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4" r:id="rId2"/>
    <p:sldMasterId id="2147483686" r:id="rId3"/>
  </p:sldMasterIdLst>
  <p:notesMasterIdLst>
    <p:notesMasterId r:id="rId20"/>
  </p:notesMasterIdLst>
  <p:handoutMasterIdLst>
    <p:handoutMasterId r:id="rId21"/>
  </p:handoutMasterIdLst>
  <p:sldIdLst>
    <p:sldId id="2076137860" r:id="rId4"/>
    <p:sldId id="2076137840" r:id="rId5"/>
    <p:sldId id="2076137832" r:id="rId6"/>
    <p:sldId id="353" r:id="rId7"/>
    <p:sldId id="2076137858" r:id="rId8"/>
    <p:sldId id="2076137854" r:id="rId9"/>
    <p:sldId id="2076137835" r:id="rId10"/>
    <p:sldId id="2076137855" r:id="rId11"/>
    <p:sldId id="2076137842" r:id="rId12"/>
    <p:sldId id="2076137851" r:id="rId13"/>
    <p:sldId id="2076137856" r:id="rId14"/>
    <p:sldId id="550" r:id="rId15"/>
    <p:sldId id="2076137852" r:id="rId16"/>
    <p:sldId id="2076137849" r:id="rId17"/>
    <p:sldId id="2076137857" r:id="rId18"/>
    <p:sldId id="207613785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90AE98F-B3BD-46B1-A32C-55481A5A1E41}">
          <p14:sldIdLst>
            <p14:sldId id="2076137860"/>
            <p14:sldId id="2076137840"/>
          </p14:sldIdLst>
        </p14:section>
        <p14:section name="Event Sourcing" id="{CD059232-14EE-4539-8D6D-4B470A61E2D0}">
          <p14:sldIdLst>
            <p14:sldId id="2076137832"/>
            <p14:sldId id="353"/>
            <p14:sldId id="2076137858"/>
            <p14:sldId id="2076137854"/>
          </p14:sldIdLst>
        </p14:section>
        <p14:section name="Event Sourcing on Azure" id="{E6D8D5B0-D584-4071-BFB0-5040B9F6E734}">
          <p14:sldIdLst>
            <p14:sldId id="2076137835"/>
            <p14:sldId id="2076137855"/>
            <p14:sldId id="2076137842"/>
          </p14:sldIdLst>
        </p14:section>
        <p14:section name="Materialized View" id="{E1289643-CE6D-4864-97A1-1093F28C239F}">
          <p14:sldIdLst>
            <p14:sldId id="2076137851"/>
            <p14:sldId id="2076137856"/>
            <p14:sldId id="550"/>
            <p14:sldId id="2076137852"/>
          </p14:sldIdLst>
        </p14:section>
        <p14:section name="Closing" id="{09340898-4B3A-4A28-A120-3426ECA2A396}">
          <p14:sldIdLst>
            <p14:sldId id="2076137849"/>
            <p14:sldId id="2076137857"/>
            <p14:sldId id="20761378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0F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370" autoAdjust="0"/>
  </p:normalViewPr>
  <p:slideViewPr>
    <p:cSldViewPr snapToGrid="0">
      <p:cViewPr varScale="1">
        <p:scale>
          <a:sx n="78" d="100"/>
          <a:sy n="78" d="100"/>
        </p:scale>
        <p:origin x="1062" y="51"/>
      </p:cViewPr>
      <p:guideLst/>
    </p:cSldViewPr>
  </p:slideViewPr>
  <p:notesTextViewPr>
    <p:cViewPr>
      <p:scale>
        <a:sx n="3" d="2"/>
        <a:sy n="3" d="2"/>
      </p:scale>
      <p:origin x="0" y="0"/>
    </p:cViewPr>
  </p:notesTextViewPr>
  <p:notesViewPr>
    <p:cSldViewPr snapToGrid="0">
      <p:cViewPr>
        <p:scale>
          <a:sx n="1" d="2"/>
          <a:sy n="1" d="2"/>
        </p:scale>
        <p:origin x="4162" y="134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dert Grootenboer" userId="3fe8758b2c2b58d2" providerId="LiveId" clId="{80D3185E-4D2B-4438-8DF8-5474F5446621}"/>
    <pc:docChg chg="undo redo custSel addSld delSld modSld sldOrd delMainMaster modMainMaster addSection delSection modSection">
      <pc:chgData name="Eldert Grootenboer" userId="3fe8758b2c2b58d2" providerId="LiveId" clId="{80D3185E-4D2B-4438-8DF8-5474F5446621}" dt="2021-04-08T15:38:57.059" v="2583" actId="20577"/>
      <pc:docMkLst>
        <pc:docMk/>
      </pc:docMkLst>
      <pc:sldChg chg="addSp delSp modSp mod ord modTransition modClrScheme chgLayout modNotesTx">
        <pc:chgData name="Eldert Grootenboer" userId="3fe8758b2c2b58d2" providerId="LiveId" clId="{80D3185E-4D2B-4438-8DF8-5474F5446621}" dt="2021-04-06T19:40:19.154" v="2419" actId="20577"/>
        <pc:sldMkLst>
          <pc:docMk/>
          <pc:sldMk cId="3986191023" sldId="256"/>
        </pc:sldMkLst>
        <pc:spChg chg="mod ord">
          <ac:chgData name="Eldert Grootenboer" userId="3fe8758b2c2b58d2" providerId="LiveId" clId="{80D3185E-4D2B-4438-8DF8-5474F5446621}" dt="2021-03-29T10:40:09.709" v="2066" actId="27636"/>
          <ac:spMkLst>
            <pc:docMk/>
            <pc:sldMk cId="3986191023" sldId="256"/>
            <ac:spMk id="2" creationId="{76D2AF28-4A06-44E6-86E6-C06F169E581B}"/>
          </ac:spMkLst>
        </pc:spChg>
        <pc:spChg chg="del mod ord">
          <ac:chgData name="Eldert Grootenboer" userId="3fe8758b2c2b58d2" providerId="LiveId" clId="{80D3185E-4D2B-4438-8DF8-5474F5446621}" dt="2021-03-23T16:06:53.878" v="652" actId="700"/>
          <ac:spMkLst>
            <pc:docMk/>
            <pc:sldMk cId="3986191023" sldId="256"/>
            <ac:spMk id="3" creationId="{7C940516-CEFC-4392-8A58-0831C1382F4C}"/>
          </ac:spMkLst>
        </pc:spChg>
        <pc:spChg chg="add del mod ord">
          <ac:chgData name="Eldert Grootenboer" userId="3fe8758b2c2b58d2" providerId="LiveId" clId="{80D3185E-4D2B-4438-8DF8-5474F5446621}" dt="2021-03-23T16:07:07.673" v="653" actId="700"/>
          <ac:spMkLst>
            <pc:docMk/>
            <pc:sldMk cId="3986191023" sldId="256"/>
            <ac:spMk id="4" creationId="{E2B83625-5D55-4E84-8990-7F8C205374F2}"/>
          </ac:spMkLst>
        </pc:spChg>
        <pc:spChg chg="add mod ord">
          <ac:chgData name="Eldert Grootenboer" userId="3fe8758b2c2b58d2" providerId="LiveId" clId="{80D3185E-4D2B-4438-8DF8-5474F5446621}" dt="2021-03-29T10:40:09.547" v="2060"/>
          <ac:spMkLst>
            <pc:docMk/>
            <pc:sldMk cId="3986191023" sldId="256"/>
            <ac:spMk id="5" creationId="{9FB6477F-509E-4666-801C-2D66AEB4B949}"/>
          </ac:spMkLst>
        </pc:spChg>
      </pc:sldChg>
      <pc:sldChg chg="addSp delSp modSp add del mod setBg delDesignElem chgLayout">
        <pc:chgData name="Eldert Grootenboer" userId="3fe8758b2c2b58d2" providerId="LiveId" clId="{80D3185E-4D2B-4438-8DF8-5474F5446621}" dt="2021-03-23T20:25:51.025" v="1210" actId="47"/>
        <pc:sldMkLst>
          <pc:docMk/>
          <pc:sldMk cId="2271122318" sldId="258"/>
        </pc:sldMkLst>
        <pc:spChg chg="mod ord">
          <ac:chgData name="Eldert Grootenboer" userId="3fe8758b2c2b58d2" providerId="LiveId" clId="{80D3185E-4D2B-4438-8DF8-5474F5446621}" dt="2021-03-23T16:42:06.208" v="985" actId="27636"/>
          <ac:spMkLst>
            <pc:docMk/>
            <pc:sldMk cId="2271122318" sldId="258"/>
            <ac:spMk id="2" creationId="{00000000-0000-0000-0000-000000000000}"/>
          </ac:spMkLst>
        </pc:spChg>
        <pc:spChg chg="add del mod">
          <ac:chgData name="Eldert Grootenboer" userId="3fe8758b2c2b58d2" providerId="LiveId" clId="{80D3185E-4D2B-4438-8DF8-5474F5446621}" dt="2021-03-23T16:42:06.199" v="984" actId="6264"/>
          <ac:spMkLst>
            <pc:docMk/>
            <pc:sldMk cId="2271122318" sldId="258"/>
            <ac:spMk id="3" creationId="{7D927D12-16DC-4DB8-A403-D2DB09A7A578}"/>
          </ac:spMkLst>
        </pc:spChg>
        <pc:spChg chg="add del mod">
          <ac:chgData name="Eldert Grootenboer" userId="3fe8758b2c2b58d2" providerId="LiveId" clId="{80D3185E-4D2B-4438-8DF8-5474F5446621}" dt="2021-03-23T16:42:06.199" v="984" actId="6264"/>
          <ac:spMkLst>
            <pc:docMk/>
            <pc:sldMk cId="2271122318" sldId="258"/>
            <ac:spMk id="4" creationId="{82F8383C-4CEC-45EF-B957-A3403ABF8BAC}"/>
          </ac:spMkLst>
        </pc:spChg>
        <pc:spChg chg="add mod">
          <ac:chgData name="Eldert Grootenboer" userId="3fe8758b2c2b58d2" providerId="LiveId" clId="{80D3185E-4D2B-4438-8DF8-5474F5446621}" dt="2021-03-23T16:42:08.785" v="986" actId="21"/>
          <ac:spMkLst>
            <pc:docMk/>
            <pc:sldMk cId="2271122318" sldId="258"/>
            <ac:spMk id="6" creationId="{52507D21-8490-40A8-A1F6-473D3B451CAC}"/>
          </ac:spMkLst>
        </pc:spChg>
        <pc:spChg chg="del">
          <ac:chgData name="Eldert Grootenboer" userId="3fe8758b2c2b58d2" providerId="LiveId" clId="{80D3185E-4D2B-4438-8DF8-5474F5446621}" dt="2021-03-23T16:41:51.909" v="981"/>
          <ac:spMkLst>
            <pc:docMk/>
            <pc:sldMk cId="2271122318" sldId="258"/>
            <ac:spMk id="22" creationId="{823AC064-BC96-4F32-8AE1-B2FD38754823}"/>
          </ac:spMkLst>
        </pc:spChg>
        <pc:picChg chg="del mod ord">
          <ac:chgData name="Eldert Grootenboer" userId="3fe8758b2c2b58d2" providerId="LiveId" clId="{80D3185E-4D2B-4438-8DF8-5474F5446621}" dt="2021-03-23T16:42:08.785" v="986" actId="21"/>
          <ac:picMkLst>
            <pc:docMk/>
            <pc:sldMk cId="2271122318" sldId="258"/>
            <ac:picMk id="9" creationId="{221E8EEC-227C-44BD-9D24-15EBC25DF0B8}"/>
          </ac:picMkLst>
        </pc:picChg>
        <pc:cxnChg chg="del">
          <ac:chgData name="Eldert Grootenboer" userId="3fe8758b2c2b58d2" providerId="LiveId" clId="{80D3185E-4D2B-4438-8DF8-5474F5446621}" dt="2021-03-23T16:41:51.909" v="981"/>
          <ac:cxnSpMkLst>
            <pc:docMk/>
            <pc:sldMk cId="2271122318" sldId="258"/>
            <ac:cxnSpMk id="24" creationId="{7E7C77BC-7138-40B1-A15B-20F57A494629}"/>
          </ac:cxnSpMkLst>
        </pc:cxnChg>
      </pc:sldChg>
      <pc:sldChg chg="addSp delSp modSp add mod modTransition modClrScheme modShow chgLayout">
        <pc:chgData name="Eldert Grootenboer" userId="3fe8758b2c2b58d2" providerId="LiveId" clId="{80D3185E-4D2B-4438-8DF8-5474F5446621}" dt="2021-03-29T10:40:09.547" v="2060"/>
        <pc:sldMkLst>
          <pc:docMk/>
          <pc:sldMk cId="940069312" sldId="265"/>
        </pc:sldMkLst>
        <pc:spChg chg="add del mod ord">
          <ac:chgData name="Eldert Grootenboer" userId="3fe8758b2c2b58d2" providerId="LiveId" clId="{80D3185E-4D2B-4438-8DF8-5474F5446621}" dt="2021-03-23T16:24:45.667" v="803" actId="700"/>
          <ac:spMkLst>
            <pc:docMk/>
            <pc:sldMk cId="940069312" sldId="265"/>
            <ac:spMk id="2" creationId="{3C301F0C-E1F2-4493-9AED-21D24C50033F}"/>
          </ac:spMkLst>
        </pc:spChg>
        <pc:spChg chg="mod ord">
          <ac:chgData name="Eldert Grootenboer" userId="3fe8758b2c2b58d2" providerId="LiveId" clId="{80D3185E-4D2B-4438-8DF8-5474F5446621}" dt="2021-03-29T10:40:09.547" v="2060"/>
          <ac:spMkLst>
            <pc:docMk/>
            <pc:sldMk cId="940069312" sldId="265"/>
            <ac:spMk id="3" creationId="{00000000-0000-0000-0000-000000000000}"/>
          </ac:spMkLst>
        </pc:spChg>
      </pc:sldChg>
      <pc:sldChg chg="modSp add del mod ord modClrScheme modShow chgLayout">
        <pc:chgData name="Eldert Grootenboer" userId="3fe8758b2c2b58d2" providerId="LiveId" clId="{80D3185E-4D2B-4438-8DF8-5474F5446621}" dt="2021-03-23T16:50:49.128" v="1113" actId="47"/>
        <pc:sldMkLst>
          <pc:docMk/>
          <pc:sldMk cId="2178002569" sldId="290"/>
        </pc:sldMkLst>
        <pc:spChg chg="mod ord">
          <ac:chgData name="Eldert Grootenboer" userId="3fe8758b2c2b58d2" providerId="LiveId" clId="{80D3185E-4D2B-4438-8DF8-5474F5446621}" dt="2021-03-23T16:07:57.583" v="663"/>
          <ac:spMkLst>
            <pc:docMk/>
            <pc:sldMk cId="2178002569" sldId="290"/>
            <ac:spMk id="2" creationId="{00000000-0000-0000-0000-000000000000}"/>
          </ac:spMkLst>
        </pc:spChg>
        <pc:spChg chg="mod ord">
          <ac:chgData name="Eldert Grootenboer" userId="3fe8758b2c2b58d2" providerId="LiveId" clId="{80D3185E-4D2B-4438-8DF8-5474F5446621}" dt="2021-03-23T16:07:57.583" v="663"/>
          <ac:spMkLst>
            <pc:docMk/>
            <pc:sldMk cId="2178002569" sldId="290"/>
            <ac:spMk id="3" creationId="{00000000-0000-0000-0000-000000000000}"/>
          </ac:spMkLst>
        </pc:spChg>
      </pc:sldChg>
      <pc:sldChg chg="addSp delSp modSp add del mod ord modTransition setBg modClrScheme delAnim modAnim modShow chgLayout modNotesTx">
        <pc:chgData name="Eldert Grootenboer" userId="3fe8758b2c2b58d2" providerId="LiveId" clId="{80D3185E-4D2B-4438-8DF8-5474F5446621}" dt="2021-04-07T20:10:11.316" v="2491"/>
        <pc:sldMkLst>
          <pc:docMk/>
          <pc:sldMk cId="2610848264" sldId="353"/>
        </pc:sldMkLst>
        <pc:spChg chg="add del mod ord">
          <ac:chgData name="Eldert Grootenboer" userId="3fe8758b2c2b58d2" providerId="LiveId" clId="{80D3185E-4D2B-4438-8DF8-5474F5446621}" dt="2021-03-25T18:53:30.283" v="2029"/>
          <ac:spMkLst>
            <pc:docMk/>
            <pc:sldMk cId="2610848264" sldId="353"/>
            <ac:spMk id="2" creationId="{07057F24-DAF7-47B9-A0AF-02F277926962}"/>
          </ac:spMkLst>
        </pc:spChg>
        <pc:spChg chg="add del mod ord">
          <ac:chgData name="Eldert Grootenboer" userId="3fe8758b2c2b58d2" providerId="LiveId" clId="{80D3185E-4D2B-4438-8DF8-5474F5446621}" dt="2021-03-23T16:06:53.878" v="652" actId="700"/>
          <ac:spMkLst>
            <pc:docMk/>
            <pc:sldMk cId="2610848264" sldId="353"/>
            <ac:spMk id="2" creationId="{A5E78065-625C-4396-BA58-1C1F963BA244}"/>
          </ac:spMkLst>
        </pc:spChg>
        <pc:spChg chg="del">
          <ac:chgData name="Eldert Grootenboer" userId="3fe8758b2c2b58d2" providerId="LiveId" clId="{80D3185E-4D2B-4438-8DF8-5474F5446621}" dt="2021-03-25T18:48:40.890" v="1990" actId="478"/>
          <ac:spMkLst>
            <pc:docMk/>
            <pc:sldMk cId="2610848264" sldId="353"/>
            <ac:spMk id="3"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4"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5"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6"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7"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8"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9" creationId="{00000000-0000-0000-0000-000000000000}"/>
          </ac:spMkLst>
        </pc:spChg>
        <pc:spChg chg="add del mod ord">
          <ac:chgData name="Eldert Grootenboer" userId="3fe8758b2c2b58d2" providerId="LiveId" clId="{80D3185E-4D2B-4438-8DF8-5474F5446621}" dt="2021-03-24T10:33:39.123" v="1213" actId="700"/>
          <ac:spMkLst>
            <pc:docMk/>
            <pc:sldMk cId="2610848264" sldId="353"/>
            <ac:spMk id="10" creationId="{DFE4345B-E8C9-4D99-8967-7213774E1039}"/>
          </ac:spMkLst>
        </pc:spChg>
        <pc:spChg chg="mod ord">
          <ac:chgData name="Eldert Grootenboer" userId="3fe8758b2c2b58d2" providerId="LiveId" clId="{80D3185E-4D2B-4438-8DF8-5474F5446621}" dt="2021-03-29T10:40:09.547" v="2060"/>
          <ac:spMkLst>
            <pc:docMk/>
            <pc:sldMk cId="2610848264" sldId="353"/>
            <ac:spMk id="16" creationId="{00000000-0000-0000-0000-000000000000}"/>
          </ac:spMkLst>
        </pc:spChg>
        <pc:graphicFrameChg chg="add del mod modGraphic">
          <ac:chgData name="Eldert Grootenboer" userId="3fe8758b2c2b58d2" providerId="LiveId" clId="{80D3185E-4D2B-4438-8DF8-5474F5446621}" dt="2021-03-25T18:53:29.395" v="2028" actId="21"/>
          <ac:graphicFrameMkLst>
            <pc:docMk/>
            <pc:sldMk cId="2610848264" sldId="353"/>
            <ac:graphicFrameMk id="10" creationId="{E506D96C-F230-4CDA-82EF-8F07DFD13BF3}"/>
          </ac:graphicFrameMkLst>
        </pc:graphicFrameChg>
        <pc:graphicFrameChg chg="add mod">
          <ac:chgData name="Eldert Grootenboer" userId="3fe8758b2c2b58d2" providerId="LiveId" clId="{80D3185E-4D2B-4438-8DF8-5474F5446621}" dt="2021-03-29T10:40:09.547" v="2060"/>
          <ac:graphicFrameMkLst>
            <pc:docMk/>
            <pc:sldMk cId="2610848264" sldId="353"/>
            <ac:graphicFrameMk id="13" creationId="{BB82F1FA-99C8-413F-A909-60FDDB1931CC}"/>
          </ac:graphicFrameMkLst>
        </pc:graphicFrameChg>
        <pc:graphicFrameChg chg="add del">
          <ac:chgData name="Eldert Grootenboer" userId="3fe8758b2c2b58d2" providerId="LiveId" clId="{80D3185E-4D2B-4438-8DF8-5474F5446621}" dt="2021-03-25T18:51:54.124" v="2018" actId="26606"/>
          <ac:graphicFrameMkLst>
            <pc:docMk/>
            <pc:sldMk cId="2610848264" sldId="353"/>
            <ac:graphicFrameMk id="18" creationId="{5F5528F5-82B9-4952-BBCD-7BDB691FA577}"/>
          </ac:graphicFrameMkLst>
        </pc:graphicFrameChg>
      </pc:sldChg>
      <pc:sldChg chg="addSp delSp modSp add mod modTransition setBg modClrScheme modShow chgLayout">
        <pc:chgData name="Eldert Grootenboer" userId="3fe8758b2c2b58d2" providerId="LiveId" clId="{80D3185E-4D2B-4438-8DF8-5474F5446621}" dt="2021-03-29T10:40:09.547" v="2060"/>
        <pc:sldMkLst>
          <pc:docMk/>
          <pc:sldMk cId="1938547801" sldId="368"/>
        </pc:sldMkLst>
        <pc:spChg chg="mod ord">
          <ac:chgData name="Eldert Grootenboer" userId="3fe8758b2c2b58d2" providerId="LiveId" clId="{80D3185E-4D2B-4438-8DF8-5474F5446621}" dt="2021-03-29T10:40:09.547" v="2060"/>
          <ac:spMkLst>
            <pc:docMk/>
            <pc:sldMk cId="1938547801" sldId="368"/>
            <ac:spMk id="4" creationId="{670CB27B-671F-48A4-B590-CCD71315CA66}"/>
          </ac:spMkLst>
        </pc:spChg>
        <pc:spChg chg="add del mod">
          <ac:chgData name="Eldert Grootenboer" userId="3fe8758b2c2b58d2" providerId="LiveId" clId="{80D3185E-4D2B-4438-8DF8-5474F5446621}" dt="2021-03-23T16:41:09.212" v="976" actId="6264"/>
          <ac:spMkLst>
            <pc:docMk/>
            <pc:sldMk cId="1938547801" sldId="368"/>
            <ac:spMk id="5" creationId="{2BB4B457-1726-4364-89A2-E7538C10AC9B}"/>
          </ac:spMkLst>
        </pc:spChg>
        <pc:spChg chg="add del mod ord">
          <ac:chgData name="Eldert Grootenboer" userId="3fe8758b2c2b58d2" providerId="LiveId" clId="{80D3185E-4D2B-4438-8DF8-5474F5446621}" dt="2021-03-23T16:46:23.532" v="1012" actId="700"/>
          <ac:spMkLst>
            <pc:docMk/>
            <pc:sldMk cId="1938547801" sldId="368"/>
            <ac:spMk id="7" creationId="{C133DDF5-B3C3-49CF-A4E9-48FAD553F349}"/>
          </ac:spMkLst>
        </pc:spChg>
        <pc:spChg chg="mod">
          <ac:chgData name="Eldert Grootenboer" userId="3fe8758b2c2b58d2" providerId="LiveId" clId="{80D3185E-4D2B-4438-8DF8-5474F5446621}" dt="2021-03-23T16:41:19.310" v="978" actId="207"/>
          <ac:spMkLst>
            <pc:docMk/>
            <pc:sldMk cId="1938547801" sldId="368"/>
            <ac:spMk id="105" creationId="{592F3FBF-F4FC-4439-A60F-DAC24FCFBFBC}"/>
          </ac:spMkLst>
        </pc:spChg>
      </pc:sldChg>
      <pc:sldChg chg="addSp delSp modSp add del mod ord modClrScheme modShow chgLayout">
        <pc:chgData name="Eldert Grootenboer" userId="3fe8758b2c2b58d2" providerId="LiveId" clId="{80D3185E-4D2B-4438-8DF8-5474F5446621}" dt="2021-03-23T16:50:49.128" v="1113" actId="47"/>
        <pc:sldMkLst>
          <pc:docMk/>
          <pc:sldMk cId="3968040241" sldId="549"/>
        </pc:sldMkLst>
        <pc:spChg chg="mod ord">
          <ac:chgData name="Eldert Grootenboer" userId="3fe8758b2c2b58d2" providerId="LiveId" clId="{80D3185E-4D2B-4438-8DF8-5474F5446621}" dt="2021-03-23T16:07:57.583" v="663"/>
          <ac:spMkLst>
            <pc:docMk/>
            <pc:sldMk cId="3968040241" sldId="549"/>
            <ac:spMk id="2" creationId="{A643D75A-C315-458B-A2AE-95AD06585D43}"/>
          </ac:spMkLst>
        </pc:spChg>
        <pc:spChg chg="add del mod ord">
          <ac:chgData name="Eldert Grootenboer" userId="3fe8758b2c2b58d2" providerId="LiveId" clId="{80D3185E-4D2B-4438-8DF8-5474F5446621}" dt="2021-03-23T16:06:53.878" v="652" actId="700"/>
          <ac:spMkLst>
            <pc:docMk/>
            <pc:sldMk cId="3968040241" sldId="549"/>
            <ac:spMk id="4" creationId="{D832D204-237A-4683-9311-C0D0465F1EDC}"/>
          </ac:spMkLst>
        </pc:spChg>
        <pc:spChg chg="add mod ord">
          <ac:chgData name="Eldert Grootenboer" userId="3fe8758b2c2b58d2" providerId="LiveId" clId="{80D3185E-4D2B-4438-8DF8-5474F5446621}" dt="2021-03-23T16:07:57.583" v="663"/>
          <ac:spMkLst>
            <pc:docMk/>
            <pc:sldMk cId="3968040241" sldId="549"/>
            <ac:spMk id="5" creationId="{B2BF53A5-A74C-47C3-91C1-C47C22B241FB}"/>
          </ac:spMkLst>
        </pc:spChg>
      </pc:sldChg>
      <pc:sldChg chg="addSp delSp modSp add del mod ord modTransition modClrScheme modShow chgLayout modNotesTx">
        <pc:chgData name="Eldert Grootenboer" userId="3fe8758b2c2b58d2" providerId="LiveId" clId="{80D3185E-4D2B-4438-8DF8-5474F5446621}" dt="2021-04-06T14:48:50.205" v="2370" actId="20577"/>
        <pc:sldMkLst>
          <pc:docMk/>
          <pc:sldMk cId="1202100041" sldId="550"/>
        </pc:sldMkLst>
        <pc:spChg chg="mod ord">
          <ac:chgData name="Eldert Grootenboer" userId="3fe8758b2c2b58d2" providerId="LiveId" clId="{80D3185E-4D2B-4438-8DF8-5474F5446621}" dt="2021-03-29T10:40:09.547" v="2060"/>
          <ac:spMkLst>
            <pc:docMk/>
            <pc:sldMk cId="1202100041" sldId="550"/>
            <ac:spMk id="2" creationId="{A6930BE6-872B-4BC3-8808-277B7827D538}"/>
          </ac:spMkLst>
        </pc:spChg>
        <pc:spChg chg="add del mod ord">
          <ac:chgData name="Eldert Grootenboer" userId="3fe8758b2c2b58d2" providerId="LiveId" clId="{80D3185E-4D2B-4438-8DF8-5474F5446621}" dt="2021-03-23T16:06:53.878" v="652" actId="700"/>
          <ac:spMkLst>
            <pc:docMk/>
            <pc:sldMk cId="1202100041" sldId="550"/>
            <ac:spMk id="4" creationId="{5355655E-2C39-4148-B110-736C3AC45A20}"/>
          </ac:spMkLst>
        </pc:spChg>
        <pc:spChg chg="add del mod ord">
          <ac:chgData name="Eldert Grootenboer" userId="3fe8758b2c2b58d2" providerId="LiveId" clId="{80D3185E-4D2B-4438-8DF8-5474F5446621}" dt="2021-03-23T16:36:10.417" v="922" actId="700"/>
          <ac:spMkLst>
            <pc:docMk/>
            <pc:sldMk cId="1202100041" sldId="550"/>
            <ac:spMk id="5" creationId="{A3718A9F-E983-4603-9A01-9D7DBD008C39}"/>
          </ac:spMkLst>
        </pc:spChg>
        <pc:spChg chg="add del mod ord">
          <ac:chgData name="Eldert Grootenboer" userId="3fe8758b2c2b58d2" providerId="LiveId" clId="{80D3185E-4D2B-4438-8DF8-5474F5446621}" dt="2021-03-23T16:32:02.829" v="868" actId="700"/>
          <ac:spMkLst>
            <pc:docMk/>
            <pc:sldMk cId="1202100041" sldId="550"/>
            <ac:spMk id="6" creationId="{18C9B28D-38A0-4597-AD30-705AF1192F63}"/>
          </ac:spMkLst>
        </pc:spChg>
        <pc:spChg chg="mod">
          <ac:chgData name="Eldert Grootenboer" userId="3fe8758b2c2b58d2" providerId="LiveId" clId="{80D3185E-4D2B-4438-8DF8-5474F5446621}" dt="2021-03-23T16:36:10.358" v="920" actId="208"/>
          <ac:spMkLst>
            <pc:docMk/>
            <pc:sldMk cId="1202100041" sldId="550"/>
            <ac:spMk id="18" creationId="{A4AEAE7C-2D39-470A-BA64-579CFCBA388E}"/>
          </ac:spMkLst>
        </pc:spChg>
        <pc:spChg chg="mod">
          <ac:chgData name="Eldert Grootenboer" userId="3fe8758b2c2b58d2" providerId="LiveId" clId="{80D3185E-4D2B-4438-8DF8-5474F5446621}" dt="2021-03-23T16:31:18.730" v="863" actId="207"/>
          <ac:spMkLst>
            <pc:docMk/>
            <pc:sldMk cId="1202100041" sldId="550"/>
            <ac:spMk id="22" creationId="{474E0DD8-1856-4383-89A1-10171B1C5E7D}"/>
          </ac:spMkLst>
        </pc:spChg>
        <pc:spChg chg="mod">
          <ac:chgData name="Eldert Grootenboer" userId="3fe8758b2c2b58d2" providerId="LiveId" clId="{80D3185E-4D2B-4438-8DF8-5474F5446621}" dt="2021-03-23T16:31:18.730" v="863" actId="207"/>
          <ac:spMkLst>
            <pc:docMk/>
            <pc:sldMk cId="1202100041" sldId="550"/>
            <ac:spMk id="28" creationId="{4FF2DC55-5809-439B-B67A-1F0F1498CB09}"/>
          </ac:spMkLst>
        </pc:spChg>
        <pc:spChg chg="mod">
          <ac:chgData name="Eldert Grootenboer" userId="3fe8758b2c2b58d2" providerId="LiveId" clId="{80D3185E-4D2B-4438-8DF8-5474F5446621}" dt="2021-03-23T16:36:10.447" v="923" actId="208"/>
          <ac:spMkLst>
            <pc:docMk/>
            <pc:sldMk cId="1202100041" sldId="550"/>
            <ac:spMk id="31" creationId="{8E742781-A241-49C2-A0E6-2B4155CFF8AF}"/>
          </ac:spMkLst>
        </pc:spChg>
        <pc:spChg chg="mod">
          <ac:chgData name="Eldert Grootenboer" userId="3fe8758b2c2b58d2" providerId="LiveId" clId="{80D3185E-4D2B-4438-8DF8-5474F5446621}" dt="2021-03-23T16:36:10.478" v="924" actId="208"/>
          <ac:spMkLst>
            <pc:docMk/>
            <pc:sldMk cId="1202100041" sldId="550"/>
            <ac:spMk id="32" creationId="{3508B7D0-F5B7-49D2-8AAF-3689A1648E27}"/>
          </ac:spMkLst>
        </pc:spChg>
        <pc:spChg chg="mod">
          <ac:chgData name="Eldert Grootenboer" userId="3fe8758b2c2b58d2" providerId="LiveId" clId="{80D3185E-4D2B-4438-8DF8-5474F5446621}" dt="2021-03-23T16:36:10.447" v="923" actId="208"/>
          <ac:spMkLst>
            <pc:docMk/>
            <pc:sldMk cId="1202100041" sldId="550"/>
            <ac:spMk id="33" creationId="{6C7B7499-65B3-4B88-9667-4C81E70FAC07}"/>
          </ac:spMkLst>
        </pc:spChg>
        <pc:spChg chg="mod">
          <ac:chgData name="Eldert Grootenboer" userId="3fe8758b2c2b58d2" providerId="LiveId" clId="{80D3185E-4D2B-4438-8DF8-5474F5446621}" dt="2021-03-23T16:36:10.478" v="924" actId="208"/>
          <ac:spMkLst>
            <pc:docMk/>
            <pc:sldMk cId="1202100041" sldId="550"/>
            <ac:spMk id="34" creationId="{F17A8C4E-F0A5-45DF-BE4B-11A7D75A37C0}"/>
          </ac:spMkLst>
        </pc:spChg>
        <pc:spChg chg="mod">
          <ac:chgData name="Eldert Grootenboer" userId="3fe8758b2c2b58d2" providerId="LiveId" clId="{80D3185E-4D2B-4438-8DF8-5474F5446621}" dt="2021-03-23T16:36:10.447" v="923" actId="208"/>
          <ac:spMkLst>
            <pc:docMk/>
            <pc:sldMk cId="1202100041" sldId="550"/>
            <ac:spMk id="35" creationId="{2ED95E3F-7FD6-4D47-9766-B767D26E4F1C}"/>
          </ac:spMkLst>
        </pc:spChg>
        <pc:spChg chg="mod">
          <ac:chgData name="Eldert Grootenboer" userId="3fe8758b2c2b58d2" providerId="LiveId" clId="{80D3185E-4D2B-4438-8DF8-5474F5446621}" dt="2021-03-23T16:36:10.478" v="924" actId="208"/>
          <ac:spMkLst>
            <pc:docMk/>
            <pc:sldMk cId="1202100041" sldId="550"/>
            <ac:spMk id="36" creationId="{33D11962-7D2B-4346-B02A-7604D237CAAF}"/>
          </ac:spMkLst>
        </pc:spChg>
        <pc:spChg chg="mod">
          <ac:chgData name="Eldert Grootenboer" userId="3fe8758b2c2b58d2" providerId="LiveId" clId="{80D3185E-4D2B-4438-8DF8-5474F5446621}" dt="2021-03-23T16:31:18.730" v="863" actId="207"/>
          <ac:spMkLst>
            <pc:docMk/>
            <pc:sldMk cId="1202100041" sldId="550"/>
            <ac:spMk id="37" creationId="{7175FFF0-2895-4400-91DA-9D066258EECF}"/>
          </ac:spMkLst>
        </pc:spChg>
        <pc:spChg chg="mod">
          <ac:chgData name="Eldert Grootenboer" userId="3fe8758b2c2b58d2" providerId="LiveId" clId="{80D3185E-4D2B-4438-8DF8-5474F5446621}" dt="2021-03-23T16:36:10.385" v="921" actId="208"/>
          <ac:spMkLst>
            <pc:docMk/>
            <pc:sldMk cId="1202100041" sldId="550"/>
            <ac:spMk id="39" creationId="{58346EC9-E680-498F-A3C2-5CA58B18141E}"/>
          </ac:spMkLst>
        </pc:spChg>
        <pc:spChg chg="mod">
          <ac:chgData name="Eldert Grootenboer" userId="3fe8758b2c2b58d2" providerId="LiveId" clId="{80D3185E-4D2B-4438-8DF8-5474F5446621}" dt="2021-03-23T16:36:10.385" v="921" actId="208"/>
          <ac:spMkLst>
            <pc:docMk/>
            <pc:sldMk cId="1202100041" sldId="550"/>
            <ac:spMk id="40" creationId="{C071FF71-C333-40AD-B72F-39E697622E92}"/>
          </ac:spMkLst>
        </pc:spChg>
        <pc:spChg chg="mod">
          <ac:chgData name="Eldert Grootenboer" userId="3fe8758b2c2b58d2" providerId="LiveId" clId="{80D3185E-4D2B-4438-8DF8-5474F5446621}" dt="2021-03-23T16:36:10.385" v="921" actId="208"/>
          <ac:spMkLst>
            <pc:docMk/>
            <pc:sldMk cId="1202100041" sldId="550"/>
            <ac:spMk id="41" creationId="{A2987BB3-059A-415F-B89D-9582DABAF301}"/>
          </ac:spMkLst>
        </pc:spChg>
        <pc:spChg chg="mod">
          <ac:chgData name="Eldert Grootenboer" userId="3fe8758b2c2b58d2" providerId="LiveId" clId="{80D3185E-4D2B-4438-8DF8-5474F5446621}" dt="2021-03-23T16:36:10.385" v="921" actId="208"/>
          <ac:spMkLst>
            <pc:docMk/>
            <pc:sldMk cId="1202100041" sldId="550"/>
            <ac:spMk id="42" creationId="{2A11E781-A9D2-4FC3-B353-8462F4166208}"/>
          </ac:spMkLst>
        </pc:spChg>
        <pc:graphicFrameChg chg="modGraphic">
          <ac:chgData name="Eldert Grootenboer" userId="3fe8758b2c2b58d2" providerId="LiveId" clId="{80D3185E-4D2B-4438-8DF8-5474F5446621}" dt="2021-03-25T18:54:16.785" v="2036" actId="20577"/>
          <ac:graphicFrameMkLst>
            <pc:docMk/>
            <pc:sldMk cId="1202100041" sldId="550"/>
            <ac:graphicFrameMk id="17" creationId="{9BE73BF5-103B-45D2-91B2-C7BCE1063114}"/>
          </ac:graphicFrameMkLst>
        </pc:graphicFrameChg>
        <pc:graphicFrameChg chg="modGraphic">
          <ac:chgData name="Eldert Grootenboer" userId="3fe8758b2c2b58d2" providerId="LiveId" clId="{80D3185E-4D2B-4438-8DF8-5474F5446621}" dt="2021-03-25T18:54:21.031" v="2042" actId="20577"/>
          <ac:graphicFrameMkLst>
            <pc:docMk/>
            <pc:sldMk cId="1202100041" sldId="550"/>
            <ac:graphicFrameMk id="25" creationId="{DA0B79CF-5B3E-4B62-A3A7-A389A4CDE40B}"/>
          </ac:graphicFrameMkLst>
        </pc:graphicFrameChg>
      </pc:sldChg>
      <pc:sldChg chg="addSp delSp modSp add del mod modTransition setBg delAnim modShow chgLayout">
        <pc:chgData name="Eldert Grootenboer" userId="3fe8758b2c2b58d2" providerId="LiveId" clId="{80D3185E-4D2B-4438-8DF8-5474F5446621}" dt="2021-03-29T10:42:35.568" v="2091" actId="47"/>
        <pc:sldMkLst>
          <pc:docMk/>
          <pc:sldMk cId="4028739318" sldId="1584"/>
        </pc:sldMkLst>
        <pc:spChg chg="mod ord">
          <ac:chgData name="Eldert Grootenboer" userId="3fe8758b2c2b58d2" providerId="LiveId" clId="{80D3185E-4D2B-4438-8DF8-5474F5446621}" dt="2021-03-29T10:42:18.077" v="2087" actId="21"/>
          <ac:spMkLst>
            <pc:docMk/>
            <pc:sldMk cId="4028739318" sldId="1584"/>
            <ac:spMk id="2"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5" creationId="{00000000-0000-0000-0000-000000000000}"/>
          </ac:spMkLst>
        </pc:spChg>
        <pc:spChg chg="add del mod">
          <ac:chgData name="Eldert Grootenboer" userId="3fe8758b2c2b58d2" providerId="LiveId" clId="{80D3185E-4D2B-4438-8DF8-5474F5446621}" dt="2021-03-23T16:42:57.486" v="992" actId="6264"/>
          <ac:spMkLst>
            <pc:docMk/>
            <pc:sldMk cId="4028739318" sldId="1584"/>
            <ac:spMk id="13" creationId="{4916B58C-A810-4384-BE12-6D671D51254A}"/>
          </ac:spMkLst>
        </pc:spChg>
        <pc:spChg chg="mod">
          <ac:chgData name="Eldert Grootenboer" userId="3fe8758b2c2b58d2" providerId="LiveId" clId="{80D3185E-4D2B-4438-8DF8-5474F5446621}" dt="2021-03-23T16:43:07.682" v="994" actId="207"/>
          <ac:spMkLst>
            <pc:docMk/>
            <pc:sldMk cId="4028739318" sldId="1584"/>
            <ac:spMk id="27"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28"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29"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5"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6"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7"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8" creationId="{00000000-0000-0000-0000-000000000000}"/>
          </ac:spMkLst>
        </pc:spChg>
        <pc:grpChg chg="del">
          <ac:chgData name="Eldert Grootenboer" userId="3fe8758b2c2b58d2" providerId="LiveId" clId="{80D3185E-4D2B-4438-8DF8-5474F5446621}" dt="2021-03-29T10:42:26.695" v="2089" actId="21"/>
          <ac:grpSpMkLst>
            <pc:docMk/>
            <pc:sldMk cId="4028739318" sldId="1584"/>
            <ac:grpSpMk id="3" creationId="{84AEB94C-4BF7-4043-AFAD-D84759DE6553}"/>
          </ac:grpSpMkLst>
        </pc:grpChg>
        <pc:grpChg chg="del">
          <ac:chgData name="Eldert Grootenboer" userId="3fe8758b2c2b58d2" providerId="LiveId" clId="{80D3185E-4D2B-4438-8DF8-5474F5446621}" dt="2021-03-29T10:42:26.695" v="2089" actId="21"/>
          <ac:grpSpMkLst>
            <pc:docMk/>
            <pc:sldMk cId="4028739318" sldId="1584"/>
            <ac:grpSpMk id="8" creationId="{487227BE-3AA1-4C60-910D-6011E99721AD}"/>
          </ac:grpSpMkLst>
        </pc:grpChg>
        <pc:grpChg chg="del">
          <ac:chgData name="Eldert Grootenboer" userId="3fe8758b2c2b58d2" providerId="LiveId" clId="{80D3185E-4D2B-4438-8DF8-5474F5446621}" dt="2021-03-29T10:42:26.695" v="2089" actId="21"/>
          <ac:grpSpMkLst>
            <pc:docMk/>
            <pc:sldMk cId="4028739318" sldId="1584"/>
            <ac:grpSpMk id="9" creationId="{4FCD68B5-1FE2-4DE6-91B0-19AA156BD999}"/>
          </ac:grpSpMkLst>
        </pc:grpChg>
        <pc:picChg chg="mod">
          <ac:chgData name="Eldert Grootenboer" userId="3fe8758b2c2b58d2" providerId="LiveId" clId="{80D3185E-4D2B-4438-8DF8-5474F5446621}" dt="2021-03-23T16:43:30.158" v="995" actId="207"/>
          <ac:picMkLst>
            <pc:docMk/>
            <pc:sldMk cId="4028739318" sldId="1584"/>
            <ac:picMk id="10" creationId="{F46B04FD-CD20-4A04-AC25-AD0395A4763D}"/>
          </ac:picMkLst>
        </pc:picChg>
        <pc:picChg chg="mod">
          <ac:chgData name="Eldert Grootenboer" userId="3fe8758b2c2b58d2" providerId="LiveId" clId="{80D3185E-4D2B-4438-8DF8-5474F5446621}" dt="2021-03-23T16:44:14.260" v="1005" actId="1367"/>
          <ac:picMkLst>
            <pc:docMk/>
            <pc:sldMk cId="4028739318" sldId="1584"/>
            <ac:picMk id="12" creationId="{00000000-0000-0000-0000-000000000000}"/>
          </ac:picMkLst>
        </pc:picChg>
        <pc:picChg chg="mod">
          <ac:chgData name="Eldert Grootenboer" userId="3fe8758b2c2b58d2" providerId="LiveId" clId="{80D3185E-4D2B-4438-8DF8-5474F5446621}" dt="2021-03-23T16:44:07.825" v="1004" actId="1367"/>
          <ac:picMkLst>
            <pc:docMk/>
            <pc:sldMk cId="4028739318" sldId="1584"/>
            <ac:picMk id="14" creationId="{00000000-0000-0000-0000-000000000000}"/>
          </ac:picMkLst>
        </pc:picChg>
        <pc:picChg chg="mod">
          <ac:chgData name="Eldert Grootenboer" userId="3fe8758b2c2b58d2" providerId="LiveId" clId="{80D3185E-4D2B-4438-8DF8-5474F5446621}" dt="2021-03-23T16:43:52.374" v="1000" actId="1367"/>
          <ac:picMkLst>
            <pc:docMk/>
            <pc:sldMk cId="4028739318" sldId="1584"/>
            <ac:picMk id="16" creationId="{00000000-0000-0000-0000-000000000000}"/>
          </ac:picMkLst>
        </pc:picChg>
        <pc:picChg chg="mod">
          <ac:chgData name="Eldert Grootenboer" userId="3fe8758b2c2b58d2" providerId="LiveId" clId="{80D3185E-4D2B-4438-8DF8-5474F5446621}" dt="2021-03-23T16:43:55.712" v="1001" actId="207"/>
          <ac:picMkLst>
            <pc:docMk/>
            <pc:sldMk cId="4028739318" sldId="1584"/>
            <ac:picMk id="18" creationId="{00000000-0000-0000-0000-000000000000}"/>
          </ac:picMkLst>
        </pc:picChg>
        <pc:picChg chg="mod">
          <ac:chgData name="Eldert Grootenboer" userId="3fe8758b2c2b58d2" providerId="LiveId" clId="{80D3185E-4D2B-4438-8DF8-5474F5446621}" dt="2021-03-23T16:44:19.522" v="1006" actId="1367"/>
          <ac:picMkLst>
            <pc:docMk/>
            <pc:sldMk cId="4028739318" sldId="1584"/>
            <ac:picMk id="20"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2"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4"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5"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6" creationId="{00000000-0000-0000-0000-000000000000}"/>
          </ac:picMkLst>
        </pc:picChg>
      </pc:sldChg>
      <pc:sldChg chg="addSp delSp modSp del mod ord modTransition setBg modClrScheme modShow chgLayout modNotesTx">
        <pc:chgData name="Eldert Grootenboer" userId="3fe8758b2c2b58d2" providerId="LiveId" clId="{80D3185E-4D2B-4438-8DF8-5474F5446621}" dt="2021-03-24T10:42:13.199" v="1442" actId="47"/>
        <pc:sldMkLst>
          <pc:docMk/>
          <pc:sldMk cId="3634310086" sldId="1634"/>
        </pc:sldMkLst>
        <pc:spChg chg="mod ord">
          <ac:chgData name="Eldert Grootenboer" userId="3fe8758b2c2b58d2" providerId="LiveId" clId="{80D3185E-4D2B-4438-8DF8-5474F5446621}" dt="2021-03-24T10:41:56.242" v="1438" actId="26606"/>
          <ac:spMkLst>
            <pc:docMk/>
            <pc:sldMk cId="3634310086" sldId="1634"/>
            <ac:spMk id="2" creationId="{00000000-0000-0000-0000-000000000000}"/>
          </ac:spMkLst>
        </pc:spChg>
        <pc:spChg chg="add del mod ord">
          <ac:chgData name="Eldert Grootenboer" userId="3fe8758b2c2b58d2" providerId="LiveId" clId="{80D3185E-4D2B-4438-8DF8-5474F5446621}" dt="2021-03-24T10:41:56.242" v="1438" actId="26606"/>
          <ac:spMkLst>
            <pc:docMk/>
            <pc:sldMk cId="3634310086" sldId="1634"/>
            <ac:spMk id="3" creationId="{00000000-0000-0000-0000-000000000000}"/>
          </ac:spMkLst>
        </pc:spChg>
        <pc:spChg chg="add del mod">
          <ac:chgData name="Eldert Grootenboer" userId="3fe8758b2c2b58d2" providerId="LiveId" clId="{80D3185E-4D2B-4438-8DF8-5474F5446621}" dt="2021-03-23T15:28:15" v="447" actId="6264"/>
          <ac:spMkLst>
            <pc:docMk/>
            <pc:sldMk cId="3634310086" sldId="1634"/>
            <ac:spMk id="4" creationId="{D316039E-AE58-493E-B9A1-0755091DBC6E}"/>
          </ac:spMkLst>
        </pc:spChg>
        <pc:spChg chg="add del mod">
          <ac:chgData name="Eldert Grootenboer" userId="3fe8758b2c2b58d2" providerId="LiveId" clId="{80D3185E-4D2B-4438-8DF8-5474F5446621}" dt="2021-03-23T15:28:15" v="447" actId="6264"/>
          <ac:spMkLst>
            <pc:docMk/>
            <pc:sldMk cId="3634310086" sldId="1634"/>
            <ac:spMk id="5" creationId="{2FCE111B-4483-4F94-91F3-A7F86C4D413E}"/>
          </ac:spMkLst>
        </pc:spChg>
        <pc:spChg chg="add">
          <ac:chgData name="Eldert Grootenboer" userId="3fe8758b2c2b58d2" providerId="LiveId" clId="{80D3185E-4D2B-4438-8DF8-5474F5446621}" dt="2021-03-24T10:41:56.242" v="1438" actId="26606"/>
          <ac:spMkLst>
            <pc:docMk/>
            <pc:sldMk cId="3634310086" sldId="1634"/>
            <ac:spMk id="7" creationId="{37E32B78-23DD-4E77-8B9C-7779E3BF20C2}"/>
          </ac:spMkLst>
        </pc:spChg>
        <pc:spChg chg="add del">
          <ac:chgData name="Eldert Grootenboer" userId="3fe8758b2c2b58d2" providerId="LiveId" clId="{80D3185E-4D2B-4438-8DF8-5474F5446621}" dt="2021-03-24T10:41:46.382" v="1436" actId="26606"/>
          <ac:spMkLst>
            <pc:docMk/>
            <pc:sldMk cId="3634310086" sldId="1634"/>
            <ac:spMk id="9" creationId="{37E32B78-23DD-4E77-8B9C-7779E3BF20C2}"/>
          </ac:spMkLst>
        </pc:spChg>
        <pc:graphicFrameChg chg="add del">
          <ac:chgData name="Eldert Grootenboer" userId="3fe8758b2c2b58d2" providerId="LiveId" clId="{80D3185E-4D2B-4438-8DF8-5474F5446621}" dt="2021-03-24T10:41:46.382" v="1436" actId="26606"/>
          <ac:graphicFrameMkLst>
            <pc:docMk/>
            <pc:sldMk cId="3634310086" sldId="1634"/>
            <ac:graphicFrameMk id="6" creationId="{C29616E2-7938-4658-ADCB-0356B9CCAC5C}"/>
          </ac:graphicFrameMkLst>
        </pc:graphicFrameChg>
        <pc:graphicFrameChg chg="add">
          <ac:chgData name="Eldert Grootenboer" userId="3fe8758b2c2b58d2" providerId="LiveId" clId="{80D3185E-4D2B-4438-8DF8-5474F5446621}" dt="2021-03-24T10:41:56.242" v="1438" actId="26606"/>
          <ac:graphicFrameMkLst>
            <pc:docMk/>
            <pc:sldMk cId="3634310086" sldId="1634"/>
            <ac:graphicFrameMk id="8" creationId="{1DB90802-F749-419D-AA97-F5D04A9BE49D}"/>
          </ac:graphicFrameMkLst>
        </pc:graphicFrameChg>
      </pc:sldChg>
      <pc:sldChg chg="modSp del mod modClrScheme modShow chgLayout">
        <pc:chgData name="Eldert Grootenboer" userId="3fe8758b2c2b58d2" providerId="LiveId" clId="{80D3185E-4D2B-4438-8DF8-5474F5446621}" dt="2021-03-23T16:28:04.136" v="807" actId="47"/>
        <pc:sldMkLst>
          <pc:docMk/>
          <pc:sldMk cId="2081988269" sldId="1708"/>
        </pc:sldMkLst>
        <pc:spChg chg="mod ord">
          <ac:chgData name="Eldert Grootenboer" userId="3fe8758b2c2b58d2" providerId="LiveId" clId="{80D3185E-4D2B-4438-8DF8-5474F5446621}" dt="2021-03-23T16:07:57.583" v="663"/>
          <ac:spMkLst>
            <pc:docMk/>
            <pc:sldMk cId="2081988269" sldId="1708"/>
            <ac:spMk id="3" creationId="{B574CAA1-FFA2-4A42-BEB5-61B1D76726BE}"/>
          </ac:spMkLst>
        </pc:spChg>
        <pc:spChg chg="mod ord">
          <ac:chgData name="Eldert Grootenboer" userId="3fe8758b2c2b58d2" providerId="LiveId" clId="{80D3185E-4D2B-4438-8DF8-5474F5446621}" dt="2021-03-23T16:10:46.645" v="703" actId="27636"/>
          <ac:spMkLst>
            <pc:docMk/>
            <pc:sldMk cId="2081988269" sldId="1708"/>
            <ac:spMk id="44" creationId="{0E8213A7-609E-4BCC-A0D9-1430910CE3D7}"/>
          </ac:spMkLst>
        </pc:spChg>
      </pc:sldChg>
      <pc:sldChg chg="addSp delSp modSp del mod modClrScheme modShow chgLayout">
        <pc:chgData name="Eldert Grootenboer" userId="3fe8758b2c2b58d2" providerId="LiveId" clId="{80D3185E-4D2B-4438-8DF8-5474F5446621}" dt="2021-03-23T16:28:02.205" v="805" actId="47"/>
        <pc:sldMkLst>
          <pc:docMk/>
          <pc:sldMk cId="1529588626" sldId="1709"/>
        </pc:sldMkLst>
        <pc:spChg chg="add del mod ord">
          <ac:chgData name="Eldert Grootenboer" userId="3fe8758b2c2b58d2" providerId="LiveId" clId="{80D3185E-4D2B-4438-8DF8-5474F5446621}" dt="2021-03-23T16:06:53.878" v="652" actId="700"/>
          <ac:spMkLst>
            <pc:docMk/>
            <pc:sldMk cId="1529588626" sldId="1709"/>
            <ac:spMk id="3" creationId="{164AEF33-7705-47E5-A626-66C045A37EA8}"/>
          </ac:spMkLst>
        </pc:spChg>
        <pc:spChg chg="add mod ord">
          <ac:chgData name="Eldert Grootenboer" userId="3fe8758b2c2b58d2" providerId="LiveId" clId="{80D3185E-4D2B-4438-8DF8-5474F5446621}" dt="2021-03-23T16:07:57.583" v="663"/>
          <ac:spMkLst>
            <pc:docMk/>
            <pc:sldMk cId="1529588626" sldId="1709"/>
            <ac:spMk id="5" creationId="{E16F68F5-9C73-4DE0-835B-12C3F7E6B748}"/>
          </ac:spMkLst>
        </pc:spChg>
        <pc:spChg chg="mod ord">
          <ac:chgData name="Eldert Grootenboer" userId="3fe8758b2c2b58d2" providerId="LiveId" clId="{80D3185E-4D2B-4438-8DF8-5474F5446621}" dt="2021-03-23T16:10:46.641" v="701" actId="27636"/>
          <ac:spMkLst>
            <pc:docMk/>
            <pc:sldMk cId="1529588626" sldId="1709"/>
            <ac:spMk id="44" creationId="{0E8213A7-609E-4BCC-A0D9-1430910CE3D7}"/>
          </ac:spMkLst>
        </pc:spChg>
      </pc:sldChg>
      <pc:sldChg chg="modSp del mod modClrScheme modShow chgLayout">
        <pc:chgData name="Eldert Grootenboer" userId="3fe8758b2c2b58d2" providerId="LiveId" clId="{80D3185E-4D2B-4438-8DF8-5474F5446621}" dt="2021-03-23T16:28:03.271" v="806" actId="47"/>
        <pc:sldMkLst>
          <pc:docMk/>
          <pc:sldMk cId="3157042075" sldId="1710"/>
        </pc:sldMkLst>
        <pc:spChg chg="mod ord">
          <ac:chgData name="Eldert Grootenboer" userId="3fe8758b2c2b58d2" providerId="LiveId" clId="{80D3185E-4D2B-4438-8DF8-5474F5446621}" dt="2021-03-23T16:07:57.583" v="663"/>
          <ac:spMkLst>
            <pc:docMk/>
            <pc:sldMk cId="3157042075" sldId="1710"/>
            <ac:spMk id="4" creationId="{01575AA7-E4F5-48BA-B815-B7B8471EBD43}"/>
          </ac:spMkLst>
        </pc:spChg>
        <pc:spChg chg="mod ord">
          <ac:chgData name="Eldert Grootenboer" userId="3fe8758b2c2b58d2" providerId="LiveId" clId="{80D3185E-4D2B-4438-8DF8-5474F5446621}" dt="2021-03-23T16:10:46.643" v="702" actId="27636"/>
          <ac:spMkLst>
            <pc:docMk/>
            <pc:sldMk cId="3157042075" sldId="1710"/>
            <ac:spMk id="37" creationId="{574312C3-EA84-4CC4-BA7D-749FD351AF35}"/>
          </ac:spMkLst>
        </pc:spChg>
      </pc:sldChg>
      <pc:sldChg chg="modSp del mod modClrScheme modShow chgLayout">
        <pc:chgData name="Eldert Grootenboer" userId="3fe8758b2c2b58d2" providerId="LiveId" clId="{80D3185E-4D2B-4438-8DF8-5474F5446621}" dt="2021-03-23T16:28:05.663" v="808" actId="47"/>
        <pc:sldMkLst>
          <pc:docMk/>
          <pc:sldMk cId="862158353" sldId="1711"/>
        </pc:sldMkLst>
        <pc:spChg chg="mod ord">
          <ac:chgData name="Eldert Grootenboer" userId="3fe8758b2c2b58d2" providerId="LiveId" clId="{80D3185E-4D2B-4438-8DF8-5474F5446621}" dt="2021-03-23T16:07:57.583" v="663"/>
          <ac:spMkLst>
            <pc:docMk/>
            <pc:sldMk cId="862158353" sldId="1711"/>
            <ac:spMk id="3" creationId="{E538B19A-62E5-4F4D-A05B-C1482CAF1746}"/>
          </ac:spMkLst>
        </pc:spChg>
        <pc:spChg chg="mod ord">
          <ac:chgData name="Eldert Grootenboer" userId="3fe8758b2c2b58d2" providerId="LiveId" clId="{80D3185E-4D2B-4438-8DF8-5474F5446621}" dt="2021-03-23T16:10:46.649" v="704" actId="27636"/>
          <ac:spMkLst>
            <pc:docMk/>
            <pc:sldMk cId="862158353" sldId="1711"/>
            <ac:spMk id="43" creationId="{10DE7935-25A8-4290-A5B3-0BD64254F524}"/>
          </ac:spMkLst>
        </pc:spChg>
      </pc:sldChg>
      <pc:sldChg chg="modSp del mod modClrScheme modShow chgLayout">
        <pc:chgData name="Eldert Grootenboer" userId="3fe8758b2c2b58d2" providerId="LiveId" clId="{80D3185E-4D2B-4438-8DF8-5474F5446621}" dt="2021-03-23T16:28:06.835" v="809" actId="47"/>
        <pc:sldMkLst>
          <pc:docMk/>
          <pc:sldMk cId="1779528993" sldId="1712"/>
        </pc:sldMkLst>
        <pc:spChg chg="mod ord">
          <ac:chgData name="Eldert Grootenboer" userId="3fe8758b2c2b58d2" providerId="LiveId" clId="{80D3185E-4D2B-4438-8DF8-5474F5446621}" dt="2021-03-23T16:07:57.583" v="663"/>
          <ac:spMkLst>
            <pc:docMk/>
            <pc:sldMk cId="1779528993" sldId="1712"/>
            <ac:spMk id="5" creationId="{634A8EAA-99DF-49EE-AC31-E2262E397488}"/>
          </ac:spMkLst>
        </pc:spChg>
        <pc:spChg chg="mod ord">
          <ac:chgData name="Eldert Grootenboer" userId="3fe8758b2c2b58d2" providerId="LiveId" clId="{80D3185E-4D2B-4438-8DF8-5474F5446621}" dt="2021-03-23T16:10:46.651" v="705" actId="27636"/>
          <ac:spMkLst>
            <pc:docMk/>
            <pc:sldMk cId="1779528993" sldId="1712"/>
            <ac:spMk id="59" creationId="{71F4463B-41C7-46A5-A111-F4B1D6348B4E}"/>
          </ac:spMkLst>
        </pc:spChg>
      </pc:sldChg>
      <pc:sldChg chg="modSp del mod modClrScheme modShow chgLayout">
        <pc:chgData name="Eldert Grootenboer" userId="3fe8758b2c2b58d2" providerId="LiveId" clId="{80D3185E-4D2B-4438-8DF8-5474F5446621}" dt="2021-03-23T16:28:10.253" v="811" actId="47"/>
        <pc:sldMkLst>
          <pc:docMk/>
          <pc:sldMk cId="3181830611" sldId="1713"/>
        </pc:sldMkLst>
        <pc:spChg chg="mod ord">
          <ac:chgData name="Eldert Grootenboer" userId="3fe8758b2c2b58d2" providerId="LiveId" clId="{80D3185E-4D2B-4438-8DF8-5474F5446621}" dt="2021-03-23T16:07:57.583" v="663"/>
          <ac:spMkLst>
            <pc:docMk/>
            <pc:sldMk cId="3181830611" sldId="1713"/>
            <ac:spMk id="3" creationId="{6253AE73-160C-4459-B599-846E3AE2C55F}"/>
          </ac:spMkLst>
        </pc:spChg>
        <pc:spChg chg="mod ord">
          <ac:chgData name="Eldert Grootenboer" userId="3fe8758b2c2b58d2" providerId="LiveId" clId="{80D3185E-4D2B-4438-8DF8-5474F5446621}" dt="2021-03-23T16:10:46.654" v="707" actId="27636"/>
          <ac:spMkLst>
            <pc:docMk/>
            <pc:sldMk cId="3181830611" sldId="1713"/>
            <ac:spMk id="73" creationId="{9299B8BE-B00A-4787-A37F-DCCDF7DDF4D1}"/>
          </ac:spMkLst>
        </pc:spChg>
      </pc:sldChg>
      <pc:sldChg chg="modSp del mod modClrScheme modShow chgLayout">
        <pc:chgData name="Eldert Grootenboer" userId="3fe8758b2c2b58d2" providerId="LiveId" clId="{80D3185E-4D2B-4438-8DF8-5474F5446621}" dt="2021-03-23T16:28:09.292" v="810" actId="47"/>
        <pc:sldMkLst>
          <pc:docMk/>
          <pc:sldMk cId="1878461524" sldId="1714"/>
        </pc:sldMkLst>
        <pc:spChg chg="mod ord">
          <ac:chgData name="Eldert Grootenboer" userId="3fe8758b2c2b58d2" providerId="LiveId" clId="{80D3185E-4D2B-4438-8DF8-5474F5446621}" dt="2021-03-23T16:07:57.583" v="663"/>
          <ac:spMkLst>
            <pc:docMk/>
            <pc:sldMk cId="1878461524" sldId="1714"/>
            <ac:spMk id="3" creationId="{00000000-0000-0000-0000-000000000000}"/>
          </ac:spMkLst>
        </pc:spChg>
        <pc:spChg chg="mod ord">
          <ac:chgData name="Eldert Grootenboer" userId="3fe8758b2c2b58d2" providerId="LiveId" clId="{80D3185E-4D2B-4438-8DF8-5474F5446621}" dt="2021-03-23T16:10:46.653" v="706" actId="27636"/>
          <ac:spMkLst>
            <pc:docMk/>
            <pc:sldMk cId="1878461524" sldId="1714"/>
            <ac:spMk id="6" creationId="{00000000-0000-0000-0000-000000000000}"/>
          </ac:spMkLst>
        </pc:spChg>
      </pc:sldChg>
      <pc:sldChg chg="modSp del mod modClrScheme modShow chgLayout">
        <pc:chgData name="Eldert Grootenboer" userId="3fe8758b2c2b58d2" providerId="LiveId" clId="{80D3185E-4D2B-4438-8DF8-5474F5446621}" dt="2021-03-23T16:28:11.538" v="812" actId="47"/>
        <pc:sldMkLst>
          <pc:docMk/>
          <pc:sldMk cId="973769233" sldId="1715"/>
        </pc:sldMkLst>
        <pc:spChg chg="mod ord">
          <ac:chgData name="Eldert Grootenboer" userId="3fe8758b2c2b58d2" providerId="LiveId" clId="{80D3185E-4D2B-4438-8DF8-5474F5446621}" dt="2021-03-23T16:07:57.583" v="663"/>
          <ac:spMkLst>
            <pc:docMk/>
            <pc:sldMk cId="973769233" sldId="1715"/>
            <ac:spMk id="3" creationId="{00000000-0000-0000-0000-000000000000}"/>
          </ac:spMkLst>
        </pc:spChg>
        <pc:spChg chg="mod ord">
          <ac:chgData name="Eldert Grootenboer" userId="3fe8758b2c2b58d2" providerId="LiveId" clId="{80D3185E-4D2B-4438-8DF8-5474F5446621}" dt="2021-03-23T16:09:47.453" v="692" actId="255"/>
          <ac:spMkLst>
            <pc:docMk/>
            <pc:sldMk cId="973769233" sldId="1715"/>
            <ac:spMk id="6"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2959362199" sldId="1882"/>
        </pc:sldMkLst>
        <pc:spChg chg="add del mod ord">
          <ac:chgData name="Eldert Grootenboer" userId="3fe8758b2c2b58d2" providerId="LiveId" clId="{80D3185E-4D2B-4438-8DF8-5474F5446621}" dt="2021-03-23T16:06:53.878" v="652" actId="700"/>
          <ac:spMkLst>
            <pc:docMk/>
            <pc:sldMk cId="2959362199" sldId="1882"/>
            <ac:spMk id="2" creationId="{A588118E-1479-4108-BF6F-4A77CC1C09C4}"/>
          </ac:spMkLst>
        </pc:spChg>
        <pc:spChg chg="add del mod ord">
          <ac:chgData name="Eldert Grootenboer" userId="3fe8758b2c2b58d2" providerId="LiveId" clId="{80D3185E-4D2B-4438-8DF8-5474F5446621}" dt="2021-03-23T16:06:53.878" v="652" actId="700"/>
          <ac:spMkLst>
            <pc:docMk/>
            <pc:sldMk cId="2959362199" sldId="1882"/>
            <ac:spMk id="3" creationId="{C87550A7-1A81-4E61-9587-A7555F3B2AC6}"/>
          </ac:spMkLst>
        </pc:spChg>
        <pc:spChg chg="add del mod ord">
          <ac:chgData name="Eldert Grootenboer" userId="3fe8758b2c2b58d2" providerId="LiveId" clId="{80D3185E-4D2B-4438-8DF8-5474F5446621}" dt="2021-03-23T16:15:24.745" v="731" actId="700"/>
          <ac:spMkLst>
            <pc:docMk/>
            <pc:sldMk cId="2959362199" sldId="1882"/>
            <ac:spMk id="4" creationId="{77D81432-BBE0-4DE7-A5CC-B0D5A98C8416}"/>
          </ac:spMkLst>
        </pc:spChg>
        <pc:spChg chg="add del mod ord">
          <ac:chgData name="Eldert Grootenboer" userId="3fe8758b2c2b58d2" providerId="LiveId" clId="{80D3185E-4D2B-4438-8DF8-5474F5446621}" dt="2021-03-23T16:15:24.745" v="731" actId="700"/>
          <ac:spMkLst>
            <pc:docMk/>
            <pc:sldMk cId="2959362199" sldId="1882"/>
            <ac:spMk id="5" creationId="{7DBAF7A6-2F1A-451E-8CFF-D60F798A7B02}"/>
          </ac:spMkLst>
        </pc:spChg>
        <pc:spChg chg="mod">
          <ac:chgData name="Eldert Grootenboer" userId="3fe8758b2c2b58d2" providerId="LiveId" clId="{80D3185E-4D2B-4438-8DF8-5474F5446621}" dt="2021-03-23T16:15:45.402" v="732" actId="207"/>
          <ac:spMkLst>
            <pc:docMk/>
            <pc:sldMk cId="2959362199" sldId="1882"/>
            <ac:spMk id="96" creationId="{AD71FBD2-0A52-4CF5-9ADE-5E95C3126BD1}"/>
          </ac:spMkLst>
        </pc:spChg>
        <pc:spChg chg="mod">
          <ac:chgData name="Eldert Grootenboer" userId="3fe8758b2c2b58d2" providerId="LiveId" clId="{80D3185E-4D2B-4438-8DF8-5474F5446621}" dt="2021-03-23T16:15:45.402" v="732" actId="207"/>
          <ac:spMkLst>
            <pc:docMk/>
            <pc:sldMk cId="2959362199" sldId="1882"/>
            <ac:spMk id="273"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6"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8"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0"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2"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4"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2"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4"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31"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3376110058" sldId="1883"/>
        </pc:sldMkLst>
        <pc:spChg chg="add del mod ord">
          <ac:chgData name="Eldert Grootenboer" userId="3fe8758b2c2b58d2" providerId="LiveId" clId="{80D3185E-4D2B-4438-8DF8-5474F5446621}" dt="2021-03-23T16:06:53.878" v="652" actId="700"/>
          <ac:spMkLst>
            <pc:docMk/>
            <pc:sldMk cId="3376110058" sldId="1883"/>
            <ac:spMk id="2" creationId="{9CD44D9A-DE19-42BD-A3C9-367D18D4B991}"/>
          </ac:spMkLst>
        </pc:spChg>
        <pc:spChg chg="add del mod ord">
          <ac:chgData name="Eldert Grootenboer" userId="3fe8758b2c2b58d2" providerId="LiveId" clId="{80D3185E-4D2B-4438-8DF8-5474F5446621}" dt="2021-03-23T16:06:53.878" v="652" actId="700"/>
          <ac:spMkLst>
            <pc:docMk/>
            <pc:sldMk cId="3376110058" sldId="1883"/>
            <ac:spMk id="3" creationId="{1A77695F-5D26-4EA8-A61B-1F409B098DFE}"/>
          </ac:spMkLst>
        </pc:spChg>
        <pc:spChg chg="add del mod ord">
          <ac:chgData name="Eldert Grootenboer" userId="3fe8758b2c2b58d2" providerId="LiveId" clId="{80D3185E-4D2B-4438-8DF8-5474F5446621}" dt="2021-03-23T16:15:54.013" v="735" actId="700"/>
          <ac:spMkLst>
            <pc:docMk/>
            <pc:sldMk cId="3376110058" sldId="1883"/>
            <ac:spMk id="4" creationId="{01FE69B3-746C-4EDB-AE0C-104364F228F2}"/>
          </ac:spMkLst>
        </pc:spChg>
        <pc:spChg chg="add del mod ord">
          <ac:chgData name="Eldert Grootenboer" userId="3fe8758b2c2b58d2" providerId="LiveId" clId="{80D3185E-4D2B-4438-8DF8-5474F5446621}" dt="2021-03-23T16:15:54.013" v="735" actId="700"/>
          <ac:spMkLst>
            <pc:docMk/>
            <pc:sldMk cId="3376110058" sldId="1883"/>
            <ac:spMk id="5" creationId="{EC6F84BF-DF27-4892-8F80-10D5C6CDB43D}"/>
          </ac:spMkLst>
        </pc:spChg>
        <pc:spChg chg="add del mod ord">
          <ac:chgData name="Eldert Grootenboer" userId="3fe8758b2c2b58d2" providerId="LiveId" clId="{80D3185E-4D2B-4438-8DF8-5474F5446621}" dt="2021-03-23T16:15:50.685" v="734" actId="6264"/>
          <ac:spMkLst>
            <pc:docMk/>
            <pc:sldMk cId="3376110058" sldId="1883"/>
            <ac:spMk id="6" creationId="{54CC0A26-F0B0-48C4-8BCE-012E0EFC49F9}"/>
          </ac:spMkLst>
        </pc:spChg>
        <pc:spChg chg="add del mod ord">
          <ac:chgData name="Eldert Grootenboer" userId="3fe8758b2c2b58d2" providerId="LiveId" clId="{80D3185E-4D2B-4438-8DF8-5474F5446621}" dt="2021-03-23T16:15:50.685" v="734" actId="6264"/>
          <ac:spMkLst>
            <pc:docMk/>
            <pc:sldMk cId="3376110058" sldId="1883"/>
            <ac:spMk id="7" creationId="{C3F5B44F-048C-41D9-AE2F-39093861E050}"/>
          </ac:spMkLst>
        </pc:spChg>
        <pc:spChg chg="mod">
          <ac:chgData name="Eldert Grootenboer" userId="3fe8758b2c2b58d2" providerId="LiveId" clId="{80D3185E-4D2B-4438-8DF8-5474F5446621}" dt="2021-03-23T16:16:03.945" v="737" actId="207"/>
          <ac:spMkLst>
            <pc:docMk/>
            <pc:sldMk cId="3376110058" sldId="1883"/>
            <ac:spMk id="96" creationId="{AD71FBD2-0A52-4CF5-9ADE-5E95C3126BD1}"/>
          </ac:spMkLst>
        </pc:spChg>
        <pc:spChg chg="mod">
          <ac:chgData name="Eldert Grootenboer" userId="3fe8758b2c2b58d2" providerId="LiveId" clId="{80D3185E-4D2B-4438-8DF8-5474F5446621}" dt="2021-03-23T16:16:03.945" v="737" actId="207"/>
          <ac:spMkLst>
            <pc:docMk/>
            <pc:sldMk cId="3376110058" sldId="1883"/>
            <ac:spMk id="27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5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51"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224292885" sldId="1884"/>
        </pc:sldMkLst>
        <pc:spChg chg="mod topLvl">
          <ac:chgData name="Eldert Grootenboer" userId="3fe8758b2c2b58d2" providerId="LiveId" clId="{80D3185E-4D2B-4438-8DF8-5474F5446621}" dt="2021-03-23T16:20:09.059" v="756" actId="478"/>
          <ac:spMkLst>
            <pc:docMk/>
            <pc:sldMk cId="224292885" sldId="1884"/>
            <ac:spMk id="3" creationId="{32E50446-FE9F-45A9-A722-12D032E44288}"/>
          </ac:spMkLst>
        </pc:spChg>
        <pc:spChg chg="add del mod ord">
          <ac:chgData name="Eldert Grootenboer" userId="3fe8758b2c2b58d2" providerId="LiveId" clId="{80D3185E-4D2B-4438-8DF8-5474F5446621}" dt="2021-03-23T16:06:53.878" v="652" actId="700"/>
          <ac:spMkLst>
            <pc:docMk/>
            <pc:sldMk cId="224292885" sldId="1884"/>
            <ac:spMk id="6" creationId="{1E6E5881-3E10-46FE-B19D-B77651D54D80}"/>
          </ac:spMkLst>
        </pc:spChg>
        <pc:spChg chg="add del mod ord">
          <ac:chgData name="Eldert Grootenboer" userId="3fe8758b2c2b58d2" providerId="LiveId" clId="{80D3185E-4D2B-4438-8DF8-5474F5446621}" dt="2021-03-23T16:06:53.878" v="652" actId="700"/>
          <ac:spMkLst>
            <pc:docMk/>
            <pc:sldMk cId="224292885" sldId="1884"/>
            <ac:spMk id="7" creationId="{2467EBA9-EB6D-4746-ACDB-822D384842BF}"/>
          </ac:spMkLst>
        </pc:spChg>
        <pc:spChg chg="add del mod ord">
          <ac:chgData name="Eldert Grootenboer" userId="3fe8758b2c2b58d2" providerId="LiveId" clId="{80D3185E-4D2B-4438-8DF8-5474F5446621}" dt="2021-03-23T16:15:57.817" v="736" actId="700"/>
          <ac:spMkLst>
            <pc:docMk/>
            <pc:sldMk cId="224292885" sldId="1884"/>
            <ac:spMk id="8" creationId="{49869145-AC0A-46E2-B404-68C2462F906F}"/>
          </ac:spMkLst>
        </pc:spChg>
        <pc:spChg chg="add del mod ord">
          <ac:chgData name="Eldert Grootenboer" userId="3fe8758b2c2b58d2" providerId="LiveId" clId="{80D3185E-4D2B-4438-8DF8-5474F5446621}" dt="2021-03-23T16:15:57.817" v="736" actId="700"/>
          <ac:spMkLst>
            <pc:docMk/>
            <pc:sldMk cId="224292885" sldId="1884"/>
            <ac:spMk id="9" creationId="{3B3876B8-D117-4ECC-9560-33EF783EEB60}"/>
          </ac:spMkLst>
        </pc:spChg>
        <pc:spChg chg="mod">
          <ac:chgData name="Eldert Grootenboer" userId="3fe8758b2c2b58d2" providerId="LiveId" clId="{80D3185E-4D2B-4438-8DF8-5474F5446621}" dt="2021-03-23T16:16:17.156" v="738" actId="207"/>
          <ac:spMkLst>
            <pc:docMk/>
            <pc:sldMk cId="224292885" sldId="1884"/>
            <ac:spMk id="96" creationId="{AD71FBD2-0A52-4CF5-9ADE-5E95C3126BD1}"/>
          </ac:spMkLst>
        </pc:spChg>
        <pc:spChg chg="mod">
          <ac:chgData name="Eldert Grootenboer" userId="3fe8758b2c2b58d2" providerId="LiveId" clId="{80D3185E-4D2B-4438-8DF8-5474F5446621}" dt="2021-03-23T16:16:17.156" v="738" actId="207"/>
          <ac:spMkLst>
            <pc:docMk/>
            <pc:sldMk cId="224292885" sldId="1884"/>
            <ac:spMk id="273"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275"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3"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4"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5"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6"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7"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8"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9"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10"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31"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32" creationId="{00000000-0000-0000-0000-000000000000}"/>
          </ac:spMkLst>
        </pc:spChg>
        <pc:grpChg chg="add del mod">
          <ac:chgData name="Eldert Grootenboer" userId="3fe8758b2c2b58d2" providerId="LiveId" clId="{80D3185E-4D2B-4438-8DF8-5474F5446621}" dt="2021-03-23T16:20:09.059" v="756" actId="478"/>
          <ac:grpSpMkLst>
            <pc:docMk/>
            <pc:sldMk cId="224292885" sldId="1884"/>
            <ac:grpSpMk id="4" creationId="{23105B10-D8EE-4B57-8297-DB7C319B8284}"/>
          </ac:grpSpMkLst>
        </pc:grpChg>
        <pc:grpChg chg="mod">
          <ac:chgData name="Eldert Grootenboer" userId="3fe8758b2c2b58d2" providerId="LiveId" clId="{80D3185E-4D2B-4438-8DF8-5474F5446621}" dt="2021-03-23T16:16:17.156" v="738" actId="207"/>
          <ac:grpSpMkLst>
            <pc:docMk/>
            <pc:sldMk cId="224292885" sldId="1884"/>
            <ac:grpSpMk id="5" creationId="{ECCE9881-E168-4911-AB63-FF350B180474}"/>
          </ac:grpSpMkLst>
        </pc:grpChg>
        <pc:grpChg chg="mod">
          <ac:chgData name="Eldert Grootenboer" userId="3fe8758b2c2b58d2" providerId="LiveId" clId="{80D3185E-4D2B-4438-8DF8-5474F5446621}" dt="2021-03-23T16:16:17.156" v="738" actId="207"/>
          <ac:grpSpMkLst>
            <pc:docMk/>
            <pc:sldMk cId="224292885" sldId="1884"/>
            <ac:grpSpMk id="280"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289"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11"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16"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21"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26"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34"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40" creationId="{00000000-0000-0000-0000-000000000000}"/>
          </ac:grpSpMkLst>
        </pc:grpChg>
        <pc:picChg chg="add del mod topLvl">
          <ac:chgData name="Eldert Grootenboer" userId="3fe8758b2c2b58d2" providerId="LiveId" clId="{80D3185E-4D2B-4438-8DF8-5474F5446621}" dt="2021-03-23T16:20:09.059" v="756" actId="478"/>
          <ac:picMkLst>
            <pc:docMk/>
            <pc:sldMk cId="224292885" sldId="1884"/>
            <ac:picMk id="2" creationId="{69E2A0DB-49DE-4437-8D21-B5DAB753CA99}"/>
          </ac:picMkLst>
        </pc:picChg>
        <pc:picChg chg="add del">
          <ac:chgData name="Eldert Grootenboer" userId="3fe8758b2c2b58d2" providerId="LiveId" clId="{80D3185E-4D2B-4438-8DF8-5474F5446621}" dt="2021-03-23T16:17:12.602" v="745" actId="22"/>
          <ac:picMkLst>
            <pc:docMk/>
            <pc:sldMk cId="224292885" sldId="1884"/>
            <ac:picMk id="11" creationId="{B9FE7D1C-D491-4C93-B43C-E00AF9A0D90C}"/>
          </ac:picMkLst>
        </pc:picChg>
        <pc:picChg chg="add mod ord">
          <ac:chgData name="Eldert Grootenboer" userId="3fe8758b2c2b58d2" providerId="LiveId" clId="{80D3185E-4D2B-4438-8DF8-5474F5446621}" dt="2021-03-23T16:20:11.617" v="763" actId="1036"/>
          <ac:picMkLst>
            <pc:docMk/>
            <pc:sldMk cId="224292885" sldId="1884"/>
            <ac:picMk id="13" creationId="{919E9085-91D0-4978-BAB7-A243C3CA982E}"/>
          </ac:picMkLst>
        </pc:picChg>
        <pc:picChg chg="add mod ord">
          <ac:chgData name="Eldert Grootenboer" userId="3fe8758b2c2b58d2" providerId="LiveId" clId="{80D3185E-4D2B-4438-8DF8-5474F5446621}" dt="2021-03-23T16:21:02.233" v="768" actId="167"/>
          <ac:picMkLst>
            <pc:docMk/>
            <pc:sldMk cId="224292885" sldId="1884"/>
            <ac:picMk id="15" creationId="{DFFDABA4-2165-4931-BDBA-BC8CFB594A85}"/>
          </ac:picMkLst>
        </pc:picChg>
        <pc:picChg chg="add mod">
          <ac:chgData name="Eldert Grootenboer" userId="3fe8758b2c2b58d2" providerId="LiveId" clId="{80D3185E-4D2B-4438-8DF8-5474F5446621}" dt="2021-03-23T16:21:31.456" v="773" actId="1076"/>
          <ac:picMkLst>
            <pc:docMk/>
            <pc:sldMk cId="224292885" sldId="1884"/>
            <ac:picMk id="17" creationId="{85EC3D4C-9ABE-41EB-9434-4792A574C10F}"/>
          </ac:picMkLst>
        </pc:picChg>
        <pc:picChg chg="del mod">
          <ac:chgData name="Eldert Grootenboer" userId="3fe8758b2c2b58d2" providerId="LiveId" clId="{80D3185E-4D2B-4438-8DF8-5474F5446621}" dt="2021-03-23T16:21:03.700" v="769" actId="478"/>
          <ac:picMkLst>
            <pc:docMk/>
            <pc:sldMk cId="224292885" sldId="1884"/>
            <ac:picMk id="278" creationId="{00000000-0000-0000-0000-000000000000}"/>
          </ac:picMkLst>
        </pc:picChg>
        <pc:picChg chg="del mod">
          <ac:chgData name="Eldert Grootenboer" userId="3fe8758b2c2b58d2" providerId="LiveId" clId="{80D3185E-4D2B-4438-8DF8-5474F5446621}" dt="2021-03-23T16:21:33.691" v="774" actId="478"/>
          <ac:picMkLst>
            <pc:docMk/>
            <pc:sldMk cId="224292885" sldId="1884"/>
            <ac:picMk id="352" creationId="{42F40478-300F-49F0-B1BD-AA193E7242F0}"/>
          </ac:picMkLst>
        </pc:picChg>
      </pc:sldChg>
      <pc:sldChg chg="del">
        <pc:chgData name="Eldert Grootenboer" userId="3fe8758b2c2b58d2" providerId="LiveId" clId="{80D3185E-4D2B-4438-8DF8-5474F5446621}" dt="2021-03-23T14:59:07.537" v="36" actId="47"/>
        <pc:sldMkLst>
          <pc:docMk/>
          <pc:sldMk cId="2256133824" sldId="4654"/>
        </pc:sldMkLst>
      </pc:sldChg>
      <pc:sldChg chg="addSp delSp modSp add mod modTransition modClrScheme modShow chgLayout">
        <pc:chgData name="Eldert Grootenboer" userId="3fe8758b2c2b58d2" providerId="LiveId" clId="{80D3185E-4D2B-4438-8DF8-5474F5446621}" dt="2021-03-29T10:40:09.702" v="2065" actId="27636"/>
        <pc:sldMkLst>
          <pc:docMk/>
          <pc:sldMk cId="1090886919" sldId="8419"/>
        </pc:sldMkLst>
        <pc:spChg chg="add del mod">
          <ac:chgData name="Eldert Grootenboer" userId="3fe8758b2c2b58d2" providerId="LiveId" clId="{80D3185E-4D2B-4438-8DF8-5474F5446621}" dt="2021-03-23T16:46:49.248" v="1049" actId="6264"/>
          <ac:spMkLst>
            <pc:docMk/>
            <pc:sldMk cId="1090886919" sldId="8419"/>
            <ac:spMk id="2" creationId="{47864457-C9F0-4E92-AE5C-3B28117A61DC}"/>
          </ac:spMkLst>
        </pc:spChg>
        <pc:spChg chg="add del mod">
          <ac:chgData name="Eldert Grootenboer" userId="3fe8758b2c2b58d2" providerId="LiveId" clId="{80D3185E-4D2B-4438-8DF8-5474F5446621}" dt="2021-03-23T16:46:49.248" v="1049" actId="6264"/>
          <ac:spMkLst>
            <pc:docMk/>
            <pc:sldMk cId="1090886919" sldId="8419"/>
            <ac:spMk id="3" creationId="{3BE67211-2472-439F-9D2E-8F3254DDA0A9}"/>
          </ac:spMkLst>
        </pc:spChg>
        <pc:spChg chg="add del mod">
          <ac:chgData name="Eldert Grootenboer" userId="3fe8758b2c2b58d2" providerId="LiveId" clId="{80D3185E-4D2B-4438-8DF8-5474F5446621}" dt="2021-03-23T16:46:49.248" v="1049" actId="6264"/>
          <ac:spMkLst>
            <pc:docMk/>
            <pc:sldMk cId="1090886919" sldId="8419"/>
            <ac:spMk id="5" creationId="{09A6845C-8A83-449D-B0B8-F2D9C16111BD}"/>
          </ac:spMkLst>
        </pc:spChg>
        <pc:spChg chg="mod ord">
          <ac:chgData name="Eldert Grootenboer" userId="3fe8758b2c2b58d2" providerId="LiveId" clId="{80D3185E-4D2B-4438-8DF8-5474F5446621}" dt="2021-03-29T10:40:09.702" v="2065" actId="27636"/>
          <ac:spMkLst>
            <pc:docMk/>
            <pc:sldMk cId="1090886919" sldId="8419"/>
            <ac:spMk id="6" creationId="{6EAC21AC-4222-422C-91F7-39E09895FC3D}"/>
          </ac:spMkLst>
        </pc:spChg>
        <pc:spChg chg="mod ord">
          <ac:chgData name="Eldert Grootenboer" userId="3fe8758b2c2b58d2" providerId="LiveId" clId="{80D3185E-4D2B-4438-8DF8-5474F5446621}" dt="2021-03-29T10:40:09.547" v="2060"/>
          <ac:spMkLst>
            <pc:docMk/>
            <pc:sldMk cId="1090886919" sldId="8419"/>
            <ac:spMk id="7" creationId="{F5704F68-A9B3-4A91-9DA9-8F057692EB64}"/>
          </ac:spMkLst>
        </pc:spChg>
        <pc:spChg chg="mod ord">
          <ac:chgData name="Eldert Grootenboer" userId="3fe8758b2c2b58d2" providerId="LiveId" clId="{80D3185E-4D2B-4438-8DF8-5474F5446621}" dt="2021-03-29T10:40:09.701" v="2064" actId="27636"/>
          <ac:spMkLst>
            <pc:docMk/>
            <pc:sldMk cId="1090886919" sldId="8419"/>
            <ac:spMk id="8" creationId="{9249A407-0A2E-487D-88F7-024FA2B38F5E}"/>
          </ac:spMkLst>
        </pc:spChg>
        <pc:picChg chg="del mod">
          <ac:chgData name="Eldert Grootenboer" userId="3fe8758b2c2b58d2" providerId="LiveId" clId="{80D3185E-4D2B-4438-8DF8-5474F5446621}" dt="2021-03-23T16:46:33.522" v="1014" actId="478"/>
          <ac:picMkLst>
            <pc:docMk/>
            <pc:sldMk cId="1090886919" sldId="8419"/>
            <ac:picMk id="4" creationId="{B7C9A82B-DD81-450E-970E-C1C952151B9F}"/>
          </ac:picMkLst>
        </pc:picChg>
      </pc:sldChg>
      <pc:sldChg chg="addSp delSp modSp mod modTransition modClrScheme modShow chgLayout">
        <pc:chgData name="Eldert Grootenboer" userId="3fe8758b2c2b58d2" providerId="LiveId" clId="{80D3185E-4D2B-4438-8DF8-5474F5446621}" dt="2021-03-29T10:40:09.696" v="2063" actId="27636"/>
        <pc:sldMkLst>
          <pc:docMk/>
          <pc:sldMk cId="1653688872" sldId="2076137784"/>
        </pc:sldMkLst>
        <pc:spChg chg="add del mod ord">
          <ac:chgData name="Eldert Grootenboer" userId="3fe8758b2c2b58d2" providerId="LiveId" clId="{80D3185E-4D2B-4438-8DF8-5474F5446621}" dt="2021-03-23T16:06:53.878" v="652" actId="700"/>
          <ac:spMkLst>
            <pc:docMk/>
            <pc:sldMk cId="1653688872" sldId="2076137784"/>
            <ac:spMk id="2" creationId="{7D11F6FA-9CA7-4A7F-9569-6E56FF1E65F1}"/>
          </ac:spMkLst>
        </pc:spChg>
        <pc:spChg chg="add del mod ord">
          <ac:chgData name="Eldert Grootenboer" userId="3fe8758b2c2b58d2" providerId="LiveId" clId="{80D3185E-4D2B-4438-8DF8-5474F5446621}" dt="2021-03-23T16:36:35.989" v="941" actId="6264"/>
          <ac:spMkLst>
            <pc:docMk/>
            <pc:sldMk cId="1653688872" sldId="2076137784"/>
            <ac:spMk id="3" creationId="{71FBF435-3FA8-4571-B0B8-547B1CB90031}"/>
          </ac:spMkLst>
        </pc:spChg>
        <pc:spChg chg="mod ord">
          <ac:chgData name="Eldert Grootenboer" userId="3fe8758b2c2b58d2" providerId="LiveId" clId="{80D3185E-4D2B-4438-8DF8-5474F5446621}" dt="2021-03-29T10:40:09.696" v="2063" actId="27636"/>
          <ac:spMkLst>
            <pc:docMk/>
            <pc:sldMk cId="1653688872" sldId="2076137784"/>
            <ac:spMk id="4" creationId="{7FC2A582-3584-41BD-A82E-A62209C5C79F}"/>
          </ac:spMkLst>
        </pc:spChg>
        <pc:spChg chg="add del mod">
          <ac:chgData name="Eldert Grootenboer" userId="3fe8758b2c2b58d2" providerId="LiveId" clId="{80D3185E-4D2B-4438-8DF8-5474F5446621}" dt="2021-03-23T16:36:35.989" v="941" actId="6264"/>
          <ac:spMkLst>
            <pc:docMk/>
            <pc:sldMk cId="1653688872" sldId="2076137784"/>
            <ac:spMk id="5" creationId="{0702D47D-BFD5-4AEC-8D0F-63C31C189A31}"/>
          </ac:spMkLst>
        </pc:spChg>
        <pc:spChg chg="add mod ord">
          <ac:chgData name="Eldert Grootenboer" userId="3fe8758b2c2b58d2" providerId="LiveId" clId="{80D3185E-4D2B-4438-8DF8-5474F5446621}" dt="2021-03-29T10:40:09.547" v="2060"/>
          <ac:spMkLst>
            <pc:docMk/>
            <pc:sldMk cId="1653688872" sldId="2076137784"/>
            <ac:spMk id="6" creationId="{94DF23AC-D8F0-4B85-B75E-01FAF302E144}"/>
          </ac:spMkLst>
        </pc:spChg>
        <pc:spChg chg="add del mod">
          <ac:chgData name="Eldert Grootenboer" userId="3fe8758b2c2b58d2" providerId="LiveId" clId="{80D3185E-4D2B-4438-8DF8-5474F5446621}" dt="2021-03-23T16:36:45.978" v="953" actId="6264"/>
          <ac:spMkLst>
            <pc:docMk/>
            <pc:sldMk cId="1653688872" sldId="2076137784"/>
            <ac:spMk id="7" creationId="{BCD773F4-9A5E-4FEE-9B91-CC69C7E13B18}"/>
          </ac:spMkLst>
        </pc:spChg>
        <pc:spChg chg="add del mod">
          <ac:chgData name="Eldert Grootenboer" userId="3fe8758b2c2b58d2" providerId="LiveId" clId="{80D3185E-4D2B-4438-8DF8-5474F5446621}" dt="2021-03-23T16:36:45.978" v="953" actId="6264"/>
          <ac:spMkLst>
            <pc:docMk/>
            <pc:sldMk cId="1653688872" sldId="2076137784"/>
            <ac:spMk id="8" creationId="{1D1EFAAF-5422-4661-A256-80FEFDCD3FEA}"/>
          </ac:spMkLst>
        </pc:spChg>
        <pc:spChg chg="del mod">
          <ac:chgData name="Eldert Grootenboer" userId="3fe8758b2c2b58d2" providerId="LiveId" clId="{80D3185E-4D2B-4438-8DF8-5474F5446621}" dt="2021-03-23T16:36:44.290" v="952"/>
          <ac:spMkLst>
            <pc:docMk/>
            <pc:sldMk cId="1653688872" sldId="2076137784"/>
            <ac:spMk id="54" creationId="{DA81DDBF-1CAE-4A41-953F-E27458998979}"/>
          </ac:spMkLst>
        </pc:spChg>
      </pc:sldChg>
      <pc:sldChg chg="addSp delSp modSp del mod ord modClrScheme modShow chgLayout">
        <pc:chgData name="Eldert Grootenboer" userId="3fe8758b2c2b58d2" providerId="LiveId" clId="{80D3185E-4D2B-4438-8DF8-5474F5446621}" dt="2021-03-23T16:50:49.128" v="1113" actId="47"/>
        <pc:sldMkLst>
          <pc:docMk/>
          <pc:sldMk cId="2842855" sldId="2076137785"/>
        </pc:sldMkLst>
        <pc:spChg chg="add del mod ord">
          <ac:chgData name="Eldert Grootenboer" userId="3fe8758b2c2b58d2" providerId="LiveId" clId="{80D3185E-4D2B-4438-8DF8-5474F5446621}" dt="2021-03-23T16:06:53.878" v="652" actId="700"/>
          <ac:spMkLst>
            <pc:docMk/>
            <pc:sldMk cId="2842855" sldId="2076137785"/>
            <ac:spMk id="2" creationId="{845E2065-13CF-4240-81EB-D82C96FB247E}"/>
          </ac:spMkLst>
        </pc:spChg>
        <pc:spChg chg="add del mod ord">
          <ac:chgData name="Eldert Grootenboer" userId="3fe8758b2c2b58d2" providerId="LiveId" clId="{80D3185E-4D2B-4438-8DF8-5474F5446621}" dt="2021-03-23T16:06:53.878" v="652" actId="700"/>
          <ac:spMkLst>
            <pc:docMk/>
            <pc:sldMk cId="2842855" sldId="2076137785"/>
            <ac:spMk id="3" creationId="{484176BD-459A-4758-8888-74F9582EFA20}"/>
          </ac:spMkLst>
        </pc:spChg>
        <pc:spChg chg="add del mod ord">
          <ac:chgData name="Eldert Grootenboer" userId="3fe8758b2c2b58d2" providerId="LiveId" clId="{80D3185E-4D2B-4438-8DF8-5474F5446621}" dt="2021-03-23T16:36:59.180" v="954" actId="6264"/>
          <ac:spMkLst>
            <pc:docMk/>
            <pc:sldMk cId="2842855" sldId="2076137785"/>
            <ac:spMk id="4" creationId="{CDDDDABA-0946-43F9-97EA-526D81D3A92B}"/>
          </ac:spMkLst>
        </pc:spChg>
        <pc:spChg chg="add del mod ord">
          <ac:chgData name="Eldert Grootenboer" userId="3fe8758b2c2b58d2" providerId="LiveId" clId="{80D3185E-4D2B-4438-8DF8-5474F5446621}" dt="2021-03-23T16:36:59.180" v="954" actId="6264"/>
          <ac:spMkLst>
            <pc:docMk/>
            <pc:sldMk cId="2842855" sldId="2076137785"/>
            <ac:spMk id="5" creationId="{B533E6F5-C0AC-4CB5-AEAA-0C3894F4E07E}"/>
          </ac:spMkLst>
        </pc:spChg>
        <pc:spChg chg="add del mod ord">
          <ac:chgData name="Eldert Grootenboer" userId="3fe8758b2c2b58d2" providerId="LiveId" clId="{80D3185E-4D2B-4438-8DF8-5474F5446621}" dt="2021-03-23T16:37:06.591" v="955" actId="700"/>
          <ac:spMkLst>
            <pc:docMk/>
            <pc:sldMk cId="2842855" sldId="2076137785"/>
            <ac:spMk id="6" creationId="{15F23780-613D-47E2-A112-3D0C1ABEE2E9}"/>
          </ac:spMkLst>
        </pc:spChg>
        <pc:spChg chg="add del mod ord">
          <ac:chgData name="Eldert Grootenboer" userId="3fe8758b2c2b58d2" providerId="LiveId" clId="{80D3185E-4D2B-4438-8DF8-5474F5446621}" dt="2021-03-23T16:37:06.591" v="955" actId="700"/>
          <ac:spMkLst>
            <pc:docMk/>
            <pc:sldMk cId="2842855" sldId="2076137785"/>
            <ac:spMk id="22" creationId="{40E693B9-2A0F-4AAB-805C-000D0BB53A17}"/>
          </ac:spMkLst>
        </pc:spChg>
        <pc:spChg chg="add mod ord">
          <ac:chgData name="Eldert Grootenboer" userId="3fe8758b2c2b58d2" providerId="LiveId" clId="{80D3185E-4D2B-4438-8DF8-5474F5446621}" dt="2021-03-23T16:37:12.025" v="958" actId="27636"/>
          <ac:spMkLst>
            <pc:docMk/>
            <pc:sldMk cId="2842855" sldId="2076137785"/>
            <ac:spMk id="23" creationId="{68641D2E-AB6C-4932-BDCC-E92D380313E3}"/>
          </ac:spMkLst>
        </pc:spChg>
        <pc:spChg chg="add del mod">
          <ac:chgData name="Eldert Grootenboer" userId="3fe8758b2c2b58d2" providerId="LiveId" clId="{80D3185E-4D2B-4438-8DF8-5474F5446621}" dt="2021-03-23T16:37:32.896" v="964" actId="47"/>
          <ac:spMkLst>
            <pc:docMk/>
            <pc:sldMk cId="2842855" sldId="2076137785"/>
            <ac:spMk id="54" creationId="{DA81DDBF-1CAE-4A41-953F-E27458998979}"/>
          </ac:spMkLst>
        </pc:spChg>
        <pc:picChg chg="add del">
          <ac:chgData name="Eldert Grootenboer" userId="3fe8758b2c2b58d2" providerId="LiveId" clId="{80D3185E-4D2B-4438-8DF8-5474F5446621}" dt="2021-03-23T16:37:33.460" v="965" actId="21"/>
          <ac:picMkLst>
            <pc:docMk/>
            <pc:sldMk cId="2842855" sldId="2076137785"/>
            <ac:picMk id="7" creationId="{FF4F88F8-9B24-4F78-AAD5-02E71D133F27}"/>
          </ac:picMkLst>
        </pc:picChg>
        <pc:picChg chg="add del">
          <ac:chgData name="Eldert Grootenboer" userId="3fe8758b2c2b58d2" providerId="LiveId" clId="{80D3185E-4D2B-4438-8DF8-5474F5446621}" dt="2021-03-23T16:37:32.317" v="963" actId="22"/>
          <ac:picMkLst>
            <pc:docMk/>
            <pc:sldMk cId="2842855" sldId="2076137785"/>
            <ac:picMk id="25" creationId="{9BC5D83A-D2E0-49CF-8C23-AD7D9C9CDAC1}"/>
          </ac:picMkLst>
        </pc:picChg>
      </pc:sldChg>
      <pc:sldChg chg="addSp delSp modSp mod ord modTransition modClrScheme modShow chgLayout">
        <pc:chgData name="Eldert Grootenboer" userId="3fe8758b2c2b58d2" providerId="LiveId" clId="{80D3185E-4D2B-4438-8DF8-5474F5446621}" dt="2021-03-29T10:40:09.547" v="2060"/>
        <pc:sldMkLst>
          <pc:docMk/>
          <pc:sldMk cId="1882636437" sldId="2076137786"/>
        </pc:sldMkLst>
        <pc:spChg chg="add del mod ord">
          <ac:chgData name="Eldert Grootenboer" userId="3fe8758b2c2b58d2" providerId="LiveId" clId="{80D3185E-4D2B-4438-8DF8-5474F5446621}" dt="2021-03-23T16:06:53.878" v="652" actId="700"/>
          <ac:spMkLst>
            <pc:docMk/>
            <pc:sldMk cId="1882636437" sldId="2076137786"/>
            <ac:spMk id="3" creationId="{9BB9EFC5-7E79-44D7-ADC9-92358C5F1EE3}"/>
          </ac:spMkLst>
        </pc:spChg>
        <pc:spChg chg="add del mod ord">
          <ac:chgData name="Eldert Grootenboer" userId="3fe8758b2c2b58d2" providerId="LiveId" clId="{80D3185E-4D2B-4438-8DF8-5474F5446621}" dt="2021-03-23T16:06:53.878" v="652" actId="700"/>
          <ac:spMkLst>
            <pc:docMk/>
            <pc:sldMk cId="1882636437" sldId="2076137786"/>
            <ac:spMk id="4" creationId="{42472371-51CC-4FAE-B811-2610DDE86EA4}"/>
          </ac:spMkLst>
        </pc:spChg>
        <pc:spChg chg="add mod ord">
          <ac:chgData name="Eldert Grootenboer" userId="3fe8758b2c2b58d2" providerId="LiveId" clId="{80D3185E-4D2B-4438-8DF8-5474F5446621}" dt="2021-03-29T10:40:09.547" v="2060"/>
          <ac:spMkLst>
            <pc:docMk/>
            <pc:sldMk cId="1882636437" sldId="2076137786"/>
            <ac:spMk id="5" creationId="{AF682F14-2B67-4EE5-B20E-724853DBB99F}"/>
          </ac:spMkLst>
        </pc:spChg>
        <pc:spChg chg="add mod ord">
          <ac:chgData name="Eldert Grootenboer" userId="3fe8758b2c2b58d2" providerId="LiveId" clId="{80D3185E-4D2B-4438-8DF8-5474F5446621}" dt="2021-03-29T10:40:09.547" v="2060"/>
          <ac:spMkLst>
            <pc:docMk/>
            <pc:sldMk cId="1882636437" sldId="2076137786"/>
            <ac:spMk id="6" creationId="{2BEE734D-B42D-4961-BA2B-C4B1B2E9D7ED}"/>
          </ac:spMkLst>
        </pc:spChg>
        <pc:spChg chg="add del mod">
          <ac:chgData name="Eldert Grootenboer" userId="3fe8758b2c2b58d2" providerId="LiveId" clId="{80D3185E-4D2B-4438-8DF8-5474F5446621}" dt="2021-03-23T16:38:26.663" v="971" actId="6264"/>
          <ac:spMkLst>
            <pc:docMk/>
            <pc:sldMk cId="1882636437" sldId="2076137786"/>
            <ac:spMk id="9" creationId="{787141FB-75BC-4438-B495-BDF9A5FE27A8}"/>
          </ac:spMkLst>
        </pc:spChg>
        <pc:spChg chg="add del mod">
          <ac:chgData name="Eldert Grootenboer" userId="3fe8758b2c2b58d2" providerId="LiveId" clId="{80D3185E-4D2B-4438-8DF8-5474F5446621}" dt="2021-03-23T16:38:26.663" v="971" actId="6264"/>
          <ac:spMkLst>
            <pc:docMk/>
            <pc:sldMk cId="1882636437" sldId="2076137786"/>
            <ac:spMk id="10" creationId="{2B2270B7-2B84-4FF9-840F-2CA179BB2F4A}"/>
          </ac:spMkLst>
        </pc:spChg>
        <pc:spChg chg="add del mod">
          <ac:chgData name="Eldert Grootenboer" userId="3fe8758b2c2b58d2" providerId="LiveId" clId="{80D3185E-4D2B-4438-8DF8-5474F5446621}" dt="2021-03-23T16:36:10.715" v="931" actId="21"/>
          <ac:spMkLst>
            <pc:docMk/>
            <pc:sldMk cId="1882636437" sldId="2076137786"/>
            <ac:spMk id="53" creationId="{C614D430-92A3-D644-BA19-CA0530657ABC}"/>
          </ac:spMkLst>
        </pc:spChg>
        <pc:spChg chg="add del mod">
          <ac:chgData name="Eldert Grootenboer" userId="3fe8758b2c2b58d2" providerId="LiveId" clId="{80D3185E-4D2B-4438-8DF8-5474F5446621}" dt="2021-03-23T16:36:10.618" v="928" actId="21"/>
          <ac:spMkLst>
            <pc:docMk/>
            <pc:sldMk cId="1882636437" sldId="2076137786"/>
            <ac:spMk id="54" creationId="{DA81DDBF-1CAE-4A41-953F-E27458998979}"/>
          </ac:spMkLst>
        </pc:spChg>
        <pc:picChg chg="add del mod">
          <ac:chgData name="Eldert Grootenboer" userId="3fe8758b2c2b58d2" providerId="LiveId" clId="{80D3185E-4D2B-4438-8DF8-5474F5446621}" dt="2021-03-23T16:36:10.819" v="934" actId="21"/>
          <ac:picMkLst>
            <pc:docMk/>
            <pc:sldMk cId="1882636437" sldId="2076137786"/>
            <ac:picMk id="2" creationId="{2E5262E2-E469-4C89-9383-4B90044E8726}"/>
          </ac:picMkLst>
        </pc:picChg>
        <pc:picChg chg="add del mod">
          <ac:chgData name="Eldert Grootenboer" userId="3fe8758b2c2b58d2" providerId="LiveId" clId="{80D3185E-4D2B-4438-8DF8-5474F5446621}" dt="2021-03-23T16:36:10.912" v="937" actId="1076"/>
          <ac:picMkLst>
            <pc:docMk/>
            <pc:sldMk cId="1882636437" sldId="2076137786"/>
            <ac:picMk id="8" creationId="{32DD18E7-340E-4CCB-8FC5-F234A5111053}"/>
          </ac:picMkLst>
        </pc:picChg>
      </pc:sldChg>
      <pc:sldChg chg="addSp delSp modSp del mod ord modClrScheme modShow chgLayout">
        <pc:chgData name="Eldert Grootenboer" userId="3fe8758b2c2b58d2" providerId="LiveId" clId="{80D3185E-4D2B-4438-8DF8-5474F5446621}" dt="2021-03-23T16:50:49.128" v="1113" actId="47"/>
        <pc:sldMkLst>
          <pc:docMk/>
          <pc:sldMk cId="3917859760" sldId="2076137787"/>
        </pc:sldMkLst>
        <pc:spChg chg="add del mod ord">
          <ac:chgData name="Eldert Grootenboer" userId="3fe8758b2c2b58d2" providerId="LiveId" clId="{80D3185E-4D2B-4438-8DF8-5474F5446621}" dt="2021-03-23T16:06:53.878" v="652" actId="700"/>
          <ac:spMkLst>
            <pc:docMk/>
            <pc:sldMk cId="3917859760" sldId="2076137787"/>
            <ac:spMk id="2" creationId="{C09D325E-F751-4E05-96D9-C0C8B508DE82}"/>
          </ac:spMkLst>
        </pc:spChg>
        <pc:spChg chg="add del mod ord">
          <ac:chgData name="Eldert Grootenboer" userId="3fe8758b2c2b58d2" providerId="LiveId" clId="{80D3185E-4D2B-4438-8DF8-5474F5446621}" dt="2021-03-23T16:06:53.878" v="652" actId="700"/>
          <ac:spMkLst>
            <pc:docMk/>
            <pc:sldMk cId="3917859760" sldId="2076137787"/>
            <ac:spMk id="4" creationId="{DB40B875-F744-4C00-86A6-AC7D433BB3C6}"/>
          </ac:spMkLst>
        </pc:spChg>
        <pc:spChg chg="add mod ord">
          <ac:chgData name="Eldert Grootenboer" userId="3fe8758b2c2b58d2" providerId="LiveId" clId="{80D3185E-4D2B-4438-8DF8-5474F5446621}" dt="2021-03-23T16:07:57.583" v="663"/>
          <ac:spMkLst>
            <pc:docMk/>
            <pc:sldMk cId="3917859760" sldId="2076137787"/>
            <ac:spMk id="5" creationId="{73B5AFCA-01F4-4A98-98AB-3D547E4EBB9E}"/>
          </ac:spMkLst>
        </pc:spChg>
        <pc:spChg chg="add mod ord">
          <ac:chgData name="Eldert Grootenboer" userId="3fe8758b2c2b58d2" providerId="LiveId" clId="{80D3185E-4D2B-4438-8DF8-5474F5446621}" dt="2021-03-23T16:07:57.583" v="663"/>
          <ac:spMkLst>
            <pc:docMk/>
            <pc:sldMk cId="3917859760" sldId="2076137787"/>
            <ac:spMk id="6" creationId="{76000A78-562E-4F6C-95E4-E29CD71F50D2}"/>
          </ac:spMkLst>
        </pc:spChg>
      </pc:sldChg>
      <pc:sldChg chg="addSp delSp modSp del mod ord modClrScheme modShow chgLayout">
        <pc:chgData name="Eldert Grootenboer" userId="3fe8758b2c2b58d2" providerId="LiveId" clId="{80D3185E-4D2B-4438-8DF8-5474F5446621}" dt="2021-03-23T16:28:36.714" v="814" actId="47"/>
        <pc:sldMkLst>
          <pc:docMk/>
          <pc:sldMk cId="338308986" sldId="2076137828"/>
        </pc:sldMkLst>
        <pc:spChg chg="add del mod ord">
          <ac:chgData name="Eldert Grootenboer" userId="3fe8758b2c2b58d2" providerId="LiveId" clId="{80D3185E-4D2B-4438-8DF8-5474F5446621}" dt="2021-03-23T16:06:53.878" v="652" actId="700"/>
          <ac:spMkLst>
            <pc:docMk/>
            <pc:sldMk cId="338308986" sldId="2076137828"/>
            <ac:spMk id="2" creationId="{F7C30FE5-CFEA-4FFA-B24F-AB71B5C37FD8}"/>
          </ac:spMkLst>
        </pc:spChg>
        <pc:spChg chg="add del mod ord">
          <ac:chgData name="Eldert Grootenboer" userId="3fe8758b2c2b58d2" providerId="LiveId" clId="{80D3185E-4D2B-4438-8DF8-5474F5446621}" dt="2021-03-23T16:06:53.878" v="652" actId="700"/>
          <ac:spMkLst>
            <pc:docMk/>
            <pc:sldMk cId="338308986" sldId="2076137828"/>
            <ac:spMk id="4" creationId="{543E5203-9F03-456B-9485-6BE9B353AEA3}"/>
          </ac:spMkLst>
        </pc:spChg>
        <pc:spChg chg="add mod ord">
          <ac:chgData name="Eldert Grootenboer" userId="3fe8758b2c2b58d2" providerId="LiveId" clId="{80D3185E-4D2B-4438-8DF8-5474F5446621}" dt="2021-03-23T16:12:09.283" v="717" actId="207"/>
          <ac:spMkLst>
            <pc:docMk/>
            <pc:sldMk cId="338308986" sldId="2076137828"/>
            <ac:spMk id="5" creationId="{A9B1A2F3-8E97-4AB2-BC3F-C5948D71A628}"/>
          </ac:spMkLst>
        </pc:spChg>
        <pc:spChg chg="add mod ord">
          <ac:chgData name="Eldert Grootenboer" userId="3fe8758b2c2b58d2" providerId="LiveId" clId="{80D3185E-4D2B-4438-8DF8-5474F5446621}" dt="2021-03-23T16:12:09.283" v="717" actId="207"/>
          <ac:spMkLst>
            <pc:docMk/>
            <pc:sldMk cId="338308986" sldId="2076137828"/>
            <ac:spMk id="6" creationId="{F35BEC6E-5101-45B4-9C48-F5EDBD014C9A}"/>
          </ac:spMkLst>
        </pc:spChg>
        <pc:spChg chg="mod">
          <ac:chgData name="Eldert Grootenboer" userId="3fe8758b2c2b58d2" providerId="LiveId" clId="{80D3185E-4D2B-4438-8DF8-5474F5446621}" dt="2021-03-23T16:12:09.283" v="717" actId="207"/>
          <ac:spMkLst>
            <pc:docMk/>
            <pc:sldMk cId="338308986" sldId="2076137828"/>
            <ac:spMk id="52" creationId="{8922B724-41A3-E94D-9BE7-0D6955E4FDD3}"/>
          </ac:spMkLst>
        </pc:spChg>
        <pc:spChg chg="mod">
          <ac:chgData name="Eldert Grootenboer" userId="3fe8758b2c2b58d2" providerId="LiveId" clId="{80D3185E-4D2B-4438-8DF8-5474F5446621}" dt="2021-03-23T16:12:09.283" v="717" actId="207"/>
          <ac:spMkLst>
            <pc:docMk/>
            <pc:sldMk cId="338308986" sldId="2076137828"/>
            <ac:spMk id="53" creationId="{C614D430-92A3-D644-BA19-CA0530657ABC}"/>
          </ac:spMkLst>
        </pc:spChg>
        <pc:spChg chg="mod">
          <ac:chgData name="Eldert Grootenboer" userId="3fe8758b2c2b58d2" providerId="LiveId" clId="{80D3185E-4D2B-4438-8DF8-5474F5446621}" dt="2021-03-23T16:12:09.283" v="717" actId="207"/>
          <ac:spMkLst>
            <pc:docMk/>
            <pc:sldMk cId="338308986" sldId="2076137828"/>
            <ac:spMk id="54" creationId="{DA81DDBF-1CAE-4A41-953F-E27458998979}"/>
          </ac:spMkLst>
        </pc:spChg>
      </pc:sldChg>
      <pc:sldChg chg="addSp delSp modSp mod ord modTransition modClrScheme modShow chgLayout">
        <pc:chgData name="Eldert Grootenboer" userId="3fe8758b2c2b58d2" providerId="LiveId" clId="{80D3185E-4D2B-4438-8DF8-5474F5446621}" dt="2021-03-29T10:46:00.480" v="2111" actId="1076"/>
        <pc:sldMkLst>
          <pc:docMk/>
          <pc:sldMk cId="1419024646" sldId="2076137829"/>
        </pc:sldMkLst>
        <pc:spChg chg="del mod ord">
          <ac:chgData name="Eldert Grootenboer" userId="3fe8758b2c2b58d2" providerId="LiveId" clId="{80D3185E-4D2B-4438-8DF8-5474F5446621}" dt="2021-03-23T15:10:48.688" v="315" actId="700"/>
          <ac:spMkLst>
            <pc:docMk/>
            <pc:sldMk cId="1419024646" sldId="2076137829"/>
            <ac:spMk id="2" creationId="{91FB621A-B0AA-48AC-877C-81F3DDECF9FD}"/>
          </ac:spMkLst>
        </pc:spChg>
        <pc:spChg chg="add del mod ord">
          <ac:chgData name="Eldert Grootenboer" userId="3fe8758b2c2b58d2" providerId="LiveId" clId="{80D3185E-4D2B-4438-8DF8-5474F5446621}" dt="2021-03-23T16:05:58.253" v="646" actId="700"/>
          <ac:spMkLst>
            <pc:docMk/>
            <pc:sldMk cId="1419024646" sldId="2076137829"/>
            <ac:spMk id="55" creationId="{E4A4E0F9-9D4E-4D40-A2AD-6865D29AD734}"/>
          </ac:spMkLst>
        </pc:spChg>
        <pc:spChg chg="add del mod ord">
          <ac:chgData name="Eldert Grootenboer" userId="3fe8758b2c2b58d2" providerId="LiveId" clId="{80D3185E-4D2B-4438-8DF8-5474F5446621}" dt="2021-03-23T16:06:53.878" v="652" actId="700"/>
          <ac:spMkLst>
            <pc:docMk/>
            <pc:sldMk cId="1419024646" sldId="2076137829"/>
            <ac:spMk id="61" creationId="{D43E8E54-06A6-4486-99AC-49CF2A3E07E9}"/>
          </ac:spMkLst>
        </pc:spChg>
        <pc:spChg chg="add mod ord">
          <ac:chgData name="Eldert Grootenboer" userId="3fe8758b2c2b58d2" providerId="LiveId" clId="{80D3185E-4D2B-4438-8DF8-5474F5446621}" dt="2021-03-29T10:40:09.547" v="2060"/>
          <ac:spMkLst>
            <pc:docMk/>
            <pc:sldMk cId="1419024646" sldId="2076137829"/>
            <ac:spMk id="62" creationId="{674D32B9-8848-4935-8D95-E59C6FB44594}"/>
          </ac:spMkLst>
        </pc:spChg>
        <pc:picChg chg="mod ord">
          <ac:chgData name="Eldert Grootenboer" userId="3fe8758b2c2b58d2" providerId="LiveId" clId="{80D3185E-4D2B-4438-8DF8-5474F5446621}" dt="2021-03-29T10:46:00.480" v="2111" actId="1076"/>
          <ac:picMkLst>
            <pc:docMk/>
            <pc:sldMk cId="1419024646" sldId="2076137829"/>
            <ac:picMk id="5" creationId="{52DFDBFE-B1E8-4937-95AC-3F343D8BF4DA}"/>
          </ac:picMkLst>
        </pc:picChg>
        <pc:picChg chg="del">
          <ac:chgData name="Eldert Grootenboer" userId="3fe8758b2c2b58d2" providerId="LiveId" clId="{80D3185E-4D2B-4438-8DF8-5474F5446621}" dt="2021-03-23T16:50:11.731" v="1097" actId="478"/>
          <ac:picMkLst>
            <pc:docMk/>
            <pc:sldMk cId="1419024646" sldId="2076137829"/>
            <ac:picMk id="8" creationId="{B643D638-4E27-4C96-AD70-305AA6B1AD9A}"/>
          </ac:picMkLst>
        </pc:picChg>
        <pc:picChg chg="mod">
          <ac:chgData name="Eldert Grootenboer" userId="3fe8758b2c2b58d2" providerId="LiveId" clId="{80D3185E-4D2B-4438-8DF8-5474F5446621}" dt="2021-03-23T16:49:54.373" v="1095"/>
          <ac:picMkLst>
            <pc:docMk/>
            <pc:sldMk cId="1419024646" sldId="2076137829"/>
            <ac:picMk id="1026" creationId="{49EEA45C-AEBE-46D9-90B6-3D8B6A96A016}"/>
          </ac:picMkLst>
        </pc:picChg>
        <pc:cxnChg chg="mod">
          <ac:chgData name="Eldert Grootenboer" userId="3fe8758b2c2b58d2" providerId="LiveId" clId="{80D3185E-4D2B-4438-8DF8-5474F5446621}" dt="2021-03-23T16:50:08.872" v="1096" actId="208"/>
          <ac:cxnSpMkLst>
            <pc:docMk/>
            <pc:sldMk cId="1419024646" sldId="2076137829"/>
            <ac:cxnSpMk id="16" creationId="{C1BB5AF6-7232-4DE9-ADEC-8C89C3F0D20E}"/>
          </ac:cxnSpMkLst>
        </pc:cxnChg>
        <pc:cxnChg chg="mod">
          <ac:chgData name="Eldert Grootenboer" userId="3fe8758b2c2b58d2" providerId="LiveId" clId="{80D3185E-4D2B-4438-8DF8-5474F5446621}" dt="2021-03-23T16:50:08.872" v="1096" actId="208"/>
          <ac:cxnSpMkLst>
            <pc:docMk/>
            <pc:sldMk cId="1419024646" sldId="2076137829"/>
            <ac:cxnSpMk id="18" creationId="{E43939F8-FBDD-4A5A-B0EE-351FE16076A6}"/>
          </ac:cxnSpMkLst>
        </pc:cxnChg>
        <pc:cxnChg chg="mod">
          <ac:chgData name="Eldert Grootenboer" userId="3fe8758b2c2b58d2" providerId="LiveId" clId="{80D3185E-4D2B-4438-8DF8-5474F5446621}" dt="2021-03-23T16:50:08.872" v="1096" actId="208"/>
          <ac:cxnSpMkLst>
            <pc:docMk/>
            <pc:sldMk cId="1419024646" sldId="2076137829"/>
            <ac:cxnSpMk id="24" creationId="{EB556145-470C-4909-860F-31BBA6AD4D4D}"/>
          </ac:cxnSpMkLst>
        </pc:cxnChg>
        <pc:cxnChg chg="mod">
          <ac:chgData name="Eldert Grootenboer" userId="3fe8758b2c2b58d2" providerId="LiveId" clId="{80D3185E-4D2B-4438-8DF8-5474F5446621}" dt="2021-03-29T10:46:00.480" v="2111" actId="1076"/>
          <ac:cxnSpMkLst>
            <pc:docMk/>
            <pc:sldMk cId="1419024646" sldId="2076137829"/>
            <ac:cxnSpMk id="30" creationId="{40078815-FE20-4BFF-A7A5-42992932A9A1}"/>
          </ac:cxnSpMkLst>
        </pc:cxnChg>
        <pc:cxnChg chg="mod">
          <ac:chgData name="Eldert Grootenboer" userId="3fe8758b2c2b58d2" providerId="LiveId" clId="{80D3185E-4D2B-4438-8DF8-5474F5446621}" dt="2021-03-23T16:50:08.872" v="1096" actId="208"/>
          <ac:cxnSpMkLst>
            <pc:docMk/>
            <pc:sldMk cId="1419024646" sldId="2076137829"/>
            <ac:cxnSpMk id="37" creationId="{3D628C04-1BC3-4061-B68F-8F56EA193F94}"/>
          </ac:cxnSpMkLst>
        </pc:cxnChg>
        <pc:cxnChg chg="del mod">
          <ac:chgData name="Eldert Grootenboer" userId="3fe8758b2c2b58d2" providerId="LiveId" clId="{80D3185E-4D2B-4438-8DF8-5474F5446621}" dt="2021-03-23T16:50:13.246" v="1098" actId="478"/>
          <ac:cxnSpMkLst>
            <pc:docMk/>
            <pc:sldMk cId="1419024646" sldId="2076137829"/>
            <ac:cxnSpMk id="40" creationId="{A9FE1D90-FBC7-40E1-9186-61D58C2B8C95}"/>
          </ac:cxnSpMkLst>
        </pc:cxnChg>
        <pc:cxnChg chg="mod">
          <ac:chgData name="Eldert Grootenboer" userId="3fe8758b2c2b58d2" providerId="LiveId" clId="{80D3185E-4D2B-4438-8DF8-5474F5446621}" dt="2021-03-23T16:50:08.872" v="1096" actId="208"/>
          <ac:cxnSpMkLst>
            <pc:docMk/>
            <pc:sldMk cId="1419024646" sldId="2076137829"/>
            <ac:cxnSpMk id="45" creationId="{87ACA1CC-6775-4805-B14D-C51650160672}"/>
          </ac:cxnSpMkLst>
        </pc:cxnChg>
        <pc:cxnChg chg="mod">
          <ac:chgData name="Eldert Grootenboer" userId="3fe8758b2c2b58d2" providerId="LiveId" clId="{80D3185E-4D2B-4438-8DF8-5474F5446621}" dt="2021-03-23T16:50:08.872" v="1096" actId="208"/>
          <ac:cxnSpMkLst>
            <pc:docMk/>
            <pc:sldMk cId="1419024646" sldId="2076137829"/>
            <ac:cxnSpMk id="48" creationId="{DD29C45C-2947-4AB2-8059-A43E33FE6F1D}"/>
          </ac:cxnSpMkLst>
        </pc:cxnChg>
        <pc:cxnChg chg="mod">
          <ac:chgData name="Eldert Grootenboer" userId="3fe8758b2c2b58d2" providerId="LiveId" clId="{80D3185E-4D2B-4438-8DF8-5474F5446621}" dt="2021-03-23T16:50:08.872" v="1096" actId="208"/>
          <ac:cxnSpMkLst>
            <pc:docMk/>
            <pc:sldMk cId="1419024646" sldId="2076137829"/>
            <ac:cxnSpMk id="51" creationId="{F80852B5-C4A4-441A-88FC-480D723A2C9F}"/>
          </ac:cxnSpMkLst>
        </pc:cxnChg>
        <pc:cxnChg chg="mod">
          <ac:chgData name="Eldert Grootenboer" userId="3fe8758b2c2b58d2" providerId="LiveId" clId="{80D3185E-4D2B-4438-8DF8-5474F5446621}" dt="2021-03-23T16:50:08.872" v="1096" actId="208"/>
          <ac:cxnSpMkLst>
            <pc:docMk/>
            <pc:sldMk cId="1419024646" sldId="2076137829"/>
            <ac:cxnSpMk id="54" creationId="{AC1820A5-6238-4163-915D-D16A3C78EBB6}"/>
          </ac:cxnSpMkLst>
        </pc:cxnChg>
        <pc:cxnChg chg="mod">
          <ac:chgData name="Eldert Grootenboer" userId="3fe8758b2c2b58d2" providerId="LiveId" clId="{80D3185E-4D2B-4438-8DF8-5474F5446621}" dt="2021-03-23T16:50:08.872" v="1096" actId="208"/>
          <ac:cxnSpMkLst>
            <pc:docMk/>
            <pc:sldMk cId="1419024646" sldId="2076137829"/>
            <ac:cxnSpMk id="58" creationId="{1D7AF951-7F47-41BA-9E18-21849D45AA5A}"/>
          </ac:cxnSpMkLst>
        </pc:cxnChg>
        <pc:cxnChg chg="mod">
          <ac:chgData name="Eldert Grootenboer" userId="3fe8758b2c2b58d2" providerId="LiveId" clId="{80D3185E-4D2B-4438-8DF8-5474F5446621}" dt="2021-03-29T10:46:00.480" v="2111" actId="1076"/>
          <ac:cxnSpMkLst>
            <pc:docMk/>
            <pc:sldMk cId="1419024646" sldId="2076137829"/>
            <ac:cxnSpMk id="59" creationId="{1E20739D-4E64-48F0-9FD1-511A7AF210A5}"/>
          </ac:cxnSpMkLst>
        </pc:cxnChg>
      </pc:sldChg>
      <pc:sldChg chg="modSp new del mod">
        <pc:chgData name="Eldert Grootenboer" userId="3fe8758b2c2b58d2" providerId="LiveId" clId="{80D3185E-4D2B-4438-8DF8-5474F5446621}" dt="2021-03-23T15:21:00.388" v="340" actId="47"/>
        <pc:sldMkLst>
          <pc:docMk/>
          <pc:sldMk cId="2925094362" sldId="2076137830"/>
        </pc:sldMkLst>
        <pc:spChg chg="mod">
          <ac:chgData name="Eldert Grootenboer" userId="3fe8758b2c2b58d2" providerId="LiveId" clId="{80D3185E-4D2B-4438-8DF8-5474F5446621}" dt="2021-03-23T14:58:56.337" v="34" actId="20577"/>
          <ac:spMkLst>
            <pc:docMk/>
            <pc:sldMk cId="2925094362" sldId="2076137830"/>
            <ac:spMk id="2" creationId="{D039D03F-C882-4C2B-A5CF-13CC97EDF5FE}"/>
          </ac:spMkLst>
        </pc:spChg>
      </pc:sldChg>
      <pc:sldChg chg="new add del">
        <pc:chgData name="Eldert Grootenboer" userId="3fe8758b2c2b58d2" providerId="LiveId" clId="{80D3185E-4D2B-4438-8DF8-5474F5446621}" dt="2021-03-23T14:58:59.033" v="35" actId="2696"/>
        <pc:sldMkLst>
          <pc:docMk/>
          <pc:sldMk cId="2838684712" sldId="2076137831"/>
        </pc:sldMkLst>
      </pc:sldChg>
      <pc:sldChg chg="addSp delSp modSp">
        <pc:chgData name="Eldert Grootenboer" userId="3fe8758b2c2b58d2" providerId="LiveId" clId="{80D3185E-4D2B-4438-8DF8-5474F5446621}" dt="2021-03-23T14:57:14.976" v="15"/>
        <pc:sldMkLst>
          <pc:docMk/>
          <pc:sldMk cId="3929141001" sldId="2076137831"/>
        </pc:sldMkLst>
        <pc:spChg chg="del">
          <ac:chgData name="Eldert Grootenboer" userId="3fe8758b2c2b58d2" providerId="LiveId" clId="{80D3185E-4D2B-4438-8DF8-5474F5446621}" dt="2021-03-23T14:57:14.976" v="15"/>
          <ac:spMkLst>
            <pc:docMk/>
            <pc:sldMk cId="3929141001" sldId="2076137831"/>
            <ac:spMk id="3" creationId="{863C2CC6-B632-4C23-9648-EC0C233EE7E2}"/>
          </ac:spMkLst>
        </pc:spChg>
        <pc:picChg chg="add mod">
          <ac:chgData name="Eldert Grootenboer" userId="3fe8758b2c2b58d2" providerId="LiveId" clId="{80D3185E-4D2B-4438-8DF8-5474F5446621}" dt="2021-03-23T14:57:14.976" v="15"/>
          <ac:picMkLst>
            <pc:docMk/>
            <pc:sldMk cId="3929141001" sldId="2076137831"/>
            <ac:picMk id="3074" creationId="{91085417-D4CA-4269-A812-C79DF2939BEE}"/>
          </ac:picMkLst>
        </pc:picChg>
      </pc:sldChg>
      <pc:sldChg chg="addSp delSp modSp new del mod modTransition setBg modClrScheme modShow chgLayout modNotesTx">
        <pc:chgData name="Eldert Grootenboer" userId="3fe8758b2c2b58d2" providerId="LiveId" clId="{80D3185E-4D2B-4438-8DF8-5474F5446621}" dt="2021-03-24T10:44:46.900" v="1530" actId="47"/>
        <pc:sldMkLst>
          <pc:docMk/>
          <pc:sldMk cId="4169132468" sldId="2076137831"/>
        </pc:sldMkLst>
        <pc:spChg chg="mod ord">
          <ac:chgData name="Eldert Grootenboer" userId="3fe8758b2c2b58d2" providerId="LiveId" clId="{80D3185E-4D2B-4438-8DF8-5474F5446621}" dt="2021-03-24T10:44:30.122" v="1524" actId="26606"/>
          <ac:spMkLst>
            <pc:docMk/>
            <pc:sldMk cId="4169132468" sldId="2076137831"/>
            <ac:spMk id="2" creationId="{68C21EE0-5114-441C-A930-CCB324AABC30}"/>
          </ac:spMkLst>
        </pc:spChg>
        <pc:spChg chg="del mod ord">
          <ac:chgData name="Eldert Grootenboer" userId="3fe8758b2c2b58d2" providerId="LiveId" clId="{80D3185E-4D2B-4438-8DF8-5474F5446621}" dt="2021-03-23T14:59:23.869" v="59" actId="700"/>
          <ac:spMkLst>
            <pc:docMk/>
            <pc:sldMk cId="4169132468" sldId="2076137831"/>
            <ac:spMk id="3" creationId="{197E3DBA-ED4D-4DEB-912A-09E5BF20E595}"/>
          </ac:spMkLst>
        </pc:spChg>
        <pc:spChg chg="add del mod ord">
          <ac:chgData name="Eldert Grootenboer" userId="3fe8758b2c2b58d2" providerId="LiveId" clId="{80D3185E-4D2B-4438-8DF8-5474F5446621}" dt="2021-03-24T10:44:30.122" v="1524" actId="26606"/>
          <ac:spMkLst>
            <pc:docMk/>
            <pc:sldMk cId="4169132468" sldId="2076137831"/>
            <ac:spMk id="4" creationId="{7E44AAEC-BFBA-4C68-AA31-BDAD7444BB1F}"/>
          </ac:spMkLst>
        </pc:spChg>
        <pc:spChg chg="add">
          <ac:chgData name="Eldert Grootenboer" userId="3fe8758b2c2b58d2" providerId="LiveId" clId="{80D3185E-4D2B-4438-8DF8-5474F5446621}" dt="2021-03-24T10:44:30.122" v="1524" actId="26606"/>
          <ac:spMkLst>
            <pc:docMk/>
            <pc:sldMk cId="4169132468" sldId="2076137831"/>
            <ac:spMk id="10" creationId="{37E32B78-23DD-4E77-8B9C-7779E3BF20C2}"/>
          </ac:spMkLst>
        </pc:spChg>
        <pc:graphicFrameChg chg="add">
          <ac:chgData name="Eldert Grootenboer" userId="3fe8758b2c2b58d2" providerId="LiveId" clId="{80D3185E-4D2B-4438-8DF8-5474F5446621}" dt="2021-03-24T10:44:30.122" v="1524" actId="26606"/>
          <ac:graphicFrameMkLst>
            <pc:docMk/>
            <pc:sldMk cId="4169132468" sldId="2076137831"/>
            <ac:graphicFrameMk id="6" creationId="{2181B31F-86F9-4544-8A91-FA77DD37AE0B}"/>
          </ac:graphicFrameMkLst>
        </pc:graphicFrameChg>
      </pc:sldChg>
      <pc:sldChg chg="addSp delSp modSp new mod ord modTransition modClrScheme modShow chgLayout modNotesTx">
        <pc:chgData name="Eldert Grootenboer" userId="3fe8758b2c2b58d2" providerId="LiveId" clId="{80D3185E-4D2B-4438-8DF8-5474F5446621}" dt="2021-04-06T19:40:17.634" v="2417" actId="20577"/>
        <pc:sldMkLst>
          <pc:docMk/>
          <pc:sldMk cId="2535207427" sldId="2076137832"/>
        </pc:sldMkLst>
        <pc:spChg chg="del mod ord">
          <ac:chgData name="Eldert Grootenboer" userId="3fe8758b2c2b58d2" providerId="LiveId" clId="{80D3185E-4D2B-4438-8DF8-5474F5446621}" dt="2021-03-23T14:59:40.318" v="61" actId="700"/>
          <ac:spMkLst>
            <pc:docMk/>
            <pc:sldMk cId="2535207427" sldId="2076137832"/>
            <ac:spMk id="2" creationId="{86E4D695-7ADA-4A57-B02B-F80F4C7674FB}"/>
          </ac:spMkLst>
        </pc:spChg>
        <pc:spChg chg="del mod ord">
          <ac:chgData name="Eldert Grootenboer" userId="3fe8758b2c2b58d2" providerId="LiveId" clId="{80D3185E-4D2B-4438-8DF8-5474F5446621}" dt="2021-03-23T14:59:40.318" v="61" actId="700"/>
          <ac:spMkLst>
            <pc:docMk/>
            <pc:sldMk cId="2535207427" sldId="2076137832"/>
            <ac:spMk id="3" creationId="{8D80A93B-00A6-4F14-9537-DC5755233488}"/>
          </ac:spMkLst>
        </pc:spChg>
        <pc:spChg chg="add mod ord">
          <ac:chgData name="Eldert Grootenboer" userId="3fe8758b2c2b58d2" providerId="LiveId" clId="{80D3185E-4D2B-4438-8DF8-5474F5446621}" dt="2021-03-29T10:40:09.547" v="2060"/>
          <ac:spMkLst>
            <pc:docMk/>
            <pc:sldMk cId="2535207427" sldId="2076137832"/>
            <ac:spMk id="4" creationId="{874EA0E4-473E-4A3C-8240-4E0C83E775E9}"/>
          </ac:spMkLst>
        </pc:spChg>
        <pc:spChg chg="add del mod ord">
          <ac:chgData name="Eldert Grootenboer" userId="3fe8758b2c2b58d2" providerId="LiveId" clId="{80D3185E-4D2B-4438-8DF8-5474F5446621}" dt="2021-03-23T16:06:53.878" v="652" actId="700"/>
          <ac:spMkLst>
            <pc:docMk/>
            <pc:sldMk cId="2535207427" sldId="2076137832"/>
            <ac:spMk id="5" creationId="{44B6DFFE-2763-4BBB-94F4-9B5624C602F8}"/>
          </ac:spMkLst>
        </pc:spChg>
        <pc:spChg chg="add del mod ord">
          <ac:chgData name="Eldert Grootenboer" userId="3fe8758b2c2b58d2" providerId="LiveId" clId="{80D3185E-4D2B-4438-8DF8-5474F5446621}" dt="2021-03-23T16:29:30.289" v="821" actId="700"/>
          <ac:spMkLst>
            <pc:docMk/>
            <pc:sldMk cId="2535207427" sldId="2076137832"/>
            <ac:spMk id="6" creationId="{D99411B3-3FF9-4121-AA9C-66FF9C561AA9}"/>
          </ac:spMkLst>
        </pc:spChg>
        <pc:spChg chg="add mod ord">
          <ac:chgData name="Eldert Grootenboer" userId="3fe8758b2c2b58d2" providerId="LiveId" clId="{80D3185E-4D2B-4438-8DF8-5474F5446621}" dt="2021-03-29T10:40:09.547" v="2060"/>
          <ac:spMkLst>
            <pc:docMk/>
            <pc:sldMk cId="2535207427" sldId="2076137832"/>
            <ac:spMk id="7" creationId="{D6BC7C3A-83AF-4C88-9CAB-D80397566F3D}"/>
          </ac:spMkLst>
        </pc:spChg>
      </pc:sldChg>
      <pc:sldChg chg="addSp delSp modSp add del mod ord modClrScheme modShow chgLayout">
        <pc:chgData name="Eldert Grootenboer" userId="3fe8758b2c2b58d2" providerId="LiveId" clId="{80D3185E-4D2B-4438-8DF8-5474F5446621}" dt="2021-03-23T16:28:46.795" v="818" actId="47"/>
        <pc:sldMkLst>
          <pc:docMk/>
          <pc:sldMk cId="2838684712" sldId="2076137833"/>
        </pc:sldMkLst>
        <pc:spChg chg="del">
          <ac:chgData name="Eldert Grootenboer" userId="3fe8758b2c2b58d2" providerId="LiveId" clId="{80D3185E-4D2B-4438-8DF8-5474F5446621}" dt="2021-03-23T16:05:58.253" v="646" actId="700"/>
          <ac:spMkLst>
            <pc:docMk/>
            <pc:sldMk cId="2838684712" sldId="2076137833"/>
            <ac:spMk id="2" creationId="{02DDDC08-3680-4388-A6E4-8A064A5FC6B2}"/>
          </ac:spMkLst>
        </pc:spChg>
        <pc:spChg chg="add del mod ord">
          <ac:chgData name="Eldert Grootenboer" userId="3fe8758b2c2b58d2" providerId="LiveId" clId="{80D3185E-4D2B-4438-8DF8-5474F5446621}" dt="2021-03-23T16:06:53.878" v="652" actId="700"/>
          <ac:spMkLst>
            <pc:docMk/>
            <pc:sldMk cId="2838684712" sldId="2076137833"/>
            <ac:spMk id="3" creationId="{F051A25A-C39F-45EB-8AC6-AE5D3E1BE91E}"/>
          </ac:spMkLst>
        </pc:spChg>
        <pc:spChg chg="add mod ord">
          <ac:chgData name="Eldert Grootenboer" userId="3fe8758b2c2b58d2" providerId="LiveId" clId="{80D3185E-4D2B-4438-8DF8-5474F5446621}" dt="2021-03-23T16:07:57.583" v="663"/>
          <ac:spMkLst>
            <pc:docMk/>
            <pc:sldMk cId="2838684712" sldId="2076137833"/>
            <ac:spMk id="4" creationId="{13E76DC1-F700-4193-A93C-CA6F842B5EC5}"/>
          </ac:spMkLst>
        </pc:spChg>
        <pc:picChg chg="mod ord">
          <ac:chgData name="Eldert Grootenboer" userId="3fe8758b2c2b58d2" providerId="LiveId" clId="{80D3185E-4D2B-4438-8DF8-5474F5446621}" dt="2021-03-23T16:07:57.583" v="663"/>
          <ac:picMkLst>
            <pc:docMk/>
            <pc:sldMk cId="2838684712" sldId="2076137833"/>
            <ac:picMk id="3074" creationId="{91085417-D4CA-4269-A812-C79DF2939BEE}"/>
          </ac:picMkLst>
        </pc:picChg>
      </pc:sldChg>
      <pc:sldChg chg="modSp new del mod">
        <pc:chgData name="Eldert Grootenboer" userId="3fe8758b2c2b58d2" providerId="LiveId" clId="{80D3185E-4D2B-4438-8DF8-5474F5446621}" dt="2021-03-23T15:11:58.039" v="322" actId="47"/>
        <pc:sldMkLst>
          <pc:docMk/>
          <pc:sldMk cId="1918695347" sldId="2076137834"/>
        </pc:sldMkLst>
        <pc:spChg chg="mod">
          <ac:chgData name="Eldert Grootenboer" userId="3fe8758b2c2b58d2" providerId="LiveId" clId="{80D3185E-4D2B-4438-8DF8-5474F5446621}" dt="2021-03-23T15:00:00.308" v="99" actId="20577"/>
          <ac:spMkLst>
            <pc:docMk/>
            <pc:sldMk cId="1918695347" sldId="2076137834"/>
            <ac:spMk id="2" creationId="{C798990B-5237-4B0B-98AA-8A3467037C3F}"/>
          </ac:spMkLst>
        </pc:spChg>
      </pc:sldChg>
      <pc:sldChg chg="addSp delSp modSp new mod ord modTransition modClrScheme modShow chgLayout">
        <pc:chgData name="Eldert Grootenboer" userId="3fe8758b2c2b58d2" providerId="LiveId" clId="{80D3185E-4D2B-4438-8DF8-5474F5446621}" dt="2021-03-29T10:40:09.547" v="2060"/>
        <pc:sldMkLst>
          <pc:docMk/>
          <pc:sldMk cId="2030864065" sldId="2076137835"/>
        </pc:sldMkLst>
        <pc:spChg chg="mod ord">
          <ac:chgData name="Eldert Grootenboer" userId="3fe8758b2c2b58d2" providerId="LiveId" clId="{80D3185E-4D2B-4438-8DF8-5474F5446621}" dt="2021-03-29T10:40:09.547" v="2060"/>
          <ac:spMkLst>
            <pc:docMk/>
            <pc:sldMk cId="2030864065" sldId="2076137835"/>
            <ac:spMk id="2" creationId="{C3987D63-0A90-44FB-946E-7C43ADB37D8E}"/>
          </ac:spMkLst>
        </pc:spChg>
        <pc:spChg chg="del">
          <ac:chgData name="Eldert Grootenboer" userId="3fe8758b2c2b58d2" providerId="LiveId" clId="{80D3185E-4D2B-4438-8DF8-5474F5446621}" dt="2021-03-23T16:05:58.253" v="646" actId="700"/>
          <ac:spMkLst>
            <pc:docMk/>
            <pc:sldMk cId="2030864065" sldId="2076137835"/>
            <ac:spMk id="3" creationId="{863A65DB-EC07-4FC1-AA77-36DDE242104C}"/>
          </ac:spMkLst>
        </pc:spChg>
        <pc:spChg chg="add del mod ord">
          <ac:chgData name="Eldert Grootenboer" userId="3fe8758b2c2b58d2" providerId="LiveId" clId="{80D3185E-4D2B-4438-8DF8-5474F5446621}" dt="2021-03-23T16:06:53.878" v="652" actId="700"/>
          <ac:spMkLst>
            <pc:docMk/>
            <pc:sldMk cId="2030864065" sldId="2076137835"/>
            <ac:spMk id="4" creationId="{30A78EDB-7CD5-4046-B4F8-D7DEF9E88ABB}"/>
          </ac:spMkLst>
        </pc:spChg>
        <pc:spChg chg="add del mod ord">
          <ac:chgData name="Eldert Grootenboer" userId="3fe8758b2c2b58d2" providerId="LiveId" clId="{80D3185E-4D2B-4438-8DF8-5474F5446621}" dt="2021-03-23T16:29:16.650" v="819" actId="700"/>
          <ac:spMkLst>
            <pc:docMk/>
            <pc:sldMk cId="2030864065" sldId="2076137835"/>
            <ac:spMk id="5" creationId="{F5094B1B-6DFF-4BDD-8A06-DC874C4BCC5A}"/>
          </ac:spMkLst>
        </pc:spChg>
        <pc:spChg chg="add mod ord">
          <ac:chgData name="Eldert Grootenboer" userId="3fe8758b2c2b58d2" providerId="LiveId" clId="{80D3185E-4D2B-4438-8DF8-5474F5446621}" dt="2021-03-29T10:40:09.547" v="2060"/>
          <ac:spMkLst>
            <pc:docMk/>
            <pc:sldMk cId="2030864065" sldId="2076137835"/>
            <ac:spMk id="6" creationId="{CE44AB55-85CC-4C97-B49D-F62454AD8F26}"/>
          </ac:spMkLst>
        </pc:spChg>
      </pc:sldChg>
      <pc:sldChg chg="addSp delSp modSp new del mod ord modTransition setBg modClrScheme modShow chgLayout">
        <pc:chgData name="Eldert Grootenboer" userId="3fe8758b2c2b58d2" providerId="LiveId" clId="{80D3185E-4D2B-4438-8DF8-5474F5446621}" dt="2021-03-24T10:42:53.990" v="1450" actId="47"/>
        <pc:sldMkLst>
          <pc:docMk/>
          <pc:sldMk cId="2814030897" sldId="2076137836"/>
        </pc:sldMkLst>
        <pc:spChg chg="del">
          <ac:chgData name="Eldert Grootenboer" userId="3fe8758b2c2b58d2" providerId="LiveId" clId="{80D3185E-4D2B-4438-8DF8-5474F5446621}" dt="2021-03-23T16:05:58.253" v="646" actId="700"/>
          <ac:spMkLst>
            <pc:docMk/>
            <pc:sldMk cId="2814030897" sldId="2076137836"/>
            <ac:spMk id="2" creationId="{B94873A8-ABBB-448E-AAA5-9B4974A95078}"/>
          </ac:spMkLst>
        </pc:spChg>
        <pc:spChg chg="add del mod ord">
          <ac:chgData name="Eldert Grootenboer" userId="3fe8758b2c2b58d2" providerId="LiveId" clId="{80D3185E-4D2B-4438-8DF8-5474F5446621}" dt="2021-03-24T10:42:37.733" v="1446" actId="26606"/>
          <ac:spMkLst>
            <pc:docMk/>
            <pc:sldMk cId="2814030897" sldId="2076137836"/>
            <ac:spMk id="3" creationId="{03161D19-1086-4FF5-B9E0-5A27CBB012EA}"/>
          </ac:spMkLst>
        </pc:spChg>
        <pc:spChg chg="add del mod ord">
          <ac:chgData name="Eldert Grootenboer" userId="3fe8758b2c2b58d2" providerId="LiveId" clId="{80D3185E-4D2B-4438-8DF8-5474F5446621}" dt="2021-03-23T16:06:53.878" v="652" actId="700"/>
          <ac:spMkLst>
            <pc:docMk/>
            <pc:sldMk cId="2814030897" sldId="2076137836"/>
            <ac:spMk id="4" creationId="{57AF899B-12CB-4704-A1C2-427F72463D80}"/>
          </ac:spMkLst>
        </pc:spChg>
        <pc:spChg chg="add mod ord">
          <ac:chgData name="Eldert Grootenboer" userId="3fe8758b2c2b58d2" providerId="LiveId" clId="{80D3185E-4D2B-4438-8DF8-5474F5446621}" dt="2021-03-24T10:42:37.733" v="1446" actId="26606"/>
          <ac:spMkLst>
            <pc:docMk/>
            <pc:sldMk cId="2814030897" sldId="2076137836"/>
            <ac:spMk id="5" creationId="{FE0BF13A-C2BF-4F99-BA8D-34A715EE139D}"/>
          </ac:spMkLst>
        </pc:spChg>
        <pc:spChg chg="add">
          <ac:chgData name="Eldert Grootenboer" userId="3fe8758b2c2b58d2" providerId="LiveId" clId="{80D3185E-4D2B-4438-8DF8-5474F5446621}" dt="2021-03-24T10:42:37.733" v="1446" actId="26606"/>
          <ac:spMkLst>
            <pc:docMk/>
            <pc:sldMk cId="2814030897" sldId="2076137836"/>
            <ac:spMk id="8" creationId="{37E32B78-23DD-4E77-8B9C-7779E3BF20C2}"/>
          </ac:spMkLst>
        </pc:spChg>
        <pc:spChg chg="add del">
          <ac:chgData name="Eldert Grootenboer" userId="3fe8758b2c2b58d2" providerId="LiveId" clId="{80D3185E-4D2B-4438-8DF8-5474F5446621}" dt="2021-03-24T10:42:30.510" v="1444" actId="26606"/>
          <ac:spMkLst>
            <pc:docMk/>
            <pc:sldMk cId="2814030897" sldId="2076137836"/>
            <ac:spMk id="11" creationId="{37E32B78-23DD-4E77-8B9C-7779E3BF20C2}"/>
          </ac:spMkLst>
        </pc:spChg>
        <pc:graphicFrameChg chg="add del">
          <ac:chgData name="Eldert Grootenboer" userId="3fe8758b2c2b58d2" providerId="LiveId" clId="{80D3185E-4D2B-4438-8DF8-5474F5446621}" dt="2021-03-24T10:42:30.510" v="1444" actId="26606"/>
          <ac:graphicFrameMkLst>
            <pc:docMk/>
            <pc:sldMk cId="2814030897" sldId="2076137836"/>
            <ac:graphicFrameMk id="7" creationId="{1E97B4C2-0FBD-4E83-8B5B-BB5625861055}"/>
          </ac:graphicFrameMkLst>
        </pc:graphicFrameChg>
        <pc:graphicFrameChg chg="add">
          <ac:chgData name="Eldert Grootenboer" userId="3fe8758b2c2b58d2" providerId="LiveId" clId="{80D3185E-4D2B-4438-8DF8-5474F5446621}" dt="2021-03-24T10:42:37.733" v="1446" actId="26606"/>
          <ac:graphicFrameMkLst>
            <pc:docMk/>
            <pc:sldMk cId="2814030897" sldId="2076137836"/>
            <ac:graphicFrameMk id="9" creationId="{3E223D85-1A16-40E6-B5DF-871E9836D22F}"/>
          </ac:graphicFrameMkLst>
        </pc:graphicFrameChg>
      </pc:sldChg>
      <pc:sldChg chg="addSp delSp modSp new mod modTransition modClrScheme modShow chgLayout">
        <pc:chgData name="Eldert Grootenboer" userId="3fe8758b2c2b58d2" providerId="LiveId" clId="{80D3185E-4D2B-4438-8DF8-5474F5446621}" dt="2021-03-29T10:40:09.547" v="2060"/>
        <pc:sldMkLst>
          <pc:docMk/>
          <pc:sldMk cId="3761825069" sldId="2076137837"/>
        </pc:sldMkLst>
        <pc:spChg chg="mod ord">
          <ac:chgData name="Eldert Grootenboer" userId="3fe8758b2c2b58d2" providerId="LiveId" clId="{80D3185E-4D2B-4438-8DF8-5474F5446621}" dt="2021-03-29T10:40:09.547" v="2060"/>
          <ac:spMkLst>
            <pc:docMk/>
            <pc:sldMk cId="3761825069" sldId="2076137837"/>
            <ac:spMk id="2" creationId="{23B7383F-014F-4E50-9FF6-3164ABA09BBB}"/>
          </ac:spMkLst>
        </pc:spChg>
        <pc:spChg chg="del">
          <ac:chgData name="Eldert Grootenboer" userId="3fe8758b2c2b58d2" providerId="LiveId" clId="{80D3185E-4D2B-4438-8DF8-5474F5446621}" dt="2021-03-23T16:05:58.253" v="646" actId="700"/>
          <ac:spMkLst>
            <pc:docMk/>
            <pc:sldMk cId="3761825069" sldId="2076137837"/>
            <ac:spMk id="3" creationId="{49AB3183-03EA-4A0C-83D1-FF89AE5F055D}"/>
          </ac:spMkLst>
        </pc:spChg>
        <pc:spChg chg="add del mod ord">
          <ac:chgData name="Eldert Grootenboer" userId="3fe8758b2c2b58d2" providerId="LiveId" clId="{80D3185E-4D2B-4438-8DF8-5474F5446621}" dt="2021-03-23T16:06:53.878" v="652" actId="700"/>
          <ac:spMkLst>
            <pc:docMk/>
            <pc:sldMk cId="3761825069" sldId="2076137837"/>
            <ac:spMk id="4" creationId="{A2619E2E-F327-461C-9401-F6FF22C2FDE8}"/>
          </ac:spMkLst>
        </pc:spChg>
        <pc:spChg chg="add del mod ord">
          <ac:chgData name="Eldert Grootenboer" userId="3fe8758b2c2b58d2" providerId="LiveId" clId="{80D3185E-4D2B-4438-8DF8-5474F5446621}" dt="2021-03-23T16:40:00.871" v="974" actId="700"/>
          <ac:spMkLst>
            <pc:docMk/>
            <pc:sldMk cId="3761825069" sldId="2076137837"/>
            <ac:spMk id="5" creationId="{F5CAEC34-155E-43FE-A2ED-5E1EC3940202}"/>
          </ac:spMkLst>
        </pc:spChg>
        <pc:spChg chg="add mod ord">
          <ac:chgData name="Eldert Grootenboer" userId="3fe8758b2c2b58d2" providerId="LiveId" clId="{80D3185E-4D2B-4438-8DF8-5474F5446621}" dt="2021-03-29T10:40:09.547" v="2060"/>
          <ac:spMkLst>
            <pc:docMk/>
            <pc:sldMk cId="3761825069" sldId="2076137837"/>
            <ac:spMk id="6" creationId="{E4178596-9227-42B5-9D7D-4B9252399EB5}"/>
          </ac:spMkLst>
        </pc:spChg>
      </pc:sldChg>
      <pc:sldChg chg="addSp delSp modSp new mod modTransition modClrScheme modShow chgLayout">
        <pc:chgData name="Eldert Grootenboer" userId="3fe8758b2c2b58d2" providerId="LiveId" clId="{80D3185E-4D2B-4438-8DF8-5474F5446621}" dt="2021-03-29T10:40:09.547" v="2060"/>
        <pc:sldMkLst>
          <pc:docMk/>
          <pc:sldMk cId="1512689785" sldId="2076137838"/>
        </pc:sldMkLst>
        <pc:spChg chg="del">
          <ac:chgData name="Eldert Grootenboer" userId="3fe8758b2c2b58d2" providerId="LiveId" clId="{80D3185E-4D2B-4438-8DF8-5474F5446621}" dt="2021-03-23T16:05:58.253" v="646" actId="700"/>
          <ac:spMkLst>
            <pc:docMk/>
            <pc:sldMk cId="1512689785" sldId="2076137838"/>
            <ac:spMk id="2" creationId="{E1082F54-7AA5-4771-8D01-E0E633A3E411}"/>
          </ac:spMkLst>
        </pc:spChg>
        <pc:spChg chg="mod ord">
          <ac:chgData name="Eldert Grootenboer" userId="3fe8758b2c2b58d2" providerId="LiveId" clId="{80D3185E-4D2B-4438-8DF8-5474F5446621}" dt="2021-03-29T10:40:09.547" v="2060"/>
          <ac:spMkLst>
            <pc:docMk/>
            <pc:sldMk cId="1512689785" sldId="2076137838"/>
            <ac:spMk id="3" creationId="{90E101F5-53C2-45AC-B343-4D00325FC4C2}"/>
          </ac:spMkLst>
        </pc:spChg>
        <pc:spChg chg="add del mod ord">
          <ac:chgData name="Eldert Grootenboer" userId="3fe8758b2c2b58d2" providerId="LiveId" clId="{80D3185E-4D2B-4438-8DF8-5474F5446621}" dt="2021-03-23T16:06:53.878" v="652" actId="700"/>
          <ac:spMkLst>
            <pc:docMk/>
            <pc:sldMk cId="1512689785" sldId="2076137838"/>
            <ac:spMk id="4" creationId="{109207E9-2988-46C7-BB17-3581B9CF357F}"/>
          </ac:spMkLst>
        </pc:spChg>
        <pc:spChg chg="add mod ord">
          <ac:chgData name="Eldert Grootenboer" userId="3fe8758b2c2b58d2" providerId="LiveId" clId="{80D3185E-4D2B-4438-8DF8-5474F5446621}" dt="2021-03-29T10:40:09.547" v="2060"/>
          <ac:spMkLst>
            <pc:docMk/>
            <pc:sldMk cId="1512689785" sldId="2076137838"/>
            <ac:spMk id="5" creationId="{20B899C0-EF34-4263-9792-E51D216933BE}"/>
          </ac:spMkLst>
        </pc:spChg>
      </pc:sldChg>
      <pc:sldChg chg="add del">
        <pc:chgData name="Eldert Grootenboer" userId="3fe8758b2c2b58d2" providerId="LiveId" clId="{80D3185E-4D2B-4438-8DF8-5474F5446621}" dt="2021-03-23T15:01:31.426" v="182" actId="22"/>
        <pc:sldMkLst>
          <pc:docMk/>
          <pc:sldMk cId="3505136346" sldId="2076137838"/>
        </pc:sldMkLst>
      </pc:sldChg>
      <pc:sldChg chg="modSp new del mod">
        <pc:chgData name="Eldert Grootenboer" userId="3fe8758b2c2b58d2" providerId="LiveId" clId="{80D3185E-4D2B-4438-8DF8-5474F5446621}" dt="2021-03-23T15:41:52.821" v="627" actId="47"/>
        <pc:sldMkLst>
          <pc:docMk/>
          <pc:sldMk cId="2329042646" sldId="2076137839"/>
        </pc:sldMkLst>
        <pc:spChg chg="mod">
          <ac:chgData name="Eldert Grootenboer" userId="3fe8758b2c2b58d2" providerId="LiveId" clId="{80D3185E-4D2B-4438-8DF8-5474F5446621}" dt="2021-03-23T15:41:46.715" v="622" actId="21"/>
          <ac:spMkLst>
            <pc:docMk/>
            <pc:sldMk cId="2329042646" sldId="2076137839"/>
            <ac:spMk id="2" creationId="{120A59E7-3390-468B-B9AE-8E3DE48F8162}"/>
          </ac:spMkLst>
        </pc:spChg>
      </pc:sldChg>
      <pc:sldChg chg="addSp delSp modSp new mod modTransition modClrScheme chgLayout modNotesTx">
        <pc:chgData name="Eldert Grootenboer" userId="3fe8758b2c2b58d2" providerId="LiveId" clId="{80D3185E-4D2B-4438-8DF8-5474F5446621}" dt="2021-04-06T19:40:18.917" v="2418" actId="20577"/>
        <pc:sldMkLst>
          <pc:docMk/>
          <pc:sldMk cId="4134085281" sldId="2076137840"/>
        </pc:sldMkLst>
        <pc:spChg chg="mod ord">
          <ac:chgData name="Eldert Grootenboer" userId="3fe8758b2c2b58d2" providerId="LiveId" clId="{80D3185E-4D2B-4438-8DF8-5474F5446621}" dt="2021-03-29T10:40:41.375" v="2068" actId="700"/>
          <ac:spMkLst>
            <pc:docMk/>
            <pc:sldMk cId="4134085281" sldId="2076137840"/>
            <ac:spMk id="2" creationId="{D0D8F2B4-5C5F-43CD-BBA4-E752D8F7ACC5}"/>
          </ac:spMkLst>
        </pc:spChg>
        <pc:spChg chg="del">
          <ac:chgData name="Eldert Grootenboer" userId="3fe8758b2c2b58d2" providerId="LiveId" clId="{80D3185E-4D2B-4438-8DF8-5474F5446621}" dt="2021-03-23T16:06:53.878" v="652" actId="700"/>
          <ac:spMkLst>
            <pc:docMk/>
            <pc:sldMk cId="4134085281" sldId="2076137840"/>
            <ac:spMk id="3" creationId="{379D1DBE-3F9C-41F3-899E-51AC93323D46}"/>
          </ac:spMkLst>
        </pc:spChg>
        <pc:spChg chg="add del mod ord">
          <ac:chgData name="Eldert Grootenboer" userId="3fe8758b2c2b58d2" providerId="LiveId" clId="{80D3185E-4D2B-4438-8DF8-5474F5446621}" dt="2021-03-29T10:40:41.375" v="2068" actId="700"/>
          <ac:spMkLst>
            <pc:docMk/>
            <pc:sldMk cId="4134085281" sldId="2076137840"/>
            <ac:spMk id="3" creationId="{E1A170EA-9B0A-40C5-A7BC-481F69D740B7}"/>
          </ac:spMkLst>
        </pc:spChg>
        <pc:spChg chg="add del mod ord">
          <ac:chgData name="Eldert Grootenboer" userId="3fe8758b2c2b58d2" providerId="LiveId" clId="{80D3185E-4D2B-4438-8DF8-5474F5446621}" dt="2021-03-24T11:01:01.779" v="1841" actId="700"/>
          <ac:spMkLst>
            <pc:docMk/>
            <pc:sldMk cId="4134085281" sldId="2076137840"/>
            <ac:spMk id="4" creationId="{54CB228A-42A4-4518-9372-5756A8F2FD06}"/>
          </ac:spMkLst>
        </pc:spChg>
        <pc:spChg chg="add del mod ord">
          <ac:chgData name="Eldert Grootenboer" userId="3fe8758b2c2b58d2" providerId="LiveId" clId="{80D3185E-4D2B-4438-8DF8-5474F5446621}" dt="2021-03-29T10:40:41.375" v="2068" actId="700"/>
          <ac:spMkLst>
            <pc:docMk/>
            <pc:sldMk cId="4134085281" sldId="2076137840"/>
            <ac:spMk id="4" creationId="{ADED581A-B0D1-4F63-B28C-72A667A90749}"/>
          </ac:spMkLst>
        </pc:spChg>
        <pc:spChg chg="add mod ord">
          <ac:chgData name="Eldert Grootenboer" userId="3fe8758b2c2b58d2" providerId="LiveId" clId="{80D3185E-4D2B-4438-8DF8-5474F5446621}" dt="2021-03-29T10:40:51.228" v="2069" actId="12"/>
          <ac:spMkLst>
            <pc:docMk/>
            <pc:sldMk cId="4134085281" sldId="2076137840"/>
            <ac:spMk id="5" creationId="{25C09C0A-AC28-4CFE-827D-7AEA5868EA49}"/>
          </ac:spMkLst>
        </pc:spChg>
        <pc:spChg chg="add mod ord">
          <ac:chgData name="Eldert Grootenboer" userId="3fe8758b2c2b58d2" providerId="LiveId" clId="{80D3185E-4D2B-4438-8DF8-5474F5446621}" dt="2021-03-29T10:40:54.429" v="2070" actId="12"/>
          <ac:spMkLst>
            <pc:docMk/>
            <pc:sldMk cId="4134085281" sldId="2076137840"/>
            <ac:spMk id="6" creationId="{3D42651E-2712-4255-9B34-D48BF197B97D}"/>
          </ac:spMkLst>
        </pc:spChg>
      </pc:sldChg>
      <pc:sldChg chg="addSp delSp modSp new del mod modClrScheme chgLayout">
        <pc:chgData name="Eldert Grootenboer" userId="3fe8758b2c2b58d2" providerId="LiveId" clId="{80D3185E-4D2B-4438-8DF8-5474F5446621}" dt="2021-03-23T15:20:36.747" v="323" actId="47"/>
        <pc:sldMkLst>
          <pc:docMk/>
          <pc:sldMk cId="2275502966" sldId="2076137841"/>
        </pc:sldMkLst>
        <pc:spChg chg="add del mod ord">
          <ac:chgData name="Eldert Grootenboer" userId="3fe8758b2c2b58d2" providerId="LiveId" clId="{80D3185E-4D2B-4438-8DF8-5474F5446621}" dt="2021-03-23T15:09:52.017" v="311" actId="700"/>
          <ac:spMkLst>
            <pc:docMk/>
            <pc:sldMk cId="2275502966" sldId="2076137841"/>
            <ac:spMk id="2" creationId="{03158660-6F25-4430-8989-18DEBE076F06}"/>
          </ac:spMkLst>
        </pc:spChg>
        <pc:spChg chg="add del">
          <ac:chgData name="Eldert Grootenboer" userId="3fe8758b2c2b58d2" providerId="LiveId" clId="{80D3185E-4D2B-4438-8DF8-5474F5446621}" dt="2021-03-23T15:09:52.017" v="311" actId="700"/>
          <ac:spMkLst>
            <pc:docMk/>
            <pc:sldMk cId="2275502966" sldId="2076137841"/>
            <ac:spMk id="3" creationId="{A1513BCA-D2A8-4025-8200-1DCC020AB476}"/>
          </ac:spMkLst>
        </pc:spChg>
        <pc:spChg chg="add del mod ord">
          <ac:chgData name="Eldert Grootenboer" userId="3fe8758b2c2b58d2" providerId="LiveId" clId="{80D3185E-4D2B-4438-8DF8-5474F5446621}" dt="2021-03-23T15:09:36.956" v="304" actId="700"/>
          <ac:spMkLst>
            <pc:docMk/>
            <pc:sldMk cId="2275502966" sldId="2076137841"/>
            <ac:spMk id="10" creationId="{09C4F3BF-A803-4122-8DBC-BFDDF83B844D}"/>
          </ac:spMkLst>
        </pc:spChg>
        <pc:spChg chg="add del mod ord">
          <ac:chgData name="Eldert Grootenboer" userId="3fe8758b2c2b58d2" providerId="LiveId" clId="{80D3185E-4D2B-4438-8DF8-5474F5446621}" dt="2021-03-23T15:09:36.956" v="304" actId="700"/>
          <ac:spMkLst>
            <pc:docMk/>
            <pc:sldMk cId="2275502966" sldId="2076137841"/>
            <ac:spMk id="11" creationId="{C4853147-0DAF-47F1-86AA-2592CD034044}"/>
          </ac:spMkLst>
        </pc:spChg>
        <pc:spChg chg="add mod ord">
          <ac:chgData name="Eldert Grootenboer" userId="3fe8758b2c2b58d2" providerId="LiveId" clId="{80D3185E-4D2B-4438-8DF8-5474F5446621}" dt="2021-03-23T15:09:52.017" v="311" actId="700"/>
          <ac:spMkLst>
            <pc:docMk/>
            <pc:sldMk cId="2275502966" sldId="2076137841"/>
            <ac:spMk id="24" creationId="{755A92F3-5DBE-4CDB-ADD7-F8DB38EF5FF4}"/>
          </ac:spMkLst>
        </pc:spChg>
        <pc:grpChg chg="add del mod">
          <ac:chgData name="Eldert Grootenboer" userId="3fe8758b2c2b58d2" providerId="LiveId" clId="{80D3185E-4D2B-4438-8DF8-5474F5446621}" dt="2021-03-23T15:09:38.346" v="308" actId="164"/>
          <ac:grpSpMkLst>
            <pc:docMk/>
            <pc:sldMk cId="2275502966" sldId="2076137841"/>
            <ac:grpSpMk id="9" creationId="{393FFEDF-A7B4-429F-8797-7ABEFF3602AA}"/>
          </ac:grpSpMkLst>
        </pc:grpChg>
        <pc:grpChg chg="add del mod">
          <ac:chgData name="Eldert Grootenboer" userId="3fe8758b2c2b58d2" providerId="LiveId" clId="{80D3185E-4D2B-4438-8DF8-5474F5446621}" dt="2021-03-23T15:09:35.615" v="301" actId="164"/>
          <ac:grpSpMkLst>
            <pc:docMk/>
            <pc:sldMk cId="2275502966" sldId="2076137841"/>
            <ac:grpSpMk id="17" creationId="{89EF7F11-03B5-43D5-BA57-A87B58544E59}"/>
          </ac:grpSpMkLst>
        </pc:grpChg>
        <pc:grpChg chg="add del mod ord">
          <ac:chgData name="Eldert Grootenboer" userId="3fe8758b2c2b58d2" providerId="LiveId" clId="{80D3185E-4D2B-4438-8DF8-5474F5446621}" dt="2021-03-23T15:09:34.756" v="299"/>
          <ac:grpSpMkLst>
            <pc:docMk/>
            <pc:sldMk cId="2275502966" sldId="2076137841"/>
            <ac:grpSpMk id="18" creationId="{447AE265-F247-42A4-99D3-B72ADC992679}"/>
          </ac:grpSpMkLst>
        </pc:grpChg>
        <pc:picChg chg="add del mod topLvl">
          <ac:chgData name="Eldert Grootenboer" userId="3fe8758b2c2b58d2" providerId="LiveId" clId="{80D3185E-4D2B-4438-8DF8-5474F5446621}" dt="2021-03-23T15:09:39.099" v="310" actId="1076"/>
          <ac:picMkLst>
            <pc:docMk/>
            <pc:sldMk cId="2275502966" sldId="2076137841"/>
            <ac:picMk id="4" creationId="{B20AA6A1-4C9D-46C3-8E7C-75B01C6A21B5}"/>
          </ac:picMkLst>
        </pc:picChg>
        <pc:picChg chg="add del mod topLvl">
          <ac:chgData name="Eldert Grootenboer" userId="3fe8758b2c2b58d2" providerId="LiveId" clId="{80D3185E-4D2B-4438-8DF8-5474F5446621}" dt="2021-03-23T15:09:39.099" v="310" actId="1076"/>
          <ac:picMkLst>
            <pc:docMk/>
            <pc:sldMk cId="2275502966" sldId="2076137841"/>
            <ac:picMk id="5" creationId="{30B60B1A-ABE4-4AEE-AB26-E90554528D70}"/>
          </ac:picMkLst>
        </pc:picChg>
        <pc:picChg chg="add del mod topLvl">
          <ac:chgData name="Eldert Grootenboer" userId="3fe8758b2c2b58d2" providerId="LiveId" clId="{80D3185E-4D2B-4438-8DF8-5474F5446621}" dt="2021-03-23T15:09:39.099" v="310" actId="1076"/>
          <ac:picMkLst>
            <pc:docMk/>
            <pc:sldMk cId="2275502966" sldId="2076137841"/>
            <ac:picMk id="8" creationId="{85FE5ACD-6499-4E4F-8293-8BF611D077E8}"/>
          </ac:picMkLst>
        </pc:picChg>
        <pc:picChg chg="add del mod">
          <ac:chgData name="Eldert Grootenboer" userId="3fe8758b2c2b58d2" providerId="LiveId" clId="{80D3185E-4D2B-4438-8DF8-5474F5446621}" dt="2021-03-23T15:09:36.029" v="302"/>
          <ac:picMkLst>
            <pc:docMk/>
            <pc:sldMk cId="2275502966" sldId="2076137841"/>
            <ac:picMk id="12" creationId="{14AB5292-1682-4C21-9B45-A6CE8F4BCA0C}"/>
          </ac:picMkLst>
        </pc:picChg>
        <pc:picChg chg="add del mod">
          <ac:chgData name="Eldert Grootenboer" userId="3fe8758b2c2b58d2" providerId="LiveId" clId="{80D3185E-4D2B-4438-8DF8-5474F5446621}" dt="2021-03-23T15:09:36.029" v="302"/>
          <ac:picMkLst>
            <pc:docMk/>
            <pc:sldMk cId="2275502966" sldId="2076137841"/>
            <ac:picMk id="13" creationId="{D7F2022B-6BA5-4459-B61B-256A9E34F01E}"/>
          </ac:picMkLst>
        </pc:picChg>
        <pc:picChg chg="add del mod">
          <ac:chgData name="Eldert Grootenboer" userId="3fe8758b2c2b58d2" providerId="LiveId" clId="{80D3185E-4D2B-4438-8DF8-5474F5446621}" dt="2021-03-23T15:09:36.029" v="302"/>
          <ac:picMkLst>
            <pc:docMk/>
            <pc:sldMk cId="2275502966" sldId="2076137841"/>
            <ac:picMk id="16" creationId="{4E6881EB-9763-434E-96E1-1538CA57F930}"/>
          </ac:picMkLst>
        </pc:picChg>
        <pc:picChg chg="add del mod topLvl">
          <ac:chgData name="Eldert Grootenboer" userId="3fe8758b2c2b58d2" providerId="LiveId" clId="{80D3185E-4D2B-4438-8DF8-5474F5446621}" dt="2021-03-23T15:09:32.859" v="298" actId="165"/>
          <ac:picMkLst>
            <pc:docMk/>
            <pc:sldMk cId="2275502966" sldId="2076137841"/>
            <ac:picMk id="19" creationId="{D4129792-3742-4155-9782-1B3A9A08C899}"/>
          </ac:picMkLst>
        </pc:picChg>
        <pc:picChg chg="add del mod topLvl">
          <ac:chgData name="Eldert Grootenboer" userId="3fe8758b2c2b58d2" providerId="LiveId" clId="{80D3185E-4D2B-4438-8DF8-5474F5446621}" dt="2021-03-23T15:09:32.859" v="298" actId="165"/>
          <ac:picMkLst>
            <pc:docMk/>
            <pc:sldMk cId="2275502966" sldId="2076137841"/>
            <ac:picMk id="20" creationId="{1E7EFA4E-4153-4CB8-B7E5-82342804F4A3}"/>
          </ac:picMkLst>
        </pc:picChg>
        <pc:picChg chg="add del mod topLvl">
          <ac:chgData name="Eldert Grootenboer" userId="3fe8758b2c2b58d2" providerId="LiveId" clId="{80D3185E-4D2B-4438-8DF8-5474F5446621}" dt="2021-03-23T15:09:32.859" v="298" actId="165"/>
          <ac:picMkLst>
            <pc:docMk/>
            <pc:sldMk cId="2275502966" sldId="2076137841"/>
            <ac:picMk id="23" creationId="{C2EF5C3D-A1D5-4191-B49B-4921E886FE20}"/>
          </ac:picMkLst>
        </pc:picChg>
        <pc:cxnChg chg="add del mod topLvl">
          <ac:chgData name="Eldert Grootenboer" userId="3fe8758b2c2b58d2" providerId="LiveId" clId="{80D3185E-4D2B-4438-8DF8-5474F5446621}" dt="2021-03-23T15:09:39.099" v="310" actId="1076"/>
          <ac:cxnSpMkLst>
            <pc:docMk/>
            <pc:sldMk cId="2275502966" sldId="2076137841"/>
            <ac:cxnSpMk id="6" creationId="{FF054EC8-B7E9-4002-B91E-1CFA63853F35}"/>
          </ac:cxnSpMkLst>
        </pc:cxnChg>
        <pc:cxnChg chg="add del mod topLvl">
          <ac:chgData name="Eldert Grootenboer" userId="3fe8758b2c2b58d2" providerId="LiveId" clId="{80D3185E-4D2B-4438-8DF8-5474F5446621}" dt="2021-03-23T15:09:39.099" v="310" actId="1076"/>
          <ac:cxnSpMkLst>
            <pc:docMk/>
            <pc:sldMk cId="2275502966" sldId="2076137841"/>
            <ac:cxnSpMk id="7" creationId="{BBA35B2C-78CC-4D51-9909-F9039A4C54CA}"/>
          </ac:cxnSpMkLst>
        </pc:cxnChg>
        <pc:cxnChg chg="add del mod">
          <ac:chgData name="Eldert Grootenboer" userId="3fe8758b2c2b58d2" providerId="LiveId" clId="{80D3185E-4D2B-4438-8DF8-5474F5446621}" dt="2021-03-23T15:09:36.029" v="302"/>
          <ac:cxnSpMkLst>
            <pc:docMk/>
            <pc:sldMk cId="2275502966" sldId="2076137841"/>
            <ac:cxnSpMk id="14" creationId="{273B96D5-244E-48D1-8A12-D9B8C7358878}"/>
          </ac:cxnSpMkLst>
        </pc:cxnChg>
        <pc:cxnChg chg="add del mod">
          <ac:chgData name="Eldert Grootenboer" userId="3fe8758b2c2b58d2" providerId="LiveId" clId="{80D3185E-4D2B-4438-8DF8-5474F5446621}" dt="2021-03-23T15:09:36.029" v="302"/>
          <ac:cxnSpMkLst>
            <pc:docMk/>
            <pc:sldMk cId="2275502966" sldId="2076137841"/>
            <ac:cxnSpMk id="15" creationId="{0870C604-EB33-48E9-A897-526C4B8C9077}"/>
          </ac:cxnSpMkLst>
        </pc:cxnChg>
        <pc:cxnChg chg="add del mod topLvl">
          <ac:chgData name="Eldert Grootenboer" userId="3fe8758b2c2b58d2" providerId="LiveId" clId="{80D3185E-4D2B-4438-8DF8-5474F5446621}" dt="2021-03-23T15:09:32.859" v="298" actId="165"/>
          <ac:cxnSpMkLst>
            <pc:docMk/>
            <pc:sldMk cId="2275502966" sldId="2076137841"/>
            <ac:cxnSpMk id="21" creationId="{25F3352E-C172-4746-A94B-56694EDECF4C}"/>
          </ac:cxnSpMkLst>
        </pc:cxnChg>
        <pc:cxnChg chg="add del mod topLvl">
          <ac:chgData name="Eldert Grootenboer" userId="3fe8758b2c2b58d2" providerId="LiveId" clId="{80D3185E-4D2B-4438-8DF8-5474F5446621}" dt="2021-03-23T15:09:32.859" v="298" actId="165"/>
          <ac:cxnSpMkLst>
            <pc:docMk/>
            <pc:sldMk cId="2275502966" sldId="2076137841"/>
            <ac:cxnSpMk id="22" creationId="{5ACCCB37-26B9-41CA-84E9-382B5124B395}"/>
          </ac:cxnSpMkLst>
        </pc:cxnChg>
      </pc:sldChg>
      <pc:sldChg chg="addSp delSp modSp new mod modTransition modClrScheme modAnim modShow chgLayout">
        <pc:chgData name="Eldert Grootenboer" userId="3fe8758b2c2b58d2" providerId="LiveId" clId="{80D3185E-4D2B-4438-8DF8-5474F5446621}" dt="2021-03-29T10:40:09.547" v="2060"/>
        <pc:sldMkLst>
          <pc:docMk/>
          <pc:sldMk cId="1165720735" sldId="2076137842"/>
        </pc:sldMkLst>
        <pc:spChg chg="del mod ord">
          <ac:chgData name="Eldert Grootenboer" userId="3fe8758b2c2b58d2" providerId="LiveId" clId="{80D3185E-4D2B-4438-8DF8-5474F5446621}" dt="2021-03-23T15:10:40.582" v="313" actId="700"/>
          <ac:spMkLst>
            <pc:docMk/>
            <pc:sldMk cId="1165720735" sldId="2076137842"/>
            <ac:spMk id="2" creationId="{D9EB88EB-5D24-4406-A098-0D6CC6CF1034}"/>
          </ac:spMkLst>
        </pc:spChg>
        <pc:spChg chg="del">
          <ac:chgData name="Eldert Grootenboer" userId="3fe8758b2c2b58d2" providerId="LiveId" clId="{80D3185E-4D2B-4438-8DF8-5474F5446621}" dt="2021-03-23T15:10:40.582" v="313" actId="700"/>
          <ac:spMkLst>
            <pc:docMk/>
            <pc:sldMk cId="1165720735" sldId="2076137842"/>
            <ac:spMk id="3" creationId="{23799055-095A-4440-BCA0-DF5CA0DA4944}"/>
          </ac:spMkLst>
        </pc:spChg>
        <pc:spChg chg="add del mod ord">
          <ac:chgData name="Eldert Grootenboer" userId="3fe8758b2c2b58d2" providerId="LiveId" clId="{80D3185E-4D2B-4438-8DF8-5474F5446621}" dt="2021-03-23T16:05:58.253" v="646" actId="700"/>
          <ac:spMkLst>
            <pc:docMk/>
            <pc:sldMk cId="1165720735" sldId="2076137842"/>
            <ac:spMk id="4" creationId="{44556B26-3962-456A-BF07-FD69FB70C3D4}"/>
          </ac:spMkLst>
        </pc:spChg>
        <pc:spChg chg="add del mod ord">
          <ac:chgData name="Eldert Grootenboer" userId="3fe8758b2c2b58d2" providerId="LiveId" clId="{80D3185E-4D2B-4438-8DF8-5474F5446621}" dt="2021-03-23T16:06:53.878" v="652" actId="700"/>
          <ac:spMkLst>
            <pc:docMk/>
            <pc:sldMk cId="1165720735" sldId="2076137842"/>
            <ac:spMk id="12" creationId="{50C4D6BC-9B92-431E-8934-9CC23D9D4C09}"/>
          </ac:spMkLst>
        </pc:spChg>
        <pc:spChg chg="add del mod ord">
          <ac:chgData name="Eldert Grootenboer" userId="3fe8758b2c2b58d2" providerId="LiveId" clId="{80D3185E-4D2B-4438-8DF8-5474F5446621}" dt="2021-03-23T16:06:53.878" v="652" actId="700"/>
          <ac:spMkLst>
            <pc:docMk/>
            <pc:sldMk cId="1165720735" sldId="2076137842"/>
            <ac:spMk id="13" creationId="{B9247B8E-A8E9-4ACB-9F5A-FEEF1E33CF10}"/>
          </ac:spMkLst>
        </pc:spChg>
        <pc:spChg chg="add mod ord">
          <ac:chgData name="Eldert Grootenboer" userId="3fe8758b2c2b58d2" providerId="LiveId" clId="{80D3185E-4D2B-4438-8DF8-5474F5446621}" dt="2021-03-29T10:40:09.547" v="2060"/>
          <ac:spMkLst>
            <pc:docMk/>
            <pc:sldMk cId="1165720735" sldId="2076137842"/>
            <ac:spMk id="14" creationId="{193ECD0B-864D-465F-BE5B-F4760169FFD4}"/>
          </ac:spMkLst>
        </pc:spChg>
        <pc:spChg chg="add del mod ord">
          <ac:chgData name="Eldert Grootenboer" userId="3fe8758b2c2b58d2" providerId="LiveId" clId="{80D3185E-4D2B-4438-8DF8-5474F5446621}" dt="2021-03-23T16:48:48.667" v="1083" actId="700"/>
          <ac:spMkLst>
            <pc:docMk/>
            <pc:sldMk cId="1165720735" sldId="2076137842"/>
            <ac:spMk id="15" creationId="{24F63A00-8852-421D-B387-6E4215C7C39B}"/>
          </ac:spMkLst>
        </pc:spChg>
        <pc:picChg chg="add mod">
          <ac:chgData name="Eldert Grootenboer" userId="3fe8758b2c2b58d2" providerId="LiveId" clId="{80D3185E-4D2B-4438-8DF8-5474F5446621}" dt="2021-03-23T15:10:41.911" v="314"/>
          <ac:picMkLst>
            <pc:docMk/>
            <pc:sldMk cId="1165720735" sldId="2076137842"/>
            <ac:picMk id="5" creationId="{51470ABF-813B-41AA-AF02-2D3FC67B0025}"/>
          </ac:picMkLst>
        </pc:picChg>
        <pc:picChg chg="add mod">
          <ac:chgData name="Eldert Grootenboer" userId="3fe8758b2c2b58d2" providerId="LiveId" clId="{80D3185E-4D2B-4438-8DF8-5474F5446621}" dt="2021-03-23T15:10:41.911" v="314"/>
          <ac:picMkLst>
            <pc:docMk/>
            <pc:sldMk cId="1165720735" sldId="2076137842"/>
            <ac:picMk id="6" creationId="{00A4790E-D9C8-4200-ABE4-4A02C1600D54}"/>
          </ac:picMkLst>
        </pc:picChg>
        <pc:picChg chg="add mod">
          <ac:chgData name="Eldert Grootenboer" userId="3fe8758b2c2b58d2" providerId="LiveId" clId="{80D3185E-4D2B-4438-8DF8-5474F5446621}" dt="2021-03-23T16:48:38.051" v="1081"/>
          <ac:picMkLst>
            <pc:docMk/>
            <pc:sldMk cId="1165720735" sldId="2076137842"/>
            <ac:picMk id="7" creationId="{946BC039-42E9-4255-A238-E47FA416808E}"/>
          </ac:picMkLst>
        </pc:picChg>
        <pc:picChg chg="add mod">
          <ac:chgData name="Eldert Grootenboer" userId="3fe8758b2c2b58d2" providerId="LiveId" clId="{80D3185E-4D2B-4438-8DF8-5474F5446621}" dt="2021-03-23T15:10:41.911" v="314"/>
          <ac:picMkLst>
            <pc:docMk/>
            <pc:sldMk cId="1165720735" sldId="2076137842"/>
            <ac:picMk id="10" creationId="{6AA2E9C3-3F0A-40DA-BEC1-FC32DD9E408F}"/>
          </ac:picMkLst>
        </pc:picChg>
        <pc:cxnChg chg="add mod">
          <ac:chgData name="Eldert Grootenboer" userId="3fe8758b2c2b58d2" providerId="LiveId" clId="{80D3185E-4D2B-4438-8DF8-5474F5446621}" dt="2021-03-23T16:48:43.969" v="1082" actId="208"/>
          <ac:cxnSpMkLst>
            <pc:docMk/>
            <pc:sldMk cId="1165720735" sldId="2076137842"/>
            <ac:cxnSpMk id="8" creationId="{49729635-0FBA-495E-8021-30E14E73EA14}"/>
          </ac:cxnSpMkLst>
        </pc:cxnChg>
        <pc:cxnChg chg="add mod">
          <ac:chgData name="Eldert Grootenboer" userId="3fe8758b2c2b58d2" providerId="LiveId" clId="{80D3185E-4D2B-4438-8DF8-5474F5446621}" dt="2021-03-23T16:30:14.159" v="827" actId="208"/>
          <ac:cxnSpMkLst>
            <pc:docMk/>
            <pc:sldMk cId="1165720735" sldId="2076137842"/>
            <ac:cxnSpMk id="9" creationId="{CB93F5AA-EECE-40E4-84E5-D11EFD3E83F4}"/>
          </ac:cxnSpMkLst>
        </pc:cxnChg>
        <pc:cxnChg chg="add mod">
          <ac:chgData name="Eldert Grootenboer" userId="3fe8758b2c2b58d2" providerId="LiveId" clId="{80D3185E-4D2B-4438-8DF8-5474F5446621}" dt="2021-03-23T16:30:14.159" v="827" actId="208"/>
          <ac:cxnSpMkLst>
            <pc:docMk/>
            <pc:sldMk cId="1165720735" sldId="2076137842"/>
            <ac:cxnSpMk id="11" creationId="{2C1A158A-ECBA-41CD-9835-7813BC6A6F05}"/>
          </ac:cxnSpMkLst>
        </pc:cxnChg>
      </pc:sldChg>
      <pc:sldChg chg="addSp delSp modSp new mod modTransition modClrScheme modShow chgLayout">
        <pc:chgData name="Eldert Grootenboer" userId="3fe8758b2c2b58d2" providerId="LiveId" clId="{80D3185E-4D2B-4438-8DF8-5474F5446621}" dt="2021-03-29T10:40:09.547" v="2060"/>
        <pc:sldMkLst>
          <pc:docMk/>
          <pc:sldMk cId="107296400" sldId="2076137843"/>
        </pc:sldMkLst>
        <pc:spChg chg="del mod ord">
          <ac:chgData name="Eldert Grootenboer" userId="3fe8758b2c2b58d2" providerId="LiveId" clId="{80D3185E-4D2B-4438-8DF8-5474F5446621}" dt="2021-03-23T15:11:42.606" v="318" actId="700"/>
          <ac:spMkLst>
            <pc:docMk/>
            <pc:sldMk cId="107296400" sldId="2076137843"/>
            <ac:spMk id="2" creationId="{63AF1884-1838-47C3-8E98-901B8545FD1F}"/>
          </ac:spMkLst>
        </pc:spChg>
        <pc:spChg chg="del">
          <ac:chgData name="Eldert Grootenboer" userId="3fe8758b2c2b58d2" providerId="LiveId" clId="{80D3185E-4D2B-4438-8DF8-5474F5446621}" dt="2021-03-23T15:11:42.606" v="318" actId="700"/>
          <ac:spMkLst>
            <pc:docMk/>
            <pc:sldMk cId="107296400" sldId="2076137843"/>
            <ac:spMk id="3" creationId="{DF6BCBB8-3C39-433C-A893-320A91A60C7A}"/>
          </ac:spMkLst>
        </pc:spChg>
        <pc:spChg chg="add del mod ord">
          <ac:chgData name="Eldert Grootenboer" userId="3fe8758b2c2b58d2" providerId="LiveId" clId="{80D3185E-4D2B-4438-8DF8-5474F5446621}" dt="2021-03-23T16:05:58.253" v="646" actId="700"/>
          <ac:spMkLst>
            <pc:docMk/>
            <pc:sldMk cId="107296400" sldId="2076137843"/>
            <ac:spMk id="4" creationId="{015280E3-5E07-46BD-8510-77C18FFEB2FD}"/>
          </ac:spMkLst>
        </pc:spChg>
        <pc:spChg chg="add del mod ord">
          <ac:chgData name="Eldert Grootenboer" userId="3fe8758b2c2b58d2" providerId="LiveId" clId="{80D3185E-4D2B-4438-8DF8-5474F5446621}" dt="2021-03-23T16:06:53.878" v="652" actId="700"/>
          <ac:spMkLst>
            <pc:docMk/>
            <pc:sldMk cId="107296400" sldId="2076137843"/>
            <ac:spMk id="16" creationId="{107F7F3B-7FEC-4D50-9685-278C07019BF6}"/>
          </ac:spMkLst>
        </pc:spChg>
        <pc:spChg chg="add del mod ord">
          <ac:chgData name="Eldert Grootenboer" userId="3fe8758b2c2b58d2" providerId="LiveId" clId="{80D3185E-4D2B-4438-8DF8-5474F5446621}" dt="2021-03-23T16:06:53.878" v="652" actId="700"/>
          <ac:spMkLst>
            <pc:docMk/>
            <pc:sldMk cId="107296400" sldId="2076137843"/>
            <ac:spMk id="17" creationId="{AE4525F9-A02E-4CA8-A37A-329D43528F99}"/>
          </ac:spMkLst>
        </pc:spChg>
        <pc:spChg chg="add mod ord">
          <ac:chgData name="Eldert Grootenboer" userId="3fe8758b2c2b58d2" providerId="LiveId" clId="{80D3185E-4D2B-4438-8DF8-5474F5446621}" dt="2021-03-29T10:40:09.547" v="2060"/>
          <ac:spMkLst>
            <pc:docMk/>
            <pc:sldMk cId="107296400" sldId="2076137843"/>
            <ac:spMk id="18" creationId="{FDD60E7B-4CDB-4D2C-B34C-824B6F25774E}"/>
          </ac:spMkLst>
        </pc:spChg>
        <pc:spChg chg="add del mod ord">
          <ac:chgData name="Eldert Grootenboer" userId="3fe8758b2c2b58d2" providerId="LiveId" clId="{80D3185E-4D2B-4438-8DF8-5474F5446621}" dt="2021-03-23T16:48:56.751" v="1084" actId="700"/>
          <ac:spMkLst>
            <pc:docMk/>
            <pc:sldMk cId="107296400" sldId="2076137843"/>
            <ac:spMk id="19" creationId="{7342E7F3-2F28-42CD-A790-9380AE9E3C5C}"/>
          </ac:spMkLst>
        </pc:spChg>
        <pc:picChg chg="add mod">
          <ac:chgData name="Eldert Grootenboer" userId="3fe8758b2c2b58d2" providerId="LiveId" clId="{80D3185E-4D2B-4438-8DF8-5474F5446621}" dt="2021-03-23T15:11:43.619" v="319"/>
          <ac:picMkLst>
            <pc:docMk/>
            <pc:sldMk cId="107296400" sldId="2076137843"/>
            <ac:picMk id="5" creationId="{9FC93C7E-AD8A-4A3F-806C-D7D1B183D381}"/>
          </ac:picMkLst>
        </pc:picChg>
        <pc:picChg chg="add mod">
          <ac:chgData name="Eldert Grootenboer" userId="3fe8758b2c2b58d2" providerId="LiveId" clId="{80D3185E-4D2B-4438-8DF8-5474F5446621}" dt="2021-03-23T15:11:43.619" v="319"/>
          <ac:picMkLst>
            <pc:docMk/>
            <pc:sldMk cId="107296400" sldId="2076137843"/>
            <ac:picMk id="6" creationId="{DBB83846-5800-4D73-8869-5AEF96634C64}"/>
          </ac:picMkLst>
        </pc:picChg>
        <pc:picChg chg="add mod">
          <ac:chgData name="Eldert Grootenboer" userId="3fe8758b2c2b58d2" providerId="LiveId" clId="{80D3185E-4D2B-4438-8DF8-5474F5446621}" dt="2021-03-23T16:48:29.855" v="1080"/>
          <ac:picMkLst>
            <pc:docMk/>
            <pc:sldMk cId="107296400" sldId="2076137843"/>
            <ac:picMk id="7" creationId="{1FCD4720-2B44-4D2F-95C0-7741423F8EBE}"/>
          </ac:picMkLst>
        </pc:picChg>
        <pc:picChg chg="add mod">
          <ac:chgData name="Eldert Grootenboer" userId="3fe8758b2c2b58d2" providerId="LiveId" clId="{80D3185E-4D2B-4438-8DF8-5474F5446621}" dt="2021-03-23T15:11:43.619" v="319"/>
          <ac:picMkLst>
            <pc:docMk/>
            <pc:sldMk cId="107296400" sldId="2076137843"/>
            <ac:picMk id="8" creationId="{8B368A81-5D31-45CE-9751-5AE75B79EE56}"/>
          </ac:picMkLst>
        </pc:picChg>
        <pc:picChg chg="add mod">
          <ac:chgData name="Eldert Grootenboer" userId="3fe8758b2c2b58d2" providerId="LiveId" clId="{80D3185E-4D2B-4438-8DF8-5474F5446621}" dt="2021-03-23T15:11:43.619" v="319"/>
          <ac:picMkLst>
            <pc:docMk/>
            <pc:sldMk cId="107296400" sldId="2076137843"/>
            <ac:picMk id="9" creationId="{EFBADB4B-4FC0-4486-886E-FFBEC48B647F}"/>
          </ac:picMkLst>
        </pc:picChg>
        <pc:picChg chg="add mod">
          <ac:chgData name="Eldert Grootenboer" userId="3fe8758b2c2b58d2" providerId="LiveId" clId="{80D3185E-4D2B-4438-8DF8-5474F5446621}" dt="2021-03-23T15:11:43.619" v="319"/>
          <ac:picMkLst>
            <pc:docMk/>
            <pc:sldMk cId="107296400" sldId="2076137843"/>
            <ac:picMk id="14" creationId="{45402A99-906F-40B9-828B-980CF5A2D0FE}"/>
          </ac:picMkLst>
        </pc:picChg>
        <pc:cxnChg chg="add mod">
          <ac:chgData name="Eldert Grootenboer" userId="3fe8758b2c2b58d2" providerId="LiveId" clId="{80D3185E-4D2B-4438-8DF8-5474F5446621}" dt="2021-03-23T16:48:24.189" v="1079" actId="208"/>
          <ac:cxnSpMkLst>
            <pc:docMk/>
            <pc:sldMk cId="107296400" sldId="2076137843"/>
            <ac:cxnSpMk id="10" creationId="{79E70A8A-0CC4-4714-8F31-9A4587DDF4BD}"/>
          </ac:cxnSpMkLst>
        </pc:cxnChg>
        <pc:cxnChg chg="add mod">
          <ac:chgData name="Eldert Grootenboer" userId="3fe8758b2c2b58d2" providerId="LiveId" clId="{80D3185E-4D2B-4438-8DF8-5474F5446621}" dt="2021-03-23T16:39:48.794" v="973" actId="208"/>
          <ac:cxnSpMkLst>
            <pc:docMk/>
            <pc:sldMk cId="107296400" sldId="2076137843"/>
            <ac:cxnSpMk id="11" creationId="{51FFD999-FAC3-430B-B63B-F52C67A34949}"/>
          </ac:cxnSpMkLst>
        </pc:cxnChg>
        <pc:cxnChg chg="add mod">
          <ac:chgData name="Eldert Grootenboer" userId="3fe8758b2c2b58d2" providerId="LiveId" clId="{80D3185E-4D2B-4438-8DF8-5474F5446621}" dt="2021-03-23T16:39:48.794" v="973" actId="208"/>
          <ac:cxnSpMkLst>
            <pc:docMk/>
            <pc:sldMk cId="107296400" sldId="2076137843"/>
            <ac:cxnSpMk id="12" creationId="{818887E8-1ACE-473A-8690-95E5C6D693A8}"/>
          </ac:cxnSpMkLst>
        </pc:cxnChg>
        <pc:cxnChg chg="add mod">
          <ac:chgData name="Eldert Grootenboer" userId="3fe8758b2c2b58d2" providerId="LiveId" clId="{80D3185E-4D2B-4438-8DF8-5474F5446621}" dt="2021-03-23T16:39:48.794" v="973" actId="208"/>
          <ac:cxnSpMkLst>
            <pc:docMk/>
            <pc:sldMk cId="107296400" sldId="2076137843"/>
            <ac:cxnSpMk id="13" creationId="{BCFE6A43-71CB-44AD-8BA2-EAD7EE90B484}"/>
          </ac:cxnSpMkLst>
        </pc:cxnChg>
        <pc:cxnChg chg="add mod">
          <ac:chgData name="Eldert Grootenboer" userId="3fe8758b2c2b58d2" providerId="LiveId" clId="{80D3185E-4D2B-4438-8DF8-5474F5446621}" dt="2021-03-23T16:39:48.794" v="973" actId="208"/>
          <ac:cxnSpMkLst>
            <pc:docMk/>
            <pc:sldMk cId="107296400" sldId="2076137843"/>
            <ac:cxnSpMk id="15" creationId="{46D185AF-6A67-40E3-9C12-E6921DC89CA1}"/>
          </ac:cxnSpMkLst>
        </pc:cxnChg>
      </pc:sldChg>
      <pc:sldChg chg="addSp delSp modSp new mod modTransition modClrScheme modShow chgLayout">
        <pc:chgData name="Eldert Grootenboer" userId="3fe8758b2c2b58d2" providerId="LiveId" clId="{80D3185E-4D2B-4438-8DF8-5474F5446621}" dt="2021-03-29T10:40:09.681" v="2062" actId="27636"/>
        <pc:sldMkLst>
          <pc:docMk/>
          <pc:sldMk cId="2978470398" sldId="2076137844"/>
        </pc:sldMkLst>
        <pc:spChg chg="del mod ord">
          <ac:chgData name="Eldert Grootenboer" userId="3fe8758b2c2b58d2" providerId="LiveId" clId="{80D3185E-4D2B-4438-8DF8-5474F5446621}" dt="2021-03-23T15:28:19.799" v="449" actId="700"/>
          <ac:spMkLst>
            <pc:docMk/>
            <pc:sldMk cId="2978470398" sldId="2076137844"/>
            <ac:spMk id="2" creationId="{BE8E7C72-5ED9-4197-8F80-D4044A34DBE9}"/>
          </ac:spMkLst>
        </pc:spChg>
        <pc:spChg chg="del mod ord">
          <ac:chgData name="Eldert Grootenboer" userId="3fe8758b2c2b58d2" providerId="LiveId" clId="{80D3185E-4D2B-4438-8DF8-5474F5446621}" dt="2021-03-23T15:28:19.799" v="449" actId="700"/>
          <ac:spMkLst>
            <pc:docMk/>
            <pc:sldMk cId="2978470398" sldId="2076137844"/>
            <ac:spMk id="3" creationId="{20FB19C2-F910-40B8-97F2-F70AA9B19EBB}"/>
          </ac:spMkLst>
        </pc:spChg>
        <pc:spChg chg="add mod ord">
          <ac:chgData name="Eldert Grootenboer" userId="3fe8758b2c2b58d2" providerId="LiveId" clId="{80D3185E-4D2B-4438-8DF8-5474F5446621}" dt="2021-03-29T10:40:09.547" v="2060"/>
          <ac:spMkLst>
            <pc:docMk/>
            <pc:sldMk cId="2978470398" sldId="2076137844"/>
            <ac:spMk id="4" creationId="{5688CB4F-39D7-4639-9E63-7B3F852724D8}"/>
          </ac:spMkLst>
        </pc:spChg>
        <pc:spChg chg="add mod ord">
          <ac:chgData name="Eldert Grootenboer" userId="3fe8758b2c2b58d2" providerId="LiveId" clId="{80D3185E-4D2B-4438-8DF8-5474F5446621}" dt="2021-03-29T10:40:09.681" v="2062" actId="27636"/>
          <ac:spMkLst>
            <pc:docMk/>
            <pc:sldMk cId="2978470398" sldId="2076137844"/>
            <ac:spMk id="5" creationId="{E20C5175-9879-460E-87E4-DF505397BBB7}"/>
          </ac:spMkLst>
        </pc:spChg>
        <pc:spChg chg="add del mod">
          <ac:chgData name="Eldert Grootenboer" userId="3fe8758b2c2b58d2" providerId="LiveId" clId="{80D3185E-4D2B-4438-8DF8-5474F5446621}" dt="2021-03-23T15:29:35.891" v="476" actId="6264"/>
          <ac:spMkLst>
            <pc:docMk/>
            <pc:sldMk cId="2978470398" sldId="2076137844"/>
            <ac:spMk id="6" creationId="{71E551D3-0BBB-4A4D-B56A-B9FFB30D6C1A}"/>
          </ac:spMkLst>
        </pc:spChg>
        <pc:spChg chg="add del mod">
          <ac:chgData name="Eldert Grootenboer" userId="3fe8758b2c2b58d2" providerId="LiveId" clId="{80D3185E-4D2B-4438-8DF8-5474F5446621}" dt="2021-03-23T15:29:35.891" v="476" actId="6264"/>
          <ac:spMkLst>
            <pc:docMk/>
            <pc:sldMk cId="2978470398" sldId="2076137844"/>
            <ac:spMk id="7" creationId="{5755805E-E2E6-4F3D-BA65-71DF19DA8A21}"/>
          </ac:spMkLst>
        </pc:spChg>
      </pc:sldChg>
      <pc:sldChg chg="addSp delSp modSp new add del mod modTransition setBg modClrScheme delAnim modAnim delDesignElem modShow chgLayout modNotesTx">
        <pc:chgData name="Eldert Grootenboer" userId="3fe8758b2c2b58d2" providerId="LiveId" clId="{80D3185E-4D2B-4438-8DF8-5474F5446621}" dt="2021-03-29T10:41:58.069" v="2083" actId="47"/>
        <pc:sldMkLst>
          <pc:docMk/>
          <pc:sldMk cId="3692292904" sldId="2076137845"/>
        </pc:sldMkLst>
        <pc:spChg chg="mod ord">
          <ac:chgData name="Eldert Grootenboer" userId="3fe8758b2c2b58d2" providerId="LiveId" clId="{80D3185E-4D2B-4438-8DF8-5474F5446621}" dt="2021-03-29T10:41:30.685" v="2076" actId="21"/>
          <ac:spMkLst>
            <pc:docMk/>
            <pc:sldMk cId="3692292904" sldId="2076137845"/>
            <ac:spMk id="2" creationId="{9666FA26-2957-43B4-94A4-DC83565E10A8}"/>
          </ac:spMkLst>
        </pc:spChg>
        <pc:spChg chg="del mod ord">
          <ac:chgData name="Eldert Grootenboer" userId="3fe8758b2c2b58d2" providerId="LiveId" clId="{80D3185E-4D2B-4438-8DF8-5474F5446621}" dt="2021-03-24T10:37:42.703" v="1361" actId="26606"/>
          <ac:spMkLst>
            <pc:docMk/>
            <pc:sldMk cId="3692292904" sldId="2076137845"/>
            <ac:spMk id="3" creationId="{5E2FCE0D-810E-41A0-BCEC-92F15B95BDFC}"/>
          </ac:spMkLst>
        </pc:spChg>
        <pc:spChg chg="add del mod">
          <ac:chgData name="Eldert Grootenboer" userId="3fe8758b2c2b58d2" providerId="LiveId" clId="{80D3185E-4D2B-4438-8DF8-5474F5446621}" dt="2021-03-29T10:41:15.405" v="2072" actId="6264"/>
          <ac:spMkLst>
            <pc:docMk/>
            <pc:sldMk cId="3692292904" sldId="2076137845"/>
            <ac:spMk id="3" creationId="{6D89DF27-6BD5-4BC6-8B08-C5F49584AAFB}"/>
          </ac:spMkLst>
        </pc:spChg>
        <pc:spChg chg="add del mod">
          <ac:chgData name="Eldert Grootenboer" userId="3fe8758b2c2b58d2" providerId="LiveId" clId="{80D3185E-4D2B-4438-8DF8-5474F5446621}" dt="2021-03-23T15:31:11.979" v="511" actId="6264"/>
          <ac:spMkLst>
            <pc:docMk/>
            <pc:sldMk cId="3692292904" sldId="2076137845"/>
            <ac:spMk id="4" creationId="{424CB824-0386-4C8D-A0E2-C41D4BB7F52C}"/>
          </ac:spMkLst>
        </pc:spChg>
        <pc:spChg chg="add del mod">
          <ac:chgData name="Eldert Grootenboer" userId="3fe8758b2c2b58d2" providerId="LiveId" clId="{80D3185E-4D2B-4438-8DF8-5474F5446621}" dt="2021-03-29T10:41:15.405" v="2072" actId="6264"/>
          <ac:spMkLst>
            <pc:docMk/>
            <pc:sldMk cId="3692292904" sldId="2076137845"/>
            <ac:spMk id="4" creationId="{63966E00-EF39-4761-99D3-8BD2623D671F}"/>
          </ac:spMkLst>
        </pc:spChg>
        <pc:spChg chg="add del mod">
          <ac:chgData name="Eldert Grootenboer" userId="3fe8758b2c2b58d2" providerId="LiveId" clId="{80D3185E-4D2B-4438-8DF8-5474F5446621}" dt="2021-03-23T15:31:11.979" v="511" actId="6264"/>
          <ac:spMkLst>
            <pc:docMk/>
            <pc:sldMk cId="3692292904" sldId="2076137845"/>
            <ac:spMk id="5" creationId="{D2D96002-0243-44D8-B323-F91177010442}"/>
          </ac:spMkLst>
        </pc:spChg>
        <pc:spChg chg="add del mod">
          <ac:chgData name="Eldert Grootenboer" userId="3fe8758b2c2b58d2" providerId="LiveId" clId="{80D3185E-4D2B-4438-8DF8-5474F5446621}" dt="2021-03-23T16:05:49.884" v="645" actId="6264"/>
          <ac:spMkLst>
            <pc:docMk/>
            <pc:sldMk cId="3692292904" sldId="2076137845"/>
            <ac:spMk id="6" creationId="{27919BCB-EDCA-46AF-8E45-536BEDF8A9BD}"/>
          </ac:spMkLst>
        </pc:spChg>
        <pc:spChg chg="add mod">
          <ac:chgData name="Eldert Grootenboer" userId="3fe8758b2c2b58d2" providerId="LiveId" clId="{80D3185E-4D2B-4438-8DF8-5474F5446621}" dt="2021-03-29T10:41:38.047" v="2078" actId="21"/>
          <ac:spMkLst>
            <pc:docMk/>
            <pc:sldMk cId="3692292904" sldId="2076137845"/>
            <ac:spMk id="6" creationId="{71D85E85-BF5C-49E9-9381-356625DFFC77}"/>
          </ac:spMkLst>
        </pc:spChg>
        <pc:spChg chg="add del mod">
          <ac:chgData name="Eldert Grootenboer" userId="3fe8758b2c2b58d2" providerId="LiveId" clId="{80D3185E-4D2B-4438-8DF8-5474F5446621}" dt="2021-03-23T16:05:49.884" v="645" actId="6264"/>
          <ac:spMkLst>
            <pc:docMk/>
            <pc:sldMk cId="3692292904" sldId="2076137845"/>
            <ac:spMk id="7" creationId="{1D99BABB-3EAB-40AA-A8A9-8D5D6C1CE645}"/>
          </ac:spMkLst>
        </pc:spChg>
        <pc:spChg chg="add del">
          <ac:chgData name="Eldert Grootenboer" userId="3fe8758b2c2b58d2" providerId="LiveId" clId="{80D3185E-4D2B-4438-8DF8-5474F5446621}" dt="2021-03-24T10:37:48.912" v="1362" actId="26606"/>
          <ac:spMkLst>
            <pc:docMk/>
            <pc:sldMk cId="3692292904" sldId="2076137845"/>
            <ac:spMk id="9" creationId="{6C4028FD-8BAA-4A19-BFDE-594D991B7552}"/>
          </ac:spMkLst>
        </pc:spChg>
        <pc:spChg chg="add del mod">
          <ac:chgData name="Eldert Grootenboer" userId="3fe8758b2c2b58d2" providerId="LiveId" clId="{80D3185E-4D2B-4438-8DF8-5474F5446621}" dt="2021-03-24T10:38:06.186" v="1366" actId="6264"/>
          <ac:spMkLst>
            <pc:docMk/>
            <pc:sldMk cId="3692292904" sldId="2076137845"/>
            <ac:spMk id="10" creationId="{70FE5C6B-0422-4654-84CC-9F3A5F1383EB}"/>
          </ac:spMkLst>
        </pc:spChg>
        <pc:spChg chg="add del mod">
          <ac:chgData name="Eldert Grootenboer" userId="3fe8758b2c2b58d2" providerId="LiveId" clId="{80D3185E-4D2B-4438-8DF8-5474F5446621}" dt="2021-03-24T10:38:06.186" v="1366" actId="6264"/>
          <ac:spMkLst>
            <pc:docMk/>
            <pc:sldMk cId="3692292904" sldId="2076137845"/>
            <ac:spMk id="11" creationId="{DB23AAF3-954E-46B4-ACD6-0AE26575CB3A}"/>
          </ac:spMkLst>
        </pc:spChg>
        <pc:spChg chg="add del">
          <ac:chgData name="Eldert Grootenboer" userId="3fe8758b2c2b58d2" providerId="LiveId" clId="{80D3185E-4D2B-4438-8DF8-5474F5446621}" dt="2021-03-24T10:38:03.177" v="1364" actId="700"/>
          <ac:spMkLst>
            <pc:docMk/>
            <pc:sldMk cId="3692292904" sldId="2076137845"/>
            <ac:spMk id="14" creationId="{37E32B78-23DD-4E77-8B9C-7779E3BF20C2}"/>
          </ac:spMkLst>
        </pc:spChg>
        <pc:graphicFrameChg chg="add del mod ord modGraphic">
          <ac:chgData name="Eldert Grootenboer" userId="3fe8758b2c2b58d2" providerId="LiveId" clId="{80D3185E-4D2B-4438-8DF8-5474F5446621}" dt="2021-03-29T10:41:38.047" v="2078" actId="21"/>
          <ac:graphicFrameMkLst>
            <pc:docMk/>
            <pc:sldMk cId="3692292904" sldId="2076137845"/>
            <ac:graphicFrameMk id="8" creationId="{CE057751-C2EC-4B7C-8328-547735B1652B}"/>
          </ac:graphicFrameMkLst>
        </pc:graphicFrameChg>
      </pc:sldChg>
      <pc:sldChg chg="addSp delSp modSp">
        <pc:chgData name="Eldert Grootenboer" userId="3fe8758b2c2b58d2" providerId="LiveId" clId="{80D3185E-4D2B-4438-8DF8-5474F5446621}" dt="2021-03-23T15:31:37.339" v="522"/>
        <pc:sldMkLst>
          <pc:docMk/>
          <pc:sldMk cId="520863691" sldId="2076137846"/>
        </pc:sldMkLst>
        <pc:spChg chg="del">
          <ac:chgData name="Eldert Grootenboer" userId="3fe8758b2c2b58d2" providerId="LiveId" clId="{80D3185E-4D2B-4438-8DF8-5474F5446621}" dt="2021-03-23T15:31:37.339" v="522"/>
          <ac:spMkLst>
            <pc:docMk/>
            <pc:sldMk cId="520863691" sldId="2076137846"/>
            <ac:spMk id="3" creationId="{B6EC4962-B313-41CB-ABFC-20831EA282C7}"/>
          </ac:spMkLst>
        </pc:spChg>
        <pc:spChg chg="add mod">
          <ac:chgData name="Eldert Grootenboer" userId="3fe8758b2c2b58d2" providerId="LiveId" clId="{80D3185E-4D2B-4438-8DF8-5474F5446621}" dt="2021-03-23T15:31:37.339" v="522"/>
          <ac:spMkLst>
            <pc:docMk/>
            <pc:sldMk cId="520863691" sldId="2076137846"/>
            <ac:spMk id="4" creationId="{3F79828F-AB49-4BC7-A90F-C3DB8F2C91D1}"/>
          </ac:spMkLst>
        </pc:spChg>
      </pc:sldChg>
      <pc:sldChg chg="addSp delSp modSp new add del mod modClrScheme modShow chgLayout">
        <pc:chgData name="Eldert Grootenboer" userId="3fe8758b2c2b58d2" providerId="LiveId" clId="{80D3185E-4D2B-4438-8DF8-5474F5446621}" dt="2021-03-23T16:28:38.428" v="815" actId="47"/>
        <pc:sldMkLst>
          <pc:docMk/>
          <pc:sldMk cId="855202206" sldId="2076137846"/>
        </pc:sldMkLst>
        <pc:spChg chg="mod ord">
          <ac:chgData name="Eldert Grootenboer" userId="3fe8758b2c2b58d2" providerId="LiveId" clId="{80D3185E-4D2B-4438-8DF8-5474F5446621}" dt="2021-03-23T16:07:57.583" v="663"/>
          <ac:spMkLst>
            <pc:docMk/>
            <pc:sldMk cId="855202206" sldId="2076137846"/>
            <ac:spMk id="2" creationId="{CB38F7A5-986F-48FA-8D45-D0E6FF493283}"/>
          </ac:spMkLst>
        </pc:spChg>
        <pc:spChg chg="mod ord">
          <ac:chgData name="Eldert Grootenboer" userId="3fe8758b2c2b58d2" providerId="LiveId" clId="{80D3185E-4D2B-4438-8DF8-5474F5446621}" dt="2021-03-23T16:10:50.188" v="710" actId="27636"/>
          <ac:spMkLst>
            <pc:docMk/>
            <pc:sldMk cId="855202206" sldId="2076137846"/>
            <ac:spMk id="3" creationId="{B6EC4962-B313-41CB-ABFC-20831EA282C7}"/>
          </ac:spMkLst>
        </pc:spChg>
        <pc:spChg chg="add del mod">
          <ac:chgData name="Eldert Grootenboer" userId="3fe8758b2c2b58d2" providerId="LiveId" clId="{80D3185E-4D2B-4438-8DF8-5474F5446621}" dt="2021-03-23T15:31:43.037" v="525" actId="6264"/>
          <ac:spMkLst>
            <pc:docMk/>
            <pc:sldMk cId="855202206" sldId="2076137846"/>
            <ac:spMk id="3" creationId="{EECE7882-A7C0-4600-8914-88C620BB741A}"/>
          </ac:spMkLst>
        </pc:spChg>
        <pc:spChg chg="mod ord">
          <ac:chgData name="Eldert Grootenboer" userId="3fe8758b2c2b58d2" providerId="LiveId" clId="{80D3185E-4D2B-4438-8DF8-5474F5446621}" dt="2021-03-23T15:31:43.037" v="525" actId="6264"/>
          <ac:spMkLst>
            <pc:docMk/>
            <pc:sldMk cId="855202206" sldId="2076137846"/>
            <ac:spMk id="4" creationId="{3F79828F-AB49-4BC7-A90F-C3DB8F2C91D1}"/>
          </ac:spMkLst>
        </pc:spChg>
        <pc:spChg chg="add del mod">
          <ac:chgData name="Eldert Grootenboer" userId="3fe8758b2c2b58d2" providerId="LiveId" clId="{80D3185E-4D2B-4438-8DF8-5474F5446621}" dt="2021-03-23T15:31:43.037" v="525" actId="6264"/>
          <ac:spMkLst>
            <pc:docMk/>
            <pc:sldMk cId="855202206" sldId="2076137846"/>
            <ac:spMk id="5" creationId="{FEC43CE2-54B1-498D-993B-72B26F9A5A30}"/>
          </ac:spMkLst>
        </pc:spChg>
      </pc:sldChg>
      <pc:sldChg chg="addSp delSp modSp new mod modTransition modClrScheme modShow chgLayout">
        <pc:chgData name="Eldert Grootenboer" userId="3fe8758b2c2b58d2" providerId="LiveId" clId="{80D3185E-4D2B-4438-8DF8-5474F5446621}" dt="2021-03-29T10:40:09.671" v="2061" actId="27636"/>
        <pc:sldMkLst>
          <pc:docMk/>
          <pc:sldMk cId="3451031325" sldId="2076137847"/>
        </pc:sldMkLst>
        <pc:spChg chg="mod ord">
          <ac:chgData name="Eldert Grootenboer" userId="3fe8758b2c2b58d2" providerId="LiveId" clId="{80D3185E-4D2B-4438-8DF8-5474F5446621}" dt="2021-03-29T10:40:09.547" v="2060"/>
          <ac:spMkLst>
            <pc:docMk/>
            <pc:sldMk cId="3451031325" sldId="2076137847"/>
            <ac:spMk id="2" creationId="{89FF6A8D-C5DA-406E-8E85-1A8953DBE7DD}"/>
          </ac:spMkLst>
        </pc:spChg>
        <pc:spChg chg="mod ord">
          <ac:chgData name="Eldert Grootenboer" userId="3fe8758b2c2b58d2" providerId="LiveId" clId="{80D3185E-4D2B-4438-8DF8-5474F5446621}" dt="2021-03-29T10:40:09.671" v="2061" actId="27636"/>
          <ac:spMkLst>
            <pc:docMk/>
            <pc:sldMk cId="3451031325" sldId="2076137847"/>
            <ac:spMk id="3" creationId="{6874A541-320E-4968-B83B-DB8F2DB0F9B9}"/>
          </ac:spMkLst>
        </pc:spChg>
        <pc:spChg chg="add del mod">
          <ac:chgData name="Eldert Grootenboer" userId="3fe8758b2c2b58d2" providerId="LiveId" clId="{80D3185E-4D2B-4438-8DF8-5474F5446621}" dt="2021-03-23T15:34:12.641" v="551" actId="6264"/>
          <ac:spMkLst>
            <pc:docMk/>
            <pc:sldMk cId="3451031325" sldId="2076137847"/>
            <ac:spMk id="4" creationId="{4D94536C-EC4F-4649-96F5-A4FA5B82F99B}"/>
          </ac:spMkLst>
        </pc:spChg>
        <pc:spChg chg="add del mod">
          <ac:chgData name="Eldert Grootenboer" userId="3fe8758b2c2b58d2" providerId="LiveId" clId="{80D3185E-4D2B-4438-8DF8-5474F5446621}" dt="2021-03-23T15:34:12.641" v="551" actId="6264"/>
          <ac:spMkLst>
            <pc:docMk/>
            <pc:sldMk cId="3451031325" sldId="2076137847"/>
            <ac:spMk id="5" creationId="{660BB608-AD92-4CE7-B413-ACA1F33C42E4}"/>
          </ac:spMkLst>
        </pc:spChg>
      </pc:sldChg>
      <pc:sldChg chg="addSp delSp modSp new del mod modTransition setBg modClrScheme modShow chgLayout">
        <pc:chgData name="Eldert Grootenboer" userId="3fe8758b2c2b58d2" providerId="LiveId" clId="{80D3185E-4D2B-4438-8DF8-5474F5446621}" dt="2021-03-24T10:50:37.483" v="1770" actId="47"/>
        <pc:sldMkLst>
          <pc:docMk/>
          <pc:sldMk cId="3498610202" sldId="2076137848"/>
        </pc:sldMkLst>
        <pc:spChg chg="mod ord">
          <ac:chgData name="Eldert Grootenboer" userId="3fe8758b2c2b58d2" providerId="LiveId" clId="{80D3185E-4D2B-4438-8DF8-5474F5446621}" dt="2021-03-24T10:49:08.487" v="1762" actId="26606"/>
          <ac:spMkLst>
            <pc:docMk/>
            <pc:sldMk cId="3498610202" sldId="2076137848"/>
            <ac:spMk id="2" creationId="{AADF6A37-3A82-434C-961E-3C677C131935}"/>
          </ac:spMkLst>
        </pc:spChg>
        <pc:spChg chg="add del mod ord">
          <ac:chgData name="Eldert Grootenboer" userId="3fe8758b2c2b58d2" providerId="LiveId" clId="{80D3185E-4D2B-4438-8DF8-5474F5446621}" dt="2021-03-23T16:06:53.878" v="652" actId="700"/>
          <ac:spMkLst>
            <pc:docMk/>
            <pc:sldMk cId="3498610202" sldId="2076137848"/>
            <ac:spMk id="3" creationId="{AC17C3A4-32D1-4DD7-B713-B5FBCFC11240}"/>
          </ac:spMkLst>
        </pc:spChg>
        <pc:spChg chg="add del mod ord">
          <ac:chgData name="Eldert Grootenboer" userId="3fe8758b2c2b58d2" providerId="LiveId" clId="{80D3185E-4D2B-4438-8DF8-5474F5446621}" dt="2021-03-24T10:49:08.487" v="1762" actId="26606"/>
          <ac:spMkLst>
            <pc:docMk/>
            <pc:sldMk cId="3498610202" sldId="2076137848"/>
            <ac:spMk id="4" creationId="{EEA342BD-AD9C-46CB-84B6-0AB9F0ED535E}"/>
          </ac:spMkLst>
        </pc:spChg>
        <pc:spChg chg="add">
          <ac:chgData name="Eldert Grootenboer" userId="3fe8758b2c2b58d2" providerId="LiveId" clId="{80D3185E-4D2B-4438-8DF8-5474F5446621}" dt="2021-03-24T10:49:08.487" v="1762" actId="26606"/>
          <ac:spMkLst>
            <pc:docMk/>
            <pc:sldMk cId="3498610202" sldId="2076137848"/>
            <ac:spMk id="10" creationId="{68575C10-8187-4AC4-AD72-C754EAFD2867}"/>
          </ac:spMkLst>
        </pc:spChg>
        <pc:graphicFrameChg chg="add">
          <ac:chgData name="Eldert Grootenboer" userId="3fe8758b2c2b58d2" providerId="LiveId" clId="{80D3185E-4D2B-4438-8DF8-5474F5446621}" dt="2021-03-24T10:49:08.487" v="1762" actId="26606"/>
          <ac:graphicFrameMkLst>
            <pc:docMk/>
            <pc:sldMk cId="3498610202" sldId="2076137848"/>
            <ac:graphicFrameMk id="6" creationId="{2B7439F2-9F48-4415-848E-76E4E51C6733}"/>
          </ac:graphicFrameMkLst>
        </pc:graphicFrameChg>
        <pc:cxnChg chg="add">
          <ac:chgData name="Eldert Grootenboer" userId="3fe8758b2c2b58d2" providerId="LiveId" clId="{80D3185E-4D2B-4438-8DF8-5474F5446621}" dt="2021-03-24T10:49:08.487" v="1762" actId="26606"/>
          <ac:cxnSpMkLst>
            <pc:docMk/>
            <pc:sldMk cId="3498610202" sldId="2076137848"/>
            <ac:cxnSpMk id="12" creationId="{74E776C9-ED67-41B7-B3A3-4DF76EF3ACEE}"/>
          </ac:cxnSpMkLst>
        </pc:cxnChg>
      </pc:sldChg>
      <pc:sldChg chg="addSp delSp modSp new mod modTransition modClrScheme modShow chgLayout">
        <pc:chgData name="Eldert Grootenboer" userId="3fe8758b2c2b58d2" providerId="LiveId" clId="{80D3185E-4D2B-4438-8DF8-5474F5446621}" dt="2021-03-29T10:40:09.547" v="2060"/>
        <pc:sldMkLst>
          <pc:docMk/>
          <pc:sldMk cId="537473986" sldId="2076137849"/>
        </pc:sldMkLst>
        <pc:spChg chg="mod ord">
          <ac:chgData name="Eldert Grootenboer" userId="3fe8758b2c2b58d2" providerId="LiveId" clId="{80D3185E-4D2B-4438-8DF8-5474F5446621}" dt="2021-03-29T10:40:09.547" v="2060"/>
          <ac:spMkLst>
            <pc:docMk/>
            <pc:sldMk cId="537473986" sldId="2076137849"/>
            <ac:spMk id="2" creationId="{28D09016-76C6-44CF-AE76-E756F4EF0FF0}"/>
          </ac:spMkLst>
        </pc:spChg>
        <pc:spChg chg="add del mod ord">
          <ac:chgData name="Eldert Grootenboer" userId="3fe8758b2c2b58d2" providerId="LiveId" clId="{80D3185E-4D2B-4438-8DF8-5474F5446621}" dt="2021-03-23T16:06:53.878" v="652" actId="700"/>
          <ac:spMkLst>
            <pc:docMk/>
            <pc:sldMk cId="537473986" sldId="2076137849"/>
            <ac:spMk id="3" creationId="{0D5ABC76-B163-42F9-8E54-36ADA0CEC1EB}"/>
          </ac:spMkLst>
        </pc:spChg>
        <pc:spChg chg="add del mod ord">
          <ac:chgData name="Eldert Grootenboer" userId="3fe8758b2c2b58d2" providerId="LiveId" clId="{80D3185E-4D2B-4438-8DF8-5474F5446621}" dt="2021-03-23T16:50:38.629" v="1112" actId="700"/>
          <ac:spMkLst>
            <pc:docMk/>
            <pc:sldMk cId="537473986" sldId="2076137849"/>
            <ac:spMk id="4" creationId="{0985B4F9-89A2-4767-9F32-E29E689803D2}"/>
          </ac:spMkLst>
        </pc:spChg>
        <pc:spChg chg="add mod ord">
          <ac:chgData name="Eldert Grootenboer" userId="3fe8758b2c2b58d2" providerId="LiveId" clId="{80D3185E-4D2B-4438-8DF8-5474F5446621}" dt="2021-03-29T10:40:09.547" v="2060"/>
          <ac:spMkLst>
            <pc:docMk/>
            <pc:sldMk cId="537473986" sldId="2076137849"/>
            <ac:spMk id="5" creationId="{D1227F80-ED96-4D42-9B50-647AFFD6DD00}"/>
          </ac:spMkLst>
        </pc:spChg>
      </pc:sldChg>
      <pc:sldChg chg="modSp new del mod">
        <pc:chgData name="Eldert Grootenboer" userId="3fe8758b2c2b58d2" providerId="LiveId" clId="{80D3185E-4D2B-4438-8DF8-5474F5446621}" dt="2021-03-23T15:41:11.622" v="600" actId="47"/>
        <pc:sldMkLst>
          <pc:docMk/>
          <pc:sldMk cId="3393435947" sldId="2076137849"/>
        </pc:sldMkLst>
        <pc:spChg chg="mod">
          <ac:chgData name="Eldert Grootenboer" userId="3fe8758b2c2b58d2" providerId="LiveId" clId="{80D3185E-4D2B-4438-8DF8-5474F5446621}" dt="2021-03-23T15:41:08.296" v="599" actId="20577"/>
          <ac:spMkLst>
            <pc:docMk/>
            <pc:sldMk cId="3393435947" sldId="2076137849"/>
            <ac:spMk id="2" creationId="{B6E32928-14C7-47DA-812D-F22B1A5E9A16}"/>
          </ac:spMkLst>
        </pc:spChg>
      </pc:sldChg>
      <pc:sldChg chg="addSp delSp modSp new mod modTransition modClrScheme modShow chgLayout">
        <pc:chgData name="Eldert Grootenboer" userId="3fe8758b2c2b58d2" providerId="LiveId" clId="{80D3185E-4D2B-4438-8DF8-5474F5446621}" dt="2021-04-06T19:59:44.110" v="2483" actId="6549"/>
        <pc:sldMkLst>
          <pc:docMk/>
          <pc:sldMk cId="2351732360" sldId="2076137850"/>
        </pc:sldMkLst>
        <pc:spChg chg="mod ord">
          <ac:chgData name="Eldert Grootenboer" userId="3fe8758b2c2b58d2" providerId="LiveId" clId="{80D3185E-4D2B-4438-8DF8-5474F5446621}" dt="2021-03-29T10:40:09.547" v="2060"/>
          <ac:spMkLst>
            <pc:docMk/>
            <pc:sldMk cId="2351732360" sldId="2076137850"/>
            <ac:spMk id="2" creationId="{F5CC218F-8059-40C5-A19B-EE4BA8B64188}"/>
          </ac:spMkLst>
        </pc:spChg>
        <pc:spChg chg="add del mod ord">
          <ac:chgData name="Eldert Grootenboer" userId="3fe8758b2c2b58d2" providerId="LiveId" clId="{80D3185E-4D2B-4438-8DF8-5474F5446621}" dt="2021-03-23T16:06:53.878" v="652" actId="700"/>
          <ac:spMkLst>
            <pc:docMk/>
            <pc:sldMk cId="2351732360" sldId="2076137850"/>
            <ac:spMk id="3" creationId="{CC4B9664-0853-4D1F-BB59-1F456CDCF911}"/>
          </ac:spMkLst>
        </pc:spChg>
        <pc:spChg chg="add del mod ord">
          <ac:chgData name="Eldert Grootenboer" userId="3fe8758b2c2b58d2" providerId="LiveId" clId="{80D3185E-4D2B-4438-8DF8-5474F5446621}" dt="2021-03-24T11:01:31.916" v="1842" actId="700"/>
          <ac:spMkLst>
            <pc:docMk/>
            <pc:sldMk cId="2351732360" sldId="2076137850"/>
            <ac:spMk id="4" creationId="{C96066B1-8C49-4B37-93CF-1B61F101E154}"/>
          </ac:spMkLst>
        </pc:spChg>
        <pc:spChg chg="add mod ord">
          <ac:chgData name="Eldert Grootenboer" userId="3fe8758b2c2b58d2" providerId="LiveId" clId="{80D3185E-4D2B-4438-8DF8-5474F5446621}" dt="2021-04-06T19:59:44.110" v="2483" actId="6549"/>
          <ac:spMkLst>
            <pc:docMk/>
            <pc:sldMk cId="2351732360" sldId="2076137850"/>
            <ac:spMk id="5" creationId="{58A0F66C-499A-4778-BAB6-AA764C7F666F}"/>
          </ac:spMkLst>
        </pc:spChg>
        <pc:spChg chg="add mod ord">
          <ac:chgData name="Eldert Grootenboer" userId="3fe8758b2c2b58d2" providerId="LiveId" clId="{80D3185E-4D2B-4438-8DF8-5474F5446621}" dt="2021-03-29T10:40:09.547" v="2060"/>
          <ac:spMkLst>
            <pc:docMk/>
            <pc:sldMk cId="2351732360" sldId="2076137850"/>
            <ac:spMk id="6" creationId="{73CF8A2D-4A6B-454B-8E9F-B8B1E2F9DEDC}"/>
          </ac:spMkLst>
        </pc:spChg>
      </pc:sldChg>
      <pc:sldChg chg="addSp delSp modSp new mod modTransition modClrScheme chgLayout">
        <pc:chgData name="Eldert Grootenboer" userId="3fe8758b2c2b58d2" providerId="LiveId" clId="{80D3185E-4D2B-4438-8DF8-5474F5446621}" dt="2021-03-29T10:40:09.547" v="2060"/>
        <pc:sldMkLst>
          <pc:docMk/>
          <pc:sldMk cId="537736711" sldId="2076137851"/>
        </pc:sldMkLst>
        <pc:spChg chg="mod ord">
          <ac:chgData name="Eldert Grootenboer" userId="3fe8758b2c2b58d2" providerId="LiveId" clId="{80D3185E-4D2B-4438-8DF8-5474F5446621}" dt="2021-03-29T10:40:09.547" v="2060"/>
          <ac:spMkLst>
            <pc:docMk/>
            <pc:sldMk cId="537736711" sldId="2076137851"/>
            <ac:spMk id="2" creationId="{74987633-78EE-40AF-A300-4E9FD75FCA9A}"/>
          </ac:spMkLst>
        </pc:spChg>
        <pc:spChg chg="del mod ord">
          <ac:chgData name="Eldert Grootenboer" userId="3fe8758b2c2b58d2" providerId="LiveId" clId="{80D3185E-4D2B-4438-8DF8-5474F5446621}" dt="2021-03-23T16:30:52.982" v="860" actId="700"/>
          <ac:spMkLst>
            <pc:docMk/>
            <pc:sldMk cId="537736711" sldId="2076137851"/>
            <ac:spMk id="3" creationId="{3C725537-29D9-4249-B3AA-D97A536C022C}"/>
          </ac:spMkLst>
        </pc:spChg>
        <pc:spChg chg="add mod ord">
          <ac:chgData name="Eldert Grootenboer" userId="3fe8758b2c2b58d2" providerId="LiveId" clId="{80D3185E-4D2B-4438-8DF8-5474F5446621}" dt="2021-03-29T10:40:09.547" v="2060"/>
          <ac:spMkLst>
            <pc:docMk/>
            <pc:sldMk cId="537736711" sldId="2076137851"/>
            <ac:spMk id="4" creationId="{EF470760-C6B0-407B-9510-8831B6286E7E}"/>
          </ac:spMkLst>
        </pc:spChg>
      </pc:sldChg>
      <pc:sldChg chg="addSp modSp new del mod modClrScheme chgLayout">
        <pc:chgData name="Eldert Grootenboer" userId="3fe8758b2c2b58d2" providerId="LiveId" clId="{80D3185E-4D2B-4438-8DF8-5474F5446621}" dt="2021-03-23T16:24:54.906" v="804" actId="47"/>
        <pc:sldMkLst>
          <pc:docMk/>
          <pc:sldMk cId="2988428577" sldId="2076137851"/>
        </pc:sldMkLst>
        <pc:spChg chg="add mod">
          <ac:chgData name="Eldert Grootenboer" userId="3fe8758b2c2b58d2" providerId="LiveId" clId="{80D3185E-4D2B-4438-8DF8-5474F5446621}" dt="2021-03-23T16:22:03.933" v="788" actId="20577"/>
          <ac:spMkLst>
            <pc:docMk/>
            <pc:sldMk cId="2988428577" sldId="2076137851"/>
            <ac:spMk id="2" creationId="{F0DD0A77-E0F8-4443-9416-CBC9ACA2F5A8}"/>
          </ac:spMkLst>
        </pc:spChg>
        <pc:spChg chg="add mod">
          <ac:chgData name="Eldert Grootenboer" userId="3fe8758b2c2b58d2" providerId="LiveId" clId="{80D3185E-4D2B-4438-8DF8-5474F5446621}" dt="2021-03-23T16:22:57.709" v="789"/>
          <ac:spMkLst>
            <pc:docMk/>
            <pc:sldMk cId="2988428577" sldId="2076137851"/>
            <ac:spMk id="3" creationId="{DDBBF9E9-2B10-48A8-BFBA-4A0BAD87C305}"/>
          </ac:spMkLst>
        </pc:spChg>
      </pc:sldChg>
      <pc:sldChg chg="modSp new del mod">
        <pc:chgData name="Eldert Grootenboer" userId="3fe8758b2c2b58d2" providerId="LiveId" clId="{80D3185E-4D2B-4438-8DF8-5474F5446621}" dt="2021-03-23T16:23:34.152" v="800" actId="47"/>
        <pc:sldMkLst>
          <pc:docMk/>
          <pc:sldMk cId="740322372" sldId="2076137852"/>
        </pc:sldMkLst>
        <pc:spChg chg="mod">
          <ac:chgData name="Eldert Grootenboer" userId="3fe8758b2c2b58d2" providerId="LiveId" clId="{80D3185E-4D2B-4438-8DF8-5474F5446621}" dt="2021-03-23T16:23:13.122" v="799" actId="20577"/>
          <ac:spMkLst>
            <pc:docMk/>
            <pc:sldMk cId="740322372" sldId="2076137852"/>
            <ac:spMk id="2" creationId="{342D77A6-5909-472F-95F9-6A9DA9FF66FC}"/>
          </ac:spMkLst>
        </pc:spChg>
      </pc:sldChg>
      <pc:sldChg chg="addSp delSp modSp add mod ord modTransition modClrScheme modAnim modShow chgLayout">
        <pc:chgData name="Eldert Grootenboer" userId="3fe8758b2c2b58d2" providerId="LiveId" clId="{80D3185E-4D2B-4438-8DF8-5474F5446621}" dt="2021-03-29T10:45:37.495" v="2110" actId="478"/>
        <pc:sldMkLst>
          <pc:docMk/>
          <pc:sldMk cId="3333233687" sldId="2076137852"/>
        </pc:sldMkLst>
        <pc:spChg chg="add del mod">
          <ac:chgData name="Eldert Grootenboer" userId="3fe8758b2c2b58d2" providerId="LiveId" clId="{80D3185E-4D2B-4438-8DF8-5474F5446621}" dt="2021-03-29T10:44:43.539" v="2103" actId="6264"/>
          <ac:spMkLst>
            <pc:docMk/>
            <pc:sldMk cId="3333233687" sldId="2076137852"/>
            <ac:spMk id="2" creationId="{B135847C-5157-4993-A023-FD7A869EA3CF}"/>
          </ac:spMkLst>
        </pc:spChg>
        <pc:spChg chg="mod ord">
          <ac:chgData name="Eldert Grootenboer" userId="3fe8758b2c2b58d2" providerId="LiveId" clId="{80D3185E-4D2B-4438-8DF8-5474F5446621}" dt="2021-03-29T10:44:43.539" v="2103" actId="6264"/>
          <ac:spMkLst>
            <pc:docMk/>
            <pc:sldMk cId="3333233687" sldId="2076137852"/>
            <ac:spMk id="62" creationId="{674D32B9-8848-4935-8D95-E59C6FB44594}"/>
          </ac:spMkLst>
        </pc:spChg>
        <pc:picChg chg="mod ord">
          <ac:chgData name="Eldert Grootenboer" userId="3fe8758b2c2b58d2" providerId="LiveId" clId="{80D3185E-4D2B-4438-8DF8-5474F5446621}" dt="2021-03-29T10:45:16.314" v="2104" actId="1076"/>
          <ac:picMkLst>
            <pc:docMk/>
            <pc:sldMk cId="3333233687" sldId="2076137852"/>
            <ac:picMk id="5" creationId="{52DFDBFE-B1E8-4937-95AC-3F343D8BF4DA}"/>
          </ac:picMkLst>
        </pc:picChg>
        <pc:picChg chg="mod">
          <ac:chgData name="Eldert Grootenboer" userId="3fe8758b2c2b58d2" providerId="LiveId" clId="{80D3185E-4D2B-4438-8DF8-5474F5446621}" dt="2021-03-23T16:47:25.137" v="1069" actId="207"/>
          <ac:picMkLst>
            <pc:docMk/>
            <pc:sldMk cId="3333233687" sldId="2076137852"/>
            <ac:picMk id="7" creationId="{B9B5D1D5-E169-40CA-9875-B165426EFC64}"/>
          </ac:picMkLst>
        </pc:picChg>
        <pc:picChg chg="mod">
          <ac:chgData name="Eldert Grootenboer" userId="3fe8758b2c2b58d2" providerId="LiveId" clId="{80D3185E-4D2B-4438-8DF8-5474F5446621}" dt="2021-03-23T16:47:25.137" v="1069" actId="207"/>
          <ac:picMkLst>
            <pc:docMk/>
            <pc:sldMk cId="3333233687" sldId="2076137852"/>
            <ac:picMk id="8" creationId="{B643D638-4E27-4C96-AD70-305AA6B1AD9A}"/>
          </ac:picMkLst>
        </pc:picChg>
        <pc:picChg chg="mod ord">
          <ac:chgData name="Eldert Grootenboer" userId="3fe8758b2c2b58d2" providerId="LiveId" clId="{80D3185E-4D2B-4438-8DF8-5474F5446621}" dt="2021-03-23T16:47:48.180" v="1074" actId="167"/>
          <ac:picMkLst>
            <pc:docMk/>
            <pc:sldMk cId="3333233687" sldId="2076137852"/>
            <ac:picMk id="10" creationId="{B5CFADB2-462F-4077-A1F3-E0A5B73EDE3B}"/>
          </ac:picMkLst>
        </pc:picChg>
        <pc:picChg chg="mod">
          <ac:chgData name="Eldert Grootenboer" userId="3fe8758b2c2b58d2" providerId="LiveId" clId="{80D3185E-4D2B-4438-8DF8-5474F5446621}" dt="2021-03-23T16:47:25.137" v="1069" actId="207"/>
          <ac:picMkLst>
            <pc:docMk/>
            <pc:sldMk cId="3333233687" sldId="2076137852"/>
            <ac:picMk id="14" creationId="{78353DCE-1E68-4606-BDBF-F2389695BB6A}"/>
          </ac:picMkLst>
        </pc:picChg>
        <pc:picChg chg="del">
          <ac:chgData name="Eldert Grootenboer" userId="3fe8758b2c2b58d2" providerId="LiveId" clId="{80D3185E-4D2B-4438-8DF8-5474F5446621}" dt="2021-03-23T16:47:19.591" v="1066" actId="478"/>
          <ac:picMkLst>
            <pc:docMk/>
            <pc:sldMk cId="3333233687" sldId="2076137852"/>
            <ac:picMk id="21" creationId="{1291325A-E18E-4515-97BD-38527DFD9195}"/>
          </ac:picMkLst>
        </pc:picChg>
        <pc:picChg chg="add del mod">
          <ac:chgData name="Eldert Grootenboer" userId="3fe8758b2c2b58d2" providerId="LiveId" clId="{80D3185E-4D2B-4438-8DF8-5474F5446621}" dt="2021-03-29T10:44:36.272" v="2101"/>
          <ac:picMkLst>
            <pc:docMk/>
            <pc:sldMk cId="3333233687" sldId="2076137852"/>
            <ac:picMk id="22" creationId="{346EC039-AB41-43BE-9BDC-08D0198C1468}"/>
          </ac:picMkLst>
        </pc:picChg>
        <pc:picChg chg="del">
          <ac:chgData name="Eldert Grootenboer" userId="3fe8758b2c2b58d2" providerId="LiveId" clId="{80D3185E-4D2B-4438-8DF8-5474F5446621}" dt="2021-03-23T16:47:18.041" v="1064" actId="478"/>
          <ac:picMkLst>
            <pc:docMk/>
            <pc:sldMk cId="3333233687" sldId="2076137852"/>
            <ac:picMk id="22" creationId="{E5A2D895-7A76-4AE0-A2FA-2F6C960D1FF5}"/>
          </ac:picMkLst>
        </pc:picChg>
        <pc:picChg chg="del">
          <ac:chgData name="Eldert Grootenboer" userId="3fe8758b2c2b58d2" providerId="LiveId" clId="{80D3185E-4D2B-4438-8DF8-5474F5446621}" dt="2021-03-23T16:47:18.967" v="1065" actId="478"/>
          <ac:picMkLst>
            <pc:docMk/>
            <pc:sldMk cId="3333233687" sldId="2076137852"/>
            <ac:picMk id="23" creationId="{926B0CA9-D300-4F30-8F8D-CD44BE14D81B}"/>
          </ac:picMkLst>
        </pc:picChg>
        <pc:picChg chg="del">
          <ac:chgData name="Eldert Grootenboer" userId="3fe8758b2c2b58d2" providerId="LiveId" clId="{80D3185E-4D2B-4438-8DF8-5474F5446621}" dt="2021-03-23T16:47:15.544" v="1062" actId="478"/>
          <ac:picMkLst>
            <pc:docMk/>
            <pc:sldMk cId="3333233687" sldId="2076137852"/>
            <ac:picMk id="38" creationId="{A3554807-7F4B-4735-9EC1-FB2D6E71F365}"/>
          </ac:picMkLst>
        </pc:picChg>
        <pc:picChg chg="del">
          <ac:chgData name="Eldert Grootenboer" userId="3fe8758b2c2b58d2" providerId="LiveId" clId="{80D3185E-4D2B-4438-8DF8-5474F5446621}" dt="2021-03-23T16:47:20.118" v="1067" actId="478"/>
          <ac:picMkLst>
            <pc:docMk/>
            <pc:sldMk cId="3333233687" sldId="2076137852"/>
            <ac:picMk id="39" creationId="{3B4E26E7-2BB5-4F36-A637-CF78231AF8A3}"/>
          </ac:picMkLst>
        </pc:picChg>
        <pc:picChg chg="mod">
          <ac:chgData name="Eldert Grootenboer" userId="3fe8758b2c2b58d2" providerId="LiveId" clId="{80D3185E-4D2B-4438-8DF8-5474F5446621}" dt="2021-03-23T16:47:25.137" v="1069" actId="207"/>
          <ac:picMkLst>
            <pc:docMk/>
            <pc:sldMk cId="3333233687" sldId="2076137852"/>
            <ac:picMk id="57" creationId="{951AF853-3D1D-43FC-AA6B-178EF7CDC956}"/>
          </ac:picMkLst>
        </pc:picChg>
        <pc:picChg chg="mod">
          <ac:chgData name="Eldert Grootenboer" userId="3fe8758b2c2b58d2" providerId="LiveId" clId="{80D3185E-4D2B-4438-8DF8-5474F5446621}" dt="2021-03-23T16:48:13.755" v="1078"/>
          <ac:picMkLst>
            <pc:docMk/>
            <pc:sldMk cId="3333233687" sldId="2076137852"/>
            <ac:picMk id="1026" creationId="{49EEA45C-AEBE-46D9-90B6-3D8B6A96A016}"/>
          </ac:picMkLst>
        </pc:picChg>
        <pc:picChg chg="del">
          <ac:chgData name="Eldert Grootenboer" userId="3fe8758b2c2b58d2" providerId="LiveId" clId="{80D3185E-4D2B-4438-8DF8-5474F5446621}" dt="2021-03-23T16:47:17.108" v="1063" actId="478"/>
          <ac:picMkLst>
            <pc:docMk/>
            <pc:sldMk cId="3333233687" sldId="2076137852"/>
            <ac:picMk id="2050" creationId="{2BAD8EBA-3E8B-4B8A-96E1-01EDC0C0896B}"/>
          </ac:picMkLst>
        </pc:picChg>
        <pc:cxnChg chg="mod">
          <ac:chgData name="Eldert Grootenboer" userId="3fe8758b2c2b58d2" providerId="LiveId" clId="{80D3185E-4D2B-4438-8DF8-5474F5446621}" dt="2021-03-23T16:47:37.116" v="1070" actId="208"/>
          <ac:cxnSpMkLst>
            <pc:docMk/>
            <pc:sldMk cId="3333233687" sldId="2076137852"/>
            <ac:cxnSpMk id="16" creationId="{C1BB5AF6-7232-4DE9-ADEC-8C89C3F0D20E}"/>
          </ac:cxnSpMkLst>
        </pc:cxnChg>
        <pc:cxnChg chg="mod">
          <ac:chgData name="Eldert Grootenboer" userId="3fe8758b2c2b58d2" providerId="LiveId" clId="{80D3185E-4D2B-4438-8DF8-5474F5446621}" dt="2021-03-23T16:47:37.116" v="1070" actId="208"/>
          <ac:cxnSpMkLst>
            <pc:docMk/>
            <pc:sldMk cId="3333233687" sldId="2076137852"/>
            <ac:cxnSpMk id="18" creationId="{E43939F8-FBDD-4A5A-B0EE-351FE16076A6}"/>
          </ac:cxnSpMkLst>
        </pc:cxnChg>
        <pc:cxnChg chg="mod">
          <ac:chgData name="Eldert Grootenboer" userId="3fe8758b2c2b58d2" providerId="LiveId" clId="{80D3185E-4D2B-4438-8DF8-5474F5446621}" dt="2021-03-23T16:47:37.116" v="1070" actId="208"/>
          <ac:cxnSpMkLst>
            <pc:docMk/>
            <pc:sldMk cId="3333233687" sldId="2076137852"/>
            <ac:cxnSpMk id="24" creationId="{EB556145-470C-4909-860F-31BBA6AD4D4D}"/>
          </ac:cxnSpMkLst>
        </pc:cxnChg>
        <pc:cxnChg chg="mod">
          <ac:chgData name="Eldert Grootenboer" userId="3fe8758b2c2b58d2" providerId="LiveId" clId="{80D3185E-4D2B-4438-8DF8-5474F5446621}" dt="2021-03-29T10:45:16.314" v="2104" actId="1076"/>
          <ac:cxnSpMkLst>
            <pc:docMk/>
            <pc:sldMk cId="3333233687" sldId="2076137852"/>
            <ac:cxnSpMk id="30" creationId="{40078815-FE20-4BFF-A7A5-42992932A9A1}"/>
          </ac:cxnSpMkLst>
        </pc:cxnChg>
        <pc:cxnChg chg="del mod">
          <ac:chgData name="Eldert Grootenboer" userId="3fe8758b2c2b58d2" providerId="LiveId" clId="{80D3185E-4D2B-4438-8DF8-5474F5446621}" dt="2021-03-29T10:45:33.378" v="2105" actId="478"/>
          <ac:cxnSpMkLst>
            <pc:docMk/>
            <pc:sldMk cId="3333233687" sldId="2076137852"/>
            <ac:cxnSpMk id="37" creationId="{3D628C04-1BC3-4061-B68F-8F56EA193F94}"/>
          </ac:cxnSpMkLst>
        </pc:cxnChg>
        <pc:cxnChg chg="mod">
          <ac:chgData name="Eldert Grootenboer" userId="3fe8758b2c2b58d2" providerId="LiveId" clId="{80D3185E-4D2B-4438-8DF8-5474F5446621}" dt="2021-03-23T16:47:37.116" v="1070" actId="208"/>
          <ac:cxnSpMkLst>
            <pc:docMk/>
            <pc:sldMk cId="3333233687" sldId="2076137852"/>
            <ac:cxnSpMk id="40" creationId="{A9FE1D90-FBC7-40E1-9186-61D58C2B8C95}"/>
          </ac:cxnSpMkLst>
        </pc:cxnChg>
        <pc:cxnChg chg="del mod">
          <ac:chgData name="Eldert Grootenboer" userId="3fe8758b2c2b58d2" providerId="LiveId" clId="{80D3185E-4D2B-4438-8DF8-5474F5446621}" dt="2021-03-29T10:45:37.495" v="2110" actId="478"/>
          <ac:cxnSpMkLst>
            <pc:docMk/>
            <pc:sldMk cId="3333233687" sldId="2076137852"/>
            <ac:cxnSpMk id="45" creationId="{87ACA1CC-6775-4805-B14D-C51650160672}"/>
          </ac:cxnSpMkLst>
        </pc:cxnChg>
        <pc:cxnChg chg="del mod">
          <ac:chgData name="Eldert Grootenboer" userId="3fe8758b2c2b58d2" providerId="LiveId" clId="{80D3185E-4D2B-4438-8DF8-5474F5446621}" dt="2021-03-29T10:45:34.337" v="2106" actId="478"/>
          <ac:cxnSpMkLst>
            <pc:docMk/>
            <pc:sldMk cId="3333233687" sldId="2076137852"/>
            <ac:cxnSpMk id="48" creationId="{DD29C45C-2947-4AB2-8059-A43E33FE6F1D}"/>
          </ac:cxnSpMkLst>
        </pc:cxnChg>
        <pc:cxnChg chg="del mod">
          <ac:chgData name="Eldert Grootenboer" userId="3fe8758b2c2b58d2" providerId="LiveId" clId="{80D3185E-4D2B-4438-8DF8-5474F5446621}" dt="2021-03-29T10:45:35.051" v="2107" actId="478"/>
          <ac:cxnSpMkLst>
            <pc:docMk/>
            <pc:sldMk cId="3333233687" sldId="2076137852"/>
            <ac:cxnSpMk id="51" creationId="{F80852B5-C4A4-441A-88FC-480D723A2C9F}"/>
          </ac:cxnSpMkLst>
        </pc:cxnChg>
        <pc:cxnChg chg="del mod">
          <ac:chgData name="Eldert Grootenboer" userId="3fe8758b2c2b58d2" providerId="LiveId" clId="{80D3185E-4D2B-4438-8DF8-5474F5446621}" dt="2021-03-29T10:45:36.656" v="2109" actId="478"/>
          <ac:cxnSpMkLst>
            <pc:docMk/>
            <pc:sldMk cId="3333233687" sldId="2076137852"/>
            <ac:cxnSpMk id="54" creationId="{AC1820A5-6238-4163-915D-D16A3C78EBB6}"/>
          </ac:cxnSpMkLst>
        </pc:cxnChg>
        <pc:cxnChg chg="del mod">
          <ac:chgData name="Eldert Grootenboer" userId="3fe8758b2c2b58d2" providerId="LiveId" clId="{80D3185E-4D2B-4438-8DF8-5474F5446621}" dt="2021-03-29T10:45:35.930" v="2108" actId="478"/>
          <ac:cxnSpMkLst>
            <pc:docMk/>
            <pc:sldMk cId="3333233687" sldId="2076137852"/>
            <ac:cxnSpMk id="58" creationId="{1D7AF951-7F47-41BA-9E18-21849D45AA5A}"/>
          </ac:cxnSpMkLst>
        </pc:cxnChg>
        <pc:cxnChg chg="mod">
          <ac:chgData name="Eldert Grootenboer" userId="3fe8758b2c2b58d2" providerId="LiveId" clId="{80D3185E-4D2B-4438-8DF8-5474F5446621}" dt="2021-03-29T10:45:16.314" v="2104" actId="1076"/>
          <ac:cxnSpMkLst>
            <pc:docMk/>
            <pc:sldMk cId="3333233687" sldId="2076137852"/>
            <ac:cxnSpMk id="59" creationId="{1E20739D-4E64-48F0-9FD1-511A7AF210A5}"/>
          </ac:cxnSpMkLst>
        </pc:cxnChg>
      </pc:sldChg>
      <pc:sldChg chg="modSp add mod ord modTransition modShow">
        <pc:chgData name="Eldert Grootenboer" userId="3fe8758b2c2b58d2" providerId="LiveId" clId="{80D3185E-4D2B-4438-8DF8-5474F5446621}" dt="2021-03-29T10:40:09.547" v="2060"/>
        <pc:sldMkLst>
          <pc:docMk/>
          <pc:sldMk cId="3129802123" sldId="2076137853"/>
        </pc:sldMkLst>
        <pc:spChg chg="mod">
          <ac:chgData name="Eldert Grootenboer" userId="3fe8758b2c2b58d2" providerId="LiveId" clId="{80D3185E-4D2B-4438-8DF8-5474F5446621}" dt="2021-03-29T10:40:09.547" v="2060"/>
          <ac:spMkLst>
            <pc:docMk/>
            <pc:sldMk cId="3129802123" sldId="2076137853"/>
            <ac:spMk id="3" creationId="{03161D19-1086-4FF5-B9E0-5A27CBB012EA}"/>
          </ac:spMkLst>
        </pc:spChg>
        <pc:spChg chg="mod">
          <ac:chgData name="Eldert Grootenboer" userId="3fe8758b2c2b58d2" providerId="LiveId" clId="{80D3185E-4D2B-4438-8DF8-5474F5446621}" dt="2021-03-29T10:40:09.547" v="2060"/>
          <ac:spMkLst>
            <pc:docMk/>
            <pc:sldMk cId="3129802123" sldId="2076137853"/>
            <ac:spMk id="5" creationId="{FE0BF13A-C2BF-4F99-BA8D-34A715EE139D}"/>
          </ac:spMkLst>
        </pc:spChg>
      </pc:sldChg>
      <pc:sldChg chg="addSp delSp modSp add mod delAnim modAnim">
        <pc:chgData name="Eldert Grootenboer" userId="3fe8758b2c2b58d2" providerId="LiveId" clId="{80D3185E-4D2B-4438-8DF8-5474F5446621}" dt="2021-04-07T20:17:17.396" v="2570"/>
        <pc:sldMkLst>
          <pc:docMk/>
          <pc:sldMk cId="154680636" sldId="2076137854"/>
        </pc:sldMkLst>
        <pc:spChg chg="mod">
          <ac:chgData name="Eldert Grootenboer" userId="3fe8758b2c2b58d2" providerId="LiveId" clId="{80D3185E-4D2B-4438-8DF8-5474F5446621}" dt="2021-03-29T10:40:09.547" v="2060"/>
          <ac:spMkLst>
            <pc:docMk/>
            <pc:sldMk cId="154680636" sldId="2076137854"/>
            <ac:spMk id="2" creationId="{00000000-0000-0000-0000-000000000000}"/>
          </ac:spMkLst>
        </pc:spChg>
        <pc:spChg chg="del mod">
          <ac:chgData name="Eldert Grootenboer" userId="3fe8758b2c2b58d2" providerId="LiveId" clId="{80D3185E-4D2B-4438-8DF8-5474F5446621}" dt="2021-03-24T10:42:03.457" v="1440"/>
          <ac:spMkLst>
            <pc:docMk/>
            <pc:sldMk cId="154680636" sldId="2076137854"/>
            <ac:spMk id="3" creationId="{00000000-0000-0000-0000-000000000000}"/>
          </ac:spMkLst>
        </pc:spChg>
        <pc:spChg chg="add del mod">
          <ac:chgData name="Eldert Grootenboer" userId="3fe8758b2c2b58d2" providerId="LiveId" clId="{80D3185E-4D2B-4438-8DF8-5474F5446621}" dt="2021-03-29T10:47:26.786" v="2113"/>
          <ac:spMkLst>
            <pc:docMk/>
            <pc:sldMk cId="154680636" sldId="2076137854"/>
            <ac:spMk id="5" creationId="{AB71B379-8B21-469B-99FB-E9B0719E5F74}"/>
          </ac:spMkLst>
        </pc:spChg>
        <pc:graphicFrameChg chg="add del mod modGraphic">
          <ac:chgData name="Eldert Grootenboer" userId="3fe8758b2c2b58d2" providerId="LiveId" clId="{80D3185E-4D2B-4438-8DF8-5474F5446621}" dt="2021-03-29T10:47:25.275" v="2112" actId="21"/>
          <ac:graphicFrameMkLst>
            <pc:docMk/>
            <pc:sldMk cId="154680636" sldId="2076137854"/>
            <ac:graphicFrameMk id="4" creationId="{950CDA03-25A7-4478-9228-CF452C6F150F}"/>
          </ac:graphicFrameMkLst>
        </pc:graphicFrameChg>
        <pc:graphicFrameChg chg="add mod modGraphic">
          <ac:chgData name="Eldert Grootenboer" userId="3fe8758b2c2b58d2" providerId="LiveId" clId="{80D3185E-4D2B-4438-8DF8-5474F5446621}" dt="2021-04-07T20:16:50.902" v="2565" actId="2085"/>
          <ac:graphicFrameMkLst>
            <pc:docMk/>
            <pc:sldMk cId="154680636" sldId="2076137854"/>
            <ac:graphicFrameMk id="6" creationId="{7B9E2468-C9D3-439A-99CB-50905E130BD2}"/>
          </ac:graphicFrameMkLst>
        </pc:graphicFrameChg>
      </pc:sldChg>
      <pc:sldChg chg="add del">
        <pc:chgData name="Eldert Grootenboer" userId="3fe8758b2c2b58d2" providerId="LiveId" clId="{80D3185E-4D2B-4438-8DF8-5474F5446621}" dt="2021-03-23T16:53:58.054" v="1205" actId="22"/>
        <pc:sldMkLst>
          <pc:docMk/>
          <pc:sldMk cId="1056795907" sldId="2076137854"/>
        </pc:sldMkLst>
      </pc:sldChg>
      <pc:sldChg chg="add del">
        <pc:chgData name="Eldert Grootenboer" userId="3fe8758b2c2b58d2" providerId="LiveId" clId="{80D3185E-4D2B-4438-8DF8-5474F5446621}" dt="2021-03-24T10:40:32.214" v="1379" actId="47"/>
        <pc:sldMkLst>
          <pc:docMk/>
          <pc:sldMk cId="3273348120" sldId="2076137854"/>
        </pc:sldMkLst>
      </pc:sldChg>
      <pc:sldChg chg="addSp delSp modSp add mod modAnim">
        <pc:chgData name="Eldert Grootenboer" userId="3fe8758b2c2b58d2" providerId="LiveId" clId="{80D3185E-4D2B-4438-8DF8-5474F5446621}" dt="2021-04-07T20:10:50.687" v="2494"/>
        <pc:sldMkLst>
          <pc:docMk/>
          <pc:sldMk cId="2881189161" sldId="2076137855"/>
        </pc:sldMkLst>
        <pc:spChg chg="del mod">
          <ac:chgData name="Eldert Grootenboer" userId="3fe8758b2c2b58d2" providerId="LiveId" clId="{80D3185E-4D2B-4438-8DF8-5474F5446621}" dt="2021-03-24T10:42:46.640" v="1448"/>
          <ac:spMkLst>
            <pc:docMk/>
            <pc:sldMk cId="2881189161" sldId="2076137855"/>
            <ac:spMk id="3" creationId="{03161D19-1086-4FF5-B9E0-5A27CBB012EA}"/>
          </ac:spMkLst>
        </pc:spChg>
        <pc:spChg chg="mod">
          <ac:chgData name="Eldert Grootenboer" userId="3fe8758b2c2b58d2" providerId="LiveId" clId="{80D3185E-4D2B-4438-8DF8-5474F5446621}" dt="2021-03-29T10:40:09.547" v="2060"/>
          <ac:spMkLst>
            <pc:docMk/>
            <pc:sldMk cId="2881189161" sldId="2076137855"/>
            <ac:spMk id="5" creationId="{FE0BF13A-C2BF-4F99-BA8D-34A715EE139D}"/>
          </ac:spMkLst>
        </pc:spChg>
        <pc:graphicFrameChg chg="add mod modGraphic">
          <ac:chgData name="Eldert Grootenboer" userId="3fe8758b2c2b58d2" providerId="LiveId" clId="{80D3185E-4D2B-4438-8DF8-5474F5446621}" dt="2021-03-29T10:40:09.547" v="2060"/>
          <ac:graphicFrameMkLst>
            <pc:docMk/>
            <pc:sldMk cId="2881189161" sldId="2076137855"/>
            <ac:graphicFrameMk id="4" creationId="{F552CC54-4BBB-40F9-B2D8-8C73618361C6}"/>
          </ac:graphicFrameMkLst>
        </pc:graphicFrameChg>
      </pc:sldChg>
      <pc:sldChg chg="addSp delSp modSp add mod modAnim">
        <pc:chgData name="Eldert Grootenboer" userId="3fe8758b2c2b58d2" providerId="LiveId" clId="{80D3185E-4D2B-4438-8DF8-5474F5446621}" dt="2021-04-07T20:10:57.182" v="2495"/>
        <pc:sldMkLst>
          <pc:docMk/>
          <pc:sldMk cId="4226063575" sldId="2076137856"/>
        </pc:sldMkLst>
        <pc:spChg chg="mod">
          <ac:chgData name="Eldert Grootenboer" userId="3fe8758b2c2b58d2" providerId="LiveId" clId="{80D3185E-4D2B-4438-8DF8-5474F5446621}" dt="2021-03-29T10:40:09.547" v="2060"/>
          <ac:spMkLst>
            <pc:docMk/>
            <pc:sldMk cId="4226063575" sldId="2076137856"/>
            <ac:spMk id="2" creationId="{68C21EE0-5114-441C-A930-CCB324AABC30}"/>
          </ac:spMkLst>
        </pc:spChg>
        <pc:spChg chg="del mod">
          <ac:chgData name="Eldert Grootenboer" userId="3fe8758b2c2b58d2" providerId="LiveId" clId="{80D3185E-4D2B-4438-8DF8-5474F5446621}" dt="2021-03-24T10:44:39.446" v="1528"/>
          <ac:spMkLst>
            <pc:docMk/>
            <pc:sldMk cId="4226063575" sldId="2076137856"/>
            <ac:spMk id="4" creationId="{7E44AAEC-BFBA-4C68-AA31-BDAD7444BB1F}"/>
          </ac:spMkLst>
        </pc:spChg>
        <pc:graphicFrameChg chg="add del mod">
          <ac:chgData name="Eldert Grootenboer" userId="3fe8758b2c2b58d2" providerId="LiveId" clId="{80D3185E-4D2B-4438-8DF8-5474F5446621}" dt="2021-03-24T10:44:38.115" v="1526"/>
          <ac:graphicFrameMkLst>
            <pc:docMk/>
            <pc:sldMk cId="4226063575" sldId="2076137856"/>
            <ac:graphicFrameMk id="5" creationId="{9770809A-1C75-4079-BAEB-4E52C2DDA11C}"/>
          </ac:graphicFrameMkLst>
        </pc:graphicFrameChg>
        <pc:graphicFrameChg chg="add mod modGraphic">
          <ac:chgData name="Eldert Grootenboer" userId="3fe8758b2c2b58d2" providerId="LiveId" clId="{80D3185E-4D2B-4438-8DF8-5474F5446621}" dt="2021-03-29T10:40:09.547" v="2060"/>
          <ac:graphicFrameMkLst>
            <pc:docMk/>
            <pc:sldMk cId="4226063575" sldId="2076137856"/>
            <ac:graphicFrameMk id="6" creationId="{AC5680CC-831D-4744-B8AA-A4B1BB399E1F}"/>
          </ac:graphicFrameMkLst>
        </pc:graphicFrameChg>
      </pc:sldChg>
      <pc:sldChg chg="addSp delSp modSp add mod modAnim modNotesTx">
        <pc:chgData name="Eldert Grootenboer" userId="3fe8758b2c2b58d2" providerId="LiveId" clId="{80D3185E-4D2B-4438-8DF8-5474F5446621}" dt="2021-04-08T15:38:57.059" v="2583" actId="20577"/>
        <pc:sldMkLst>
          <pc:docMk/>
          <pc:sldMk cId="1950182790" sldId="2076137857"/>
        </pc:sldMkLst>
        <pc:spChg chg="mod">
          <ac:chgData name="Eldert Grootenboer" userId="3fe8758b2c2b58d2" providerId="LiveId" clId="{80D3185E-4D2B-4438-8DF8-5474F5446621}" dt="2021-03-29T10:40:09.547" v="2060"/>
          <ac:spMkLst>
            <pc:docMk/>
            <pc:sldMk cId="1950182790" sldId="2076137857"/>
            <ac:spMk id="2" creationId="{AADF6A37-3A82-434C-961E-3C677C131935}"/>
          </ac:spMkLst>
        </pc:spChg>
        <pc:spChg chg="del mod">
          <ac:chgData name="Eldert Grootenboer" userId="3fe8758b2c2b58d2" providerId="LiveId" clId="{80D3185E-4D2B-4438-8DF8-5474F5446621}" dt="2021-03-24T10:49:19.022" v="1764"/>
          <ac:spMkLst>
            <pc:docMk/>
            <pc:sldMk cId="1950182790" sldId="2076137857"/>
            <ac:spMk id="4" creationId="{EEA342BD-AD9C-46CB-84B6-0AB9F0ED535E}"/>
          </ac:spMkLst>
        </pc:spChg>
        <pc:graphicFrameChg chg="add mod modGraphic">
          <ac:chgData name="Eldert Grootenboer" userId="3fe8758b2c2b58d2" providerId="LiveId" clId="{80D3185E-4D2B-4438-8DF8-5474F5446621}" dt="2021-04-08T15:38:57.059" v="2583" actId="20577"/>
          <ac:graphicFrameMkLst>
            <pc:docMk/>
            <pc:sldMk cId="1950182790" sldId="2076137857"/>
            <ac:graphicFrameMk id="5" creationId="{70E04541-F580-4AC1-A5AD-852F2EAFEAF9}"/>
          </ac:graphicFrameMkLst>
        </pc:graphicFrameChg>
      </pc:sldChg>
      <pc:sldChg chg="add del ord">
        <pc:chgData name="Eldert Grootenboer" userId="3fe8758b2c2b58d2" providerId="LiveId" clId="{80D3185E-4D2B-4438-8DF8-5474F5446621}" dt="2021-03-25T18:53:41.431" v="2031" actId="47"/>
        <pc:sldMkLst>
          <pc:docMk/>
          <pc:sldMk cId="3189081398" sldId="2076137858"/>
        </pc:sldMkLst>
      </pc:sldChg>
      <pc:sldChg chg="addSp delSp modSp new mod ord modAnim modNotesTx">
        <pc:chgData name="Eldert Grootenboer" userId="3fe8758b2c2b58d2" providerId="LiveId" clId="{80D3185E-4D2B-4438-8DF8-5474F5446621}" dt="2021-04-07T20:14:59.817" v="2538" actId="20577"/>
        <pc:sldMkLst>
          <pc:docMk/>
          <pc:sldMk cId="3602349568" sldId="2076137858"/>
        </pc:sldMkLst>
        <pc:spChg chg="mod">
          <ac:chgData name="Eldert Grootenboer" userId="3fe8758b2c2b58d2" providerId="LiveId" clId="{80D3185E-4D2B-4438-8DF8-5474F5446621}" dt="2021-04-07T20:14:59.817" v="2538" actId="20577"/>
          <ac:spMkLst>
            <pc:docMk/>
            <pc:sldMk cId="3602349568" sldId="2076137858"/>
            <ac:spMk id="2" creationId="{D88387D9-8325-462B-BF74-211428800268}"/>
          </ac:spMkLst>
        </pc:spChg>
        <pc:spChg chg="del">
          <ac:chgData name="Eldert Grootenboer" userId="3fe8758b2c2b58d2" providerId="LiveId" clId="{80D3185E-4D2B-4438-8DF8-5474F5446621}" dt="2021-03-29T10:41:43.770" v="2079"/>
          <ac:spMkLst>
            <pc:docMk/>
            <pc:sldMk cId="3602349568" sldId="2076137858"/>
            <ac:spMk id="3" creationId="{82E935E7-46D1-4B92-82AD-C77F0EE8F8AA}"/>
          </ac:spMkLst>
        </pc:spChg>
        <pc:graphicFrameChg chg="add mod">
          <ac:chgData name="Eldert Grootenboer" userId="3fe8758b2c2b58d2" providerId="LiveId" clId="{80D3185E-4D2B-4438-8DF8-5474F5446621}" dt="2021-03-29T10:41:43.770" v="2079"/>
          <ac:graphicFrameMkLst>
            <pc:docMk/>
            <pc:sldMk cId="3602349568" sldId="2076137858"/>
            <ac:graphicFrameMk id="4" creationId="{81C8F05C-7830-41FE-BE4F-744D535A5BC5}"/>
          </ac:graphicFrameMkLst>
        </pc:graphicFrameChg>
      </pc:sldChg>
      <pc:sldChg chg="addSp modSp new mod ord modAnim modShow">
        <pc:chgData name="Eldert Grootenboer" userId="3fe8758b2c2b58d2" providerId="LiveId" clId="{80D3185E-4D2B-4438-8DF8-5474F5446621}" dt="2021-03-29T10:43:58.350" v="2097" actId="729"/>
        <pc:sldMkLst>
          <pc:docMk/>
          <pc:sldMk cId="3008830424" sldId="2076137859"/>
        </pc:sldMkLst>
        <pc:spChg chg="mod">
          <ac:chgData name="Eldert Grootenboer" userId="3fe8758b2c2b58d2" providerId="LiveId" clId="{80D3185E-4D2B-4438-8DF8-5474F5446621}" dt="2021-03-29T10:42:20.076" v="2088"/>
          <ac:spMkLst>
            <pc:docMk/>
            <pc:sldMk cId="3008830424" sldId="2076137859"/>
            <ac:spMk id="2" creationId="{29F523C2-8FF5-405B-A6DA-67880DCE21B4}"/>
          </ac:spMkLst>
        </pc:spChg>
        <pc:spChg chg="mod">
          <ac:chgData name="Eldert Grootenboer" userId="3fe8758b2c2b58d2" providerId="LiveId" clId="{80D3185E-4D2B-4438-8DF8-5474F5446621}" dt="2021-03-29T10:42:29.336" v="2090"/>
          <ac:spMkLst>
            <pc:docMk/>
            <pc:sldMk cId="3008830424" sldId="2076137859"/>
            <ac:spMk id="5" creationId="{8151F8C8-39DE-406B-9160-28A54D0D52A3}"/>
          </ac:spMkLst>
        </pc:spChg>
        <pc:spChg chg="mod">
          <ac:chgData name="Eldert Grootenboer" userId="3fe8758b2c2b58d2" providerId="LiveId" clId="{80D3185E-4D2B-4438-8DF8-5474F5446621}" dt="2021-03-29T10:42:29.336" v="2090"/>
          <ac:spMkLst>
            <pc:docMk/>
            <pc:sldMk cId="3008830424" sldId="2076137859"/>
            <ac:spMk id="7" creationId="{183FC11B-F03A-4F98-A1A3-0C9A18C4FEC6}"/>
          </ac:spMkLst>
        </pc:spChg>
        <pc:spChg chg="mod">
          <ac:chgData name="Eldert Grootenboer" userId="3fe8758b2c2b58d2" providerId="LiveId" clId="{80D3185E-4D2B-4438-8DF8-5474F5446621}" dt="2021-03-29T10:42:29.336" v="2090"/>
          <ac:spMkLst>
            <pc:docMk/>
            <pc:sldMk cId="3008830424" sldId="2076137859"/>
            <ac:spMk id="8" creationId="{E0359EA4-7441-4AAD-A1FF-A1768D229183}"/>
          </ac:spMkLst>
        </pc:spChg>
        <pc:spChg chg="mod">
          <ac:chgData name="Eldert Grootenboer" userId="3fe8758b2c2b58d2" providerId="LiveId" clId="{80D3185E-4D2B-4438-8DF8-5474F5446621}" dt="2021-03-29T10:42:29.336" v="2090"/>
          <ac:spMkLst>
            <pc:docMk/>
            <pc:sldMk cId="3008830424" sldId="2076137859"/>
            <ac:spMk id="11" creationId="{ACB29343-773F-45F1-B0F8-A7851810508D}"/>
          </ac:spMkLst>
        </pc:spChg>
        <pc:spChg chg="mod">
          <ac:chgData name="Eldert Grootenboer" userId="3fe8758b2c2b58d2" providerId="LiveId" clId="{80D3185E-4D2B-4438-8DF8-5474F5446621}" dt="2021-03-29T10:42:29.336" v="2090"/>
          <ac:spMkLst>
            <pc:docMk/>
            <pc:sldMk cId="3008830424" sldId="2076137859"/>
            <ac:spMk id="12" creationId="{64BFB6BD-4B83-40D8-9454-248274CF7768}"/>
          </ac:spMkLst>
        </pc:spChg>
        <pc:spChg chg="mod">
          <ac:chgData name="Eldert Grootenboer" userId="3fe8758b2c2b58d2" providerId="LiveId" clId="{80D3185E-4D2B-4438-8DF8-5474F5446621}" dt="2021-03-29T10:42:29.336" v="2090"/>
          <ac:spMkLst>
            <pc:docMk/>
            <pc:sldMk cId="3008830424" sldId="2076137859"/>
            <ac:spMk id="21" creationId="{28CF9A39-2FE8-4C25-B073-A2C9048BA2B6}"/>
          </ac:spMkLst>
        </pc:spChg>
        <pc:spChg chg="mod">
          <ac:chgData name="Eldert Grootenboer" userId="3fe8758b2c2b58d2" providerId="LiveId" clId="{80D3185E-4D2B-4438-8DF8-5474F5446621}" dt="2021-03-29T10:42:29.336" v="2090"/>
          <ac:spMkLst>
            <pc:docMk/>
            <pc:sldMk cId="3008830424" sldId="2076137859"/>
            <ac:spMk id="24" creationId="{29AB0508-4B2F-4C86-AABE-A8E307783925}"/>
          </ac:spMkLst>
        </pc:spChg>
        <pc:spChg chg="mod">
          <ac:chgData name="Eldert Grootenboer" userId="3fe8758b2c2b58d2" providerId="LiveId" clId="{80D3185E-4D2B-4438-8DF8-5474F5446621}" dt="2021-03-29T10:42:29.336" v="2090"/>
          <ac:spMkLst>
            <pc:docMk/>
            <pc:sldMk cId="3008830424" sldId="2076137859"/>
            <ac:spMk id="25" creationId="{37309ED8-F3C5-47F9-B07D-6434EBB9D88A}"/>
          </ac:spMkLst>
        </pc:spChg>
        <pc:grpChg chg="add mod">
          <ac:chgData name="Eldert Grootenboer" userId="3fe8758b2c2b58d2" providerId="LiveId" clId="{80D3185E-4D2B-4438-8DF8-5474F5446621}" dt="2021-03-29T10:42:29.336" v="2090"/>
          <ac:grpSpMkLst>
            <pc:docMk/>
            <pc:sldMk cId="3008830424" sldId="2076137859"/>
            <ac:grpSpMk id="3" creationId="{C8552BB0-93D1-4D86-A4E4-791DCCDAB61A}"/>
          </ac:grpSpMkLst>
        </pc:grpChg>
        <pc:grpChg chg="mod">
          <ac:chgData name="Eldert Grootenboer" userId="3fe8758b2c2b58d2" providerId="LiveId" clId="{80D3185E-4D2B-4438-8DF8-5474F5446621}" dt="2021-03-29T10:42:29.336" v="2090"/>
          <ac:grpSpMkLst>
            <pc:docMk/>
            <pc:sldMk cId="3008830424" sldId="2076137859"/>
            <ac:grpSpMk id="4" creationId="{CED2642E-83FB-41CE-9A61-7A2D81956B7C}"/>
          </ac:grpSpMkLst>
        </pc:grpChg>
        <pc:grpChg chg="add mod">
          <ac:chgData name="Eldert Grootenboer" userId="3fe8758b2c2b58d2" providerId="LiveId" clId="{80D3185E-4D2B-4438-8DF8-5474F5446621}" dt="2021-03-29T10:42:29.336" v="2090"/>
          <ac:grpSpMkLst>
            <pc:docMk/>
            <pc:sldMk cId="3008830424" sldId="2076137859"/>
            <ac:grpSpMk id="9" creationId="{896652BF-7651-4398-8027-C863C2782AFE}"/>
          </ac:grpSpMkLst>
        </pc:grpChg>
        <pc:grpChg chg="mod">
          <ac:chgData name="Eldert Grootenboer" userId="3fe8758b2c2b58d2" providerId="LiveId" clId="{80D3185E-4D2B-4438-8DF8-5474F5446621}" dt="2021-03-29T10:42:29.336" v="2090"/>
          <ac:grpSpMkLst>
            <pc:docMk/>
            <pc:sldMk cId="3008830424" sldId="2076137859"/>
            <ac:grpSpMk id="10" creationId="{011C7353-8330-4B14-87DA-6BEDE26A010B}"/>
          </ac:grpSpMkLst>
        </pc:grpChg>
        <pc:grpChg chg="mod">
          <ac:chgData name="Eldert Grootenboer" userId="3fe8758b2c2b58d2" providerId="LiveId" clId="{80D3185E-4D2B-4438-8DF8-5474F5446621}" dt="2021-03-29T10:42:29.336" v="2090"/>
          <ac:grpSpMkLst>
            <pc:docMk/>
            <pc:sldMk cId="3008830424" sldId="2076137859"/>
            <ac:grpSpMk id="14" creationId="{EB074E3F-199C-4C53-96FE-44398F21CD76}"/>
          </ac:grpSpMkLst>
        </pc:grpChg>
        <pc:grpChg chg="add mod">
          <ac:chgData name="Eldert Grootenboer" userId="3fe8758b2c2b58d2" providerId="LiveId" clId="{80D3185E-4D2B-4438-8DF8-5474F5446621}" dt="2021-03-29T10:42:29.336" v="2090"/>
          <ac:grpSpMkLst>
            <pc:docMk/>
            <pc:sldMk cId="3008830424" sldId="2076137859"/>
            <ac:grpSpMk id="20" creationId="{B755D76B-9444-4B3B-8E40-A194994E72DB}"/>
          </ac:grpSpMkLst>
        </pc:grpChg>
        <pc:grpChg chg="mod">
          <ac:chgData name="Eldert Grootenboer" userId="3fe8758b2c2b58d2" providerId="LiveId" clId="{80D3185E-4D2B-4438-8DF8-5474F5446621}" dt="2021-03-29T10:42:29.336" v="2090"/>
          <ac:grpSpMkLst>
            <pc:docMk/>
            <pc:sldMk cId="3008830424" sldId="2076137859"/>
            <ac:grpSpMk id="22" creationId="{395CE62B-2569-4EDD-B33B-FED61CA2E5C9}"/>
          </ac:grpSpMkLst>
        </pc:grpChg>
        <pc:grpChg chg="mod">
          <ac:chgData name="Eldert Grootenboer" userId="3fe8758b2c2b58d2" providerId="LiveId" clId="{80D3185E-4D2B-4438-8DF8-5474F5446621}" dt="2021-03-29T10:42:29.336" v="2090"/>
          <ac:grpSpMkLst>
            <pc:docMk/>
            <pc:sldMk cId="3008830424" sldId="2076137859"/>
            <ac:grpSpMk id="23" creationId="{011D393D-6428-4357-A1BD-2EBDFA4FFCB1}"/>
          </ac:grpSpMkLst>
        </pc:grpChg>
        <pc:picChg chg="mod">
          <ac:chgData name="Eldert Grootenboer" userId="3fe8758b2c2b58d2" providerId="LiveId" clId="{80D3185E-4D2B-4438-8DF8-5474F5446621}" dt="2021-03-29T10:42:29.336" v="2090"/>
          <ac:picMkLst>
            <pc:docMk/>
            <pc:sldMk cId="3008830424" sldId="2076137859"/>
            <ac:picMk id="6" creationId="{04124E69-00D9-438E-8A4A-0C23C151F6F4}"/>
          </ac:picMkLst>
        </pc:picChg>
        <pc:picChg chg="mod">
          <ac:chgData name="Eldert Grootenboer" userId="3fe8758b2c2b58d2" providerId="LiveId" clId="{80D3185E-4D2B-4438-8DF8-5474F5446621}" dt="2021-03-29T10:42:29.336" v="2090"/>
          <ac:picMkLst>
            <pc:docMk/>
            <pc:sldMk cId="3008830424" sldId="2076137859"/>
            <ac:picMk id="13" creationId="{14FC9BE6-CEFE-4F3C-805D-A0C53AB540F0}"/>
          </ac:picMkLst>
        </pc:picChg>
        <pc:picChg chg="mod">
          <ac:chgData name="Eldert Grootenboer" userId="3fe8758b2c2b58d2" providerId="LiveId" clId="{80D3185E-4D2B-4438-8DF8-5474F5446621}" dt="2021-03-29T10:42:29.336" v="2090"/>
          <ac:picMkLst>
            <pc:docMk/>
            <pc:sldMk cId="3008830424" sldId="2076137859"/>
            <ac:picMk id="15" creationId="{58BAD56A-103E-4FFA-A53B-2B24DEF4484A}"/>
          </ac:picMkLst>
        </pc:picChg>
        <pc:picChg chg="mod">
          <ac:chgData name="Eldert Grootenboer" userId="3fe8758b2c2b58d2" providerId="LiveId" clId="{80D3185E-4D2B-4438-8DF8-5474F5446621}" dt="2021-03-29T10:42:29.336" v="2090"/>
          <ac:picMkLst>
            <pc:docMk/>
            <pc:sldMk cId="3008830424" sldId="2076137859"/>
            <ac:picMk id="16" creationId="{131823D5-CEAB-4614-A4E0-C55D54E18722}"/>
          </ac:picMkLst>
        </pc:picChg>
        <pc:picChg chg="mod">
          <ac:chgData name="Eldert Grootenboer" userId="3fe8758b2c2b58d2" providerId="LiveId" clId="{80D3185E-4D2B-4438-8DF8-5474F5446621}" dt="2021-03-29T10:42:29.336" v="2090"/>
          <ac:picMkLst>
            <pc:docMk/>
            <pc:sldMk cId="3008830424" sldId="2076137859"/>
            <ac:picMk id="17" creationId="{09BB5E1C-AD33-48C9-B182-64243F1D764B}"/>
          </ac:picMkLst>
        </pc:picChg>
        <pc:picChg chg="mod">
          <ac:chgData name="Eldert Grootenboer" userId="3fe8758b2c2b58d2" providerId="LiveId" clId="{80D3185E-4D2B-4438-8DF8-5474F5446621}" dt="2021-03-29T10:42:29.336" v="2090"/>
          <ac:picMkLst>
            <pc:docMk/>
            <pc:sldMk cId="3008830424" sldId="2076137859"/>
            <ac:picMk id="18" creationId="{0B3B88B1-5317-4FEF-9CB6-4766CC432A51}"/>
          </ac:picMkLst>
        </pc:picChg>
        <pc:picChg chg="mod">
          <ac:chgData name="Eldert Grootenboer" userId="3fe8758b2c2b58d2" providerId="LiveId" clId="{80D3185E-4D2B-4438-8DF8-5474F5446621}" dt="2021-03-29T10:42:29.336" v="2090"/>
          <ac:picMkLst>
            <pc:docMk/>
            <pc:sldMk cId="3008830424" sldId="2076137859"/>
            <ac:picMk id="19" creationId="{AF6B9E23-2CB4-4EB5-B948-4C40F5C23B3A}"/>
          </ac:picMkLst>
        </pc:picChg>
        <pc:picChg chg="mod">
          <ac:chgData name="Eldert Grootenboer" userId="3fe8758b2c2b58d2" providerId="LiveId" clId="{80D3185E-4D2B-4438-8DF8-5474F5446621}" dt="2021-03-29T10:42:29.336" v="2090"/>
          <ac:picMkLst>
            <pc:docMk/>
            <pc:sldMk cId="3008830424" sldId="2076137859"/>
            <ac:picMk id="26" creationId="{CFBE0AF6-E7BF-49EF-AA29-D9393B78B3BF}"/>
          </ac:picMkLst>
        </pc:picChg>
        <pc:picChg chg="mod">
          <ac:chgData name="Eldert Grootenboer" userId="3fe8758b2c2b58d2" providerId="LiveId" clId="{80D3185E-4D2B-4438-8DF8-5474F5446621}" dt="2021-03-29T10:42:29.336" v="2090"/>
          <ac:picMkLst>
            <pc:docMk/>
            <pc:sldMk cId="3008830424" sldId="2076137859"/>
            <ac:picMk id="27" creationId="{0AE3A357-1B29-4548-B581-0F35B5C9146C}"/>
          </ac:picMkLst>
        </pc:picChg>
        <pc:picChg chg="mod">
          <ac:chgData name="Eldert Grootenboer" userId="3fe8758b2c2b58d2" providerId="LiveId" clId="{80D3185E-4D2B-4438-8DF8-5474F5446621}" dt="2021-03-29T10:42:29.336" v="2090"/>
          <ac:picMkLst>
            <pc:docMk/>
            <pc:sldMk cId="3008830424" sldId="2076137859"/>
            <ac:picMk id="28" creationId="{6E5C9F2F-96E0-4478-9CEF-FA5EECE8BBEE}"/>
          </ac:picMkLst>
        </pc:picChg>
        <pc:picChg chg="mod">
          <ac:chgData name="Eldert Grootenboer" userId="3fe8758b2c2b58d2" providerId="LiveId" clId="{80D3185E-4D2B-4438-8DF8-5474F5446621}" dt="2021-03-29T10:42:29.336" v="2090"/>
          <ac:picMkLst>
            <pc:docMk/>
            <pc:sldMk cId="3008830424" sldId="2076137859"/>
            <ac:picMk id="29" creationId="{E932EB26-0110-49C1-A5D4-37B677C5DC0C}"/>
          </ac:picMkLst>
        </pc:picChg>
      </pc:sldChg>
      <pc:sldMasterChg chg="addSp delSp modSp mod setBg modSldLayout">
        <pc:chgData name="Eldert Grootenboer" userId="3fe8758b2c2b58d2" providerId="LiveId" clId="{80D3185E-4D2B-4438-8DF8-5474F5446621}" dt="2021-03-23T16:11:40.466" v="716" actId="207"/>
        <pc:sldMasterMkLst>
          <pc:docMk/>
          <pc:sldMasterMk cId="264059487" sldId="2147483648"/>
        </pc:sldMasterMkLst>
        <pc:spChg chg="mod">
          <ac:chgData name="Eldert Grootenboer" userId="3fe8758b2c2b58d2" providerId="LiveId" clId="{80D3185E-4D2B-4438-8DF8-5474F5446621}" dt="2021-03-23T16:11:40.466" v="716" actId="207"/>
          <ac:spMkLst>
            <pc:docMk/>
            <pc:sldMasterMk cId="264059487" sldId="2147483648"/>
            <ac:spMk id="2" creationId="{F62C5419-725E-4FCC-8936-9E5753EC0B6D}"/>
          </ac:spMkLst>
        </pc:spChg>
        <pc:spChg chg="mod">
          <ac:chgData name="Eldert Grootenboer" userId="3fe8758b2c2b58d2" providerId="LiveId" clId="{80D3185E-4D2B-4438-8DF8-5474F5446621}" dt="2021-03-23T16:11:40.466" v="716" actId="207"/>
          <ac:spMkLst>
            <pc:docMk/>
            <pc:sldMasterMk cId="264059487" sldId="2147483648"/>
            <ac:spMk id="3" creationId="{2C909810-E066-41DA-88A0-2AC4A44C66A8}"/>
          </ac:spMkLst>
        </pc:spChg>
        <pc:spChg chg="add del mod">
          <ac:chgData name="Eldert Grootenboer" userId="3fe8758b2c2b58d2" providerId="LiveId" clId="{80D3185E-4D2B-4438-8DF8-5474F5446621}" dt="2021-03-23T16:11:40.466" v="716" actId="207"/>
          <ac:spMkLst>
            <pc:docMk/>
            <pc:sldMasterMk cId="264059487" sldId="2147483648"/>
            <ac:spMk id="4" creationId="{3C2EC909-2F7D-4A8F-B380-43D40AD2AE7A}"/>
          </ac:spMkLst>
        </pc:spChg>
        <pc:spChg chg="add mod">
          <ac:chgData name="Eldert Grootenboer" userId="3fe8758b2c2b58d2" providerId="LiveId" clId="{80D3185E-4D2B-4438-8DF8-5474F5446621}" dt="2021-03-23T16:11:40.466" v="716" actId="207"/>
          <ac:spMkLst>
            <pc:docMk/>
            <pc:sldMasterMk cId="264059487" sldId="2147483648"/>
            <ac:spMk id="5" creationId="{D5F08941-E749-4365-A26C-B1FC32E5423A}"/>
          </ac:spMkLst>
        </pc:spChg>
        <pc:spChg chg="add mod">
          <ac:chgData name="Eldert Grootenboer" userId="3fe8758b2c2b58d2" providerId="LiveId" clId="{80D3185E-4D2B-4438-8DF8-5474F5446621}" dt="2021-03-23T16:11:40.466" v="716" actId="207"/>
          <ac:spMkLst>
            <pc:docMk/>
            <pc:sldMasterMk cId="264059487" sldId="2147483648"/>
            <ac:spMk id="6" creationId="{2E78F006-C6DE-4C7F-8C9F-D75473EA8DEA}"/>
          </ac:spMkLst>
        </pc:spChg>
        <pc:sldLayoutChg chg="modSp">
          <pc:chgData name="Eldert Grootenboer" userId="3fe8758b2c2b58d2" providerId="LiveId" clId="{80D3185E-4D2B-4438-8DF8-5474F5446621}" dt="2021-03-23T16:09:48.938" v="694"/>
          <pc:sldLayoutMkLst>
            <pc:docMk/>
            <pc:sldMasterMk cId="264059487" sldId="2147483648"/>
            <pc:sldLayoutMk cId="3305970155" sldId="2147483649"/>
          </pc:sldLayoutMkLst>
          <pc:spChg chg="mod">
            <ac:chgData name="Eldert Grootenboer" userId="3fe8758b2c2b58d2" providerId="LiveId" clId="{80D3185E-4D2B-4438-8DF8-5474F5446621}" dt="2021-03-23T16:09:48.938" v="694"/>
            <ac:spMkLst>
              <pc:docMk/>
              <pc:sldMasterMk cId="264059487" sldId="2147483648"/>
              <pc:sldLayoutMk cId="3305970155" sldId="2147483649"/>
              <ac:spMk id="4" creationId="{195F705C-4D99-4D21-A38B-46AE76774927}"/>
            </ac:spMkLst>
          </pc:spChg>
          <pc:spChg chg="mod">
            <ac:chgData name="Eldert Grootenboer" userId="3fe8758b2c2b58d2" providerId="LiveId" clId="{80D3185E-4D2B-4438-8DF8-5474F5446621}" dt="2021-03-23T16:09:48.938" v="694"/>
            <ac:spMkLst>
              <pc:docMk/>
              <pc:sldMasterMk cId="264059487" sldId="2147483648"/>
              <pc:sldLayoutMk cId="3305970155" sldId="2147483649"/>
              <ac:spMk id="5" creationId="{6556642C-56C9-4C62-A355-FD09C669A9C7}"/>
            </ac:spMkLst>
          </pc:spChg>
          <pc:spChg chg="mod">
            <ac:chgData name="Eldert Grootenboer" userId="3fe8758b2c2b58d2" providerId="LiveId" clId="{80D3185E-4D2B-4438-8DF8-5474F5446621}" dt="2021-03-23T16:09:48.938" v="694"/>
            <ac:spMkLst>
              <pc:docMk/>
              <pc:sldMasterMk cId="264059487" sldId="2147483648"/>
              <pc:sldLayoutMk cId="3305970155" sldId="2147483649"/>
              <ac:spMk id="6" creationId="{6635941D-2EAD-476C-8B4B-654EBD308F42}"/>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329981290" sldId="2147483650"/>
          </pc:sldLayoutMkLst>
          <pc:spChg chg="mod">
            <ac:chgData name="Eldert Grootenboer" userId="3fe8758b2c2b58d2" providerId="LiveId" clId="{80D3185E-4D2B-4438-8DF8-5474F5446621}" dt="2021-03-23T16:09:48.938" v="694"/>
            <ac:spMkLst>
              <pc:docMk/>
              <pc:sldMasterMk cId="264059487" sldId="2147483648"/>
              <pc:sldLayoutMk cId="1329981290" sldId="2147483650"/>
              <ac:spMk id="4" creationId="{08BDB0E7-3BC1-45B3-AE08-6F7A3B35C634}"/>
            </ac:spMkLst>
          </pc:spChg>
          <pc:spChg chg="mod">
            <ac:chgData name="Eldert Grootenboer" userId="3fe8758b2c2b58d2" providerId="LiveId" clId="{80D3185E-4D2B-4438-8DF8-5474F5446621}" dt="2021-03-23T16:09:48.938" v="694"/>
            <ac:spMkLst>
              <pc:docMk/>
              <pc:sldMasterMk cId="264059487" sldId="2147483648"/>
              <pc:sldLayoutMk cId="1329981290" sldId="2147483650"/>
              <ac:spMk id="5" creationId="{38B0E5F6-DFE1-4B08-BA12-8A4722D20B8D}"/>
            </ac:spMkLst>
          </pc:spChg>
          <pc:spChg chg="mod">
            <ac:chgData name="Eldert Grootenboer" userId="3fe8758b2c2b58d2" providerId="LiveId" clId="{80D3185E-4D2B-4438-8DF8-5474F5446621}" dt="2021-03-23T16:09:48.938" v="694"/>
            <ac:spMkLst>
              <pc:docMk/>
              <pc:sldMasterMk cId="264059487" sldId="2147483648"/>
              <pc:sldLayoutMk cId="1329981290" sldId="2147483650"/>
              <ac:spMk id="6" creationId="{1190DE51-487F-45F1-8227-2A2CF9604AA5}"/>
            </ac:spMkLst>
          </pc:spChg>
        </pc:sldLayoutChg>
        <pc:sldLayoutChg chg="modSp">
          <pc:chgData name="Eldert Grootenboer" userId="3fe8758b2c2b58d2" providerId="LiveId" clId="{80D3185E-4D2B-4438-8DF8-5474F5446621}" dt="2021-03-23T16:09:48.938" v="694"/>
          <pc:sldLayoutMkLst>
            <pc:docMk/>
            <pc:sldMasterMk cId="264059487" sldId="2147483648"/>
            <pc:sldLayoutMk cId="533898894" sldId="2147483651"/>
          </pc:sldLayoutMkLst>
          <pc:spChg chg="mod">
            <ac:chgData name="Eldert Grootenboer" userId="3fe8758b2c2b58d2" providerId="LiveId" clId="{80D3185E-4D2B-4438-8DF8-5474F5446621}" dt="2021-03-23T16:09:48.938" v="694"/>
            <ac:spMkLst>
              <pc:docMk/>
              <pc:sldMasterMk cId="264059487" sldId="2147483648"/>
              <pc:sldLayoutMk cId="533898894" sldId="2147483651"/>
              <ac:spMk id="4" creationId="{AE27D6BA-75CA-4BD6-A943-3FB031DEF796}"/>
            </ac:spMkLst>
          </pc:spChg>
          <pc:spChg chg="mod">
            <ac:chgData name="Eldert Grootenboer" userId="3fe8758b2c2b58d2" providerId="LiveId" clId="{80D3185E-4D2B-4438-8DF8-5474F5446621}" dt="2021-03-23T16:09:48.938" v="694"/>
            <ac:spMkLst>
              <pc:docMk/>
              <pc:sldMasterMk cId="264059487" sldId="2147483648"/>
              <pc:sldLayoutMk cId="533898894" sldId="2147483651"/>
              <ac:spMk id="5" creationId="{18A2EFD8-7261-4F28-B708-3AA16CED060F}"/>
            </ac:spMkLst>
          </pc:spChg>
          <pc:spChg chg="mod">
            <ac:chgData name="Eldert Grootenboer" userId="3fe8758b2c2b58d2" providerId="LiveId" clId="{80D3185E-4D2B-4438-8DF8-5474F5446621}" dt="2021-03-23T16:09:48.938" v="694"/>
            <ac:spMkLst>
              <pc:docMk/>
              <pc:sldMasterMk cId="264059487" sldId="2147483648"/>
              <pc:sldLayoutMk cId="533898894" sldId="2147483651"/>
              <ac:spMk id="6" creationId="{B3E5FFCA-26FF-4C02-81EF-4E3A64EFBA6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35064257" sldId="2147483652"/>
          </pc:sldLayoutMkLst>
          <pc:spChg chg="mod">
            <ac:chgData name="Eldert Grootenboer" userId="3fe8758b2c2b58d2" providerId="LiveId" clId="{80D3185E-4D2B-4438-8DF8-5474F5446621}" dt="2021-03-23T16:09:48.938" v="694"/>
            <ac:spMkLst>
              <pc:docMk/>
              <pc:sldMasterMk cId="264059487" sldId="2147483648"/>
              <pc:sldLayoutMk cId="35064257" sldId="2147483652"/>
              <ac:spMk id="5" creationId="{DA14AE45-B70F-468E-A26A-2B93233E2CB8}"/>
            </ac:spMkLst>
          </pc:spChg>
          <pc:spChg chg="mod">
            <ac:chgData name="Eldert Grootenboer" userId="3fe8758b2c2b58d2" providerId="LiveId" clId="{80D3185E-4D2B-4438-8DF8-5474F5446621}" dt="2021-03-23T16:09:48.938" v="694"/>
            <ac:spMkLst>
              <pc:docMk/>
              <pc:sldMasterMk cId="264059487" sldId="2147483648"/>
              <pc:sldLayoutMk cId="35064257" sldId="2147483652"/>
              <ac:spMk id="6" creationId="{73559C35-2928-4CD1-ADEC-B3E5910DADE4}"/>
            </ac:spMkLst>
          </pc:spChg>
          <pc:spChg chg="mod">
            <ac:chgData name="Eldert Grootenboer" userId="3fe8758b2c2b58d2" providerId="LiveId" clId="{80D3185E-4D2B-4438-8DF8-5474F5446621}" dt="2021-03-23T16:09:48.938" v="694"/>
            <ac:spMkLst>
              <pc:docMk/>
              <pc:sldMasterMk cId="264059487" sldId="2147483648"/>
              <pc:sldLayoutMk cId="35064257" sldId="2147483652"/>
              <ac:spMk id="7" creationId="{A904BD60-22A7-495F-BFF8-DA37501A20B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3524912982" sldId="2147483653"/>
          </pc:sldLayoutMkLst>
          <pc:spChg chg="mod">
            <ac:chgData name="Eldert Grootenboer" userId="3fe8758b2c2b58d2" providerId="LiveId" clId="{80D3185E-4D2B-4438-8DF8-5474F5446621}" dt="2021-03-23T16:09:48.938" v="694"/>
            <ac:spMkLst>
              <pc:docMk/>
              <pc:sldMasterMk cId="264059487" sldId="2147483648"/>
              <pc:sldLayoutMk cId="3524912982" sldId="2147483653"/>
              <ac:spMk id="7" creationId="{68C8B26A-3954-42ED-BAD7-D884F4A0DFD3}"/>
            </ac:spMkLst>
          </pc:spChg>
          <pc:spChg chg="mod">
            <ac:chgData name="Eldert Grootenboer" userId="3fe8758b2c2b58d2" providerId="LiveId" clId="{80D3185E-4D2B-4438-8DF8-5474F5446621}" dt="2021-03-23T16:09:48.938" v="694"/>
            <ac:spMkLst>
              <pc:docMk/>
              <pc:sldMasterMk cId="264059487" sldId="2147483648"/>
              <pc:sldLayoutMk cId="3524912982" sldId="2147483653"/>
              <ac:spMk id="8" creationId="{67EC2F40-598E-4792-96E4-5D69D47EB974}"/>
            </ac:spMkLst>
          </pc:spChg>
          <pc:spChg chg="mod">
            <ac:chgData name="Eldert Grootenboer" userId="3fe8758b2c2b58d2" providerId="LiveId" clId="{80D3185E-4D2B-4438-8DF8-5474F5446621}" dt="2021-03-23T16:09:48.938" v="694"/>
            <ac:spMkLst>
              <pc:docMk/>
              <pc:sldMasterMk cId="264059487" sldId="2147483648"/>
              <pc:sldLayoutMk cId="3524912982" sldId="2147483653"/>
              <ac:spMk id="9" creationId="{D1D33456-695D-4FA2-A471-29EC7A5850E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602523805" sldId="2147483654"/>
          </pc:sldLayoutMkLst>
          <pc:spChg chg="mod">
            <ac:chgData name="Eldert Grootenboer" userId="3fe8758b2c2b58d2" providerId="LiveId" clId="{80D3185E-4D2B-4438-8DF8-5474F5446621}" dt="2021-03-23T16:09:48.938" v="694"/>
            <ac:spMkLst>
              <pc:docMk/>
              <pc:sldMasterMk cId="264059487" sldId="2147483648"/>
              <pc:sldLayoutMk cId="1602523805" sldId="2147483654"/>
              <ac:spMk id="3" creationId="{5A1A3ADC-1D17-43EF-9DE7-2C1DC1D5DC02}"/>
            </ac:spMkLst>
          </pc:spChg>
          <pc:spChg chg="mod">
            <ac:chgData name="Eldert Grootenboer" userId="3fe8758b2c2b58d2" providerId="LiveId" clId="{80D3185E-4D2B-4438-8DF8-5474F5446621}" dt="2021-03-23T16:09:48.938" v="694"/>
            <ac:spMkLst>
              <pc:docMk/>
              <pc:sldMasterMk cId="264059487" sldId="2147483648"/>
              <pc:sldLayoutMk cId="1602523805" sldId="2147483654"/>
              <ac:spMk id="4" creationId="{08866906-F6FC-41F3-866A-94113909C41F}"/>
            </ac:spMkLst>
          </pc:spChg>
          <pc:spChg chg="mod">
            <ac:chgData name="Eldert Grootenboer" userId="3fe8758b2c2b58d2" providerId="LiveId" clId="{80D3185E-4D2B-4438-8DF8-5474F5446621}" dt="2021-03-23T16:09:48.938" v="694"/>
            <ac:spMkLst>
              <pc:docMk/>
              <pc:sldMasterMk cId="264059487" sldId="2147483648"/>
              <pc:sldLayoutMk cId="1602523805" sldId="2147483654"/>
              <ac:spMk id="5" creationId="{F5AD3DED-CFF7-47E3-9B1E-FE105F5D79CA}"/>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939428358" sldId="2147483655"/>
          </pc:sldLayoutMkLst>
          <pc:spChg chg="mod">
            <ac:chgData name="Eldert Grootenboer" userId="3fe8758b2c2b58d2" providerId="LiveId" clId="{80D3185E-4D2B-4438-8DF8-5474F5446621}" dt="2021-03-23T16:09:48.938" v="694"/>
            <ac:spMkLst>
              <pc:docMk/>
              <pc:sldMasterMk cId="264059487" sldId="2147483648"/>
              <pc:sldLayoutMk cId="1939428358" sldId="2147483655"/>
              <ac:spMk id="2" creationId="{9AF2E0DE-B203-49BB-BF94-5C43163D2552}"/>
            </ac:spMkLst>
          </pc:spChg>
          <pc:spChg chg="mod">
            <ac:chgData name="Eldert Grootenboer" userId="3fe8758b2c2b58d2" providerId="LiveId" clId="{80D3185E-4D2B-4438-8DF8-5474F5446621}" dt="2021-03-23T16:09:48.938" v="694"/>
            <ac:spMkLst>
              <pc:docMk/>
              <pc:sldMasterMk cId="264059487" sldId="2147483648"/>
              <pc:sldLayoutMk cId="1939428358" sldId="2147483655"/>
              <ac:spMk id="3" creationId="{A81420AD-4202-4E28-BCC4-F437D06028FE}"/>
            </ac:spMkLst>
          </pc:spChg>
          <pc:spChg chg="mod">
            <ac:chgData name="Eldert Grootenboer" userId="3fe8758b2c2b58d2" providerId="LiveId" clId="{80D3185E-4D2B-4438-8DF8-5474F5446621}" dt="2021-03-23T16:09:48.938" v="694"/>
            <ac:spMkLst>
              <pc:docMk/>
              <pc:sldMasterMk cId="264059487" sldId="2147483648"/>
              <pc:sldLayoutMk cId="1939428358" sldId="2147483655"/>
              <ac:spMk id="4" creationId="{3DE622E2-66CE-42FB-B64D-9003DE9B032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2658015298" sldId="2147483656"/>
          </pc:sldLayoutMkLst>
          <pc:spChg chg="mod">
            <ac:chgData name="Eldert Grootenboer" userId="3fe8758b2c2b58d2" providerId="LiveId" clId="{80D3185E-4D2B-4438-8DF8-5474F5446621}" dt="2021-03-23T16:09:48.938" v="694"/>
            <ac:spMkLst>
              <pc:docMk/>
              <pc:sldMasterMk cId="264059487" sldId="2147483648"/>
              <pc:sldLayoutMk cId="2658015298" sldId="2147483656"/>
              <ac:spMk id="5" creationId="{1C42C477-53E1-48E3-8C11-4EED573EAAD6}"/>
            </ac:spMkLst>
          </pc:spChg>
          <pc:spChg chg="mod">
            <ac:chgData name="Eldert Grootenboer" userId="3fe8758b2c2b58d2" providerId="LiveId" clId="{80D3185E-4D2B-4438-8DF8-5474F5446621}" dt="2021-03-23T16:09:48.938" v="694"/>
            <ac:spMkLst>
              <pc:docMk/>
              <pc:sldMasterMk cId="264059487" sldId="2147483648"/>
              <pc:sldLayoutMk cId="2658015298" sldId="2147483656"/>
              <ac:spMk id="6" creationId="{2C6CB742-F3F3-4E22-A867-BEEC7BA98EBD}"/>
            </ac:spMkLst>
          </pc:spChg>
          <pc:spChg chg="mod">
            <ac:chgData name="Eldert Grootenboer" userId="3fe8758b2c2b58d2" providerId="LiveId" clId="{80D3185E-4D2B-4438-8DF8-5474F5446621}" dt="2021-03-23T16:09:48.938" v="694"/>
            <ac:spMkLst>
              <pc:docMk/>
              <pc:sldMasterMk cId="264059487" sldId="2147483648"/>
              <pc:sldLayoutMk cId="2658015298" sldId="2147483656"/>
              <ac:spMk id="7" creationId="{2584FFD1-64CE-43A5-93E9-00494C2782E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570555185" sldId="2147483657"/>
          </pc:sldLayoutMkLst>
          <pc:spChg chg="mod">
            <ac:chgData name="Eldert Grootenboer" userId="3fe8758b2c2b58d2" providerId="LiveId" clId="{80D3185E-4D2B-4438-8DF8-5474F5446621}" dt="2021-03-23T16:09:48.938" v="694"/>
            <ac:spMkLst>
              <pc:docMk/>
              <pc:sldMasterMk cId="264059487" sldId="2147483648"/>
              <pc:sldLayoutMk cId="570555185" sldId="2147483657"/>
              <ac:spMk id="5" creationId="{835F7FA1-896C-489B-B960-914CF5CCE70A}"/>
            </ac:spMkLst>
          </pc:spChg>
          <pc:spChg chg="mod">
            <ac:chgData name="Eldert Grootenboer" userId="3fe8758b2c2b58d2" providerId="LiveId" clId="{80D3185E-4D2B-4438-8DF8-5474F5446621}" dt="2021-03-23T16:09:48.938" v="694"/>
            <ac:spMkLst>
              <pc:docMk/>
              <pc:sldMasterMk cId="264059487" sldId="2147483648"/>
              <pc:sldLayoutMk cId="570555185" sldId="2147483657"/>
              <ac:spMk id="6" creationId="{14D39210-2693-4827-8C4F-8ECE11A318C9}"/>
            </ac:spMkLst>
          </pc:spChg>
          <pc:spChg chg="mod">
            <ac:chgData name="Eldert Grootenboer" userId="3fe8758b2c2b58d2" providerId="LiveId" clId="{80D3185E-4D2B-4438-8DF8-5474F5446621}" dt="2021-03-23T16:09:48.938" v="694"/>
            <ac:spMkLst>
              <pc:docMk/>
              <pc:sldMasterMk cId="264059487" sldId="2147483648"/>
              <pc:sldLayoutMk cId="570555185" sldId="2147483657"/>
              <ac:spMk id="7" creationId="{C9793951-0B81-4313-8DDC-AB32A1BDC5C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884202749" sldId="2147483658"/>
          </pc:sldLayoutMkLst>
          <pc:spChg chg="mod">
            <ac:chgData name="Eldert Grootenboer" userId="3fe8758b2c2b58d2" providerId="LiveId" clId="{80D3185E-4D2B-4438-8DF8-5474F5446621}" dt="2021-03-23T16:09:48.938" v="694"/>
            <ac:spMkLst>
              <pc:docMk/>
              <pc:sldMasterMk cId="264059487" sldId="2147483648"/>
              <pc:sldLayoutMk cId="884202749" sldId="2147483658"/>
              <ac:spMk id="4" creationId="{F542BE62-887B-4E43-BB7A-1787DF309323}"/>
            </ac:spMkLst>
          </pc:spChg>
          <pc:spChg chg="mod">
            <ac:chgData name="Eldert Grootenboer" userId="3fe8758b2c2b58d2" providerId="LiveId" clId="{80D3185E-4D2B-4438-8DF8-5474F5446621}" dt="2021-03-23T16:09:48.938" v="694"/>
            <ac:spMkLst>
              <pc:docMk/>
              <pc:sldMasterMk cId="264059487" sldId="2147483648"/>
              <pc:sldLayoutMk cId="884202749" sldId="2147483658"/>
              <ac:spMk id="5" creationId="{430A4C3E-4F63-43D2-8D18-3D59F96B0159}"/>
            </ac:spMkLst>
          </pc:spChg>
          <pc:spChg chg="mod">
            <ac:chgData name="Eldert Grootenboer" userId="3fe8758b2c2b58d2" providerId="LiveId" clId="{80D3185E-4D2B-4438-8DF8-5474F5446621}" dt="2021-03-23T16:09:48.938" v="694"/>
            <ac:spMkLst>
              <pc:docMk/>
              <pc:sldMasterMk cId="264059487" sldId="2147483648"/>
              <pc:sldLayoutMk cId="884202749" sldId="2147483658"/>
              <ac:spMk id="6" creationId="{E9FE7029-9135-420D-8FF9-866C644A667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798570527" sldId="2147483659"/>
          </pc:sldLayoutMkLst>
          <pc:spChg chg="mod">
            <ac:chgData name="Eldert Grootenboer" userId="3fe8758b2c2b58d2" providerId="LiveId" clId="{80D3185E-4D2B-4438-8DF8-5474F5446621}" dt="2021-03-23T16:09:48.938" v="694"/>
            <ac:spMkLst>
              <pc:docMk/>
              <pc:sldMasterMk cId="264059487" sldId="2147483648"/>
              <pc:sldLayoutMk cId="798570527" sldId="2147483659"/>
              <ac:spMk id="4" creationId="{F7CD0D77-3E22-4202-9F3E-273EAF788290}"/>
            </ac:spMkLst>
          </pc:spChg>
          <pc:spChg chg="mod">
            <ac:chgData name="Eldert Grootenboer" userId="3fe8758b2c2b58d2" providerId="LiveId" clId="{80D3185E-4D2B-4438-8DF8-5474F5446621}" dt="2021-03-23T16:09:48.938" v="694"/>
            <ac:spMkLst>
              <pc:docMk/>
              <pc:sldMasterMk cId="264059487" sldId="2147483648"/>
              <pc:sldLayoutMk cId="798570527" sldId="2147483659"/>
              <ac:spMk id="5" creationId="{447FEC22-EF43-4717-9307-13EC357044A7}"/>
            </ac:spMkLst>
          </pc:spChg>
          <pc:spChg chg="mod">
            <ac:chgData name="Eldert Grootenboer" userId="3fe8758b2c2b58d2" providerId="LiveId" clId="{80D3185E-4D2B-4438-8DF8-5474F5446621}" dt="2021-03-23T16:09:48.938" v="694"/>
            <ac:spMkLst>
              <pc:docMk/>
              <pc:sldMasterMk cId="264059487" sldId="2147483648"/>
              <pc:sldLayoutMk cId="798570527" sldId="2147483659"/>
              <ac:spMk id="6" creationId="{58FE2DDD-002B-4367-9C0B-F4B369111B02}"/>
            </ac:spMkLst>
          </pc:spChg>
        </pc:sldLayoutChg>
      </pc:sldMasterChg>
      <pc:sldMasterChg chg="del addSldLayout delSldLayout modSldLayout">
        <pc:chgData name="Eldert Grootenboer" userId="3fe8758b2c2b58d2" providerId="LiveId" clId="{80D3185E-4D2B-4438-8DF8-5474F5446621}" dt="2021-03-23T16:06:53.878" v="652" actId="700"/>
        <pc:sldMasterMkLst>
          <pc:docMk/>
          <pc:sldMasterMk cId="2503931424" sldId="2147483660"/>
        </pc:sldMasterMkLst>
        <pc:sldLayoutChg chg="del">
          <pc:chgData name="Eldert Grootenboer" userId="3fe8758b2c2b58d2" providerId="LiveId" clId="{80D3185E-4D2B-4438-8DF8-5474F5446621}" dt="2021-03-23T16:06:37.369" v="651" actId="2696"/>
          <pc:sldLayoutMkLst>
            <pc:docMk/>
            <pc:sldMasterMk cId="2503931424" sldId="2147483660"/>
            <pc:sldLayoutMk cId="3465610333" sldId="214748366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732814816" sldId="2147483662"/>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752422201" sldId="2147483663"/>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084343277" sldId="2147483664"/>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738946167" sldId="2147483665"/>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666471088" sldId="2147483666"/>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125259331" sldId="2147483667"/>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641667526" sldId="2147483668"/>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4259028454" sldId="2147483669"/>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999059707" sldId="2147483670"/>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30652292" sldId="214748367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777965333" sldId="2147483672"/>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466911859" sldId="2147483673"/>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4256090423" sldId="2147483674"/>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20467831" sldId="2147483675"/>
          </pc:sldLayoutMkLst>
        </pc:sldLayoutChg>
        <pc:sldLayoutChg chg="del">
          <pc:chgData name="Eldert Grootenboer" userId="3fe8758b2c2b58d2" providerId="LiveId" clId="{80D3185E-4D2B-4438-8DF8-5474F5446621}" dt="2021-03-23T14:59:07.537" v="36" actId="47"/>
          <pc:sldLayoutMkLst>
            <pc:docMk/>
            <pc:sldMasterMk cId="2503931424" sldId="2147483660"/>
            <pc:sldLayoutMk cId="3438103967" sldId="2147483676"/>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686077570" sldId="2147483677"/>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681511830" sldId="2147483678"/>
          </pc:sldLayoutMkLst>
        </pc:sldLayoutChg>
        <pc:sldLayoutChg chg="del">
          <pc:chgData name="Eldert Grootenboer" userId="3fe8758b2c2b58d2" providerId="LiveId" clId="{80D3185E-4D2B-4438-8DF8-5474F5446621}" dt="2021-03-23T15:37:40.506" v="556" actId="2696"/>
          <pc:sldLayoutMkLst>
            <pc:docMk/>
            <pc:sldMasterMk cId="2503931424" sldId="2147483660"/>
            <pc:sldLayoutMk cId="489300838" sldId="2147483679"/>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849876529" sldId="2147483680"/>
          </pc:sldLayoutMkLst>
        </pc:sldLayoutChg>
        <pc:sldLayoutChg chg="add del mod">
          <pc:chgData name="Eldert Grootenboer" userId="3fe8758b2c2b58d2" providerId="LiveId" clId="{80D3185E-4D2B-4438-8DF8-5474F5446621}" dt="2021-03-23T16:06:53.878" v="652" actId="700"/>
          <pc:sldLayoutMkLst>
            <pc:docMk/>
            <pc:sldMasterMk cId="2503931424" sldId="2147483660"/>
            <pc:sldLayoutMk cId="600906827" sldId="214748368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950254419" sldId="2147483682"/>
          </pc:sldLayoutMkLst>
        </pc:sldLayoutChg>
      </pc:sldMasterChg>
      <pc:sldMasterChg chg="modSp">
        <pc:chgData name="Eldert Grootenboer" userId="3fe8758b2c2b58d2" providerId="LiveId" clId="{80D3185E-4D2B-4438-8DF8-5474F5446621}" dt="2021-03-29T10:43:21.623" v="2096" actId="404"/>
        <pc:sldMasterMkLst>
          <pc:docMk/>
          <pc:sldMasterMk cId="386961037" sldId="2147483662"/>
        </pc:sldMasterMkLst>
        <pc:spChg chg="mod">
          <ac:chgData name="Eldert Grootenboer" userId="3fe8758b2c2b58d2" providerId="LiveId" clId="{80D3185E-4D2B-4438-8DF8-5474F5446621}" dt="2021-03-29T10:43:21.623" v="2096" actId="404"/>
          <ac:spMkLst>
            <pc:docMk/>
            <pc:sldMasterMk cId="386961037" sldId="2147483662"/>
            <ac:spMk id="2" creationId="{EF6971A3-7CB1-4045-9E30-9396532DBBF7}"/>
          </ac:spMkLst>
        </pc:spChg>
      </pc:sldMasterChg>
    </pc:docChg>
  </pc:docChgLst>
  <pc:docChgLst>
    <pc:chgData name="Borzenko Lena" userId="cc052f04c615ec68" providerId="Windows Live" clId="Web-{DECE0271-7E39-42BA-AFE4-05098C2725AC}"/>
    <pc:docChg chg="modSld">
      <pc:chgData name="Borzenko Lena" userId="cc052f04c615ec68" providerId="Windows Live" clId="Web-{DECE0271-7E39-42BA-AFE4-05098C2725AC}" dt="2021-04-06T19:48:48.511" v="45" actId="20577"/>
      <pc:docMkLst>
        <pc:docMk/>
      </pc:docMkLst>
      <pc:sldChg chg="modSp">
        <pc:chgData name="Borzenko Lena" userId="cc052f04c615ec68" providerId="Windows Live" clId="Web-{DECE0271-7E39-42BA-AFE4-05098C2725AC}" dt="2021-04-06T18:26:13.819" v="8" actId="20577"/>
        <pc:sldMkLst>
          <pc:docMk/>
          <pc:sldMk cId="2351732360" sldId="2076137850"/>
        </pc:sldMkLst>
        <pc:spChg chg="mod">
          <ac:chgData name="Borzenko Lena" userId="cc052f04c615ec68" providerId="Windows Live" clId="Web-{DECE0271-7E39-42BA-AFE4-05098C2725AC}" dt="2021-04-06T18:26:13.819" v="8" actId="20577"/>
          <ac:spMkLst>
            <pc:docMk/>
            <pc:sldMk cId="2351732360" sldId="2076137850"/>
            <ac:spMk id="6" creationId="{73CF8A2D-4A6B-454B-8E9F-B8B1E2F9DEDC}"/>
          </ac:spMkLst>
        </pc:spChg>
      </pc:sldChg>
      <pc:sldChg chg="modNotes">
        <pc:chgData name="Borzenko Lena" userId="cc052f04c615ec68" providerId="Windows Live" clId="Web-{DECE0271-7E39-42BA-AFE4-05098C2725AC}" dt="2021-04-06T19:17:35.461" v="35"/>
        <pc:sldMkLst>
          <pc:docMk/>
          <pc:sldMk cId="154680636" sldId="2076137854"/>
        </pc:sldMkLst>
      </pc:sldChg>
      <pc:sldChg chg="modSp addAnim delAnim">
        <pc:chgData name="Borzenko Lena" userId="cc052f04c615ec68" providerId="Windows Live" clId="Web-{DECE0271-7E39-42BA-AFE4-05098C2725AC}" dt="2021-04-06T19:48:48.511" v="45" actId="20577"/>
        <pc:sldMkLst>
          <pc:docMk/>
          <pc:sldMk cId="1950182790" sldId="2076137857"/>
        </pc:sldMkLst>
        <pc:graphicFrameChg chg="mod modGraphic">
          <ac:chgData name="Borzenko Lena" userId="cc052f04c615ec68" providerId="Windows Live" clId="Web-{DECE0271-7E39-42BA-AFE4-05098C2725AC}" dt="2021-04-06T19:48:48.511" v="45" actId="20577"/>
          <ac:graphicFrameMkLst>
            <pc:docMk/>
            <pc:sldMk cId="1950182790" sldId="2076137857"/>
            <ac:graphicFrameMk id="5" creationId="{70E04541-F580-4AC1-A5AD-852F2EAFEAF9}"/>
          </ac:graphicFrameMkLst>
        </pc:graphicFrameChg>
      </pc:sldChg>
    </pc:docChg>
  </pc:docChgLst>
  <pc:docChgLst>
    <pc:chgData name="Eldert Grootenboer" userId="3fe8758b2c2b58d2" providerId="LiveId" clId="{8FB34E28-C5C7-4AE4-9086-5AACB0F691B8}"/>
    <pc:docChg chg="undo custSel addSld modSld modMainMaster modSection">
      <pc:chgData name="Eldert Grootenboer" userId="3fe8758b2c2b58d2" providerId="LiveId" clId="{8FB34E28-C5C7-4AE4-9086-5AACB0F691B8}" dt="2021-08-03T13:53:54.082" v="243" actId="20577"/>
      <pc:docMkLst>
        <pc:docMk/>
      </pc:docMkLst>
      <pc:sldChg chg="addSp delSp modSp mod setBg modNotesTx">
        <pc:chgData name="Eldert Grootenboer" userId="3fe8758b2c2b58d2" providerId="LiveId" clId="{8FB34E28-C5C7-4AE4-9086-5AACB0F691B8}" dt="2021-08-03T13:35:18.074" v="96" actId="20577"/>
        <pc:sldMkLst>
          <pc:docMk/>
          <pc:sldMk cId="3986191023" sldId="256"/>
        </pc:sldMkLst>
        <pc:spChg chg="mod">
          <ac:chgData name="Eldert Grootenboer" userId="3fe8758b2c2b58d2" providerId="LiveId" clId="{8FB34E28-C5C7-4AE4-9086-5AACB0F691B8}" dt="2021-07-26T07:22:59.406" v="29" actId="27636"/>
          <ac:spMkLst>
            <pc:docMk/>
            <pc:sldMk cId="3986191023" sldId="256"/>
            <ac:spMk id="2" creationId="{76D2AF28-4A06-44E6-86E6-C06F169E581B}"/>
          </ac:spMkLst>
        </pc:spChg>
        <pc:spChg chg="mod">
          <ac:chgData name="Eldert Grootenboer" userId="3fe8758b2c2b58d2" providerId="LiveId" clId="{8FB34E28-C5C7-4AE4-9086-5AACB0F691B8}" dt="2021-07-26T07:22:59.210" v="23"/>
          <ac:spMkLst>
            <pc:docMk/>
            <pc:sldMk cId="3986191023" sldId="256"/>
            <ac:spMk id="5" creationId="{9FB6477F-509E-4666-801C-2D66AEB4B949}"/>
          </ac:spMkLst>
        </pc:spChg>
        <pc:spChg chg="add del">
          <ac:chgData name="Eldert Grootenboer" userId="3fe8758b2c2b58d2" providerId="LiveId" clId="{8FB34E28-C5C7-4AE4-9086-5AACB0F691B8}" dt="2021-07-26T07:20:51.377" v="2" actId="22"/>
          <ac:spMkLst>
            <pc:docMk/>
            <pc:sldMk cId="3986191023" sldId="256"/>
            <ac:spMk id="6" creationId="{7F5E3C46-E552-4319-9606-3FBA3B4C84F7}"/>
          </ac:spMkLst>
        </pc:spChg>
        <pc:picChg chg="add mod">
          <ac:chgData name="Eldert Grootenboer" userId="3fe8758b2c2b58d2" providerId="LiveId" clId="{8FB34E28-C5C7-4AE4-9086-5AACB0F691B8}" dt="2021-07-26T07:34:23.687" v="36" actId="12789"/>
          <ac:picMkLst>
            <pc:docMk/>
            <pc:sldMk cId="3986191023" sldId="256"/>
            <ac:picMk id="7" creationId="{491DC26C-4C26-4040-AA0C-07BFC7808362}"/>
          </ac:picMkLst>
        </pc:picChg>
      </pc:sldChg>
      <pc:sldChg chg="modSp">
        <pc:chgData name="Eldert Grootenboer" userId="3fe8758b2c2b58d2" providerId="LiveId" clId="{8FB34E28-C5C7-4AE4-9086-5AACB0F691B8}" dt="2021-07-26T07:22:59.210" v="23"/>
        <pc:sldMkLst>
          <pc:docMk/>
          <pc:sldMk cId="940069312" sldId="265"/>
        </pc:sldMkLst>
        <pc:spChg chg="mod">
          <ac:chgData name="Eldert Grootenboer" userId="3fe8758b2c2b58d2" providerId="LiveId" clId="{8FB34E28-C5C7-4AE4-9086-5AACB0F691B8}" dt="2021-07-26T07:22:59.210" v="23"/>
          <ac:spMkLst>
            <pc:docMk/>
            <pc:sldMk cId="940069312" sldId="265"/>
            <ac:spMk id="3" creationId="{00000000-0000-0000-0000-000000000000}"/>
          </ac:spMkLst>
        </pc:spChg>
      </pc:sldChg>
      <pc:sldChg chg="modSp">
        <pc:chgData name="Eldert Grootenboer" userId="3fe8758b2c2b58d2" providerId="LiveId" clId="{8FB34E28-C5C7-4AE4-9086-5AACB0F691B8}" dt="2021-07-26T07:22:59.210" v="23"/>
        <pc:sldMkLst>
          <pc:docMk/>
          <pc:sldMk cId="2610848264" sldId="353"/>
        </pc:sldMkLst>
        <pc:spChg chg="mod">
          <ac:chgData name="Eldert Grootenboer" userId="3fe8758b2c2b58d2" providerId="LiveId" clId="{8FB34E28-C5C7-4AE4-9086-5AACB0F691B8}" dt="2021-07-26T07:22:59.210" v="23"/>
          <ac:spMkLst>
            <pc:docMk/>
            <pc:sldMk cId="2610848264" sldId="353"/>
            <ac:spMk id="16" creationId="{00000000-0000-0000-0000-000000000000}"/>
          </ac:spMkLst>
        </pc:spChg>
        <pc:graphicFrameChg chg="mod">
          <ac:chgData name="Eldert Grootenboer" userId="3fe8758b2c2b58d2" providerId="LiveId" clId="{8FB34E28-C5C7-4AE4-9086-5AACB0F691B8}" dt="2021-07-26T07:22:59.210" v="23"/>
          <ac:graphicFrameMkLst>
            <pc:docMk/>
            <pc:sldMk cId="2610848264" sldId="353"/>
            <ac:graphicFrameMk id="13" creationId="{BB82F1FA-99C8-413F-A909-60FDDB1931CC}"/>
          </ac:graphicFrameMkLst>
        </pc:graphicFrameChg>
      </pc:sldChg>
      <pc:sldChg chg="modSp">
        <pc:chgData name="Eldert Grootenboer" userId="3fe8758b2c2b58d2" providerId="LiveId" clId="{8FB34E28-C5C7-4AE4-9086-5AACB0F691B8}" dt="2021-07-26T07:22:59.210" v="23"/>
        <pc:sldMkLst>
          <pc:docMk/>
          <pc:sldMk cId="1938547801" sldId="368"/>
        </pc:sldMkLst>
        <pc:spChg chg="mod">
          <ac:chgData name="Eldert Grootenboer" userId="3fe8758b2c2b58d2" providerId="LiveId" clId="{8FB34E28-C5C7-4AE4-9086-5AACB0F691B8}" dt="2021-07-26T07:22:59.210" v="23"/>
          <ac:spMkLst>
            <pc:docMk/>
            <pc:sldMk cId="1938547801" sldId="368"/>
            <ac:spMk id="4" creationId="{670CB27B-671F-48A4-B590-CCD71315CA66}"/>
          </ac:spMkLst>
        </pc:spChg>
      </pc:sldChg>
      <pc:sldChg chg="modSp">
        <pc:chgData name="Eldert Grootenboer" userId="3fe8758b2c2b58d2" providerId="LiveId" clId="{8FB34E28-C5C7-4AE4-9086-5AACB0F691B8}" dt="2021-07-26T07:22:59.210" v="23"/>
        <pc:sldMkLst>
          <pc:docMk/>
          <pc:sldMk cId="1202100041" sldId="550"/>
        </pc:sldMkLst>
        <pc:spChg chg="mod">
          <ac:chgData name="Eldert Grootenboer" userId="3fe8758b2c2b58d2" providerId="LiveId" clId="{8FB34E28-C5C7-4AE4-9086-5AACB0F691B8}" dt="2021-07-26T07:22:59.210" v="23"/>
          <ac:spMkLst>
            <pc:docMk/>
            <pc:sldMk cId="1202100041" sldId="550"/>
            <ac:spMk id="2" creationId="{A6930BE6-872B-4BC3-8808-277B7827D538}"/>
          </ac:spMkLst>
        </pc:spChg>
      </pc:sldChg>
      <pc:sldChg chg="modSp mod">
        <pc:chgData name="Eldert Grootenboer" userId="3fe8758b2c2b58d2" providerId="LiveId" clId="{8FB34E28-C5C7-4AE4-9086-5AACB0F691B8}" dt="2021-07-26T07:22:59.397" v="28" actId="27636"/>
        <pc:sldMkLst>
          <pc:docMk/>
          <pc:sldMk cId="1090886919" sldId="8419"/>
        </pc:sldMkLst>
        <pc:spChg chg="mod">
          <ac:chgData name="Eldert Grootenboer" userId="3fe8758b2c2b58d2" providerId="LiveId" clId="{8FB34E28-C5C7-4AE4-9086-5AACB0F691B8}" dt="2021-07-26T07:22:59.397" v="28" actId="27636"/>
          <ac:spMkLst>
            <pc:docMk/>
            <pc:sldMk cId="1090886919" sldId="8419"/>
            <ac:spMk id="6" creationId="{6EAC21AC-4222-422C-91F7-39E09895FC3D}"/>
          </ac:spMkLst>
        </pc:spChg>
        <pc:spChg chg="mod">
          <ac:chgData name="Eldert Grootenboer" userId="3fe8758b2c2b58d2" providerId="LiveId" clId="{8FB34E28-C5C7-4AE4-9086-5AACB0F691B8}" dt="2021-07-26T07:22:59.210" v="23"/>
          <ac:spMkLst>
            <pc:docMk/>
            <pc:sldMk cId="1090886919" sldId="8419"/>
            <ac:spMk id="7" creationId="{F5704F68-A9B3-4A91-9DA9-8F057692EB64}"/>
          </ac:spMkLst>
        </pc:spChg>
        <pc:spChg chg="mod">
          <ac:chgData name="Eldert Grootenboer" userId="3fe8758b2c2b58d2" providerId="LiveId" clId="{8FB34E28-C5C7-4AE4-9086-5AACB0F691B8}" dt="2021-07-26T07:22:59.395" v="27" actId="27636"/>
          <ac:spMkLst>
            <pc:docMk/>
            <pc:sldMk cId="1090886919" sldId="8419"/>
            <ac:spMk id="8" creationId="{9249A407-0A2E-487D-88F7-024FA2B38F5E}"/>
          </ac:spMkLst>
        </pc:spChg>
      </pc:sldChg>
      <pc:sldChg chg="modSp mod">
        <pc:chgData name="Eldert Grootenboer" userId="3fe8758b2c2b58d2" providerId="LiveId" clId="{8FB34E28-C5C7-4AE4-9086-5AACB0F691B8}" dt="2021-07-26T07:22:59.345" v="26" actId="27636"/>
        <pc:sldMkLst>
          <pc:docMk/>
          <pc:sldMk cId="1653688872" sldId="2076137784"/>
        </pc:sldMkLst>
        <pc:spChg chg="mod">
          <ac:chgData name="Eldert Grootenboer" userId="3fe8758b2c2b58d2" providerId="LiveId" clId="{8FB34E28-C5C7-4AE4-9086-5AACB0F691B8}" dt="2021-07-26T07:22:59.345" v="26" actId="27636"/>
          <ac:spMkLst>
            <pc:docMk/>
            <pc:sldMk cId="1653688872" sldId="2076137784"/>
            <ac:spMk id="4" creationId="{7FC2A582-3584-41BD-A82E-A62209C5C79F}"/>
          </ac:spMkLst>
        </pc:spChg>
        <pc:spChg chg="mod">
          <ac:chgData name="Eldert Grootenboer" userId="3fe8758b2c2b58d2" providerId="LiveId" clId="{8FB34E28-C5C7-4AE4-9086-5AACB0F691B8}" dt="2021-07-26T07:22:59.210" v="23"/>
          <ac:spMkLst>
            <pc:docMk/>
            <pc:sldMk cId="1653688872" sldId="2076137784"/>
            <ac:spMk id="6" creationId="{94DF23AC-D8F0-4B85-B75E-01FAF302E144}"/>
          </ac:spMkLst>
        </pc:spChg>
      </pc:sldChg>
      <pc:sldChg chg="modSp">
        <pc:chgData name="Eldert Grootenboer" userId="3fe8758b2c2b58d2" providerId="LiveId" clId="{8FB34E28-C5C7-4AE4-9086-5AACB0F691B8}" dt="2021-07-26T07:22:59.210" v="23"/>
        <pc:sldMkLst>
          <pc:docMk/>
          <pc:sldMk cId="1882636437" sldId="2076137786"/>
        </pc:sldMkLst>
        <pc:spChg chg="mod">
          <ac:chgData name="Eldert Grootenboer" userId="3fe8758b2c2b58d2" providerId="LiveId" clId="{8FB34E28-C5C7-4AE4-9086-5AACB0F691B8}" dt="2021-07-26T07:22:59.210" v="23"/>
          <ac:spMkLst>
            <pc:docMk/>
            <pc:sldMk cId="1882636437" sldId="2076137786"/>
            <ac:spMk id="5" creationId="{AF682F14-2B67-4EE5-B20E-724853DBB99F}"/>
          </ac:spMkLst>
        </pc:spChg>
        <pc:spChg chg="mod">
          <ac:chgData name="Eldert Grootenboer" userId="3fe8758b2c2b58d2" providerId="LiveId" clId="{8FB34E28-C5C7-4AE4-9086-5AACB0F691B8}" dt="2021-07-26T07:22:59.210" v="23"/>
          <ac:spMkLst>
            <pc:docMk/>
            <pc:sldMk cId="1882636437" sldId="2076137786"/>
            <ac:spMk id="6" creationId="{2BEE734D-B42D-4961-BA2B-C4B1B2E9D7ED}"/>
          </ac:spMkLst>
        </pc:spChg>
      </pc:sldChg>
      <pc:sldChg chg="modSp">
        <pc:chgData name="Eldert Grootenboer" userId="3fe8758b2c2b58d2" providerId="LiveId" clId="{8FB34E28-C5C7-4AE4-9086-5AACB0F691B8}" dt="2021-07-26T07:22:59.210" v="23"/>
        <pc:sldMkLst>
          <pc:docMk/>
          <pc:sldMk cId="1419024646" sldId="2076137829"/>
        </pc:sldMkLst>
        <pc:spChg chg="mod">
          <ac:chgData name="Eldert Grootenboer" userId="3fe8758b2c2b58d2" providerId="LiveId" clId="{8FB34E28-C5C7-4AE4-9086-5AACB0F691B8}" dt="2021-07-26T07:22:59.210" v="23"/>
          <ac:spMkLst>
            <pc:docMk/>
            <pc:sldMk cId="1419024646" sldId="2076137829"/>
            <ac:spMk id="62" creationId="{674D32B9-8848-4935-8D95-E59C6FB44594}"/>
          </ac:spMkLst>
        </pc:spChg>
        <pc:picChg chg="mod">
          <ac:chgData name="Eldert Grootenboer" userId="3fe8758b2c2b58d2" providerId="LiveId" clId="{8FB34E28-C5C7-4AE4-9086-5AACB0F691B8}" dt="2021-07-26T07:22:59.210" v="23"/>
          <ac:picMkLst>
            <pc:docMk/>
            <pc:sldMk cId="1419024646" sldId="2076137829"/>
            <ac:picMk id="5" creationId="{52DFDBFE-B1E8-4937-95AC-3F343D8BF4DA}"/>
          </ac:picMkLst>
        </pc:picChg>
      </pc:sldChg>
      <pc:sldChg chg="modSp">
        <pc:chgData name="Eldert Grootenboer" userId="3fe8758b2c2b58d2" providerId="LiveId" clId="{8FB34E28-C5C7-4AE4-9086-5AACB0F691B8}" dt="2021-07-26T07:22:59.210" v="23"/>
        <pc:sldMkLst>
          <pc:docMk/>
          <pc:sldMk cId="2535207427" sldId="2076137832"/>
        </pc:sldMkLst>
        <pc:spChg chg="mod">
          <ac:chgData name="Eldert Grootenboer" userId="3fe8758b2c2b58d2" providerId="LiveId" clId="{8FB34E28-C5C7-4AE4-9086-5AACB0F691B8}" dt="2021-07-26T07:22:59.210" v="23"/>
          <ac:spMkLst>
            <pc:docMk/>
            <pc:sldMk cId="2535207427" sldId="2076137832"/>
            <ac:spMk id="4" creationId="{874EA0E4-473E-4A3C-8240-4E0C83E775E9}"/>
          </ac:spMkLst>
        </pc:spChg>
        <pc:spChg chg="mod">
          <ac:chgData name="Eldert Grootenboer" userId="3fe8758b2c2b58d2" providerId="LiveId" clId="{8FB34E28-C5C7-4AE4-9086-5AACB0F691B8}" dt="2021-07-26T07:22:59.210" v="23"/>
          <ac:spMkLst>
            <pc:docMk/>
            <pc:sldMk cId="2535207427" sldId="2076137832"/>
            <ac:spMk id="7" creationId="{D6BC7C3A-83AF-4C88-9CAB-D80397566F3D}"/>
          </ac:spMkLst>
        </pc:spChg>
      </pc:sldChg>
      <pc:sldChg chg="modSp">
        <pc:chgData name="Eldert Grootenboer" userId="3fe8758b2c2b58d2" providerId="LiveId" clId="{8FB34E28-C5C7-4AE4-9086-5AACB0F691B8}" dt="2021-07-26T07:22:59.210" v="23"/>
        <pc:sldMkLst>
          <pc:docMk/>
          <pc:sldMk cId="2030864065" sldId="2076137835"/>
        </pc:sldMkLst>
        <pc:spChg chg="mod">
          <ac:chgData name="Eldert Grootenboer" userId="3fe8758b2c2b58d2" providerId="LiveId" clId="{8FB34E28-C5C7-4AE4-9086-5AACB0F691B8}" dt="2021-07-26T07:22:59.210" v="23"/>
          <ac:spMkLst>
            <pc:docMk/>
            <pc:sldMk cId="2030864065" sldId="2076137835"/>
            <ac:spMk id="2" creationId="{C3987D63-0A90-44FB-946E-7C43ADB37D8E}"/>
          </ac:spMkLst>
        </pc:spChg>
        <pc:spChg chg="mod">
          <ac:chgData name="Eldert Grootenboer" userId="3fe8758b2c2b58d2" providerId="LiveId" clId="{8FB34E28-C5C7-4AE4-9086-5AACB0F691B8}" dt="2021-07-26T07:22:59.210" v="23"/>
          <ac:spMkLst>
            <pc:docMk/>
            <pc:sldMk cId="2030864065" sldId="2076137835"/>
            <ac:spMk id="6" creationId="{CE44AB55-85CC-4C97-B49D-F62454AD8F26}"/>
          </ac:spMkLst>
        </pc:spChg>
      </pc:sldChg>
      <pc:sldChg chg="modSp">
        <pc:chgData name="Eldert Grootenboer" userId="3fe8758b2c2b58d2" providerId="LiveId" clId="{8FB34E28-C5C7-4AE4-9086-5AACB0F691B8}" dt="2021-07-26T07:22:59.210" v="23"/>
        <pc:sldMkLst>
          <pc:docMk/>
          <pc:sldMk cId="3761825069" sldId="2076137837"/>
        </pc:sldMkLst>
        <pc:spChg chg="mod">
          <ac:chgData name="Eldert Grootenboer" userId="3fe8758b2c2b58d2" providerId="LiveId" clId="{8FB34E28-C5C7-4AE4-9086-5AACB0F691B8}" dt="2021-07-26T07:22:59.210" v="23"/>
          <ac:spMkLst>
            <pc:docMk/>
            <pc:sldMk cId="3761825069" sldId="2076137837"/>
            <ac:spMk id="2" creationId="{23B7383F-014F-4E50-9FF6-3164ABA09BBB}"/>
          </ac:spMkLst>
        </pc:spChg>
        <pc:spChg chg="mod">
          <ac:chgData name="Eldert Grootenboer" userId="3fe8758b2c2b58d2" providerId="LiveId" clId="{8FB34E28-C5C7-4AE4-9086-5AACB0F691B8}" dt="2021-07-26T07:22:59.210" v="23"/>
          <ac:spMkLst>
            <pc:docMk/>
            <pc:sldMk cId="3761825069" sldId="2076137837"/>
            <ac:spMk id="6" creationId="{E4178596-9227-42B5-9D7D-4B9252399EB5}"/>
          </ac:spMkLst>
        </pc:spChg>
      </pc:sldChg>
      <pc:sldChg chg="modSp">
        <pc:chgData name="Eldert Grootenboer" userId="3fe8758b2c2b58d2" providerId="LiveId" clId="{8FB34E28-C5C7-4AE4-9086-5AACB0F691B8}" dt="2021-07-26T07:22:59.210" v="23"/>
        <pc:sldMkLst>
          <pc:docMk/>
          <pc:sldMk cId="1512689785" sldId="2076137838"/>
        </pc:sldMkLst>
        <pc:spChg chg="mod">
          <ac:chgData name="Eldert Grootenboer" userId="3fe8758b2c2b58d2" providerId="LiveId" clId="{8FB34E28-C5C7-4AE4-9086-5AACB0F691B8}" dt="2021-07-26T07:22:59.210" v="23"/>
          <ac:spMkLst>
            <pc:docMk/>
            <pc:sldMk cId="1512689785" sldId="2076137838"/>
            <ac:spMk id="3" creationId="{90E101F5-53C2-45AC-B343-4D00325FC4C2}"/>
          </ac:spMkLst>
        </pc:spChg>
        <pc:spChg chg="mod">
          <ac:chgData name="Eldert Grootenboer" userId="3fe8758b2c2b58d2" providerId="LiveId" clId="{8FB34E28-C5C7-4AE4-9086-5AACB0F691B8}" dt="2021-07-26T07:22:59.210" v="23"/>
          <ac:spMkLst>
            <pc:docMk/>
            <pc:sldMk cId="1512689785" sldId="2076137838"/>
            <ac:spMk id="5" creationId="{20B899C0-EF34-4263-9792-E51D216933BE}"/>
          </ac:spMkLst>
        </pc:spChg>
      </pc:sldChg>
      <pc:sldChg chg="modSp mod">
        <pc:chgData name="Eldert Grootenboer" userId="3fe8758b2c2b58d2" providerId="LiveId" clId="{8FB34E28-C5C7-4AE4-9086-5AACB0F691B8}" dt="2021-07-26T07:22:59.210" v="23"/>
        <pc:sldMkLst>
          <pc:docMk/>
          <pc:sldMk cId="4134085281" sldId="2076137840"/>
        </pc:sldMkLst>
        <pc:spChg chg="mod">
          <ac:chgData name="Eldert Grootenboer" userId="3fe8758b2c2b58d2" providerId="LiveId" clId="{8FB34E28-C5C7-4AE4-9086-5AACB0F691B8}" dt="2021-07-26T07:22:59.210" v="23"/>
          <ac:spMkLst>
            <pc:docMk/>
            <pc:sldMk cId="4134085281" sldId="2076137840"/>
            <ac:spMk id="2" creationId="{D0D8F2B4-5C5F-43CD-BBA4-E752D8F7ACC5}"/>
          </ac:spMkLst>
        </pc:spChg>
        <pc:spChg chg="mod">
          <ac:chgData name="Eldert Grootenboer" userId="3fe8758b2c2b58d2" providerId="LiveId" clId="{8FB34E28-C5C7-4AE4-9086-5AACB0F691B8}" dt="2021-07-26T07:22:59.210" v="23"/>
          <ac:spMkLst>
            <pc:docMk/>
            <pc:sldMk cId="4134085281" sldId="2076137840"/>
            <ac:spMk id="5" creationId="{25C09C0A-AC28-4CFE-827D-7AEA5868EA49}"/>
          </ac:spMkLst>
        </pc:spChg>
        <pc:spChg chg="mod">
          <ac:chgData name="Eldert Grootenboer" userId="3fe8758b2c2b58d2" providerId="LiveId" clId="{8FB34E28-C5C7-4AE4-9086-5AACB0F691B8}" dt="2021-07-26T07:22:59.210" v="23"/>
          <ac:spMkLst>
            <pc:docMk/>
            <pc:sldMk cId="4134085281" sldId="2076137840"/>
            <ac:spMk id="6" creationId="{3D42651E-2712-4255-9B34-D48BF197B97D}"/>
          </ac:spMkLst>
        </pc:spChg>
      </pc:sldChg>
      <pc:sldChg chg="modSp modNotesTx">
        <pc:chgData name="Eldert Grootenboer" userId="3fe8758b2c2b58d2" providerId="LiveId" clId="{8FB34E28-C5C7-4AE4-9086-5AACB0F691B8}" dt="2021-08-03T13:53:54.082" v="243" actId="20577"/>
        <pc:sldMkLst>
          <pc:docMk/>
          <pc:sldMk cId="1165720735" sldId="2076137842"/>
        </pc:sldMkLst>
        <pc:spChg chg="mod">
          <ac:chgData name="Eldert Grootenboer" userId="3fe8758b2c2b58d2" providerId="LiveId" clId="{8FB34E28-C5C7-4AE4-9086-5AACB0F691B8}" dt="2021-07-26T07:22:59.210" v="23"/>
          <ac:spMkLst>
            <pc:docMk/>
            <pc:sldMk cId="1165720735" sldId="2076137842"/>
            <ac:spMk id="14" creationId="{193ECD0B-864D-465F-BE5B-F4760169FFD4}"/>
          </ac:spMkLst>
        </pc:spChg>
      </pc:sldChg>
      <pc:sldChg chg="modSp">
        <pc:chgData name="Eldert Grootenboer" userId="3fe8758b2c2b58d2" providerId="LiveId" clId="{8FB34E28-C5C7-4AE4-9086-5AACB0F691B8}" dt="2021-07-26T07:22:59.210" v="23"/>
        <pc:sldMkLst>
          <pc:docMk/>
          <pc:sldMk cId="107296400" sldId="2076137843"/>
        </pc:sldMkLst>
        <pc:spChg chg="mod">
          <ac:chgData name="Eldert Grootenboer" userId="3fe8758b2c2b58d2" providerId="LiveId" clId="{8FB34E28-C5C7-4AE4-9086-5AACB0F691B8}" dt="2021-07-26T07:22:59.210" v="23"/>
          <ac:spMkLst>
            <pc:docMk/>
            <pc:sldMk cId="107296400" sldId="2076137843"/>
            <ac:spMk id="18" creationId="{FDD60E7B-4CDB-4D2C-B34C-824B6F25774E}"/>
          </ac:spMkLst>
        </pc:spChg>
      </pc:sldChg>
      <pc:sldChg chg="modSp mod">
        <pc:chgData name="Eldert Grootenboer" userId="3fe8758b2c2b58d2" providerId="LiveId" clId="{8FB34E28-C5C7-4AE4-9086-5AACB0F691B8}" dt="2021-07-26T07:22:59.334" v="25" actId="27636"/>
        <pc:sldMkLst>
          <pc:docMk/>
          <pc:sldMk cId="2978470398" sldId="2076137844"/>
        </pc:sldMkLst>
        <pc:spChg chg="mod">
          <ac:chgData name="Eldert Grootenboer" userId="3fe8758b2c2b58d2" providerId="LiveId" clId="{8FB34E28-C5C7-4AE4-9086-5AACB0F691B8}" dt="2021-07-26T07:22:59.210" v="23"/>
          <ac:spMkLst>
            <pc:docMk/>
            <pc:sldMk cId="2978470398" sldId="2076137844"/>
            <ac:spMk id="4" creationId="{5688CB4F-39D7-4639-9E63-7B3F852724D8}"/>
          </ac:spMkLst>
        </pc:spChg>
        <pc:spChg chg="mod">
          <ac:chgData name="Eldert Grootenboer" userId="3fe8758b2c2b58d2" providerId="LiveId" clId="{8FB34E28-C5C7-4AE4-9086-5AACB0F691B8}" dt="2021-07-26T07:22:59.334" v="25" actId="27636"/>
          <ac:spMkLst>
            <pc:docMk/>
            <pc:sldMk cId="2978470398" sldId="2076137844"/>
            <ac:spMk id="5" creationId="{E20C5175-9879-460E-87E4-DF505397BBB7}"/>
          </ac:spMkLst>
        </pc:spChg>
      </pc:sldChg>
      <pc:sldChg chg="modSp mod">
        <pc:chgData name="Eldert Grootenboer" userId="3fe8758b2c2b58d2" providerId="LiveId" clId="{8FB34E28-C5C7-4AE4-9086-5AACB0F691B8}" dt="2021-07-26T07:22:59.323" v="24" actId="27636"/>
        <pc:sldMkLst>
          <pc:docMk/>
          <pc:sldMk cId="3451031325" sldId="2076137847"/>
        </pc:sldMkLst>
        <pc:spChg chg="mod">
          <ac:chgData name="Eldert Grootenboer" userId="3fe8758b2c2b58d2" providerId="LiveId" clId="{8FB34E28-C5C7-4AE4-9086-5AACB0F691B8}" dt="2021-07-26T07:22:59.210" v="23"/>
          <ac:spMkLst>
            <pc:docMk/>
            <pc:sldMk cId="3451031325" sldId="2076137847"/>
            <ac:spMk id="2" creationId="{89FF6A8D-C5DA-406E-8E85-1A8953DBE7DD}"/>
          </ac:spMkLst>
        </pc:spChg>
        <pc:spChg chg="mod">
          <ac:chgData name="Eldert Grootenboer" userId="3fe8758b2c2b58d2" providerId="LiveId" clId="{8FB34E28-C5C7-4AE4-9086-5AACB0F691B8}" dt="2021-07-26T07:22:59.323" v="24" actId="27636"/>
          <ac:spMkLst>
            <pc:docMk/>
            <pc:sldMk cId="3451031325" sldId="2076137847"/>
            <ac:spMk id="3" creationId="{6874A541-320E-4968-B83B-DB8F2DB0F9B9}"/>
          </ac:spMkLst>
        </pc:spChg>
      </pc:sldChg>
      <pc:sldChg chg="modSp">
        <pc:chgData name="Eldert Grootenboer" userId="3fe8758b2c2b58d2" providerId="LiveId" clId="{8FB34E28-C5C7-4AE4-9086-5AACB0F691B8}" dt="2021-07-26T07:22:59.210" v="23"/>
        <pc:sldMkLst>
          <pc:docMk/>
          <pc:sldMk cId="537473986" sldId="2076137849"/>
        </pc:sldMkLst>
        <pc:spChg chg="mod">
          <ac:chgData name="Eldert Grootenboer" userId="3fe8758b2c2b58d2" providerId="LiveId" clId="{8FB34E28-C5C7-4AE4-9086-5AACB0F691B8}" dt="2021-07-26T07:22:59.210" v="23"/>
          <ac:spMkLst>
            <pc:docMk/>
            <pc:sldMk cId="537473986" sldId="2076137849"/>
            <ac:spMk id="2" creationId="{28D09016-76C6-44CF-AE76-E756F4EF0FF0}"/>
          </ac:spMkLst>
        </pc:spChg>
        <pc:spChg chg="mod">
          <ac:chgData name="Eldert Grootenboer" userId="3fe8758b2c2b58d2" providerId="LiveId" clId="{8FB34E28-C5C7-4AE4-9086-5AACB0F691B8}" dt="2021-07-26T07:22:59.210" v="23"/>
          <ac:spMkLst>
            <pc:docMk/>
            <pc:sldMk cId="537473986" sldId="2076137849"/>
            <ac:spMk id="5" creationId="{D1227F80-ED96-4D42-9B50-647AFFD6DD00}"/>
          </ac:spMkLst>
        </pc:spChg>
      </pc:sldChg>
      <pc:sldChg chg="modSp">
        <pc:chgData name="Eldert Grootenboer" userId="3fe8758b2c2b58d2" providerId="LiveId" clId="{8FB34E28-C5C7-4AE4-9086-5AACB0F691B8}" dt="2021-07-26T07:22:59.210" v="23"/>
        <pc:sldMkLst>
          <pc:docMk/>
          <pc:sldMk cId="2351732360" sldId="2076137850"/>
        </pc:sldMkLst>
        <pc:spChg chg="mod">
          <ac:chgData name="Eldert Grootenboer" userId="3fe8758b2c2b58d2" providerId="LiveId" clId="{8FB34E28-C5C7-4AE4-9086-5AACB0F691B8}" dt="2021-07-26T07:22:59.210" v="23"/>
          <ac:spMkLst>
            <pc:docMk/>
            <pc:sldMk cId="2351732360" sldId="2076137850"/>
            <ac:spMk id="2" creationId="{F5CC218F-8059-40C5-A19B-EE4BA8B64188}"/>
          </ac:spMkLst>
        </pc:spChg>
        <pc:spChg chg="mod">
          <ac:chgData name="Eldert Grootenboer" userId="3fe8758b2c2b58d2" providerId="LiveId" clId="{8FB34E28-C5C7-4AE4-9086-5AACB0F691B8}" dt="2021-07-26T07:22:59.210" v="23"/>
          <ac:spMkLst>
            <pc:docMk/>
            <pc:sldMk cId="2351732360" sldId="2076137850"/>
            <ac:spMk id="5" creationId="{58A0F66C-499A-4778-BAB6-AA764C7F666F}"/>
          </ac:spMkLst>
        </pc:spChg>
        <pc:spChg chg="mod">
          <ac:chgData name="Eldert Grootenboer" userId="3fe8758b2c2b58d2" providerId="LiveId" clId="{8FB34E28-C5C7-4AE4-9086-5AACB0F691B8}" dt="2021-07-26T07:22:59.210" v="23"/>
          <ac:spMkLst>
            <pc:docMk/>
            <pc:sldMk cId="2351732360" sldId="2076137850"/>
            <ac:spMk id="6" creationId="{73CF8A2D-4A6B-454B-8E9F-B8B1E2F9DEDC}"/>
          </ac:spMkLst>
        </pc:spChg>
      </pc:sldChg>
      <pc:sldChg chg="modSp">
        <pc:chgData name="Eldert Grootenboer" userId="3fe8758b2c2b58d2" providerId="LiveId" clId="{8FB34E28-C5C7-4AE4-9086-5AACB0F691B8}" dt="2021-07-26T07:22:59.210" v="23"/>
        <pc:sldMkLst>
          <pc:docMk/>
          <pc:sldMk cId="537736711" sldId="2076137851"/>
        </pc:sldMkLst>
        <pc:spChg chg="mod">
          <ac:chgData name="Eldert Grootenboer" userId="3fe8758b2c2b58d2" providerId="LiveId" clId="{8FB34E28-C5C7-4AE4-9086-5AACB0F691B8}" dt="2021-07-26T07:22:59.210" v="23"/>
          <ac:spMkLst>
            <pc:docMk/>
            <pc:sldMk cId="537736711" sldId="2076137851"/>
            <ac:spMk id="2" creationId="{74987633-78EE-40AF-A300-4E9FD75FCA9A}"/>
          </ac:spMkLst>
        </pc:spChg>
        <pc:spChg chg="mod">
          <ac:chgData name="Eldert Grootenboer" userId="3fe8758b2c2b58d2" providerId="LiveId" clId="{8FB34E28-C5C7-4AE4-9086-5AACB0F691B8}" dt="2021-07-26T07:22:59.210" v="23"/>
          <ac:spMkLst>
            <pc:docMk/>
            <pc:sldMk cId="537736711" sldId="2076137851"/>
            <ac:spMk id="4" creationId="{EF470760-C6B0-407B-9510-8831B6286E7E}"/>
          </ac:spMkLst>
        </pc:spChg>
      </pc:sldChg>
      <pc:sldChg chg="modSp mod">
        <pc:chgData name="Eldert Grootenboer" userId="3fe8758b2c2b58d2" providerId="LiveId" clId="{8FB34E28-C5C7-4AE4-9086-5AACB0F691B8}" dt="2021-08-03T10:10:43.721" v="39" actId="1076"/>
        <pc:sldMkLst>
          <pc:docMk/>
          <pc:sldMk cId="3333233687" sldId="2076137852"/>
        </pc:sldMkLst>
        <pc:spChg chg="mod">
          <ac:chgData name="Eldert Grootenboer" userId="3fe8758b2c2b58d2" providerId="LiveId" clId="{8FB34E28-C5C7-4AE4-9086-5AACB0F691B8}" dt="2021-07-26T07:22:59.210" v="23"/>
          <ac:spMkLst>
            <pc:docMk/>
            <pc:sldMk cId="3333233687" sldId="2076137852"/>
            <ac:spMk id="62" creationId="{674D32B9-8848-4935-8D95-E59C6FB44594}"/>
          </ac:spMkLst>
        </pc:spChg>
        <pc:picChg chg="mod">
          <ac:chgData name="Eldert Grootenboer" userId="3fe8758b2c2b58d2" providerId="LiveId" clId="{8FB34E28-C5C7-4AE4-9086-5AACB0F691B8}" dt="2021-08-03T10:10:43.721" v="39" actId="1076"/>
          <ac:picMkLst>
            <pc:docMk/>
            <pc:sldMk cId="3333233687" sldId="2076137852"/>
            <ac:picMk id="5" creationId="{52DFDBFE-B1E8-4937-95AC-3F343D8BF4DA}"/>
          </ac:picMkLst>
        </pc:picChg>
        <pc:cxnChg chg="mod">
          <ac:chgData name="Eldert Grootenboer" userId="3fe8758b2c2b58d2" providerId="LiveId" clId="{8FB34E28-C5C7-4AE4-9086-5AACB0F691B8}" dt="2021-08-03T10:10:43.721" v="39" actId="1076"/>
          <ac:cxnSpMkLst>
            <pc:docMk/>
            <pc:sldMk cId="3333233687" sldId="2076137852"/>
            <ac:cxnSpMk id="30" creationId="{40078815-FE20-4BFF-A7A5-42992932A9A1}"/>
          </ac:cxnSpMkLst>
        </pc:cxnChg>
        <pc:cxnChg chg="mod">
          <ac:chgData name="Eldert Grootenboer" userId="3fe8758b2c2b58d2" providerId="LiveId" clId="{8FB34E28-C5C7-4AE4-9086-5AACB0F691B8}" dt="2021-08-03T10:10:43.721" v="39" actId="1076"/>
          <ac:cxnSpMkLst>
            <pc:docMk/>
            <pc:sldMk cId="3333233687" sldId="2076137852"/>
            <ac:cxnSpMk id="59" creationId="{1E20739D-4E64-48F0-9FD1-511A7AF210A5}"/>
          </ac:cxnSpMkLst>
        </pc:cxnChg>
      </pc:sldChg>
      <pc:sldChg chg="modSp">
        <pc:chgData name="Eldert Grootenboer" userId="3fe8758b2c2b58d2" providerId="LiveId" clId="{8FB34E28-C5C7-4AE4-9086-5AACB0F691B8}" dt="2021-07-26T07:22:59.210" v="23"/>
        <pc:sldMkLst>
          <pc:docMk/>
          <pc:sldMk cId="3129802123" sldId="2076137853"/>
        </pc:sldMkLst>
        <pc:spChg chg="mod">
          <ac:chgData name="Eldert Grootenboer" userId="3fe8758b2c2b58d2" providerId="LiveId" clId="{8FB34E28-C5C7-4AE4-9086-5AACB0F691B8}" dt="2021-07-26T07:22:59.210" v="23"/>
          <ac:spMkLst>
            <pc:docMk/>
            <pc:sldMk cId="3129802123" sldId="2076137853"/>
            <ac:spMk id="3" creationId="{03161D19-1086-4FF5-B9E0-5A27CBB012EA}"/>
          </ac:spMkLst>
        </pc:spChg>
        <pc:spChg chg="mod">
          <ac:chgData name="Eldert Grootenboer" userId="3fe8758b2c2b58d2" providerId="LiveId" clId="{8FB34E28-C5C7-4AE4-9086-5AACB0F691B8}" dt="2021-07-26T07:22:59.210" v="23"/>
          <ac:spMkLst>
            <pc:docMk/>
            <pc:sldMk cId="3129802123" sldId="2076137853"/>
            <ac:spMk id="5" creationId="{FE0BF13A-C2BF-4F99-BA8D-34A715EE139D}"/>
          </ac:spMkLst>
        </pc:spChg>
      </pc:sldChg>
      <pc:sldChg chg="modSp modNotesTx">
        <pc:chgData name="Eldert Grootenboer" userId="3fe8758b2c2b58d2" providerId="LiveId" clId="{8FB34E28-C5C7-4AE4-9086-5AACB0F691B8}" dt="2021-08-03T10:37:07.671" v="46" actId="20577"/>
        <pc:sldMkLst>
          <pc:docMk/>
          <pc:sldMk cId="154680636" sldId="2076137854"/>
        </pc:sldMkLst>
        <pc:spChg chg="mod">
          <ac:chgData name="Eldert Grootenboer" userId="3fe8758b2c2b58d2" providerId="LiveId" clId="{8FB34E28-C5C7-4AE4-9086-5AACB0F691B8}" dt="2021-07-26T07:22:59.210" v="23"/>
          <ac:spMkLst>
            <pc:docMk/>
            <pc:sldMk cId="154680636" sldId="2076137854"/>
            <ac:spMk id="2" creationId="{00000000-0000-0000-0000-000000000000}"/>
          </ac:spMkLst>
        </pc:spChg>
        <pc:graphicFrameChg chg="mod">
          <ac:chgData name="Eldert Grootenboer" userId="3fe8758b2c2b58d2" providerId="LiveId" clId="{8FB34E28-C5C7-4AE4-9086-5AACB0F691B8}" dt="2021-07-26T07:22:59.210" v="23"/>
          <ac:graphicFrameMkLst>
            <pc:docMk/>
            <pc:sldMk cId="154680636" sldId="2076137854"/>
            <ac:graphicFrameMk id="6" creationId="{7B9E2468-C9D3-439A-99CB-50905E130BD2}"/>
          </ac:graphicFrameMkLst>
        </pc:graphicFrameChg>
      </pc:sldChg>
      <pc:sldChg chg="modSp modNotesTx">
        <pc:chgData name="Eldert Grootenboer" userId="3fe8758b2c2b58d2" providerId="LiveId" clId="{8FB34E28-C5C7-4AE4-9086-5AACB0F691B8}" dt="2021-08-03T13:42:06.343" v="163" actId="20577"/>
        <pc:sldMkLst>
          <pc:docMk/>
          <pc:sldMk cId="2881189161" sldId="2076137855"/>
        </pc:sldMkLst>
        <pc:spChg chg="mod">
          <ac:chgData name="Eldert Grootenboer" userId="3fe8758b2c2b58d2" providerId="LiveId" clId="{8FB34E28-C5C7-4AE4-9086-5AACB0F691B8}" dt="2021-07-26T07:22:59.210" v="23"/>
          <ac:spMkLst>
            <pc:docMk/>
            <pc:sldMk cId="2881189161" sldId="2076137855"/>
            <ac:spMk id="5" creationId="{FE0BF13A-C2BF-4F99-BA8D-34A715EE139D}"/>
          </ac:spMkLst>
        </pc:spChg>
        <pc:graphicFrameChg chg="mod">
          <ac:chgData name="Eldert Grootenboer" userId="3fe8758b2c2b58d2" providerId="LiveId" clId="{8FB34E28-C5C7-4AE4-9086-5AACB0F691B8}" dt="2021-07-26T07:22:59.210" v="23"/>
          <ac:graphicFrameMkLst>
            <pc:docMk/>
            <pc:sldMk cId="2881189161" sldId="2076137855"/>
            <ac:graphicFrameMk id="4" creationId="{F552CC54-4BBB-40F9-B2D8-8C73618361C6}"/>
          </ac:graphicFrameMkLst>
        </pc:graphicFrameChg>
      </pc:sldChg>
      <pc:sldChg chg="modSp">
        <pc:chgData name="Eldert Grootenboer" userId="3fe8758b2c2b58d2" providerId="LiveId" clId="{8FB34E28-C5C7-4AE4-9086-5AACB0F691B8}" dt="2021-07-26T07:22:59.210" v="23"/>
        <pc:sldMkLst>
          <pc:docMk/>
          <pc:sldMk cId="4226063575" sldId="2076137856"/>
        </pc:sldMkLst>
        <pc:spChg chg="mod">
          <ac:chgData name="Eldert Grootenboer" userId="3fe8758b2c2b58d2" providerId="LiveId" clId="{8FB34E28-C5C7-4AE4-9086-5AACB0F691B8}" dt="2021-07-26T07:22:59.210" v="23"/>
          <ac:spMkLst>
            <pc:docMk/>
            <pc:sldMk cId="4226063575" sldId="2076137856"/>
            <ac:spMk id="2" creationId="{68C21EE0-5114-441C-A930-CCB324AABC30}"/>
          </ac:spMkLst>
        </pc:spChg>
        <pc:graphicFrameChg chg="mod">
          <ac:chgData name="Eldert Grootenboer" userId="3fe8758b2c2b58d2" providerId="LiveId" clId="{8FB34E28-C5C7-4AE4-9086-5AACB0F691B8}" dt="2021-07-26T07:22:59.210" v="23"/>
          <ac:graphicFrameMkLst>
            <pc:docMk/>
            <pc:sldMk cId="4226063575" sldId="2076137856"/>
            <ac:graphicFrameMk id="6" creationId="{AC5680CC-831D-4744-B8AA-A4B1BB399E1F}"/>
          </ac:graphicFrameMkLst>
        </pc:graphicFrameChg>
      </pc:sldChg>
      <pc:sldChg chg="modSp modNotesTx">
        <pc:chgData name="Eldert Grootenboer" userId="3fe8758b2c2b58d2" providerId="LiveId" clId="{8FB34E28-C5C7-4AE4-9086-5AACB0F691B8}" dt="2021-08-03T13:52:59.315" v="199" actId="20577"/>
        <pc:sldMkLst>
          <pc:docMk/>
          <pc:sldMk cId="1950182790" sldId="2076137857"/>
        </pc:sldMkLst>
        <pc:spChg chg="mod">
          <ac:chgData name="Eldert Grootenboer" userId="3fe8758b2c2b58d2" providerId="LiveId" clId="{8FB34E28-C5C7-4AE4-9086-5AACB0F691B8}" dt="2021-07-26T07:22:59.210" v="23"/>
          <ac:spMkLst>
            <pc:docMk/>
            <pc:sldMk cId="1950182790" sldId="2076137857"/>
            <ac:spMk id="2" creationId="{AADF6A37-3A82-434C-961E-3C677C131935}"/>
          </ac:spMkLst>
        </pc:spChg>
        <pc:graphicFrameChg chg="mod">
          <ac:chgData name="Eldert Grootenboer" userId="3fe8758b2c2b58d2" providerId="LiveId" clId="{8FB34E28-C5C7-4AE4-9086-5AACB0F691B8}" dt="2021-07-26T07:22:59.210" v="23"/>
          <ac:graphicFrameMkLst>
            <pc:docMk/>
            <pc:sldMk cId="1950182790" sldId="2076137857"/>
            <ac:graphicFrameMk id="5" creationId="{70E04541-F580-4AC1-A5AD-852F2EAFEAF9}"/>
          </ac:graphicFrameMkLst>
        </pc:graphicFrameChg>
      </pc:sldChg>
      <pc:sldChg chg="modSp modTransition">
        <pc:chgData name="Eldert Grootenboer" userId="3fe8758b2c2b58d2" providerId="LiveId" clId="{8FB34E28-C5C7-4AE4-9086-5AACB0F691B8}" dt="2021-07-26T07:22:59.210" v="23"/>
        <pc:sldMkLst>
          <pc:docMk/>
          <pc:sldMk cId="3602349568" sldId="2076137858"/>
        </pc:sldMkLst>
        <pc:spChg chg="mod">
          <ac:chgData name="Eldert Grootenboer" userId="3fe8758b2c2b58d2" providerId="LiveId" clId="{8FB34E28-C5C7-4AE4-9086-5AACB0F691B8}" dt="2021-07-26T07:22:59.210" v="23"/>
          <ac:spMkLst>
            <pc:docMk/>
            <pc:sldMk cId="3602349568" sldId="2076137858"/>
            <ac:spMk id="2" creationId="{D88387D9-8325-462B-BF74-211428800268}"/>
          </ac:spMkLst>
        </pc:spChg>
        <pc:graphicFrameChg chg="mod">
          <ac:chgData name="Eldert Grootenboer" userId="3fe8758b2c2b58d2" providerId="LiveId" clId="{8FB34E28-C5C7-4AE4-9086-5AACB0F691B8}" dt="2021-07-26T07:22:59.210" v="23"/>
          <ac:graphicFrameMkLst>
            <pc:docMk/>
            <pc:sldMk cId="3602349568" sldId="2076137858"/>
            <ac:graphicFrameMk id="4" creationId="{81C8F05C-7830-41FE-BE4F-744D535A5BC5}"/>
          </ac:graphicFrameMkLst>
        </pc:graphicFrameChg>
      </pc:sldChg>
      <pc:sldChg chg="modSp">
        <pc:chgData name="Eldert Grootenboer" userId="3fe8758b2c2b58d2" providerId="LiveId" clId="{8FB34E28-C5C7-4AE4-9086-5AACB0F691B8}" dt="2021-07-26T07:22:59.210" v="23"/>
        <pc:sldMkLst>
          <pc:docMk/>
          <pc:sldMk cId="3008830424" sldId="2076137859"/>
        </pc:sldMkLst>
        <pc:spChg chg="mod">
          <ac:chgData name="Eldert Grootenboer" userId="3fe8758b2c2b58d2" providerId="LiveId" clId="{8FB34E28-C5C7-4AE4-9086-5AACB0F691B8}" dt="2021-07-26T07:22:59.210" v="23"/>
          <ac:spMkLst>
            <pc:docMk/>
            <pc:sldMk cId="3008830424" sldId="2076137859"/>
            <ac:spMk id="2" creationId="{29F523C2-8FF5-405B-A6DA-67880DCE21B4}"/>
          </ac:spMkLst>
        </pc:spChg>
      </pc:sldChg>
      <pc:sldChg chg="modSp add mod modShow">
        <pc:chgData name="Eldert Grootenboer" userId="3fe8758b2c2b58d2" providerId="LiveId" clId="{8FB34E28-C5C7-4AE4-9086-5AACB0F691B8}" dt="2021-07-26T07:22:59.412" v="30" actId="27636"/>
        <pc:sldMkLst>
          <pc:docMk/>
          <pc:sldMk cId="3768612324" sldId="2076137860"/>
        </pc:sldMkLst>
        <pc:spChg chg="mod">
          <ac:chgData name="Eldert Grootenboer" userId="3fe8758b2c2b58d2" providerId="LiveId" clId="{8FB34E28-C5C7-4AE4-9086-5AACB0F691B8}" dt="2021-07-26T07:22:59.412" v="30" actId="27636"/>
          <ac:spMkLst>
            <pc:docMk/>
            <pc:sldMk cId="3768612324" sldId="2076137860"/>
            <ac:spMk id="2" creationId="{76D2AF28-4A06-44E6-86E6-C06F169E581B}"/>
          </ac:spMkLst>
        </pc:spChg>
        <pc:spChg chg="mod">
          <ac:chgData name="Eldert Grootenboer" userId="3fe8758b2c2b58d2" providerId="LiveId" clId="{8FB34E28-C5C7-4AE4-9086-5AACB0F691B8}" dt="2021-07-26T07:22:59.210" v="23"/>
          <ac:spMkLst>
            <pc:docMk/>
            <pc:sldMk cId="3768612324" sldId="2076137860"/>
            <ac:spMk id="5" creationId="{9FB6477F-509E-4666-801C-2D66AEB4B949}"/>
          </ac:spMkLst>
        </pc:spChg>
      </pc:sldChg>
      <pc:sldMasterChg chg="setBg">
        <pc:chgData name="Eldert Grootenboer" userId="3fe8758b2c2b58d2" providerId="LiveId" clId="{8FB34E28-C5C7-4AE4-9086-5AACB0F691B8}" dt="2021-07-26T07:34:54.535" v="38"/>
        <pc:sldMasterMkLst>
          <pc:docMk/>
          <pc:sldMasterMk cId="4158139881" sldId="2147483686"/>
        </pc:sldMasterMkLst>
      </pc:sldMasterChg>
    </pc:docChg>
  </pc:docChgLst>
  <pc:docChgLst>
    <pc:chgData name="Borzenko Lena" userId="cc052f04c615ec68" providerId="Windows Live" clId="Web-{BFBAC462-792D-48E3-8793-2914281F15BB}"/>
    <pc:docChg chg="modSld">
      <pc:chgData name="Borzenko Lena" userId="cc052f04c615ec68" providerId="Windows Live" clId="Web-{BFBAC462-792D-48E3-8793-2914281F15BB}" dt="2021-03-26T12:43:05.218" v="11" actId="20577"/>
      <pc:docMkLst>
        <pc:docMk/>
      </pc:docMkLst>
      <pc:sldChg chg="modSp">
        <pc:chgData name="Borzenko Lena" userId="cc052f04c615ec68" providerId="Windows Live" clId="Web-{BFBAC462-792D-48E3-8793-2914281F15BB}" dt="2021-03-26T12:43:05.218" v="11" actId="20577"/>
        <pc:sldMkLst>
          <pc:docMk/>
          <pc:sldMk cId="4134085281" sldId="2076137840"/>
        </pc:sldMkLst>
        <pc:spChg chg="mod">
          <ac:chgData name="Borzenko Lena" userId="cc052f04c615ec68" providerId="Windows Live" clId="Web-{BFBAC462-792D-48E3-8793-2914281F15BB}" dt="2021-03-26T12:43:05.218" v="11" actId="20577"/>
          <ac:spMkLst>
            <pc:docMk/>
            <pc:sldMk cId="4134085281" sldId="2076137840"/>
            <ac:spMk id="6" creationId="{3D42651E-2712-4255-9B34-D48BF197B97D}"/>
          </ac:spMkLst>
        </pc:spChg>
      </pc:sldChg>
    </pc:docChg>
  </pc:docChgLst>
  <pc:docChgLst>
    <pc:chgData name="Borzenko Lena" userId="cc052f04c615ec68" providerId="Windows Live" clId="Web-{591F7719-004A-4BFD-AE53-AC2096E496FF}"/>
    <pc:docChg chg="modSld">
      <pc:chgData name="Borzenko Lena" userId="cc052f04c615ec68" providerId="Windows Live" clId="Web-{591F7719-004A-4BFD-AE53-AC2096E496FF}" dt="2021-04-08T11:42:57.468" v="5" actId="20577"/>
      <pc:docMkLst>
        <pc:docMk/>
      </pc:docMkLst>
      <pc:sldChg chg="modSp">
        <pc:chgData name="Borzenko Lena" userId="cc052f04c615ec68" providerId="Windows Live" clId="Web-{591F7719-004A-4BFD-AE53-AC2096E496FF}" dt="2021-04-08T11:42:57.468" v="5" actId="20577"/>
        <pc:sldMkLst>
          <pc:docMk/>
          <pc:sldMk cId="1950182790" sldId="2076137857"/>
        </pc:sldMkLst>
        <pc:graphicFrameChg chg="modGraphic">
          <ac:chgData name="Borzenko Lena" userId="cc052f04c615ec68" providerId="Windows Live" clId="Web-{591F7719-004A-4BFD-AE53-AC2096E496FF}" dt="2021-04-08T11:42:57.468" v="5" actId="20577"/>
          <ac:graphicFrameMkLst>
            <pc:docMk/>
            <pc:sldMk cId="1950182790" sldId="2076137857"/>
            <ac:graphicFrameMk id="5" creationId="{70E04541-F580-4AC1-A5AD-852F2EAFEAF9}"/>
          </ac:graphicFrameMkLst>
        </pc:graphicFrameChg>
      </pc:sldChg>
    </pc:docChg>
  </pc:docChgLst>
  <pc:docChgLst>
    <pc:chgData name="Eldert Grootenboer" userId="3fe8758b2c2b58d2" providerId="LiveId" clId="{1DAB30B2-D17C-4A86-93F7-225687C74913}"/>
    <pc:docChg chg="undo custSel addSld delSld modMainMaster addSection delSection modSection">
      <pc:chgData name="Eldert Grootenboer" userId="3fe8758b2c2b58d2" providerId="LiveId" clId="{1DAB30B2-D17C-4A86-93F7-225687C74913}" dt="2021-09-22T09:18:36.915" v="22" actId="47"/>
      <pc:docMkLst>
        <pc:docMk/>
      </pc:docMkLst>
      <pc:sldChg chg="add del">
        <pc:chgData name="Eldert Grootenboer" userId="3fe8758b2c2b58d2" providerId="LiveId" clId="{1DAB30B2-D17C-4A86-93F7-225687C74913}" dt="2021-09-22T09:18:23.572" v="16" actId="47"/>
        <pc:sldMkLst>
          <pc:docMk/>
          <pc:sldMk cId="940069312" sldId="265"/>
        </pc:sldMkLst>
      </pc:sldChg>
      <pc:sldChg chg="add del">
        <pc:chgData name="Eldert Grootenboer" userId="3fe8758b2c2b58d2" providerId="LiveId" clId="{1DAB30B2-D17C-4A86-93F7-225687C74913}" dt="2021-09-22T09:18:36.915" v="22" actId="47"/>
        <pc:sldMkLst>
          <pc:docMk/>
          <pc:sldMk cId="1938547801" sldId="368"/>
        </pc:sldMkLst>
      </pc:sldChg>
      <pc:sldChg chg="add del">
        <pc:chgData name="Eldert Grootenboer" userId="3fe8758b2c2b58d2" providerId="LiveId" clId="{1DAB30B2-D17C-4A86-93F7-225687C74913}" dt="2021-09-22T09:18:21.212" v="13" actId="47"/>
        <pc:sldMkLst>
          <pc:docMk/>
          <pc:sldMk cId="2959362199" sldId="1882"/>
        </pc:sldMkLst>
      </pc:sldChg>
      <pc:sldChg chg="add del">
        <pc:chgData name="Eldert Grootenboer" userId="3fe8758b2c2b58d2" providerId="LiveId" clId="{1DAB30B2-D17C-4A86-93F7-225687C74913}" dt="2021-09-22T09:18:21.999" v="14" actId="47"/>
        <pc:sldMkLst>
          <pc:docMk/>
          <pc:sldMk cId="3376110058" sldId="1883"/>
        </pc:sldMkLst>
      </pc:sldChg>
      <pc:sldChg chg="add del">
        <pc:chgData name="Eldert Grootenboer" userId="3fe8758b2c2b58d2" providerId="LiveId" clId="{1DAB30B2-D17C-4A86-93F7-225687C74913}" dt="2021-09-22T09:18:22.902" v="15" actId="47"/>
        <pc:sldMkLst>
          <pc:docMk/>
          <pc:sldMk cId="224292885" sldId="1884"/>
        </pc:sldMkLst>
      </pc:sldChg>
      <pc:sldChg chg="add del">
        <pc:chgData name="Eldert Grootenboer" userId="3fe8758b2c2b58d2" providerId="LiveId" clId="{1DAB30B2-D17C-4A86-93F7-225687C74913}" dt="2021-09-22T09:18:36.915" v="22" actId="47"/>
        <pc:sldMkLst>
          <pc:docMk/>
          <pc:sldMk cId="1090886919" sldId="8419"/>
        </pc:sldMkLst>
      </pc:sldChg>
      <pc:sldChg chg="add del">
        <pc:chgData name="Eldert Grootenboer" userId="3fe8758b2c2b58d2" providerId="LiveId" clId="{1DAB30B2-D17C-4A86-93F7-225687C74913}" dt="2021-09-22T09:18:31.120" v="20" actId="47"/>
        <pc:sldMkLst>
          <pc:docMk/>
          <pc:sldMk cId="1653688872" sldId="2076137784"/>
        </pc:sldMkLst>
      </pc:sldChg>
      <pc:sldChg chg="add del">
        <pc:chgData name="Eldert Grootenboer" userId="3fe8758b2c2b58d2" providerId="LiveId" clId="{1DAB30B2-D17C-4A86-93F7-225687C74913}" dt="2021-09-22T09:18:29.269" v="19" actId="47"/>
        <pc:sldMkLst>
          <pc:docMk/>
          <pc:sldMk cId="1882636437" sldId="2076137786"/>
        </pc:sldMkLst>
      </pc:sldChg>
      <pc:sldChg chg="add del">
        <pc:chgData name="Eldert Grootenboer" userId="3fe8758b2c2b58d2" providerId="LiveId" clId="{1DAB30B2-D17C-4A86-93F7-225687C74913}" dt="2021-09-22T09:18:36.915" v="22" actId="47"/>
        <pc:sldMkLst>
          <pc:docMk/>
          <pc:sldMk cId="1419024646" sldId="2076137829"/>
        </pc:sldMkLst>
      </pc:sldChg>
      <pc:sldChg chg="add del">
        <pc:chgData name="Eldert Grootenboer" userId="3fe8758b2c2b58d2" providerId="LiveId" clId="{1DAB30B2-D17C-4A86-93F7-225687C74913}" dt="2021-09-22T09:18:36.915" v="22" actId="47"/>
        <pc:sldMkLst>
          <pc:docMk/>
          <pc:sldMk cId="3761825069" sldId="2076137837"/>
        </pc:sldMkLst>
      </pc:sldChg>
      <pc:sldChg chg="add del">
        <pc:chgData name="Eldert Grootenboer" userId="3fe8758b2c2b58d2" providerId="LiveId" clId="{1DAB30B2-D17C-4A86-93F7-225687C74913}" dt="2021-09-22T09:18:36.915" v="22" actId="47"/>
        <pc:sldMkLst>
          <pc:docMk/>
          <pc:sldMk cId="1512689785" sldId="2076137838"/>
        </pc:sldMkLst>
      </pc:sldChg>
      <pc:sldChg chg="add del">
        <pc:chgData name="Eldert Grootenboer" userId="3fe8758b2c2b58d2" providerId="LiveId" clId="{1DAB30B2-D17C-4A86-93F7-225687C74913}" dt="2021-09-22T09:18:34.127" v="21" actId="47"/>
        <pc:sldMkLst>
          <pc:docMk/>
          <pc:sldMk cId="107296400" sldId="2076137843"/>
        </pc:sldMkLst>
      </pc:sldChg>
      <pc:sldChg chg="del">
        <pc:chgData name="Eldert Grootenboer" userId="3fe8758b2c2b58d2" providerId="LiveId" clId="{1DAB30B2-D17C-4A86-93F7-225687C74913}" dt="2021-09-22T09:18:18.684" v="12" actId="47"/>
        <pc:sldMkLst>
          <pc:docMk/>
          <pc:sldMk cId="2978470398" sldId="2076137844"/>
        </pc:sldMkLst>
      </pc:sldChg>
      <pc:sldChg chg="del">
        <pc:chgData name="Eldert Grootenboer" userId="3fe8758b2c2b58d2" providerId="LiveId" clId="{1DAB30B2-D17C-4A86-93F7-225687C74913}" dt="2021-09-22T09:18:17.776" v="11" actId="47"/>
        <pc:sldMkLst>
          <pc:docMk/>
          <pc:sldMk cId="3451031325" sldId="2076137847"/>
        </pc:sldMkLst>
      </pc:sldChg>
      <pc:sldChg chg="add del">
        <pc:chgData name="Eldert Grootenboer" userId="3fe8758b2c2b58d2" providerId="LiveId" clId="{1DAB30B2-D17C-4A86-93F7-225687C74913}" dt="2021-09-22T09:18:28.388" v="18" actId="47"/>
        <pc:sldMkLst>
          <pc:docMk/>
          <pc:sldMk cId="3129802123" sldId="2076137853"/>
        </pc:sldMkLst>
      </pc:sldChg>
      <pc:sldChg chg="add del">
        <pc:chgData name="Eldert Grootenboer" userId="3fe8758b2c2b58d2" providerId="LiveId" clId="{1DAB30B2-D17C-4A86-93F7-225687C74913}" dt="2021-09-22T09:18:24.429" v="17" actId="47"/>
        <pc:sldMkLst>
          <pc:docMk/>
          <pc:sldMk cId="3008830424" sldId="2076137859"/>
        </pc:sldMkLst>
      </pc:sldChg>
      <pc:sldMasterChg chg="delSp mod">
        <pc:chgData name="Eldert Grootenboer" userId="3fe8758b2c2b58d2" providerId="LiveId" clId="{1DAB30B2-D17C-4A86-93F7-225687C74913}" dt="2021-08-07T09:39:00.140" v="0" actId="478"/>
        <pc:sldMasterMkLst>
          <pc:docMk/>
          <pc:sldMasterMk cId="4158139881" sldId="2147483686"/>
        </pc:sldMasterMkLst>
        <pc:spChg chg="del">
          <ac:chgData name="Eldert Grootenboer" userId="3fe8758b2c2b58d2" providerId="LiveId" clId="{1DAB30B2-D17C-4A86-93F7-225687C74913}" dt="2021-08-07T09:39:00.140" v="0" actId="478"/>
          <ac:spMkLst>
            <pc:docMk/>
            <pc:sldMasterMk cId="4158139881" sldId="2147483686"/>
            <ac:spMk id="7" creationId="{A3A6A843-5F1C-49C9-9055-DB84A574AFAA}"/>
          </ac:spMkLst>
        </pc:spChg>
      </pc:sldMasterChg>
    </pc:docChg>
  </pc:docChgLst>
  <pc:docChgLst>
    <pc:chgData name="Borzenko Lena" userId="cc052f04c615ec68" providerId="Windows Live" clId="Web-{34146F02-57C7-49C2-8248-C9A77107BB0F}"/>
    <pc:docChg chg="modSld">
      <pc:chgData name="Borzenko Lena" userId="cc052f04c615ec68" providerId="Windows Live" clId="Web-{34146F02-57C7-49C2-8248-C9A77107BB0F}" dt="2021-04-07T20:21:44.961" v="531"/>
      <pc:docMkLst>
        <pc:docMk/>
      </pc:docMkLst>
      <pc:sldChg chg="modNotes">
        <pc:chgData name="Borzenko Lena" userId="cc052f04c615ec68" providerId="Windows Live" clId="Web-{34146F02-57C7-49C2-8248-C9A77107BB0F}" dt="2021-04-07T20:17:48.283" v="392"/>
        <pc:sldMkLst>
          <pc:docMk/>
          <pc:sldMk cId="537736711" sldId="2076137851"/>
        </pc:sldMkLst>
      </pc:sldChg>
      <pc:sldChg chg="modNotes">
        <pc:chgData name="Borzenko Lena" userId="cc052f04c615ec68" providerId="Windows Live" clId="Web-{34146F02-57C7-49C2-8248-C9A77107BB0F}" dt="2021-04-07T20:21:44.961" v="531"/>
        <pc:sldMkLst>
          <pc:docMk/>
          <pc:sldMk cId="4226063575" sldId="2076137856"/>
        </pc:sldMkLst>
      </pc:sldChg>
      <pc:sldChg chg="modSp">
        <pc:chgData name="Borzenko Lena" userId="cc052f04c615ec68" providerId="Windows Live" clId="Web-{34146F02-57C7-49C2-8248-C9A77107BB0F}" dt="2021-04-06T19:57:30.395" v="65" actId="20577"/>
        <pc:sldMkLst>
          <pc:docMk/>
          <pc:sldMk cId="1950182790" sldId="2076137857"/>
        </pc:sldMkLst>
        <pc:graphicFrameChg chg="modGraphic">
          <ac:chgData name="Borzenko Lena" userId="cc052f04c615ec68" providerId="Windows Live" clId="Web-{34146F02-57C7-49C2-8248-C9A77107BB0F}" dt="2021-04-06T19:57:30.395" v="65" actId="20577"/>
          <ac:graphicFrameMkLst>
            <pc:docMk/>
            <pc:sldMk cId="1950182790" sldId="2076137857"/>
            <ac:graphicFrameMk id="5" creationId="{70E04541-F580-4AC1-A5AD-852F2EAFEAF9}"/>
          </ac:graphicFrameMkLst>
        </pc:graphicFrame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6.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8624FF-BA35-4E55-97D9-B072FC151B2B}" type="doc">
      <dgm:prSet loTypeId="urn:microsoft.com/office/officeart/2005/8/layout/process1" loCatId="process" qsTypeId="urn:microsoft.com/office/officeart/2005/8/quickstyle/simple1" qsCatId="simple" csTypeId="urn:microsoft.com/office/officeart/2005/8/colors/colorful4" csCatId="colorful" phldr="1"/>
      <dgm:spPr/>
    </dgm:pt>
    <dgm:pt modelId="{919232F7-C298-41F3-AEB1-9A5A6D9B1B5D}">
      <dgm:prSet phldrT="[Text]"/>
      <dgm:spPr/>
      <dgm:t>
        <a:bodyPr/>
        <a:lstStyle/>
        <a:p>
          <a:r>
            <a:rPr lang="en-US">
              <a:latin typeface="Franklin Gothic Book" pitchFamily="34" charset="0"/>
            </a:rPr>
            <a:t>Order Created</a:t>
          </a:r>
          <a:endParaRPr lang="nl-NL"/>
        </a:p>
      </dgm:t>
    </dgm:pt>
    <dgm:pt modelId="{2FB633B7-1732-4151-93A7-873CD84E13DD}" type="sibTrans" cxnId="{2B587D85-5A63-432B-A18E-DB3EA4C20067}">
      <dgm:prSet/>
      <dgm:spPr/>
      <dgm:t>
        <a:bodyPr/>
        <a:lstStyle/>
        <a:p>
          <a:endParaRPr lang="nl-NL"/>
        </a:p>
      </dgm:t>
    </dgm:pt>
    <dgm:pt modelId="{29693BBC-DF62-48F4-93D7-822721586125}" type="parTrans" cxnId="{2B587D85-5A63-432B-A18E-DB3EA4C20067}">
      <dgm:prSet/>
      <dgm:spPr/>
      <dgm:t>
        <a:bodyPr/>
        <a:lstStyle/>
        <a:p>
          <a:endParaRPr lang="nl-NL"/>
        </a:p>
      </dgm:t>
    </dgm:pt>
    <dgm:pt modelId="{23DAB12B-8C9A-4622-B813-762AEBD91AE0}">
      <dgm:prSet/>
      <dgm:spPr/>
      <dgm:t>
        <a:bodyPr/>
        <a:lstStyle/>
        <a:p>
          <a:r>
            <a:rPr lang="en-US">
              <a:latin typeface="Franklin Gothic Book" pitchFamily="34" charset="0"/>
            </a:rPr>
            <a:t>Added 2 Shirts</a:t>
          </a:r>
        </a:p>
      </dgm:t>
    </dgm:pt>
    <dgm:pt modelId="{C964764C-FE47-43BD-AF7C-2A5C16735931}" type="sibTrans" cxnId="{BA43ED66-A654-45CF-A29C-CE490A831048}">
      <dgm:prSet/>
      <dgm:spPr/>
      <dgm:t>
        <a:bodyPr/>
        <a:lstStyle/>
        <a:p>
          <a:endParaRPr lang="nl-NL"/>
        </a:p>
      </dgm:t>
    </dgm:pt>
    <dgm:pt modelId="{8623FEF6-ACB9-4CC1-AE9B-EA8AE80AFF5B}" type="parTrans" cxnId="{BA43ED66-A654-45CF-A29C-CE490A831048}">
      <dgm:prSet/>
      <dgm:spPr/>
      <dgm:t>
        <a:bodyPr/>
        <a:lstStyle/>
        <a:p>
          <a:endParaRPr lang="nl-NL"/>
        </a:p>
      </dgm:t>
    </dgm:pt>
    <dgm:pt modelId="{81E5A490-5D74-49F2-9395-2E14A662CEDF}">
      <dgm:prSet/>
      <dgm:spPr/>
      <dgm:t>
        <a:bodyPr/>
        <a:lstStyle/>
        <a:p>
          <a:r>
            <a:rPr lang="en-US">
              <a:latin typeface="Franklin Gothic Book" pitchFamily="34" charset="0"/>
            </a:rPr>
            <a:t>Added 4 Hats</a:t>
          </a:r>
        </a:p>
      </dgm:t>
    </dgm:pt>
    <dgm:pt modelId="{2A96B647-9DDE-4F3B-92D9-48DD438D22BE}" type="sibTrans" cxnId="{E7965E1D-224B-41C1-9E57-70A0672EEB0F}">
      <dgm:prSet/>
      <dgm:spPr/>
      <dgm:t>
        <a:bodyPr/>
        <a:lstStyle/>
        <a:p>
          <a:endParaRPr lang="nl-NL"/>
        </a:p>
      </dgm:t>
    </dgm:pt>
    <dgm:pt modelId="{AF8F3843-CF0E-45E1-B313-42B695E7227A}" type="parTrans" cxnId="{E7965E1D-224B-41C1-9E57-70A0672EEB0F}">
      <dgm:prSet/>
      <dgm:spPr/>
      <dgm:t>
        <a:bodyPr/>
        <a:lstStyle/>
        <a:p>
          <a:endParaRPr lang="nl-NL"/>
        </a:p>
      </dgm:t>
    </dgm:pt>
    <dgm:pt modelId="{DE2D28A3-931B-4F1C-A70B-B7668214D68E}">
      <dgm:prSet/>
      <dgm:spPr/>
      <dgm:t>
        <a:bodyPr/>
        <a:lstStyle/>
        <a:p>
          <a:r>
            <a:rPr lang="en-US">
              <a:latin typeface="Franklin Gothic Book" pitchFamily="34" charset="0"/>
            </a:rPr>
            <a:t>Shipping Info Added</a:t>
          </a:r>
        </a:p>
      </dgm:t>
    </dgm:pt>
    <dgm:pt modelId="{3BB5E740-A341-4420-B99C-3EF03CD22C4A}" type="sibTrans" cxnId="{722FF5B2-B690-46F5-8BE9-006484E222FE}">
      <dgm:prSet/>
      <dgm:spPr/>
      <dgm:t>
        <a:bodyPr/>
        <a:lstStyle/>
        <a:p>
          <a:endParaRPr lang="nl-NL"/>
        </a:p>
      </dgm:t>
    </dgm:pt>
    <dgm:pt modelId="{4FF03DB8-D00F-48EE-8947-2608CDD9EF5B}" type="parTrans" cxnId="{722FF5B2-B690-46F5-8BE9-006484E222FE}">
      <dgm:prSet/>
      <dgm:spPr/>
      <dgm:t>
        <a:bodyPr/>
        <a:lstStyle/>
        <a:p>
          <a:endParaRPr lang="nl-NL"/>
        </a:p>
      </dgm:t>
    </dgm:pt>
    <dgm:pt modelId="{8096E953-3733-4AD8-8511-63658355664D}" type="pres">
      <dgm:prSet presAssocID="{D68624FF-BA35-4E55-97D9-B072FC151B2B}" presName="Name0" presStyleCnt="0">
        <dgm:presLayoutVars>
          <dgm:dir/>
          <dgm:resizeHandles val="exact"/>
        </dgm:presLayoutVars>
      </dgm:prSet>
      <dgm:spPr/>
    </dgm:pt>
    <dgm:pt modelId="{B4BBA646-5E40-4515-922D-35D0F6B5B3B3}" type="pres">
      <dgm:prSet presAssocID="{919232F7-C298-41F3-AEB1-9A5A6D9B1B5D}" presName="node" presStyleLbl="node1" presStyleIdx="0" presStyleCnt="4">
        <dgm:presLayoutVars>
          <dgm:bulletEnabled val="1"/>
        </dgm:presLayoutVars>
      </dgm:prSet>
      <dgm:spPr/>
    </dgm:pt>
    <dgm:pt modelId="{AB49A2AC-9863-47C6-A191-FC03A3101B4B}" type="pres">
      <dgm:prSet presAssocID="{2FB633B7-1732-4151-93A7-873CD84E13DD}" presName="sibTrans" presStyleLbl="sibTrans2D1" presStyleIdx="0" presStyleCnt="3"/>
      <dgm:spPr/>
    </dgm:pt>
    <dgm:pt modelId="{AAC0CDF0-6068-40ED-B3C4-7EF00589C0B3}" type="pres">
      <dgm:prSet presAssocID="{2FB633B7-1732-4151-93A7-873CD84E13DD}" presName="connectorText" presStyleLbl="sibTrans2D1" presStyleIdx="0" presStyleCnt="3"/>
      <dgm:spPr/>
    </dgm:pt>
    <dgm:pt modelId="{57304819-EA60-4A3D-8053-5DE7A644329A}" type="pres">
      <dgm:prSet presAssocID="{23DAB12B-8C9A-4622-B813-762AEBD91AE0}" presName="node" presStyleLbl="node1" presStyleIdx="1" presStyleCnt="4">
        <dgm:presLayoutVars>
          <dgm:bulletEnabled val="1"/>
        </dgm:presLayoutVars>
      </dgm:prSet>
      <dgm:spPr/>
    </dgm:pt>
    <dgm:pt modelId="{828F6950-69C5-4A3E-81E3-3AFD043823E5}" type="pres">
      <dgm:prSet presAssocID="{C964764C-FE47-43BD-AF7C-2A5C16735931}" presName="sibTrans" presStyleLbl="sibTrans2D1" presStyleIdx="1" presStyleCnt="3"/>
      <dgm:spPr/>
    </dgm:pt>
    <dgm:pt modelId="{94FA38EB-BC53-4F0E-B952-8DD56A0B4058}" type="pres">
      <dgm:prSet presAssocID="{C964764C-FE47-43BD-AF7C-2A5C16735931}" presName="connectorText" presStyleLbl="sibTrans2D1" presStyleIdx="1" presStyleCnt="3"/>
      <dgm:spPr/>
    </dgm:pt>
    <dgm:pt modelId="{2DF68E86-5F9E-4087-A99F-D502D29839CD}" type="pres">
      <dgm:prSet presAssocID="{81E5A490-5D74-49F2-9395-2E14A662CEDF}" presName="node" presStyleLbl="node1" presStyleIdx="2" presStyleCnt="4">
        <dgm:presLayoutVars>
          <dgm:bulletEnabled val="1"/>
        </dgm:presLayoutVars>
      </dgm:prSet>
      <dgm:spPr/>
    </dgm:pt>
    <dgm:pt modelId="{480D9A91-6FB3-458F-8F5A-031820F7816F}" type="pres">
      <dgm:prSet presAssocID="{2A96B647-9DDE-4F3B-92D9-48DD438D22BE}" presName="sibTrans" presStyleLbl="sibTrans2D1" presStyleIdx="2" presStyleCnt="3"/>
      <dgm:spPr/>
    </dgm:pt>
    <dgm:pt modelId="{B8FCA493-DF5F-468B-B01B-F9538A823326}" type="pres">
      <dgm:prSet presAssocID="{2A96B647-9DDE-4F3B-92D9-48DD438D22BE}" presName="connectorText" presStyleLbl="sibTrans2D1" presStyleIdx="2" presStyleCnt="3"/>
      <dgm:spPr/>
    </dgm:pt>
    <dgm:pt modelId="{C9FA342A-4B44-4C9A-B5B4-6ABD551879E9}" type="pres">
      <dgm:prSet presAssocID="{DE2D28A3-931B-4F1C-A70B-B7668214D68E}" presName="node" presStyleLbl="node1" presStyleIdx="3" presStyleCnt="4">
        <dgm:presLayoutVars>
          <dgm:bulletEnabled val="1"/>
        </dgm:presLayoutVars>
      </dgm:prSet>
      <dgm:spPr/>
    </dgm:pt>
  </dgm:ptLst>
  <dgm:cxnLst>
    <dgm:cxn modelId="{B627D40B-66A9-4DFA-B7B0-D2BDD56351F1}" type="presOf" srcId="{2FB633B7-1732-4151-93A7-873CD84E13DD}" destId="{AAC0CDF0-6068-40ED-B3C4-7EF00589C0B3}" srcOrd="1" destOrd="0" presId="urn:microsoft.com/office/officeart/2005/8/layout/process1"/>
    <dgm:cxn modelId="{807A2013-2173-4C51-93A9-9E2B0C0A2B95}" type="presOf" srcId="{2A96B647-9DDE-4F3B-92D9-48DD438D22BE}" destId="{B8FCA493-DF5F-468B-B01B-F9538A823326}" srcOrd="1" destOrd="0" presId="urn:microsoft.com/office/officeart/2005/8/layout/process1"/>
    <dgm:cxn modelId="{3E868E1B-2C94-4253-AE72-F8A5F4F41BC7}" type="presOf" srcId="{D68624FF-BA35-4E55-97D9-B072FC151B2B}" destId="{8096E953-3733-4AD8-8511-63658355664D}" srcOrd="0" destOrd="0" presId="urn:microsoft.com/office/officeart/2005/8/layout/process1"/>
    <dgm:cxn modelId="{00464B1C-E301-4D15-944B-DAB87EC6B642}" type="presOf" srcId="{C964764C-FE47-43BD-AF7C-2A5C16735931}" destId="{828F6950-69C5-4A3E-81E3-3AFD043823E5}" srcOrd="0" destOrd="0" presId="urn:microsoft.com/office/officeart/2005/8/layout/process1"/>
    <dgm:cxn modelId="{E7965E1D-224B-41C1-9E57-70A0672EEB0F}" srcId="{D68624FF-BA35-4E55-97D9-B072FC151B2B}" destId="{81E5A490-5D74-49F2-9395-2E14A662CEDF}" srcOrd="2" destOrd="0" parTransId="{AF8F3843-CF0E-45E1-B313-42B695E7227A}" sibTransId="{2A96B647-9DDE-4F3B-92D9-48DD438D22BE}"/>
    <dgm:cxn modelId="{A452C137-009F-4613-BA05-36DC6BE0916B}" type="presOf" srcId="{2FB633B7-1732-4151-93A7-873CD84E13DD}" destId="{AB49A2AC-9863-47C6-A191-FC03A3101B4B}" srcOrd="0" destOrd="0" presId="urn:microsoft.com/office/officeart/2005/8/layout/process1"/>
    <dgm:cxn modelId="{0E745139-1A03-41F1-8323-D7542BA46EEC}" type="presOf" srcId="{81E5A490-5D74-49F2-9395-2E14A662CEDF}" destId="{2DF68E86-5F9E-4087-A99F-D502D29839CD}" srcOrd="0" destOrd="0" presId="urn:microsoft.com/office/officeart/2005/8/layout/process1"/>
    <dgm:cxn modelId="{BA43ED66-A654-45CF-A29C-CE490A831048}" srcId="{D68624FF-BA35-4E55-97D9-B072FC151B2B}" destId="{23DAB12B-8C9A-4622-B813-762AEBD91AE0}" srcOrd="1" destOrd="0" parTransId="{8623FEF6-ACB9-4CC1-AE9B-EA8AE80AFF5B}" sibTransId="{C964764C-FE47-43BD-AF7C-2A5C16735931}"/>
    <dgm:cxn modelId="{5BC03B7A-5978-4CA6-9601-AE0262D21534}" type="presOf" srcId="{2A96B647-9DDE-4F3B-92D9-48DD438D22BE}" destId="{480D9A91-6FB3-458F-8F5A-031820F7816F}" srcOrd="0" destOrd="0" presId="urn:microsoft.com/office/officeart/2005/8/layout/process1"/>
    <dgm:cxn modelId="{2B587D85-5A63-432B-A18E-DB3EA4C20067}" srcId="{D68624FF-BA35-4E55-97D9-B072FC151B2B}" destId="{919232F7-C298-41F3-AEB1-9A5A6D9B1B5D}" srcOrd="0" destOrd="0" parTransId="{29693BBC-DF62-48F4-93D7-822721586125}" sibTransId="{2FB633B7-1732-4151-93A7-873CD84E13DD}"/>
    <dgm:cxn modelId="{C35A2BAD-3C04-45A5-91E7-544C66FEA18E}" type="presOf" srcId="{919232F7-C298-41F3-AEB1-9A5A6D9B1B5D}" destId="{B4BBA646-5E40-4515-922D-35D0F6B5B3B3}" srcOrd="0" destOrd="0" presId="urn:microsoft.com/office/officeart/2005/8/layout/process1"/>
    <dgm:cxn modelId="{722FF5B2-B690-46F5-8BE9-006484E222FE}" srcId="{D68624FF-BA35-4E55-97D9-B072FC151B2B}" destId="{DE2D28A3-931B-4F1C-A70B-B7668214D68E}" srcOrd="3" destOrd="0" parTransId="{4FF03DB8-D00F-48EE-8947-2608CDD9EF5B}" sibTransId="{3BB5E740-A341-4420-B99C-3EF03CD22C4A}"/>
    <dgm:cxn modelId="{BCFF38BB-00A7-4AF4-B9E5-1F301CC7325C}" type="presOf" srcId="{23DAB12B-8C9A-4622-B813-762AEBD91AE0}" destId="{57304819-EA60-4A3D-8053-5DE7A644329A}" srcOrd="0" destOrd="0" presId="urn:microsoft.com/office/officeart/2005/8/layout/process1"/>
    <dgm:cxn modelId="{4FA952CA-7064-41D6-90A1-BEF283949800}" type="presOf" srcId="{C964764C-FE47-43BD-AF7C-2A5C16735931}" destId="{94FA38EB-BC53-4F0E-B952-8DD56A0B4058}" srcOrd="1" destOrd="0" presId="urn:microsoft.com/office/officeart/2005/8/layout/process1"/>
    <dgm:cxn modelId="{EEAA68CB-7601-48BC-B833-B883E3DFE616}" type="presOf" srcId="{DE2D28A3-931B-4F1C-A70B-B7668214D68E}" destId="{C9FA342A-4B44-4C9A-B5B4-6ABD551879E9}" srcOrd="0" destOrd="0" presId="urn:microsoft.com/office/officeart/2005/8/layout/process1"/>
    <dgm:cxn modelId="{1D904E67-8D1D-475F-9241-DA535A91150D}" type="presParOf" srcId="{8096E953-3733-4AD8-8511-63658355664D}" destId="{B4BBA646-5E40-4515-922D-35D0F6B5B3B3}" srcOrd="0" destOrd="0" presId="urn:microsoft.com/office/officeart/2005/8/layout/process1"/>
    <dgm:cxn modelId="{9BC5CD52-F493-403B-8843-796D9FDF17F6}" type="presParOf" srcId="{8096E953-3733-4AD8-8511-63658355664D}" destId="{AB49A2AC-9863-47C6-A191-FC03A3101B4B}" srcOrd="1" destOrd="0" presId="urn:microsoft.com/office/officeart/2005/8/layout/process1"/>
    <dgm:cxn modelId="{E0CDA71E-4F5B-4B99-9BF7-A99468AAA4CF}" type="presParOf" srcId="{AB49A2AC-9863-47C6-A191-FC03A3101B4B}" destId="{AAC0CDF0-6068-40ED-B3C4-7EF00589C0B3}" srcOrd="0" destOrd="0" presId="urn:microsoft.com/office/officeart/2005/8/layout/process1"/>
    <dgm:cxn modelId="{32CBA78E-1097-4257-A173-C425E5B9B86D}" type="presParOf" srcId="{8096E953-3733-4AD8-8511-63658355664D}" destId="{57304819-EA60-4A3D-8053-5DE7A644329A}" srcOrd="2" destOrd="0" presId="urn:microsoft.com/office/officeart/2005/8/layout/process1"/>
    <dgm:cxn modelId="{4B5726DC-2C1A-4A82-9D9B-E541F04C8BAE}" type="presParOf" srcId="{8096E953-3733-4AD8-8511-63658355664D}" destId="{828F6950-69C5-4A3E-81E3-3AFD043823E5}" srcOrd="3" destOrd="0" presId="urn:microsoft.com/office/officeart/2005/8/layout/process1"/>
    <dgm:cxn modelId="{063FB6A9-DDD8-4980-BDF6-78667F876433}" type="presParOf" srcId="{828F6950-69C5-4A3E-81E3-3AFD043823E5}" destId="{94FA38EB-BC53-4F0E-B952-8DD56A0B4058}" srcOrd="0" destOrd="0" presId="urn:microsoft.com/office/officeart/2005/8/layout/process1"/>
    <dgm:cxn modelId="{592F3503-D25A-450C-BF78-77BEFACFD23E}" type="presParOf" srcId="{8096E953-3733-4AD8-8511-63658355664D}" destId="{2DF68E86-5F9E-4087-A99F-D502D29839CD}" srcOrd="4" destOrd="0" presId="urn:microsoft.com/office/officeart/2005/8/layout/process1"/>
    <dgm:cxn modelId="{E3B226B0-B06E-4C0E-9211-D7769156ED6B}" type="presParOf" srcId="{8096E953-3733-4AD8-8511-63658355664D}" destId="{480D9A91-6FB3-458F-8F5A-031820F7816F}" srcOrd="5" destOrd="0" presId="urn:microsoft.com/office/officeart/2005/8/layout/process1"/>
    <dgm:cxn modelId="{B3FFF5BF-A7F2-44F8-BCDC-4CD287A26898}" type="presParOf" srcId="{480D9A91-6FB3-458F-8F5A-031820F7816F}" destId="{B8FCA493-DF5F-468B-B01B-F9538A823326}" srcOrd="0" destOrd="0" presId="urn:microsoft.com/office/officeart/2005/8/layout/process1"/>
    <dgm:cxn modelId="{0876F57B-8A15-4D72-BD4D-2E0ABC268D3A}" type="presParOf" srcId="{8096E953-3733-4AD8-8511-63658355664D}" destId="{C9FA342A-4B44-4C9A-B5B4-6ABD551879E9}"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743BD6-7149-42E5-A5D4-A303EBE03957}"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B8E3822A-75EB-4E28-A377-C4951B2D742C}">
      <dgm:prSet/>
      <dgm:spPr>
        <a:ln>
          <a:noFill/>
        </a:ln>
      </dgm:spPr>
      <dgm:t>
        <a:bodyPr/>
        <a:lstStyle/>
        <a:p>
          <a:pPr>
            <a:lnSpc>
              <a:spcPct val="100000"/>
            </a:lnSpc>
          </a:pPr>
          <a:r>
            <a:rPr lang="nl-NL">
              <a:solidFill>
                <a:schemeClr val="bg2"/>
              </a:solidFill>
            </a:rPr>
            <a:t>CRUD</a:t>
          </a:r>
          <a:endParaRPr lang="en-US">
            <a:solidFill>
              <a:schemeClr val="bg2"/>
            </a:solidFill>
          </a:endParaRPr>
        </a:p>
      </dgm:t>
    </dgm:pt>
    <dgm:pt modelId="{C514B940-F606-4AD6-AF39-16B107B9EDF5}" type="parTrans" cxnId="{76E7214D-064D-4FF8-ACB0-13E3EAF0E338}">
      <dgm:prSet/>
      <dgm:spPr/>
      <dgm:t>
        <a:bodyPr/>
        <a:lstStyle/>
        <a:p>
          <a:endParaRPr lang="en-US">
            <a:solidFill>
              <a:schemeClr val="bg2"/>
            </a:solidFill>
          </a:endParaRPr>
        </a:p>
      </dgm:t>
    </dgm:pt>
    <dgm:pt modelId="{E9B0E155-E5C9-492B-921E-2830C734BF69}" type="sibTrans" cxnId="{76E7214D-064D-4FF8-ACB0-13E3EAF0E338}">
      <dgm:prSet/>
      <dgm:spPr/>
      <dgm:t>
        <a:bodyPr/>
        <a:lstStyle/>
        <a:p>
          <a:endParaRPr lang="en-US">
            <a:solidFill>
              <a:schemeClr val="bg2"/>
            </a:solidFill>
          </a:endParaRPr>
        </a:p>
      </dgm:t>
    </dgm:pt>
    <dgm:pt modelId="{DA51D23D-6FFE-42D5-98FA-53FE0C13906B}">
      <dgm:prSet/>
      <dgm:spPr>
        <a:ln>
          <a:noFill/>
        </a:ln>
      </dgm:spPr>
      <dgm:t>
        <a:bodyPr/>
        <a:lstStyle/>
        <a:p>
          <a:pPr>
            <a:lnSpc>
              <a:spcPct val="100000"/>
            </a:lnSpc>
          </a:pPr>
          <a:r>
            <a:rPr lang="nl-NL">
              <a:solidFill>
                <a:schemeClr val="bg2"/>
              </a:solidFill>
            </a:rPr>
            <a:t>Locking data</a:t>
          </a:r>
        </a:p>
      </dgm:t>
    </dgm:pt>
    <dgm:pt modelId="{8E1150BA-8B46-48B3-B264-1341B6A47C3A}" type="parTrans" cxnId="{DFF28B50-0179-4EFB-9162-829621F30E3B}">
      <dgm:prSet/>
      <dgm:spPr/>
      <dgm:t>
        <a:bodyPr/>
        <a:lstStyle/>
        <a:p>
          <a:endParaRPr lang="nl-NL"/>
        </a:p>
      </dgm:t>
    </dgm:pt>
    <dgm:pt modelId="{C9076418-AB0F-4C29-996C-4C1FFD9F998F}" type="sibTrans" cxnId="{DFF28B50-0179-4EFB-9162-829621F30E3B}">
      <dgm:prSet/>
      <dgm:spPr/>
      <dgm:t>
        <a:bodyPr/>
        <a:lstStyle/>
        <a:p>
          <a:endParaRPr lang="nl-NL"/>
        </a:p>
      </dgm:t>
    </dgm:pt>
    <dgm:pt modelId="{B8179809-6B6D-4B4F-98A3-2810F857B716}">
      <dgm:prSet/>
      <dgm:spPr>
        <a:ln>
          <a:noFill/>
        </a:ln>
      </dgm:spPr>
      <dgm:t>
        <a:bodyPr/>
        <a:lstStyle/>
        <a:p>
          <a:pPr>
            <a:lnSpc>
              <a:spcPct val="100000"/>
            </a:lnSpc>
          </a:pPr>
          <a:r>
            <a:rPr lang="nl-NL">
              <a:solidFill>
                <a:schemeClr val="bg2"/>
              </a:solidFill>
            </a:rPr>
            <a:t>Not easily scalable</a:t>
          </a:r>
        </a:p>
      </dgm:t>
    </dgm:pt>
    <dgm:pt modelId="{C935533B-ACB7-4360-9626-4CB7D3793A2B}" type="parTrans" cxnId="{C4A7745F-FE6A-4F2E-8C37-C75A3B32DC52}">
      <dgm:prSet/>
      <dgm:spPr/>
      <dgm:t>
        <a:bodyPr/>
        <a:lstStyle/>
        <a:p>
          <a:endParaRPr lang="nl-NL"/>
        </a:p>
      </dgm:t>
    </dgm:pt>
    <dgm:pt modelId="{04FCE4C7-CEB4-4608-8464-861BE8B4ECAE}" type="sibTrans" cxnId="{C4A7745F-FE6A-4F2E-8C37-C75A3B32DC52}">
      <dgm:prSet/>
      <dgm:spPr/>
      <dgm:t>
        <a:bodyPr/>
        <a:lstStyle/>
        <a:p>
          <a:endParaRPr lang="nl-NL"/>
        </a:p>
      </dgm:t>
    </dgm:pt>
    <dgm:pt modelId="{A1AE5E8A-10A6-4A5E-B87E-660DA820A9EB}">
      <dgm:prSet/>
      <dgm:spPr>
        <a:ln>
          <a:noFill/>
        </a:ln>
      </dgm:spPr>
      <dgm:t>
        <a:bodyPr/>
        <a:lstStyle/>
        <a:p>
          <a:pPr>
            <a:lnSpc>
              <a:spcPct val="100000"/>
            </a:lnSpc>
          </a:pPr>
          <a:r>
            <a:rPr lang="nl-NL">
              <a:solidFill>
                <a:schemeClr val="bg2"/>
              </a:solidFill>
            </a:rPr>
            <a:t>Concurrency is difficult</a:t>
          </a:r>
        </a:p>
      </dgm:t>
    </dgm:pt>
    <dgm:pt modelId="{B1599659-05AD-47AD-90A2-788C7638D4F2}" type="parTrans" cxnId="{8531C5AB-799E-444F-9316-AF07A82885B9}">
      <dgm:prSet/>
      <dgm:spPr/>
      <dgm:t>
        <a:bodyPr/>
        <a:lstStyle/>
        <a:p>
          <a:endParaRPr lang="nl-NL"/>
        </a:p>
      </dgm:t>
    </dgm:pt>
    <dgm:pt modelId="{897247B4-D970-4BCC-871A-8E11174A3246}" type="sibTrans" cxnId="{8531C5AB-799E-444F-9316-AF07A82885B9}">
      <dgm:prSet/>
      <dgm:spPr/>
      <dgm:t>
        <a:bodyPr/>
        <a:lstStyle/>
        <a:p>
          <a:endParaRPr lang="nl-NL"/>
        </a:p>
      </dgm:t>
    </dgm:pt>
    <dgm:pt modelId="{195F3DA2-4A75-4243-AF83-8505397401DA}">
      <dgm:prSet/>
      <dgm:spPr>
        <a:ln>
          <a:noFill/>
        </a:ln>
      </dgm:spPr>
      <dgm:t>
        <a:bodyPr/>
        <a:lstStyle/>
        <a:p>
          <a:pPr>
            <a:lnSpc>
              <a:spcPct val="100000"/>
            </a:lnSpc>
          </a:pPr>
          <a:r>
            <a:rPr lang="nl-NL">
              <a:solidFill>
                <a:schemeClr val="bg2"/>
              </a:solidFill>
            </a:rPr>
            <a:t>No history</a:t>
          </a:r>
        </a:p>
      </dgm:t>
    </dgm:pt>
    <dgm:pt modelId="{74ECE9AC-7ACD-44EE-AFE0-C209F8DC3AC6}" type="parTrans" cxnId="{410E90C5-7E0D-4B02-8109-1962C9E90964}">
      <dgm:prSet/>
      <dgm:spPr/>
      <dgm:t>
        <a:bodyPr/>
        <a:lstStyle/>
        <a:p>
          <a:endParaRPr lang="nl-NL"/>
        </a:p>
      </dgm:t>
    </dgm:pt>
    <dgm:pt modelId="{2C3211A1-A294-42C3-8B9E-8FCD30A3ED73}" type="sibTrans" cxnId="{410E90C5-7E0D-4B02-8109-1962C9E90964}">
      <dgm:prSet/>
      <dgm:spPr/>
      <dgm:t>
        <a:bodyPr/>
        <a:lstStyle/>
        <a:p>
          <a:endParaRPr lang="nl-NL"/>
        </a:p>
      </dgm:t>
    </dgm:pt>
    <dgm:pt modelId="{0324FBBA-9606-4D8E-BFF0-8885A7193764}" type="pres">
      <dgm:prSet presAssocID="{B9743BD6-7149-42E5-A5D4-A303EBE03957}" presName="root" presStyleCnt="0">
        <dgm:presLayoutVars>
          <dgm:dir/>
          <dgm:resizeHandles val="exact"/>
        </dgm:presLayoutVars>
      </dgm:prSet>
      <dgm:spPr/>
    </dgm:pt>
    <dgm:pt modelId="{2D521D6E-1E1B-4E0B-8BFD-36AD21393D38}" type="pres">
      <dgm:prSet presAssocID="{B8E3822A-75EB-4E28-A377-C4951B2D742C}" presName="compNode" presStyleCnt="0"/>
      <dgm:spPr/>
    </dgm:pt>
    <dgm:pt modelId="{3AA07666-8485-4229-8186-95782C8ED7A9}" type="pres">
      <dgm:prSet presAssocID="{B8E3822A-75EB-4E28-A377-C4951B2D742C}"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epeat with solid fill"/>
        </a:ext>
      </dgm:extLst>
    </dgm:pt>
    <dgm:pt modelId="{D8F78D2E-A6B0-459A-8838-F3A58EEDE367}" type="pres">
      <dgm:prSet presAssocID="{B8E3822A-75EB-4E28-A377-C4951B2D742C}" presName="spaceRect" presStyleCnt="0"/>
      <dgm:spPr/>
    </dgm:pt>
    <dgm:pt modelId="{6A3209B3-4A28-4603-AFF4-0EC6FB79217C}" type="pres">
      <dgm:prSet presAssocID="{B8E3822A-75EB-4E28-A377-C4951B2D742C}" presName="textRect" presStyleLbl="revTx" presStyleIdx="0" presStyleCnt="5">
        <dgm:presLayoutVars>
          <dgm:chMax val="1"/>
          <dgm:chPref val="1"/>
        </dgm:presLayoutVars>
      </dgm:prSet>
      <dgm:spPr/>
    </dgm:pt>
    <dgm:pt modelId="{B180D6B4-5E1D-4F42-8A5B-7EFE1E2133C7}" type="pres">
      <dgm:prSet presAssocID="{E9B0E155-E5C9-492B-921E-2830C734BF69}" presName="sibTrans" presStyleCnt="0"/>
      <dgm:spPr/>
    </dgm:pt>
    <dgm:pt modelId="{5792DD25-3B2B-45A9-8005-234D9A68880B}" type="pres">
      <dgm:prSet presAssocID="{DA51D23D-6FFE-42D5-98FA-53FE0C13906B}" presName="compNode" presStyleCnt="0"/>
      <dgm:spPr/>
    </dgm:pt>
    <dgm:pt modelId="{927FD1DD-11AF-4466-88A8-614F57529720}" type="pres">
      <dgm:prSet presAssocID="{DA51D23D-6FFE-42D5-98FA-53FE0C13906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ock with solid fill"/>
        </a:ext>
      </dgm:extLst>
    </dgm:pt>
    <dgm:pt modelId="{A9545FF5-4814-4312-B1F9-AFD18E6C1252}" type="pres">
      <dgm:prSet presAssocID="{DA51D23D-6FFE-42D5-98FA-53FE0C13906B}" presName="spaceRect" presStyleCnt="0"/>
      <dgm:spPr/>
    </dgm:pt>
    <dgm:pt modelId="{D3198E77-0FCE-4F4A-822A-EA50AE1DF067}" type="pres">
      <dgm:prSet presAssocID="{DA51D23D-6FFE-42D5-98FA-53FE0C13906B}" presName="textRect" presStyleLbl="revTx" presStyleIdx="1" presStyleCnt="5">
        <dgm:presLayoutVars>
          <dgm:chMax val="1"/>
          <dgm:chPref val="1"/>
        </dgm:presLayoutVars>
      </dgm:prSet>
      <dgm:spPr/>
    </dgm:pt>
    <dgm:pt modelId="{628F0E0B-A6E7-4EF6-8E76-20A65CFBF656}" type="pres">
      <dgm:prSet presAssocID="{C9076418-AB0F-4C29-996C-4C1FFD9F998F}" presName="sibTrans" presStyleCnt="0"/>
      <dgm:spPr/>
    </dgm:pt>
    <dgm:pt modelId="{D720473D-C0DB-4035-88F4-29310614E0B9}" type="pres">
      <dgm:prSet presAssocID="{B8179809-6B6D-4B4F-98A3-2810F857B716}" presName="compNode" presStyleCnt="0"/>
      <dgm:spPr/>
    </dgm:pt>
    <dgm:pt modelId="{B901E739-FF76-4798-8489-E586BCF3B36C}" type="pres">
      <dgm:prSet presAssocID="{B8179809-6B6D-4B4F-98A3-2810F857B71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ogarithmic Graph with solid fill"/>
        </a:ext>
      </dgm:extLst>
    </dgm:pt>
    <dgm:pt modelId="{41E649A3-4F7D-4777-AF04-F5D44DA19E56}" type="pres">
      <dgm:prSet presAssocID="{B8179809-6B6D-4B4F-98A3-2810F857B716}" presName="spaceRect" presStyleCnt="0"/>
      <dgm:spPr/>
    </dgm:pt>
    <dgm:pt modelId="{AF7A1656-C6E5-4534-A61B-E199AA422D5E}" type="pres">
      <dgm:prSet presAssocID="{B8179809-6B6D-4B4F-98A3-2810F857B716}" presName="textRect" presStyleLbl="revTx" presStyleIdx="2" presStyleCnt="5">
        <dgm:presLayoutVars>
          <dgm:chMax val="1"/>
          <dgm:chPref val="1"/>
        </dgm:presLayoutVars>
      </dgm:prSet>
      <dgm:spPr/>
    </dgm:pt>
    <dgm:pt modelId="{D7780978-F2F6-4891-BC95-567C0F5E7F8C}" type="pres">
      <dgm:prSet presAssocID="{04FCE4C7-CEB4-4608-8464-861BE8B4ECAE}" presName="sibTrans" presStyleCnt="0"/>
      <dgm:spPr/>
    </dgm:pt>
    <dgm:pt modelId="{2A435767-4B54-4741-8F11-D03747E5DF1C}" type="pres">
      <dgm:prSet presAssocID="{A1AE5E8A-10A6-4A5E-B87E-660DA820A9EB}" presName="compNode" presStyleCnt="0"/>
      <dgm:spPr/>
    </dgm:pt>
    <dgm:pt modelId="{4BECC7D1-9E02-49A6-B2A5-98C5D7BF6E27}" type="pres">
      <dgm:prSet presAssocID="{A1AE5E8A-10A6-4A5E-B87E-660DA820A9E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Abacus with solid fill"/>
        </a:ext>
      </dgm:extLst>
    </dgm:pt>
    <dgm:pt modelId="{460581AC-370D-41E2-86B7-239BB4D3BF7A}" type="pres">
      <dgm:prSet presAssocID="{A1AE5E8A-10A6-4A5E-B87E-660DA820A9EB}" presName="spaceRect" presStyleCnt="0"/>
      <dgm:spPr/>
    </dgm:pt>
    <dgm:pt modelId="{DF8B2161-9B89-41A4-B9EA-C00F08295EEA}" type="pres">
      <dgm:prSet presAssocID="{A1AE5E8A-10A6-4A5E-B87E-660DA820A9EB}" presName="textRect" presStyleLbl="revTx" presStyleIdx="3" presStyleCnt="5">
        <dgm:presLayoutVars>
          <dgm:chMax val="1"/>
          <dgm:chPref val="1"/>
        </dgm:presLayoutVars>
      </dgm:prSet>
      <dgm:spPr/>
    </dgm:pt>
    <dgm:pt modelId="{EC702F47-7BBF-476C-9B1F-C58BEBFF3A97}" type="pres">
      <dgm:prSet presAssocID="{897247B4-D970-4BCC-871A-8E11174A3246}" presName="sibTrans" presStyleCnt="0"/>
      <dgm:spPr/>
    </dgm:pt>
    <dgm:pt modelId="{1A5F0524-E683-4B8E-B679-BE8081039DBA}" type="pres">
      <dgm:prSet presAssocID="{195F3DA2-4A75-4243-AF83-8505397401DA}" presName="compNode" presStyleCnt="0"/>
      <dgm:spPr/>
    </dgm:pt>
    <dgm:pt modelId="{B1EEA7B8-C7E3-4551-BA2B-703741B03AF1}" type="pres">
      <dgm:prSet presAssocID="{195F3DA2-4A75-4243-AF83-8505397401D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Postit Notes 3 with solid fill"/>
        </a:ext>
      </dgm:extLst>
    </dgm:pt>
    <dgm:pt modelId="{50653A05-8E89-41E8-BBE1-BF614B069891}" type="pres">
      <dgm:prSet presAssocID="{195F3DA2-4A75-4243-AF83-8505397401DA}" presName="spaceRect" presStyleCnt="0"/>
      <dgm:spPr/>
    </dgm:pt>
    <dgm:pt modelId="{140CE7DA-C310-4F61-8ED0-D4357D36B134}" type="pres">
      <dgm:prSet presAssocID="{195F3DA2-4A75-4243-AF83-8505397401DA}" presName="textRect" presStyleLbl="revTx" presStyleIdx="4" presStyleCnt="5">
        <dgm:presLayoutVars>
          <dgm:chMax val="1"/>
          <dgm:chPref val="1"/>
        </dgm:presLayoutVars>
      </dgm:prSet>
      <dgm:spPr/>
    </dgm:pt>
  </dgm:ptLst>
  <dgm:cxnLst>
    <dgm:cxn modelId="{E898C51F-F3F1-4953-A0B1-1C0B541A86F1}" type="presOf" srcId="{B8179809-6B6D-4B4F-98A3-2810F857B716}" destId="{AF7A1656-C6E5-4534-A61B-E199AA422D5E}" srcOrd="0" destOrd="0" presId="urn:microsoft.com/office/officeart/2018/2/layout/IconLabelList"/>
    <dgm:cxn modelId="{C27E9221-7744-4B4E-BFE2-8B57953D7F12}" type="presOf" srcId="{195F3DA2-4A75-4243-AF83-8505397401DA}" destId="{140CE7DA-C310-4F61-8ED0-D4357D36B134}" srcOrd="0" destOrd="0" presId="urn:microsoft.com/office/officeart/2018/2/layout/IconLabelList"/>
    <dgm:cxn modelId="{7B604930-7231-4A85-A73B-EF33C6B4747E}" type="presOf" srcId="{DA51D23D-6FFE-42D5-98FA-53FE0C13906B}" destId="{D3198E77-0FCE-4F4A-822A-EA50AE1DF067}" srcOrd="0" destOrd="0" presId="urn:microsoft.com/office/officeart/2018/2/layout/IconLabelList"/>
    <dgm:cxn modelId="{E4CB6D3F-4185-48D5-B2CE-DDB4F506C235}" type="presOf" srcId="{B9743BD6-7149-42E5-A5D4-A303EBE03957}" destId="{0324FBBA-9606-4D8E-BFF0-8885A7193764}" srcOrd="0" destOrd="0" presId="urn:microsoft.com/office/officeart/2018/2/layout/IconLabelList"/>
    <dgm:cxn modelId="{C4A7745F-FE6A-4F2E-8C37-C75A3B32DC52}" srcId="{B9743BD6-7149-42E5-A5D4-A303EBE03957}" destId="{B8179809-6B6D-4B4F-98A3-2810F857B716}" srcOrd="2" destOrd="0" parTransId="{C935533B-ACB7-4360-9626-4CB7D3793A2B}" sibTransId="{04FCE4C7-CEB4-4608-8464-861BE8B4ECAE}"/>
    <dgm:cxn modelId="{76E7214D-064D-4FF8-ACB0-13E3EAF0E338}" srcId="{B9743BD6-7149-42E5-A5D4-A303EBE03957}" destId="{B8E3822A-75EB-4E28-A377-C4951B2D742C}" srcOrd="0" destOrd="0" parTransId="{C514B940-F606-4AD6-AF39-16B107B9EDF5}" sibTransId="{E9B0E155-E5C9-492B-921E-2830C734BF69}"/>
    <dgm:cxn modelId="{DFF28B50-0179-4EFB-9162-829621F30E3B}" srcId="{B9743BD6-7149-42E5-A5D4-A303EBE03957}" destId="{DA51D23D-6FFE-42D5-98FA-53FE0C13906B}" srcOrd="1" destOrd="0" parTransId="{8E1150BA-8B46-48B3-B264-1341B6A47C3A}" sibTransId="{C9076418-AB0F-4C29-996C-4C1FFD9F998F}"/>
    <dgm:cxn modelId="{B2AEB28F-420F-4E71-A785-862B15D4B0EA}" type="presOf" srcId="{A1AE5E8A-10A6-4A5E-B87E-660DA820A9EB}" destId="{DF8B2161-9B89-41A4-B9EA-C00F08295EEA}" srcOrd="0" destOrd="0" presId="urn:microsoft.com/office/officeart/2018/2/layout/IconLabelList"/>
    <dgm:cxn modelId="{8531C5AB-799E-444F-9316-AF07A82885B9}" srcId="{B9743BD6-7149-42E5-A5D4-A303EBE03957}" destId="{A1AE5E8A-10A6-4A5E-B87E-660DA820A9EB}" srcOrd="3" destOrd="0" parTransId="{B1599659-05AD-47AD-90A2-788C7638D4F2}" sibTransId="{897247B4-D970-4BCC-871A-8E11174A3246}"/>
    <dgm:cxn modelId="{410E90C5-7E0D-4B02-8109-1962C9E90964}" srcId="{B9743BD6-7149-42E5-A5D4-A303EBE03957}" destId="{195F3DA2-4A75-4243-AF83-8505397401DA}" srcOrd="4" destOrd="0" parTransId="{74ECE9AC-7ACD-44EE-AFE0-C209F8DC3AC6}" sibTransId="{2C3211A1-A294-42C3-8B9E-8FCD30A3ED73}"/>
    <dgm:cxn modelId="{FBC0BBF9-BD4A-4304-ADFA-31847A76F621}" type="presOf" srcId="{B8E3822A-75EB-4E28-A377-C4951B2D742C}" destId="{6A3209B3-4A28-4603-AFF4-0EC6FB79217C}" srcOrd="0" destOrd="0" presId="urn:microsoft.com/office/officeart/2018/2/layout/IconLabelList"/>
    <dgm:cxn modelId="{FFF029F4-CED4-47E7-9262-5723E6219EB7}" type="presParOf" srcId="{0324FBBA-9606-4D8E-BFF0-8885A7193764}" destId="{2D521D6E-1E1B-4E0B-8BFD-36AD21393D38}" srcOrd="0" destOrd="0" presId="urn:microsoft.com/office/officeart/2018/2/layout/IconLabelList"/>
    <dgm:cxn modelId="{BB956661-9261-48CF-B8FA-3DED3EC6CFC1}" type="presParOf" srcId="{2D521D6E-1E1B-4E0B-8BFD-36AD21393D38}" destId="{3AA07666-8485-4229-8186-95782C8ED7A9}" srcOrd="0" destOrd="0" presId="urn:microsoft.com/office/officeart/2018/2/layout/IconLabelList"/>
    <dgm:cxn modelId="{5E481459-2E4F-4AD9-9EBB-C0402A5B2CB2}" type="presParOf" srcId="{2D521D6E-1E1B-4E0B-8BFD-36AD21393D38}" destId="{D8F78D2E-A6B0-459A-8838-F3A58EEDE367}" srcOrd="1" destOrd="0" presId="urn:microsoft.com/office/officeart/2018/2/layout/IconLabelList"/>
    <dgm:cxn modelId="{9F1428B8-5402-4543-9DD4-8DE2420CC29F}" type="presParOf" srcId="{2D521D6E-1E1B-4E0B-8BFD-36AD21393D38}" destId="{6A3209B3-4A28-4603-AFF4-0EC6FB79217C}" srcOrd="2" destOrd="0" presId="urn:microsoft.com/office/officeart/2018/2/layout/IconLabelList"/>
    <dgm:cxn modelId="{BB0603DA-5AA6-4876-8BE0-C5892F5E407F}" type="presParOf" srcId="{0324FBBA-9606-4D8E-BFF0-8885A7193764}" destId="{B180D6B4-5E1D-4F42-8A5B-7EFE1E2133C7}" srcOrd="1" destOrd="0" presId="urn:microsoft.com/office/officeart/2018/2/layout/IconLabelList"/>
    <dgm:cxn modelId="{E8021E56-7501-4EB4-821C-1A4A0477C3D4}" type="presParOf" srcId="{0324FBBA-9606-4D8E-BFF0-8885A7193764}" destId="{5792DD25-3B2B-45A9-8005-234D9A68880B}" srcOrd="2" destOrd="0" presId="urn:microsoft.com/office/officeart/2018/2/layout/IconLabelList"/>
    <dgm:cxn modelId="{9EA3DCCB-936C-4D5C-A6CF-447322C3B6D5}" type="presParOf" srcId="{5792DD25-3B2B-45A9-8005-234D9A68880B}" destId="{927FD1DD-11AF-4466-88A8-614F57529720}" srcOrd="0" destOrd="0" presId="urn:microsoft.com/office/officeart/2018/2/layout/IconLabelList"/>
    <dgm:cxn modelId="{D72CFEA7-5729-4C8A-953B-9CA4C00571E1}" type="presParOf" srcId="{5792DD25-3B2B-45A9-8005-234D9A68880B}" destId="{A9545FF5-4814-4312-B1F9-AFD18E6C1252}" srcOrd="1" destOrd="0" presId="urn:microsoft.com/office/officeart/2018/2/layout/IconLabelList"/>
    <dgm:cxn modelId="{0BC58B78-CF92-4167-8103-CBB11FD2D486}" type="presParOf" srcId="{5792DD25-3B2B-45A9-8005-234D9A68880B}" destId="{D3198E77-0FCE-4F4A-822A-EA50AE1DF067}" srcOrd="2" destOrd="0" presId="urn:microsoft.com/office/officeart/2018/2/layout/IconLabelList"/>
    <dgm:cxn modelId="{C57611A6-CFD9-4B87-A99F-A9F16DA7B2CE}" type="presParOf" srcId="{0324FBBA-9606-4D8E-BFF0-8885A7193764}" destId="{628F0E0B-A6E7-4EF6-8E76-20A65CFBF656}" srcOrd="3" destOrd="0" presId="urn:microsoft.com/office/officeart/2018/2/layout/IconLabelList"/>
    <dgm:cxn modelId="{3DC20CDE-AB5C-4FCD-9B78-54C506B0F0A4}" type="presParOf" srcId="{0324FBBA-9606-4D8E-BFF0-8885A7193764}" destId="{D720473D-C0DB-4035-88F4-29310614E0B9}" srcOrd="4" destOrd="0" presId="urn:microsoft.com/office/officeart/2018/2/layout/IconLabelList"/>
    <dgm:cxn modelId="{F4F96ACF-52A0-40A6-942A-39DC91B94E6D}" type="presParOf" srcId="{D720473D-C0DB-4035-88F4-29310614E0B9}" destId="{B901E739-FF76-4798-8489-E586BCF3B36C}" srcOrd="0" destOrd="0" presId="urn:microsoft.com/office/officeart/2018/2/layout/IconLabelList"/>
    <dgm:cxn modelId="{9C61E0F8-2FC0-4C05-A541-4FA0D43349CB}" type="presParOf" srcId="{D720473D-C0DB-4035-88F4-29310614E0B9}" destId="{41E649A3-4F7D-4777-AF04-F5D44DA19E56}" srcOrd="1" destOrd="0" presId="urn:microsoft.com/office/officeart/2018/2/layout/IconLabelList"/>
    <dgm:cxn modelId="{C4B1FFF2-6B53-4B20-9255-E696ADEB8664}" type="presParOf" srcId="{D720473D-C0DB-4035-88F4-29310614E0B9}" destId="{AF7A1656-C6E5-4534-A61B-E199AA422D5E}" srcOrd="2" destOrd="0" presId="urn:microsoft.com/office/officeart/2018/2/layout/IconLabelList"/>
    <dgm:cxn modelId="{FB9ECB2F-8111-4ABB-B721-B4EAC11E4E07}" type="presParOf" srcId="{0324FBBA-9606-4D8E-BFF0-8885A7193764}" destId="{D7780978-F2F6-4891-BC95-567C0F5E7F8C}" srcOrd="5" destOrd="0" presId="urn:microsoft.com/office/officeart/2018/2/layout/IconLabelList"/>
    <dgm:cxn modelId="{01CBF1B7-87E0-4408-8D5B-E06BBEFE497A}" type="presParOf" srcId="{0324FBBA-9606-4D8E-BFF0-8885A7193764}" destId="{2A435767-4B54-4741-8F11-D03747E5DF1C}" srcOrd="6" destOrd="0" presId="urn:microsoft.com/office/officeart/2018/2/layout/IconLabelList"/>
    <dgm:cxn modelId="{7E78FFD8-5019-4422-836B-BB13F0DAAD5F}" type="presParOf" srcId="{2A435767-4B54-4741-8F11-D03747E5DF1C}" destId="{4BECC7D1-9E02-49A6-B2A5-98C5D7BF6E27}" srcOrd="0" destOrd="0" presId="urn:microsoft.com/office/officeart/2018/2/layout/IconLabelList"/>
    <dgm:cxn modelId="{65D5648C-377F-447A-81DC-6E2A683FCFB6}" type="presParOf" srcId="{2A435767-4B54-4741-8F11-D03747E5DF1C}" destId="{460581AC-370D-41E2-86B7-239BB4D3BF7A}" srcOrd="1" destOrd="0" presId="urn:microsoft.com/office/officeart/2018/2/layout/IconLabelList"/>
    <dgm:cxn modelId="{F8959C64-2600-4DF5-8AC2-69629753C0B4}" type="presParOf" srcId="{2A435767-4B54-4741-8F11-D03747E5DF1C}" destId="{DF8B2161-9B89-41A4-B9EA-C00F08295EEA}" srcOrd="2" destOrd="0" presId="urn:microsoft.com/office/officeart/2018/2/layout/IconLabelList"/>
    <dgm:cxn modelId="{99BECDA3-4DC1-4CBC-8B74-E32DA5EC69D8}" type="presParOf" srcId="{0324FBBA-9606-4D8E-BFF0-8885A7193764}" destId="{EC702F47-7BBF-476C-9B1F-C58BEBFF3A97}" srcOrd="7" destOrd="0" presId="urn:microsoft.com/office/officeart/2018/2/layout/IconLabelList"/>
    <dgm:cxn modelId="{D480F48C-8DF7-4E72-B364-3DA7E8B0D03E}" type="presParOf" srcId="{0324FBBA-9606-4D8E-BFF0-8885A7193764}" destId="{1A5F0524-E683-4B8E-B679-BE8081039DBA}" srcOrd="8" destOrd="0" presId="urn:microsoft.com/office/officeart/2018/2/layout/IconLabelList"/>
    <dgm:cxn modelId="{3676AD34-041B-4398-BD3E-4EA8A2A34068}" type="presParOf" srcId="{1A5F0524-E683-4B8E-B679-BE8081039DBA}" destId="{B1EEA7B8-C7E3-4551-BA2B-703741B03AF1}" srcOrd="0" destOrd="0" presId="urn:microsoft.com/office/officeart/2018/2/layout/IconLabelList"/>
    <dgm:cxn modelId="{641B90D4-D35C-47A3-AD58-2E7427DE0454}" type="presParOf" srcId="{1A5F0524-E683-4B8E-B679-BE8081039DBA}" destId="{50653A05-8E89-41E8-BBE1-BF614B069891}" srcOrd="1" destOrd="0" presId="urn:microsoft.com/office/officeart/2018/2/layout/IconLabelList"/>
    <dgm:cxn modelId="{5330D043-8DA3-476D-9D32-C75CE2EAE0A1}" type="presParOf" srcId="{1A5F0524-E683-4B8E-B679-BE8081039DBA}" destId="{140CE7DA-C310-4F61-8ED0-D4357D36B13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D6CC07-BFF1-4B9C-94FD-D568F6CAFF36}"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56CD867D-6896-4AA2-A281-13BA6C7F2971}">
      <dgm:prSet/>
      <dgm:spPr>
        <a:ln>
          <a:noFill/>
        </a:ln>
      </dgm:spPr>
      <dgm:t>
        <a:bodyPr/>
        <a:lstStyle/>
        <a:p>
          <a:pPr>
            <a:lnSpc>
              <a:spcPct val="100000"/>
            </a:lnSpc>
          </a:pPr>
          <a:r>
            <a:rPr lang="en-US">
              <a:solidFill>
                <a:schemeClr val="bg2"/>
              </a:solidFill>
            </a:rPr>
            <a:t>Write-heavy workloads</a:t>
          </a:r>
        </a:p>
      </dgm:t>
    </dgm:pt>
    <dgm:pt modelId="{6E315B38-BD66-4199-AA5A-3B55F437F97A}" type="parTrans" cxnId="{8057DB77-EE56-4FAA-88F2-AD80E85EFEE1}">
      <dgm:prSet/>
      <dgm:spPr/>
      <dgm:t>
        <a:bodyPr/>
        <a:lstStyle/>
        <a:p>
          <a:endParaRPr lang="en-US">
            <a:solidFill>
              <a:schemeClr val="bg2"/>
            </a:solidFill>
          </a:endParaRPr>
        </a:p>
      </dgm:t>
    </dgm:pt>
    <dgm:pt modelId="{DC440BB7-5110-4772-8140-97FDD3CA860E}" type="sibTrans" cxnId="{8057DB77-EE56-4FAA-88F2-AD80E85EFEE1}">
      <dgm:prSet/>
      <dgm:spPr/>
      <dgm:t>
        <a:bodyPr/>
        <a:lstStyle/>
        <a:p>
          <a:endParaRPr lang="en-US">
            <a:solidFill>
              <a:schemeClr val="bg2"/>
            </a:solidFill>
          </a:endParaRPr>
        </a:p>
      </dgm:t>
    </dgm:pt>
    <dgm:pt modelId="{C1B9CC96-C114-4380-967C-9CE2EC1AC7BA}">
      <dgm:prSet/>
      <dgm:spPr>
        <a:ln>
          <a:noFill/>
        </a:ln>
      </dgm:spPr>
      <dgm:t>
        <a:bodyPr/>
        <a:lstStyle/>
        <a:p>
          <a:pPr>
            <a:lnSpc>
              <a:spcPct val="100000"/>
            </a:lnSpc>
          </a:pPr>
          <a:r>
            <a:rPr lang="en-US">
              <a:solidFill>
                <a:schemeClr val="bg2"/>
              </a:solidFill>
            </a:rPr>
            <a:t>Inserts are more efficient</a:t>
          </a:r>
        </a:p>
      </dgm:t>
    </dgm:pt>
    <dgm:pt modelId="{9A77D34E-7354-4ACB-A1AF-C9E427173916}" type="parTrans" cxnId="{EACCBAD6-2F4A-458B-B685-82A3649A6199}">
      <dgm:prSet/>
      <dgm:spPr/>
      <dgm:t>
        <a:bodyPr/>
        <a:lstStyle/>
        <a:p>
          <a:endParaRPr lang="en-US">
            <a:solidFill>
              <a:schemeClr val="bg2"/>
            </a:solidFill>
          </a:endParaRPr>
        </a:p>
      </dgm:t>
    </dgm:pt>
    <dgm:pt modelId="{63E9B86A-A6AE-4DEA-8D6A-0478B1D3F141}" type="sibTrans" cxnId="{EACCBAD6-2F4A-458B-B685-82A3649A6199}">
      <dgm:prSet/>
      <dgm:spPr/>
      <dgm:t>
        <a:bodyPr/>
        <a:lstStyle/>
        <a:p>
          <a:endParaRPr lang="en-US">
            <a:solidFill>
              <a:schemeClr val="bg2"/>
            </a:solidFill>
          </a:endParaRPr>
        </a:p>
      </dgm:t>
    </dgm:pt>
    <dgm:pt modelId="{0DA10425-F7B7-42BA-86A5-60E680746596}">
      <dgm:prSet/>
      <dgm:spPr>
        <a:ln>
          <a:noFill/>
        </a:ln>
      </dgm:spPr>
      <dgm:t>
        <a:bodyPr/>
        <a:lstStyle/>
        <a:p>
          <a:pPr>
            <a:lnSpc>
              <a:spcPct val="100000"/>
            </a:lnSpc>
          </a:pPr>
          <a:r>
            <a:rPr lang="en-US">
              <a:solidFill>
                <a:schemeClr val="bg2"/>
              </a:solidFill>
            </a:rPr>
            <a:t>Built-in audit log</a:t>
          </a:r>
        </a:p>
      </dgm:t>
    </dgm:pt>
    <dgm:pt modelId="{0C1C45FA-0A46-4CE9-B966-33B1BDDF9BA0}" type="parTrans" cxnId="{83675EA0-561B-4F4E-BB97-6981C3E78FEE}">
      <dgm:prSet/>
      <dgm:spPr/>
      <dgm:t>
        <a:bodyPr/>
        <a:lstStyle/>
        <a:p>
          <a:endParaRPr lang="en-US">
            <a:solidFill>
              <a:schemeClr val="bg2"/>
            </a:solidFill>
          </a:endParaRPr>
        </a:p>
      </dgm:t>
    </dgm:pt>
    <dgm:pt modelId="{00D4E726-DA00-452D-B3BD-C20316727497}" type="sibTrans" cxnId="{83675EA0-561B-4F4E-BB97-6981C3E78FEE}">
      <dgm:prSet/>
      <dgm:spPr/>
      <dgm:t>
        <a:bodyPr/>
        <a:lstStyle/>
        <a:p>
          <a:endParaRPr lang="en-US">
            <a:solidFill>
              <a:schemeClr val="bg2"/>
            </a:solidFill>
          </a:endParaRPr>
        </a:p>
      </dgm:t>
    </dgm:pt>
    <dgm:pt modelId="{8FB8E5FF-9EE6-4101-8D5F-761A17660558}">
      <dgm:prSet/>
      <dgm:spPr>
        <a:ln>
          <a:noFill/>
        </a:ln>
      </dgm:spPr>
      <dgm:t>
        <a:bodyPr/>
        <a:lstStyle/>
        <a:p>
          <a:pPr>
            <a:lnSpc>
              <a:spcPct val="100000"/>
            </a:lnSpc>
          </a:pPr>
          <a:r>
            <a:rPr lang="en-US">
              <a:solidFill>
                <a:schemeClr val="bg2"/>
              </a:solidFill>
            </a:rPr>
            <a:t>Don’t update objects</a:t>
          </a:r>
        </a:p>
      </dgm:t>
    </dgm:pt>
    <dgm:pt modelId="{2541970C-2B77-4583-BC92-8B1C62842DDF}" type="parTrans" cxnId="{6BA7A54B-F421-4F9F-A314-4D4BBC11BA9D}">
      <dgm:prSet/>
      <dgm:spPr/>
      <dgm:t>
        <a:bodyPr/>
        <a:lstStyle/>
        <a:p>
          <a:endParaRPr lang="nl-NL">
            <a:solidFill>
              <a:schemeClr val="bg2"/>
            </a:solidFill>
          </a:endParaRPr>
        </a:p>
      </dgm:t>
    </dgm:pt>
    <dgm:pt modelId="{87372A8C-357F-45C3-83FB-26770479E9DB}" type="sibTrans" cxnId="{6BA7A54B-F421-4F9F-A314-4D4BBC11BA9D}">
      <dgm:prSet/>
      <dgm:spPr/>
      <dgm:t>
        <a:bodyPr/>
        <a:lstStyle/>
        <a:p>
          <a:endParaRPr lang="nl-NL">
            <a:solidFill>
              <a:schemeClr val="bg2"/>
            </a:solidFill>
          </a:endParaRPr>
        </a:p>
      </dgm:t>
    </dgm:pt>
    <dgm:pt modelId="{9D89A0D9-2F7D-4E4E-A344-0495CE095B33}" type="pres">
      <dgm:prSet presAssocID="{A5D6CC07-BFF1-4B9C-94FD-D568F6CAFF36}" presName="root" presStyleCnt="0">
        <dgm:presLayoutVars>
          <dgm:dir/>
          <dgm:resizeHandles val="exact"/>
        </dgm:presLayoutVars>
      </dgm:prSet>
      <dgm:spPr/>
    </dgm:pt>
    <dgm:pt modelId="{68FA54B9-3B48-42EB-BE0C-E44EE7CD8688}" type="pres">
      <dgm:prSet presAssocID="{8FB8E5FF-9EE6-4101-8D5F-761A17660558}" presName="compNode" presStyleCnt="0"/>
      <dgm:spPr/>
    </dgm:pt>
    <dgm:pt modelId="{7A2CE135-E21E-430F-AA4F-47A053C26050}" type="pres">
      <dgm:prSet presAssocID="{8FB8E5FF-9EE6-4101-8D5F-761A1766055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vron arrows with solid fill"/>
        </a:ext>
      </dgm:extLst>
    </dgm:pt>
    <dgm:pt modelId="{EF4393AA-F0F5-458F-AD26-131B070D0595}" type="pres">
      <dgm:prSet presAssocID="{8FB8E5FF-9EE6-4101-8D5F-761A17660558}" presName="spaceRect" presStyleCnt="0"/>
      <dgm:spPr/>
    </dgm:pt>
    <dgm:pt modelId="{CDF3A445-ED66-4522-819B-A852554B27E3}" type="pres">
      <dgm:prSet presAssocID="{8FB8E5FF-9EE6-4101-8D5F-761A17660558}" presName="textRect" presStyleLbl="revTx" presStyleIdx="0" presStyleCnt="4">
        <dgm:presLayoutVars>
          <dgm:chMax val="1"/>
          <dgm:chPref val="1"/>
        </dgm:presLayoutVars>
      </dgm:prSet>
      <dgm:spPr/>
    </dgm:pt>
    <dgm:pt modelId="{D9D40E1E-F60C-4E35-BFA3-D1832452910D}" type="pres">
      <dgm:prSet presAssocID="{87372A8C-357F-45C3-83FB-26770479E9DB}" presName="sibTrans" presStyleCnt="0"/>
      <dgm:spPr/>
    </dgm:pt>
    <dgm:pt modelId="{03ABB790-BBF6-49EF-9773-9FEEBD9AC768}" type="pres">
      <dgm:prSet presAssocID="{56CD867D-6896-4AA2-A281-13BA6C7F2971}" presName="compNode" presStyleCnt="0"/>
      <dgm:spPr/>
    </dgm:pt>
    <dgm:pt modelId="{A0E5917A-7F23-4F60-984A-B3A5D445DFB4}" type="pres">
      <dgm:prSet presAssocID="{56CD867D-6896-4AA2-A281-13BA6C7F297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xcavator"/>
        </a:ext>
      </dgm:extLst>
    </dgm:pt>
    <dgm:pt modelId="{8265B2C7-DC56-4C82-A999-DE8AEEC001A2}" type="pres">
      <dgm:prSet presAssocID="{56CD867D-6896-4AA2-A281-13BA6C7F2971}" presName="spaceRect" presStyleCnt="0"/>
      <dgm:spPr/>
    </dgm:pt>
    <dgm:pt modelId="{05E30CEE-A021-45F9-8F5C-826F06ED3659}" type="pres">
      <dgm:prSet presAssocID="{56CD867D-6896-4AA2-A281-13BA6C7F2971}" presName="textRect" presStyleLbl="revTx" presStyleIdx="1" presStyleCnt="4">
        <dgm:presLayoutVars>
          <dgm:chMax val="1"/>
          <dgm:chPref val="1"/>
        </dgm:presLayoutVars>
      </dgm:prSet>
      <dgm:spPr/>
    </dgm:pt>
    <dgm:pt modelId="{932ED930-9ED1-415F-A19D-E337F76CCADD}" type="pres">
      <dgm:prSet presAssocID="{DC440BB7-5110-4772-8140-97FDD3CA860E}" presName="sibTrans" presStyleCnt="0"/>
      <dgm:spPr/>
    </dgm:pt>
    <dgm:pt modelId="{BDCBE398-8826-46D8-87D6-D466EEDF27CA}" type="pres">
      <dgm:prSet presAssocID="{C1B9CC96-C114-4380-967C-9CE2EC1AC7BA}" presName="compNode" presStyleCnt="0"/>
      <dgm:spPr/>
    </dgm:pt>
    <dgm:pt modelId="{60651019-179B-4F17-B9A8-59932E38AEA9}" type="pres">
      <dgm:prSet presAssocID="{C1B9CC96-C114-4380-967C-9CE2EC1AC7B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074CDD41-1A38-4091-9D43-C909AB8E3ED3}" type="pres">
      <dgm:prSet presAssocID="{C1B9CC96-C114-4380-967C-9CE2EC1AC7BA}" presName="spaceRect" presStyleCnt="0"/>
      <dgm:spPr/>
    </dgm:pt>
    <dgm:pt modelId="{A9EAAA24-ABE2-49D2-9FEC-5697CAB81861}" type="pres">
      <dgm:prSet presAssocID="{C1B9CC96-C114-4380-967C-9CE2EC1AC7BA}" presName="textRect" presStyleLbl="revTx" presStyleIdx="2" presStyleCnt="4">
        <dgm:presLayoutVars>
          <dgm:chMax val="1"/>
          <dgm:chPref val="1"/>
        </dgm:presLayoutVars>
      </dgm:prSet>
      <dgm:spPr/>
    </dgm:pt>
    <dgm:pt modelId="{DA7C2F24-15B5-4AFF-9001-514EDAB777FE}" type="pres">
      <dgm:prSet presAssocID="{63E9B86A-A6AE-4DEA-8D6A-0478B1D3F141}" presName="sibTrans" presStyleCnt="0"/>
      <dgm:spPr/>
    </dgm:pt>
    <dgm:pt modelId="{D8E7928E-5C4B-4F6C-A5A6-18503E359590}" type="pres">
      <dgm:prSet presAssocID="{0DA10425-F7B7-42BA-86A5-60E680746596}" presName="compNode" presStyleCnt="0"/>
      <dgm:spPr/>
    </dgm:pt>
    <dgm:pt modelId="{84545E97-22F8-4872-9B77-3623EE10DC8D}" type="pres">
      <dgm:prSet presAssocID="{0DA10425-F7B7-42BA-86A5-60E68074659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22FCC0D5-54F7-4388-B0E5-7AC9611EDFA0}" type="pres">
      <dgm:prSet presAssocID="{0DA10425-F7B7-42BA-86A5-60E680746596}" presName="spaceRect" presStyleCnt="0"/>
      <dgm:spPr/>
    </dgm:pt>
    <dgm:pt modelId="{C01D6985-E4ED-4ED6-B8DC-F1D2FAF4D459}" type="pres">
      <dgm:prSet presAssocID="{0DA10425-F7B7-42BA-86A5-60E680746596}" presName="textRect" presStyleLbl="revTx" presStyleIdx="3" presStyleCnt="4">
        <dgm:presLayoutVars>
          <dgm:chMax val="1"/>
          <dgm:chPref val="1"/>
        </dgm:presLayoutVars>
      </dgm:prSet>
      <dgm:spPr/>
    </dgm:pt>
  </dgm:ptLst>
  <dgm:cxnLst>
    <dgm:cxn modelId="{FD3E3F11-5175-4B1B-B126-8B70EE16E9DD}" type="presOf" srcId="{A5D6CC07-BFF1-4B9C-94FD-D568F6CAFF36}" destId="{9D89A0D9-2F7D-4E4E-A344-0495CE095B33}" srcOrd="0" destOrd="0" presId="urn:microsoft.com/office/officeart/2018/2/layout/IconLabelList"/>
    <dgm:cxn modelId="{3C95922C-A20A-4C14-B3B1-60F57D15B67D}" type="presOf" srcId="{8FB8E5FF-9EE6-4101-8D5F-761A17660558}" destId="{CDF3A445-ED66-4522-819B-A852554B27E3}" srcOrd="0" destOrd="0" presId="urn:microsoft.com/office/officeart/2018/2/layout/IconLabelList"/>
    <dgm:cxn modelId="{6BA7A54B-F421-4F9F-A314-4D4BBC11BA9D}" srcId="{A5D6CC07-BFF1-4B9C-94FD-D568F6CAFF36}" destId="{8FB8E5FF-9EE6-4101-8D5F-761A17660558}" srcOrd="0" destOrd="0" parTransId="{2541970C-2B77-4583-BC92-8B1C62842DDF}" sibTransId="{87372A8C-357F-45C3-83FB-26770479E9DB}"/>
    <dgm:cxn modelId="{8495CF4D-567B-4453-B657-4EB30FAE60EB}" type="presOf" srcId="{C1B9CC96-C114-4380-967C-9CE2EC1AC7BA}" destId="{A9EAAA24-ABE2-49D2-9FEC-5697CAB81861}" srcOrd="0" destOrd="0" presId="urn:microsoft.com/office/officeart/2018/2/layout/IconLabelList"/>
    <dgm:cxn modelId="{8057DB77-EE56-4FAA-88F2-AD80E85EFEE1}" srcId="{A5D6CC07-BFF1-4B9C-94FD-D568F6CAFF36}" destId="{56CD867D-6896-4AA2-A281-13BA6C7F2971}" srcOrd="1" destOrd="0" parTransId="{6E315B38-BD66-4199-AA5A-3B55F437F97A}" sibTransId="{DC440BB7-5110-4772-8140-97FDD3CA860E}"/>
    <dgm:cxn modelId="{BCD34B79-4889-481F-AE20-418A0742532F}" type="presOf" srcId="{0DA10425-F7B7-42BA-86A5-60E680746596}" destId="{C01D6985-E4ED-4ED6-B8DC-F1D2FAF4D459}" srcOrd="0" destOrd="0" presId="urn:microsoft.com/office/officeart/2018/2/layout/IconLabelList"/>
    <dgm:cxn modelId="{83675EA0-561B-4F4E-BB97-6981C3E78FEE}" srcId="{A5D6CC07-BFF1-4B9C-94FD-D568F6CAFF36}" destId="{0DA10425-F7B7-42BA-86A5-60E680746596}" srcOrd="3" destOrd="0" parTransId="{0C1C45FA-0A46-4CE9-B966-33B1BDDF9BA0}" sibTransId="{00D4E726-DA00-452D-B3BD-C20316727497}"/>
    <dgm:cxn modelId="{913DD7BA-A7F0-40D4-9E0D-FA930FF58100}" type="presOf" srcId="{56CD867D-6896-4AA2-A281-13BA6C7F2971}" destId="{05E30CEE-A021-45F9-8F5C-826F06ED3659}" srcOrd="0" destOrd="0" presId="urn:microsoft.com/office/officeart/2018/2/layout/IconLabelList"/>
    <dgm:cxn modelId="{EACCBAD6-2F4A-458B-B685-82A3649A6199}" srcId="{A5D6CC07-BFF1-4B9C-94FD-D568F6CAFF36}" destId="{C1B9CC96-C114-4380-967C-9CE2EC1AC7BA}" srcOrd="2" destOrd="0" parTransId="{9A77D34E-7354-4ACB-A1AF-C9E427173916}" sibTransId="{63E9B86A-A6AE-4DEA-8D6A-0478B1D3F141}"/>
    <dgm:cxn modelId="{09763E87-457C-4DAF-BF24-8C666673819D}" type="presParOf" srcId="{9D89A0D9-2F7D-4E4E-A344-0495CE095B33}" destId="{68FA54B9-3B48-42EB-BE0C-E44EE7CD8688}" srcOrd="0" destOrd="0" presId="urn:microsoft.com/office/officeart/2018/2/layout/IconLabelList"/>
    <dgm:cxn modelId="{6EAB528E-C658-4671-91D9-AFEC106CC563}" type="presParOf" srcId="{68FA54B9-3B48-42EB-BE0C-E44EE7CD8688}" destId="{7A2CE135-E21E-430F-AA4F-47A053C26050}" srcOrd="0" destOrd="0" presId="urn:microsoft.com/office/officeart/2018/2/layout/IconLabelList"/>
    <dgm:cxn modelId="{975354A2-016E-449A-8548-C9CF59DA21C3}" type="presParOf" srcId="{68FA54B9-3B48-42EB-BE0C-E44EE7CD8688}" destId="{EF4393AA-F0F5-458F-AD26-131B070D0595}" srcOrd="1" destOrd="0" presId="urn:microsoft.com/office/officeart/2018/2/layout/IconLabelList"/>
    <dgm:cxn modelId="{59699D2B-FAAF-4C62-8E6C-5F71FECFFDAC}" type="presParOf" srcId="{68FA54B9-3B48-42EB-BE0C-E44EE7CD8688}" destId="{CDF3A445-ED66-4522-819B-A852554B27E3}" srcOrd="2" destOrd="0" presId="urn:microsoft.com/office/officeart/2018/2/layout/IconLabelList"/>
    <dgm:cxn modelId="{BCE0F7D6-B14C-4FBB-872D-9E6FFFDB87E4}" type="presParOf" srcId="{9D89A0D9-2F7D-4E4E-A344-0495CE095B33}" destId="{D9D40E1E-F60C-4E35-BFA3-D1832452910D}" srcOrd="1" destOrd="0" presId="urn:microsoft.com/office/officeart/2018/2/layout/IconLabelList"/>
    <dgm:cxn modelId="{EA7E69A7-1EAF-4F90-B580-9E914DE12C0E}" type="presParOf" srcId="{9D89A0D9-2F7D-4E4E-A344-0495CE095B33}" destId="{03ABB790-BBF6-49EF-9773-9FEEBD9AC768}" srcOrd="2" destOrd="0" presId="urn:microsoft.com/office/officeart/2018/2/layout/IconLabelList"/>
    <dgm:cxn modelId="{54A7B520-9F5B-48A3-A569-28B1CC2C5E82}" type="presParOf" srcId="{03ABB790-BBF6-49EF-9773-9FEEBD9AC768}" destId="{A0E5917A-7F23-4F60-984A-B3A5D445DFB4}" srcOrd="0" destOrd="0" presId="urn:microsoft.com/office/officeart/2018/2/layout/IconLabelList"/>
    <dgm:cxn modelId="{750EC34B-CA6F-4B37-813F-3EC33E385CDD}" type="presParOf" srcId="{03ABB790-BBF6-49EF-9773-9FEEBD9AC768}" destId="{8265B2C7-DC56-4C82-A999-DE8AEEC001A2}" srcOrd="1" destOrd="0" presId="urn:microsoft.com/office/officeart/2018/2/layout/IconLabelList"/>
    <dgm:cxn modelId="{6484030D-470F-4A5B-A531-8A7D253BDB99}" type="presParOf" srcId="{03ABB790-BBF6-49EF-9773-9FEEBD9AC768}" destId="{05E30CEE-A021-45F9-8F5C-826F06ED3659}" srcOrd="2" destOrd="0" presId="urn:microsoft.com/office/officeart/2018/2/layout/IconLabelList"/>
    <dgm:cxn modelId="{373FED98-27F5-4FFA-99AA-C9267A0E095B}" type="presParOf" srcId="{9D89A0D9-2F7D-4E4E-A344-0495CE095B33}" destId="{932ED930-9ED1-415F-A19D-E337F76CCADD}" srcOrd="3" destOrd="0" presId="urn:microsoft.com/office/officeart/2018/2/layout/IconLabelList"/>
    <dgm:cxn modelId="{1D194715-462C-45BD-9BE1-EC78092802FC}" type="presParOf" srcId="{9D89A0D9-2F7D-4E4E-A344-0495CE095B33}" destId="{BDCBE398-8826-46D8-87D6-D466EEDF27CA}" srcOrd="4" destOrd="0" presId="urn:microsoft.com/office/officeart/2018/2/layout/IconLabelList"/>
    <dgm:cxn modelId="{365AB787-5FA6-4967-8DF9-D86D7D7635C7}" type="presParOf" srcId="{BDCBE398-8826-46D8-87D6-D466EEDF27CA}" destId="{60651019-179B-4F17-B9A8-59932E38AEA9}" srcOrd="0" destOrd="0" presId="urn:microsoft.com/office/officeart/2018/2/layout/IconLabelList"/>
    <dgm:cxn modelId="{697B6F71-6FAB-4C24-BC88-A8A538534A24}" type="presParOf" srcId="{BDCBE398-8826-46D8-87D6-D466EEDF27CA}" destId="{074CDD41-1A38-4091-9D43-C909AB8E3ED3}" srcOrd="1" destOrd="0" presId="urn:microsoft.com/office/officeart/2018/2/layout/IconLabelList"/>
    <dgm:cxn modelId="{18ACA6BC-9414-4180-B77C-3608DF18FCA8}" type="presParOf" srcId="{BDCBE398-8826-46D8-87D6-D466EEDF27CA}" destId="{A9EAAA24-ABE2-49D2-9FEC-5697CAB81861}" srcOrd="2" destOrd="0" presId="urn:microsoft.com/office/officeart/2018/2/layout/IconLabelList"/>
    <dgm:cxn modelId="{4375F2E8-C56E-4A72-B9BE-B11AA65AAD97}" type="presParOf" srcId="{9D89A0D9-2F7D-4E4E-A344-0495CE095B33}" destId="{DA7C2F24-15B5-4AFF-9001-514EDAB777FE}" srcOrd="5" destOrd="0" presId="urn:microsoft.com/office/officeart/2018/2/layout/IconLabelList"/>
    <dgm:cxn modelId="{54B886FD-CC22-4FB6-BE41-48E59E70D310}" type="presParOf" srcId="{9D89A0D9-2F7D-4E4E-A344-0495CE095B33}" destId="{D8E7928E-5C4B-4F6C-A5A6-18503E359590}" srcOrd="6" destOrd="0" presId="urn:microsoft.com/office/officeart/2018/2/layout/IconLabelList"/>
    <dgm:cxn modelId="{8EBDE848-707A-41B0-855A-A7929682BC41}" type="presParOf" srcId="{D8E7928E-5C4B-4F6C-A5A6-18503E359590}" destId="{84545E97-22F8-4872-9B77-3623EE10DC8D}" srcOrd="0" destOrd="0" presId="urn:microsoft.com/office/officeart/2018/2/layout/IconLabelList"/>
    <dgm:cxn modelId="{E5EA7AF3-E9EB-43CF-B581-EDDF32F8088E}" type="presParOf" srcId="{D8E7928E-5C4B-4F6C-A5A6-18503E359590}" destId="{22FCC0D5-54F7-4388-B0E5-7AC9611EDFA0}" srcOrd="1" destOrd="0" presId="urn:microsoft.com/office/officeart/2018/2/layout/IconLabelList"/>
    <dgm:cxn modelId="{CC71D90D-B33E-48F5-9B01-885D748E7149}" type="presParOf" srcId="{D8E7928E-5C4B-4F6C-A5A6-18503E359590}" destId="{C01D6985-E4ED-4ED6-B8DC-F1D2FAF4D459}" srcOrd="2" destOrd="0" presId="urn:microsoft.com/office/officeart/2018/2/layout/IconLabel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4BFF99-854C-45F6-878A-4BD186876761}"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E5A274D0-2DD0-43E8-8F11-A6790D3CA2F2}">
      <dgm:prSet/>
      <dgm:spPr>
        <a:ln>
          <a:noFill/>
        </a:ln>
      </dgm:spPr>
      <dgm:t>
        <a:bodyPr/>
        <a:lstStyle/>
        <a:p>
          <a:pPr>
            <a:lnSpc>
              <a:spcPct val="100000"/>
            </a:lnSpc>
          </a:pPr>
          <a:r>
            <a:rPr lang="en-US">
              <a:solidFill>
                <a:schemeClr val="bg2"/>
              </a:solidFill>
            </a:rPr>
            <a:t>Cosmos DB</a:t>
          </a:r>
        </a:p>
      </dgm:t>
    </dgm:pt>
    <dgm:pt modelId="{55C60C8A-C6E4-4A02-B235-6C7262926E88}" type="parTrans" cxnId="{48F04BC8-86D7-4907-9838-DCD25695AB2A}">
      <dgm:prSet/>
      <dgm:spPr/>
      <dgm:t>
        <a:bodyPr/>
        <a:lstStyle/>
        <a:p>
          <a:endParaRPr lang="en-US">
            <a:solidFill>
              <a:schemeClr val="bg2"/>
            </a:solidFill>
          </a:endParaRPr>
        </a:p>
      </dgm:t>
    </dgm:pt>
    <dgm:pt modelId="{B930FB86-6FB0-44BA-80DB-5265FFE0F0E6}" type="sibTrans" cxnId="{48F04BC8-86D7-4907-9838-DCD25695AB2A}">
      <dgm:prSet/>
      <dgm:spPr/>
      <dgm:t>
        <a:bodyPr/>
        <a:lstStyle/>
        <a:p>
          <a:endParaRPr lang="en-US">
            <a:solidFill>
              <a:schemeClr val="bg2"/>
            </a:solidFill>
          </a:endParaRPr>
        </a:p>
      </dgm:t>
    </dgm:pt>
    <dgm:pt modelId="{6B453083-D80E-436B-811A-FFAF838CA97F}">
      <dgm:prSet/>
      <dgm:spPr>
        <a:ln>
          <a:noFill/>
        </a:ln>
      </dgm:spPr>
      <dgm:t>
        <a:bodyPr/>
        <a:lstStyle/>
        <a:p>
          <a:pPr>
            <a:lnSpc>
              <a:spcPct val="100000"/>
            </a:lnSpc>
          </a:pPr>
          <a:r>
            <a:rPr lang="en-US">
              <a:solidFill>
                <a:schemeClr val="bg2"/>
              </a:solidFill>
            </a:rPr>
            <a:t>Event Hubs</a:t>
          </a:r>
        </a:p>
      </dgm:t>
    </dgm:pt>
    <dgm:pt modelId="{58431CF1-4A74-4F44-A0E3-C7CE82891E47}" type="parTrans" cxnId="{AC3D09CA-FE67-4274-95C5-759FCD6AB1C2}">
      <dgm:prSet/>
      <dgm:spPr/>
      <dgm:t>
        <a:bodyPr/>
        <a:lstStyle/>
        <a:p>
          <a:endParaRPr lang="en-US">
            <a:solidFill>
              <a:schemeClr val="bg2"/>
            </a:solidFill>
          </a:endParaRPr>
        </a:p>
      </dgm:t>
    </dgm:pt>
    <dgm:pt modelId="{D428D6BC-6726-4958-B38C-37DF35608EC1}" type="sibTrans" cxnId="{AC3D09CA-FE67-4274-95C5-759FCD6AB1C2}">
      <dgm:prSet/>
      <dgm:spPr/>
      <dgm:t>
        <a:bodyPr/>
        <a:lstStyle/>
        <a:p>
          <a:endParaRPr lang="en-US">
            <a:solidFill>
              <a:schemeClr val="bg2"/>
            </a:solidFill>
          </a:endParaRPr>
        </a:p>
      </dgm:t>
    </dgm:pt>
    <dgm:pt modelId="{3EBB99A1-3C68-4E68-BACD-5FE512829009}">
      <dgm:prSet/>
      <dgm:spPr>
        <a:ln>
          <a:noFill/>
        </a:ln>
      </dgm:spPr>
      <dgm:t>
        <a:bodyPr/>
        <a:lstStyle/>
        <a:p>
          <a:pPr>
            <a:lnSpc>
              <a:spcPct val="100000"/>
            </a:lnSpc>
          </a:pPr>
          <a:r>
            <a:rPr lang="en-US">
              <a:solidFill>
                <a:schemeClr val="bg2"/>
              </a:solidFill>
            </a:rPr>
            <a:t>Azure Functions</a:t>
          </a:r>
        </a:p>
      </dgm:t>
    </dgm:pt>
    <dgm:pt modelId="{BCA24145-3F90-4F40-911A-35EC9E156A06}" type="parTrans" cxnId="{71AF02CD-838A-4CC0-B1CF-33A059C3E29A}">
      <dgm:prSet/>
      <dgm:spPr/>
      <dgm:t>
        <a:bodyPr/>
        <a:lstStyle/>
        <a:p>
          <a:endParaRPr lang="en-US">
            <a:solidFill>
              <a:schemeClr val="bg2"/>
            </a:solidFill>
          </a:endParaRPr>
        </a:p>
      </dgm:t>
    </dgm:pt>
    <dgm:pt modelId="{E4427934-AD9E-4B27-B17B-C5E8D90DFCA1}" type="sibTrans" cxnId="{71AF02CD-838A-4CC0-B1CF-33A059C3E29A}">
      <dgm:prSet/>
      <dgm:spPr/>
      <dgm:t>
        <a:bodyPr/>
        <a:lstStyle/>
        <a:p>
          <a:endParaRPr lang="en-US">
            <a:solidFill>
              <a:schemeClr val="bg2"/>
            </a:solidFill>
          </a:endParaRPr>
        </a:p>
      </dgm:t>
    </dgm:pt>
    <dgm:pt modelId="{490D7E7B-E8DD-4B36-BDF8-9443066032B4}" type="pres">
      <dgm:prSet presAssocID="{DA4BFF99-854C-45F6-878A-4BD186876761}" presName="root" presStyleCnt="0">
        <dgm:presLayoutVars>
          <dgm:dir/>
          <dgm:resizeHandles val="exact"/>
        </dgm:presLayoutVars>
      </dgm:prSet>
      <dgm:spPr/>
    </dgm:pt>
    <dgm:pt modelId="{4809B52B-AF17-4EAC-B766-7D9E73513E34}" type="pres">
      <dgm:prSet presAssocID="{E5A274D0-2DD0-43E8-8F11-A6790D3CA2F2}" presName="compNode" presStyleCnt="0"/>
      <dgm:spPr/>
    </dgm:pt>
    <dgm:pt modelId="{4A69143A-68D1-42D8-8BDE-3C6CA167BE5A}" type="pres">
      <dgm:prSet presAssocID="{E5A274D0-2DD0-43E8-8F11-A6790D3CA2F2}"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tabase"/>
        </a:ext>
      </dgm:extLst>
    </dgm:pt>
    <dgm:pt modelId="{57CA17D4-9916-46B6-90E3-DDAA44CDC0C6}" type="pres">
      <dgm:prSet presAssocID="{E5A274D0-2DD0-43E8-8F11-A6790D3CA2F2}" presName="spaceRect" presStyleCnt="0"/>
      <dgm:spPr/>
    </dgm:pt>
    <dgm:pt modelId="{25F88D87-E4D7-473D-93FF-D719B6741D35}" type="pres">
      <dgm:prSet presAssocID="{E5A274D0-2DD0-43E8-8F11-A6790D3CA2F2}" presName="textRect" presStyleLbl="revTx" presStyleIdx="0" presStyleCnt="3">
        <dgm:presLayoutVars>
          <dgm:chMax val="1"/>
          <dgm:chPref val="1"/>
        </dgm:presLayoutVars>
      </dgm:prSet>
      <dgm:spPr/>
    </dgm:pt>
    <dgm:pt modelId="{F6E3AB24-A31B-4B45-A923-3DA3F68339D5}" type="pres">
      <dgm:prSet presAssocID="{B930FB86-6FB0-44BA-80DB-5265FFE0F0E6}" presName="sibTrans" presStyleCnt="0"/>
      <dgm:spPr/>
    </dgm:pt>
    <dgm:pt modelId="{A230EC1B-4D3B-4938-9B49-8B7EF5F39442}" type="pres">
      <dgm:prSet presAssocID="{6B453083-D80E-436B-811A-FFAF838CA97F}" presName="compNode" presStyleCnt="0"/>
      <dgm:spPr/>
    </dgm:pt>
    <dgm:pt modelId="{7884CCAA-E3FA-4A52-80E5-BE25F2FA7C95}" type="pres">
      <dgm:prSet presAssocID="{6B453083-D80E-436B-811A-FFAF838CA97F}"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rker"/>
        </a:ext>
      </dgm:extLst>
    </dgm:pt>
    <dgm:pt modelId="{26FF86C2-D8D1-4A81-A422-7761A4EA7FE3}" type="pres">
      <dgm:prSet presAssocID="{6B453083-D80E-436B-811A-FFAF838CA97F}" presName="spaceRect" presStyleCnt="0"/>
      <dgm:spPr/>
    </dgm:pt>
    <dgm:pt modelId="{4A2959E5-BA37-4ABC-8E3D-0D6D8E2CEB2E}" type="pres">
      <dgm:prSet presAssocID="{6B453083-D80E-436B-811A-FFAF838CA97F}" presName="textRect" presStyleLbl="revTx" presStyleIdx="1" presStyleCnt="3">
        <dgm:presLayoutVars>
          <dgm:chMax val="1"/>
          <dgm:chPref val="1"/>
        </dgm:presLayoutVars>
      </dgm:prSet>
      <dgm:spPr/>
    </dgm:pt>
    <dgm:pt modelId="{110CEDF4-1EFE-4219-B89D-5D02FFE89FD2}" type="pres">
      <dgm:prSet presAssocID="{D428D6BC-6726-4958-B38C-37DF35608EC1}" presName="sibTrans" presStyleCnt="0"/>
      <dgm:spPr/>
    </dgm:pt>
    <dgm:pt modelId="{885DE8AE-8B19-4500-804D-B4AA5DCB8F2D}" type="pres">
      <dgm:prSet presAssocID="{3EBB99A1-3C68-4E68-BACD-5FE512829009}" presName="compNode" presStyleCnt="0"/>
      <dgm:spPr/>
    </dgm:pt>
    <dgm:pt modelId="{7E5971A5-0439-4ABE-8835-A4FBD999A507}" type="pres">
      <dgm:prSet presAssocID="{3EBB99A1-3C68-4E68-BACD-5FE512829009}"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heckmark"/>
        </a:ext>
      </dgm:extLst>
    </dgm:pt>
    <dgm:pt modelId="{BA18CDF6-FA36-4312-8E74-94B7A3D36F1A}" type="pres">
      <dgm:prSet presAssocID="{3EBB99A1-3C68-4E68-BACD-5FE512829009}" presName="spaceRect" presStyleCnt="0"/>
      <dgm:spPr/>
    </dgm:pt>
    <dgm:pt modelId="{27D41F8A-7289-41C5-8D0B-1CB4EBE1C611}" type="pres">
      <dgm:prSet presAssocID="{3EBB99A1-3C68-4E68-BACD-5FE512829009}" presName="textRect" presStyleLbl="revTx" presStyleIdx="2" presStyleCnt="3">
        <dgm:presLayoutVars>
          <dgm:chMax val="1"/>
          <dgm:chPref val="1"/>
        </dgm:presLayoutVars>
      </dgm:prSet>
      <dgm:spPr/>
    </dgm:pt>
  </dgm:ptLst>
  <dgm:cxnLst>
    <dgm:cxn modelId="{AA64F521-A4BB-4693-827F-E80EE7745609}" type="presOf" srcId="{6B453083-D80E-436B-811A-FFAF838CA97F}" destId="{4A2959E5-BA37-4ABC-8E3D-0D6D8E2CEB2E}" srcOrd="0" destOrd="0" presId="urn:microsoft.com/office/officeart/2018/2/layout/IconLabelList"/>
    <dgm:cxn modelId="{54C6EB30-07D3-4EFB-B1F9-2093555C7D4D}" type="presOf" srcId="{DA4BFF99-854C-45F6-878A-4BD186876761}" destId="{490D7E7B-E8DD-4B36-BDF8-9443066032B4}" srcOrd="0" destOrd="0" presId="urn:microsoft.com/office/officeart/2018/2/layout/IconLabelList"/>
    <dgm:cxn modelId="{ADB13090-AFAD-421A-A383-991634268E04}" type="presOf" srcId="{E5A274D0-2DD0-43E8-8F11-A6790D3CA2F2}" destId="{25F88D87-E4D7-473D-93FF-D719B6741D35}" srcOrd="0" destOrd="0" presId="urn:microsoft.com/office/officeart/2018/2/layout/IconLabelList"/>
    <dgm:cxn modelId="{48F04BC8-86D7-4907-9838-DCD25695AB2A}" srcId="{DA4BFF99-854C-45F6-878A-4BD186876761}" destId="{E5A274D0-2DD0-43E8-8F11-A6790D3CA2F2}" srcOrd="0" destOrd="0" parTransId="{55C60C8A-C6E4-4A02-B235-6C7262926E88}" sibTransId="{B930FB86-6FB0-44BA-80DB-5265FFE0F0E6}"/>
    <dgm:cxn modelId="{AC3D09CA-FE67-4274-95C5-759FCD6AB1C2}" srcId="{DA4BFF99-854C-45F6-878A-4BD186876761}" destId="{6B453083-D80E-436B-811A-FFAF838CA97F}" srcOrd="1" destOrd="0" parTransId="{58431CF1-4A74-4F44-A0E3-C7CE82891E47}" sibTransId="{D428D6BC-6726-4958-B38C-37DF35608EC1}"/>
    <dgm:cxn modelId="{71AF02CD-838A-4CC0-B1CF-33A059C3E29A}" srcId="{DA4BFF99-854C-45F6-878A-4BD186876761}" destId="{3EBB99A1-3C68-4E68-BACD-5FE512829009}" srcOrd="2" destOrd="0" parTransId="{BCA24145-3F90-4F40-911A-35EC9E156A06}" sibTransId="{E4427934-AD9E-4B27-B17B-C5E8D90DFCA1}"/>
    <dgm:cxn modelId="{B1D318E5-21AA-4A96-91D3-3885F7C84CCC}" type="presOf" srcId="{3EBB99A1-3C68-4E68-BACD-5FE512829009}" destId="{27D41F8A-7289-41C5-8D0B-1CB4EBE1C611}" srcOrd="0" destOrd="0" presId="urn:microsoft.com/office/officeart/2018/2/layout/IconLabelList"/>
    <dgm:cxn modelId="{9C6FD2B9-509E-417D-BDBF-73FB64BBA174}" type="presParOf" srcId="{490D7E7B-E8DD-4B36-BDF8-9443066032B4}" destId="{4809B52B-AF17-4EAC-B766-7D9E73513E34}" srcOrd="0" destOrd="0" presId="urn:microsoft.com/office/officeart/2018/2/layout/IconLabelList"/>
    <dgm:cxn modelId="{61019428-F752-451D-8190-2E876D9C9363}" type="presParOf" srcId="{4809B52B-AF17-4EAC-B766-7D9E73513E34}" destId="{4A69143A-68D1-42D8-8BDE-3C6CA167BE5A}" srcOrd="0" destOrd="0" presId="urn:microsoft.com/office/officeart/2018/2/layout/IconLabelList"/>
    <dgm:cxn modelId="{148D7B97-DCD3-45F4-B73C-4BC15D234F20}" type="presParOf" srcId="{4809B52B-AF17-4EAC-B766-7D9E73513E34}" destId="{57CA17D4-9916-46B6-90E3-DDAA44CDC0C6}" srcOrd="1" destOrd="0" presId="urn:microsoft.com/office/officeart/2018/2/layout/IconLabelList"/>
    <dgm:cxn modelId="{E3709DC9-531F-4EB7-8A17-C92492D96CD5}" type="presParOf" srcId="{4809B52B-AF17-4EAC-B766-7D9E73513E34}" destId="{25F88D87-E4D7-473D-93FF-D719B6741D35}" srcOrd="2" destOrd="0" presId="urn:microsoft.com/office/officeart/2018/2/layout/IconLabelList"/>
    <dgm:cxn modelId="{BC478A1B-0D51-4CFA-B661-6BC1DA080118}" type="presParOf" srcId="{490D7E7B-E8DD-4B36-BDF8-9443066032B4}" destId="{F6E3AB24-A31B-4B45-A923-3DA3F68339D5}" srcOrd="1" destOrd="0" presId="urn:microsoft.com/office/officeart/2018/2/layout/IconLabelList"/>
    <dgm:cxn modelId="{C25A7DD1-16BC-4A05-93F9-C22D9D3B6F1C}" type="presParOf" srcId="{490D7E7B-E8DD-4B36-BDF8-9443066032B4}" destId="{A230EC1B-4D3B-4938-9B49-8B7EF5F39442}" srcOrd="2" destOrd="0" presId="urn:microsoft.com/office/officeart/2018/2/layout/IconLabelList"/>
    <dgm:cxn modelId="{164CF5A0-2704-4EF2-896C-9B897D7309FE}" type="presParOf" srcId="{A230EC1B-4D3B-4938-9B49-8B7EF5F39442}" destId="{7884CCAA-E3FA-4A52-80E5-BE25F2FA7C95}" srcOrd="0" destOrd="0" presId="urn:microsoft.com/office/officeart/2018/2/layout/IconLabelList"/>
    <dgm:cxn modelId="{C85595A7-C947-4B30-A33B-E33881AD1D1E}" type="presParOf" srcId="{A230EC1B-4D3B-4938-9B49-8B7EF5F39442}" destId="{26FF86C2-D8D1-4A81-A422-7761A4EA7FE3}" srcOrd="1" destOrd="0" presId="urn:microsoft.com/office/officeart/2018/2/layout/IconLabelList"/>
    <dgm:cxn modelId="{6D73567F-36A4-4789-9E4C-48419B1E78DD}" type="presParOf" srcId="{A230EC1B-4D3B-4938-9B49-8B7EF5F39442}" destId="{4A2959E5-BA37-4ABC-8E3D-0D6D8E2CEB2E}" srcOrd="2" destOrd="0" presId="urn:microsoft.com/office/officeart/2018/2/layout/IconLabelList"/>
    <dgm:cxn modelId="{CF03A101-C999-4CA6-8E10-2CD45841C7D7}" type="presParOf" srcId="{490D7E7B-E8DD-4B36-BDF8-9443066032B4}" destId="{110CEDF4-1EFE-4219-B89D-5D02FFE89FD2}" srcOrd="3" destOrd="0" presId="urn:microsoft.com/office/officeart/2018/2/layout/IconLabelList"/>
    <dgm:cxn modelId="{40C53E41-2B51-498E-9066-F1F3B4DD9890}" type="presParOf" srcId="{490D7E7B-E8DD-4B36-BDF8-9443066032B4}" destId="{885DE8AE-8B19-4500-804D-B4AA5DCB8F2D}" srcOrd="4" destOrd="0" presId="urn:microsoft.com/office/officeart/2018/2/layout/IconLabelList"/>
    <dgm:cxn modelId="{8A4A5DF1-C7B2-40FA-847D-0B60C2E5390F}" type="presParOf" srcId="{885DE8AE-8B19-4500-804D-B4AA5DCB8F2D}" destId="{7E5971A5-0439-4ABE-8835-A4FBD999A507}" srcOrd="0" destOrd="0" presId="urn:microsoft.com/office/officeart/2018/2/layout/IconLabelList"/>
    <dgm:cxn modelId="{33B80897-C0B9-451C-B42B-DF34C177E2A4}" type="presParOf" srcId="{885DE8AE-8B19-4500-804D-B4AA5DCB8F2D}" destId="{BA18CDF6-FA36-4312-8E74-94B7A3D36F1A}" srcOrd="1" destOrd="0" presId="urn:microsoft.com/office/officeart/2018/2/layout/IconLabelList"/>
    <dgm:cxn modelId="{354B0D65-17E7-412A-B218-F82E61CD8578}" type="presParOf" srcId="{885DE8AE-8B19-4500-804D-B4AA5DCB8F2D}" destId="{27D41F8A-7289-41C5-8D0B-1CB4EBE1C61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79758F-0326-414C-9774-56AC5D958ECA}"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D372D5BF-B7C0-4D1D-A3CF-2DA9E6742693}">
      <dgm:prSet/>
      <dgm:spPr>
        <a:noFill/>
        <a:ln>
          <a:noFill/>
        </a:ln>
      </dgm:spPr>
      <dgm:t>
        <a:bodyPr/>
        <a:lstStyle/>
        <a:p>
          <a:pPr>
            <a:lnSpc>
              <a:spcPct val="100000"/>
            </a:lnSpc>
          </a:pPr>
          <a:r>
            <a:rPr lang="en-US">
              <a:solidFill>
                <a:schemeClr val="bg2"/>
              </a:solidFill>
            </a:rPr>
            <a:t>More efficient querying</a:t>
          </a:r>
        </a:p>
      </dgm:t>
    </dgm:pt>
    <dgm:pt modelId="{941D1E6F-0062-4375-AEB4-B4229E3687E2}" type="parTrans" cxnId="{B90907F2-CFB8-449B-B294-F47D1A6F79B8}">
      <dgm:prSet/>
      <dgm:spPr/>
      <dgm:t>
        <a:bodyPr/>
        <a:lstStyle/>
        <a:p>
          <a:endParaRPr lang="en-US">
            <a:solidFill>
              <a:schemeClr val="bg2"/>
            </a:solidFill>
          </a:endParaRPr>
        </a:p>
      </dgm:t>
    </dgm:pt>
    <dgm:pt modelId="{7287FFE3-50F3-455D-8C8A-0673E4BDC544}" type="sibTrans" cxnId="{B90907F2-CFB8-449B-B294-F47D1A6F79B8}">
      <dgm:prSet/>
      <dgm:spPr/>
      <dgm:t>
        <a:bodyPr/>
        <a:lstStyle/>
        <a:p>
          <a:endParaRPr lang="en-US">
            <a:solidFill>
              <a:schemeClr val="bg2"/>
            </a:solidFill>
          </a:endParaRPr>
        </a:p>
      </dgm:t>
    </dgm:pt>
    <dgm:pt modelId="{2FA21ED1-7DD4-40AA-972A-26509CFEA251}">
      <dgm:prSet/>
      <dgm:spPr>
        <a:noFill/>
        <a:ln>
          <a:noFill/>
        </a:ln>
      </dgm:spPr>
      <dgm:t>
        <a:bodyPr/>
        <a:lstStyle/>
        <a:p>
          <a:pPr>
            <a:lnSpc>
              <a:spcPct val="100000"/>
            </a:lnSpc>
          </a:pPr>
          <a:r>
            <a:rPr lang="en-US">
              <a:solidFill>
                <a:schemeClr val="bg2"/>
              </a:solidFill>
            </a:rPr>
            <a:t>Pre-populated views</a:t>
          </a:r>
        </a:p>
      </dgm:t>
    </dgm:pt>
    <dgm:pt modelId="{D7EBC72D-EE41-4577-B7CC-3D40CCEE96B9}" type="parTrans" cxnId="{F1F45B2E-BC96-4D77-92E1-E145288C5F8F}">
      <dgm:prSet/>
      <dgm:spPr/>
      <dgm:t>
        <a:bodyPr/>
        <a:lstStyle/>
        <a:p>
          <a:endParaRPr lang="en-US">
            <a:solidFill>
              <a:schemeClr val="bg2"/>
            </a:solidFill>
          </a:endParaRPr>
        </a:p>
      </dgm:t>
    </dgm:pt>
    <dgm:pt modelId="{AFFC548A-CF46-4B85-8479-2824DD13E055}" type="sibTrans" cxnId="{F1F45B2E-BC96-4D77-92E1-E145288C5F8F}">
      <dgm:prSet/>
      <dgm:spPr/>
      <dgm:t>
        <a:bodyPr/>
        <a:lstStyle/>
        <a:p>
          <a:endParaRPr lang="en-US">
            <a:solidFill>
              <a:schemeClr val="bg2"/>
            </a:solidFill>
          </a:endParaRPr>
        </a:p>
      </dgm:t>
    </dgm:pt>
    <dgm:pt modelId="{E4043948-BAC0-40D2-977C-B30E5026F6D4}">
      <dgm:prSet/>
      <dgm:spPr>
        <a:noFill/>
        <a:ln>
          <a:noFill/>
        </a:ln>
      </dgm:spPr>
      <dgm:t>
        <a:bodyPr/>
        <a:lstStyle/>
        <a:p>
          <a:pPr>
            <a:lnSpc>
              <a:spcPct val="100000"/>
            </a:lnSpc>
          </a:pPr>
          <a:r>
            <a:rPr lang="nl-NL">
              <a:solidFill>
                <a:schemeClr val="bg2"/>
              </a:solidFill>
            </a:rPr>
            <a:t>Update on change</a:t>
          </a:r>
          <a:endParaRPr lang="en-US">
            <a:solidFill>
              <a:schemeClr val="bg2"/>
            </a:solidFill>
          </a:endParaRPr>
        </a:p>
      </dgm:t>
    </dgm:pt>
    <dgm:pt modelId="{EB280F6C-96F4-4816-B72A-E485DEE1D853}" type="parTrans" cxnId="{FB62CEF1-F9D7-4FBA-8650-E7C3CFED84FE}">
      <dgm:prSet/>
      <dgm:spPr/>
      <dgm:t>
        <a:bodyPr/>
        <a:lstStyle/>
        <a:p>
          <a:endParaRPr lang="en-US">
            <a:solidFill>
              <a:schemeClr val="bg2"/>
            </a:solidFill>
          </a:endParaRPr>
        </a:p>
      </dgm:t>
    </dgm:pt>
    <dgm:pt modelId="{505E7F9B-8D3B-4F7F-907B-1B775307EF37}" type="sibTrans" cxnId="{FB62CEF1-F9D7-4FBA-8650-E7C3CFED84FE}">
      <dgm:prSet/>
      <dgm:spPr/>
      <dgm:t>
        <a:bodyPr/>
        <a:lstStyle/>
        <a:p>
          <a:endParaRPr lang="en-US">
            <a:solidFill>
              <a:schemeClr val="bg2"/>
            </a:solidFill>
          </a:endParaRPr>
        </a:p>
      </dgm:t>
    </dgm:pt>
    <dgm:pt modelId="{BFBE6FF5-57FF-4C05-8ACD-04DF7F19B7F2}">
      <dgm:prSet/>
      <dgm:spPr>
        <a:noFill/>
        <a:ln>
          <a:noFill/>
        </a:ln>
      </dgm:spPr>
      <dgm:t>
        <a:bodyPr/>
        <a:lstStyle/>
        <a:p>
          <a:pPr>
            <a:lnSpc>
              <a:spcPct val="100000"/>
            </a:lnSpc>
          </a:pPr>
          <a:r>
            <a:rPr lang="en-US">
              <a:solidFill>
                <a:schemeClr val="bg2"/>
              </a:solidFill>
            </a:rPr>
            <a:t>Cosmos DB Change Feed</a:t>
          </a:r>
        </a:p>
      </dgm:t>
    </dgm:pt>
    <dgm:pt modelId="{733D96A0-6DF1-487C-B04A-DD350087F679}" type="parTrans" cxnId="{D88B4683-45C7-4728-9367-A8E8802E1FE1}">
      <dgm:prSet/>
      <dgm:spPr/>
      <dgm:t>
        <a:bodyPr/>
        <a:lstStyle/>
        <a:p>
          <a:endParaRPr lang="nl-NL"/>
        </a:p>
      </dgm:t>
    </dgm:pt>
    <dgm:pt modelId="{F2697472-0A66-47DA-9EC7-0170BF36C537}" type="sibTrans" cxnId="{D88B4683-45C7-4728-9367-A8E8802E1FE1}">
      <dgm:prSet/>
      <dgm:spPr/>
      <dgm:t>
        <a:bodyPr/>
        <a:lstStyle/>
        <a:p>
          <a:endParaRPr lang="nl-NL"/>
        </a:p>
      </dgm:t>
    </dgm:pt>
    <dgm:pt modelId="{EC4FC188-31DC-450A-A177-F240384EC0BC}" type="pres">
      <dgm:prSet presAssocID="{2B79758F-0326-414C-9774-56AC5D958ECA}" presName="root" presStyleCnt="0">
        <dgm:presLayoutVars>
          <dgm:dir/>
          <dgm:resizeHandles val="exact"/>
        </dgm:presLayoutVars>
      </dgm:prSet>
      <dgm:spPr/>
    </dgm:pt>
    <dgm:pt modelId="{403F2226-3237-4945-8B49-027C9442F3B6}" type="pres">
      <dgm:prSet presAssocID="{D372D5BF-B7C0-4D1D-A3CF-2DA9E6742693}" presName="compNode" presStyleCnt="0"/>
      <dgm:spPr/>
    </dgm:pt>
    <dgm:pt modelId="{48F7A819-CB6C-4515-AE8B-3689460EE97E}" type="pres">
      <dgm:prSet presAssocID="{D372D5BF-B7C0-4D1D-A3CF-2DA9E674269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DEE36066-C914-4762-8202-7CBD8306F5E8}" type="pres">
      <dgm:prSet presAssocID="{D372D5BF-B7C0-4D1D-A3CF-2DA9E6742693}" presName="spaceRect" presStyleCnt="0"/>
      <dgm:spPr/>
    </dgm:pt>
    <dgm:pt modelId="{D80788C7-2C20-471C-863D-799F1E3462F8}" type="pres">
      <dgm:prSet presAssocID="{D372D5BF-B7C0-4D1D-A3CF-2DA9E6742693}" presName="textRect" presStyleLbl="revTx" presStyleIdx="0" presStyleCnt="4">
        <dgm:presLayoutVars>
          <dgm:chMax val="1"/>
          <dgm:chPref val="1"/>
        </dgm:presLayoutVars>
      </dgm:prSet>
      <dgm:spPr/>
    </dgm:pt>
    <dgm:pt modelId="{FE65A802-40AA-44CB-AB90-AD41B6E07B10}" type="pres">
      <dgm:prSet presAssocID="{7287FFE3-50F3-455D-8C8A-0673E4BDC544}" presName="sibTrans" presStyleCnt="0"/>
      <dgm:spPr/>
    </dgm:pt>
    <dgm:pt modelId="{4C321FDA-B1F5-4750-96FF-2BDAB7F53D58}" type="pres">
      <dgm:prSet presAssocID="{2FA21ED1-7DD4-40AA-972A-26509CFEA251}" presName="compNode" presStyleCnt="0"/>
      <dgm:spPr/>
    </dgm:pt>
    <dgm:pt modelId="{949ABF20-6D26-49E2-AA3E-A3E84728F55D}" type="pres">
      <dgm:prSet presAssocID="{2FA21ED1-7DD4-40AA-972A-26509CFEA2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274D464C-68E9-44A6-8CB4-3DC502B38782}" type="pres">
      <dgm:prSet presAssocID="{2FA21ED1-7DD4-40AA-972A-26509CFEA251}" presName="spaceRect" presStyleCnt="0"/>
      <dgm:spPr/>
    </dgm:pt>
    <dgm:pt modelId="{0F5E3250-9004-4A9E-83F3-FFD03477525D}" type="pres">
      <dgm:prSet presAssocID="{2FA21ED1-7DD4-40AA-972A-26509CFEA251}" presName="textRect" presStyleLbl="revTx" presStyleIdx="1" presStyleCnt="4">
        <dgm:presLayoutVars>
          <dgm:chMax val="1"/>
          <dgm:chPref val="1"/>
        </dgm:presLayoutVars>
      </dgm:prSet>
      <dgm:spPr/>
    </dgm:pt>
    <dgm:pt modelId="{A9B65DBD-F0A8-4E85-9E05-2BE0A9350BD6}" type="pres">
      <dgm:prSet presAssocID="{AFFC548A-CF46-4B85-8479-2824DD13E055}" presName="sibTrans" presStyleCnt="0"/>
      <dgm:spPr/>
    </dgm:pt>
    <dgm:pt modelId="{B0E97E25-114A-4CC5-AB1E-585578F80ACF}" type="pres">
      <dgm:prSet presAssocID="{E4043948-BAC0-40D2-977C-B30E5026F6D4}" presName="compNode" presStyleCnt="0"/>
      <dgm:spPr/>
    </dgm:pt>
    <dgm:pt modelId="{56317322-AA77-4A18-96EE-F8143403975A}" type="pres">
      <dgm:prSet presAssocID="{E4043948-BAC0-40D2-977C-B30E5026F6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fresh"/>
        </a:ext>
      </dgm:extLst>
    </dgm:pt>
    <dgm:pt modelId="{A1DFFC53-89BF-4569-8A68-D60B5760F0EA}" type="pres">
      <dgm:prSet presAssocID="{E4043948-BAC0-40D2-977C-B30E5026F6D4}" presName="spaceRect" presStyleCnt="0"/>
      <dgm:spPr/>
    </dgm:pt>
    <dgm:pt modelId="{73E08CEE-CF31-4012-8A3C-F52B821743CA}" type="pres">
      <dgm:prSet presAssocID="{E4043948-BAC0-40D2-977C-B30E5026F6D4}" presName="textRect" presStyleLbl="revTx" presStyleIdx="2" presStyleCnt="4">
        <dgm:presLayoutVars>
          <dgm:chMax val="1"/>
          <dgm:chPref val="1"/>
        </dgm:presLayoutVars>
      </dgm:prSet>
      <dgm:spPr/>
    </dgm:pt>
    <dgm:pt modelId="{96E4DBC1-F5C7-4060-8EE2-77186F6B3776}" type="pres">
      <dgm:prSet presAssocID="{505E7F9B-8D3B-4F7F-907B-1B775307EF37}" presName="sibTrans" presStyleCnt="0"/>
      <dgm:spPr/>
    </dgm:pt>
    <dgm:pt modelId="{9FE34568-3178-4363-8774-7D5512E68CD4}" type="pres">
      <dgm:prSet presAssocID="{BFBE6FF5-57FF-4C05-8ACD-04DF7F19B7F2}" presName="compNode" presStyleCnt="0"/>
      <dgm:spPr/>
    </dgm:pt>
    <dgm:pt modelId="{DE4A8923-6DA6-423B-874F-31465C7797BD}" type="pres">
      <dgm:prSet presAssocID="{BFBE6FF5-57FF-4C05-8ACD-04DF7F19B7F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uilding Brick Wall with solid fill"/>
        </a:ext>
      </dgm:extLst>
    </dgm:pt>
    <dgm:pt modelId="{FEC3864C-97A8-4D89-95BC-9A314155A4F8}" type="pres">
      <dgm:prSet presAssocID="{BFBE6FF5-57FF-4C05-8ACD-04DF7F19B7F2}" presName="spaceRect" presStyleCnt="0"/>
      <dgm:spPr/>
    </dgm:pt>
    <dgm:pt modelId="{91BAB38B-4C32-46A2-A444-BF2BA1D8DF6E}" type="pres">
      <dgm:prSet presAssocID="{BFBE6FF5-57FF-4C05-8ACD-04DF7F19B7F2}" presName="textRect" presStyleLbl="revTx" presStyleIdx="3" presStyleCnt="4">
        <dgm:presLayoutVars>
          <dgm:chMax val="1"/>
          <dgm:chPref val="1"/>
        </dgm:presLayoutVars>
      </dgm:prSet>
      <dgm:spPr/>
    </dgm:pt>
  </dgm:ptLst>
  <dgm:cxnLst>
    <dgm:cxn modelId="{F1F45B2E-BC96-4D77-92E1-E145288C5F8F}" srcId="{2B79758F-0326-414C-9774-56AC5D958ECA}" destId="{2FA21ED1-7DD4-40AA-972A-26509CFEA251}" srcOrd="1" destOrd="0" parTransId="{D7EBC72D-EE41-4577-B7CC-3D40CCEE96B9}" sibTransId="{AFFC548A-CF46-4B85-8479-2824DD13E055}"/>
    <dgm:cxn modelId="{30C89343-5BE3-4B45-8500-B6F42C3B6B34}" type="presOf" srcId="{D372D5BF-B7C0-4D1D-A3CF-2DA9E6742693}" destId="{D80788C7-2C20-471C-863D-799F1E3462F8}" srcOrd="0" destOrd="0" presId="urn:microsoft.com/office/officeart/2018/2/layout/IconLabelList"/>
    <dgm:cxn modelId="{4955E669-C646-4930-8EAE-F6E31131C01F}" type="presOf" srcId="{BFBE6FF5-57FF-4C05-8ACD-04DF7F19B7F2}" destId="{91BAB38B-4C32-46A2-A444-BF2BA1D8DF6E}" srcOrd="0" destOrd="0" presId="urn:microsoft.com/office/officeart/2018/2/layout/IconLabelList"/>
    <dgm:cxn modelId="{D88B4683-45C7-4728-9367-A8E8802E1FE1}" srcId="{2B79758F-0326-414C-9774-56AC5D958ECA}" destId="{BFBE6FF5-57FF-4C05-8ACD-04DF7F19B7F2}" srcOrd="3" destOrd="0" parTransId="{733D96A0-6DF1-487C-B04A-DD350087F679}" sibTransId="{F2697472-0A66-47DA-9EC7-0170BF36C537}"/>
    <dgm:cxn modelId="{3E1FC4A1-113D-41B1-B39B-AECCDBBC3AED}" type="presOf" srcId="{2B79758F-0326-414C-9774-56AC5D958ECA}" destId="{EC4FC188-31DC-450A-A177-F240384EC0BC}" srcOrd="0" destOrd="0" presId="urn:microsoft.com/office/officeart/2018/2/layout/IconLabelList"/>
    <dgm:cxn modelId="{2C6768AB-8DDF-4C57-8170-9E864866A703}" type="presOf" srcId="{E4043948-BAC0-40D2-977C-B30E5026F6D4}" destId="{73E08CEE-CF31-4012-8A3C-F52B821743CA}" srcOrd="0" destOrd="0" presId="urn:microsoft.com/office/officeart/2018/2/layout/IconLabelList"/>
    <dgm:cxn modelId="{FB62CEF1-F9D7-4FBA-8650-E7C3CFED84FE}" srcId="{2B79758F-0326-414C-9774-56AC5D958ECA}" destId="{E4043948-BAC0-40D2-977C-B30E5026F6D4}" srcOrd="2" destOrd="0" parTransId="{EB280F6C-96F4-4816-B72A-E485DEE1D853}" sibTransId="{505E7F9B-8D3B-4F7F-907B-1B775307EF37}"/>
    <dgm:cxn modelId="{B90907F2-CFB8-449B-B294-F47D1A6F79B8}" srcId="{2B79758F-0326-414C-9774-56AC5D958ECA}" destId="{D372D5BF-B7C0-4D1D-A3CF-2DA9E6742693}" srcOrd="0" destOrd="0" parTransId="{941D1E6F-0062-4375-AEB4-B4229E3687E2}" sibTransId="{7287FFE3-50F3-455D-8C8A-0673E4BDC544}"/>
    <dgm:cxn modelId="{EA4A5EF8-46E8-4EC9-8059-57F105393031}" type="presOf" srcId="{2FA21ED1-7DD4-40AA-972A-26509CFEA251}" destId="{0F5E3250-9004-4A9E-83F3-FFD03477525D}" srcOrd="0" destOrd="0" presId="urn:microsoft.com/office/officeart/2018/2/layout/IconLabelList"/>
    <dgm:cxn modelId="{7AF6A348-4C4E-47F9-B5D1-76D311DFBD2A}" type="presParOf" srcId="{EC4FC188-31DC-450A-A177-F240384EC0BC}" destId="{403F2226-3237-4945-8B49-027C9442F3B6}" srcOrd="0" destOrd="0" presId="urn:microsoft.com/office/officeart/2018/2/layout/IconLabelList"/>
    <dgm:cxn modelId="{5B72FC86-834B-4F73-BDFD-768DCFF4ABE9}" type="presParOf" srcId="{403F2226-3237-4945-8B49-027C9442F3B6}" destId="{48F7A819-CB6C-4515-AE8B-3689460EE97E}" srcOrd="0" destOrd="0" presId="urn:microsoft.com/office/officeart/2018/2/layout/IconLabelList"/>
    <dgm:cxn modelId="{98D64EB7-CB10-4990-9C3B-12DF953F3F6D}" type="presParOf" srcId="{403F2226-3237-4945-8B49-027C9442F3B6}" destId="{DEE36066-C914-4762-8202-7CBD8306F5E8}" srcOrd="1" destOrd="0" presId="urn:microsoft.com/office/officeart/2018/2/layout/IconLabelList"/>
    <dgm:cxn modelId="{1F06C694-1217-40AD-B867-6AA76E08383F}" type="presParOf" srcId="{403F2226-3237-4945-8B49-027C9442F3B6}" destId="{D80788C7-2C20-471C-863D-799F1E3462F8}" srcOrd="2" destOrd="0" presId="urn:microsoft.com/office/officeart/2018/2/layout/IconLabelList"/>
    <dgm:cxn modelId="{E586AED8-AD37-4630-9078-C1E98A32A2FB}" type="presParOf" srcId="{EC4FC188-31DC-450A-A177-F240384EC0BC}" destId="{FE65A802-40AA-44CB-AB90-AD41B6E07B10}" srcOrd="1" destOrd="0" presId="urn:microsoft.com/office/officeart/2018/2/layout/IconLabelList"/>
    <dgm:cxn modelId="{B2BEB8D0-847D-4E85-85BE-E18B33658637}" type="presParOf" srcId="{EC4FC188-31DC-450A-A177-F240384EC0BC}" destId="{4C321FDA-B1F5-4750-96FF-2BDAB7F53D58}" srcOrd="2" destOrd="0" presId="urn:microsoft.com/office/officeart/2018/2/layout/IconLabelList"/>
    <dgm:cxn modelId="{F9896DED-342B-4988-94F5-3AD58BFDDA0F}" type="presParOf" srcId="{4C321FDA-B1F5-4750-96FF-2BDAB7F53D58}" destId="{949ABF20-6D26-49E2-AA3E-A3E84728F55D}" srcOrd="0" destOrd="0" presId="urn:microsoft.com/office/officeart/2018/2/layout/IconLabelList"/>
    <dgm:cxn modelId="{317ADB41-4DD9-4528-AC94-909442F4B775}" type="presParOf" srcId="{4C321FDA-B1F5-4750-96FF-2BDAB7F53D58}" destId="{274D464C-68E9-44A6-8CB4-3DC502B38782}" srcOrd="1" destOrd="0" presId="urn:microsoft.com/office/officeart/2018/2/layout/IconLabelList"/>
    <dgm:cxn modelId="{995DD7A7-F555-4B17-BBAB-3E133FDD85E8}" type="presParOf" srcId="{4C321FDA-B1F5-4750-96FF-2BDAB7F53D58}" destId="{0F5E3250-9004-4A9E-83F3-FFD03477525D}" srcOrd="2" destOrd="0" presId="urn:microsoft.com/office/officeart/2018/2/layout/IconLabelList"/>
    <dgm:cxn modelId="{9E7B43C6-01DB-4322-AD8E-9CB51CC40534}" type="presParOf" srcId="{EC4FC188-31DC-450A-A177-F240384EC0BC}" destId="{A9B65DBD-F0A8-4E85-9E05-2BE0A9350BD6}" srcOrd="3" destOrd="0" presId="urn:microsoft.com/office/officeart/2018/2/layout/IconLabelList"/>
    <dgm:cxn modelId="{AD09F0E6-4423-4A4B-A58F-FFF615F1E1C9}" type="presParOf" srcId="{EC4FC188-31DC-450A-A177-F240384EC0BC}" destId="{B0E97E25-114A-4CC5-AB1E-585578F80ACF}" srcOrd="4" destOrd="0" presId="urn:microsoft.com/office/officeart/2018/2/layout/IconLabelList"/>
    <dgm:cxn modelId="{9ED9BDFC-6E40-4105-874F-A143321A5446}" type="presParOf" srcId="{B0E97E25-114A-4CC5-AB1E-585578F80ACF}" destId="{56317322-AA77-4A18-96EE-F8143403975A}" srcOrd="0" destOrd="0" presId="urn:microsoft.com/office/officeart/2018/2/layout/IconLabelList"/>
    <dgm:cxn modelId="{96429D3E-0CA5-463E-AB52-DC9E8D10D6B5}" type="presParOf" srcId="{B0E97E25-114A-4CC5-AB1E-585578F80ACF}" destId="{A1DFFC53-89BF-4569-8A68-D60B5760F0EA}" srcOrd="1" destOrd="0" presId="urn:microsoft.com/office/officeart/2018/2/layout/IconLabelList"/>
    <dgm:cxn modelId="{DD457732-3CB5-4ED9-9191-B85C8AE0D218}" type="presParOf" srcId="{B0E97E25-114A-4CC5-AB1E-585578F80ACF}" destId="{73E08CEE-CF31-4012-8A3C-F52B821743CA}" srcOrd="2" destOrd="0" presId="urn:microsoft.com/office/officeart/2018/2/layout/IconLabelList"/>
    <dgm:cxn modelId="{D230130D-22C2-4B36-ACCF-337589A68978}" type="presParOf" srcId="{EC4FC188-31DC-450A-A177-F240384EC0BC}" destId="{96E4DBC1-F5C7-4060-8EE2-77186F6B3776}" srcOrd="5" destOrd="0" presId="urn:microsoft.com/office/officeart/2018/2/layout/IconLabelList"/>
    <dgm:cxn modelId="{C378783C-0F1A-4BE6-8A2A-067465340497}" type="presParOf" srcId="{EC4FC188-31DC-450A-A177-F240384EC0BC}" destId="{9FE34568-3178-4363-8774-7D5512E68CD4}" srcOrd="6" destOrd="0" presId="urn:microsoft.com/office/officeart/2018/2/layout/IconLabelList"/>
    <dgm:cxn modelId="{8FE46084-7D8A-40CA-8EA7-FA2238B99537}" type="presParOf" srcId="{9FE34568-3178-4363-8774-7D5512E68CD4}" destId="{DE4A8923-6DA6-423B-874F-31465C7797BD}" srcOrd="0" destOrd="0" presId="urn:microsoft.com/office/officeart/2018/2/layout/IconLabelList"/>
    <dgm:cxn modelId="{9B919A98-1621-4C97-B8F9-64B194AB4079}" type="presParOf" srcId="{9FE34568-3178-4363-8774-7D5512E68CD4}" destId="{FEC3864C-97A8-4D89-95BC-9A314155A4F8}" srcOrd="1" destOrd="0" presId="urn:microsoft.com/office/officeart/2018/2/layout/IconLabelList"/>
    <dgm:cxn modelId="{AFB1F062-4685-44F0-B67F-CAC9CEB337EE}" type="presParOf" srcId="{9FE34568-3178-4363-8774-7D5512E68CD4}" destId="{91BAB38B-4C32-46A2-A444-BF2BA1D8DF6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8EC71A-76CC-4792-9542-C041E31CAF4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866ED42-65DA-444A-B9F8-63293C2EAD7E}">
      <dgm:prSet/>
      <dgm:spPr>
        <a:noFill/>
      </dgm:spPr>
      <dgm:t>
        <a:bodyPr/>
        <a:lstStyle/>
        <a:p>
          <a:pPr>
            <a:lnSpc>
              <a:spcPct val="100000"/>
            </a:lnSpc>
          </a:pPr>
          <a:r>
            <a:rPr lang="en-US">
              <a:solidFill>
                <a:schemeClr val="bg2"/>
              </a:solidFill>
            </a:rPr>
            <a:t>Use the Azure eco-system for easy and powerful solutions</a:t>
          </a:r>
        </a:p>
      </dgm:t>
    </dgm:pt>
    <dgm:pt modelId="{D82FDDF5-475E-4FE9-BE27-344AFCC478D3}" type="parTrans" cxnId="{3CA6DD8B-D87E-4FC7-8D92-F698C17D920B}">
      <dgm:prSet/>
      <dgm:spPr/>
      <dgm:t>
        <a:bodyPr/>
        <a:lstStyle/>
        <a:p>
          <a:endParaRPr lang="en-US"/>
        </a:p>
      </dgm:t>
    </dgm:pt>
    <dgm:pt modelId="{BA899ED7-7751-4DAC-80B4-390669BC900D}" type="sibTrans" cxnId="{3CA6DD8B-D87E-4FC7-8D92-F698C17D920B}">
      <dgm:prSet/>
      <dgm:spPr/>
      <dgm:t>
        <a:bodyPr/>
        <a:lstStyle/>
        <a:p>
          <a:endParaRPr lang="en-US"/>
        </a:p>
      </dgm:t>
    </dgm:pt>
    <dgm:pt modelId="{F169B664-9DF3-41B2-85C8-0B0E22749DD9}">
      <dgm:prSet phldr="0"/>
      <dgm:spPr/>
      <dgm:t>
        <a:bodyPr/>
        <a:lstStyle/>
        <a:p>
          <a:pPr rtl="0">
            <a:lnSpc>
              <a:spcPct val="100000"/>
            </a:lnSpc>
          </a:pPr>
          <a:r>
            <a:rPr lang="en-US">
              <a:solidFill>
                <a:schemeClr val="bg1"/>
              </a:solidFill>
            </a:rPr>
            <a:t>Cosmos DB is a great central append-only persistent data store</a:t>
          </a:r>
          <a:r>
            <a:rPr lang="en-US">
              <a:solidFill>
                <a:schemeClr val="bg1"/>
              </a:solidFill>
              <a:latin typeface="Calibri Light" panose="020F0302020204030204"/>
            </a:rPr>
            <a:t> </a:t>
          </a:r>
        </a:p>
      </dgm:t>
    </dgm:pt>
    <dgm:pt modelId="{FB191175-F4BB-4A73-8664-95994F76BF28}" type="parTrans" cxnId="{2210BCF4-5DE9-41D5-8086-760AB58B939D}">
      <dgm:prSet/>
      <dgm:spPr/>
      <dgm:t>
        <a:bodyPr/>
        <a:lstStyle/>
        <a:p>
          <a:endParaRPr lang="nl-NL"/>
        </a:p>
      </dgm:t>
    </dgm:pt>
    <dgm:pt modelId="{FD6E7CFD-A6D0-497A-8C9E-1F749D8ECE9B}" type="sibTrans" cxnId="{2210BCF4-5DE9-41D5-8086-760AB58B939D}">
      <dgm:prSet/>
      <dgm:spPr/>
      <dgm:t>
        <a:bodyPr/>
        <a:lstStyle/>
        <a:p>
          <a:endParaRPr lang="nl-NL"/>
        </a:p>
      </dgm:t>
    </dgm:pt>
    <dgm:pt modelId="{16E19189-EE18-40F7-AD2C-1D1BD4F077FE}">
      <dgm:prSet/>
      <dgm:spPr>
        <a:noFill/>
      </dgm:spPr>
      <dgm:t>
        <a:bodyPr/>
        <a:lstStyle/>
        <a:p>
          <a:pPr>
            <a:lnSpc>
              <a:spcPct val="100000"/>
            </a:lnSpc>
          </a:pPr>
          <a:r>
            <a:rPr lang="en-US">
              <a:solidFill>
                <a:schemeClr val="bg2"/>
              </a:solidFill>
            </a:rPr>
            <a:t>Prepare materialized views for various consumers</a:t>
          </a:r>
        </a:p>
      </dgm:t>
    </dgm:pt>
    <dgm:pt modelId="{C3CCD389-066F-4EA2-94C3-78DE099FCCD7}" type="sibTrans" cxnId="{2F75C207-5540-46E0-8556-85CC929FA36E}">
      <dgm:prSet/>
      <dgm:spPr/>
      <dgm:t>
        <a:bodyPr/>
        <a:lstStyle/>
        <a:p>
          <a:endParaRPr lang="en-US"/>
        </a:p>
      </dgm:t>
    </dgm:pt>
    <dgm:pt modelId="{13C8C014-D72A-40AD-88F0-A694EB7AB163}" type="parTrans" cxnId="{2F75C207-5540-46E0-8556-85CC929FA36E}">
      <dgm:prSet/>
      <dgm:spPr/>
      <dgm:t>
        <a:bodyPr/>
        <a:lstStyle/>
        <a:p>
          <a:endParaRPr lang="en-US"/>
        </a:p>
      </dgm:t>
    </dgm:pt>
    <dgm:pt modelId="{B86441A7-2F90-4D40-8327-B4721899B738}">
      <dgm:prSet phldr="0"/>
      <dgm:spPr/>
      <dgm:t>
        <a:bodyPr/>
        <a:lstStyle/>
        <a:p>
          <a:pPr>
            <a:lnSpc>
              <a:spcPct val="100000"/>
            </a:lnSpc>
          </a:pPr>
          <a:r>
            <a:rPr lang="en-US" dirty="0">
              <a:solidFill>
                <a:schemeClr val="bg2"/>
              </a:solidFill>
              <a:latin typeface="Calibri Light" panose="020F0302020204030204"/>
            </a:rPr>
            <a:t>Use</a:t>
          </a:r>
          <a:r>
            <a:rPr lang="en-US" dirty="0">
              <a:solidFill>
                <a:schemeClr val="bg2"/>
              </a:solidFill>
            </a:rPr>
            <a:t> </a:t>
          </a:r>
          <a:r>
            <a:rPr lang="en-US" dirty="0">
              <a:solidFill>
                <a:schemeClr val="bg2"/>
              </a:solidFill>
              <a:latin typeface="Calibri Light" panose="020F0302020204030204"/>
            </a:rPr>
            <a:t>event-sourcing</a:t>
          </a:r>
          <a:r>
            <a:rPr lang="en-US" dirty="0">
              <a:solidFill>
                <a:schemeClr val="bg2"/>
              </a:solidFill>
            </a:rPr>
            <a:t> </a:t>
          </a:r>
          <a:r>
            <a:rPr lang="en-US">
              <a:solidFill>
                <a:schemeClr val="bg2"/>
              </a:solidFill>
            </a:rPr>
            <a:t>on Azure with </a:t>
          </a:r>
          <a:r>
            <a:rPr lang="en-US" dirty="0">
              <a:solidFill>
                <a:schemeClr val="bg2"/>
              </a:solidFill>
            </a:rPr>
            <a:t>heavy write loads</a:t>
          </a:r>
          <a:endParaRPr lang="en-US" dirty="0"/>
        </a:p>
      </dgm:t>
    </dgm:pt>
    <dgm:pt modelId="{8A42D573-3182-4831-9A8C-0AA5C3A68D18}" type="parTrans" cxnId="{87F94464-F3A4-4033-9EAE-E7AF7C8EFADB}">
      <dgm:prSet/>
      <dgm:spPr/>
      <dgm:t>
        <a:bodyPr/>
        <a:lstStyle/>
        <a:p>
          <a:endParaRPr lang="nl-NL"/>
        </a:p>
      </dgm:t>
    </dgm:pt>
    <dgm:pt modelId="{9F3D7FEC-75CB-45D9-A04D-8F87A9E7D4A3}" type="sibTrans" cxnId="{87F94464-F3A4-4033-9EAE-E7AF7C8EFADB}">
      <dgm:prSet/>
      <dgm:spPr/>
      <dgm:t>
        <a:bodyPr/>
        <a:lstStyle/>
        <a:p>
          <a:endParaRPr lang="nl-NL"/>
        </a:p>
      </dgm:t>
    </dgm:pt>
    <dgm:pt modelId="{64BD62D9-54A0-4DB1-A0D4-1E46A60E7E20}" type="pres">
      <dgm:prSet presAssocID="{9D8EC71A-76CC-4792-9542-C041E31CAF48}" presName="root" presStyleCnt="0">
        <dgm:presLayoutVars>
          <dgm:dir/>
          <dgm:resizeHandles val="exact"/>
        </dgm:presLayoutVars>
      </dgm:prSet>
      <dgm:spPr/>
    </dgm:pt>
    <dgm:pt modelId="{21472F80-EBAB-4606-A81C-8418E4FE254F}" type="pres">
      <dgm:prSet presAssocID="{F169B664-9DF3-41B2-85C8-0B0E22749DD9}" presName="compNode" presStyleCnt="0"/>
      <dgm:spPr/>
    </dgm:pt>
    <dgm:pt modelId="{0930A6E5-4574-44F3-AD17-044A2724AB6A}" type="pres">
      <dgm:prSet presAssocID="{F169B664-9DF3-41B2-85C8-0B0E22749DD9}" presName="bgRect" presStyleLbl="bgShp" presStyleIdx="0" presStyleCnt="4" custLinFactNeighborY="197"/>
      <dgm:spPr>
        <a:noFill/>
      </dgm:spPr>
    </dgm:pt>
    <dgm:pt modelId="{C31BC7A4-3F60-4482-9E20-71224D6D2632}" type="pres">
      <dgm:prSet presAssocID="{F169B664-9DF3-41B2-85C8-0B0E22749D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tabase with solid fill"/>
        </a:ext>
      </dgm:extLst>
    </dgm:pt>
    <dgm:pt modelId="{BD5A7F65-38AB-4A55-AC26-C881A545E088}" type="pres">
      <dgm:prSet presAssocID="{F169B664-9DF3-41B2-85C8-0B0E22749DD9}" presName="spaceRect" presStyleCnt="0"/>
      <dgm:spPr/>
    </dgm:pt>
    <dgm:pt modelId="{E1E2E188-A9A5-42E9-8821-C00C0780FE31}" type="pres">
      <dgm:prSet presAssocID="{F169B664-9DF3-41B2-85C8-0B0E22749DD9}" presName="parTx" presStyleLbl="revTx" presStyleIdx="0" presStyleCnt="4">
        <dgm:presLayoutVars>
          <dgm:chMax val="0"/>
          <dgm:chPref val="0"/>
        </dgm:presLayoutVars>
      </dgm:prSet>
      <dgm:spPr/>
    </dgm:pt>
    <dgm:pt modelId="{8BAF0B8A-34AC-40FB-B86A-3148D411AD6E}" type="pres">
      <dgm:prSet presAssocID="{FD6E7CFD-A6D0-497A-8C9E-1F749D8ECE9B}" presName="sibTrans" presStyleCnt="0"/>
      <dgm:spPr/>
    </dgm:pt>
    <dgm:pt modelId="{A560AF9D-7BAE-43C8-B980-0838D3D27482}" type="pres">
      <dgm:prSet presAssocID="{B86441A7-2F90-4D40-8327-B4721899B738}" presName="compNode" presStyleCnt="0"/>
      <dgm:spPr/>
    </dgm:pt>
    <dgm:pt modelId="{9AF1AF65-EDBB-405F-8A8B-C618605A9642}" type="pres">
      <dgm:prSet presAssocID="{B86441A7-2F90-4D40-8327-B4721899B738}" presName="bgRect" presStyleLbl="bgShp" presStyleIdx="1" presStyleCnt="4"/>
      <dgm:spPr>
        <a:noFill/>
      </dgm:spPr>
    </dgm:pt>
    <dgm:pt modelId="{9CE78653-7D8E-4FD6-86C4-052777A312CC}" type="pres">
      <dgm:prSet presAssocID="{B86441A7-2F90-4D40-8327-B4721899B7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ump truck with solid fill"/>
        </a:ext>
      </dgm:extLst>
    </dgm:pt>
    <dgm:pt modelId="{9124CD24-E69C-4B46-9F15-51066D9D8BE9}" type="pres">
      <dgm:prSet presAssocID="{B86441A7-2F90-4D40-8327-B4721899B738}" presName="spaceRect" presStyleCnt="0"/>
      <dgm:spPr/>
    </dgm:pt>
    <dgm:pt modelId="{BA80A7A5-C64D-406A-9E24-5A48D159D9C5}" type="pres">
      <dgm:prSet presAssocID="{B86441A7-2F90-4D40-8327-B4721899B738}" presName="parTx" presStyleLbl="revTx" presStyleIdx="1" presStyleCnt="4">
        <dgm:presLayoutVars>
          <dgm:chMax val="0"/>
          <dgm:chPref val="0"/>
        </dgm:presLayoutVars>
      </dgm:prSet>
      <dgm:spPr/>
    </dgm:pt>
    <dgm:pt modelId="{1BA34B92-6904-429C-8384-826C26CF5EFF}" type="pres">
      <dgm:prSet presAssocID="{9F3D7FEC-75CB-45D9-A04D-8F87A9E7D4A3}" presName="sibTrans" presStyleCnt="0"/>
      <dgm:spPr/>
    </dgm:pt>
    <dgm:pt modelId="{9D2BBC2E-09AF-45C3-A961-8442A5A375F5}" type="pres">
      <dgm:prSet presAssocID="{16E19189-EE18-40F7-AD2C-1D1BD4F077FE}" presName="compNode" presStyleCnt="0"/>
      <dgm:spPr/>
    </dgm:pt>
    <dgm:pt modelId="{33C1E2F7-1619-4CEF-9E78-7D55FB3EFD55}" type="pres">
      <dgm:prSet presAssocID="{16E19189-EE18-40F7-AD2C-1D1BD4F077FE}" presName="bgRect" presStyleLbl="bgShp" presStyleIdx="2" presStyleCnt="4"/>
      <dgm:spPr>
        <a:noFill/>
      </dgm:spPr>
    </dgm:pt>
    <dgm:pt modelId="{50C0BEAC-6379-4922-8409-7DF82D6129CB}" type="pres">
      <dgm:prSet presAssocID="{16E19189-EE18-40F7-AD2C-1D1BD4F077F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5D84208-3AFE-474C-AEC5-91570451765C}" type="pres">
      <dgm:prSet presAssocID="{16E19189-EE18-40F7-AD2C-1D1BD4F077FE}" presName="spaceRect" presStyleCnt="0"/>
      <dgm:spPr/>
    </dgm:pt>
    <dgm:pt modelId="{164B9622-2391-492C-9053-15D0DF2EB845}" type="pres">
      <dgm:prSet presAssocID="{16E19189-EE18-40F7-AD2C-1D1BD4F077FE}" presName="parTx" presStyleLbl="revTx" presStyleIdx="2" presStyleCnt="4" custLinFactNeighborY="197">
        <dgm:presLayoutVars>
          <dgm:chMax val="0"/>
          <dgm:chPref val="0"/>
        </dgm:presLayoutVars>
      </dgm:prSet>
      <dgm:spPr/>
    </dgm:pt>
    <dgm:pt modelId="{AAD4CD26-9E0B-4EE0-BF10-B9692B4D3162}" type="pres">
      <dgm:prSet presAssocID="{C3CCD389-066F-4EA2-94C3-78DE099FCCD7}" presName="sibTrans" presStyleCnt="0"/>
      <dgm:spPr/>
    </dgm:pt>
    <dgm:pt modelId="{55873BD4-1692-4397-9759-3F2F8AA5F019}" type="pres">
      <dgm:prSet presAssocID="{A866ED42-65DA-444A-B9F8-63293C2EAD7E}" presName="compNode" presStyleCnt="0"/>
      <dgm:spPr/>
    </dgm:pt>
    <dgm:pt modelId="{A12C6D79-B8F3-4AA5-B39F-5CA306DFA524}" type="pres">
      <dgm:prSet presAssocID="{A866ED42-65DA-444A-B9F8-63293C2EAD7E}" presName="bgRect" presStyleLbl="bgShp" presStyleIdx="3" presStyleCnt="4"/>
      <dgm:spPr>
        <a:noFill/>
      </dgm:spPr>
    </dgm:pt>
    <dgm:pt modelId="{B14A1576-0C1E-41E3-9A4E-97C21D901C11}" type="pres">
      <dgm:prSet presAssocID="{A866ED42-65DA-444A-B9F8-63293C2EAD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ing Cloud"/>
        </a:ext>
      </dgm:extLst>
    </dgm:pt>
    <dgm:pt modelId="{1C919F1A-BB2C-4695-A493-75DEAFF7F169}" type="pres">
      <dgm:prSet presAssocID="{A866ED42-65DA-444A-B9F8-63293C2EAD7E}" presName="spaceRect" presStyleCnt="0"/>
      <dgm:spPr/>
    </dgm:pt>
    <dgm:pt modelId="{75C3218D-EC53-41AA-89BB-5103A7B529D8}" type="pres">
      <dgm:prSet presAssocID="{A866ED42-65DA-444A-B9F8-63293C2EAD7E}" presName="parTx" presStyleLbl="revTx" presStyleIdx="3" presStyleCnt="4" custLinFactNeighborY="197">
        <dgm:presLayoutVars>
          <dgm:chMax val="0"/>
          <dgm:chPref val="0"/>
        </dgm:presLayoutVars>
      </dgm:prSet>
      <dgm:spPr/>
    </dgm:pt>
  </dgm:ptLst>
  <dgm:cxnLst>
    <dgm:cxn modelId="{2F75C207-5540-46E0-8556-85CC929FA36E}" srcId="{9D8EC71A-76CC-4792-9542-C041E31CAF48}" destId="{16E19189-EE18-40F7-AD2C-1D1BD4F077FE}" srcOrd="2" destOrd="0" parTransId="{13C8C014-D72A-40AD-88F0-A694EB7AB163}" sibTransId="{C3CCD389-066F-4EA2-94C3-78DE099FCCD7}"/>
    <dgm:cxn modelId="{F0ABE90C-F611-41E9-9949-81930835CE5B}" type="presOf" srcId="{A866ED42-65DA-444A-B9F8-63293C2EAD7E}" destId="{75C3218D-EC53-41AA-89BB-5103A7B529D8}" srcOrd="0" destOrd="0" presId="urn:microsoft.com/office/officeart/2018/2/layout/IconVerticalSolidList"/>
    <dgm:cxn modelId="{1B7F581E-5336-4F42-BC90-FDFB3E0A9486}" type="presOf" srcId="{9D8EC71A-76CC-4792-9542-C041E31CAF48}" destId="{64BD62D9-54A0-4DB1-A0D4-1E46A60E7E20}" srcOrd="0" destOrd="0" presId="urn:microsoft.com/office/officeart/2018/2/layout/IconVerticalSolidList"/>
    <dgm:cxn modelId="{D0F16134-32EE-400C-9312-7A5904AEFBD0}" type="presOf" srcId="{F169B664-9DF3-41B2-85C8-0B0E22749DD9}" destId="{E1E2E188-A9A5-42E9-8821-C00C0780FE31}" srcOrd="0" destOrd="0" presId="urn:microsoft.com/office/officeart/2018/2/layout/IconVerticalSolidList"/>
    <dgm:cxn modelId="{87F94464-F3A4-4033-9EAE-E7AF7C8EFADB}" srcId="{9D8EC71A-76CC-4792-9542-C041E31CAF48}" destId="{B86441A7-2F90-4D40-8327-B4721899B738}" srcOrd="1" destOrd="0" parTransId="{8A42D573-3182-4831-9A8C-0AA5C3A68D18}" sibTransId="{9F3D7FEC-75CB-45D9-A04D-8F87A9E7D4A3}"/>
    <dgm:cxn modelId="{3CA6DD8B-D87E-4FC7-8D92-F698C17D920B}" srcId="{9D8EC71A-76CC-4792-9542-C041E31CAF48}" destId="{A866ED42-65DA-444A-B9F8-63293C2EAD7E}" srcOrd="3" destOrd="0" parTransId="{D82FDDF5-475E-4FE9-BE27-344AFCC478D3}" sibTransId="{BA899ED7-7751-4DAC-80B4-390669BC900D}"/>
    <dgm:cxn modelId="{42957E90-194E-464E-97B1-B070EF87ADC3}" type="presOf" srcId="{B86441A7-2F90-4D40-8327-B4721899B738}" destId="{BA80A7A5-C64D-406A-9E24-5A48D159D9C5}" srcOrd="0" destOrd="0" presId="urn:microsoft.com/office/officeart/2018/2/layout/IconVerticalSolidList"/>
    <dgm:cxn modelId="{03A71DC6-BC32-4BDD-8A48-1592D7E814BA}" type="presOf" srcId="{16E19189-EE18-40F7-AD2C-1D1BD4F077FE}" destId="{164B9622-2391-492C-9053-15D0DF2EB845}" srcOrd="0" destOrd="0" presId="urn:microsoft.com/office/officeart/2018/2/layout/IconVerticalSolidList"/>
    <dgm:cxn modelId="{2210BCF4-5DE9-41D5-8086-760AB58B939D}" srcId="{9D8EC71A-76CC-4792-9542-C041E31CAF48}" destId="{F169B664-9DF3-41B2-85C8-0B0E22749DD9}" srcOrd="0" destOrd="0" parTransId="{FB191175-F4BB-4A73-8664-95994F76BF28}" sibTransId="{FD6E7CFD-A6D0-497A-8C9E-1F749D8ECE9B}"/>
    <dgm:cxn modelId="{2D6BDE60-0CC6-4D70-AD98-AD7887FF96F0}" type="presParOf" srcId="{64BD62D9-54A0-4DB1-A0D4-1E46A60E7E20}" destId="{21472F80-EBAB-4606-A81C-8418E4FE254F}" srcOrd="0" destOrd="0" presId="urn:microsoft.com/office/officeart/2018/2/layout/IconVerticalSolidList"/>
    <dgm:cxn modelId="{EF5D4123-900C-4702-8A48-423925DCE621}" type="presParOf" srcId="{21472F80-EBAB-4606-A81C-8418E4FE254F}" destId="{0930A6E5-4574-44F3-AD17-044A2724AB6A}" srcOrd="0" destOrd="0" presId="urn:microsoft.com/office/officeart/2018/2/layout/IconVerticalSolidList"/>
    <dgm:cxn modelId="{16115829-C53F-4823-983B-FE7EFC9581B5}" type="presParOf" srcId="{21472F80-EBAB-4606-A81C-8418E4FE254F}" destId="{C31BC7A4-3F60-4482-9E20-71224D6D2632}" srcOrd="1" destOrd="0" presId="urn:microsoft.com/office/officeart/2018/2/layout/IconVerticalSolidList"/>
    <dgm:cxn modelId="{AE7C6A83-24F3-478D-8FC4-8088A2060ADA}" type="presParOf" srcId="{21472F80-EBAB-4606-A81C-8418E4FE254F}" destId="{BD5A7F65-38AB-4A55-AC26-C881A545E088}" srcOrd="2" destOrd="0" presId="urn:microsoft.com/office/officeart/2018/2/layout/IconVerticalSolidList"/>
    <dgm:cxn modelId="{15C10F05-6828-465E-84CC-F9A52B734616}" type="presParOf" srcId="{21472F80-EBAB-4606-A81C-8418E4FE254F}" destId="{E1E2E188-A9A5-42E9-8821-C00C0780FE31}" srcOrd="3" destOrd="0" presId="urn:microsoft.com/office/officeart/2018/2/layout/IconVerticalSolidList"/>
    <dgm:cxn modelId="{83E64E8C-7271-44FA-BFA5-42D10F67FA7E}" type="presParOf" srcId="{64BD62D9-54A0-4DB1-A0D4-1E46A60E7E20}" destId="{8BAF0B8A-34AC-40FB-B86A-3148D411AD6E}" srcOrd="1" destOrd="0" presId="urn:microsoft.com/office/officeart/2018/2/layout/IconVerticalSolidList"/>
    <dgm:cxn modelId="{12C85578-05BE-4B12-B73A-D449DA007AB5}" type="presParOf" srcId="{64BD62D9-54A0-4DB1-A0D4-1E46A60E7E20}" destId="{A560AF9D-7BAE-43C8-B980-0838D3D27482}" srcOrd="2" destOrd="0" presId="urn:microsoft.com/office/officeart/2018/2/layout/IconVerticalSolidList"/>
    <dgm:cxn modelId="{1EBC444A-9ACC-4F62-A2D9-5D9F65D43217}" type="presParOf" srcId="{A560AF9D-7BAE-43C8-B980-0838D3D27482}" destId="{9AF1AF65-EDBB-405F-8A8B-C618605A9642}" srcOrd="0" destOrd="0" presId="urn:microsoft.com/office/officeart/2018/2/layout/IconVerticalSolidList"/>
    <dgm:cxn modelId="{D109F7A9-7B97-4A35-BE80-9ED7AC989F6B}" type="presParOf" srcId="{A560AF9D-7BAE-43C8-B980-0838D3D27482}" destId="{9CE78653-7D8E-4FD6-86C4-052777A312CC}" srcOrd="1" destOrd="0" presId="urn:microsoft.com/office/officeart/2018/2/layout/IconVerticalSolidList"/>
    <dgm:cxn modelId="{100FFE85-C4F8-429C-90FC-64522C31DCA7}" type="presParOf" srcId="{A560AF9D-7BAE-43C8-B980-0838D3D27482}" destId="{9124CD24-E69C-4B46-9F15-51066D9D8BE9}" srcOrd="2" destOrd="0" presId="urn:microsoft.com/office/officeart/2018/2/layout/IconVerticalSolidList"/>
    <dgm:cxn modelId="{C7893EC1-97D0-48AE-991D-B80ECC2D4B65}" type="presParOf" srcId="{A560AF9D-7BAE-43C8-B980-0838D3D27482}" destId="{BA80A7A5-C64D-406A-9E24-5A48D159D9C5}" srcOrd="3" destOrd="0" presId="urn:microsoft.com/office/officeart/2018/2/layout/IconVerticalSolidList"/>
    <dgm:cxn modelId="{6E2082F0-002A-47C4-A5E3-683DDAC03707}" type="presParOf" srcId="{64BD62D9-54A0-4DB1-A0D4-1E46A60E7E20}" destId="{1BA34B92-6904-429C-8384-826C26CF5EFF}" srcOrd="3" destOrd="0" presId="urn:microsoft.com/office/officeart/2018/2/layout/IconVerticalSolidList"/>
    <dgm:cxn modelId="{0DE07C96-D309-4A53-A9B9-202A39D78172}" type="presParOf" srcId="{64BD62D9-54A0-4DB1-A0D4-1E46A60E7E20}" destId="{9D2BBC2E-09AF-45C3-A961-8442A5A375F5}" srcOrd="4" destOrd="0" presId="urn:microsoft.com/office/officeart/2018/2/layout/IconVerticalSolidList"/>
    <dgm:cxn modelId="{9FDA3138-3DDE-471F-B7E3-B5103D1F431E}" type="presParOf" srcId="{9D2BBC2E-09AF-45C3-A961-8442A5A375F5}" destId="{33C1E2F7-1619-4CEF-9E78-7D55FB3EFD55}" srcOrd="0" destOrd="0" presId="urn:microsoft.com/office/officeart/2018/2/layout/IconVerticalSolidList"/>
    <dgm:cxn modelId="{A71B728B-E8C1-4883-BC1E-8BEEF9D81B79}" type="presParOf" srcId="{9D2BBC2E-09AF-45C3-A961-8442A5A375F5}" destId="{50C0BEAC-6379-4922-8409-7DF82D6129CB}" srcOrd="1" destOrd="0" presId="urn:microsoft.com/office/officeart/2018/2/layout/IconVerticalSolidList"/>
    <dgm:cxn modelId="{D906786B-8E7F-4778-8CFD-AE942F185F56}" type="presParOf" srcId="{9D2BBC2E-09AF-45C3-A961-8442A5A375F5}" destId="{C5D84208-3AFE-474C-AEC5-91570451765C}" srcOrd="2" destOrd="0" presId="urn:microsoft.com/office/officeart/2018/2/layout/IconVerticalSolidList"/>
    <dgm:cxn modelId="{00BC91AD-2D86-466C-B9F7-D92FDF185270}" type="presParOf" srcId="{9D2BBC2E-09AF-45C3-A961-8442A5A375F5}" destId="{164B9622-2391-492C-9053-15D0DF2EB845}" srcOrd="3" destOrd="0" presId="urn:microsoft.com/office/officeart/2018/2/layout/IconVerticalSolidList"/>
    <dgm:cxn modelId="{8AE8632C-BEB6-4958-8D0B-25F62AFC494D}" type="presParOf" srcId="{64BD62D9-54A0-4DB1-A0D4-1E46A60E7E20}" destId="{AAD4CD26-9E0B-4EE0-BF10-B9692B4D3162}" srcOrd="5" destOrd="0" presId="urn:microsoft.com/office/officeart/2018/2/layout/IconVerticalSolidList"/>
    <dgm:cxn modelId="{8D9BEF27-358E-4017-8D61-5AEBB4228714}" type="presParOf" srcId="{64BD62D9-54A0-4DB1-A0D4-1E46A60E7E20}" destId="{55873BD4-1692-4397-9759-3F2F8AA5F019}" srcOrd="6" destOrd="0" presId="urn:microsoft.com/office/officeart/2018/2/layout/IconVerticalSolidList"/>
    <dgm:cxn modelId="{F3A8849C-EA75-452F-B5F7-D37BAAE75814}" type="presParOf" srcId="{55873BD4-1692-4397-9759-3F2F8AA5F019}" destId="{A12C6D79-B8F3-4AA5-B39F-5CA306DFA524}" srcOrd="0" destOrd="0" presId="urn:microsoft.com/office/officeart/2018/2/layout/IconVerticalSolidList"/>
    <dgm:cxn modelId="{FDDB1556-A02D-474C-A927-CA512CE88557}" type="presParOf" srcId="{55873BD4-1692-4397-9759-3F2F8AA5F019}" destId="{B14A1576-0C1E-41E3-9A4E-97C21D901C11}" srcOrd="1" destOrd="0" presId="urn:microsoft.com/office/officeart/2018/2/layout/IconVerticalSolidList"/>
    <dgm:cxn modelId="{11CFBC8D-233C-4453-94F7-D6C42797B044}" type="presParOf" srcId="{55873BD4-1692-4397-9759-3F2F8AA5F019}" destId="{1C919F1A-BB2C-4695-A493-75DEAFF7F169}" srcOrd="2" destOrd="0" presId="urn:microsoft.com/office/officeart/2018/2/layout/IconVerticalSolidList"/>
    <dgm:cxn modelId="{EFCB65BE-0E9C-4B2A-967D-D3C96B9DA5EA}" type="presParOf" srcId="{55873BD4-1692-4397-9759-3F2F8AA5F019}" destId="{75C3218D-EC53-41AA-89BB-5103A7B529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BA646-5E40-4515-922D-35D0F6B5B3B3}">
      <dsp:nvSpPr>
        <dsp:cNvPr id="0" name=""/>
        <dsp:cNvSpPr/>
      </dsp:nvSpPr>
      <dsp:spPr>
        <a:xfrm>
          <a:off x="5193" y="1857944"/>
          <a:ext cx="2270874" cy="136252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latin typeface="Franklin Gothic Book" pitchFamily="34" charset="0"/>
            </a:rPr>
            <a:t>Order Created</a:t>
          </a:r>
          <a:endParaRPr lang="nl-NL" sz="3300" kern="1200"/>
        </a:p>
      </dsp:txBody>
      <dsp:txXfrm>
        <a:off x="45100" y="1897851"/>
        <a:ext cx="2191060" cy="1282710"/>
      </dsp:txXfrm>
    </dsp:sp>
    <dsp:sp modelId="{AB49A2AC-9863-47C6-A191-FC03A3101B4B}">
      <dsp:nvSpPr>
        <dsp:cNvPr id="0" name=""/>
        <dsp:cNvSpPr/>
      </dsp:nvSpPr>
      <dsp:spPr>
        <a:xfrm>
          <a:off x="2503156" y="2257618"/>
          <a:ext cx="481425" cy="56317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nl-NL" sz="2400" kern="1200"/>
        </a:p>
      </dsp:txBody>
      <dsp:txXfrm>
        <a:off x="2503156" y="2370253"/>
        <a:ext cx="336998" cy="337906"/>
      </dsp:txXfrm>
    </dsp:sp>
    <dsp:sp modelId="{57304819-EA60-4A3D-8053-5DE7A644329A}">
      <dsp:nvSpPr>
        <dsp:cNvPr id="0" name=""/>
        <dsp:cNvSpPr/>
      </dsp:nvSpPr>
      <dsp:spPr>
        <a:xfrm>
          <a:off x="3184418" y="1857944"/>
          <a:ext cx="2270874" cy="1362524"/>
        </a:xfrm>
        <a:prstGeom prst="roundRect">
          <a:avLst>
            <a:gd name="adj" fmla="val 10000"/>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latin typeface="Franklin Gothic Book" pitchFamily="34" charset="0"/>
            </a:rPr>
            <a:t>Added 2 Shirts</a:t>
          </a:r>
        </a:p>
      </dsp:txBody>
      <dsp:txXfrm>
        <a:off x="3224325" y="1897851"/>
        <a:ext cx="2191060" cy="1282710"/>
      </dsp:txXfrm>
    </dsp:sp>
    <dsp:sp modelId="{828F6950-69C5-4A3E-81E3-3AFD043823E5}">
      <dsp:nvSpPr>
        <dsp:cNvPr id="0" name=""/>
        <dsp:cNvSpPr/>
      </dsp:nvSpPr>
      <dsp:spPr>
        <a:xfrm>
          <a:off x="5682381" y="2257618"/>
          <a:ext cx="481425" cy="563176"/>
        </a:xfrm>
        <a:prstGeom prst="rightArrow">
          <a:avLst>
            <a:gd name="adj1" fmla="val 60000"/>
            <a:gd name="adj2" fmla="val 50000"/>
          </a:avLst>
        </a:prstGeom>
        <a:solidFill>
          <a:schemeClr val="accent4">
            <a:hueOff val="4900445"/>
            <a:satOff val="-20388"/>
            <a:lumOff val="480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nl-NL" sz="2400" kern="1200"/>
        </a:p>
      </dsp:txBody>
      <dsp:txXfrm>
        <a:off x="5682381" y="2370253"/>
        <a:ext cx="336998" cy="337906"/>
      </dsp:txXfrm>
    </dsp:sp>
    <dsp:sp modelId="{2DF68E86-5F9E-4087-A99F-D502D29839CD}">
      <dsp:nvSpPr>
        <dsp:cNvPr id="0" name=""/>
        <dsp:cNvSpPr/>
      </dsp:nvSpPr>
      <dsp:spPr>
        <a:xfrm>
          <a:off x="6363643" y="1857944"/>
          <a:ext cx="2270874" cy="1362524"/>
        </a:xfrm>
        <a:prstGeom prst="roundRect">
          <a:avLst>
            <a:gd name="adj" fmla="val 10000"/>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latin typeface="Franklin Gothic Book" pitchFamily="34" charset="0"/>
            </a:rPr>
            <a:t>Added 4 Hats</a:t>
          </a:r>
        </a:p>
      </dsp:txBody>
      <dsp:txXfrm>
        <a:off x="6403550" y="1897851"/>
        <a:ext cx="2191060" cy="1282710"/>
      </dsp:txXfrm>
    </dsp:sp>
    <dsp:sp modelId="{480D9A91-6FB3-458F-8F5A-031820F7816F}">
      <dsp:nvSpPr>
        <dsp:cNvPr id="0" name=""/>
        <dsp:cNvSpPr/>
      </dsp:nvSpPr>
      <dsp:spPr>
        <a:xfrm>
          <a:off x="8861605" y="2257618"/>
          <a:ext cx="481425" cy="563176"/>
        </a:xfrm>
        <a:prstGeom prst="rightArrow">
          <a:avLst>
            <a:gd name="adj1" fmla="val 60000"/>
            <a:gd name="adj2" fmla="val 50000"/>
          </a:avLst>
        </a:prstGeom>
        <a:solidFill>
          <a:schemeClr val="accent4">
            <a:hueOff val="9800891"/>
            <a:satOff val="-40777"/>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nl-NL" sz="2400" kern="1200"/>
        </a:p>
      </dsp:txBody>
      <dsp:txXfrm>
        <a:off x="8861605" y="2370253"/>
        <a:ext cx="336998" cy="337906"/>
      </dsp:txXfrm>
    </dsp:sp>
    <dsp:sp modelId="{C9FA342A-4B44-4C9A-B5B4-6ABD551879E9}">
      <dsp:nvSpPr>
        <dsp:cNvPr id="0" name=""/>
        <dsp:cNvSpPr/>
      </dsp:nvSpPr>
      <dsp:spPr>
        <a:xfrm>
          <a:off x="9542868" y="1857944"/>
          <a:ext cx="2270874" cy="1362524"/>
        </a:xfrm>
        <a:prstGeom prst="roundRect">
          <a:avLst>
            <a:gd name="adj" fmla="val 1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latin typeface="Franklin Gothic Book" pitchFamily="34" charset="0"/>
            </a:rPr>
            <a:t>Shipping Info Added</a:t>
          </a:r>
        </a:p>
      </dsp:txBody>
      <dsp:txXfrm>
        <a:off x="9582775" y="1897851"/>
        <a:ext cx="2191060" cy="1282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07666-8485-4229-8186-95782C8ED7A9}">
      <dsp:nvSpPr>
        <dsp:cNvPr id="0" name=""/>
        <dsp:cNvSpPr/>
      </dsp:nvSpPr>
      <dsp:spPr>
        <a:xfrm>
          <a:off x="1274468" y="1621854"/>
          <a:ext cx="810000" cy="81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3209B3-4A28-4603-AFF4-0EC6FB79217C}">
      <dsp:nvSpPr>
        <dsp:cNvPr id="0" name=""/>
        <dsp:cNvSpPr/>
      </dsp:nvSpPr>
      <dsp:spPr>
        <a:xfrm>
          <a:off x="779468" y="273655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CRUD</a:t>
          </a:r>
          <a:endParaRPr lang="en-US" sz="2300" kern="1200">
            <a:solidFill>
              <a:schemeClr val="bg2"/>
            </a:solidFill>
          </a:endParaRPr>
        </a:p>
      </dsp:txBody>
      <dsp:txXfrm>
        <a:off x="779468" y="2736558"/>
        <a:ext cx="1800000" cy="720000"/>
      </dsp:txXfrm>
    </dsp:sp>
    <dsp:sp modelId="{927FD1DD-11AF-4466-88A8-614F57529720}">
      <dsp:nvSpPr>
        <dsp:cNvPr id="0" name=""/>
        <dsp:cNvSpPr/>
      </dsp:nvSpPr>
      <dsp:spPr>
        <a:xfrm>
          <a:off x="3389468" y="1621854"/>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198E77-0FCE-4F4A-822A-EA50AE1DF067}">
      <dsp:nvSpPr>
        <dsp:cNvPr id="0" name=""/>
        <dsp:cNvSpPr/>
      </dsp:nvSpPr>
      <dsp:spPr>
        <a:xfrm>
          <a:off x="2894468" y="273655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Locking data</a:t>
          </a:r>
        </a:p>
      </dsp:txBody>
      <dsp:txXfrm>
        <a:off x="2894468" y="2736558"/>
        <a:ext cx="1800000" cy="720000"/>
      </dsp:txXfrm>
    </dsp:sp>
    <dsp:sp modelId="{B901E739-FF76-4798-8489-E586BCF3B36C}">
      <dsp:nvSpPr>
        <dsp:cNvPr id="0" name=""/>
        <dsp:cNvSpPr/>
      </dsp:nvSpPr>
      <dsp:spPr>
        <a:xfrm>
          <a:off x="5504468" y="1621854"/>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7A1656-C6E5-4534-A61B-E199AA422D5E}">
      <dsp:nvSpPr>
        <dsp:cNvPr id="0" name=""/>
        <dsp:cNvSpPr/>
      </dsp:nvSpPr>
      <dsp:spPr>
        <a:xfrm>
          <a:off x="5009468" y="273655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Not easily scalable</a:t>
          </a:r>
        </a:p>
      </dsp:txBody>
      <dsp:txXfrm>
        <a:off x="5009468" y="2736558"/>
        <a:ext cx="1800000" cy="720000"/>
      </dsp:txXfrm>
    </dsp:sp>
    <dsp:sp modelId="{4BECC7D1-9E02-49A6-B2A5-98C5D7BF6E27}">
      <dsp:nvSpPr>
        <dsp:cNvPr id="0" name=""/>
        <dsp:cNvSpPr/>
      </dsp:nvSpPr>
      <dsp:spPr>
        <a:xfrm>
          <a:off x="7619468" y="1621854"/>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8B2161-9B89-41A4-B9EA-C00F08295EEA}">
      <dsp:nvSpPr>
        <dsp:cNvPr id="0" name=""/>
        <dsp:cNvSpPr/>
      </dsp:nvSpPr>
      <dsp:spPr>
        <a:xfrm>
          <a:off x="7124468" y="273655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Concurrency is difficult</a:t>
          </a:r>
        </a:p>
      </dsp:txBody>
      <dsp:txXfrm>
        <a:off x="7124468" y="2736558"/>
        <a:ext cx="1800000" cy="720000"/>
      </dsp:txXfrm>
    </dsp:sp>
    <dsp:sp modelId="{B1EEA7B8-C7E3-4551-BA2B-703741B03AF1}">
      <dsp:nvSpPr>
        <dsp:cNvPr id="0" name=""/>
        <dsp:cNvSpPr/>
      </dsp:nvSpPr>
      <dsp:spPr>
        <a:xfrm>
          <a:off x="9734468" y="1621854"/>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0CE7DA-C310-4F61-8ED0-D4357D36B134}">
      <dsp:nvSpPr>
        <dsp:cNvPr id="0" name=""/>
        <dsp:cNvSpPr/>
      </dsp:nvSpPr>
      <dsp:spPr>
        <a:xfrm>
          <a:off x="9239468" y="273655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No history</a:t>
          </a:r>
        </a:p>
      </dsp:txBody>
      <dsp:txXfrm>
        <a:off x="9239468" y="2736558"/>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CE135-E21E-430F-AA4F-47A053C26050}">
      <dsp:nvSpPr>
        <dsp:cNvPr id="0" name=""/>
        <dsp:cNvSpPr/>
      </dsp:nvSpPr>
      <dsp:spPr>
        <a:xfrm>
          <a:off x="1087428" y="1473374"/>
          <a:ext cx="1091782" cy="10917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F3A445-ED66-4522-819B-A852554B27E3}">
      <dsp:nvSpPr>
        <dsp:cNvPr id="0" name=""/>
        <dsp:cNvSpPr/>
      </dsp:nvSpPr>
      <dsp:spPr>
        <a:xfrm>
          <a:off x="420228"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Don’t update objects</a:t>
          </a:r>
        </a:p>
      </dsp:txBody>
      <dsp:txXfrm>
        <a:off x="420228" y="2885038"/>
        <a:ext cx="2426183" cy="720000"/>
      </dsp:txXfrm>
    </dsp:sp>
    <dsp:sp modelId="{A0E5917A-7F23-4F60-984A-B3A5D445DFB4}">
      <dsp:nvSpPr>
        <dsp:cNvPr id="0" name=""/>
        <dsp:cNvSpPr/>
      </dsp:nvSpPr>
      <dsp:spPr>
        <a:xfrm>
          <a:off x="3938194" y="1473374"/>
          <a:ext cx="1091782" cy="10917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E30CEE-A021-45F9-8F5C-826F06ED3659}">
      <dsp:nvSpPr>
        <dsp:cNvPr id="0" name=""/>
        <dsp:cNvSpPr/>
      </dsp:nvSpPr>
      <dsp:spPr>
        <a:xfrm>
          <a:off x="3270993"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Write-heavy workloads</a:t>
          </a:r>
        </a:p>
      </dsp:txBody>
      <dsp:txXfrm>
        <a:off x="3270993" y="2885038"/>
        <a:ext cx="2426183" cy="720000"/>
      </dsp:txXfrm>
    </dsp:sp>
    <dsp:sp modelId="{60651019-179B-4F17-B9A8-59932E38AEA9}">
      <dsp:nvSpPr>
        <dsp:cNvPr id="0" name=""/>
        <dsp:cNvSpPr/>
      </dsp:nvSpPr>
      <dsp:spPr>
        <a:xfrm>
          <a:off x="6788960" y="1473374"/>
          <a:ext cx="1091782" cy="10917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EAAA24-ABE2-49D2-9FEC-5697CAB81861}">
      <dsp:nvSpPr>
        <dsp:cNvPr id="0" name=""/>
        <dsp:cNvSpPr/>
      </dsp:nvSpPr>
      <dsp:spPr>
        <a:xfrm>
          <a:off x="6121759"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Inserts are more efficient</a:t>
          </a:r>
        </a:p>
      </dsp:txBody>
      <dsp:txXfrm>
        <a:off x="6121759" y="2885038"/>
        <a:ext cx="2426183" cy="720000"/>
      </dsp:txXfrm>
    </dsp:sp>
    <dsp:sp modelId="{84545E97-22F8-4872-9B77-3623EE10DC8D}">
      <dsp:nvSpPr>
        <dsp:cNvPr id="0" name=""/>
        <dsp:cNvSpPr/>
      </dsp:nvSpPr>
      <dsp:spPr>
        <a:xfrm>
          <a:off x="9639725" y="1473374"/>
          <a:ext cx="1091782" cy="10917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1D6985-E4ED-4ED6-B8DC-F1D2FAF4D459}">
      <dsp:nvSpPr>
        <dsp:cNvPr id="0" name=""/>
        <dsp:cNvSpPr/>
      </dsp:nvSpPr>
      <dsp:spPr>
        <a:xfrm>
          <a:off x="8972525"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Built-in audit log</a:t>
          </a:r>
        </a:p>
      </dsp:txBody>
      <dsp:txXfrm>
        <a:off x="8972525" y="2885038"/>
        <a:ext cx="2426183"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9143A-68D1-42D8-8BDE-3C6CA167BE5A}">
      <dsp:nvSpPr>
        <dsp:cNvPr id="0" name=""/>
        <dsp:cNvSpPr/>
      </dsp:nvSpPr>
      <dsp:spPr>
        <a:xfrm>
          <a:off x="1197826" y="1224693"/>
          <a:ext cx="1514456" cy="151445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F88D87-E4D7-473D-93FF-D719B6741D35}">
      <dsp:nvSpPr>
        <dsp:cNvPr id="0" name=""/>
        <dsp:cNvSpPr/>
      </dsp:nvSpPr>
      <dsp:spPr>
        <a:xfrm>
          <a:off x="272324" y="3133719"/>
          <a:ext cx="336545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solidFill>
                <a:schemeClr val="bg2"/>
              </a:solidFill>
            </a:rPr>
            <a:t>Cosmos DB</a:t>
          </a:r>
        </a:p>
      </dsp:txBody>
      <dsp:txXfrm>
        <a:off x="272324" y="3133719"/>
        <a:ext cx="3365458" cy="720000"/>
      </dsp:txXfrm>
    </dsp:sp>
    <dsp:sp modelId="{7884CCAA-E3FA-4A52-80E5-BE25F2FA7C95}">
      <dsp:nvSpPr>
        <dsp:cNvPr id="0" name=""/>
        <dsp:cNvSpPr/>
      </dsp:nvSpPr>
      <dsp:spPr>
        <a:xfrm>
          <a:off x="5152240" y="1224693"/>
          <a:ext cx="1514456" cy="1514456"/>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2959E5-BA37-4ABC-8E3D-0D6D8E2CEB2E}">
      <dsp:nvSpPr>
        <dsp:cNvPr id="0" name=""/>
        <dsp:cNvSpPr/>
      </dsp:nvSpPr>
      <dsp:spPr>
        <a:xfrm>
          <a:off x="4226739" y="3133719"/>
          <a:ext cx="336545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solidFill>
                <a:schemeClr val="bg2"/>
              </a:solidFill>
            </a:rPr>
            <a:t>Event Hubs</a:t>
          </a:r>
        </a:p>
      </dsp:txBody>
      <dsp:txXfrm>
        <a:off x="4226739" y="3133719"/>
        <a:ext cx="3365458" cy="720000"/>
      </dsp:txXfrm>
    </dsp:sp>
    <dsp:sp modelId="{7E5971A5-0439-4ABE-8835-A4FBD999A507}">
      <dsp:nvSpPr>
        <dsp:cNvPr id="0" name=""/>
        <dsp:cNvSpPr/>
      </dsp:nvSpPr>
      <dsp:spPr>
        <a:xfrm>
          <a:off x="9106654" y="1224693"/>
          <a:ext cx="1514456" cy="1514456"/>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D41F8A-7289-41C5-8D0B-1CB4EBE1C611}">
      <dsp:nvSpPr>
        <dsp:cNvPr id="0" name=""/>
        <dsp:cNvSpPr/>
      </dsp:nvSpPr>
      <dsp:spPr>
        <a:xfrm>
          <a:off x="8181153" y="3133719"/>
          <a:ext cx="336545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solidFill>
                <a:schemeClr val="bg2"/>
              </a:solidFill>
            </a:rPr>
            <a:t>Azure Functions</a:t>
          </a:r>
        </a:p>
      </dsp:txBody>
      <dsp:txXfrm>
        <a:off x="8181153" y="3133719"/>
        <a:ext cx="3365458"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7A819-CB6C-4515-AE8B-3689460EE97E}">
      <dsp:nvSpPr>
        <dsp:cNvPr id="0" name=""/>
        <dsp:cNvSpPr/>
      </dsp:nvSpPr>
      <dsp:spPr>
        <a:xfrm>
          <a:off x="1087428" y="1473374"/>
          <a:ext cx="1091782" cy="10917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0788C7-2C20-471C-863D-799F1E3462F8}">
      <dsp:nvSpPr>
        <dsp:cNvPr id="0" name=""/>
        <dsp:cNvSpPr/>
      </dsp:nvSpPr>
      <dsp:spPr>
        <a:xfrm>
          <a:off x="420228"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More efficient querying</a:t>
          </a:r>
        </a:p>
      </dsp:txBody>
      <dsp:txXfrm>
        <a:off x="420228" y="2885038"/>
        <a:ext cx="2426183" cy="720000"/>
      </dsp:txXfrm>
    </dsp:sp>
    <dsp:sp modelId="{949ABF20-6D26-49E2-AA3E-A3E84728F55D}">
      <dsp:nvSpPr>
        <dsp:cNvPr id="0" name=""/>
        <dsp:cNvSpPr/>
      </dsp:nvSpPr>
      <dsp:spPr>
        <a:xfrm>
          <a:off x="3938194" y="1473374"/>
          <a:ext cx="1091782" cy="10917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5E3250-9004-4A9E-83F3-FFD03477525D}">
      <dsp:nvSpPr>
        <dsp:cNvPr id="0" name=""/>
        <dsp:cNvSpPr/>
      </dsp:nvSpPr>
      <dsp:spPr>
        <a:xfrm>
          <a:off x="3270993"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Pre-populated views</a:t>
          </a:r>
        </a:p>
      </dsp:txBody>
      <dsp:txXfrm>
        <a:off x="3270993" y="2885038"/>
        <a:ext cx="2426183" cy="720000"/>
      </dsp:txXfrm>
    </dsp:sp>
    <dsp:sp modelId="{56317322-AA77-4A18-96EE-F8143403975A}">
      <dsp:nvSpPr>
        <dsp:cNvPr id="0" name=""/>
        <dsp:cNvSpPr/>
      </dsp:nvSpPr>
      <dsp:spPr>
        <a:xfrm>
          <a:off x="6788960" y="1473374"/>
          <a:ext cx="1091782" cy="10917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E08CEE-CF31-4012-8A3C-F52B821743CA}">
      <dsp:nvSpPr>
        <dsp:cNvPr id="0" name=""/>
        <dsp:cNvSpPr/>
      </dsp:nvSpPr>
      <dsp:spPr>
        <a:xfrm>
          <a:off x="6121759"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Update on change</a:t>
          </a:r>
          <a:endParaRPr lang="en-US" sz="2300" kern="1200">
            <a:solidFill>
              <a:schemeClr val="bg2"/>
            </a:solidFill>
          </a:endParaRPr>
        </a:p>
      </dsp:txBody>
      <dsp:txXfrm>
        <a:off x="6121759" y="2885038"/>
        <a:ext cx="2426183" cy="720000"/>
      </dsp:txXfrm>
    </dsp:sp>
    <dsp:sp modelId="{DE4A8923-6DA6-423B-874F-31465C7797BD}">
      <dsp:nvSpPr>
        <dsp:cNvPr id="0" name=""/>
        <dsp:cNvSpPr/>
      </dsp:nvSpPr>
      <dsp:spPr>
        <a:xfrm>
          <a:off x="9639725" y="1473374"/>
          <a:ext cx="1091782" cy="10917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BAB38B-4C32-46A2-A444-BF2BA1D8DF6E}">
      <dsp:nvSpPr>
        <dsp:cNvPr id="0" name=""/>
        <dsp:cNvSpPr/>
      </dsp:nvSpPr>
      <dsp:spPr>
        <a:xfrm>
          <a:off x="8972525"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Cosmos DB Change Feed</a:t>
          </a:r>
        </a:p>
      </dsp:txBody>
      <dsp:txXfrm>
        <a:off x="8972525" y="2885038"/>
        <a:ext cx="2426183"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0A6E5-4574-44F3-AD17-044A2724AB6A}">
      <dsp:nvSpPr>
        <dsp:cNvPr id="0" name=""/>
        <dsp:cNvSpPr/>
      </dsp:nvSpPr>
      <dsp:spPr>
        <a:xfrm>
          <a:off x="0" y="4212"/>
          <a:ext cx="11818936" cy="1068252"/>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C31BC7A4-3F60-4482-9E20-71224D6D2632}">
      <dsp:nvSpPr>
        <dsp:cNvPr id="0" name=""/>
        <dsp:cNvSpPr/>
      </dsp:nvSpPr>
      <dsp:spPr>
        <a:xfrm>
          <a:off x="323146" y="242464"/>
          <a:ext cx="587538" cy="5875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E2E188-A9A5-42E9-8821-C00C0780FE31}">
      <dsp:nvSpPr>
        <dsp:cNvPr id="0" name=""/>
        <dsp:cNvSpPr/>
      </dsp:nvSpPr>
      <dsp:spPr>
        <a:xfrm>
          <a:off x="1233831" y="2107"/>
          <a:ext cx="10585105" cy="1068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57" tIns="113057" rIns="113057" bIns="113057" numCol="1" spcCol="1270" anchor="ctr" anchorCtr="0">
          <a:noAutofit/>
        </a:bodyPr>
        <a:lstStyle/>
        <a:p>
          <a:pPr marL="0" lvl="0" indent="0" algn="l" defTabSz="977900" rtl="0">
            <a:lnSpc>
              <a:spcPct val="100000"/>
            </a:lnSpc>
            <a:spcBef>
              <a:spcPct val="0"/>
            </a:spcBef>
            <a:spcAft>
              <a:spcPct val="35000"/>
            </a:spcAft>
            <a:buNone/>
          </a:pPr>
          <a:r>
            <a:rPr lang="en-US" sz="2200" kern="1200">
              <a:solidFill>
                <a:schemeClr val="bg1"/>
              </a:solidFill>
            </a:rPr>
            <a:t>Cosmos DB is a great central append-only persistent data store</a:t>
          </a:r>
          <a:r>
            <a:rPr lang="en-US" sz="2200" kern="1200">
              <a:solidFill>
                <a:schemeClr val="bg1"/>
              </a:solidFill>
              <a:latin typeface="Calibri Light" panose="020F0302020204030204"/>
            </a:rPr>
            <a:t> </a:t>
          </a:r>
        </a:p>
      </dsp:txBody>
      <dsp:txXfrm>
        <a:off x="1233831" y="2107"/>
        <a:ext cx="10585105" cy="1068252"/>
      </dsp:txXfrm>
    </dsp:sp>
    <dsp:sp modelId="{9AF1AF65-EDBB-405F-8A8B-C618605A9642}">
      <dsp:nvSpPr>
        <dsp:cNvPr id="0" name=""/>
        <dsp:cNvSpPr/>
      </dsp:nvSpPr>
      <dsp:spPr>
        <a:xfrm>
          <a:off x="0" y="1337422"/>
          <a:ext cx="11818936" cy="1068252"/>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9CE78653-7D8E-4FD6-86C4-052777A312CC}">
      <dsp:nvSpPr>
        <dsp:cNvPr id="0" name=""/>
        <dsp:cNvSpPr/>
      </dsp:nvSpPr>
      <dsp:spPr>
        <a:xfrm>
          <a:off x="323146" y="1577779"/>
          <a:ext cx="587538" cy="5875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0A7A5-C64D-406A-9E24-5A48D159D9C5}">
      <dsp:nvSpPr>
        <dsp:cNvPr id="0" name=""/>
        <dsp:cNvSpPr/>
      </dsp:nvSpPr>
      <dsp:spPr>
        <a:xfrm>
          <a:off x="1233831" y="1337422"/>
          <a:ext cx="10585105" cy="1068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57" tIns="113057" rIns="113057" bIns="113057" numCol="1" spcCol="1270" anchor="ctr" anchorCtr="0">
          <a:noAutofit/>
        </a:bodyPr>
        <a:lstStyle/>
        <a:p>
          <a:pPr marL="0" lvl="0" indent="0" algn="l" defTabSz="977900">
            <a:lnSpc>
              <a:spcPct val="100000"/>
            </a:lnSpc>
            <a:spcBef>
              <a:spcPct val="0"/>
            </a:spcBef>
            <a:spcAft>
              <a:spcPct val="35000"/>
            </a:spcAft>
            <a:buNone/>
          </a:pPr>
          <a:r>
            <a:rPr lang="en-US" sz="2200" kern="1200" dirty="0">
              <a:solidFill>
                <a:schemeClr val="bg2"/>
              </a:solidFill>
              <a:latin typeface="Calibri Light" panose="020F0302020204030204"/>
            </a:rPr>
            <a:t>Use</a:t>
          </a:r>
          <a:r>
            <a:rPr lang="en-US" sz="2200" kern="1200" dirty="0">
              <a:solidFill>
                <a:schemeClr val="bg2"/>
              </a:solidFill>
            </a:rPr>
            <a:t> </a:t>
          </a:r>
          <a:r>
            <a:rPr lang="en-US" sz="2200" kern="1200" dirty="0">
              <a:solidFill>
                <a:schemeClr val="bg2"/>
              </a:solidFill>
              <a:latin typeface="Calibri Light" panose="020F0302020204030204"/>
            </a:rPr>
            <a:t>event-sourcing</a:t>
          </a:r>
          <a:r>
            <a:rPr lang="en-US" sz="2200" kern="1200" dirty="0">
              <a:solidFill>
                <a:schemeClr val="bg2"/>
              </a:solidFill>
            </a:rPr>
            <a:t> </a:t>
          </a:r>
          <a:r>
            <a:rPr lang="en-US" sz="2200" kern="1200">
              <a:solidFill>
                <a:schemeClr val="bg2"/>
              </a:solidFill>
            </a:rPr>
            <a:t>on Azure with </a:t>
          </a:r>
          <a:r>
            <a:rPr lang="en-US" sz="2200" kern="1200" dirty="0">
              <a:solidFill>
                <a:schemeClr val="bg2"/>
              </a:solidFill>
            </a:rPr>
            <a:t>heavy write loads</a:t>
          </a:r>
          <a:endParaRPr lang="en-US" sz="2200" kern="1200" dirty="0"/>
        </a:p>
      </dsp:txBody>
      <dsp:txXfrm>
        <a:off x="1233831" y="1337422"/>
        <a:ext cx="10585105" cy="1068252"/>
      </dsp:txXfrm>
    </dsp:sp>
    <dsp:sp modelId="{33C1E2F7-1619-4CEF-9E78-7D55FB3EFD55}">
      <dsp:nvSpPr>
        <dsp:cNvPr id="0" name=""/>
        <dsp:cNvSpPr/>
      </dsp:nvSpPr>
      <dsp:spPr>
        <a:xfrm>
          <a:off x="0" y="2672738"/>
          <a:ext cx="11818936" cy="1068252"/>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50C0BEAC-6379-4922-8409-7DF82D6129CB}">
      <dsp:nvSpPr>
        <dsp:cNvPr id="0" name=""/>
        <dsp:cNvSpPr/>
      </dsp:nvSpPr>
      <dsp:spPr>
        <a:xfrm>
          <a:off x="323146" y="2913094"/>
          <a:ext cx="587538" cy="5875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4B9622-2391-492C-9053-15D0DF2EB845}">
      <dsp:nvSpPr>
        <dsp:cNvPr id="0" name=""/>
        <dsp:cNvSpPr/>
      </dsp:nvSpPr>
      <dsp:spPr>
        <a:xfrm>
          <a:off x="1233831" y="2674842"/>
          <a:ext cx="10585105" cy="1068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57" tIns="113057" rIns="113057" bIns="113057"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bg2"/>
              </a:solidFill>
            </a:rPr>
            <a:t>Prepare materialized views for various consumers</a:t>
          </a:r>
        </a:p>
      </dsp:txBody>
      <dsp:txXfrm>
        <a:off x="1233831" y="2674842"/>
        <a:ext cx="10585105" cy="1068252"/>
      </dsp:txXfrm>
    </dsp:sp>
    <dsp:sp modelId="{A12C6D79-B8F3-4AA5-B39F-5CA306DFA524}">
      <dsp:nvSpPr>
        <dsp:cNvPr id="0" name=""/>
        <dsp:cNvSpPr/>
      </dsp:nvSpPr>
      <dsp:spPr>
        <a:xfrm>
          <a:off x="0" y="4008053"/>
          <a:ext cx="11818936" cy="1068252"/>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B14A1576-0C1E-41E3-9A4E-97C21D901C11}">
      <dsp:nvSpPr>
        <dsp:cNvPr id="0" name=""/>
        <dsp:cNvSpPr/>
      </dsp:nvSpPr>
      <dsp:spPr>
        <a:xfrm>
          <a:off x="323146" y="4248409"/>
          <a:ext cx="587538" cy="5875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C3218D-EC53-41AA-89BB-5103A7B529D8}">
      <dsp:nvSpPr>
        <dsp:cNvPr id="0" name=""/>
        <dsp:cNvSpPr/>
      </dsp:nvSpPr>
      <dsp:spPr>
        <a:xfrm>
          <a:off x="1233831" y="4010157"/>
          <a:ext cx="10585105" cy="1068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57" tIns="113057" rIns="113057" bIns="113057"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bg2"/>
              </a:solidFill>
            </a:rPr>
            <a:t>Use the Azure eco-system for easy and powerful solutions</a:t>
          </a:r>
        </a:p>
      </dsp:txBody>
      <dsp:txXfrm>
        <a:off x="1233831" y="4010157"/>
        <a:ext cx="10585105" cy="10682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E996EE-EEE2-416A-9FF6-510BC87DC7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a:extLst>
              <a:ext uri="{FF2B5EF4-FFF2-40B4-BE49-F238E27FC236}">
                <a16:creationId xmlns:a16="http://schemas.microsoft.com/office/drawing/2014/main" id="{9C12C6A5-763D-4EF6-B1DC-34B446923D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2DAD10-468E-4869-AC50-7556753CA1F7}" type="datetimeFigureOut">
              <a:rPr lang="nl-NL" smtClean="0"/>
              <a:t>22-9-2021</a:t>
            </a:fld>
            <a:endParaRPr lang="nl-NL"/>
          </a:p>
        </p:txBody>
      </p:sp>
      <p:sp>
        <p:nvSpPr>
          <p:cNvPr id="4" name="Footer Placeholder 3">
            <a:extLst>
              <a:ext uri="{FF2B5EF4-FFF2-40B4-BE49-F238E27FC236}">
                <a16:creationId xmlns:a16="http://schemas.microsoft.com/office/drawing/2014/main" id="{69124D4C-E46B-49E5-85BF-89F558CBE3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a:extLst>
              <a:ext uri="{FF2B5EF4-FFF2-40B4-BE49-F238E27FC236}">
                <a16:creationId xmlns:a16="http://schemas.microsoft.com/office/drawing/2014/main" id="{DC461A32-BFA2-48CC-B000-021AD7FDA3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5E587D-11AB-4B22-9445-0AA01709B73C}" type="slidenum">
              <a:rPr lang="nl-NL" smtClean="0"/>
              <a:t>‹#›</a:t>
            </a:fld>
            <a:endParaRPr lang="nl-NL"/>
          </a:p>
        </p:txBody>
      </p:sp>
    </p:spTree>
    <p:extLst>
      <p:ext uri="{BB962C8B-B14F-4D97-AF65-F5344CB8AC3E}">
        <p14:creationId xmlns:p14="http://schemas.microsoft.com/office/powerpoint/2010/main" val="106219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E28B3-A627-4E1B-B89D-A03EA7249FEC}" type="datetimeFigureOut">
              <a:rPr lang="nl-NL" smtClean="0"/>
              <a:t>21-9-2021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20729-0AB1-4812-AF0D-85343C7E0724}" type="slidenum">
              <a:rPr lang="nl-NL" smtClean="0"/>
              <a:t>‹#›</a:t>
            </a:fld>
            <a:endParaRPr lang="nl-NL"/>
          </a:p>
        </p:txBody>
      </p:sp>
    </p:spTree>
    <p:extLst>
      <p:ext uri="{BB962C8B-B14F-4D97-AF65-F5344CB8AC3E}">
        <p14:creationId xmlns:p14="http://schemas.microsoft.com/office/powerpoint/2010/main" val="407243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architecture/patterns/materialized-view"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25 minutes!</a:t>
            </a:r>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1</a:t>
            </a:fld>
            <a:endParaRPr lang="nl-NL"/>
          </a:p>
        </p:txBody>
      </p:sp>
    </p:spTree>
    <p:extLst>
      <p:ext uri="{BB962C8B-B14F-4D97-AF65-F5344CB8AC3E}">
        <p14:creationId xmlns:p14="http://schemas.microsoft.com/office/powerpoint/2010/main" val="2368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Materialized View pattern</a:t>
            </a:r>
            <a:r>
              <a:rPr lang="en-US"/>
              <a:t>. The data store used in a system based on event sourcing is typically not well suited to efficient querying. Instead, a common approach is to generate prepopulated views of the data at regular intervals, or when the data changes. Shows how this can be done.</a:t>
            </a:r>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11</a:t>
            </a:fld>
            <a:endParaRPr lang="nl-NL"/>
          </a:p>
        </p:txBody>
      </p:sp>
    </p:spTree>
    <p:extLst>
      <p:ext uri="{BB962C8B-B14F-4D97-AF65-F5344CB8AC3E}">
        <p14:creationId xmlns:p14="http://schemas.microsoft.com/office/powerpoint/2010/main" val="3175254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QUESTION: We used to normalize all our data, to prevent duplication as much as possible. This, however, sounds like you will be duplicating data for your different views. Can you elaborate on this?</a:t>
            </a:r>
          </a:p>
        </p:txBody>
      </p:sp>
      <p:sp>
        <p:nvSpPr>
          <p:cNvPr id="4" name="Slide Number Placeholder 3"/>
          <p:cNvSpPr>
            <a:spLocks noGrp="1"/>
          </p:cNvSpPr>
          <p:nvPr>
            <p:ph type="sldNum" sz="quarter" idx="10"/>
          </p:nvPr>
        </p:nvSpPr>
        <p:spPr/>
        <p:txBody>
          <a:bodyPr/>
          <a:lstStyle/>
          <a:p>
            <a:fld id="{4249A09B-4A39-974B-9594-129A7470D52A}" type="slidenum">
              <a:rPr lang="en-US" smtClean="0"/>
              <a:t>12</a:t>
            </a:fld>
            <a:endParaRPr lang="en-US"/>
          </a:p>
        </p:txBody>
      </p:sp>
    </p:spTree>
    <p:extLst>
      <p:ext uri="{BB962C8B-B14F-4D97-AF65-F5344CB8AC3E}">
        <p14:creationId xmlns:p14="http://schemas.microsoft.com/office/powerpoint/2010/main" val="4041129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Olena</a:t>
            </a:r>
          </a:p>
          <a:p>
            <a:r>
              <a:rPr lang="en-US" dirty="0"/>
              <a:t>Eldert</a:t>
            </a:r>
          </a:p>
          <a:p>
            <a:r>
              <a:rPr lang="en-US" dirty="0"/>
              <a:t>Olena</a:t>
            </a:r>
          </a:p>
          <a:p>
            <a:r>
              <a:rPr lang="en-US" dirty="0"/>
              <a:t>Eldert</a:t>
            </a:r>
          </a:p>
          <a:p>
            <a:r>
              <a:rPr lang="en-US" dirty="0"/>
              <a:t>Synapse</a:t>
            </a:r>
            <a:endParaRPr lang="nl-NL" dirty="0"/>
          </a:p>
        </p:txBody>
      </p:sp>
      <p:sp>
        <p:nvSpPr>
          <p:cNvPr id="4" name="Slide Number Placeholder 3"/>
          <p:cNvSpPr>
            <a:spLocks noGrp="1"/>
          </p:cNvSpPr>
          <p:nvPr>
            <p:ph type="sldNum" sz="quarter" idx="5"/>
          </p:nvPr>
        </p:nvSpPr>
        <p:spPr/>
        <p:txBody>
          <a:bodyPr/>
          <a:lstStyle/>
          <a:p>
            <a:fld id="{68820729-0AB1-4812-AF0D-85343C7E0724}" type="slidenum">
              <a:rPr lang="nl-NL" smtClean="0"/>
              <a:t>15</a:t>
            </a:fld>
            <a:endParaRPr lang="nl-NL"/>
          </a:p>
        </p:txBody>
      </p:sp>
    </p:spTree>
    <p:extLst>
      <p:ext uri="{BB962C8B-B14F-4D97-AF65-F5344CB8AC3E}">
        <p14:creationId xmlns:p14="http://schemas.microsoft.com/office/powerpoint/2010/main" val="122141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68820729-0AB1-4812-AF0D-85343C7E0724}" type="slidenum">
              <a:rPr lang="nl-NL" smtClean="0"/>
              <a:t>16</a:t>
            </a:fld>
            <a:endParaRPr lang="nl-NL"/>
          </a:p>
        </p:txBody>
      </p:sp>
    </p:spTree>
    <p:extLst>
      <p:ext uri="{BB962C8B-B14F-4D97-AF65-F5344CB8AC3E}">
        <p14:creationId xmlns:p14="http://schemas.microsoft.com/office/powerpoint/2010/main" val="2416072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2</a:t>
            </a:fld>
            <a:endParaRPr lang="nl-NL"/>
          </a:p>
        </p:txBody>
      </p:sp>
    </p:spTree>
    <p:extLst>
      <p:ext uri="{BB962C8B-B14F-4D97-AF65-F5344CB8AC3E}">
        <p14:creationId xmlns:p14="http://schemas.microsoft.com/office/powerpoint/2010/main" val="1861688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3</a:t>
            </a:fld>
            <a:endParaRPr lang="nl-NL"/>
          </a:p>
        </p:txBody>
      </p:sp>
    </p:spTree>
    <p:extLst>
      <p:ext uri="{BB962C8B-B14F-4D97-AF65-F5344CB8AC3E}">
        <p14:creationId xmlns:p14="http://schemas.microsoft.com/office/powerpoint/2010/main" val="3787786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A39310-3DD3-491D-930A-68A0B7F9FD9D}" type="slidenum">
              <a:rPr lang="ru-RU" smtClean="0"/>
              <a:t>4</a:t>
            </a:fld>
            <a:endParaRPr lang="ru-RU"/>
          </a:p>
        </p:txBody>
      </p:sp>
    </p:spTree>
    <p:extLst>
      <p:ext uri="{BB962C8B-B14F-4D97-AF65-F5344CB8AC3E}">
        <p14:creationId xmlns:p14="http://schemas.microsoft.com/office/powerpoint/2010/main" val="3232500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Most applications work with data, and the typical approach is for the application to maintain the current state of the data by updating it as users work with it. For example, in the traditional create, read, update, and delete (CRUD) model a typical data process is to read data from the store, make some modifications to it, and update the current state of the data with the new values—often by using transactions that lock the data.</a:t>
            </a:r>
          </a:p>
          <a:p>
            <a:r>
              <a:rPr lang="en-US"/>
              <a:t>The CRUD approach has some limitations:</a:t>
            </a:r>
          </a:p>
          <a:p>
            <a:r>
              <a:rPr lang="en-US"/>
              <a:t>CRUD systems perform update operations directly against a data store, which can slow down performance and responsiveness, and limit scalability, due to the processing overhead it requires.</a:t>
            </a:r>
          </a:p>
          <a:p>
            <a:r>
              <a:rPr lang="en-US"/>
              <a:t>In a collaborative domain with many concurrent users, data update conflicts are more likely because the update operations take place on a single item of data.</a:t>
            </a:r>
          </a:p>
          <a:p>
            <a:r>
              <a:rPr lang="en-US"/>
              <a:t>Unless there's an additional auditing mechanism that records the details of each operation in a separate log, history is lost.</a:t>
            </a:r>
          </a:p>
          <a:p>
            <a:endParaRPr lang="nl-NL"/>
          </a:p>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5</a:t>
            </a:fld>
            <a:endParaRPr lang="nl-NL"/>
          </a:p>
        </p:txBody>
      </p:sp>
    </p:spTree>
    <p:extLst>
      <p:ext uri="{BB962C8B-B14F-4D97-AF65-F5344CB8AC3E}">
        <p14:creationId xmlns:p14="http://schemas.microsoft.com/office/powerpoint/2010/main" val="1258230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Write-heavy workloads. Store each event as an immutable document, instead of updating state in-place</a:t>
            </a:r>
          </a:p>
          <a:p>
            <a:pPr lvl="1"/>
            <a:r>
              <a:rPr lang="en-US" dirty="0" err="1"/>
              <a:t>AddEventForObject</a:t>
            </a:r>
            <a:r>
              <a:rPr lang="en-US" dirty="0"/>
              <a:t>(</a:t>
            </a:r>
            <a:r>
              <a:rPr lang="en-US" dirty="0" err="1"/>
              <a:t>ObjectId</a:t>
            </a:r>
            <a:r>
              <a:rPr lang="en-US" dirty="0"/>
              <a:t>, </a:t>
            </a:r>
            <a:r>
              <a:rPr lang="en-US" dirty="0" err="1"/>
              <a:t>EventType</a:t>
            </a:r>
            <a:r>
              <a:rPr lang="en-US" dirty="0"/>
              <a:t>, Timestamp)</a:t>
            </a:r>
          </a:p>
          <a:p>
            <a:pPr lvl="1"/>
            <a:r>
              <a:rPr lang="en-US" dirty="0" err="1"/>
              <a:t>GetEventsForObject</a:t>
            </a:r>
            <a:r>
              <a:rPr lang="en-US" dirty="0"/>
              <a:t>(</a:t>
            </a:r>
            <a:r>
              <a:rPr lang="en-US" dirty="0" err="1"/>
              <a:t>ObjectId</a:t>
            </a:r>
            <a:r>
              <a:rPr lang="en-US" dirty="0"/>
              <a:t>, </a:t>
            </a:r>
            <a:r>
              <a:rPr lang="en-US" dirty="0" err="1"/>
              <a:t>EventType</a:t>
            </a:r>
            <a:r>
              <a:rPr lang="en-US" dirty="0"/>
              <a:t>)</a:t>
            </a:r>
          </a:p>
          <a:p>
            <a:pPr lvl="1"/>
            <a:r>
              <a:rPr lang="en-US" dirty="0" err="1"/>
              <a:t>GetEventsSinceTimestamp</a:t>
            </a:r>
            <a:r>
              <a:rPr lang="en-US" dirty="0"/>
              <a:t>(Timestamp)</a:t>
            </a:r>
          </a:p>
          <a:p>
            <a:r>
              <a:rPr lang="en-US" dirty="0"/>
              <a:t>Why event-driven architectures?</a:t>
            </a:r>
          </a:p>
          <a:p>
            <a:pPr lvl="1"/>
            <a:r>
              <a:rPr lang="en-US" dirty="0"/>
              <a:t>Inserts are more efficient than update at scale</a:t>
            </a:r>
          </a:p>
          <a:p>
            <a:pPr lvl="1"/>
            <a:r>
              <a:rPr lang="en-US" dirty="0"/>
              <a:t>Built-in audit log of events</a:t>
            </a:r>
          </a:p>
          <a:p>
            <a:pPr lvl="1"/>
            <a:r>
              <a:rPr lang="en-US" dirty="0"/>
              <a:t>Decoupled micro-services that act on events</a:t>
            </a:r>
          </a:p>
          <a:p>
            <a:r>
              <a:rPr lang="en-US" dirty="0" err="1"/>
              <a:t>GetEventsForObject</a:t>
            </a:r>
            <a:r>
              <a:rPr lang="en-US" dirty="0"/>
              <a:t> is a single-partition query to get latest state on read</a:t>
            </a:r>
            <a:br>
              <a:rPr lang="en-US" dirty="0">
                <a:cs typeface="+mn-lt"/>
              </a:rPr>
            </a:br>
            <a:br>
              <a:rPr lang="en-US">
                <a:cs typeface="+mn-lt"/>
              </a:rPr>
            </a:br>
            <a:r>
              <a:rPr lang="en-US">
                <a:cs typeface="Calibri"/>
              </a:rPr>
              <a:t>QUESTION </a:t>
            </a:r>
            <a:r>
              <a:rPr lang="en-US" dirty="0">
                <a:cs typeface="Calibri"/>
              </a:rPr>
              <a:t>from Olena: You mentioned before problems with scalability, can you tell us how it will work in this case?</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pPr/>
              <a:t>9/21/2021 2:52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500527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Cosmos DB: Olena</a:t>
            </a:r>
          </a:p>
          <a:p>
            <a:r>
              <a:rPr lang="en-US" dirty="0"/>
              <a:t>Event Hubs: Eldert</a:t>
            </a:r>
          </a:p>
          <a:p>
            <a:r>
              <a:rPr lang="en-US" dirty="0"/>
              <a:t>Azure Functions: Olena</a:t>
            </a:r>
            <a:endParaRPr lang="nl-NL" dirty="0"/>
          </a:p>
        </p:txBody>
      </p:sp>
      <p:sp>
        <p:nvSpPr>
          <p:cNvPr id="4" name="Slide Number Placeholder 3"/>
          <p:cNvSpPr>
            <a:spLocks noGrp="1"/>
          </p:cNvSpPr>
          <p:nvPr>
            <p:ph type="sldNum" sz="quarter" idx="5"/>
          </p:nvPr>
        </p:nvSpPr>
        <p:spPr/>
        <p:txBody>
          <a:bodyPr/>
          <a:lstStyle/>
          <a:p>
            <a:fld id="{68820729-0AB1-4812-AF0D-85343C7E0724}" type="slidenum">
              <a:rPr lang="nl-NL" smtClean="0"/>
              <a:t>8</a:t>
            </a:fld>
            <a:endParaRPr lang="nl-NL"/>
          </a:p>
        </p:txBody>
      </p:sp>
    </p:spTree>
    <p:extLst>
      <p:ext uri="{BB962C8B-B14F-4D97-AF65-F5344CB8AC3E}">
        <p14:creationId xmlns:p14="http://schemas.microsoft.com/office/powerpoint/2010/main" val="3724476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here </a:t>
            </a:r>
            <a:r>
              <a:rPr lang="en-US"/>
              <a:t>is working with </a:t>
            </a:r>
            <a:r>
              <a:rPr lang="en-US" dirty="0"/>
              <a:t>Kafka?</a:t>
            </a:r>
            <a:endParaRPr lang="nl-NL" dirty="0"/>
          </a:p>
        </p:txBody>
      </p:sp>
      <p:sp>
        <p:nvSpPr>
          <p:cNvPr id="4" name="Slide Number Placeholder 3"/>
          <p:cNvSpPr>
            <a:spLocks noGrp="1"/>
          </p:cNvSpPr>
          <p:nvPr>
            <p:ph type="sldNum" sz="quarter" idx="5"/>
          </p:nvPr>
        </p:nvSpPr>
        <p:spPr/>
        <p:txBody>
          <a:bodyPr/>
          <a:lstStyle/>
          <a:p>
            <a:fld id="{68820729-0AB1-4812-AF0D-85343C7E0724}" type="slidenum">
              <a:rPr lang="nl-NL" smtClean="0"/>
              <a:t>9</a:t>
            </a:fld>
            <a:endParaRPr lang="nl-NL"/>
          </a:p>
        </p:txBody>
      </p:sp>
    </p:spTree>
    <p:extLst>
      <p:ext uri="{BB962C8B-B14F-4D97-AF65-F5344CB8AC3E}">
        <p14:creationId xmlns:p14="http://schemas.microsoft.com/office/powerpoint/2010/main" val="870785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Why </a:t>
            </a:r>
            <a:r>
              <a:rPr lang="en-US" dirty="0" err="1">
                <a:cs typeface="Calibri"/>
              </a:rPr>
              <a:t>whould</a:t>
            </a:r>
            <a:r>
              <a:rPr lang="en-US" dirty="0">
                <a:cs typeface="Calibri"/>
              </a:rPr>
              <a:t> we use materialized view? In traditional way when we need to read our data we'd create a query and call it when we need it.</a:t>
            </a:r>
            <a:br>
              <a:rPr lang="en-US" dirty="0">
                <a:cs typeface="+mn-lt"/>
              </a:rPr>
            </a:br>
            <a:r>
              <a:rPr lang="en-US" dirty="0">
                <a:cs typeface="Calibri"/>
              </a:rPr>
              <a:t>With </a:t>
            </a:r>
            <a:r>
              <a:rPr lang="en-US" dirty="0" err="1">
                <a:cs typeface="Calibri"/>
              </a:rPr>
              <a:t>cosmosDB</a:t>
            </a:r>
            <a:r>
              <a:rPr lang="en-US" dirty="0">
                <a:cs typeface="Calibri"/>
              </a:rPr>
              <a:t> we might want to do it differently because our queries most likely will be quite </a:t>
            </a:r>
            <a:r>
              <a:rPr lang="en-US" dirty="0" err="1">
                <a:cs typeface="Calibri"/>
              </a:rPr>
              <a:t>expensuve</a:t>
            </a:r>
            <a:r>
              <a:rPr lang="en-US" dirty="0">
                <a:cs typeface="Calibri"/>
              </a:rPr>
              <a:t>. Especially when we have cross partition queries.</a:t>
            </a:r>
            <a:br>
              <a:rPr lang="en-US" dirty="0">
                <a:cs typeface="+mn-lt"/>
              </a:rPr>
            </a:br>
            <a:endParaRPr lang="en-US" dirty="0">
              <a:cs typeface="Calibri"/>
            </a:endParaRPr>
          </a:p>
        </p:txBody>
      </p:sp>
      <p:sp>
        <p:nvSpPr>
          <p:cNvPr id="4" name="Slide Number Placeholder 3"/>
          <p:cNvSpPr>
            <a:spLocks noGrp="1"/>
          </p:cNvSpPr>
          <p:nvPr>
            <p:ph type="sldNum" sz="quarter" idx="5"/>
          </p:nvPr>
        </p:nvSpPr>
        <p:spPr/>
        <p:txBody>
          <a:bodyPr/>
          <a:lstStyle/>
          <a:p>
            <a:fld id="{68820729-0AB1-4812-AF0D-85343C7E0724}" type="slidenum">
              <a:rPr lang="nl-NL" smtClean="0"/>
              <a:t>10</a:t>
            </a:fld>
            <a:endParaRPr lang="nl-NL"/>
          </a:p>
        </p:txBody>
      </p:sp>
    </p:spTree>
    <p:extLst>
      <p:ext uri="{BB962C8B-B14F-4D97-AF65-F5344CB8AC3E}">
        <p14:creationId xmlns:p14="http://schemas.microsoft.com/office/powerpoint/2010/main" val="1797150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DD5B-1FD5-4562-9EB4-A45FFD8EE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6715DC-2407-4F93-A929-A11DFD2BC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EB34B6-6E2A-4AD0-8E3E-EAA1F03013C4}"/>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21-9-2021</a:t>
            </a:fld>
            <a:endParaRPr lang="nl-NL"/>
          </a:p>
        </p:txBody>
      </p:sp>
      <p:sp>
        <p:nvSpPr>
          <p:cNvPr id="5" name="Footer Placeholder 4">
            <a:extLst>
              <a:ext uri="{FF2B5EF4-FFF2-40B4-BE49-F238E27FC236}">
                <a16:creationId xmlns:a16="http://schemas.microsoft.com/office/drawing/2014/main" id="{147C0B75-DFF7-460C-9572-FF67215F6FF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5F62B834-61FE-480A-8129-14006EBF6591}"/>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287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415D-5029-484D-9B8D-8E7E91BB6D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CA5B7B-E9FF-475E-8ACF-1936BBB69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D9793-F66B-423D-8CBC-32F6DB1BDF8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21-9-2021</a:t>
            </a:fld>
            <a:endParaRPr lang="nl-NL"/>
          </a:p>
        </p:txBody>
      </p:sp>
      <p:sp>
        <p:nvSpPr>
          <p:cNvPr id="5" name="Footer Placeholder 4">
            <a:extLst>
              <a:ext uri="{FF2B5EF4-FFF2-40B4-BE49-F238E27FC236}">
                <a16:creationId xmlns:a16="http://schemas.microsoft.com/office/drawing/2014/main" id="{9D1B467C-5AAB-48F9-B095-184BDAD41588}"/>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A3792534-1D09-4E52-ADA4-C73654746775}"/>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68769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2E3A8-2011-457E-B99C-7C0240C87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05861-1CB4-429B-8ADD-1FEEE27AB1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FED29-AB04-4771-A436-D6EBA658155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21-9-2021</a:t>
            </a:fld>
            <a:endParaRPr lang="nl-NL"/>
          </a:p>
        </p:txBody>
      </p:sp>
      <p:sp>
        <p:nvSpPr>
          <p:cNvPr id="5" name="Footer Placeholder 4">
            <a:extLst>
              <a:ext uri="{FF2B5EF4-FFF2-40B4-BE49-F238E27FC236}">
                <a16:creationId xmlns:a16="http://schemas.microsoft.com/office/drawing/2014/main" id="{D2BE6300-A0C5-446D-BEF2-4852A23252E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E6A15A85-518D-4E2D-A00F-D0834259C8C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369120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30193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32677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DD5B-1FD5-4562-9EB4-A45FFD8EE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6715DC-2407-4F93-A929-A11DFD2BC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EB34B6-6E2A-4AD0-8E3E-EAA1F03013C4}"/>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9/21/2021</a:t>
            </a:fld>
            <a:endParaRPr lang="en-US"/>
          </a:p>
        </p:txBody>
      </p:sp>
      <p:sp>
        <p:nvSpPr>
          <p:cNvPr id="5" name="Footer Placeholder 4">
            <a:extLst>
              <a:ext uri="{FF2B5EF4-FFF2-40B4-BE49-F238E27FC236}">
                <a16:creationId xmlns:a16="http://schemas.microsoft.com/office/drawing/2014/main" id="{147C0B75-DFF7-460C-9572-FF67215F6F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F62B834-61FE-480A-8129-14006EBF6591}"/>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0946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91C9-5045-43CB-8082-8C1A3B437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8FEC3-CA1E-4750-BCCD-EA538CC6B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2C362-B254-45A2-8F64-EBDA890806A7}"/>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9/21/2021</a:t>
            </a:fld>
            <a:endParaRPr lang="en-US"/>
          </a:p>
        </p:txBody>
      </p:sp>
      <p:sp>
        <p:nvSpPr>
          <p:cNvPr id="5" name="Footer Placeholder 4">
            <a:extLst>
              <a:ext uri="{FF2B5EF4-FFF2-40B4-BE49-F238E27FC236}">
                <a16:creationId xmlns:a16="http://schemas.microsoft.com/office/drawing/2014/main" id="{B33E47C2-32BC-4178-A9A6-C912439062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45299B-FAE6-468D-BAB6-71A3ABD63546}"/>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174760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7737-A04C-4894-B356-F9039BAED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1F234-9BD2-4799-8886-590D25FD0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AC7F2-2455-4CDE-A3F5-DA151EF5FAEA}"/>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9/21/2021</a:t>
            </a:fld>
            <a:endParaRPr lang="en-US"/>
          </a:p>
        </p:txBody>
      </p:sp>
      <p:sp>
        <p:nvSpPr>
          <p:cNvPr id="5" name="Footer Placeholder 4">
            <a:extLst>
              <a:ext uri="{FF2B5EF4-FFF2-40B4-BE49-F238E27FC236}">
                <a16:creationId xmlns:a16="http://schemas.microsoft.com/office/drawing/2014/main" id="{493405DF-F0E7-4D8C-9046-4DC9A44CC53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6ECEA94-3D94-4D3E-833D-ED3A8ABEA55C}"/>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50663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313A-87B2-4822-A90B-BE7D553D4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F35206-C659-4CE9-9BB8-9452C5020A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F124C-6CA9-40A7-9B38-3637F9750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0D7D38-58D6-4CE6-BF65-D828FA697492}"/>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9/21/2021</a:t>
            </a:fld>
            <a:endParaRPr lang="en-US"/>
          </a:p>
        </p:txBody>
      </p:sp>
      <p:sp>
        <p:nvSpPr>
          <p:cNvPr id="6" name="Footer Placeholder 5">
            <a:extLst>
              <a:ext uri="{FF2B5EF4-FFF2-40B4-BE49-F238E27FC236}">
                <a16:creationId xmlns:a16="http://schemas.microsoft.com/office/drawing/2014/main" id="{7C6D0130-94EF-4649-B0C3-8D282A01AE4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EA51713-7404-4780-A40C-13C6F3E28557}"/>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3779939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6BBE-E97D-46E7-86EE-DEE1CFB82E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DA21B-A267-4E9D-83CC-7E9F6D9D0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DC790-0156-42AA-AC21-A0C1C5E4B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FBBEC-1F28-4FB5-8ADE-55F6903F7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8DF6F4-6BD9-4815-B14F-0A9694273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47CAE-45B0-429F-A8FF-977D084D8F21}"/>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9/21/2021</a:t>
            </a:fld>
            <a:endParaRPr lang="en-US"/>
          </a:p>
        </p:txBody>
      </p:sp>
      <p:sp>
        <p:nvSpPr>
          <p:cNvPr id="8" name="Footer Placeholder 7">
            <a:extLst>
              <a:ext uri="{FF2B5EF4-FFF2-40B4-BE49-F238E27FC236}">
                <a16:creationId xmlns:a16="http://schemas.microsoft.com/office/drawing/2014/main" id="{652FF902-60D0-42D7-802A-37E78F822A9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9DE6020-832D-479D-9010-D6A28A888E10}"/>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263919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6DD1-4996-4254-8E38-DF75F6FCE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AB6DB-7D66-4C6D-AACB-C52A24736D9E}"/>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9/21/2021</a:t>
            </a:fld>
            <a:endParaRPr lang="en-US"/>
          </a:p>
        </p:txBody>
      </p:sp>
      <p:sp>
        <p:nvSpPr>
          <p:cNvPr id="4" name="Footer Placeholder 3">
            <a:extLst>
              <a:ext uri="{FF2B5EF4-FFF2-40B4-BE49-F238E27FC236}">
                <a16:creationId xmlns:a16="http://schemas.microsoft.com/office/drawing/2014/main" id="{A303E7A8-7D43-4084-9E6F-94F1C823969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0F7AFF42-76AE-4B7F-A11E-138DC3A8FD38}"/>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24156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91C9-5045-43CB-8082-8C1A3B437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8FEC3-CA1E-4750-BCCD-EA538CC6B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2C362-B254-45A2-8F64-EBDA890806A7}"/>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21-9-2021</a:t>
            </a:fld>
            <a:endParaRPr lang="nl-NL"/>
          </a:p>
        </p:txBody>
      </p:sp>
      <p:sp>
        <p:nvSpPr>
          <p:cNvPr id="5" name="Footer Placeholder 4">
            <a:extLst>
              <a:ext uri="{FF2B5EF4-FFF2-40B4-BE49-F238E27FC236}">
                <a16:creationId xmlns:a16="http://schemas.microsoft.com/office/drawing/2014/main" id="{B33E47C2-32BC-4178-A9A6-C9124390623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6345299B-FAE6-468D-BAB6-71A3ABD63546}"/>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713703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B7058-37B4-46F2-8536-1152A832B12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9/21/2021</a:t>
            </a:fld>
            <a:endParaRPr lang="en-US"/>
          </a:p>
        </p:txBody>
      </p:sp>
      <p:sp>
        <p:nvSpPr>
          <p:cNvPr id="3" name="Footer Placeholder 2">
            <a:extLst>
              <a:ext uri="{FF2B5EF4-FFF2-40B4-BE49-F238E27FC236}">
                <a16:creationId xmlns:a16="http://schemas.microsoft.com/office/drawing/2014/main" id="{397C0921-631D-489C-99E8-D662AEC68F9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3787512-86F6-463A-911A-C693C6E666B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648848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C061-49B2-4A96-9A2B-217633819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3D8A9-8284-4CB2-B3F9-DD34E58D4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8E719-2BF4-43F2-9E7E-823421B98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44DF-00E8-4E60-A98D-B7E7066B4334}"/>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9/21/2021</a:t>
            </a:fld>
            <a:endParaRPr lang="en-US"/>
          </a:p>
        </p:txBody>
      </p:sp>
      <p:sp>
        <p:nvSpPr>
          <p:cNvPr id="6" name="Footer Placeholder 5">
            <a:extLst>
              <a:ext uri="{FF2B5EF4-FFF2-40B4-BE49-F238E27FC236}">
                <a16:creationId xmlns:a16="http://schemas.microsoft.com/office/drawing/2014/main" id="{DD578214-CF6D-4C89-9D6B-CBD214D6A8D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1147DF0-1BE6-42A2-BFD1-BBE3BBB264F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306794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3D50-53CD-41EF-B3E5-E33EE69F9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06E19C-C6C6-4844-90B3-FC9D79D76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756AB0-CABB-4CB8-BA11-207A1F103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EB7EE-9437-4233-A789-EF36612B9C9A}"/>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9/21/2021</a:t>
            </a:fld>
            <a:endParaRPr lang="en-US"/>
          </a:p>
        </p:txBody>
      </p:sp>
      <p:sp>
        <p:nvSpPr>
          <p:cNvPr id="6" name="Footer Placeholder 5">
            <a:extLst>
              <a:ext uri="{FF2B5EF4-FFF2-40B4-BE49-F238E27FC236}">
                <a16:creationId xmlns:a16="http://schemas.microsoft.com/office/drawing/2014/main" id="{A02B99E8-B508-414A-9E54-B1AFE32C866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4BFA286-8000-45FA-8BB9-A87C6C9035B8}"/>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42893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415D-5029-484D-9B8D-8E7E91BB6D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CA5B7B-E9FF-475E-8ACF-1936BBB69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D9793-F66B-423D-8CBC-32F6DB1BDF8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9/21/2021</a:t>
            </a:fld>
            <a:endParaRPr lang="en-US"/>
          </a:p>
        </p:txBody>
      </p:sp>
      <p:sp>
        <p:nvSpPr>
          <p:cNvPr id="5" name="Footer Placeholder 4">
            <a:extLst>
              <a:ext uri="{FF2B5EF4-FFF2-40B4-BE49-F238E27FC236}">
                <a16:creationId xmlns:a16="http://schemas.microsoft.com/office/drawing/2014/main" id="{9D1B467C-5AAB-48F9-B095-184BDAD415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3792534-1D09-4E52-ADA4-C73654746775}"/>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8674662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2E3A8-2011-457E-B99C-7C0240C87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05861-1CB4-429B-8ADD-1FEEE27AB1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FED29-AB04-4771-A436-D6EBA658155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9/21/2021</a:t>
            </a:fld>
            <a:endParaRPr lang="en-US"/>
          </a:p>
        </p:txBody>
      </p:sp>
      <p:sp>
        <p:nvSpPr>
          <p:cNvPr id="5" name="Footer Placeholder 4">
            <a:extLst>
              <a:ext uri="{FF2B5EF4-FFF2-40B4-BE49-F238E27FC236}">
                <a16:creationId xmlns:a16="http://schemas.microsoft.com/office/drawing/2014/main" id="{D2BE6300-A0C5-446D-BEF2-4852A23252E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6A15A85-518D-4E2D-A00F-D0834259C8C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7840808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3094-B357-4604-AD61-4DAF5563C3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44756C13-9BED-4F62-B3F8-F7E28DC27F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ADF454E3-A9F6-4F09-BB0B-BDD5A5387965}"/>
              </a:ext>
            </a:extLst>
          </p:cNvPr>
          <p:cNvSpPr>
            <a:spLocks noGrp="1"/>
          </p:cNvSpPr>
          <p:nvPr>
            <p:ph type="dt" sz="half" idx="10"/>
          </p:nvPr>
        </p:nvSpPr>
        <p:spPr/>
        <p:txBody>
          <a:bodyPr/>
          <a:lstStyle/>
          <a:p>
            <a:fld id="{C1F7A1A5-9B83-48F4-9C63-620B83769BFA}" type="datetimeFigureOut">
              <a:rPr lang="nl-NL" smtClean="0"/>
              <a:t>21-9-2021</a:t>
            </a:fld>
            <a:endParaRPr lang="nl-NL"/>
          </a:p>
        </p:txBody>
      </p:sp>
      <p:sp>
        <p:nvSpPr>
          <p:cNvPr id="5" name="Footer Placeholder 4">
            <a:extLst>
              <a:ext uri="{FF2B5EF4-FFF2-40B4-BE49-F238E27FC236}">
                <a16:creationId xmlns:a16="http://schemas.microsoft.com/office/drawing/2014/main" id="{52F66DEB-B2CF-4CA0-ABEC-8A9A4381965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3ACEB2F-4354-425B-8715-87C8E89ED0EA}"/>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48367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F8A5-01A4-4603-986F-092FE964A3EF}"/>
              </a:ext>
            </a:extLst>
          </p:cNvPr>
          <p:cNvSpPr>
            <a:spLocks noGrp="1"/>
          </p:cNvSpPr>
          <p:nvPr>
            <p:ph type="title"/>
          </p:nvPr>
        </p:nvSpPr>
        <p:spPr/>
        <p:txBody>
          <a:bodyPr/>
          <a:lstStyle/>
          <a:p>
            <a:r>
              <a:rPr lang="en-US"/>
              <a:t>Click to edit Master title style</a:t>
            </a:r>
            <a:endParaRPr lang="en-NL" dirty="0"/>
          </a:p>
        </p:txBody>
      </p:sp>
      <p:sp>
        <p:nvSpPr>
          <p:cNvPr id="3" name="Content Placeholder 2">
            <a:extLst>
              <a:ext uri="{FF2B5EF4-FFF2-40B4-BE49-F238E27FC236}">
                <a16:creationId xmlns:a16="http://schemas.microsoft.com/office/drawing/2014/main" id="{F7304700-5445-4C58-B6C5-34A9AEF000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dirty="0"/>
          </a:p>
        </p:txBody>
      </p:sp>
      <p:sp>
        <p:nvSpPr>
          <p:cNvPr id="4" name="Date Placeholder 3">
            <a:extLst>
              <a:ext uri="{FF2B5EF4-FFF2-40B4-BE49-F238E27FC236}">
                <a16:creationId xmlns:a16="http://schemas.microsoft.com/office/drawing/2014/main" id="{A1A9CBD6-B2EA-4D9C-A02B-B45A08C14A6B}"/>
              </a:ext>
            </a:extLst>
          </p:cNvPr>
          <p:cNvSpPr>
            <a:spLocks noGrp="1"/>
          </p:cNvSpPr>
          <p:nvPr>
            <p:ph type="dt" sz="half" idx="10"/>
          </p:nvPr>
        </p:nvSpPr>
        <p:spPr/>
        <p:txBody>
          <a:bodyPr/>
          <a:lstStyle/>
          <a:p>
            <a:fld id="{C1F7A1A5-9B83-48F4-9C63-620B83769BFA}" type="datetimeFigureOut">
              <a:rPr lang="nl-NL" smtClean="0"/>
              <a:t>21-9-2021</a:t>
            </a:fld>
            <a:endParaRPr lang="nl-NL"/>
          </a:p>
        </p:txBody>
      </p:sp>
      <p:sp>
        <p:nvSpPr>
          <p:cNvPr id="5" name="Footer Placeholder 4">
            <a:extLst>
              <a:ext uri="{FF2B5EF4-FFF2-40B4-BE49-F238E27FC236}">
                <a16:creationId xmlns:a16="http://schemas.microsoft.com/office/drawing/2014/main" id="{535D0EFC-A16C-4FDC-ACDB-9D4E56EB941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3EA2DEDC-A50F-4831-9A5E-3C26DC0A1C7A}"/>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53158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E7DFE-F084-40D8-B6C8-674D1B8C4E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dirty="0"/>
          </a:p>
        </p:txBody>
      </p:sp>
      <p:sp>
        <p:nvSpPr>
          <p:cNvPr id="4" name="Date Placeholder 3">
            <a:extLst>
              <a:ext uri="{FF2B5EF4-FFF2-40B4-BE49-F238E27FC236}">
                <a16:creationId xmlns:a16="http://schemas.microsoft.com/office/drawing/2014/main" id="{08D06B8E-BF0F-4032-B72E-6307AF172F06}"/>
              </a:ext>
            </a:extLst>
          </p:cNvPr>
          <p:cNvSpPr>
            <a:spLocks noGrp="1"/>
          </p:cNvSpPr>
          <p:nvPr>
            <p:ph type="dt" sz="half" idx="10"/>
          </p:nvPr>
        </p:nvSpPr>
        <p:spPr/>
        <p:txBody>
          <a:bodyPr/>
          <a:lstStyle/>
          <a:p>
            <a:fld id="{D61E2CAE-0AF7-43DC-968F-45E6B956AA4B}" type="datetimeFigureOut">
              <a:rPr lang="en-NL" smtClean="0"/>
              <a:t>21/09/2021</a:t>
            </a:fld>
            <a:endParaRPr lang="en-NL"/>
          </a:p>
        </p:txBody>
      </p:sp>
      <p:sp>
        <p:nvSpPr>
          <p:cNvPr id="5" name="Footer Placeholder 4">
            <a:extLst>
              <a:ext uri="{FF2B5EF4-FFF2-40B4-BE49-F238E27FC236}">
                <a16:creationId xmlns:a16="http://schemas.microsoft.com/office/drawing/2014/main" id="{83E7BE0B-00E7-47A7-9F57-E9E838527ED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A2591B46-4551-4DD4-9726-8CE5D53F3204}"/>
              </a:ext>
            </a:extLst>
          </p:cNvPr>
          <p:cNvSpPr>
            <a:spLocks noGrp="1"/>
          </p:cNvSpPr>
          <p:nvPr>
            <p:ph type="sldNum" sz="quarter" idx="12"/>
          </p:nvPr>
        </p:nvSpPr>
        <p:spPr>
          <a:xfrm>
            <a:off x="9327417" y="6356350"/>
            <a:ext cx="2743200" cy="365125"/>
          </a:xfrm>
          <a:prstGeom prst="rect">
            <a:avLst/>
          </a:prstGeom>
        </p:spPr>
        <p:txBody>
          <a:bodyPr/>
          <a:lstStyle/>
          <a:p>
            <a:fld id="{1AFA01CA-FA0E-4054-8554-0A84DEE08BA8}" type="slidenum">
              <a:rPr lang="en-NL" smtClean="0"/>
              <a:t>‹#›</a:t>
            </a:fld>
            <a:endParaRPr lang="en-NL"/>
          </a:p>
        </p:txBody>
      </p:sp>
    </p:spTree>
    <p:extLst>
      <p:ext uri="{BB962C8B-B14F-4D97-AF65-F5344CB8AC3E}">
        <p14:creationId xmlns:p14="http://schemas.microsoft.com/office/powerpoint/2010/main" val="180923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9584E-8BDD-4756-80D4-2CE632193D85}"/>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DC9D8D2C-B27B-4ABC-9C39-41965271FC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B8F5DDF6-C529-42A7-B553-517FCBBF71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9B405F5D-04AD-4599-B46C-155DD392F186}"/>
              </a:ext>
            </a:extLst>
          </p:cNvPr>
          <p:cNvSpPr>
            <a:spLocks noGrp="1"/>
          </p:cNvSpPr>
          <p:nvPr>
            <p:ph type="dt" sz="half" idx="10"/>
          </p:nvPr>
        </p:nvSpPr>
        <p:spPr/>
        <p:txBody>
          <a:bodyPr/>
          <a:lstStyle/>
          <a:p>
            <a:fld id="{C1F7A1A5-9B83-48F4-9C63-620B83769BFA}" type="datetimeFigureOut">
              <a:rPr lang="nl-NL" smtClean="0"/>
              <a:t>21-9-2021</a:t>
            </a:fld>
            <a:endParaRPr lang="nl-NL"/>
          </a:p>
        </p:txBody>
      </p:sp>
      <p:sp>
        <p:nvSpPr>
          <p:cNvPr id="6" name="Footer Placeholder 5">
            <a:extLst>
              <a:ext uri="{FF2B5EF4-FFF2-40B4-BE49-F238E27FC236}">
                <a16:creationId xmlns:a16="http://schemas.microsoft.com/office/drawing/2014/main" id="{B34B5E8B-D0FF-40C0-97B4-867DF17180A1}"/>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9CC94DA0-DECA-41E4-B80B-938771EA9031}"/>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79376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3430-FF43-48DF-A2E9-E7103A7058B7}"/>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7DEF6292-D563-4F85-B2CC-056649DB3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1294F4-5C2E-4083-9C13-AB7B62AFC1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4BCA8C98-5548-4DA4-A15A-AC97FD8DC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5E318C-F287-44A3-91C1-1A92A2DA70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244F8DF5-DEDD-45CC-AD48-9AE52BBA2054}"/>
              </a:ext>
            </a:extLst>
          </p:cNvPr>
          <p:cNvSpPr>
            <a:spLocks noGrp="1"/>
          </p:cNvSpPr>
          <p:nvPr>
            <p:ph type="dt" sz="half" idx="10"/>
          </p:nvPr>
        </p:nvSpPr>
        <p:spPr/>
        <p:txBody>
          <a:bodyPr/>
          <a:lstStyle/>
          <a:p>
            <a:fld id="{C1F7A1A5-9B83-48F4-9C63-620B83769BFA}" type="datetimeFigureOut">
              <a:rPr lang="nl-NL" smtClean="0"/>
              <a:t>21-9-2021</a:t>
            </a:fld>
            <a:endParaRPr lang="nl-NL"/>
          </a:p>
        </p:txBody>
      </p:sp>
      <p:sp>
        <p:nvSpPr>
          <p:cNvPr id="8" name="Footer Placeholder 7">
            <a:extLst>
              <a:ext uri="{FF2B5EF4-FFF2-40B4-BE49-F238E27FC236}">
                <a16:creationId xmlns:a16="http://schemas.microsoft.com/office/drawing/2014/main" id="{2A570A3C-3513-464C-88D6-444F9E9867FD}"/>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A498AFE8-E065-40B2-8341-10DCE61DA3AF}"/>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52213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7737-A04C-4894-B356-F9039BAED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1F234-9BD2-4799-8886-590D25FD0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AC7F2-2455-4CDE-A3F5-DA151EF5FAEA}"/>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21-9-2021</a:t>
            </a:fld>
            <a:endParaRPr lang="nl-NL"/>
          </a:p>
        </p:txBody>
      </p:sp>
      <p:sp>
        <p:nvSpPr>
          <p:cNvPr id="5" name="Footer Placeholder 4">
            <a:extLst>
              <a:ext uri="{FF2B5EF4-FFF2-40B4-BE49-F238E27FC236}">
                <a16:creationId xmlns:a16="http://schemas.microsoft.com/office/drawing/2014/main" id="{493405DF-F0E7-4D8C-9046-4DC9A44CC53C}"/>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06ECEA94-3D94-4D3E-833D-ED3A8ABEA55C}"/>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41070422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ECEC-3B12-427B-969F-C60B718FD765}"/>
              </a:ext>
            </a:extLst>
          </p:cNvPr>
          <p:cNvSpPr>
            <a:spLocks noGrp="1"/>
          </p:cNvSpPr>
          <p:nvPr>
            <p:ph type="title"/>
          </p:nvPr>
        </p:nvSpPr>
        <p:spPr/>
        <p:txBody>
          <a:bodyPr/>
          <a:lstStyle/>
          <a:p>
            <a:r>
              <a:rPr lang="en-US"/>
              <a:t>Click to edit Master title style</a:t>
            </a:r>
            <a:endParaRPr lang="en-NL" dirty="0"/>
          </a:p>
        </p:txBody>
      </p:sp>
      <p:sp>
        <p:nvSpPr>
          <p:cNvPr id="3" name="Date Placeholder 2">
            <a:extLst>
              <a:ext uri="{FF2B5EF4-FFF2-40B4-BE49-F238E27FC236}">
                <a16:creationId xmlns:a16="http://schemas.microsoft.com/office/drawing/2014/main" id="{5C6E42A9-19E5-4624-AF61-EBD730A192F7}"/>
              </a:ext>
            </a:extLst>
          </p:cNvPr>
          <p:cNvSpPr>
            <a:spLocks noGrp="1"/>
          </p:cNvSpPr>
          <p:nvPr>
            <p:ph type="dt" sz="half" idx="10"/>
          </p:nvPr>
        </p:nvSpPr>
        <p:spPr/>
        <p:txBody>
          <a:bodyPr/>
          <a:lstStyle/>
          <a:p>
            <a:fld id="{C1F7A1A5-9B83-48F4-9C63-620B83769BFA}" type="datetimeFigureOut">
              <a:rPr lang="nl-NL" smtClean="0"/>
              <a:t>21-9-2021</a:t>
            </a:fld>
            <a:endParaRPr lang="nl-NL"/>
          </a:p>
        </p:txBody>
      </p:sp>
      <p:sp>
        <p:nvSpPr>
          <p:cNvPr id="4" name="Footer Placeholder 3">
            <a:extLst>
              <a:ext uri="{FF2B5EF4-FFF2-40B4-BE49-F238E27FC236}">
                <a16:creationId xmlns:a16="http://schemas.microsoft.com/office/drawing/2014/main" id="{59E2DA4E-7B7F-4A07-86F3-5B7E7F1BD2B5}"/>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6AEB592C-D0E2-4F38-81AC-4E1EEBC2F1C7}"/>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37735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8DC95B-5C86-4F9E-ACE4-860A8B23BF11}"/>
              </a:ext>
            </a:extLst>
          </p:cNvPr>
          <p:cNvSpPr>
            <a:spLocks noGrp="1"/>
          </p:cNvSpPr>
          <p:nvPr>
            <p:ph type="dt" sz="half" idx="10"/>
          </p:nvPr>
        </p:nvSpPr>
        <p:spPr/>
        <p:txBody>
          <a:bodyPr/>
          <a:lstStyle/>
          <a:p>
            <a:fld id="{C1F7A1A5-9B83-48F4-9C63-620B83769BFA}" type="datetimeFigureOut">
              <a:rPr lang="nl-NL" smtClean="0"/>
              <a:t>21-9-2021</a:t>
            </a:fld>
            <a:endParaRPr lang="nl-NL"/>
          </a:p>
        </p:txBody>
      </p:sp>
      <p:sp>
        <p:nvSpPr>
          <p:cNvPr id="3" name="Footer Placeholder 2">
            <a:extLst>
              <a:ext uri="{FF2B5EF4-FFF2-40B4-BE49-F238E27FC236}">
                <a16:creationId xmlns:a16="http://schemas.microsoft.com/office/drawing/2014/main" id="{D6E2A4F4-A7DA-4180-A948-F1383AC1ECF7}"/>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2584E352-9625-4FD4-88F7-8E024D345E86}"/>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38782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7C6E-2596-4980-801D-4CDA0760F9FA}"/>
              </a:ext>
            </a:extLst>
          </p:cNvPr>
          <p:cNvSpPr>
            <a:spLocks noGrp="1"/>
          </p:cNvSpPr>
          <p:nvPr>
            <p:ph type="title"/>
          </p:nvPr>
        </p:nvSpPr>
        <p:spPr>
          <a:xfrm>
            <a:off x="839788" y="457200"/>
            <a:ext cx="3932237" cy="1600200"/>
          </a:xfrm>
        </p:spPr>
        <p:txBody>
          <a:bodyPr anchor="b">
            <a:normAutofit/>
          </a:bodyPr>
          <a:lstStyle>
            <a:lvl1pPr>
              <a:defRPr lang="en-NL" sz="2800" kern="1200" dirty="0">
                <a:solidFill>
                  <a:schemeClr val="bg1"/>
                </a:solidFill>
                <a:latin typeface="+mj-lt"/>
                <a:ea typeface="+mj-ea"/>
                <a:cs typeface="+mj-cs"/>
              </a:defRPr>
            </a:lvl1pPr>
          </a:lstStyle>
          <a:p>
            <a:r>
              <a:rPr lang="en-US"/>
              <a:t>Click to edit Master title style</a:t>
            </a:r>
            <a:endParaRPr lang="en-NL" dirty="0"/>
          </a:p>
        </p:txBody>
      </p:sp>
      <p:sp>
        <p:nvSpPr>
          <p:cNvPr id="3" name="Content Placeholder 2">
            <a:extLst>
              <a:ext uri="{FF2B5EF4-FFF2-40B4-BE49-F238E27FC236}">
                <a16:creationId xmlns:a16="http://schemas.microsoft.com/office/drawing/2014/main" id="{72F0A240-EA0B-4EAC-A1ED-C6D98FD97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dirty="0"/>
          </a:p>
        </p:txBody>
      </p:sp>
      <p:sp>
        <p:nvSpPr>
          <p:cNvPr id="4" name="Text Placeholder 3">
            <a:extLst>
              <a:ext uri="{FF2B5EF4-FFF2-40B4-BE49-F238E27FC236}">
                <a16:creationId xmlns:a16="http://schemas.microsoft.com/office/drawing/2014/main" id="{4BEEAD39-1E5D-42F1-9147-DEB2C8056FCE}"/>
              </a:ext>
            </a:extLst>
          </p:cNvPr>
          <p:cNvSpPr>
            <a:spLocks noGrp="1"/>
          </p:cNvSpPr>
          <p:nvPr>
            <p:ph type="body" sz="half" idx="2"/>
          </p:nvPr>
        </p:nvSpPr>
        <p:spPr>
          <a:xfrm>
            <a:off x="839788" y="2057400"/>
            <a:ext cx="3932237" cy="3811588"/>
          </a:xfrm>
        </p:spPr>
        <p:txBody>
          <a:bodyPr>
            <a:normAutofit/>
          </a:bodyPr>
          <a:lstStyle>
            <a:lvl1pPr marL="0" indent="0">
              <a:buNone/>
              <a:defRPr lang="en-US" dirty="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4B16B-51B6-415D-A454-7BC8A360A39F}"/>
              </a:ext>
            </a:extLst>
          </p:cNvPr>
          <p:cNvSpPr>
            <a:spLocks noGrp="1"/>
          </p:cNvSpPr>
          <p:nvPr>
            <p:ph type="dt" sz="half" idx="10"/>
          </p:nvPr>
        </p:nvSpPr>
        <p:spPr/>
        <p:txBody>
          <a:bodyPr/>
          <a:lstStyle/>
          <a:p>
            <a:fld id="{C1F7A1A5-9B83-48F4-9C63-620B83769BFA}" type="datetimeFigureOut">
              <a:rPr lang="nl-NL" smtClean="0"/>
              <a:t>21-9-2021</a:t>
            </a:fld>
            <a:endParaRPr lang="nl-NL"/>
          </a:p>
        </p:txBody>
      </p:sp>
      <p:sp>
        <p:nvSpPr>
          <p:cNvPr id="6" name="Footer Placeholder 5">
            <a:extLst>
              <a:ext uri="{FF2B5EF4-FFF2-40B4-BE49-F238E27FC236}">
                <a16:creationId xmlns:a16="http://schemas.microsoft.com/office/drawing/2014/main" id="{5B0BB79D-5D5A-4F4F-A410-8E42F9D0D94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5D9FAF42-01AA-4934-A765-D576E8CD173D}"/>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07448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2757-3BE4-4DB7-9156-9E97D50A37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14864B31-42E3-4363-AEAF-0B120997B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NL"/>
          </a:p>
        </p:txBody>
      </p:sp>
      <p:sp>
        <p:nvSpPr>
          <p:cNvPr id="4" name="Text Placeholder 3">
            <a:extLst>
              <a:ext uri="{FF2B5EF4-FFF2-40B4-BE49-F238E27FC236}">
                <a16:creationId xmlns:a16="http://schemas.microsoft.com/office/drawing/2014/main" id="{1B6E55C2-2A68-4DE8-94DF-75EB3D8FC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023E0C-4446-4F6D-82DD-41CF8E7E7511}"/>
              </a:ext>
            </a:extLst>
          </p:cNvPr>
          <p:cNvSpPr>
            <a:spLocks noGrp="1"/>
          </p:cNvSpPr>
          <p:nvPr>
            <p:ph type="dt" sz="half" idx="10"/>
          </p:nvPr>
        </p:nvSpPr>
        <p:spPr/>
        <p:txBody>
          <a:bodyPr/>
          <a:lstStyle/>
          <a:p>
            <a:fld id="{C1F7A1A5-9B83-48F4-9C63-620B83769BFA}" type="datetimeFigureOut">
              <a:rPr lang="nl-NL" smtClean="0"/>
              <a:t>21-9-2021</a:t>
            </a:fld>
            <a:endParaRPr lang="nl-NL"/>
          </a:p>
        </p:txBody>
      </p:sp>
      <p:sp>
        <p:nvSpPr>
          <p:cNvPr id="6" name="Footer Placeholder 5">
            <a:extLst>
              <a:ext uri="{FF2B5EF4-FFF2-40B4-BE49-F238E27FC236}">
                <a16:creationId xmlns:a16="http://schemas.microsoft.com/office/drawing/2014/main" id="{B97509FF-C794-486A-B998-87F2C0830E4E}"/>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7422FFF7-BF6C-4711-843B-4BB5EB23C226}"/>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290891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7C6E-2596-4980-801D-4CDA0760F9FA}"/>
              </a:ext>
            </a:extLst>
          </p:cNvPr>
          <p:cNvSpPr>
            <a:spLocks noGrp="1"/>
          </p:cNvSpPr>
          <p:nvPr>
            <p:ph type="title"/>
          </p:nvPr>
        </p:nvSpPr>
        <p:spPr>
          <a:xfrm>
            <a:off x="839788" y="457200"/>
            <a:ext cx="3932237" cy="5411788"/>
          </a:xfrm>
        </p:spPr>
        <p:txBody>
          <a:bodyPr anchor="ctr">
            <a:normAutofit/>
          </a:bodyPr>
          <a:lstStyle>
            <a:lvl1pPr>
              <a:defRPr lang="en-NL" sz="6000" kern="1200" dirty="0">
                <a:solidFill>
                  <a:schemeClr val="bg1"/>
                </a:solidFill>
                <a:latin typeface="+mj-lt"/>
                <a:ea typeface="+mj-ea"/>
                <a:cs typeface="+mj-cs"/>
              </a:defRPr>
            </a:lvl1pPr>
          </a:lstStyle>
          <a:p>
            <a:r>
              <a:rPr lang="en-US"/>
              <a:t>Click to edit Master title style</a:t>
            </a:r>
            <a:endParaRPr lang="en-NL" dirty="0"/>
          </a:p>
        </p:txBody>
      </p:sp>
      <p:sp>
        <p:nvSpPr>
          <p:cNvPr id="3" name="Content Placeholder 2">
            <a:extLst>
              <a:ext uri="{FF2B5EF4-FFF2-40B4-BE49-F238E27FC236}">
                <a16:creationId xmlns:a16="http://schemas.microsoft.com/office/drawing/2014/main" id="{72F0A240-EA0B-4EAC-A1ED-C6D98FD97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4BE4B16B-51B6-415D-A454-7BC8A360A39F}"/>
              </a:ext>
            </a:extLst>
          </p:cNvPr>
          <p:cNvSpPr>
            <a:spLocks noGrp="1"/>
          </p:cNvSpPr>
          <p:nvPr>
            <p:ph type="dt" sz="half" idx="10"/>
          </p:nvPr>
        </p:nvSpPr>
        <p:spPr/>
        <p:txBody>
          <a:bodyPr/>
          <a:lstStyle/>
          <a:p>
            <a:fld id="{D61E2CAE-0AF7-43DC-968F-45E6B956AA4B}" type="datetimeFigureOut">
              <a:rPr lang="en-NL" smtClean="0"/>
              <a:t>21/09/2021</a:t>
            </a:fld>
            <a:endParaRPr lang="en-NL"/>
          </a:p>
        </p:txBody>
      </p:sp>
      <p:sp>
        <p:nvSpPr>
          <p:cNvPr id="6" name="Footer Placeholder 5">
            <a:extLst>
              <a:ext uri="{FF2B5EF4-FFF2-40B4-BE49-F238E27FC236}">
                <a16:creationId xmlns:a16="http://schemas.microsoft.com/office/drawing/2014/main" id="{5B0BB79D-5D5A-4F4F-A410-8E42F9D0D949}"/>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5D9FAF42-01AA-4934-A765-D576E8CD173D}"/>
              </a:ext>
            </a:extLst>
          </p:cNvPr>
          <p:cNvSpPr>
            <a:spLocks noGrp="1"/>
          </p:cNvSpPr>
          <p:nvPr>
            <p:ph type="sldNum" sz="quarter" idx="12"/>
          </p:nvPr>
        </p:nvSpPr>
        <p:spPr>
          <a:xfrm>
            <a:off x="9327417" y="6356350"/>
            <a:ext cx="2743200" cy="365125"/>
          </a:xfrm>
          <a:prstGeom prst="rect">
            <a:avLst/>
          </a:prstGeom>
        </p:spPr>
        <p:txBody>
          <a:bodyPr/>
          <a:lstStyle/>
          <a:p>
            <a:fld id="{1AFA01CA-FA0E-4054-8554-0A84DEE08BA8}" type="slidenum">
              <a:rPr lang="en-NL" smtClean="0"/>
              <a:t>‹#›</a:t>
            </a:fld>
            <a:endParaRPr lang="en-NL"/>
          </a:p>
        </p:txBody>
      </p:sp>
    </p:spTree>
    <p:extLst>
      <p:ext uri="{BB962C8B-B14F-4D97-AF65-F5344CB8AC3E}">
        <p14:creationId xmlns:p14="http://schemas.microsoft.com/office/powerpoint/2010/main" val="420293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05DA9-1A98-4686-BB5B-814322F4AD47}"/>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A39B4037-7A4A-4384-BE2D-2DA395F6C7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30FF72D5-A0BA-484C-B089-42D46786BF86}"/>
              </a:ext>
            </a:extLst>
          </p:cNvPr>
          <p:cNvSpPr>
            <a:spLocks noGrp="1"/>
          </p:cNvSpPr>
          <p:nvPr>
            <p:ph type="dt" sz="half" idx="10"/>
          </p:nvPr>
        </p:nvSpPr>
        <p:spPr/>
        <p:txBody>
          <a:bodyPr/>
          <a:lstStyle/>
          <a:p>
            <a:fld id="{C1F7A1A5-9B83-48F4-9C63-620B83769BFA}" type="datetimeFigureOut">
              <a:rPr lang="nl-NL" smtClean="0"/>
              <a:t>21-9-2021</a:t>
            </a:fld>
            <a:endParaRPr lang="nl-NL"/>
          </a:p>
        </p:txBody>
      </p:sp>
      <p:sp>
        <p:nvSpPr>
          <p:cNvPr id="5" name="Footer Placeholder 4">
            <a:extLst>
              <a:ext uri="{FF2B5EF4-FFF2-40B4-BE49-F238E27FC236}">
                <a16:creationId xmlns:a16="http://schemas.microsoft.com/office/drawing/2014/main" id="{AD9AD2AD-0FDB-4449-B372-27DD2412081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DFEFA7C-ABC0-4494-8BC6-A54D2D485076}"/>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223177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36A39D-C168-4465-9B46-8F14734DAB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DAA6CD48-DCD0-4DAB-BBDA-F31EA1154D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0A4538D0-3720-4020-BC79-BB90653E40A4}"/>
              </a:ext>
            </a:extLst>
          </p:cNvPr>
          <p:cNvSpPr>
            <a:spLocks noGrp="1"/>
          </p:cNvSpPr>
          <p:nvPr>
            <p:ph type="dt" sz="half" idx="10"/>
          </p:nvPr>
        </p:nvSpPr>
        <p:spPr/>
        <p:txBody>
          <a:bodyPr/>
          <a:lstStyle/>
          <a:p>
            <a:fld id="{C1F7A1A5-9B83-48F4-9C63-620B83769BFA}" type="datetimeFigureOut">
              <a:rPr lang="nl-NL" smtClean="0"/>
              <a:t>21-9-2021</a:t>
            </a:fld>
            <a:endParaRPr lang="nl-NL"/>
          </a:p>
        </p:txBody>
      </p:sp>
      <p:sp>
        <p:nvSpPr>
          <p:cNvPr id="5" name="Footer Placeholder 4">
            <a:extLst>
              <a:ext uri="{FF2B5EF4-FFF2-40B4-BE49-F238E27FC236}">
                <a16:creationId xmlns:a16="http://schemas.microsoft.com/office/drawing/2014/main" id="{C45A4044-D15A-4411-B7C6-B765E3E5862D}"/>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7388C63-0AB8-4F72-AB7A-BB25E97E641F}"/>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58540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59082" y="424166"/>
            <a:ext cx="11336039" cy="758022"/>
          </a:xfrm>
          <a:prstGeom prst="rect">
            <a:avLst/>
          </a:prstGeom>
        </p:spPr>
        <p:txBody>
          <a:bodyPr vert="horz" wrap="square" lIns="0" tIns="0" rIns="0" bIns="0" rtlCol="0" anchor="t">
            <a:noAutofit/>
          </a:bodyPr>
          <a:lstStyle>
            <a:lvl1pPr>
              <a:defRPr sz="3200">
                <a:solidFill>
                  <a:srgbClr val="000000"/>
                </a:solidFill>
              </a:defRPr>
            </a:lvl1pPr>
          </a:lstStyle>
          <a:p>
            <a:r>
              <a:rPr lang="en-US"/>
              <a:t>Title</a:t>
            </a:r>
          </a:p>
        </p:txBody>
      </p:sp>
    </p:spTree>
    <p:extLst>
      <p:ext uri="{BB962C8B-B14F-4D97-AF65-F5344CB8AC3E}">
        <p14:creationId xmlns:p14="http://schemas.microsoft.com/office/powerpoint/2010/main" val="140855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15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79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313A-87B2-4822-A90B-BE7D553D4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F35206-C659-4CE9-9BB8-9452C5020A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F124C-6CA9-40A7-9B38-3637F9750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0D7D38-58D6-4CE6-BF65-D828FA697492}"/>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21-9-2021</a:t>
            </a:fld>
            <a:endParaRPr lang="nl-NL"/>
          </a:p>
        </p:txBody>
      </p:sp>
      <p:sp>
        <p:nvSpPr>
          <p:cNvPr id="6" name="Footer Placeholder 5">
            <a:extLst>
              <a:ext uri="{FF2B5EF4-FFF2-40B4-BE49-F238E27FC236}">
                <a16:creationId xmlns:a16="http://schemas.microsoft.com/office/drawing/2014/main" id="{7C6D0130-94EF-4649-B0C3-8D282A01AE46}"/>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4EA51713-7404-4780-A40C-13C6F3E28557}"/>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6001072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solidFill>
                  <a:srgbClr val="3F3F3F"/>
                </a:solidFill>
              </a:defRPr>
            </a:lvl1pPr>
          </a:lstStyle>
          <a:p>
            <a:r>
              <a:rPr lang="en-US"/>
              <a:t>Click to edit Master title style</a:t>
            </a:r>
          </a:p>
        </p:txBody>
      </p:sp>
    </p:spTree>
    <p:extLst>
      <p:ext uri="{BB962C8B-B14F-4D97-AF65-F5344CB8AC3E}">
        <p14:creationId xmlns:p14="http://schemas.microsoft.com/office/powerpoint/2010/main" val="263264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066273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7737-A04C-4894-B356-F9039BAED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1F234-9BD2-4799-8886-590D25FD0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AC7F2-2455-4CDE-A3F5-DA151EF5FAEA}"/>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21-9-2021</a:t>
            </a:fld>
            <a:endParaRPr lang="nl-NL"/>
          </a:p>
        </p:txBody>
      </p:sp>
      <p:sp>
        <p:nvSpPr>
          <p:cNvPr id="5" name="Footer Placeholder 4">
            <a:extLst>
              <a:ext uri="{FF2B5EF4-FFF2-40B4-BE49-F238E27FC236}">
                <a16:creationId xmlns:a16="http://schemas.microsoft.com/office/drawing/2014/main" id="{493405DF-F0E7-4D8C-9046-4DC9A44CC53C}"/>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06ECEA94-3D94-4D3E-833D-ED3A8ABEA55C}"/>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701586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6BBE-E97D-46E7-86EE-DEE1CFB82E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DA21B-A267-4E9D-83CC-7E9F6D9D0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DC790-0156-42AA-AC21-A0C1C5E4B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FBBEC-1F28-4FB5-8ADE-55F6903F7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8DF6F4-6BD9-4815-B14F-0A9694273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47CAE-45B0-429F-A8FF-977D084D8F21}"/>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21-9-2021</a:t>
            </a:fld>
            <a:endParaRPr lang="nl-NL"/>
          </a:p>
        </p:txBody>
      </p:sp>
      <p:sp>
        <p:nvSpPr>
          <p:cNvPr id="8" name="Footer Placeholder 7">
            <a:extLst>
              <a:ext uri="{FF2B5EF4-FFF2-40B4-BE49-F238E27FC236}">
                <a16:creationId xmlns:a16="http://schemas.microsoft.com/office/drawing/2014/main" id="{652FF902-60D0-42D7-802A-37E78F822A9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9" name="Slide Number Placeholder 8">
            <a:extLst>
              <a:ext uri="{FF2B5EF4-FFF2-40B4-BE49-F238E27FC236}">
                <a16:creationId xmlns:a16="http://schemas.microsoft.com/office/drawing/2014/main" id="{09DE6020-832D-479D-9010-D6A28A888E10}"/>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93569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6DD1-4996-4254-8E38-DF75F6FCE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AB6DB-7D66-4C6D-AACB-C52A24736D9E}"/>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21-9-2021</a:t>
            </a:fld>
            <a:endParaRPr lang="nl-NL"/>
          </a:p>
        </p:txBody>
      </p:sp>
      <p:sp>
        <p:nvSpPr>
          <p:cNvPr id="4" name="Footer Placeholder 3">
            <a:extLst>
              <a:ext uri="{FF2B5EF4-FFF2-40B4-BE49-F238E27FC236}">
                <a16:creationId xmlns:a16="http://schemas.microsoft.com/office/drawing/2014/main" id="{A303E7A8-7D43-4084-9E6F-94F1C8239690}"/>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5" name="Slide Number Placeholder 4">
            <a:extLst>
              <a:ext uri="{FF2B5EF4-FFF2-40B4-BE49-F238E27FC236}">
                <a16:creationId xmlns:a16="http://schemas.microsoft.com/office/drawing/2014/main" id="{0F7AFF42-76AE-4B7F-A11E-138DC3A8FD38}"/>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37620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B7058-37B4-46F2-8536-1152A832B12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21-9-2021</a:t>
            </a:fld>
            <a:endParaRPr lang="nl-NL"/>
          </a:p>
        </p:txBody>
      </p:sp>
      <p:sp>
        <p:nvSpPr>
          <p:cNvPr id="3" name="Footer Placeholder 2">
            <a:extLst>
              <a:ext uri="{FF2B5EF4-FFF2-40B4-BE49-F238E27FC236}">
                <a16:creationId xmlns:a16="http://schemas.microsoft.com/office/drawing/2014/main" id="{397C0921-631D-489C-99E8-D662AEC68F90}"/>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4" name="Slide Number Placeholder 3">
            <a:extLst>
              <a:ext uri="{FF2B5EF4-FFF2-40B4-BE49-F238E27FC236}">
                <a16:creationId xmlns:a16="http://schemas.microsoft.com/office/drawing/2014/main" id="{A3787512-86F6-463A-911A-C693C6E666B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4272014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C061-49B2-4A96-9A2B-217633819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3D8A9-8284-4CB2-B3F9-DD34E58D4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8E719-2BF4-43F2-9E7E-823421B98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44DF-00E8-4E60-A98D-B7E7066B4334}"/>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21-9-2021</a:t>
            </a:fld>
            <a:endParaRPr lang="nl-NL"/>
          </a:p>
        </p:txBody>
      </p:sp>
      <p:sp>
        <p:nvSpPr>
          <p:cNvPr id="6" name="Footer Placeholder 5">
            <a:extLst>
              <a:ext uri="{FF2B5EF4-FFF2-40B4-BE49-F238E27FC236}">
                <a16:creationId xmlns:a16="http://schemas.microsoft.com/office/drawing/2014/main" id="{DD578214-CF6D-4C89-9D6B-CBD214D6A8D3}"/>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C1147DF0-1BE6-42A2-BFD1-BBE3BBB264F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38054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3D50-53CD-41EF-B3E5-E33EE69F9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06E19C-C6C6-4844-90B3-FC9D79D76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756AB0-CABB-4CB8-BA11-207A1F103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EB7EE-9437-4233-A789-EF36612B9C9A}"/>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21-9-2021</a:t>
            </a:fld>
            <a:endParaRPr lang="nl-NL"/>
          </a:p>
        </p:txBody>
      </p:sp>
      <p:sp>
        <p:nvSpPr>
          <p:cNvPr id="6" name="Footer Placeholder 5">
            <a:extLst>
              <a:ext uri="{FF2B5EF4-FFF2-40B4-BE49-F238E27FC236}">
                <a16:creationId xmlns:a16="http://schemas.microsoft.com/office/drawing/2014/main" id="{A02B99E8-B508-414A-9E54-B1AFE32C866D}"/>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D4BFA286-8000-45FA-8BB9-A87C6C9035B8}"/>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247328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theme" Target="../theme/theme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971A3-7CB1-4045-9E30-9396532DB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B4A27C-89D3-479B-BB62-9E536EBF4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96103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0" r:id="rId12"/>
    <p:sldLayoutId id="2147483661" r:id="rId13"/>
  </p:sldLayoutIdLst>
  <p:txStyles>
    <p:titleStyle>
      <a:lvl1pPr algn="l" defTabSz="914400" rtl="0" eaLnBrk="1" latinLnBrk="0" hangingPunct="1">
        <a:lnSpc>
          <a:spcPct val="90000"/>
        </a:lnSpc>
        <a:spcBef>
          <a:spcPct val="0"/>
        </a:spcBef>
        <a:buNone/>
        <a:defRPr sz="2400" kern="1200">
          <a:solidFill>
            <a:schemeClr val="bg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971A3-7CB1-4045-9E30-9396532DB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B4A27C-89D3-479B-BB62-9E536EBF4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187186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rgbClr val="0078D4"/>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8D4"/>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8D4"/>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8D4"/>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8D4"/>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8D4"/>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30F1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402C9B-80E2-4CC6-BCCB-09773E94317A}"/>
              </a:ext>
            </a:extLst>
          </p:cNvPr>
          <p:cNvSpPr>
            <a:spLocks noGrp="1"/>
          </p:cNvSpPr>
          <p:nvPr>
            <p:ph type="title"/>
          </p:nvPr>
        </p:nvSpPr>
        <p:spPr>
          <a:xfrm>
            <a:off x="252723" y="78115"/>
            <a:ext cx="11817893" cy="964943"/>
          </a:xfrm>
          <a:prstGeom prst="rect">
            <a:avLst/>
          </a:prstGeom>
        </p:spPr>
        <p:txBody>
          <a:bodyPr vert="horz" lIns="91440" tIns="45720" rIns="91440" bIns="45720" rtlCol="0" anchor="ctr">
            <a:normAutofit/>
          </a:bodyPr>
          <a:lstStyle/>
          <a:p>
            <a:r>
              <a:rPr lang="en-US"/>
              <a:t>Click to edit Master title style</a:t>
            </a:r>
            <a:endParaRPr lang="en-NL" dirty="0"/>
          </a:p>
        </p:txBody>
      </p:sp>
      <p:sp>
        <p:nvSpPr>
          <p:cNvPr id="3" name="Text Placeholder 2">
            <a:extLst>
              <a:ext uri="{FF2B5EF4-FFF2-40B4-BE49-F238E27FC236}">
                <a16:creationId xmlns:a16="http://schemas.microsoft.com/office/drawing/2014/main" id="{76D68C14-B504-4A27-956E-722C2041F8A8}"/>
              </a:ext>
            </a:extLst>
          </p:cNvPr>
          <p:cNvSpPr>
            <a:spLocks noGrp="1"/>
          </p:cNvSpPr>
          <p:nvPr>
            <p:ph type="body" idx="1"/>
          </p:nvPr>
        </p:nvSpPr>
        <p:spPr>
          <a:xfrm>
            <a:off x="252723" y="1098198"/>
            <a:ext cx="11817893" cy="50787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dirty="0"/>
          </a:p>
        </p:txBody>
      </p:sp>
      <p:sp>
        <p:nvSpPr>
          <p:cNvPr id="4" name="Date Placeholder 3">
            <a:extLst>
              <a:ext uri="{FF2B5EF4-FFF2-40B4-BE49-F238E27FC236}">
                <a16:creationId xmlns:a16="http://schemas.microsoft.com/office/drawing/2014/main" id="{B1863A8A-55E2-4A4B-B99C-26BD58DFE9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1E2CAE-0AF7-43DC-968F-45E6B956AA4B}" type="datetimeFigureOut">
              <a:rPr lang="en-NL" smtClean="0"/>
              <a:t>21/09/2021</a:t>
            </a:fld>
            <a:endParaRPr lang="en-NL"/>
          </a:p>
        </p:txBody>
      </p:sp>
      <p:sp>
        <p:nvSpPr>
          <p:cNvPr id="5" name="Footer Placeholder 4">
            <a:extLst>
              <a:ext uri="{FF2B5EF4-FFF2-40B4-BE49-F238E27FC236}">
                <a16:creationId xmlns:a16="http://schemas.microsoft.com/office/drawing/2014/main" id="{0A1120F9-0192-438A-9802-34696E7C7D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Tree>
    <p:extLst>
      <p:ext uri="{BB962C8B-B14F-4D97-AF65-F5344CB8AC3E}">
        <p14:creationId xmlns:p14="http://schemas.microsoft.com/office/powerpoint/2010/main" val="415813988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4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4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36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32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3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svg"/><Relationship Id="rId7" Type="http://schemas.openxmlformats.org/officeDocument/2006/relationships/image" Target="../media/image24.svg"/><Relationship Id="rId2" Type="http://schemas.openxmlformats.org/officeDocument/2006/relationships/image" Target="../media/image30.png"/><Relationship Id="rId1" Type="http://schemas.openxmlformats.org/officeDocument/2006/relationships/slideLayout" Target="../slideLayouts/slideLayout30.xml"/><Relationship Id="rId6" Type="http://schemas.openxmlformats.org/officeDocument/2006/relationships/image" Target="../media/image28.png"/><Relationship Id="rId5" Type="http://schemas.openxmlformats.org/officeDocument/2006/relationships/image" Target="../media/image22.svg"/><Relationship Id="rId10" Type="http://schemas.openxmlformats.org/officeDocument/2006/relationships/image" Target="../media/image40.svg"/><Relationship Id="rId4" Type="http://schemas.openxmlformats.org/officeDocument/2006/relationships/image" Target="../media/image27.png"/><Relationship Id="rId9"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30.xml"/><Relationship Id="rId6" Type="http://schemas.openxmlformats.org/officeDocument/2006/relationships/image" Target="../media/image24.svg"/><Relationship Id="rId5" Type="http://schemas.openxmlformats.org/officeDocument/2006/relationships/image" Target="../media/image28.png"/><Relationship Id="rId4" Type="http://schemas.openxmlformats.org/officeDocument/2006/relationships/image" Target="../media/image22.svg"/><Relationship Id="rId9" Type="http://schemas.openxmlformats.org/officeDocument/2006/relationships/image" Target="../media/image2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AF28-4A06-44E6-86E6-C06F169E581B}"/>
              </a:ext>
            </a:extLst>
          </p:cNvPr>
          <p:cNvSpPr>
            <a:spLocks noGrp="1"/>
          </p:cNvSpPr>
          <p:nvPr>
            <p:ph type="ctrTitle"/>
          </p:nvPr>
        </p:nvSpPr>
        <p:spPr/>
        <p:txBody>
          <a:bodyPr>
            <a:normAutofit/>
          </a:bodyPr>
          <a:lstStyle/>
          <a:p>
            <a:r>
              <a:rPr lang="en-US"/>
              <a:t>Implementing an Event Sourcing strategy on Azure</a:t>
            </a:r>
            <a:endParaRPr lang="nl-NL"/>
          </a:p>
        </p:txBody>
      </p:sp>
      <p:sp>
        <p:nvSpPr>
          <p:cNvPr id="5" name="Subtitle 4">
            <a:extLst>
              <a:ext uri="{FF2B5EF4-FFF2-40B4-BE49-F238E27FC236}">
                <a16:creationId xmlns:a16="http://schemas.microsoft.com/office/drawing/2014/main" id="{9FB6477F-509E-4666-801C-2D66AEB4B949}"/>
              </a:ext>
            </a:extLst>
          </p:cNvPr>
          <p:cNvSpPr>
            <a:spLocks noGrp="1"/>
          </p:cNvSpPr>
          <p:nvPr>
            <p:ph type="subTitle" idx="1"/>
          </p:nvPr>
        </p:nvSpPr>
        <p:spPr/>
        <p:txBody>
          <a:bodyPr/>
          <a:lstStyle/>
          <a:p>
            <a:r>
              <a:rPr lang="nl-NL" dirty="0"/>
              <a:t>Olena Borzenko</a:t>
            </a:r>
          </a:p>
          <a:p>
            <a:r>
              <a:rPr lang="nl-NL" dirty="0"/>
              <a:t>Eldert Grootenboer</a:t>
            </a:r>
          </a:p>
        </p:txBody>
      </p:sp>
    </p:spTree>
    <p:extLst>
      <p:ext uri="{BB962C8B-B14F-4D97-AF65-F5344CB8AC3E}">
        <p14:creationId xmlns:p14="http://schemas.microsoft.com/office/powerpoint/2010/main" val="376861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7633-78EE-40AF-A300-4E9FD75FCA9A}"/>
              </a:ext>
            </a:extLst>
          </p:cNvPr>
          <p:cNvSpPr>
            <a:spLocks noGrp="1"/>
          </p:cNvSpPr>
          <p:nvPr>
            <p:ph type="title"/>
          </p:nvPr>
        </p:nvSpPr>
        <p:spPr/>
        <p:txBody>
          <a:bodyPr/>
          <a:lstStyle/>
          <a:p>
            <a:r>
              <a:rPr lang="en-US"/>
              <a:t>Materialized view</a:t>
            </a:r>
            <a:endParaRPr lang="nl-NL"/>
          </a:p>
        </p:txBody>
      </p:sp>
      <p:sp>
        <p:nvSpPr>
          <p:cNvPr id="4" name="Text Placeholder 3">
            <a:extLst>
              <a:ext uri="{FF2B5EF4-FFF2-40B4-BE49-F238E27FC236}">
                <a16:creationId xmlns:a16="http://schemas.microsoft.com/office/drawing/2014/main" id="{EF470760-C6B0-407B-9510-8831B6286E7E}"/>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53773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1EE0-5114-441C-A930-CCB324AABC30}"/>
              </a:ext>
            </a:extLst>
          </p:cNvPr>
          <p:cNvSpPr>
            <a:spLocks noGrp="1"/>
          </p:cNvSpPr>
          <p:nvPr>
            <p:ph type="title"/>
          </p:nvPr>
        </p:nvSpPr>
        <p:spPr/>
        <p:txBody>
          <a:bodyPr/>
          <a:lstStyle/>
          <a:p>
            <a:r>
              <a:rPr lang="en-US"/>
              <a:t>Creating a materialized view</a:t>
            </a:r>
            <a:endParaRPr lang="nl-NL"/>
          </a:p>
        </p:txBody>
      </p:sp>
      <p:graphicFrame>
        <p:nvGraphicFramePr>
          <p:cNvPr id="6" name="Content Placeholder 3">
            <a:extLst>
              <a:ext uri="{FF2B5EF4-FFF2-40B4-BE49-F238E27FC236}">
                <a16:creationId xmlns:a16="http://schemas.microsoft.com/office/drawing/2014/main" id="{AC5680CC-831D-4744-B8AA-A4B1BB399E1F}"/>
              </a:ext>
            </a:extLst>
          </p:cNvPr>
          <p:cNvGraphicFramePr>
            <a:graphicFrameLocks noGrp="1"/>
          </p:cNvGraphicFramePr>
          <p:nvPr>
            <p:ph idx="1"/>
            <p:extLst>
              <p:ext uri="{D42A27DB-BD31-4B8C-83A1-F6EECF244321}">
                <p14:modId xmlns:p14="http://schemas.microsoft.com/office/powerpoint/2010/main" val="3055363189"/>
              </p:ext>
            </p:extLst>
          </p:nvPr>
        </p:nvGraphicFramePr>
        <p:xfrm>
          <a:off x="252413" y="1098550"/>
          <a:ext cx="11818937" cy="5078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606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graphicEl>
                                              <a:dgm id="{48F7A819-CB6C-4515-AE8B-3689460EE97E}"/>
                                            </p:graphicEl>
                                          </p:spTgt>
                                        </p:tgtEl>
                                        <p:attrNameLst>
                                          <p:attrName>style.visibility</p:attrName>
                                        </p:attrNameLst>
                                      </p:cBhvr>
                                      <p:to>
                                        <p:strVal val="visible"/>
                                      </p:to>
                                    </p:set>
                                    <p:animEffect transition="in" filter="fade">
                                      <p:cBhvr>
                                        <p:cTn id="7" dur="500"/>
                                        <p:tgtEl>
                                          <p:spTgt spid="6">
                                            <p:graphicEl>
                                              <a:dgm id="{48F7A819-CB6C-4515-AE8B-3689460EE97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D80788C7-2C20-471C-863D-799F1E3462F8}"/>
                                            </p:graphicEl>
                                          </p:spTgt>
                                        </p:tgtEl>
                                        <p:attrNameLst>
                                          <p:attrName>style.visibility</p:attrName>
                                        </p:attrNameLst>
                                      </p:cBhvr>
                                      <p:to>
                                        <p:strVal val="visible"/>
                                      </p:to>
                                    </p:set>
                                    <p:animEffect transition="in" filter="fade">
                                      <p:cBhvr>
                                        <p:cTn id="10" dur="500"/>
                                        <p:tgtEl>
                                          <p:spTgt spid="6">
                                            <p:graphicEl>
                                              <a:dgm id="{D80788C7-2C20-471C-863D-799F1E3462F8}"/>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graphicEl>
                                              <a:dgm id="{949ABF20-6D26-49E2-AA3E-A3E84728F55D}"/>
                                            </p:graphicEl>
                                          </p:spTgt>
                                        </p:tgtEl>
                                        <p:attrNameLst>
                                          <p:attrName>style.visibility</p:attrName>
                                        </p:attrNameLst>
                                      </p:cBhvr>
                                      <p:to>
                                        <p:strVal val="visible"/>
                                      </p:to>
                                    </p:set>
                                    <p:animEffect transition="in" filter="fade">
                                      <p:cBhvr>
                                        <p:cTn id="15" dur="500"/>
                                        <p:tgtEl>
                                          <p:spTgt spid="6">
                                            <p:graphicEl>
                                              <a:dgm id="{949ABF20-6D26-49E2-AA3E-A3E84728F55D}"/>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graphicEl>
                                              <a:dgm id="{0F5E3250-9004-4A9E-83F3-FFD03477525D}"/>
                                            </p:graphicEl>
                                          </p:spTgt>
                                        </p:tgtEl>
                                        <p:attrNameLst>
                                          <p:attrName>style.visibility</p:attrName>
                                        </p:attrNameLst>
                                      </p:cBhvr>
                                      <p:to>
                                        <p:strVal val="visible"/>
                                      </p:to>
                                    </p:set>
                                    <p:animEffect transition="in" filter="fade">
                                      <p:cBhvr>
                                        <p:cTn id="18" dur="500"/>
                                        <p:tgtEl>
                                          <p:spTgt spid="6">
                                            <p:graphicEl>
                                              <a:dgm id="{0F5E3250-9004-4A9E-83F3-FFD03477525D}"/>
                                            </p:graphicEl>
                                          </p:spTgt>
                                        </p:tgtEl>
                                      </p:cBhvr>
                                    </p:animEffect>
                                  </p:childTnLst>
                                </p:cTn>
                              </p:par>
                              <p:par>
                                <p:cTn id="19" presetID="9" presetClass="emph" presetSubtype="0" grpId="1" nodeType="withEffect">
                                  <p:stCondLst>
                                    <p:cond delay="0"/>
                                  </p:stCondLst>
                                  <p:childTnLst>
                                    <p:set>
                                      <p:cBhvr>
                                        <p:cTn id="20" dur="indefinite"/>
                                        <p:tgtEl>
                                          <p:spTgt spid="6">
                                            <p:graphicEl>
                                              <a:dgm id="{48F7A819-CB6C-4515-AE8B-3689460EE97E}"/>
                                            </p:graphicEl>
                                          </p:spTgt>
                                        </p:tgtEl>
                                        <p:attrNameLst>
                                          <p:attrName>style.opacity</p:attrName>
                                        </p:attrNameLst>
                                      </p:cBhvr>
                                      <p:to>
                                        <p:strVal val="0.25"/>
                                      </p:to>
                                    </p:set>
                                    <p:animEffect filter="image" prLst="opacity: 0.25">
                                      <p:cBhvr rctx="IE">
                                        <p:cTn id="21" dur="indefinite"/>
                                        <p:tgtEl>
                                          <p:spTgt spid="6">
                                            <p:graphicEl>
                                              <a:dgm id="{48F7A819-CB6C-4515-AE8B-3689460EE97E}"/>
                                            </p:graphicEl>
                                          </p:spTgt>
                                        </p:tgtEl>
                                      </p:cBhvr>
                                    </p:animEffect>
                                  </p:childTnLst>
                                </p:cTn>
                              </p:par>
                              <p:par>
                                <p:cTn id="22" presetID="9" presetClass="emph" presetSubtype="0" grpId="1" nodeType="withEffect">
                                  <p:stCondLst>
                                    <p:cond delay="0"/>
                                  </p:stCondLst>
                                  <p:childTnLst>
                                    <p:set>
                                      <p:cBhvr>
                                        <p:cTn id="23" dur="indefinite"/>
                                        <p:tgtEl>
                                          <p:spTgt spid="6">
                                            <p:graphicEl>
                                              <a:dgm id="{D80788C7-2C20-471C-863D-799F1E3462F8}"/>
                                            </p:graphicEl>
                                          </p:spTgt>
                                        </p:tgtEl>
                                        <p:attrNameLst>
                                          <p:attrName>style.opacity</p:attrName>
                                        </p:attrNameLst>
                                      </p:cBhvr>
                                      <p:to>
                                        <p:strVal val="0.25"/>
                                      </p:to>
                                    </p:set>
                                    <p:animEffect filter="image" prLst="opacity: 0.25">
                                      <p:cBhvr rctx="IE">
                                        <p:cTn id="24" dur="indefinite"/>
                                        <p:tgtEl>
                                          <p:spTgt spid="6">
                                            <p:graphicEl>
                                              <a:dgm id="{D80788C7-2C20-471C-863D-799F1E3462F8}"/>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graphicEl>
                                              <a:dgm id="{56317322-AA77-4A18-96EE-F8143403975A}"/>
                                            </p:graphicEl>
                                          </p:spTgt>
                                        </p:tgtEl>
                                        <p:attrNameLst>
                                          <p:attrName>style.visibility</p:attrName>
                                        </p:attrNameLst>
                                      </p:cBhvr>
                                      <p:to>
                                        <p:strVal val="visible"/>
                                      </p:to>
                                    </p:set>
                                    <p:animEffect transition="in" filter="fade">
                                      <p:cBhvr>
                                        <p:cTn id="29" dur="500"/>
                                        <p:tgtEl>
                                          <p:spTgt spid="6">
                                            <p:graphicEl>
                                              <a:dgm id="{56317322-AA77-4A18-96EE-F8143403975A}"/>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graphicEl>
                                              <a:dgm id="{73E08CEE-CF31-4012-8A3C-F52B821743CA}"/>
                                            </p:graphicEl>
                                          </p:spTgt>
                                        </p:tgtEl>
                                        <p:attrNameLst>
                                          <p:attrName>style.visibility</p:attrName>
                                        </p:attrNameLst>
                                      </p:cBhvr>
                                      <p:to>
                                        <p:strVal val="visible"/>
                                      </p:to>
                                    </p:set>
                                    <p:animEffect transition="in" filter="fade">
                                      <p:cBhvr>
                                        <p:cTn id="32" dur="500"/>
                                        <p:tgtEl>
                                          <p:spTgt spid="6">
                                            <p:graphicEl>
                                              <a:dgm id="{73E08CEE-CF31-4012-8A3C-F52B821743CA}"/>
                                            </p:graphicEl>
                                          </p:spTgt>
                                        </p:tgtEl>
                                      </p:cBhvr>
                                    </p:animEffect>
                                  </p:childTnLst>
                                </p:cTn>
                              </p:par>
                              <p:par>
                                <p:cTn id="33" presetID="9" presetClass="emph" presetSubtype="0" grpId="1" nodeType="withEffect">
                                  <p:stCondLst>
                                    <p:cond delay="0"/>
                                  </p:stCondLst>
                                  <p:childTnLst>
                                    <p:set>
                                      <p:cBhvr>
                                        <p:cTn id="34" dur="indefinite"/>
                                        <p:tgtEl>
                                          <p:spTgt spid="6">
                                            <p:graphicEl>
                                              <a:dgm id="{949ABF20-6D26-49E2-AA3E-A3E84728F55D}"/>
                                            </p:graphicEl>
                                          </p:spTgt>
                                        </p:tgtEl>
                                        <p:attrNameLst>
                                          <p:attrName>style.opacity</p:attrName>
                                        </p:attrNameLst>
                                      </p:cBhvr>
                                      <p:to>
                                        <p:strVal val="0.25"/>
                                      </p:to>
                                    </p:set>
                                    <p:animEffect filter="image" prLst="opacity: 0.25">
                                      <p:cBhvr rctx="IE">
                                        <p:cTn id="35" dur="indefinite"/>
                                        <p:tgtEl>
                                          <p:spTgt spid="6">
                                            <p:graphicEl>
                                              <a:dgm id="{949ABF20-6D26-49E2-AA3E-A3E84728F55D}"/>
                                            </p:graphicEl>
                                          </p:spTgt>
                                        </p:tgtEl>
                                      </p:cBhvr>
                                    </p:animEffect>
                                  </p:childTnLst>
                                </p:cTn>
                              </p:par>
                              <p:par>
                                <p:cTn id="36" presetID="9" presetClass="emph" presetSubtype="0" grpId="1" nodeType="withEffect">
                                  <p:stCondLst>
                                    <p:cond delay="0"/>
                                  </p:stCondLst>
                                  <p:childTnLst>
                                    <p:set>
                                      <p:cBhvr>
                                        <p:cTn id="37" dur="indefinite"/>
                                        <p:tgtEl>
                                          <p:spTgt spid="6">
                                            <p:graphicEl>
                                              <a:dgm id="{0F5E3250-9004-4A9E-83F3-FFD03477525D}"/>
                                            </p:graphicEl>
                                          </p:spTgt>
                                        </p:tgtEl>
                                        <p:attrNameLst>
                                          <p:attrName>style.opacity</p:attrName>
                                        </p:attrNameLst>
                                      </p:cBhvr>
                                      <p:to>
                                        <p:strVal val="0.25"/>
                                      </p:to>
                                    </p:set>
                                    <p:animEffect filter="image" prLst="opacity: 0.25">
                                      <p:cBhvr rctx="IE">
                                        <p:cTn id="38" dur="indefinite"/>
                                        <p:tgtEl>
                                          <p:spTgt spid="6">
                                            <p:graphicEl>
                                              <a:dgm id="{0F5E3250-9004-4A9E-83F3-FFD03477525D}"/>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graphicEl>
                                              <a:dgm id="{DE4A8923-6DA6-423B-874F-31465C7797BD}"/>
                                            </p:graphicEl>
                                          </p:spTgt>
                                        </p:tgtEl>
                                        <p:attrNameLst>
                                          <p:attrName>style.visibility</p:attrName>
                                        </p:attrNameLst>
                                      </p:cBhvr>
                                      <p:to>
                                        <p:strVal val="visible"/>
                                      </p:to>
                                    </p:set>
                                    <p:animEffect transition="in" filter="fade">
                                      <p:cBhvr>
                                        <p:cTn id="43" dur="500"/>
                                        <p:tgtEl>
                                          <p:spTgt spid="6">
                                            <p:graphicEl>
                                              <a:dgm id="{DE4A8923-6DA6-423B-874F-31465C7797BD}"/>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graphicEl>
                                              <a:dgm id="{91BAB38B-4C32-46A2-A444-BF2BA1D8DF6E}"/>
                                            </p:graphicEl>
                                          </p:spTgt>
                                        </p:tgtEl>
                                        <p:attrNameLst>
                                          <p:attrName>style.visibility</p:attrName>
                                        </p:attrNameLst>
                                      </p:cBhvr>
                                      <p:to>
                                        <p:strVal val="visible"/>
                                      </p:to>
                                    </p:set>
                                    <p:animEffect transition="in" filter="fade">
                                      <p:cBhvr>
                                        <p:cTn id="46" dur="500"/>
                                        <p:tgtEl>
                                          <p:spTgt spid="6">
                                            <p:graphicEl>
                                              <a:dgm id="{91BAB38B-4C32-46A2-A444-BF2BA1D8DF6E}"/>
                                            </p:graphicEl>
                                          </p:spTgt>
                                        </p:tgtEl>
                                      </p:cBhvr>
                                    </p:animEffect>
                                  </p:childTnLst>
                                </p:cTn>
                              </p:par>
                              <p:par>
                                <p:cTn id="47" presetID="9" presetClass="emph" presetSubtype="0" grpId="1" nodeType="withEffect">
                                  <p:stCondLst>
                                    <p:cond delay="0"/>
                                  </p:stCondLst>
                                  <p:childTnLst>
                                    <p:set>
                                      <p:cBhvr>
                                        <p:cTn id="48" dur="indefinite"/>
                                        <p:tgtEl>
                                          <p:spTgt spid="6">
                                            <p:graphicEl>
                                              <a:dgm id="{56317322-AA77-4A18-96EE-F8143403975A}"/>
                                            </p:graphicEl>
                                          </p:spTgt>
                                        </p:tgtEl>
                                        <p:attrNameLst>
                                          <p:attrName>style.opacity</p:attrName>
                                        </p:attrNameLst>
                                      </p:cBhvr>
                                      <p:to>
                                        <p:strVal val="0.25"/>
                                      </p:to>
                                    </p:set>
                                    <p:animEffect filter="image" prLst="opacity: 0.25">
                                      <p:cBhvr rctx="IE">
                                        <p:cTn id="49" dur="indefinite"/>
                                        <p:tgtEl>
                                          <p:spTgt spid="6">
                                            <p:graphicEl>
                                              <a:dgm id="{56317322-AA77-4A18-96EE-F8143403975A}"/>
                                            </p:graphicEl>
                                          </p:spTgt>
                                        </p:tgtEl>
                                      </p:cBhvr>
                                    </p:animEffect>
                                  </p:childTnLst>
                                </p:cTn>
                              </p:par>
                              <p:par>
                                <p:cTn id="50" presetID="9" presetClass="emph" presetSubtype="0" grpId="1" nodeType="withEffect">
                                  <p:stCondLst>
                                    <p:cond delay="0"/>
                                  </p:stCondLst>
                                  <p:childTnLst>
                                    <p:set>
                                      <p:cBhvr>
                                        <p:cTn id="51" dur="indefinite"/>
                                        <p:tgtEl>
                                          <p:spTgt spid="6">
                                            <p:graphicEl>
                                              <a:dgm id="{73E08CEE-CF31-4012-8A3C-F52B821743CA}"/>
                                            </p:graphicEl>
                                          </p:spTgt>
                                        </p:tgtEl>
                                        <p:attrNameLst>
                                          <p:attrName>style.opacity</p:attrName>
                                        </p:attrNameLst>
                                      </p:cBhvr>
                                      <p:to>
                                        <p:strVal val="0.25"/>
                                      </p:to>
                                    </p:set>
                                    <p:animEffect filter="image" prLst="opacity: 0.25">
                                      <p:cBhvr rctx="IE">
                                        <p:cTn id="52" dur="indefinite"/>
                                        <p:tgtEl>
                                          <p:spTgt spid="6">
                                            <p:graphicEl>
                                              <a:dgm id="{73E08CEE-CF31-4012-8A3C-F52B821743C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Graphic spid="6" grpId="1" uiExpand="1">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0BE6-872B-4BC3-8808-277B7827D538}"/>
              </a:ext>
            </a:extLst>
          </p:cNvPr>
          <p:cNvSpPr>
            <a:spLocks noGrp="1"/>
          </p:cNvSpPr>
          <p:nvPr>
            <p:ph type="title"/>
          </p:nvPr>
        </p:nvSpPr>
        <p:spPr/>
        <p:txBody>
          <a:bodyPr/>
          <a:lstStyle/>
          <a:p>
            <a:r>
              <a:rPr lang="en-US"/>
              <a:t>Materializing Views</a:t>
            </a:r>
          </a:p>
        </p:txBody>
      </p:sp>
      <p:graphicFrame>
        <p:nvGraphicFramePr>
          <p:cNvPr id="17" name="Table 16">
            <a:extLst>
              <a:ext uri="{FF2B5EF4-FFF2-40B4-BE49-F238E27FC236}">
                <a16:creationId xmlns:a16="http://schemas.microsoft.com/office/drawing/2014/main" id="{9BE73BF5-103B-45D2-91B2-C7BCE1063114}"/>
              </a:ext>
            </a:extLst>
          </p:cNvPr>
          <p:cNvGraphicFramePr>
            <a:graphicFrameLocks noGrp="1"/>
          </p:cNvGraphicFramePr>
          <p:nvPr>
            <p:extLst>
              <p:ext uri="{D42A27DB-BD31-4B8C-83A1-F6EECF244321}">
                <p14:modId xmlns:p14="http://schemas.microsoft.com/office/powerpoint/2010/main" val="1548731552"/>
              </p:ext>
            </p:extLst>
          </p:nvPr>
        </p:nvGraphicFramePr>
        <p:xfrm>
          <a:off x="888274" y="3653106"/>
          <a:ext cx="3517042" cy="1636930"/>
        </p:xfrm>
        <a:graphic>
          <a:graphicData uri="http://schemas.openxmlformats.org/drawingml/2006/table">
            <a:tbl>
              <a:tblPr firstRow="1" bandRow="1"/>
              <a:tblGrid>
                <a:gridCol w="1281009">
                  <a:extLst>
                    <a:ext uri="{9D8B030D-6E8A-4147-A177-3AD203B41FA5}">
                      <a16:colId xmlns:a16="http://schemas.microsoft.com/office/drawing/2014/main" val="4232046326"/>
                    </a:ext>
                  </a:extLst>
                </a:gridCol>
                <a:gridCol w="639659">
                  <a:extLst>
                    <a:ext uri="{9D8B030D-6E8A-4147-A177-3AD203B41FA5}">
                      <a16:colId xmlns:a16="http://schemas.microsoft.com/office/drawing/2014/main" val="3171829340"/>
                    </a:ext>
                  </a:extLst>
                </a:gridCol>
                <a:gridCol w="1223415">
                  <a:extLst>
                    <a:ext uri="{9D8B030D-6E8A-4147-A177-3AD203B41FA5}">
                      <a16:colId xmlns:a16="http://schemas.microsoft.com/office/drawing/2014/main" val="989213635"/>
                    </a:ext>
                  </a:extLst>
                </a:gridCol>
                <a:gridCol w="372959">
                  <a:extLst>
                    <a:ext uri="{9D8B030D-6E8A-4147-A177-3AD203B41FA5}">
                      <a16:colId xmlns:a16="http://schemas.microsoft.com/office/drawing/2014/main" val="1976668509"/>
                    </a:ext>
                  </a:extLst>
                </a:gridCol>
              </a:tblGrid>
              <a:tr h="126596">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Order </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User </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Create Date </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extLst>
                  <a:ext uri="{0D108BD9-81ED-4DB2-BD59-A6C34878D82A}">
                    <a16:rowId xmlns:a16="http://schemas.microsoft.com/office/drawing/2014/main" val="2681137956"/>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123abc</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6/17/17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381889"/>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456efg</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3/14/17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10572605"/>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789hij</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Jen4</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8/1/16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75666439"/>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012klm</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Joe3</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3/4/17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77662649"/>
                  </a:ext>
                </a:extLst>
              </a:tr>
            </a:tbl>
          </a:graphicData>
        </a:graphic>
      </p:graphicFrame>
      <p:sp>
        <p:nvSpPr>
          <p:cNvPr id="18" name="Rectangle 17">
            <a:extLst>
              <a:ext uri="{FF2B5EF4-FFF2-40B4-BE49-F238E27FC236}">
                <a16:creationId xmlns:a16="http://schemas.microsoft.com/office/drawing/2014/main" id="{A4AEAE7C-2D39-470A-BA64-579CFCBA388E}"/>
              </a:ext>
            </a:extLst>
          </p:cNvPr>
          <p:cNvSpPr/>
          <p:nvPr/>
        </p:nvSpPr>
        <p:spPr bwMode="auto">
          <a:xfrm>
            <a:off x="5302561" y="1859328"/>
            <a:ext cx="1586878" cy="634654"/>
          </a:xfrm>
          <a:prstGeom prst="rect">
            <a:avLst/>
          </a:prstGeom>
          <a:solidFill>
            <a:schemeClr val="tx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2"/>
                </a:solidFill>
                <a:cs typeface="Segoe UI Light" panose="020B0502040204020203" pitchFamily="34" charset="0"/>
              </a:rPr>
              <a:t>Application</a:t>
            </a:r>
          </a:p>
        </p:txBody>
      </p:sp>
      <p:cxnSp>
        <p:nvCxnSpPr>
          <p:cNvPr id="19" name="Straight Arrow Connector 18">
            <a:extLst>
              <a:ext uri="{FF2B5EF4-FFF2-40B4-BE49-F238E27FC236}">
                <a16:creationId xmlns:a16="http://schemas.microsoft.com/office/drawing/2014/main" id="{89927AEC-EDAD-4821-BDD4-2AC23795F525}"/>
              </a:ext>
            </a:extLst>
          </p:cNvPr>
          <p:cNvCxnSpPr>
            <a:cxnSpLocks/>
            <a:endCxn id="22" idx="3"/>
          </p:cNvCxnSpPr>
          <p:nvPr/>
        </p:nvCxnSpPr>
        <p:spPr>
          <a:xfrm flipH="1">
            <a:off x="3652635" y="2600899"/>
            <a:ext cx="2032506" cy="768880"/>
          </a:xfrm>
          <a:prstGeom prst="straightConnector1">
            <a:avLst/>
          </a:prstGeom>
          <a:noFill/>
          <a:ln w="19050" cap="flat" cmpd="sng" algn="ctr">
            <a:solidFill>
              <a:schemeClr val="bg1">
                <a:lumMod val="50000"/>
              </a:schemeClr>
            </a:solidFill>
            <a:prstDash val="solid"/>
            <a:headEnd type="triangle"/>
            <a:tailEnd type="triangle"/>
          </a:ln>
          <a:effectLst/>
        </p:spPr>
      </p:cxnSp>
      <p:sp>
        <p:nvSpPr>
          <p:cNvPr id="22" name="TextBox 21">
            <a:extLst>
              <a:ext uri="{FF2B5EF4-FFF2-40B4-BE49-F238E27FC236}">
                <a16:creationId xmlns:a16="http://schemas.microsoft.com/office/drawing/2014/main" id="{474E0DD8-1856-4383-89A1-10171B1C5E7D}"/>
              </a:ext>
            </a:extLst>
          </p:cNvPr>
          <p:cNvSpPr txBox="1"/>
          <p:nvPr/>
        </p:nvSpPr>
        <p:spPr>
          <a:xfrm>
            <a:off x="1640955" y="3141850"/>
            <a:ext cx="2011680" cy="455857"/>
          </a:xfrm>
          <a:prstGeom prst="rect">
            <a:avLst/>
          </a:prstGeom>
          <a:noFill/>
        </p:spPr>
        <p:txBody>
          <a:bodyPr wrap="square" lIns="179285" tIns="143428" rIns="179285" bIns="143428" rtlCol="0" anchor="t">
            <a:spAutoFit/>
          </a:bodyPr>
          <a:lstStyle/>
          <a:p>
            <a:pPr algn="ctr" defTabSz="914367">
              <a:lnSpc>
                <a:spcPct val="90000"/>
              </a:lnSpc>
              <a:spcAft>
                <a:spcPts val="588"/>
              </a:spcAft>
              <a:defRPr/>
            </a:pPr>
            <a:r>
              <a:rPr lang="en-US" sz="1200" kern="0">
                <a:solidFill>
                  <a:schemeClr val="bg2"/>
                </a:solidFill>
              </a:rPr>
              <a:t>Azure Cosmos</a:t>
            </a:r>
            <a:r>
              <a:rPr kumimoji="0" lang="en-US" sz="1200" b="0" i="0" u="none" strike="noStrike" kern="0" cap="none" spc="0" normalizeH="0" baseline="0" noProof="0">
                <a:ln>
                  <a:noFill/>
                </a:ln>
                <a:solidFill>
                  <a:schemeClr val="bg2"/>
                </a:solidFill>
                <a:effectLst/>
                <a:uLnTx/>
                <a:uFillTx/>
              </a:rPr>
              <a:t> DB</a:t>
            </a:r>
            <a:endParaRPr lang="en-US" sz="1200" b="0" i="0" u="none" strike="noStrike" kern="0" cap="none" spc="0" baseline="0" noProof="0">
              <a:solidFill>
                <a:schemeClr val="bg2"/>
              </a:solidFill>
              <a:cs typeface="Segoe UI Semilight"/>
            </a:endParaRPr>
          </a:p>
        </p:txBody>
      </p:sp>
      <p:cxnSp>
        <p:nvCxnSpPr>
          <p:cNvPr id="24" name="Straight Arrow Connector 23">
            <a:extLst>
              <a:ext uri="{FF2B5EF4-FFF2-40B4-BE49-F238E27FC236}">
                <a16:creationId xmlns:a16="http://schemas.microsoft.com/office/drawing/2014/main" id="{ACB1420D-0D71-4908-AEBC-658B1D20F7E8}"/>
              </a:ext>
            </a:extLst>
          </p:cNvPr>
          <p:cNvCxnSpPr>
            <a:cxnSpLocks/>
          </p:cNvCxnSpPr>
          <p:nvPr/>
        </p:nvCxnSpPr>
        <p:spPr>
          <a:xfrm>
            <a:off x="4667673" y="4410859"/>
            <a:ext cx="914400" cy="0"/>
          </a:xfrm>
          <a:prstGeom prst="straightConnector1">
            <a:avLst/>
          </a:prstGeom>
          <a:noFill/>
          <a:ln w="19050" cap="flat" cmpd="sng" algn="ctr">
            <a:solidFill>
              <a:schemeClr val="bg1">
                <a:lumMod val="50000"/>
              </a:schemeClr>
            </a:solidFill>
            <a:prstDash val="solid"/>
            <a:headEnd type="none"/>
            <a:tailEnd type="triangle"/>
          </a:ln>
          <a:effectLst/>
        </p:spPr>
      </p:cxnSp>
      <p:graphicFrame>
        <p:nvGraphicFramePr>
          <p:cNvPr id="25" name="Table 24">
            <a:extLst>
              <a:ext uri="{FF2B5EF4-FFF2-40B4-BE49-F238E27FC236}">
                <a16:creationId xmlns:a16="http://schemas.microsoft.com/office/drawing/2014/main" id="{DA0B79CF-5B3E-4B62-A3A7-A389A4CDE40B}"/>
              </a:ext>
            </a:extLst>
          </p:cNvPr>
          <p:cNvGraphicFramePr>
            <a:graphicFrameLocks noGrp="1"/>
          </p:cNvGraphicFramePr>
          <p:nvPr>
            <p:extLst>
              <p:ext uri="{D42A27DB-BD31-4B8C-83A1-F6EECF244321}">
                <p14:modId xmlns:p14="http://schemas.microsoft.com/office/powerpoint/2010/main" val="2212992048"/>
              </p:ext>
            </p:extLst>
          </p:nvPr>
        </p:nvGraphicFramePr>
        <p:xfrm>
          <a:off x="7786928" y="3653106"/>
          <a:ext cx="3520440" cy="1212008"/>
        </p:xfrm>
        <a:graphic>
          <a:graphicData uri="http://schemas.openxmlformats.org/drawingml/2006/table">
            <a:tbl>
              <a:tblPr firstRow="1" bandRow="1"/>
              <a:tblGrid>
                <a:gridCol w="829368">
                  <a:extLst>
                    <a:ext uri="{9D8B030D-6E8A-4147-A177-3AD203B41FA5}">
                      <a16:colId xmlns:a16="http://schemas.microsoft.com/office/drawing/2014/main" val="4232046326"/>
                    </a:ext>
                  </a:extLst>
                </a:gridCol>
                <a:gridCol w="2691072">
                  <a:extLst>
                    <a:ext uri="{9D8B030D-6E8A-4147-A177-3AD203B41FA5}">
                      <a16:colId xmlns:a16="http://schemas.microsoft.com/office/drawing/2014/main" val="3171829340"/>
                    </a:ext>
                  </a:extLst>
                </a:gridCol>
              </a:tblGrid>
              <a:tr h="197163">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kern="1200">
                          <a:solidFill>
                            <a:schemeClr val="bg2"/>
                          </a:solidFill>
                          <a:latin typeface="Segoe UI Semibold" panose="020B0702040204020203" pitchFamily="34" charset="0"/>
                          <a:ea typeface="+mn-ea"/>
                          <a:cs typeface="Segoe UI Semibold" panose="020B0702040204020203" pitchFamily="34" charset="0"/>
                        </a:rPr>
                        <a:t>User</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kern="1200">
                          <a:solidFill>
                            <a:schemeClr val="bg2"/>
                          </a:solidFill>
                          <a:latin typeface="Segoe UI Semibold" panose="020B0702040204020203" pitchFamily="34" charset="0"/>
                          <a:ea typeface="+mn-ea"/>
                          <a:cs typeface="Segoe UI Semibold" panose="020B0702040204020203" pitchFamily="34" charset="0"/>
                        </a:rPr>
                        <a:t>Total Orders</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extLst>
                  <a:ext uri="{0D108BD9-81ED-4DB2-BD59-A6C34878D82A}">
                    <a16:rowId xmlns:a16="http://schemas.microsoft.com/office/drawing/2014/main" val="2681137956"/>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2</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381889"/>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Jen4</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10572605"/>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Joe3</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75666439"/>
                  </a:ext>
                </a:extLst>
              </a:tr>
            </a:tbl>
          </a:graphicData>
        </a:graphic>
      </p:graphicFrame>
      <p:cxnSp>
        <p:nvCxnSpPr>
          <p:cNvPr id="26" name="Straight Arrow Connector 25">
            <a:extLst>
              <a:ext uri="{FF2B5EF4-FFF2-40B4-BE49-F238E27FC236}">
                <a16:creationId xmlns:a16="http://schemas.microsoft.com/office/drawing/2014/main" id="{4D1E0CDE-A56A-435C-9045-9B998D516ACE}"/>
              </a:ext>
            </a:extLst>
          </p:cNvPr>
          <p:cNvCxnSpPr>
            <a:cxnSpLocks/>
          </p:cNvCxnSpPr>
          <p:nvPr/>
        </p:nvCxnSpPr>
        <p:spPr>
          <a:xfrm flipV="1">
            <a:off x="6556069" y="4410859"/>
            <a:ext cx="914400" cy="0"/>
          </a:xfrm>
          <a:prstGeom prst="straightConnector1">
            <a:avLst/>
          </a:prstGeom>
          <a:noFill/>
          <a:ln w="19050" cap="flat" cmpd="sng" algn="ctr">
            <a:solidFill>
              <a:schemeClr val="bg1">
                <a:lumMod val="50000"/>
              </a:schemeClr>
            </a:solidFill>
            <a:prstDash val="solid"/>
            <a:headEnd type="none"/>
            <a:tailEnd type="triangle"/>
          </a:ln>
          <a:effectLst/>
        </p:spPr>
      </p:cxnSp>
      <p:sp>
        <p:nvSpPr>
          <p:cNvPr id="28" name="TextBox 27">
            <a:extLst>
              <a:ext uri="{FF2B5EF4-FFF2-40B4-BE49-F238E27FC236}">
                <a16:creationId xmlns:a16="http://schemas.microsoft.com/office/drawing/2014/main" id="{4FF2DC55-5809-439B-B67A-1F0F1498CB09}"/>
              </a:ext>
            </a:extLst>
          </p:cNvPr>
          <p:cNvSpPr txBox="1"/>
          <p:nvPr/>
        </p:nvSpPr>
        <p:spPr>
          <a:xfrm>
            <a:off x="8541308" y="3141850"/>
            <a:ext cx="2011680" cy="511256"/>
          </a:xfrm>
          <a:prstGeom prst="rect">
            <a:avLst/>
          </a:prstGeom>
          <a:noFill/>
        </p:spPr>
        <p:txBody>
          <a:bodyPr wrap="squar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1600" b="0" i="0" u="none" strike="noStrike" kern="0" cap="none" spc="0" normalizeH="0" baseline="0" noProof="0">
                <a:ln>
                  <a:noFill/>
                </a:ln>
                <a:solidFill>
                  <a:schemeClr val="bg2"/>
                </a:solidFill>
                <a:effectLst/>
                <a:uLnTx/>
                <a:uFillTx/>
              </a:rPr>
              <a:t>Materialized View</a:t>
            </a:r>
          </a:p>
        </p:txBody>
      </p:sp>
      <p:cxnSp>
        <p:nvCxnSpPr>
          <p:cNvPr id="29" name="Straight Arrow Connector 28">
            <a:extLst>
              <a:ext uri="{FF2B5EF4-FFF2-40B4-BE49-F238E27FC236}">
                <a16:creationId xmlns:a16="http://schemas.microsoft.com/office/drawing/2014/main" id="{C8CBFDA4-B6DD-44F1-91D7-1B96CBC1AC4E}"/>
              </a:ext>
            </a:extLst>
          </p:cNvPr>
          <p:cNvCxnSpPr>
            <a:cxnSpLocks/>
            <a:stCxn id="28" idx="1"/>
          </p:cNvCxnSpPr>
          <p:nvPr/>
        </p:nvCxnSpPr>
        <p:spPr>
          <a:xfrm flipH="1" flipV="1">
            <a:off x="6556071" y="2600900"/>
            <a:ext cx="1985237" cy="796578"/>
          </a:xfrm>
          <a:prstGeom prst="straightConnector1">
            <a:avLst/>
          </a:prstGeom>
          <a:noFill/>
          <a:ln w="19050" cap="flat" cmpd="sng" algn="ctr">
            <a:solidFill>
              <a:schemeClr val="bg1">
                <a:lumMod val="50000"/>
              </a:schemeClr>
            </a:solidFill>
            <a:prstDash val="solid"/>
            <a:headEnd type="none"/>
            <a:tailEnd type="triangle"/>
          </a:ln>
          <a:effectLst/>
        </p:spPr>
      </p:cxnSp>
      <p:grpSp>
        <p:nvGrpSpPr>
          <p:cNvPr id="3" name="Group 2">
            <a:extLst>
              <a:ext uri="{FF2B5EF4-FFF2-40B4-BE49-F238E27FC236}">
                <a16:creationId xmlns:a16="http://schemas.microsoft.com/office/drawing/2014/main" id="{0F37F769-7866-4E4B-A992-54A8970A5B54}"/>
              </a:ext>
            </a:extLst>
          </p:cNvPr>
          <p:cNvGrpSpPr/>
          <p:nvPr/>
        </p:nvGrpSpPr>
        <p:grpSpPr>
          <a:xfrm>
            <a:off x="5524035" y="3802511"/>
            <a:ext cx="1143930" cy="1591186"/>
            <a:chOff x="5508571" y="3429000"/>
            <a:chExt cx="1143930" cy="1591186"/>
          </a:xfrm>
        </p:grpSpPr>
        <p:grpSp>
          <p:nvGrpSpPr>
            <p:cNvPr id="30" name="Group 29">
              <a:extLst>
                <a:ext uri="{FF2B5EF4-FFF2-40B4-BE49-F238E27FC236}">
                  <a16:creationId xmlns:a16="http://schemas.microsoft.com/office/drawing/2014/main" id="{09EA4139-B19D-4475-8A20-767D7F61B8F3}"/>
                </a:ext>
              </a:extLst>
            </p:cNvPr>
            <p:cNvGrpSpPr/>
            <p:nvPr/>
          </p:nvGrpSpPr>
          <p:grpSpPr>
            <a:xfrm>
              <a:off x="5814706" y="3429000"/>
              <a:ext cx="531662" cy="1207270"/>
              <a:chOff x="10878229" y="2464963"/>
              <a:chExt cx="307945" cy="699265"/>
            </a:xfrm>
          </p:grpSpPr>
          <p:sp>
            <p:nvSpPr>
              <p:cNvPr id="31" name="Rectangle 30">
                <a:extLst>
                  <a:ext uri="{FF2B5EF4-FFF2-40B4-BE49-F238E27FC236}">
                    <a16:creationId xmlns:a16="http://schemas.microsoft.com/office/drawing/2014/main" id="{8E742781-A241-49C2-A0E6-2B4155CFF8AF}"/>
                  </a:ext>
                </a:extLst>
              </p:cNvPr>
              <p:cNvSpPr/>
              <p:nvPr/>
            </p:nvSpPr>
            <p:spPr bwMode="auto">
              <a:xfrm>
                <a:off x="10878229" y="246496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3508B7D0-F5B7-49D2-8AAF-3689A1648E27}"/>
                  </a:ext>
                </a:extLst>
              </p:cNvPr>
              <p:cNvSpPr/>
              <p:nvPr/>
            </p:nvSpPr>
            <p:spPr bwMode="auto">
              <a:xfrm>
                <a:off x="10878229" y="2587153"/>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3" name="Rectangle 32">
                <a:extLst>
                  <a:ext uri="{FF2B5EF4-FFF2-40B4-BE49-F238E27FC236}">
                    <a16:creationId xmlns:a16="http://schemas.microsoft.com/office/drawing/2014/main" id="{6C7B7499-65B3-4B88-9667-4C81E70FAC07}"/>
                  </a:ext>
                </a:extLst>
              </p:cNvPr>
              <p:cNvSpPr/>
              <p:nvPr/>
            </p:nvSpPr>
            <p:spPr bwMode="auto">
              <a:xfrm>
                <a:off x="10878229" y="270934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F17A8C4E-F0A5-45DF-BE4B-11A7D75A37C0}"/>
                  </a:ext>
                </a:extLst>
              </p:cNvPr>
              <p:cNvSpPr/>
              <p:nvPr/>
            </p:nvSpPr>
            <p:spPr bwMode="auto">
              <a:xfrm>
                <a:off x="10878229" y="2831533"/>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ED95E3F-7FD6-4D47-9766-B767D26E4F1C}"/>
                  </a:ext>
                </a:extLst>
              </p:cNvPr>
              <p:cNvSpPr/>
              <p:nvPr/>
            </p:nvSpPr>
            <p:spPr bwMode="auto">
              <a:xfrm>
                <a:off x="10878229" y="295372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33D11962-7D2B-4346-B02A-7604D237CAAF}"/>
                  </a:ext>
                </a:extLst>
              </p:cNvPr>
              <p:cNvSpPr/>
              <p:nvPr/>
            </p:nvSpPr>
            <p:spPr bwMode="auto">
              <a:xfrm>
                <a:off x="10878229" y="3075911"/>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grpSp>
        <p:sp>
          <p:nvSpPr>
            <p:cNvPr id="37" name="TextBox 36">
              <a:extLst>
                <a:ext uri="{FF2B5EF4-FFF2-40B4-BE49-F238E27FC236}">
                  <a16:creationId xmlns:a16="http://schemas.microsoft.com/office/drawing/2014/main" id="{7175FFF0-2895-4400-91DA-9D066258EECF}"/>
                </a:ext>
              </a:extLst>
            </p:cNvPr>
            <p:cNvSpPr txBox="1"/>
            <p:nvPr/>
          </p:nvSpPr>
          <p:spPr>
            <a:xfrm>
              <a:off x="5508571" y="4743187"/>
              <a:ext cx="1143930" cy="276999"/>
            </a:xfrm>
            <a:prstGeom prst="rect">
              <a:avLst/>
            </a:prstGeom>
          </p:spPr>
          <p:txBody>
            <a:bodyPr wrap="square" rtlCol="0">
              <a:spAutoFit/>
            </a:bodyPr>
            <a:lstStyle/>
            <a:p>
              <a:pPr algn="ctr"/>
              <a:r>
                <a:rPr lang="en-US" sz="1200">
                  <a:solidFill>
                    <a:schemeClr val="bg2"/>
                  </a:solidFill>
                  <a:latin typeface="Segoe UI" panose="020B0502040204020203" pitchFamily="34" charset="0"/>
                  <a:cs typeface="Segoe UI" panose="020B0502040204020203" pitchFamily="34" charset="0"/>
                </a:rPr>
                <a:t>Change feed</a:t>
              </a:r>
            </a:p>
          </p:txBody>
        </p:sp>
      </p:grpSp>
      <p:grpSp>
        <p:nvGrpSpPr>
          <p:cNvPr id="38" name="Group 37">
            <a:extLst>
              <a:ext uri="{FF2B5EF4-FFF2-40B4-BE49-F238E27FC236}">
                <a16:creationId xmlns:a16="http://schemas.microsoft.com/office/drawing/2014/main" id="{7280DD4C-DCF9-47EE-AA25-66AD4581D15D}"/>
              </a:ext>
            </a:extLst>
          </p:cNvPr>
          <p:cNvGrpSpPr/>
          <p:nvPr/>
        </p:nvGrpSpPr>
        <p:grpSpPr>
          <a:xfrm>
            <a:off x="2322445" y="2557946"/>
            <a:ext cx="648702" cy="559130"/>
            <a:chOff x="8376458" y="5925518"/>
            <a:chExt cx="1045926" cy="901512"/>
          </a:xfrm>
        </p:grpSpPr>
        <p:sp>
          <p:nvSpPr>
            <p:cNvPr id="39" name="Star: 4 Points 8">
              <a:extLst>
                <a:ext uri="{FF2B5EF4-FFF2-40B4-BE49-F238E27FC236}">
                  <a16:creationId xmlns:a16="http://schemas.microsoft.com/office/drawing/2014/main" id="{58346EC9-E680-498F-A3C2-5CA58B18141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0" name="Star: 4 Points 8">
              <a:extLst>
                <a:ext uri="{FF2B5EF4-FFF2-40B4-BE49-F238E27FC236}">
                  <a16:creationId xmlns:a16="http://schemas.microsoft.com/office/drawing/2014/main" id="{C071FF71-C333-40AD-B72F-39E697622E92}"/>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A2987BB3-059A-415F-B89D-9582DABAF301}"/>
                </a:ext>
              </a:extLst>
            </p:cNvPr>
            <p:cNvSpPr/>
            <p:nvPr/>
          </p:nvSpPr>
          <p:spPr bwMode="auto">
            <a:xfrm>
              <a:off x="8567675" y="6095745"/>
              <a:ext cx="647663" cy="647662"/>
            </a:xfrm>
            <a:prstGeom prst="ellipse">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2" name="Oval 9">
              <a:extLst>
                <a:ext uri="{FF2B5EF4-FFF2-40B4-BE49-F238E27FC236}">
                  <a16:creationId xmlns:a16="http://schemas.microsoft.com/office/drawing/2014/main" id="{2A11E781-A9D2-4FC3-B353-8462F4166208}"/>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grpSp>
    </p:spTree>
    <p:extLst>
      <p:ext uri="{BB962C8B-B14F-4D97-AF65-F5344CB8AC3E}">
        <p14:creationId xmlns:p14="http://schemas.microsoft.com/office/powerpoint/2010/main" val="120210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5CFADB2-462F-4077-A1F3-E0A5B73EDE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7306" y="3735476"/>
            <a:ext cx="695325" cy="695325"/>
          </a:xfrm>
          <a:prstGeom prst="rect">
            <a:avLst/>
          </a:prstGeom>
        </p:spPr>
      </p:pic>
      <p:sp>
        <p:nvSpPr>
          <p:cNvPr id="62" name="Title 61">
            <a:extLst>
              <a:ext uri="{FF2B5EF4-FFF2-40B4-BE49-F238E27FC236}">
                <a16:creationId xmlns:a16="http://schemas.microsoft.com/office/drawing/2014/main" id="{674D32B9-8848-4935-8D95-E59C6FB4459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2DFDBFE-B1E8-4937-95AC-3F343D8BF4DA}"/>
              </a:ext>
            </a:extLst>
          </p:cNvPr>
          <p:cNvPicPr>
            <a:picLocks noGrp="1" noChangeAspect="1"/>
          </p:cNvPicPr>
          <p:nvPr>
            <p:ph idx="4294967295"/>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78295" y="3735474"/>
            <a:ext cx="695325" cy="695325"/>
          </a:xfrm>
        </p:spPr>
      </p:pic>
      <p:pic>
        <p:nvPicPr>
          <p:cNvPr id="7" name="Graphic 6">
            <a:extLst>
              <a:ext uri="{FF2B5EF4-FFF2-40B4-BE49-F238E27FC236}">
                <a16:creationId xmlns:a16="http://schemas.microsoft.com/office/drawing/2014/main" id="{B9B5D1D5-E169-40CA-9875-B165426EFC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57847" y="3738837"/>
            <a:ext cx="695325" cy="695325"/>
          </a:xfrm>
          <a:prstGeom prst="rect">
            <a:avLst/>
          </a:prstGeom>
        </p:spPr>
      </p:pic>
      <p:pic>
        <p:nvPicPr>
          <p:cNvPr id="1026" name="Picture 2" descr="asf - Revision 1885802: /kafka/site/logos">
            <a:extLst>
              <a:ext uri="{FF2B5EF4-FFF2-40B4-BE49-F238E27FC236}">
                <a16:creationId xmlns:a16="http://schemas.microsoft.com/office/drawing/2014/main" id="{49EEA45C-AEBE-46D9-90B6-3D8B6A96A016}"/>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4">
            <a:extLst>
              <a:ext uri="{FF2B5EF4-FFF2-40B4-BE49-F238E27FC236}">
                <a16:creationId xmlns:a16="http://schemas.microsoft.com/office/drawing/2014/main" id="{78353DCE-1E68-4606-BDBF-F2389695BB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03128" y="3735476"/>
            <a:ext cx="695325" cy="695325"/>
          </a:xfrm>
          <a:prstGeom prst="rect">
            <a:avLst/>
          </a:prstGeom>
        </p:spPr>
      </p:pic>
      <p:pic>
        <p:nvPicPr>
          <p:cNvPr id="8" name="Graphic 7">
            <a:extLst>
              <a:ext uri="{FF2B5EF4-FFF2-40B4-BE49-F238E27FC236}">
                <a16:creationId xmlns:a16="http://schemas.microsoft.com/office/drawing/2014/main" id="{B643D638-4E27-4C96-AD70-305AA6B1AD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786560" y="3735475"/>
            <a:ext cx="695324" cy="695324"/>
          </a:xfrm>
          <a:prstGeom prst="rect">
            <a:avLst/>
          </a:prstGeom>
        </p:spPr>
      </p:pic>
      <p:cxnSp>
        <p:nvCxnSpPr>
          <p:cNvPr id="16" name="Straight Arrow Connector 15">
            <a:extLst>
              <a:ext uri="{FF2B5EF4-FFF2-40B4-BE49-F238E27FC236}">
                <a16:creationId xmlns:a16="http://schemas.microsoft.com/office/drawing/2014/main" id="{C1BB5AF6-7232-4DE9-ADEC-8C89C3F0D20E}"/>
              </a:ext>
            </a:extLst>
          </p:cNvPr>
          <p:cNvCxnSpPr>
            <a:cxnSpLocks/>
            <a:stCxn id="1026" idx="3"/>
            <a:endCxn id="7"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3939F8-FBDD-4A5A-B0EE-351FE16076A6}"/>
              </a:ext>
            </a:extLst>
          </p:cNvPr>
          <p:cNvCxnSpPr>
            <a:cxnSpLocks/>
            <a:stCxn id="7" idx="3"/>
            <a:endCxn id="57"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B556145-470C-4909-860F-31BBA6AD4D4D}"/>
              </a:ext>
            </a:extLst>
          </p:cNvPr>
          <p:cNvCxnSpPr>
            <a:cxnSpLocks/>
            <a:stCxn id="10" idx="3"/>
            <a:endCxn id="14" idx="1"/>
          </p:cNvCxnSpPr>
          <p:nvPr/>
        </p:nvCxnSpPr>
        <p:spPr>
          <a:xfrm>
            <a:off x="6592631" y="4083139"/>
            <a:ext cx="510497"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0078815-FE20-4BFF-A7A5-42992932A9A1}"/>
              </a:ext>
            </a:extLst>
          </p:cNvPr>
          <p:cNvCxnSpPr>
            <a:cxnSpLocks/>
            <a:stCxn id="5" idx="3"/>
            <a:endCxn id="10" idx="1"/>
          </p:cNvCxnSpPr>
          <p:nvPr/>
        </p:nvCxnSpPr>
        <p:spPr>
          <a:xfrm>
            <a:off x="5373620" y="4083137"/>
            <a:ext cx="523686" cy="2"/>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57" name="Graphic 56">
            <a:extLst>
              <a:ext uri="{FF2B5EF4-FFF2-40B4-BE49-F238E27FC236}">
                <a16:creationId xmlns:a16="http://schemas.microsoft.com/office/drawing/2014/main" id="{951AF853-3D1D-43FC-AA6B-178EF7CDC9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85658" y="3738837"/>
            <a:ext cx="695325" cy="695325"/>
          </a:xfrm>
          <a:prstGeom prst="rect">
            <a:avLst/>
          </a:prstGeom>
        </p:spPr>
      </p:pic>
      <p:cxnSp>
        <p:nvCxnSpPr>
          <p:cNvPr id="59" name="Straight Arrow Connector 58">
            <a:extLst>
              <a:ext uri="{FF2B5EF4-FFF2-40B4-BE49-F238E27FC236}">
                <a16:creationId xmlns:a16="http://schemas.microsoft.com/office/drawing/2014/main" id="{1E20739D-4E64-48F0-9FD1-511A7AF210A5}"/>
              </a:ext>
            </a:extLst>
          </p:cNvPr>
          <p:cNvCxnSpPr>
            <a:cxnSpLocks/>
            <a:stCxn id="57" idx="3"/>
            <a:endCxn id="5" idx="1"/>
          </p:cNvCxnSpPr>
          <p:nvPr/>
        </p:nvCxnSpPr>
        <p:spPr>
          <a:xfrm flipV="1">
            <a:off x="4180983" y="4083137"/>
            <a:ext cx="497312" cy="3363"/>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9FE1D90-FBC7-40E1-9186-61D58C2B8C95}"/>
              </a:ext>
            </a:extLst>
          </p:cNvPr>
          <p:cNvCxnSpPr>
            <a:cxnSpLocks/>
            <a:stCxn id="14" idx="3"/>
            <a:endCxn id="8" idx="1"/>
          </p:cNvCxnSpPr>
          <p:nvPr/>
        </p:nvCxnSpPr>
        <p:spPr>
          <a:xfrm flipV="1">
            <a:off x="7798453" y="4083137"/>
            <a:ext cx="2988107" cy="2"/>
          </a:xfrm>
          <a:prstGeom prst="straightConnector1">
            <a:avLst/>
          </a:prstGeom>
          <a:ln w="28575">
            <a:solidFill>
              <a:schemeClr val="bg2"/>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23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016-76C6-44CF-AE76-E756F4EF0FF0}"/>
              </a:ext>
            </a:extLst>
          </p:cNvPr>
          <p:cNvSpPr>
            <a:spLocks noGrp="1"/>
          </p:cNvSpPr>
          <p:nvPr>
            <p:ph type="title"/>
          </p:nvPr>
        </p:nvSpPr>
        <p:spPr/>
        <p:txBody>
          <a:bodyPr/>
          <a:lstStyle/>
          <a:p>
            <a:r>
              <a:rPr lang="en-US"/>
              <a:t>Almost done!</a:t>
            </a:r>
            <a:endParaRPr lang="nl-NL"/>
          </a:p>
        </p:txBody>
      </p:sp>
      <p:sp>
        <p:nvSpPr>
          <p:cNvPr id="5" name="Text Placeholder 4">
            <a:extLst>
              <a:ext uri="{FF2B5EF4-FFF2-40B4-BE49-F238E27FC236}">
                <a16:creationId xmlns:a16="http://schemas.microsoft.com/office/drawing/2014/main" id="{D1227F80-ED96-4D42-9B50-647AFFD6DD00}"/>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53747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6A37-3A82-434C-961E-3C677C131935}"/>
              </a:ext>
            </a:extLst>
          </p:cNvPr>
          <p:cNvSpPr>
            <a:spLocks noGrp="1"/>
          </p:cNvSpPr>
          <p:nvPr>
            <p:ph type="title"/>
          </p:nvPr>
        </p:nvSpPr>
        <p:spPr/>
        <p:txBody>
          <a:bodyPr/>
          <a:lstStyle/>
          <a:p>
            <a:r>
              <a:rPr lang="en-US"/>
              <a:t>Key take-aways</a:t>
            </a:r>
            <a:endParaRPr lang="nl-NL"/>
          </a:p>
        </p:txBody>
      </p:sp>
      <p:graphicFrame>
        <p:nvGraphicFramePr>
          <p:cNvPr id="5" name="Content Placeholder 3">
            <a:extLst>
              <a:ext uri="{FF2B5EF4-FFF2-40B4-BE49-F238E27FC236}">
                <a16:creationId xmlns:a16="http://schemas.microsoft.com/office/drawing/2014/main" id="{70E04541-F580-4AC1-A5AD-852F2EAFEAF9}"/>
              </a:ext>
            </a:extLst>
          </p:cNvPr>
          <p:cNvGraphicFramePr>
            <a:graphicFrameLocks noGrp="1"/>
          </p:cNvGraphicFramePr>
          <p:nvPr>
            <p:ph idx="1"/>
            <p:extLst>
              <p:ext uri="{D42A27DB-BD31-4B8C-83A1-F6EECF244321}">
                <p14:modId xmlns:p14="http://schemas.microsoft.com/office/powerpoint/2010/main" val="3865164228"/>
              </p:ext>
            </p:extLst>
          </p:nvPr>
        </p:nvGraphicFramePr>
        <p:xfrm>
          <a:off x="252413" y="1098550"/>
          <a:ext cx="11818937" cy="5078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018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C31BC7A4-3F60-4482-9E20-71224D6D2632}"/>
                                            </p:graphicEl>
                                          </p:spTgt>
                                        </p:tgtEl>
                                        <p:attrNameLst>
                                          <p:attrName>style.visibility</p:attrName>
                                        </p:attrNameLst>
                                      </p:cBhvr>
                                      <p:to>
                                        <p:strVal val="visible"/>
                                      </p:to>
                                    </p:set>
                                    <p:animEffect transition="in" filter="fade">
                                      <p:cBhvr>
                                        <p:cTn id="7" dur="500"/>
                                        <p:tgtEl>
                                          <p:spTgt spid="5">
                                            <p:graphicEl>
                                              <a:dgm id="{C31BC7A4-3F60-4482-9E20-71224D6D2632}"/>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0930A6E5-4574-44F3-AD17-044A2724AB6A}"/>
                                            </p:graphicEl>
                                          </p:spTgt>
                                        </p:tgtEl>
                                        <p:attrNameLst>
                                          <p:attrName>style.visibility</p:attrName>
                                        </p:attrNameLst>
                                      </p:cBhvr>
                                      <p:to>
                                        <p:strVal val="visible"/>
                                      </p:to>
                                    </p:set>
                                    <p:animEffect transition="in" filter="fade">
                                      <p:cBhvr>
                                        <p:cTn id="10" dur="500"/>
                                        <p:tgtEl>
                                          <p:spTgt spid="5">
                                            <p:graphicEl>
                                              <a:dgm id="{0930A6E5-4574-44F3-AD17-044A2724AB6A}"/>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dgm id="{E1E2E188-A9A5-42E9-8821-C00C0780FE31}"/>
                                            </p:graphicEl>
                                          </p:spTgt>
                                        </p:tgtEl>
                                        <p:attrNameLst>
                                          <p:attrName>style.visibility</p:attrName>
                                        </p:attrNameLst>
                                      </p:cBhvr>
                                      <p:to>
                                        <p:strVal val="visible"/>
                                      </p:to>
                                    </p:set>
                                    <p:animEffect transition="in" filter="fade">
                                      <p:cBhvr>
                                        <p:cTn id="13" dur="500"/>
                                        <p:tgtEl>
                                          <p:spTgt spid="5">
                                            <p:graphicEl>
                                              <a:dgm id="{E1E2E188-A9A5-42E9-8821-C00C0780FE31}"/>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graphicEl>
                                              <a:dgm id="{9AF1AF65-EDBB-405F-8A8B-C618605A9642}"/>
                                            </p:graphicEl>
                                          </p:spTgt>
                                        </p:tgtEl>
                                        <p:attrNameLst>
                                          <p:attrName>style.visibility</p:attrName>
                                        </p:attrNameLst>
                                      </p:cBhvr>
                                      <p:to>
                                        <p:strVal val="visible"/>
                                      </p:to>
                                    </p:set>
                                    <p:animEffect transition="in" filter="fade">
                                      <p:cBhvr>
                                        <p:cTn id="18" dur="500"/>
                                        <p:tgtEl>
                                          <p:spTgt spid="5">
                                            <p:graphicEl>
                                              <a:dgm id="{9AF1AF65-EDBB-405F-8A8B-C618605A9642}"/>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graphicEl>
                                              <a:dgm id="{9CE78653-7D8E-4FD6-86C4-052777A312CC}"/>
                                            </p:graphicEl>
                                          </p:spTgt>
                                        </p:tgtEl>
                                        <p:attrNameLst>
                                          <p:attrName>style.visibility</p:attrName>
                                        </p:attrNameLst>
                                      </p:cBhvr>
                                      <p:to>
                                        <p:strVal val="visible"/>
                                      </p:to>
                                    </p:set>
                                    <p:animEffect transition="in" filter="fade">
                                      <p:cBhvr>
                                        <p:cTn id="21" dur="500"/>
                                        <p:tgtEl>
                                          <p:spTgt spid="5">
                                            <p:graphicEl>
                                              <a:dgm id="{9CE78653-7D8E-4FD6-86C4-052777A312CC}"/>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BA80A7A5-C64D-406A-9E24-5A48D159D9C5}"/>
                                            </p:graphicEl>
                                          </p:spTgt>
                                        </p:tgtEl>
                                        <p:attrNameLst>
                                          <p:attrName>style.visibility</p:attrName>
                                        </p:attrNameLst>
                                      </p:cBhvr>
                                      <p:to>
                                        <p:strVal val="visible"/>
                                      </p:to>
                                    </p:set>
                                    <p:animEffect transition="in" filter="fade">
                                      <p:cBhvr>
                                        <p:cTn id="24" dur="500"/>
                                        <p:tgtEl>
                                          <p:spTgt spid="5">
                                            <p:graphicEl>
                                              <a:dgm id="{BA80A7A5-C64D-406A-9E24-5A48D159D9C5}"/>
                                            </p:graphicEl>
                                          </p:spTgt>
                                        </p:tgtEl>
                                      </p:cBhvr>
                                    </p:animEffect>
                                  </p:childTnLst>
                                </p:cTn>
                              </p:par>
                              <p:par>
                                <p:cTn id="25" presetID="9" presetClass="emph" presetSubtype="0" grpId="1" nodeType="withEffect">
                                  <p:stCondLst>
                                    <p:cond delay="0"/>
                                  </p:stCondLst>
                                  <p:childTnLst>
                                    <p:set>
                                      <p:cBhvr>
                                        <p:cTn id="26" dur="indefinite"/>
                                        <p:tgtEl>
                                          <p:spTgt spid="5">
                                            <p:graphicEl>
                                              <a:dgm id="{C31BC7A4-3F60-4482-9E20-71224D6D2632}"/>
                                            </p:graphicEl>
                                          </p:spTgt>
                                        </p:tgtEl>
                                        <p:attrNameLst>
                                          <p:attrName>style.opacity</p:attrName>
                                        </p:attrNameLst>
                                      </p:cBhvr>
                                      <p:to>
                                        <p:strVal val="0.25"/>
                                      </p:to>
                                    </p:set>
                                    <p:animEffect filter="image" prLst="opacity: 0.25">
                                      <p:cBhvr rctx="IE">
                                        <p:cTn id="27" dur="indefinite"/>
                                        <p:tgtEl>
                                          <p:spTgt spid="5">
                                            <p:graphicEl>
                                              <a:dgm id="{C31BC7A4-3F60-4482-9E20-71224D6D2632}"/>
                                            </p:graphicEl>
                                          </p:spTgt>
                                        </p:tgtEl>
                                      </p:cBhvr>
                                    </p:animEffect>
                                  </p:childTnLst>
                                </p:cTn>
                              </p:par>
                              <p:par>
                                <p:cTn id="28" presetID="9" presetClass="emph" presetSubtype="0" grpId="1" nodeType="withEffect">
                                  <p:stCondLst>
                                    <p:cond delay="0"/>
                                  </p:stCondLst>
                                  <p:childTnLst>
                                    <p:set>
                                      <p:cBhvr>
                                        <p:cTn id="29" dur="indefinite"/>
                                        <p:tgtEl>
                                          <p:spTgt spid="5">
                                            <p:graphicEl>
                                              <a:dgm id="{0930A6E5-4574-44F3-AD17-044A2724AB6A}"/>
                                            </p:graphicEl>
                                          </p:spTgt>
                                        </p:tgtEl>
                                        <p:attrNameLst>
                                          <p:attrName>style.opacity</p:attrName>
                                        </p:attrNameLst>
                                      </p:cBhvr>
                                      <p:to>
                                        <p:strVal val="0.25"/>
                                      </p:to>
                                    </p:set>
                                    <p:animEffect filter="image" prLst="opacity: 0.25">
                                      <p:cBhvr rctx="IE">
                                        <p:cTn id="30" dur="indefinite"/>
                                        <p:tgtEl>
                                          <p:spTgt spid="5">
                                            <p:graphicEl>
                                              <a:dgm id="{0930A6E5-4574-44F3-AD17-044A2724AB6A}"/>
                                            </p:graphicEl>
                                          </p:spTgt>
                                        </p:tgtEl>
                                      </p:cBhvr>
                                    </p:animEffect>
                                  </p:childTnLst>
                                </p:cTn>
                              </p:par>
                              <p:par>
                                <p:cTn id="31" presetID="9" presetClass="emph" presetSubtype="0" grpId="1" nodeType="withEffect">
                                  <p:stCondLst>
                                    <p:cond delay="0"/>
                                  </p:stCondLst>
                                  <p:childTnLst>
                                    <p:set>
                                      <p:cBhvr>
                                        <p:cTn id="32" dur="indefinite"/>
                                        <p:tgtEl>
                                          <p:spTgt spid="5">
                                            <p:graphicEl>
                                              <a:dgm id="{E1E2E188-A9A5-42E9-8821-C00C0780FE31}"/>
                                            </p:graphicEl>
                                          </p:spTgt>
                                        </p:tgtEl>
                                        <p:attrNameLst>
                                          <p:attrName>style.opacity</p:attrName>
                                        </p:attrNameLst>
                                      </p:cBhvr>
                                      <p:to>
                                        <p:strVal val="0.25"/>
                                      </p:to>
                                    </p:set>
                                    <p:animEffect filter="image" prLst="opacity: 0.25">
                                      <p:cBhvr rctx="IE">
                                        <p:cTn id="33" dur="indefinite"/>
                                        <p:tgtEl>
                                          <p:spTgt spid="5">
                                            <p:graphicEl>
                                              <a:dgm id="{E1E2E188-A9A5-42E9-8821-C00C0780FE31}"/>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graphicEl>
                                              <a:dgm id="{33C1E2F7-1619-4CEF-9E78-7D55FB3EFD55}"/>
                                            </p:graphicEl>
                                          </p:spTgt>
                                        </p:tgtEl>
                                        <p:attrNameLst>
                                          <p:attrName>style.visibility</p:attrName>
                                        </p:attrNameLst>
                                      </p:cBhvr>
                                      <p:to>
                                        <p:strVal val="visible"/>
                                      </p:to>
                                    </p:set>
                                    <p:animEffect transition="in" filter="fade">
                                      <p:cBhvr>
                                        <p:cTn id="38" dur="500"/>
                                        <p:tgtEl>
                                          <p:spTgt spid="5">
                                            <p:graphicEl>
                                              <a:dgm id="{33C1E2F7-1619-4CEF-9E78-7D55FB3EFD55}"/>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graphicEl>
                                              <a:dgm id="{50C0BEAC-6379-4922-8409-7DF82D6129CB}"/>
                                            </p:graphicEl>
                                          </p:spTgt>
                                        </p:tgtEl>
                                        <p:attrNameLst>
                                          <p:attrName>style.visibility</p:attrName>
                                        </p:attrNameLst>
                                      </p:cBhvr>
                                      <p:to>
                                        <p:strVal val="visible"/>
                                      </p:to>
                                    </p:set>
                                    <p:animEffect transition="in" filter="fade">
                                      <p:cBhvr>
                                        <p:cTn id="41" dur="500"/>
                                        <p:tgtEl>
                                          <p:spTgt spid="5">
                                            <p:graphicEl>
                                              <a:dgm id="{50C0BEAC-6379-4922-8409-7DF82D6129CB}"/>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graphicEl>
                                              <a:dgm id="{164B9622-2391-492C-9053-15D0DF2EB845}"/>
                                            </p:graphicEl>
                                          </p:spTgt>
                                        </p:tgtEl>
                                        <p:attrNameLst>
                                          <p:attrName>style.visibility</p:attrName>
                                        </p:attrNameLst>
                                      </p:cBhvr>
                                      <p:to>
                                        <p:strVal val="visible"/>
                                      </p:to>
                                    </p:set>
                                    <p:animEffect transition="in" filter="fade">
                                      <p:cBhvr>
                                        <p:cTn id="44" dur="500"/>
                                        <p:tgtEl>
                                          <p:spTgt spid="5">
                                            <p:graphicEl>
                                              <a:dgm id="{164B9622-2391-492C-9053-15D0DF2EB845}"/>
                                            </p:graphicEl>
                                          </p:spTgt>
                                        </p:tgtEl>
                                      </p:cBhvr>
                                    </p:animEffect>
                                  </p:childTnLst>
                                </p:cTn>
                              </p:par>
                              <p:par>
                                <p:cTn id="45" presetID="9" presetClass="emph" presetSubtype="0" grpId="1" nodeType="withEffect">
                                  <p:stCondLst>
                                    <p:cond delay="0"/>
                                  </p:stCondLst>
                                  <p:childTnLst>
                                    <p:set>
                                      <p:cBhvr>
                                        <p:cTn id="46" dur="indefinite"/>
                                        <p:tgtEl>
                                          <p:spTgt spid="5">
                                            <p:graphicEl>
                                              <a:dgm id="{9AF1AF65-EDBB-405F-8A8B-C618605A9642}"/>
                                            </p:graphicEl>
                                          </p:spTgt>
                                        </p:tgtEl>
                                        <p:attrNameLst>
                                          <p:attrName>style.opacity</p:attrName>
                                        </p:attrNameLst>
                                      </p:cBhvr>
                                      <p:to>
                                        <p:strVal val="0.25"/>
                                      </p:to>
                                    </p:set>
                                    <p:animEffect filter="image" prLst="opacity: 0.25">
                                      <p:cBhvr rctx="IE">
                                        <p:cTn id="47" dur="indefinite"/>
                                        <p:tgtEl>
                                          <p:spTgt spid="5">
                                            <p:graphicEl>
                                              <a:dgm id="{9AF1AF65-EDBB-405F-8A8B-C618605A9642}"/>
                                            </p:graphicEl>
                                          </p:spTgt>
                                        </p:tgtEl>
                                      </p:cBhvr>
                                    </p:animEffect>
                                  </p:childTnLst>
                                </p:cTn>
                              </p:par>
                              <p:par>
                                <p:cTn id="48" presetID="9" presetClass="emph" presetSubtype="0" grpId="1" nodeType="withEffect">
                                  <p:stCondLst>
                                    <p:cond delay="0"/>
                                  </p:stCondLst>
                                  <p:childTnLst>
                                    <p:set>
                                      <p:cBhvr>
                                        <p:cTn id="49" dur="indefinite"/>
                                        <p:tgtEl>
                                          <p:spTgt spid="5">
                                            <p:graphicEl>
                                              <a:dgm id="{9CE78653-7D8E-4FD6-86C4-052777A312CC}"/>
                                            </p:graphicEl>
                                          </p:spTgt>
                                        </p:tgtEl>
                                        <p:attrNameLst>
                                          <p:attrName>style.opacity</p:attrName>
                                        </p:attrNameLst>
                                      </p:cBhvr>
                                      <p:to>
                                        <p:strVal val="0.25"/>
                                      </p:to>
                                    </p:set>
                                    <p:animEffect filter="image" prLst="opacity: 0.25">
                                      <p:cBhvr rctx="IE">
                                        <p:cTn id="50" dur="indefinite"/>
                                        <p:tgtEl>
                                          <p:spTgt spid="5">
                                            <p:graphicEl>
                                              <a:dgm id="{9CE78653-7D8E-4FD6-86C4-052777A312CC}"/>
                                            </p:graphicEl>
                                          </p:spTgt>
                                        </p:tgtEl>
                                      </p:cBhvr>
                                    </p:animEffect>
                                  </p:childTnLst>
                                </p:cTn>
                              </p:par>
                              <p:par>
                                <p:cTn id="51" presetID="9" presetClass="emph" presetSubtype="0" grpId="1" nodeType="withEffect">
                                  <p:stCondLst>
                                    <p:cond delay="0"/>
                                  </p:stCondLst>
                                  <p:childTnLst>
                                    <p:set>
                                      <p:cBhvr>
                                        <p:cTn id="52" dur="indefinite"/>
                                        <p:tgtEl>
                                          <p:spTgt spid="5">
                                            <p:graphicEl>
                                              <a:dgm id="{BA80A7A5-C64D-406A-9E24-5A48D159D9C5}"/>
                                            </p:graphicEl>
                                          </p:spTgt>
                                        </p:tgtEl>
                                        <p:attrNameLst>
                                          <p:attrName>style.opacity</p:attrName>
                                        </p:attrNameLst>
                                      </p:cBhvr>
                                      <p:to>
                                        <p:strVal val="0.25"/>
                                      </p:to>
                                    </p:set>
                                    <p:animEffect filter="image" prLst="opacity: 0.25">
                                      <p:cBhvr rctx="IE">
                                        <p:cTn id="53" dur="indefinite"/>
                                        <p:tgtEl>
                                          <p:spTgt spid="5">
                                            <p:graphicEl>
                                              <a:dgm id="{BA80A7A5-C64D-406A-9E24-5A48D159D9C5}"/>
                                            </p:graphic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
                                            <p:graphicEl>
                                              <a:dgm id="{B14A1576-0C1E-41E3-9A4E-97C21D901C11}"/>
                                            </p:graphicEl>
                                          </p:spTgt>
                                        </p:tgtEl>
                                        <p:attrNameLst>
                                          <p:attrName>style.visibility</p:attrName>
                                        </p:attrNameLst>
                                      </p:cBhvr>
                                      <p:to>
                                        <p:strVal val="visible"/>
                                      </p:to>
                                    </p:set>
                                    <p:animEffect transition="in" filter="fade">
                                      <p:cBhvr>
                                        <p:cTn id="58" dur="500"/>
                                        <p:tgtEl>
                                          <p:spTgt spid="5">
                                            <p:graphicEl>
                                              <a:dgm id="{B14A1576-0C1E-41E3-9A4E-97C21D901C11}"/>
                                            </p:graphic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
                                            <p:graphicEl>
                                              <a:dgm id="{A12C6D79-B8F3-4AA5-B39F-5CA306DFA524}"/>
                                            </p:graphicEl>
                                          </p:spTgt>
                                        </p:tgtEl>
                                        <p:attrNameLst>
                                          <p:attrName>style.visibility</p:attrName>
                                        </p:attrNameLst>
                                      </p:cBhvr>
                                      <p:to>
                                        <p:strVal val="visible"/>
                                      </p:to>
                                    </p:set>
                                    <p:animEffect transition="in" filter="fade">
                                      <p:cBhvr>
                                        <p:cTn id="61" dur="500"/>
                                        <p:tgtEl>
                                          <p:spTgt spid="5">
                                            <p:graphicEl>
                                              <a:dgm id="{A12C6D79-B8F3-4AA5-B39F-5CA306DFA524}"/>
                                            </p:graphic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
                                            <p:graphicEl>
                                              <a:dgm id="{75C3218D-EC53-41AA-89BB-5103A7B529D8}"/>
                                            </p:graphicEl>
                                          </p:spTgt>
                                        </p:tgtEl>
                                        <p:attrNameLst>
                                          <p:attrName>style.visibility</p:attrName>
                                        </p:attrNameLst>
                                      </p:cBhvr>
                                      <p:to>
                                        <p:strVal val="visible"/>
                                      </p:to>
                                    </p:set>
                                    <p:animEffect transition="in" filter="fade">
                                      <p:cBhvr>
                                        <p:cTn id="64" dur="500"/>
                                        <p:tgtEl>
                                          <p:spTgt spid="5">
                                            <p:graphicEl>
                                              <a:dgm id="{75C3218D-EC53-41AA-89BB-5103A7B529D8}"/>
                                            </p:graphicEl>
                                          </p:spTgt>
                                        </p:tgtEl>
                                      </p:cBhvr>
                                    </p:animEffect>
                                  </p:childTnLst>
                                </p:cTn>
                              </p:par>
                              <p:par>
                                <p:cTn id="65" presetID="9" presetClass="emph" presetSubtype="0" grpId="1" nodeType="withEffect">
                                  <p:stCondLst>
                                    <p:cond delay="0"/>
                                  </p:stCondLst>
                                  <p:childTnLst>
                                    <p:set>
                                      <p:cBhvr>
                                        <p:cTn id="66" dur="indefinite"/>
                                        <p:tgtEl>
                                          <p:spTgt spid="5">
                                            <p:graphicEl>
                                              <a:dgm id="{33C1E2F7-1619-4CEF-9E78-7D55FB3EFD55}"/>
                                            </p:graphicEl>
                                          </p:spTgt>
                                        </p:tgtEl>
                                        <p:attrNameLst>
                                          <p:attrName>style.opacity</p:attrName>
                                        </p:attrNameLst>
                                      </p:cBhvr>
                                      <p:to>
                                        <p:strVal val="0.25"/>
                                      </p:to>
                                    </p:set>
                                    <p:animEffect filter="image" prLst="opacity: 0.25">
                                      <p:cBhvr rctx="IE">
                                        <p:cTn id="67" dur="indefinite"/>
                                        <p:tgtEl>
                                          <p:spTgt spid="5">
                                            <p:graphicEl>
                                              <a:dgm id="{33C1E2F7-1619-4CEF-9E78-7D55FB3EFD55}"/>
                                            </p:graphicEl>
                                          </p:spTgt>
                                        </p:tgtEl>
                                      </p:cBhvr>
                                    </p:animEffect>
                                  </p:childTnLst>
                                </p:cTn>
                              </p:par>
                              <p:par>
                                <p:cTn id="68" presetID="9" presetClass="emph" presetSubtype="0" grpId="1" nodeType="withEffect">
                                  <p:stCondLst>
                                    <p:cond delay="0"/>
                                  </p:stCondLst>
                                  <p:childTnLst>
                                    <p:set>
                                      <p:cBhvr>
                                        <p:cTn id="69" dur="indefinite"/>
                                        <p:tgtEl>
                                          <p:spTgt spid="5">
                                            <p:graphicEl>
                                              <a:dgm id="{50C0BEAC-6379-4922-8409-7DF82D6129CB}"/>
                                            </p:graphicEl>
                                          </p:spTgt>
                                        </p:tgtEl>
                                        <p:attrNameLst>
                                          <p:attrName>style.opacity</p:attrName>
                                        </p:attrNameLst>
                                      </p:cBhvr>
                                      <p:to>
                                        <p:strVal val="0.25"/>
                                      </p:to>
                                    </p:set>
                                    <p:animEffect filter="image" prLst="opacity: 0.25">
                                      <p:cBhvr rctx="IE">
                                        <p:cTn id="70" dur="indefinite"/>
                                        <p:tgtEl>
                                          <p:spTgt spid="5">
                                            <p:graphicEl>
                                              <a:dgm id="{50C0BEAC-6379-4922-8409-7DF82D6129CB}"/>
                                            </p:graphicEl>
                                          </p:spTgt>
                                        </p:tgtEl>
                                      </p:cBhvr>
                                    </p:animEffect>
                                  </p:childTnLst>
                                </p:cTn>
                              </p:par>
                              <p:par>
                                <p:cTn id="71" presetID="9" presetClass="emph" presetSubtype="0" grpId="1" nodeType="withEffect">
                                  <p:stCondLst>
                                    <p:cond delay="0"/>
                                  </p:stCondLst>
                                  <p:childTnLst>
                                    <p:set>
                                      <p:cBhvr>
                                        <p:cTn id="72" dur="indefinite"/>
                                        <p:tgtEl>
                                          <p:spTgt spid="5">
                                            <p:graphicEl>
                                              <a:dgm id="{164B9622-2391-492C-9053-15D0DF2EB845}"/>
                                            </p:graphicEl>
                                          </p:spTgt>
                                        </p:tgtEl>
                                        <p:attrNameLst>
                                          <p:attrName>style.opacity</p:attrName>
                                        </p:attrNameLst>
                                      </p:cBhvr>
                                      <p:to>
                                        <p:strVal val="0.25"/>
                                      </p:to>
                                    </p:set>
                                    <p:animEffect filter="image" prLst="opacity: 0.25">
                                      <p:cBhvr rctx="IE">
                                        <p:cTn id="73" dur="indefinite"/>
                                        <p:tgtEl>
                                          <p:spTgt spid="5">
                                            <p:graphicEl>
                                              <a:dgm id="{164B9622-2391-492C-9053-15D0DF2EB84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Graphic spid="5" grpId="1" uiExpand="1">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218F-8059-40C5-A19B-EE4BA8B64188}"/>
              </a:ext>
            </a:extLst>
          </p:cNvPr>
          <p:cNvSpPr>
            <a:spLocks noGrp="1"/>
          </p:cNvSpPr>
          <p:nvPr>
            <p:ph type="title"/>
          </p:nvPr>
        </p:nvSpPr>
        <p:spPr/>
        <p:txBody>
          <a:bodyPr/>
          <a:lstStyle/>
          <a:p>
            <a:r>
              <a:rPr lang="en-US"/>
              <a:t>Thank you!</a:t>
            </a:r>
            <a:endParaRPr lang="nl-NL"/>
          </a:p>
        </p:txBody>
      </p:sp>
      <p:sp>
        <p:nvSpPr>
          <p:cNvPr id="5" name="Content Placeholder 4">
            <a:extLst>
              <a:ext uri="{FF2B5EF4-FFF2-40B4-BE49-F238E27FC236}">
                <a16:creationId xmlns:a16="http://schemas.microsoft.com/office/drawing/2014/main" id="{58A0F66C-499A-4778-BAB6-AA764C7F666F}"/>
              </a:ext>
            </a:extLst>
          </p:cNvPr>
          <p:cNvSpPr>
            <a:spLocks noGrp="1"/>
          </p:cNvSpPr>
          <p:nvPr>
            <p:ph sz="half" idx="1"/>
          </p:nvPr>
        </p:nvSpPr>
        <p:spPr/>
        <p:txBody>
          <a:bodyPr/>
          <a:lstStyle/>
          <a:p>
            <a:r>
              <a:rPr lang="en-US"/>
              <a:t>@egrootenboer</a:t>
            </a:r>
          </a:p>
          <a:p>
            <a:r>
              <a:rPr lang="nl-NL" sz="1800"/>
              <a:t>https://www.linkedin.com/in/eldert-grootenboer/</a:t>
            </a:r>
            <a:endParaRPr lang="nl-NL"/>
          </a:p>
        </p:txBody>
      </p:sp>
      <p:sp>
        <p:nvSpPr>
          <p:cNvPr id="6" name="Content Placeholder 5">
            <a:extLst>
              <a:ext uri="{FF2B5EF4-FFF2-40B4-BE49-F238E27FC236}">
                <a16:creationId xmlns:a16="http://schemas.microsoft.com/office/drawing/2014/main" id="{73CF8A2D-4A6B-454B-8E9F-B8B1E2F9DEDC}"/>
              </a:ext>
            </a:extLst>
          </p:cNvPr>
          <p:cNvSpPr>
            <a:spLocks noGrp="1"/>
          </p:cNvSpPr>
          <p:nvPr>
            <p:ph sz="half" idx="2"/>
          </p:nvPr>
        </p:nvSpPr>
        <p:spPr/>
        <p:txBody>
          <a:bodyPr vert="horz" lIns="91440" tIns="45720" rIns="91440" bIns="45720" rtlCol="0" anchor="t">
            <a:normAutofit/>
          </a:bodyPr>
          <a:lstStyle/>
          <a:p>
            <a:r>
              <a:rPr lang="en-US">
                <a:latin typeface="Segoe UI"/>
                <a:cs typeface="Segoe UI"/>
              </a:rPr>
              <a:t>@borzenko_lena</a:t>
            </a:r>
          </a:p>
          <a:p>
            <a:r>
              <a:rPr lang="en-US" sz="1800">
                <a:latin typeface="Segoe UI"/>
                <a:cs typeface="Segoe UI"/>
              </a:rPr>
              <a:t>https://www.linkedin.com/in/olena-borzenko/</a:t>
            </a:r>
          </a:p>
        </p:txBody>
      </p:sp>
    </p:spTree>
    <p:extLst>
      <p:ext uri="{BB962C8B-B14F-4D97-AF65-F5344CB8AC3E}">
        <p14:creationId xmlns:p14="http://schemas.microsoft.com/office/powerpoint/2010/main" val="235173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F2B4-5C5F-43CD-BBA4-E752D8F7ACC5}"/>
              </a:ext>
            </a:extLst>
          </p:cNvPr>
          <p:cNvSpPr>
            <a:spLocks noGrp="1"/>
          </p:cNvSpPr>
          <p:nvPr>
            <p:ph type="title"/>
          </p:nvPr>
        </p:nvSpPr>
        <p:spPr/>
        <p:txBody>
          <a:bodyPr/>
          <a:lstStyle/>
          <a:p>
            <a:r>
              <a:rPr lang="en-US"/>
              <a:t>Eldert Grootenboer &amp; Olena </a:t>
            </a:r>
            <a:r>
              <a:rPr lang="en-US" err="1"/>
              <a:t>Borzenko</a:t>
            </a:r>
            <a:endParaRPr lang="nl-NL"/>
          </a:p>
        </p:txBody>
      </p:sp>
      <p:sp>
        <p:nvSpPr>
          <p:cNvPr id="5" name="Content Placeholder 4">
            <a:extLst>
              <a:ext uri="{FF2B5EF4-FFF2-40B4-BE49-F238E27FC236}">
                <a16:creationId xmlns:a16="http://schemas.microsoft.com/office/drawing/2014/main" id="{25C09C0A-AC28-4CFE-827D-7AEA5868EA49}"/>
              </a:ext>
            </a:extLst>
          </p:cNvPr>
          <p:cNvSpPr>
            <a:spLocks noGrp="1"/>
          </p:cNvSpPr>
          <p:nvPr>
            <p:ph sz="half" idx="1"/>
          </p:nvPr>
        </p:nvSpPr>
        <p:spPr/>
        <p:txBody>
          <a:bodyPr/>
          <a:lstStyle/>
          <a:p>
            <a:pPr marL="0" indent="0">
              <a:buNone/>
            </a:pPr>
            <a:r>
              <a:rPr lang="en-US"/>
              <a:t>Motion10</a:t>
            </a:r>
          </a:p>
          <a:p>
            <a:pPr marL="0" indent="0">
              <a:buNone/>
            </a:pPr>
            <a:r>
              <a:rPr lang="en-US"/>
              <a:t>Azure MVP</a:t>
            </a:r>
          </a:p>
          <a:p>
            <a:pPr marL="0" indent="0">
              <a:buNone/>
            </a:pPr>
            <a:r>
              <a:rPr lang="nl-NL"/>
              <a:t>@egrootenboer</a:t>
            </a:r>
          </a:p>
        </p:txBody>
      </p:sp>
      <p:sp>
        <p:nvSpPr>
          <p:cNvPr id="6" name="Content Placeholder 5">
            <a:extLst>
              <a:ext uri="{FF2B5EF4-FFF2-40B4-BE49-F238E27FC236}">
                <a16:creationId xmlns:a16="http://schemas.microsoft.com/office/drawing/2014/main" id="{3D42651E-2712-4255-9B34-D48BF197B97D}"/>
              </a:ext>
            </a:extLst>
          </p:cNvPr>
          <p:cNvSpPr>
            <a:spLocks noGrp="1"/>
          </p:cNvSpPr>
          <p:nvPr>
            <p:ph sz="half" idx="2"/>
          </p:nvPr>
        </p:nvSpPr>
        <p:spPr/>
        <p:txBody>
          <a:bodyPr vert="horz" lIns="91440" tIns="45720" rIns="91440" bIns="45720" rtlCol="0" anchor="t">
            <a:normAutofit/>
          </a:bodyPr>
          <a:lstStyle/>
          <a:p>
            <a:pPr marL="0" indent="0">
              <a:buNone/>
            </a:pPr>
            <a:r>
              <a:rPr lang="en-US" dirty="0"/>
              <a:t>The Adecco Group</a:t>
            </a:r>
            <a:endParaRPr lang="en-US" dirty="0">
              <a:cs typeface="Calibri"/>
            </a:endParaRPr>
          </a:p>
          <a:p>
            <a:pPr marL="0" indent="0">
              <a:buNone/>
            </a:pPr>
            <a:r>
              <a:rPr lang="en-US" dirty="0">
                <a:cs typeface="Calibri"/>
              </a:rPr>
              <a:t>@</a:t>
            </a:r>
            <a:r>
              <a:rPr lang="en-US" dirty="0">
                <a:ea typeface="+mn-lt"/>
                <a:cs typeface="+mn-lt"/>
              </a:rPr>
              <a:t>borzenko_lena</a:t>
            </a:r>
            <a:endParaRPr lang="en-US" dirty="0">
              <a:cs typeface="Calibri"/>
            </a:endParaRPr>
          </a:p>
        </p:txBody>
      </p:sp>
    </p:spTree>
    <p:extLst>
      <p:ext uri="{BB962C8B-B14F-4D97-AF65-F5344CB8AC3E}">
        <p14:creationId xmlns:p14="http://schemas.microsoft.com/office/powerpoint/2010/main" val="413408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4EA0E4-473E-4A3C-8240-4E0C83E775E9}"/>
              </a:ext>
            </a:extLst>
          </p:cNvPr>
          <p:cNvSpPr>
            <a:spLocks noGrp="1"/>
          </p:cNvSpPr>
          <p:nvPr>
            <p:ph type="title"/>
          </p:nvPr>
        </p:nvSpPr>
        <p:spPr/>
        <p:txBody>
          <a:bodyPr/>
          <a:lstStyle/>
          <a:p>
            <a:r>
              <a:rPr lang="en-US"/>
              <a:t>Event Sourcing</a:t>
            </a:r>
            <a:endParaRPr lang="nl-NL"/>
          </a:p>
        </p:txBody>
      </p:sp>
      <p:sp>
        <p:nvSpPr>
          <p:cNvPr id="7" name="Text Placeholder 6">
            <a:extLst>
              <a:ext uri="{FF2B5EF4-FFF2-40B4-BE49-F238E27FC236}">
                <a16:creationId xmlns:a16="http://schemas.microsoft.com/office/drawing/2014/main" id="{D6BC7C3A-83AF-4C88-9CAB-D80397566F3D}"/>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253520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p:cNvSpPr>
            <a:spLocks noGrp="1"/>
          </p:cNvSpPr>
          <p:nvPr>
            <p:ph type="title"/>
          </p:nvPr>
        </p:nvSpPr>
        <p:spPr/>
        <p:txBody>
          <a:bodyPr/>
          <a:lstStyle/>
          <a:p>
            <a:r>
              <a:rPr lang="en-US"/>
              <a:t>Event Sourcing</a:t>
            </a:r>
            <a:endParaRPr lang="ru-RU"/>
          </a:p>
        </p:txBody>
      </p:sp>
      <p:graphicFrame>
        <p:nvGraphicFramePr>
          <p:cNvPr id="13" name="Content Placeholder 12">
            <a:extLst>
              <a:ext uri="{FF2B5EF4-FFF2-40B4-BE49-F238E27FC236}">
                <a16:creationId xmlns:a16="http://schemas.microsoft.com/office/drawing/2014/main" id="{BB82F1FA-99C8-413F-A909-60FDDB1931CC}"/>
              </a:ext>
            </a:extLst>
          </p:cNvPr>
          <p:cNvGraphicFramePr>
            <a:graphicFrameLocks noGrp="1"/>
          </p:cNvGraphicFramePr>
          <p:nvPr>
            <p:ph idx="1"/>
            <p:extLst>
              <p:ext uri="{D42A27DB-BD31-4B8C-83A1-F6EECF244321}">
                <p14:modId xmlns:p14="http://schemas.microsoft.com/office/powerpoint/2010/main" val="3358008838"/>
              </p:ext>
            </p:extLst>
          </p:nvPr>
        </p:nvGraphicFramePr>
        <p:xfrm>
          <a:off x="252413" y="1098550"/>
          <a:ext cx="11818937" cy="5078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084826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graphicEl>
                                              <a:dgm id="{B4BBA646-5E40-4515-922D-35D0F6B5B3B3}"/>
                                            </p:graphicEl>
                                          </p:spTgt>
                                        </p:tgtEl>
                                        <p:attrNameLst>
                                          <p:attrName>style.visibility</p:attrName>
                                        </p:attrNameLst>
                                      </p:cBhvr>
                                      <p:to>
                                        <p:strVal val="visible"/>
                                      </p:to>
                                    </p:set>
                                    <p:animEffect transition="in" filter="fade">
                                      <p:cBhvr>
                                        <p:cTn id="7" dur="500"/>
                                        <p:tgtEl>
                                          <p:spTgt spid="13">
                                            <p:graphicEl>
                                              <a:dgm id="{B4BBA646-5E40-4515-922D-35D0F6B5B3B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graphicEl>
                                              <a:dgm id="{AB49A2AC-9863-47C6-A191-FC03A3101B4B}"/>
                                            </p:graphicEl>
                                          </p:spTgt>
                                        </p:tgtEl>
                                        <p:attrNameLst>
                                          <p:attrName>style.visibility</p:attrName>
                                        </p:attrNameLst>
                                      </p:cBhvr>
                                      <p:to>
                                        <p:strVal val="visible"/>
                                      </p:to>
                                    </p:set>
                                    <p:animEffect transition="in" filter="fade">
                                      <p:cBhvr>
                                        <p:cTn id="12" dur="500"/>
                                        <p:tgtEl>
                                          <p:spTgt spid="13">
                                            <p:graphicEl>
                                              <a:dgm id="{AB49A2AC-9863-47C6-A191-FC03A3101B4B}"/>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graphicEl>
                                              <a:dgm id="{57304819-EA60-4A3D-8053-5DE7A644329A}"/>
                                            </p:graphicEl>
                                          </p:spTgt>
                                        </p:tgtEl>
                                        <p:attrNameLst>
                                          <p:attrName>style.visibility</p:attrName>
                                        </p:attrNameLst>
                                      </p:cBhvr>
                                      <p:to>
                                        <p:strVal val="visible"/>
                                      </p:to>
                                    </p:set>
                                    <p:animEffect transition="in" filter="fade">
                                      <p:cBhvr>
                                        <p:cTn id="15" dur="500"/>
                                        <p:tgtEl>
                                          <p:spTgt spid="13">
                                            <p:graphicEl>
                                              <a:dgm id="{57304819-EA60-4A3D-8053-5DE7A644329A}"/>
                                            </p:graphicEl>
                                          </p:spTgt>
                                        </p:tgtEl>
                                      </p:cBhvr>
                                    </p:animEffect>
                                  </p:childTnLst>
                                </p:cTn>
                              </p:par>
                              <p:par>
                                <p:cTn id="16" presetID="9" presetClass="emph" presetSubtype="0" grpId="1" nodeType="withEffect">
                                  <p:stCondLst>
                                    <p:cond delay="0"/>
                                  </p:stCondLst>
                                  <p:childTnLst>
                                    <p:set>
                                      <p:cBhvr>
                                        <p:cTn id="17" dur="indefinite"/>
                                        <p:tgtEl>
                                          <p:spTgt spid="13">
                                            <p:graphicEl>
                                              <a:dgm id="{B4BBA646-5E40-4515-922D-35D0F6B5B3B3}"/>
                                            </p:graphicEl>
                                          </p:spTgt>
                                        </p:tgtEl>
                                        <p:attrNameLst>
                                          <p:attrName>style.opacity</p:attrName>
                                        </p:attrNameLst>
                                      </p:cBhvr>
                                      <p:to>
                                        <p:strVal val="0.25"/>
                                      </p:to>
                                    </p:set>
                                    <p:animEffect filter="image" prLst="opacity: 0.25">
                                      <p:cBhvr rctx="IE">
                                        <p:cTn id="18" dur="indefinite"/>
                                        <p:tgtEl>
                                          <p:spTgt spid="13">
                                            <p:graphicEl>
                                              <a:dgm id="{B4BBA646-5E40-4515-922D-35D0F6B5B3B3}"/>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graphicEl>
                                              <a:dgm id="{828F6950-69C5-4A3E-81E3-3AFD043823E5}"/>
                                            </p:graphicEl>
                                          </p:spTgt>
                                        </p:tgtEl>
                                        <p:attrNameLst>
                                          <p:attrName>style.visibility</p:attrName>
                                        </p:attrNameLst>
                                      </p:cBhvr>
                                      <p:to>
                                        <p:strVal val="visible"/>
                                      </p:to>
                                    </p:set>
                                    <p:animEffect transition="in" filter="fade">
                                      <p:cBhvr>
                                        <p:cTn id="23" dur="500"/>
                                        <p:tgtEl>
                                          <p:spTgt spid="13">
                                            <p:graphicEl>
                                              <a:dgm id="{828F6950-69C5-4A3E-81E3-3AFD043823E5}"/>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graphicEl>
                                              <a:dgm id="{2DF68E86-5F9E-4087-A99F-D502D29839CD}"/>
                                            </p:graphicEl>
                                          </p:spTgt>
                                        </p:tgtEl>
                                        <p:attrNameLst>
                                          <p:attrName>style.visibility</p:attrName>
                                        </p:attrNameLst>
                                      </p:cBhvr>
                                      <p:to>
                                        <p:strVal val="visible"/>
                                      </p:to>
                                    </p:set>
                                    <p:animEffect transition="in" filter="fade">
                                      <p:cBhvr>
                                        <p:cTn id="26" dur="500"/>
                                        <p:tgtEl>
                                          <p:spTgt spid="13">
                                            <p:graphicEl>
                                              <a:dgm id="{2DF68E86-5F9E-4087-A99F-D502D29839CD}"/>
                                            </p:graphicEl>
                                          </p:spTgt>
                                        </p:tgtEl>
                                      </p:cBhvr>
                                    </p:animEffect>
                                  </p:childTnLst>
                                </p:cTn>
                              </p:par>
                              <p:par>
                                <p:cTn id="27" presetID="9" presetClass="emph" presetSubtype="0" grpId="1" nodeType="withEffect">
                                  <p:stCondLst>
                                    <p:cond delay="0"/>
                                  </p:stCondLst>
                                  <p:childTnLst>
                                    <p:set>
                                      <p:cBhvr>
                                        <p:cTn id="28" dur="indefinite"/>
                                        <p:tgtEl>
                                          <p:spTgt spid="13">
                                            <p:graphicEl>
                                              <a:dgm id="{AB49A2AC-9863-47C6-A191-FC03A3101B4B}"/>
                                            </p:graphicEl>
                                          </p:spTgt>
                                        </p:tgtEl>
                                        <p:attrNameLst>
                                          <p:attrName>style.opacity</p:attrName>
                                        </p:attrNameLst>
                                      </p:cBhvr>
                                      <p:to>
                                        <p:strVal val="0.25"/>
                                      </p:to>
                                    </p:set>
                                    <p:animEffect filter="image" prLst="opacity: 0.25">
                                      <p:cBhvr rctx="IE">
                                        <p:cTn id="29" dur="indefinite"/>
                                        <p:tgtEl>
                                          <p:spTgt spid="13">
                                            <p:graphicEl>
                                              <a:dgm id="{AB49A2AC-9863-47C6-A191-FC03A3101B4B}"/>
                                            </p:graphicEl>
                                          </p:spTgt>
                                        </p:tgtEl>
                                      </p:cBhvr>
                                    </p:animEffect>
                                  </p:childTnLst>
                                </p:cTn>
                              </p:par>
                              <p:par>
                                <p:cTn id="30" presetID="9" presetClass="emph" presetSubtype="0" grpId="1" nodeType="withEffect">
                                  <p:stCondLst>
                                    <p:cond delay="0"/>
                                  </p:stCondLst>
                                  <p:childTnLst>
                                    <p:set>
                                      <p:cBhvr>
                                        <p:cTn id="31" dur="indefinite"/>
                                        <p:tgtEl>
                                          <p:spTgt spid="13">
                                            <p:graphicEl>
                                              <a:dgm id="{57304819-EA60-4A3D-8053-5DE7A644329A}"/>
                                            </p:graphicEl>
                                          </p:spTgt>
                                        </p:tgtEl>
                                        <p:attrNameLst>
                                          <p:attrName>style.opacity</p:attrName>
                                        </p:attrNameLst>
                                      </p:cBhvr>
                                      <p:to>
                                        <p:strVal val="0.25"/>
                                      </p:to>
                                    </p:set>
                                    <p:animEffect filter="image" prLst="opacity: 0.25">
                                      <p:cBhvr rctx="IE">
                                        <p:cTn id="32" dur="indefinite"/>
                                        <p:tgtEl>
                                          <p:spTgt spid="13">
                                            <p:graphicEl>
                                              <a:dgm id="{57304819-EA60-4A3D-8053-5DE7A644329A}"/>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graphicEl>
                                              <a:dgm id="{480D9A91-6FB3-458F-8F5A-031820F7816F}"/>
                                            </p:graphicEl>
                                          </p:spTgt>
                                        </p:tgtEl>
                                        <p:attrNameLst>
                                          <p:attrName>style.visibility</p:attrName>
                                        </p:attrNameLst>
                                      </p:cBhvr>
                                      <p:to>
                                        <p:strVal val="visible"/>
                                      </p:to>
                                    </p:set>
                                    <p:animEffect transition="in" filter="fade">
                                      <p:cBhvr>
                                        <p:cTn id="37" dur="500"/>
                                        <p:tgtEl>
                                          <p:spTgt spid="13">
                                            <p:graphicEl>
                                              <a:dgm id="{480D9A91-6FB3-458F-8F5A-031820F7816F}"/>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graphicEl>
                                              <a:dgm id="{C9FA342A-4B44-4C9A-B5B4-6ABD551879E9}"/>
                                            </p:graphicEl>
                                          </p:spTgt>
                                        </p:tgtEl>
                                        <p:attrNameLst>
                                          <p:attrName>style.visibility</p:attrName>
                                        </p:attrNameLst>
                                      </p:cBhvr>
                                      <p:to>
                                        <p:strVal val="visible"/>
                                      </p:to>
                                    </p:set>
                                    <p:animEffect transition="in" filter="fade">
                                      <p:cBhvr>
                                        <p:cTn id="40" dur="500"/>
                                        <p:tgtEl>
                                          <p:spTgt spid="13">
                                            <p:graphicEl>
                                              <a:dgm id="{C9FA342A-4B44-4C9A-B5B4-6ABD551879E9}"/>
                                            </p:graphicEl>
                                          </p:spTgt>
                                        </p:tgtEl>
                                      </p:cBhvr>
                                    </p:animEffect>
                                  </p:childTnLst>
                                </p:cTn>
                              </p:par>
                              <p:par>
                                <p:cTn id="41" presetID="9" presetClass="emph" presetSubtype="0" grpId="1" nodeType="withEffect">
                                  <p:stCondLst>
                                    <p:cond delay="0"/>
                                  </p:stCondLst>
                                  <p:childTnLst>
                                    <p:set>
                                      <p:cBhvr>
                                        <p:cTn id="42" dur="indefinite"/>
                                        <p:tgtEl>
                                          <p:spTgt spid="13">
                                            <p:graphicEl>
                                              <a:dgm id="{828F6950-69C5-4A3E-81E3-3AFD043823E5}"/>
                                            </p:graphicEl>
                                          </p:spTgt>
                                        </p:tgtEl>
                                        <p:attrNameLst>
                                          <p:attrName>style.opacity</p:attrName>
                                        </p:attrNameLst>
                                      </p:cBhvr>
                                      <p:to>
                                        <p:strVal val="0.25"/>
                                      </p:to>
                                    </p:set>
                                    <p:animEffect filter="image" prLst="opacity: 0.25">
                                      <p:cBhvr rctx="IE">
                                        <p:cTn id="43" dur="indefinite"/>
                                        <p:tgtEl>
                                          <p:spTgt spid="13">
                                            <p:graphicEl>
                                              <a:dgm id="{828F6950-69C5-4A3E-81E3-3AFD043823E5}"/>
                                            </p:graphicEl>
                                          </p:spTgt>
                                        </p:tgtEl>
                                      </p:cBhvr>
                                    </p:animEffect>
                                  </p:childTnLst>
                                </p:cTn>
                              </p:par>
                              <p:par>
                                <p:cTn id="44" presetID="9" presetClass="emph" presetSubtype="0" grpId="1" nodeType="withEffect">
                                  <p:stCondLst>
                                    <p:cond delay="0"/>
                                  </p:stCondLst>
                                  <p:childTnLst>
                                    <p:set>
                                      <p:cBhvr>
                                        <p:cTn id="45" dur="indefinite"/>
                                        <p:tgtEl>
                                          <p:spTgt spid="13">
                                            <p:graphicEl>
                                              <a:dgm id="{2DF68E86-5F9E-4087-A99F-D502D29839CD}"/>
                                            </p:graphicEl>
                                          </p:spTgt>
                                        </p:tgtEl>
                                        <p:attrNameLst>
                                          <p:attrName>style.opacity</p:attrName>
                                        </p:attrNameLst>
                                      </p:cBhvr>
                                      <p:to>
                                        <p:strVal val="0.25"/>
                                      </p:to>
                                    </p:set>
                                    <p:animEffect filter="image" prLst="opacity: 0.25">
                                      <p:cBhvr rctx="IE">
                                        <p:cTn id="46" dur="indefinite"/>
                                        <p:tgtEl>
                                          <p:spTgt spid="13">
                                            <p:graphicEl>
                                              <a:dgm id="{2DF68E86-5F9E-4087-A99F-D502D29839C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uiExpand="1">
        <p:bldSub>
          <a:bldDgm bld="one"/>
        </p:bldSub>
      </p:bldGraphic>
      <p:bldGraphic spid="13" grpId="1"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87D9-8325-462B-BF74-211428800268}"/>
              </a:ext>
            </a:extLst>
          </p:cNvPr>
          <p:cNvSpPr>
            <a:spLocks noGrp="1"/>
          </p:cNvSpPr>
          <p:nvPr>
            <p:ph type="title"/>
          </p:nvPr>
        </p:nvSpPr>
        <p:spPr/>
        <p:txBody>
          <a:bodyPr/>
          <a:lstStyle/>
          <a:p>
            <a:r>
              <a:rPr lang="en-US"/>
              <a:t>Why use Event Sourcing?</a:t>
            </a:r>
            <a:endParaRPr lang="nl-NL"/>
          </a:p>
        </p:txBody>
      </p:sp>
      <p:graphicFrame>
        <p:nvGraphicFramePr>
          <p:cNvPr id="4" name="Content Placeholder 2">
            <a:extLst>
              <a:ext uri="{FF2B5EF4-FFF2-40B4-BE49-F238E27FC236}">
                <a16:creationId xmlns:a16="http://schemas.microsoft.com/office/drawing/2014/main" id="{81C8F05C-7830-41FE-BE4F-744D535A5BC5}"/>
              </a:ext>
            </a:extLst>
          </p:cNvPr>
          <p:cNvGraphicFramePr>
            <a:graphicFrameLocks noGrp="1"/>
          </p:cNvGraphicFramePr>
          <p:nvPr>
            <p:ph idx="1"/>
            <p:extLst>
              <p:ext uri="{D42A27DB-BD31-4B8C-83A1-F6EECF244321}">
                <p14:modId xmlns:p14="http://schemas.microsoft.com/office/powerpoint/2010/main" val="3726388500"/>
              </p:ext>
            </p:extLst>
          </p:nvPr>
        </p:nvGraphicFramePr>
        <p:xfrm>
          <a:off x="252413" y="1098550"/>
          <a:ext cx="11818937" cy="5078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234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graphicEl>
                                              <a:dgm id="{3AA07666-8485-4229-8186-95782C8ED7A9}"/>
                                            </p:graphicEl>
                                          </p:spTgt>
                                        </p:tgtEl>
                                        <p:attrNameLst>
                                          <p:attrName>style.visibility</p:attrName>
                                        </p:attrNameLst>
                                      </p:cBhvr>
                                      <p:to>
                                        <p:strVal val="visible"/>
                                      </p:to>
                                    </p:set>
                                    <p:animEffect transition="in" filter="fade">
                                      <p:cBhvr>
                                        <p:cTn id="7" dur="500"/>
                                        <p:tgtEl>
                                          <p:spTgt spid="4">
                                            <p:graphicEl>
                                              <a:dgm id="{3AA07666-8485-4229-8186-95782C8ED7A9}"/>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6A3209B3-4A28-4603-AFF4-0EC6FB79217C}"/>
                                            </p:graphicEl>
                                          </p:spTgt>
                                        </p:tgtEl>
                                        <p:attrNameLst>
                                          <p:attrName>style.visibility</p:attrName>
                                        </p:attrNameLst>
                                      </p:cBhvr>
                                      <p:to>
                                        <p:strVal val="visible"/>
                                      </p:to>
                                    </p:set>
                                    <p:animEffect transition="in" filter="fade">
                                      <p:cBhvr>
                                        <p:cTn id="10" dur="500"/>
                                        <p:tgtEl>
                                          <p:spTgt spid="4">
                                            <p:graphicEl>
                                              <a:dgm id="{6A3209B3-4A28-4603-AFF4-0EC6FB79217C}"/>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927FD1DD-11AF-4466-88A8-614F57529720}"/>
                                            </p:graphicEl>
                                          </p:spTgt>
                                        </p:tgtEl>
                                        <p:attrNameLst>
                                          <p:attrName>style.visibility</p:attrName>
                                        </p:attrNameLst>
                                      </p:cBhvr>
                                      <p:to>
                                        <p:strVal val="visible"/>
                                      </p:to>
                                    </p:set>
                                    <p:animEffect transition="in" filter="fade">
                                      <p:cBhvr>
                                        <p:cTn id="15" dur="500"/>
                                        <p:tgtEl>
                                          <p:spTgt spid="4">
                                            <p:graphicEl>
                                              <a:dgm id="{927FD1DD-11AF-4466-88A8-614F57529720}"/>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D3198E77-0FCE-4F4A-822A-EA50AE1DF067}"/>
                                            </p:graphicEl>
                                          </p:spTgt>
                                        </p:tgtEl>
                                        <p:attrNameLst>
                                          <p:attrName>style.visibility</p:attrName>
                                        </p:attrNameLst>
                                      </p:cBhvr>
                                      <p:to>
                                        <p:strVal val="visible"/>
                                      </p:to>
                                    </p:set>
                                    <p:animEffect transition="in" filter="fade">
                                      <p:cBhvr>
                                        <p:cTn id="18" dur="500"/>
                                        <p:tgtEl>
                                          <p:spTgt spid="4">
                                            <p:graphicEl>
                                              <a:dgm id="{D3198E77-0FCE-4F4A-822A-EA50AE1DF067}"/>
                                            </p:graphicEl>
                                          </p:spTgt>
                                        </p:tgtEl>
                                      </p:cBhvr>
                                    </p:animEffect>
                                  </p:childTnLst>
                                </p:cTn>
                              </p:par>
                              <p:par>
                                <p:cTn id="19" presetID="9" presetClass="emph" presetSubtype="0" grpId="1" nodeType="withEffect">
                                  <p:stCondLst>
                                    <p:cond delay="0"/>
                                  </p:stCondLst>
                                  <p:childTnLst>
                                    <p:set>
                                      <p:cBhvr>
                                        <p:cTn id="20" dur="indefinite"/>
                                        <p:tgtEl>
                                          <p:spTgt spid="4">
                                            <p:graphicEl>
                                              <a:dgm id="{3AA07666-8485-4229-8186-95782C8ED7A9}"/>
                                            </p:graphicEl>
                                          </p:spTgt>
                                        </p:tgtEl>
                                        <p:attrNameLst>
                                          <p:attrName>style.opacity</p:attrName>
                                        </p:attrNameLst>
                                      </p:cBhvr>
                                      <p:to>
                                        <p:strVal val="0.25"/>
                                      </p:to>
                                    </p:set>
                                    <p:animEffect filter="image" prLst="opacity: 0.25">
                                      <p:cBhvr rctx="IE">
                                        <p:cTn id="21" dur="indefinite"/>
                                        <p:tgtEl>
                                          <p:spTgt spid="4">
                                            <p:graphicEl>
                                              <a:dgm id="{3AA07666-8485-4229-8186-95782C8ED7A9}"/>
                                            </p:graphicEl>
                                          </p:spTgt>
                                        </p:tgtEl>
                                      </p:cBhvr>
                                    </p:animEffect>
                                  </p:childTnLst>
                                </p:cTn>
                              </p:par>
                              <p:par>
                                <p:cTn id="22" presetID="9" presetClass="emph" presetSubtype="0" grpId="1" nodeType="withEffect">
                                  <p:stCondLst>
                                    <p:cond delay="0"/>
                                  </p:stCondLst>
                                  <p:childTnLst>
                                    <p:set>
                                      <p:cBhvr>
                                        <p:cTn id="23" dur="indefinite"/>
                                        <p:tgtEl>
                                          <p:spTgt spid="4">
                                            <p:graphicEl>
                                              <a:dgm id="{6A3209B3-4A28-4603-AFF4-0EC6FB79217C}"/>
                                            </p:graphicEl>
                                          </p:spTgt>
                                        </p:tgtEl>
                                        <p:attrNameLst>
                                          <p:attrName>style.opacity</p:attrName>
                                        </p:attrNameLst>
                                      </p:cBhvr>
                                      <p:to>
                                        <p:strVal val="0.25"/>
                                      </p:to>
                                    </p:set>
                                    <p:animEffect filter="image" prLst="opacity: 0.25">
                                      <p:cBhvr rctx="IE">
                                        <p:cTn id="24" dur="indefinite"/>
                                        <p:tgtEl>
                                          <p:spTgt spid="4">
                                            <p:graphicEl>
                                              <a:dgm id="{6A3209B3-4A28-4603-AFF4-0EC6FB79217C}"/>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graphicEl>
                                              <a:dgm id="{B901E739-FF76-4798-8489-E586BCF3B36C}"/>
                                            </p:graphicEl>
                                          </p:spTgt>
                                        </p:tgtEl>
                                        <p:attrNameLst>
                                          <p:attrName>style.visibility</p:attrName>
                                        </p:attrNameLst>
                                      </p:cBhvr>
                                      <p:to>
                                        <p:strVal val="visible"/>
                                      </p:to>
                                    </p:set>
                                    <p:animEffect transition="in" filter="fade">
                                      <p:cBhvr>
                                        <p:cTn id="29" dur="500"/>
                                        <p:tgtEl>
                                          <p:spTgt spid="4">
                                            <p:graphicEl>
                                              <a:dgm id="{B901E739-FF76-4798-8489-E586BCF3B36C}"/>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AF7A1656-C6E5-4534-A61B-E199AA422D5E}"/>
                                            </p:graphicEl>
                                          </p:spTgt>
                                        </p:tgtEl>
                                        <p:attrNameLst>
                                          <p:attrName>style.visibility</p:attrName>
                                        </p:attrNameLst>
                                      </p:cBhvr>
                                      <p:to>
                                        <p:strVal val="visible"/>
                                      </p:to>
                                    </p:set>
                                    <p:animEffect transition="in" filter="fade">
                                      <p:cBhvr>
                                        <p:cTn id="32" dur="500"/>
                                        <p:tgtEl>
                                          <p:spTgt spid="4">
                                            <p:graphicEl>
                                              <a:dgm id="{AF7A1656-C6E5-4534-A61B-E199AA422D5E}"/>
                                            </p:graphicEl>
                                          </p:spTgt>
                                        </p:tgtEl>
                                      </p:cBhvr>
                                    </p:animEffect>
                                  </p:childTnLst>
                                </p:cTn>
                              </p:par>
                              <p:par>
                                <p:cTn id="33" presetID="9" presetClass="emph" presetSubtype="0" grpId="1" nodeType="withEffect">
                                  <p:stCondLst>
                                    <p:cond delay="0"/>
                                  </p:stCondLst>
                                  <p:childTnLst>
                                    <p:set>
                                      <p:cBhvr>
                                        <p:cTn id="34" dur="indefinite"/>
                                        <p:tgtEl>
                                          <p:spTgt spid="4">
                                            <p:graphicEl>
                                              <a:dgm id="{927FD1DD-11AF-4466-88A8-614F57529720}"/>
                                            </p:graphicEl>
                                          </p:spTgt>
                                        </p:tgtEl>
                                        <p:attrNameLst>
                                          <p:attrName>style.opacity</p:attrName>
                                        </p:attrNameLst>
                                      </p:cBhvr>
                                      <p:to>
                                        <p:strVal val="0.25"/>
                                      </p:to>
                                    </p:set>
                                    <p:animEffect filter="image" prLst="opacity: 0.25">
                                      <p:cBhvr rctx="IE">
                                        <p:cTn id="35" dur="indefinite"/>
                                        <p:tgtEl>
                                          <p:spTgt spid="4">
                                            <p:graphicEl>
                                              <a:dgm id="{927FD1DD-11AF-4466-88A8-614F57529720}"/>
                                            </p:graphicEl>
                                          </p:spTgt>
                                        </p:tgtEl>
                                      </p:cBhvr>
                                    </p:animEffect>
                                  </p:childTnLst>
                                </p:cTn>
                              </p:par>
                              <p:par>
                                <p:cTn id="36" presetID="9" presetClass="emph" presetSubtype="0" grpId="1" nodeType="withEffect">
                                  <p:stCondLst>
                                    <p:cond delay="0"/>
                                  </p:stCondLst>
                                  <p:childTnLst>
                                    <p:set>
                                      <p:cBhvr>
                                        <p:cTn id="37" dur="indefinite"/>
                                        <p:tgtEl>
                                          <p:spTgt spid="4">
                                            <p:graphicEl>
                                              <a:dgm id="{D3198E77-0FCE-4F4A-822A-EA50AE1DF067}"/>
                                            </p:graphicEl>
                                          </p:spTgt>
                                        </p:tgtEl>
                                        <p:attrNameLst>
                                          <p:attrName>style.opacity</p:attrName>
                                        </p:attrNameLst>
                                      </p:cBhvr>
                                      <p:to>
                                        <p:strVal val="0.25"/>
                                      </p:to>
                                    </p:set>
                                    <p:animEffect filter="image" prLst="opacity: 0.25">
                                      <p:cBhvr rctx="IE">
                                        <p:cTn id="38" dur="indefinite"/>
                                        <p:tgtEl>
                                          <p:spTgt spid="4">
                                            <p:graphicEl>
                                              <a:dgm id="{D3198E77-0FCE-4F4A-822A-EA50AE1DF067}"/>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graphicEl>
                                              <a:dgm id="{4BECC7D1-9E02-49A6-B2A5-98C5D7BF6E27}"/>
                                            </p:graphicEl>
                                          </p:spTgt>
                                        </p:tgtEl>
                                        <p:attrNameLst>
                                          <p:attrName>style.visibility</p:attrName>
                                        </p:attrNameLst>
                                      </p:cBhvr>
                                      <p:to>
                                        <p:strVal val="visible"/>
                                      </p:to>
                                    </p:set>
                                    <p:animEffect transition="in" filter="fade">
                                      <p:cBhvr>
                                        <p:cTn id="43" dur="500"/>
                                        <p:tgtEl>
                                          <p:spTgt spid="4">
                                            <p:graphicEl>
                                              <a:dgm id="{4BECC7D1-9E02-49A6-B2A5-98C5D7BF6E27}"/>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graphicEl>
                                              <a:dgm id="{DF8B2161-9B89-41A4-B9EA-C00F08295EEA}"/>
                                            </p:graphicEl>
                                          </p:spTgt>
                                        </p:tgtEl>
                                        <p:attrNameLst>
                                          <p:attrName>style.visibility</p:attrName>
                                        </p:attrNameLst>
                                      </p:cBhvr>
                                      <p:to>
                                        <p:strVal val="visible"/>
                                      </p:to>
                                    </p:set>
                                    <p:animEffect transition="in" filter="fade">
                                      <p:cBhvr>
                                        <p:cTn id="46" dur="500"/>
                                        <p:tgtEl>
                                          <p:spTgt spid="4">
                                            <p:graphicEl>
                                              <a:dgm id="{DF8B2161-9B89-41A4-B9EA-C00F08295EEA}"/>
                                            </p:graphicEl>
                                          </p:spTgt>
                                        </p:tgtEl>
                                      </p:cBhvr>
                                    </p:animEffect>
                                  </p:childTnLst>
                                </p:cTn>
                              </p:par>
                              <p:par>
                                <p:cTn id="47" presetID="9" presetClass="emph" presetSubtype="0" grpId="1" nodeType="withEffect">
                                  <p:stCondLst>
                                    <p:cond delay="0"/>
                                  </p:stCondLst>
                                  <p:childTnLst>
                                    <p:set>
                                      <p:cBhvr>
                                        <p:cTn id="48" dur="indefinite"/>
                                        <p:tgtEl>
                                          <p:spTgt spid="4">
                                            <p:graphicEl>
                                              <a:dgm id="{B901E739-FF76-4798-8489-E586BCF3B36C}"/>
                                            </p:graphicEl>
                                          </p:spTgt>
                                        </p:tgtEl>
                                        <p:attrNameLst>
                                          <p:attrName>style.opacity</p:attrName>
                                        </p:attrNameLst>
                                      </p:cBhvr>
                                      <p:to>
                                        <p:strVal val="0.25"/>
                                      </p:to>
                                    </p:set>
                                    <p:animEffect filter="image" prLst="opacity: 0.25">
                                      <p:cBhvr rctx="IE">
                                        <p:cTn id="49" dur="indefinite"/>
                                        <p:tgtEl>
                                          <p:spTgt spid="4">
                                            <p:graphicEl>
                                              <a:dgm id="{B901E739-FF76-4798-8489-E586BCF3B36C}"/>
                                            </p:graphicEl>
                                          </p:spTgt>
                                        </p:tgtEl>
                                      </p:cBhvr>
                                    </p:animEffect>
                                  </p:childTnLst>
                                </p:cTn>
                              </p:par>
                              <p:par>
                                <p:cTn id="50" presetID="9" presetClass="emph" presetSubtype="0" grpId="1" nodeType="withEffect">
                                  <p:stCondLst>
                                    <p:cond delay="0"/>
                                  </p:stCondLst>
                                  <p:childTnLst>
                                    <p:set>
                                      <p:cBhvr>
                                        <p:cTn id="51" dur="indefinite"/>
                                        <p:tgtEl>
                                          <p:spTgt spid="4">
                                            <p:graphicEl>
                                              <a:dgm id="{AF7A1656-C6E5-4534-A61B-E199AA422D5E}"/>
                                            </p:graphicEl>
                                          </p:spTgt>
                                        </p:tgtEl>
                                        <p:attrNameLst>
                                          <p:attrName>style.opacity</p:attrName>
                                        </p:attrNameLst>
                                      </p:cBhvr>
                                      <p:to>
                                        <p:strVal val="0.25"/>
                                      </p:to>
                                    </p:set>
                                    <p:animEffect filter="image" prLst="opacity: 0.25">
                                      <p:cBhvr rctx="IE">
                                        <p:cTn id="52" dur="indefinite"/>
                                        <p:tgtEl>
                                          <p:spTgt spid="4">
                                            <p:graphicEl>
                                              <a:dgm id="{AF7A1656-C6E5-4534-A61B-E199AA422D5E}"/>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graphicEl>
                                              <a:dgm id="{B1EEA7B8-C7E3-4551-BA2B-703741B03AF1}"/>
                                            </p:graphicEl>
                                          </p:spTgt>
                                        </p:tgtEl>
                                        <p:attrNameLst>
                                          <p:attrName>style.visibility</p:attrName>
                                        </p:attrNameLst>
                                      </p:cBhvr>
                                      <p:to>
                                        <p:strVal val="visible"/>
                                      </p:to>
                                    </p:set>
                                    <p:animEffect transition="in" filter="fade">
                                      <p:cBhvr>
                                        <p:cTn id="57" dur="500"/>
                                        <p:tgtEl>
                                          <p:spTgt spid="4">
                                            <p:graphicEl>
                                              <a:dgm id="{B1EEA7B8-C7E3-4551-BA2B-703741B03AF1}"/>
                                            </p:graphic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
                                            <p:graphicEl>
                                              <a:dgm id="{140CE7DA-C310-4F61-8ED0-D4357D36B134}"/>
                                            </p:graphicEl>
                                          </p:spTgt>
                                        </p:tgtEl>
                                        <p:attrNameLst>
                                          <p:attrName>style.visibility</p:attrName>
                                        </p:attrNameLst>
                                      </p:cBhvr>
                                      <p:to>
                                        <p:strVal val="visible"/>
                                      </p:to>
                                    </p:set>
                                    <p:animEffect transition="in" filter="fade">
                                      <p:cBhvr>
                                        <p:cTn id="60" dur="500"/>
                                        <p:tgtEl>
                                          <p:spTgt spid="4">
                                            <p:graphicEl>
                                              <a:dgm id="{140CE7DA-C310-4F61-8ED0-D4357D36B134}"/>
                                            </p:graphicEl>
                                          </p:spTgt>
                                        </p:tgtEl>
                                      </p:cBhvr>
                                    </p:animEffect>
                                  </p:childTnLst>
                                </p:cTn>
                              </p:par>
                              <p:par>
                                <p:cTn id="61" presetID="9" presetClass="emph" presetSubtype="0" grpId="1" nodeType="withEffect">
                                  <p:stCondLst>
                                    <p:cond delay="0"/>
                                  </p:stCondLst>
                                  <p:childTnLst>
                                    <p:set>
                                      <p:cBhvr>
                                        <p:cTn id="62" dur="indefinite"/>
                                        <p:tgtEl>
                                          <p:spTgt spid="4">
                                            <p:graphicEl>
                                              <a:dgm id="{4BECC7D1-9E02-49A6-B2A5-98C5D7BF6E27}"/>
                                            </p:graphicEl>
                                          </p:spTgt>
                                        </p:tgtEl>
                                        <p:attrNameLst>
                                          <p:attrName>style.opacity</p:attrName>
                                        </p:attrNameLst>
                                      </p:cBhvr>
                                      <p:to>
                                        <p:strVal val="0.25"/>
                                      </p:to>
                                    </p:set>
                                    <p:animEffect filter="image" prLst="opacity: 0.25">
                                      <p:cBhvr rctx="IE">
                                        <p:cTn id="63" dur="indefinite"/>
                                        <p:tgtEl>
                                          <p:spTgt spid="4">
                                            <p:graphicEl>
                                              <a:dgm id="{4BECC7D1-9E02-49A6-B2A5-98C5D7BF6E27}"/>
                                            </p:graphicEl>
                                          </p:spTgt>
                                        </p:tgtEl>
                                      </p:cBhvr>
                                    </p:animEffect>
                                  </p:childTnLst>
                                </p:cTn>
                              </p:par>
                              <p:par>
                                <p:cTn id="64" presetID="9" presetClass="emph" presetSubtype="0" grpId="1" nodeType="withEffect">
                                  <p:stCondLst>
                                    <p:cond delay="0"/>
                                  </p:stCondLst>
                                  <p:childTnLst>
                                    <p:set>
                                      <p:cBhvr>
                                        <p:cTn id="65" dur="indefinite"/>
                                        <p:tgtEl>
                                          <p:spTgt spid="4">
                                            <p:graphicEl>
                                              <a:dgm id="{DF8B2161-9B89-41A4-B9EA-C00F08295EEA}"/>
                                            </p:graphicEl>
                                          </p:spTgt>
                                        </p:tgtEl>
                                        <p:attrNameLst>
                                          <p:attrName>style.opacity</p:attrName>
                                        </p:attrNameLst>
                                      </p:cBhvr>
                                      <p:to>
                                        <p:strVal val="0.25"/>
                                      </p:to>
                                    </p:set>
                                    <p:animEffect filter="image" prLst="opacity: 0.25">
                                      <p:cBhvr rctx="IE">
                                        <p:cTn id="66" dur="indefinite"/>
                                        <p:tgtEl>
                                          <p:spTgt spid="4">
                                            <p:graphicEl>
                                              <a:dgm id="{DF8B2161-9B89-41A4-B9EA-C00F08295EE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Graphic spid="4" grpId="1"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mk-MK"/>
              <a:t>Event sourcing pattern</a:t>
            </a:r>
            <a:endParaRPr lang="en-US"/>
          </a:p>
        </p:txBody>
      </p:sp>
      <p:graphicFrame>
        <p:nvGraphicFramePr>
          <p:cNvPr id="6" name="Text Placeholder 2">
            <a:extLst>
              <a:ext uri="{FF2B5EF4-FFF2-40B4-BE49-F238E27FC236}">
                <a16:creationId xmlns:a16="http://schemas.microsoft.com/office/drawing/2014/main" id="{7B9E2468-C9D3-439A-99CB-50905E130BD2}"/>
              </a:ext>
            </a:extLst>
          </p:cNvPr>
          <p:cNvGraphicFramePr>
            <a:graphicFrameLocks noGrp="1"/>
          </p:cNvGraphicFramePr>
          <p:nvPr>
            <p:ph idx="1"/>
            <p:extLst>
              <p:ext uri="{D42A27DB-BD31-4B8C-83A1-F6EECF244321}">
                <p14:modId xmlns:p14="http://schemas.microsoft.com/office/powerpoint/2010/main" val="1317464593"/>
              </p:ext>
            </p:extLst>
          </p:nvPr>
        </p:nvGraphicFramePr>
        <p:xfrm>
          <a:off x="252413" y="1098550"/>
          <a:ext cx="11818937" cy="5078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68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7A2CE135-E21E-430F-AA4F-47A053C26050}"/>
                                            </p:graphicEl>
                                          </p:spTgt>
                                        </p:tgtEl>
                                        <p:attrNameLst>
                                          <p:attrName>style.visibility</p:attrName>
                                        </p:attrNameLst>
                                      </p:cBhvr>
                                      <p:to>
                                        <p:strVal val="visible"/>
                                      </p:to>
                                    </p:set>
                                    <p:animEffect transition="in" filter="fade">
                                      <p:cBhvr>
                                        <p:cTn id="7" dur="500"/>
                                        <p:tgtEl>
                                          <p:spTgt spid="6">
                                            <p:graphicEl>
                                              <a:dgm id="{7A2CE135-E21E-430F-AA4F-47A053C2605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CDF3A445-ED66-4522-819B-A852554B27E3}"/>
                                            </p:graphicEl>
                                          </p:spTgt>
                                        </p:tgtEl>
                                        <p:attrNameLst>
                                          <p:attrName>style.visibility</p:attrName>
                                        </p:attrNameLst>
                                      </p:cBhvr>
                                      <p:to>
                                        <p:strVal val="visible"/>
                                      </p:to>
                                    </p:set>
                                    <p:animEffect transition="in" filter="fade">
                                      <p:cBhvr>
                                        <p:cTn id="10" dur="500"/>
                                        <p:tgtEl>
                                          <p:spTgt spid="6">
                                            <p:graphicEl>
                                              <a:dgm id="{CDF3A445-ED66-4522-819B-A852554B27E3}"/>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graphicEl>
                                              <a:dgm id="{A0E5917A-7F23-4F60-984A-B3A5D445DFB4}"/>
                                            </p:graphicEl>
                                          </p:spTgt>
                                        </p:tgtEl>
                                        <p:attrNameLst>
                                          <p:attrName>style.visibility</p:attrName>
                                        </p:attrNameLst>
                                      </p:cBhvr>
                                      <p:to>
                                        <p:strVal val="visible"/>
                                      </p:to>
                                    </p:set>
                                    <p:animEffect transition="in" filter="fade">
                                      <p:cBhvr>
                                        <p:cTn id="15" dur="500"/>
                                        <p:tgtEl>
                                          <p:spTgt spid="6">
                                            <p:graphicEl>
                                              <a:dgm id="{A0E5917A-7F23-4F60-984A-B3A5D445DFB4}"/>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graphicEl>
                                              <a:dgm id="{05E30CEE-A021-45F9-8F5C-826F06ED3659}"/>
                                            </p:graphicEl>
                                          </p:spTgt>
                                        </p:tgtEl>
                                        <p:attrNameLst>
                                          <p:attrName>style.visibility</p:attrName>
                                        </p:attrNameLst>
                                      </p:cBhvr>
                                      <p:to>
                                        <p:strVal val="visible"/>
                                      </p:to>
                                    </p:set>
                                    <p:animEffect transition="in" filter="fade">
                                      <p:cBhvr>
                                        <p:cTn id="18" dur="500"/>
                                        <p:tgtEl>
                                          <p:spTgt spid="6">
                                            <p:graphicEl>
                                              <a:dgm id="{05E30CEE-A021-45F9-8F5C-826F06ED3659}"/>
                                            </p:graphicEl>
                                          </p:spTgt>
                                        </p:tgtEl>
                                      </p:cBhvr>
                                    </p:animEffect>
                                  </p:childTnLst>
                                </p:cTn>
                              </p:par>
                              <p:par>
                                <p:cTn id="19" presetID="9" presetClass="emph" presetSubtype="0" grpId="1" nodeType="withEffect">
                                  <p:stCondLst>
                                    <p:cond delay="0"/>
                                  </p:stCondLst>
                                  <p:childTnLst>
                                    <p:set>
                                      <p:cBhvr>
                                        <p:cTn id="20" dur="indefinite"/>
                                        <p:tgtEl>
                                          <p:spTgt spid="6">
                                            <p:graphicEl>
                                              <a:dgm id="{7A2CE135-E21E-430F-AA4F-47A053C26050}"/>
                                            </p:graphicEl>
                                          </p:spTgt>
                                        </p:tgtEl>
                                        <p:attrNameLst>
                                          <p:attrName>style.opacity</p:attrName>
                                        </p:attrNameLst>
                                      </p:cBhvr>
                                      <p:to>
                                        <p:strVal val="0.25"/>
                                      </p:to>
                                    </p:set>
                                    <p:animEffect filter="image" prLst="opacity: 0.25">
                                      <p:cBhvr rctx="IE">
                                        <p:cTn id="21" dur="indefinite"/>
                                        <p:tgtEl>
                                          <p:spTgt spid="6">
                                            <p:graphicEl>
                                              <a:dgm id="{7A2CE135-E21E-430F-AA4F-47A053C26050}"/>
                                            </p:graphicEl>
                                          </p:spTgt>
                                        </p:tgtEl>
                                      </p:cBhvr>
                                    </p:animEffect>
                                  </p:childTnLst>
                                </p:cTn>
                              </p:par>
                              <p:par>
                                <p:cTn id="22" presetID="9" presetClass="emph" presetSubtype="0" grpId="1" nodeType="withEffect">
                                  <p:stCondLst>
                                    <p:cond delay="0"/>
                                  </p:stCondLst>
                                  <p:childTnLst>
                                    <p:set>
                                      <p:cBhvr>
                                        <p:cTn id="23" dur="indefinite"/>
                                        <p:tgtEl>
                                          <p:spTgt spid="6">
                                            <p:graphicEl>
                                              <a:dgm id="{CDF3A445-ED66-4522-819B-A852554B27E3}"/>
                                            </p:graphicEl>
                                          </p:spTgt>
                                        </p:tgtEl>
                                        <p:attrNameLst>
                                          <p:attrName>style.opacity</p:attrName>
                                        </p:attrNameLst>
                                      </p:cBhvr>
                                      <p:to>
                                        <p:strVal val="0.25"/>
                                      </p:to>
                                    </p:set>
                                    <p:animEffect filter="image" prLst="opacity: 0.25">
                                      <p:cBhvr rctx="IE">
                                        <p:cTn id="24" dur="indefinite"/>
                                        <p:tgtEl>
                                          <p:spTgt spid="6">
                                            <p:graphicEl>
                                              <a:dgm id="{CDF3A445-ED66-4522-819B-A852554B27E3}"/>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graphicEl>
                                              <a:dgm id="{60651019-179B-4F17-B9A8-59932E38AEA9}"/>
                                            </p:graphicEl>
                                          </p:spTgt>
                                        </p:tgtEl>
                                        <p:attrNameLst>
                                          <p:attrName>style.visibility</p:attrName>
                                        </p:attrNameLst>
                                      </p:cBhvr>
                                      <p:to>
                                        <p:strVal val="visible"/>
                                      </p:to>
                                    </p:set>
                                    <p:animEffect transition="in" filter="fade">
                                      <p:cBhvr>
                                        <p:cTn id="29" dur="500"/>
                                        <p:tgtEl>
                                          <p:spTgt spid="6">
                                            <p:graphicEl>
                                              <a:dgm id="{60651019-179B-4F17-B9A8-59932E38AEA9}"/>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graphicEl>
                                              <a:dgm id="{A9EAAA24-ABE2-49D2-9FEC-5697CAB81861}"/>
                                            </p:graphicEl>
                                          </p:spTgt>
                                        </p:tgtEl>
                                        <p:attrNameLst>
                                          <p:attrName>style.visibility</p:attrName>
                                        </p:attrNameLst>
                                      </p:cBhvr>
                                      <p:to>
                                        <p:strVal val="visible"/>
                                      </p:to>
                                    </p:set>
                                    <p:animEffect transition="in" filter="fade">
                                      <p:cBhvr>
                                        <p:cTn id="32" dur="500"/>
                                        <p:tgtEl>
                                          <p:spTgt spid="6">
                                            <p:graphicEl>
                                              <a:dgm id="{A9EAAA24-ABE2-49D2-9FEC-5697CAB81861}"/>
                                            </p:graphicEl>
                                          </p:spTgt>
                                        </p:tgtEl>
                                      </p:cBhvr>
                                    </p:animEffect>
                                  </p:childTnLst>
                                </p:cTn>
                              </p:par>
                              <p:par>
                                <p:cTn id="33" presetID="9" presetClass="emph" presetSubtype="0" grpId="1" nodeType="withEffect">
                                  <p:stCondLst>
                                    <p:cond delay="0"/>
                                  </p:stCondLst>
                                  <p:childTnLst>
                                    <p:set>
                                      <p:cBhvr>
                                        <p:cTn id="34" dur="indefinite"/>
                                        <p:tgtEl>
                                          <p:spTgt spid="6">
                                            <p:graphicEl>
                                              <a:dgm id="{A0E5917A-7F23-4F60-984A-B3A5D445DFB4}"/>
                                            </p:graphicEl>
                                          </p:spTgt>
                                        </p:tgtEl>
                                        <p:attrNameLst>
                                          <p:attrName>style.opacity</p:attrName>
                                        </p:attrNameLst>
                                      </p:cBhvr>
                                      <p:to>
                                        <p:strVal val="0.25"/>
                                      </p:to>
                                    </p:set>
                                    <p:animEffect filter="image" prLst="opacity: 0.25">
                                      <p:cBhvr rctx="IE">
                                        <p:cTn id="35" dur="indefinite"/>
                                        <p:tgtEl>
                                          <p:spTgt spid="6">
                                            <p:graphicEl>
                                              <a:dgm id="{A0E5917A-7F23-4F60-984A-B3A5D445DFB4}"/>
                                            </p:graphicEl>
                                          </p:spTgt>
                                        </p:tgtEl>
                                      </p:cBhvr>
                                    </p:animEffect>
                                  </p:childTnLst>
                                </p:cTn>
                              </p:par>
                              <p:par>
                                <p:cTn id="36" presetID="9" presetClass="emph" presetSubtype="0" grpId="1" nodeType="withEffect">
                                  <p:stCondLst>
                                    <p:cond delay="0"/>
                                  </p:stCondLst>
                                  <p:childTnLst>
                                    <p:set>
                                      <p:cBhvr>
                                        <p:cTn id="37" dur="indefinite"/>
                                        <p:tgtEl>
                                          <p:spTgt spid="6">
                                            <p:graphicEl>
                                              <a:dgm id="{05E30CEE-A021-45F9-8F5C-826F06ED3659}"/>
                                            </p:graphicEl>
                                          </p:spTgt>
                                        </p:tgtEl>
                                        <p:attrNameLst>
                                          <p:attrName>style.opacity</p:attrName>
                                        </p:attrNameLst>
                                      </p:cBhvr>
                                      <p:to>
                                        <p:strVal val="0.25"/>
                                      </p:to>
                                    </p:set>
                                    <p:animEffect filter="image" prLst="opacity: 0.25">
                                      <p:cBhvr rctx="IE">
                                        <p:cTn id="38" dur="indefinite"/>
                                        <p:tgtEl>
                                          <p:spTgt spid="6">
                                            <p:graphicEl>
                                              <a:dgm id="{05E30CEE-A021-45F9-8F5C-826F06ED3659}"/>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graphicEl>
                                              <a:dgm id="{84545E97-22F8-4872-9B77-3623EE10DC8D}"/>
                                            </p:graphicEl>
                                          </p:spTgt>
                                        </p:tgtEl>
                                        <p:attrNameLst>
                                          <p:attrName>style.visibility</p:attrName>
                                        </p:attrNameLst>
                                      </p:cBhvr>
                                      <p:to>
                                        <p:strVal val="visible"/>
                                      </p:to>
                                    </p:set>
                                    <p:animEffect transition="in" filter="fade">
                                      <p:cBhvr>
                                        <p:cTn id="43" dur="500"/>
                                        <p:tgtEl>
                                          <p:spTgt spid="6">
                                            <p:graphicEl>
                                              <a:dgm id="{84545E97-22F8-4872-9B77-3623EE10DC8D}"/>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graphicEl>
                                              <a:dgm id="{C01D6985-E4ED-4ED6-B8DC-F1D2FAF4D459}"/>
                                            </p:graphicEl>
                                          </p:spTgt>
                                        </p:tgtEl>
                                        <p:attrNameLst>
                                          <p:attrName>style.visibility</p:attrName>
                                        </p:attrNameLst>
                                      </p:cBhvr>
                                      <p:to>
                                        <p:strVal val="visible"/>
                                      </p:to>
                                    </p:set>
                                    <p:animEffect transition="in" filter="fade">
                                      <p:cBhvr>
                                        <p:cTn id="46" dur="500"/>
                                        <p:tgtEl>
                                          <p:spTgt spid="6">
                                            <p:graphicEl>
                                              <a:dgm id="{C01D6985-E4ED-4ED6-B8DC-F1D2FAF4D459}"/>
                                            </p:graphicEl>
                                          </p:spTgt>
                                        </p:tgtEl>
                                      </p:cBhvr>
                                    </p:animEffect>
                                  </p:childTnLst>
                                </p:cTn>
                              </p:par>
                              <p:par>
                                <p:cTn id="47" presetID="9" presetClass="emph" presetSubtype="0" grpId="1" nodeType="withEffect">
                                  <p:stCondLst>
                                    <p:cond delay="0"/>
                                  </p:stCondLst>
                                  <p:childTnLst>
                                    <p:set>
                                      <p:cBhvr>
                                        <p:cTn id="48" dur="indefinite"/>
                                        <p:tgtEl>
                                          <p:spTgt spid="6">
                                            <p:graphicEl>
                                              <a:dgm id="{60651019-179B-4F17-B9A8-59932E38AEA9}"/>
                                            </p:graphicEl>
                                          </p:spTgt>
                                        </p:tgtEl>
                                        <p:attrNameLst>
                                          <p:attrName>style.opacity</p:attrName>
                                        </p:attrNameLst>
                                      </p:cBhvr>
                                      <p:to>
                                        <p:strVal val="0.25"/>
                                      </p:to>
                                    </p:set>
                                    <p:animEffect filter="image" prLst="opacity: 0.25">
                                      <p:cBhvr rctx="IE">
                                        <p:cTn id="49" dur="indefinite"/>
                                        <p:tgtEl>
                                          <p:spTgt spid="6">
                                            <p:graphicEl>
                                              <a:dgm id="{60651019-179B-4F17-B9A8-59932E38AEA9}"/>
                                            </p:graphicEl>
                                          </p:spTgt>
                                        </p:tgtEl>
                                      </p:cBhvr>
                                    </p:animEffect>
                                  </p:childTnLst>
                                </p:cTn>
                              </p:par>
                              <p:par>
                                <p:cTn id="50" presetID="9" presetClass="emph" presetSubtype="0" grpId="1" nodeType="withEffect">
                                  <p:stCondLst>
                                    <p:cond delay="0"/>
                                  </p:stCondLst>
                                  <p:childTnLst>
                                    <p:set>
                                      <p:cBhvr>
                                        <p:cTn id="51" dur="indefinite"/>
                                        <p:tgtEl>
                                          <p:spTgt spid="6">
                                            <p:graphicEl>
                                              <a:dgm id="{A9EAAA24-ABE2-49D2-9FEC-5697CAB81861}"/>
                                            </p:graphicEl>
                                          </p:spTgt>
                                        </p:tgtEl>
                                        <p:attrNameLst>
                                          <p:attrName>style.opacity</p:attrName>
                                        </p:attrNameLst>
                                      </p:cBhvr>
                                      <p:to>
                                        <p:strVal val="0.25"/>
                                      </p:to>
                                    </p:set>
                                    <p:animEffect filter="image" prLst="opacity: 0.25">
                                      <p:cBhvr rctx="IE">
                                        <p:cTn id="52" dur="indefinite"/>
                                        <p:tgtEl>
                                          <p:spTgt spid="6">
                                            <p:graphicEl>
                                              <a:dgm id="{A9EAAA24-ABE2-49D2-9FEC-5697CAB8186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Graphic spid="6" grpId="1"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7D63-0A90-44FB-946E-7C43ADB37D8E}"/>
              </a:ext>
            </a:extLst>
          </p:cNvPr>
          <p:cNvSpPr>
            <a:spLocks noGrp="1"/>
          </p:cNvSpPr>
          <p:nvPr>
            <p:ph type="title"/>
          </p:nvPr>
        </p:nvSpPr>
        <p:spPr/>
        <p:txBody>
          <a:bodyPr/>
          <a:lstStyle/>
          <a:p>
            <a:r>
              <a:rPr lang="en-US"/>
              <a:t>Event Sourcing on Azure</a:t>
            </a:r>
            <a:endParaRPr lang="nl-NL"/>
          </a:p>
        </p:txBody>
      </p:sp>
      <p:sp>
        <p:nvSpPr>
          <p:cNvPr id="6" name="Text Placeholder 5">
            <a:extLst>
              <a:ext uri="{FF2B5EF4-FFF2-40B4-BE49-F238E27FC236}">
                <a16:creationId xmlns:a16="http://schemas.microsoft.com/office/drawing/2014/main" id="{CE44AB55-85CC-4C97-B49D-F62454AD8F26}"/>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203086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0BF13A-C2BF-4F99-BA8D-34A715EE139D}"/>
              </a:ext>
            </a:extLst>
          </p:cNvPr>
          <p:cNvSpPr>
            <a:spLocks noGrp="1"/>
          </p:cNvSpPr>
          <p:nvPr>
            <p:ph type="title"/>
          </p:nvPr>
        </p:nvSpPr>
        <p:spPr/>
        <p:txBody>
          <a:bodyPr/>
          <a:lstStyle/>
          <a:p>
            <a:r>
              <a:rPr lang="en-US"/>
              <a:t>Event Sourcing on Azure</a:t>
            </a:r>
            <a:endParaRPr lang="nl-NL"/>
          </a:p>
        </p:txBody>
      </p:sp>
      <p:graphicFrame>
        <p:nvGraphicFramePr>
          <p:cNvPr id="4" name="Content Placeholder 2">
            <a:extLst>
              <a:ext uri="{FF2B5EF4-FFF2-40B4-BE49-F238E27FC236}">
                <a16:creationId xmlns:a16="http://schemas.microsoft.com/office/drawing/2014/main" id="{F552CC54-4BBB-40F9-B2D8-8C73618361C6}"/>
              </a:ext>
            </a:extLst>
          </p:cNvPr>
          <p:cNvGraphicFramePr>
            <a:graphicFrameLocks noGrp="1"/>
          </p:cNvGraphicFramePr>
          <p:nvPr>
            <p:ph idx="1"/>
            <p:extLst>
              <p:ext uri="{D42A27DB-BD31-4B8C-83A1-F6EECF244321}">
                <p14:modId xmlns:p14="http://schemas.microsoft.com/office/powerpoint/2010/main" val="818292998"/>
              </p:ext>
            </p:extLst>
          </p:nvPr>
        </p:nvGraphicFramePr>
        <p:xfrm>
          <a:off x="252413" y="1098550"/>
          <a:ext cx="11818937" cy="5078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118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graphicEl>
                                              <a:dgm id="{4A69143A-68D1-42D8-8BDE-3C6CA167BE5A}"/>
                                            </p:graphicEl>
                                          </p:spTgt>
                                        </p:tgtEl>
                                        <p:attrNameLst>
                                          <p:attrName>style.visibility</p:attrName>
                                        </p:attrNameLst>
                                      </p:cBhvr>
                                      <p:to>
                                        <p:strVal val="visible"/>
                                      </p:to>
                                    </p:set>
                                    <p:animEffect transition="in" filter="fade">
                                      <p:cBhvr>
                                        <p:cTn id="7" dur="500"/>
                                        <p:tgtEl>
                                          <p:spTgt spid="4">
                                            <p:graphicEl>
                                              <a:dgm id="{4A69143A-68D1-42D8-8BDE-3C6CA167BE5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25F88D87-E4D7-473D-93FF-D719B6741D35}"/>
                                            </p:graphicEl>
                                          </p:spTgt>
                                        </p:tgtEl>
                                        <p:attrNameLst>
                                          <p:attrName>style.visibility</p:attrName>
                                        </p:attrNameLst>
                                      </p:cBhvr>
                                      <p:to>
                                        <p:strVal val="visible"/>
                                      </p:to>
                                    </p:set>
                                    <p:animEffect transition="in" filter="fade">
                                      <p:cBhvr>
                                        <p:cTn id="10" dur="500"/>
                                        <p:tgtEl>
                                          <p:spTgt spid="4">
                                            <p:graphicEl>
                                              <a:dgm id="{25F88D87-E4D7-473D-93FF-D719B6741D35}"/>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7884CCAA-E3FA-4A52-80E5-BE25F2FA7C95}"/>
                                            </p:graphicEl>
                                          </p:spTgt>
                                        </p:tgtEl>
                                        <p:attrNameLst>
                                          <p:attrName>style.visibility</p:attrName>
                                        </p:attrNameLst>
                                      </p:cBhvr>
                                      <p:to>
                                        <p:strVal val="visible"/>
                                      </p:to>
                                    </p:set>
                                    <p:animEffect transition="in" filter="fade">
                                      <p:cBhvr>
                                        <p:cTn id="15" dur="500"/>
                                        <p:tgtEl>
                                          <p:spTgt spid="4">
                                            <p:graphicEl>
                                              <a:dgm id="{7884CCAA-E3FA-4A52-80E5-BE25F2FA7C95}"/>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4A2959E5-BA37-4ABC-8E3D-0D6D8E2CEB2E}"/>
                                            </p:graphicEl>
                                          </p:spTgt>
                                        </p:tgtEl>
                                        <p:attrNameLst>
                                          <p:attrName>style.visibility</p:attrName>
                                        </p:attrNameLst>
                                      </p:cBhvr>
                                      <p:to>
                                        <p:strVal val="visible"/>
                                      </p:to>
                                    </p:set>
                                    <p:animEffect transition="in" filter="fade">
                                      <p:cBhvr>
                                        <p:cTn id="18" dur="500"/>
                                        <p:tgtEl>
                                          <p:spTgt spid="4">
                                            <p:graphicEl>
                                              <a:dgm id="{4A2959E5-BA37-4ABC-8E3D-0D6D8E2CEB2E}"/>
                                            </p:graphicEl>
                                          </p:spTgt>
                                        </p:tgtEl>
                                      </p:cBhvr>
                                    </p:animEffect>
                                  </p:childTnLst>
                                </p:cTn>
                              </p:par>
                              <p:par>
                                <p:cTn id="19" presetID="9" presetClass="emph" presetSubtype="0" grpId="1" nodeType="withEffect">
                                  <p:stCondLst>
                                    <p:cond delay="0"/>
                                  </p:stCondLst>
                                  <p:childTnLst>
                                    <p:set>
                                      <p:cBhvr>
                                        <p:cTn id="20" dur="indefinite"/>
                                        <p:tgtEl>
                                          <p:spTgt spid="4">
                                            <p:graphicEl>
                                              <a:dgm id="{4A69143A-68D1-42D8-8BDE-3C6CA167BE5A}"/>
                                            </p:graphicEl>
                                          </p:spTgt>
                                        </p:tgtEl>
                                        <p:attrNameLst>
                                          <p:attrName>style.opacity</p:attrName>
                                        </p:attrNameLst>
                                      </p:cBhvr>
                                      <p:to>
                                        <p:strVal val="0.25"/>
                                      </p:to>
                                    </p:set>
                                    <p:animEffect filter="image" prLst="opacity: 0.25">
                                      <p:cBhvr rctx="IE">
                                        <p:cTn id="21" dur="indefinite"/>
                                        <p:tgtEl>
                                          <p:spTgt spid="4">
                                            <p:graphicEl>
                                              <a:dgm id="{4A69143A-68D1-42D8-8BDE-3C6CA167BE5A}"/>
                                            </p:graphicEl>
                                          </p:spTgt>
                                        </p:tgtEl>
                                      </p:cBhvr>
                                    </p:animEffect>
                                  </p:childTnLst>
                                </p:cTn>
                              </p:par>
                              <p:par>
                                <p:cTn id="22" presetID="9" presetClass="emph" presetSubtype="0" grpId="1" nodeType="withEffect">
                                  <p:stCondLst>
                                    <p:cond delay="0"/>
                                  </p:stCondLst>
                                  <p:childTnLst>
                                    <p:set>
                                      <p:cBhvr>
                                        <p:cTn id="23" dur="indefinite"/>
                                        <p:tgtEl>
                                          <p:spTgt spid="4">
                                            <p:graphicEl>
                                              <a:dgm id="{25F88D87-E4D7-473D-93FF-D719B6741D35}"/>
                                            </p:graphicEl>
                                          </p:spTgt>
                                        </p:tgtEl>
                                        <p:attrNameLst>
                                          <p:attrName>style.opacity</p:attrName>
                                        </p:attrNameLst>
                                      </p:cBhvr>
                                      <p:to>
                                        <p:strVal val="0.25"/>
                                      </p:to>
                                    </p:set>
                                    <p:animEffect filter="image" prLst="opacity: 0.25">
                                      <p:cBhvr rctx="IE">
                                        <p:cTn id="24" dur="indefinite"/>
                                        <p:tgtEl>
                                          <p:spTgt spid="4">
                                            <p:graphicEl>
                                              <a:dgm id="{25F88D87-E4D7-473D-93FF-D719B6741D35}"/>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graphicEl>
                                              <a:dgm id="{7E5971A5-0439-4ABE-8835-A4FBD999A507}"/>
                                            </p:graphicEl>
                                          </p:spTgt>
                                        </p:tgtEl>
                                        <p:attrNameLst>
                                          <p:attrName>style.visibility</p:attrName>
                                        </p:attrNameLst>
                                      </p:cBhvr>
                                      <p:to>
                                        <p:strVal val="visible"/>
                                      </p:to>
                                    </p:set>
                                    <p:animEffect transition="in" filter="fade">
                                      <p:cBhvr>
                                        <p:cTn id="29" dur="500"/>
                                        <p:tgtEl>
                                          <p:spTgt spid="4">
                                            <p:graphicEl>
                                              <a:dgm id="{7E5971A5-0439-4ABE-8835-A4FBD999A507}"/>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27D41F8A-7289-41C5-8D0B-1CB4EBE1C611}"/>
                                            </p:graphicEl>
                                          </p:spTgt>
                                        </p:tgtEl>
                                        <p:attrNameLst>
                                          <p:attrName>style.visibility</p:attrName>
                                        </p:attrNameLst>
                                      </p:cBhvr>
                                      <p:to>
                                        <p:strVal val="visible"/>
                                      </p:to>
                                    </p:set>
                                    <p:animEffect transition="in" filter="fade">
                                      <p:cBhvr>
                                        <p:cTn id="32" dur="500"/>
                                        <p:tgtEl>
                                          <p:spTgt spid="4">
                                            <p:graphicEl>
                                              <a:dgm id="{27D41F8A-7289-41C5-8D0B-1CB4EBE1C611}"/>
                                            </p:graphicEl>
                                          </p:spTgt>
                                        </p:tgtEl>
                                      </p:cBhvr>
                                    </p:animEffect>
                                  </p:childTnLst>
                                </p:cTn>
                              </p:par>
                              <p:par>
                                <p:cTn id="33" presetID="9" presetClass="emph" presetSubtype="0" grpId="1" nodeType="withEffect">
                                  <p:stCondLst>
                                    <p:cond delay="0"/>
                                  </p:stCondLst>
                                  <p:childTnLst>
                                    <p:set>
                                      <p:cBhvr>
                                        <p:cTn id="34" dur="indefinite"/>
                                        <p:tgtEl>
                                          <p:spTgt spid="4">
                                            <p:graphicEl>
                                              <a:dgm id="{7884CCAA-E3FA-4A52-80E5-BE25F2FA7C95}"/>
                                            </p:graphicEl>
                                          </p:spTgt>
                                        </p:tgtEl>
                                        <p:attrNameLst>
                                          <p:attrName>style.opacity</p:attrName>
                                        </p:attrNameLst>
                                      </p:cBhvr>
                                      <p:to>
                                        <p:strVal val="0.25"/>
                                      </p:to>
                                    </p:set>
                                    <p:animEffect filter="image" prLst="opacity: 0.25">
                                      <p:cBhvr rctx="IE">
                                        <p:cTn id="35" dur="indefinite"/>
                                        <p:tgtEl>
                                          <p:spTgt spid="4">
                                            <p:graphicEl>
                                              <a:dgm id="{7884CCAA-E3FA-4A52-80E5-BE25F2FA7C95}"/>
                                            </p:graphicEl>
                                          </p:spTgt>
                                        </p:tgtEl>
                                      </p:cBhvr>
                                    </p:animEffect>
                                  </p:childTnLst>
                                </p:cTn>
                              </p:par>
                              <p:par>
                                <p:cTn id="36" presetID="9" presetClass="emph" presetSubtype="0" grpId="1" nodeType="withEffect">
                                  <p:stCondLst>
                                    <p:cond delay="0"/>
                                  </p:stCondLst>
                                  <p:childTnLst>
                                    <p:set>
                                      <p:cBhvr>
                                        <p:cTn id="37" dur="indefinite"/>
                                        <p:tgtEl>
                                          <p:spTgt spid="4">
                                            <p:graphicEl>
                                              <a:dgm id="{4A2959E5-BA37-4ABC-8E3D-0D6D8E2CEB2E}"/>
                                            </p:graphicEl>
                                          </p:spTgt>
                                        </p:tgtEl>
                                        <p:attrNameLst>
                                          <p:attrName>style.opacity</p:attrName>
                                        </p:attrNameLst>
                                      </p:cBhvr>
                                      <p:to>
                                        <p:strVal val="0.25"/>
                                      </p:to>
                                    </p:set>
                                    <p:animEffect filter="image" prLst="opacity: 0.25">
                                      <p:cBhvr rctx="IE">
                                        <p:cTn id="38" dur="indefinite"/>
                                        <p:tgtEl>
                                          <p:spTgt spid="4">
                                            <p:graphicEl>
                                              <a:dgm id="{4A2959E5-BA37-4ABC-8E3D-0D6D8E2CEB2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Graphic spid="4" grpId="1"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93ECD0B-864D-465F-BE5B-F4760169FFD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1470ABF-813B-41AA-AF02-2D3FC67B00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91482" y="3738781"/>
            <a:ext cx="695325" cy="695325"/>
          </a:xfrm>
          <a:prstGeom prst="rect">
            <a:avLst/>
          </a:prstGeom>
        </p:spPr>
      </p:pic>
      <p:pic>
        <p:nvPicPr>
          <p:cNvPr id="6" name="Graphic 5">
            <a:extLst>
              <a:ext uri="{FF2B5EF4-FFF2-40B4-BE49-F238E27FC236}">
                <a16:creationId xmlns:a16="http://schemas.microsoft.com/office/drawing/2014/main" id="{00A4790E-D9C8-4200-ABE4-4A02C1600D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57847" y="3738837"/>
            <a:ext cx="695325" cy="695325"/>
          </a:xfrm>
          <a:prstGeom prst="rect">
            <a:avLst/>
          </a:prstGeom>
        </p:spPr>
      </p:pic>
      <p:pic>
        <p:nvPicPr>
          <p:cNvPr id="7" name="Picture 2" descr="asf - Revision 1885802: /kafka/site/logos">
            <a:extLst>
              <a:ext uri="{FF2B5EF4-FFF2-40B4-BE49-F238E27FC236}">
                <a16:creationId xmlns:a16="http://schemas.microsoft.com/office/drawing/2014/main" id="{946BC039-42E9-4255-A238-E47FA416808E}"/>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49729635-0FBA-495E-8021-30E14E73EA14}"/>
              </a:ext>
            </a:extLst>
          </p:cNvPr>
          <p:cNvCxnSpPr>
            <a:cxnSpLocks/>
            <a:stCxn id="7" idx="3"/>
            <a:endCxn id="6"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B93F5AA-EECE-40E4-84E5-D11EFD3E83F4}"/>
              </a:ext>
            </a:extLst>
          </p:cNvPr>
          <p:cNvCxnSpPr>
            <a:cxnSpLocks/>
            <a:stCxn id="6" idx="3"/>
            <a:endCxn id="10"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6AA2E9C3-3F0A-40DA-BEC1-FC32DD9E408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85658" y="3738837"/>
            <a:ext cx="695325" cy="695325"/>
          </a:xfrm>
          <a:prstGeom prst="rect">
            <a:avLst/>
          </a:prstGeom>
        </p:spPr>
      </p:pic>
      <p:cxnSp>
        <p:nvCxnSpPr>
          <p:cNvPr id="11" name="Straight Arrow Connector 10">
            <a:extLst>
              <a:ext uri="{FF2B5EF4-FFF2-40B4-BE49-F238E27FC236}">
                <a16:creationId xmlns:a16="http://schemas.microsoft.com/office/drawing/2014/main" id="{2C1A158A-ECBA-41CD-9835-7813BC6A6F05}"/>
              </a:ext>
            </a:extLst>
          </p:cNvPr>
          <p:cNvCxnSpPr>
            <a:cxnSpLocks/>
            <a:stCxn id="10" idx="3"/>
            <a:endCxn id="5" idx="1"/>
          </p:cNvCxnSpPr>
          <p:nvPr/>
        </p:nvCxnSpPr>
        <p:spPr>
          <a:xfrm flipV="1">
            <a:off x="4180983" y="4086444"/>
            <a:ext cx="510499" cy="56"/>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72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zure Cosmos DB Conf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Cosmos DB Conf Template.potx" id="{5FFE22A1-0BA3-4AFD-9FAD-D10D3D269BCD}" vid="{47F10A1B-7ADF-4636-AD3D-0D87C000842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Cosmos DB Conf Template.potx" id="{5FFE22A1-0BA3-4AFD-9FAD-D10D3D269BCD}" vid="{781BCAB4-5FF9-4774-9E15-9C417ACB55AC}"/>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Cosmos DB Conf Template</Template>
  <TotalTime>1479</TotalTime>
  <Words>709</Words>
  <Application>Microsoft Office PowerPoint</Application>
  <PresentationFormat>Widescreen</PresentationFormat>
  <Paragraphs>121</Paragraphs>
  <Slides>16</Slides>
  <Notes>13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Arial</vt:lpstr>
      <vt:lpstr>Calibri</vt:lpstr>
      <vt:lpstr>Calibri Light</vt:lpstr>
      <vt:lpstr>Franklin Gothic Book</vt:lpstr>
      <vt:lpstr>Segoe UI</vt:lpstr>
      <vt:lpstr>Segoe UI Semibold</vt:lpstr>
      <vt:lpstr>Segoe UI Semilight</vt:lpstr>
      <vt:lpstr>Azure Cosmos DB Conf Template</vt:lpstr>
      <vt:lpstr>1_Office Theme</vt:lpstr>
      <vt:lpstr>2_Office Theme</vt:lpstr>
      <vt:lpstr>Implementing an Event Sourcing strategy on Azure</vt:lpstr>
      <vt:lpstr>Eldert Grootenboer &amp; Olena Borzenko</vt:lpstr>
      <vt:lpstr>Event Sourcing</vt:lpstr>
      <vt:lpstr>Event Sourcing</vt:lpstr>
      <vt:lpstr>Why use Event Sourcing?</vt:lpstr>
      <vt:lpstr>Event sourcing pattern</vt:lpstr>
      <vt:lpstr>Event Sourcing on Azure</vt:lpstr>
      <vt:lpstr>Event Sourcing on Azure</vt:lpstr>
      <vt:lpstr>Demo time!</vt:lpstr>
      <vt:lpstr>Materialized view</vt:lpstr>
      <vt:lpstr>Creating a materialized view</vt:lpstr>
      <vt:lpstr>Materializing Views</vt:lpstr>
      <vt:lpstr>Demo time!</vt:lpstr>
      <vt:lpstr>Almost done!</vt:lpstr>
      <vt:lpstr>Key take-aways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Eldert Grootenboer</dc:creator>
  <cp:lastModifiedBy>Eldert Grootenboer</cp:lastModifiedBy>
  <cp:revision>4</cp:revision>
  <dcterms:created xsi:type="dcterms:W3CDTF">2021-03-23T11:27:25Z</dcterms:created>
  <dcterms:modified xsi:type="dcterms:W3CDTF">2021-09-22T09:18:41Z</dcterms:modified>
</cp:coreProperties>
</file>