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4" r:id="rId2"/>
  </p:sldMasterIdLst>
  <p:notesMasterIdLst>
    <p:notesMasterId r:id="rId35"/>
  </p:notesMasterIdLst>
  <p:handoutMasterIdLst>
    <p:handoutMasterId r:id="rId36"/>
  </p:handoutMasterIdLst>
  <p:sldIdLst>
    <p:sldId id="256" r:id="rId3"/>
    <p:sldId id="2076137840" r:id="rId4"/>
    <p:sldId id="2076137832" r:id="rId5"/>
    <p:sldId id="353" r:id="rId6"/>
    <p:sldId id="2076137858" r:id="rId7"/>
    <p:sldId id="2076137854" r:id="rId8"/>
    <p:sldId id="2076137847" r:id="rId9"/>
    <p:sldId id="2076137844" r:id="rId10"/>
    <p:sldId id="2076137835" r:id="rId11"/>
    <p:sldId id="2076137855" r:id="rId12"/>
    <p:sldId id="1882" r:id="rId13"/>
    <p:sldId id="1883" r:id="rId14"/>
    <p:sldId id="1884" r:id="rId15"/>
    <p:sldId id="265" r:id="rId16"/>
    <p:sldId id="2076137859" r:id="rId17"/>
    <p:sldId id="2076137842" r:id="rId18"/>
    <p:sldId id="2076137851" r:id="rId19"/>
    <p:sldId id="2076137856" r:id="rId20"/>
    <p:sldId id="2076137853" r:id="rId21"/>
    <p:sldId id="2076137786" r:id="rId22"/>
    <p:sldId id="550" r:id="rId23"/>
    <p:sldId id="2076137784" r:id="rId24"/>
    <p:sldId id="2076137843" r:id="rId25"/>
    <p:sldId id="2076137852" r:id="rId26"/>
    <p:sldId id="2076137837" r:id="rId27"/>
    <p:sldId id="2076137838" r:id="rId28"/>
    <p:sldId id="368" r:id="rId29"/>
    <p:sldId id="8419" r:id="rId30"/>
    <p:sldId id="2076137829" r:id="rId31"/>
    <p:sldId id="2076137849" r:id="rId32"/>
    <p:sldId id="2076137857" r:id="rId33"/>
    <p:sldId id="207613785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90AE98F-B3BD-46B1-A32C-55481A5A1E41}">
          <p14:sldIdLst>
            <p14:sldId id="256"/>
            <p14:sldId id="2076137840"/>
          </p14:sldIdLst>
        </p14:section>
        <p14:section name="Event Sourcing" id="{CD059232-14EE-4539-8D6D-4B470A61E2D0}">
          <p14:sldIdLst>
            <p14:sldId id="2076137832"/>
            <p14:sldId id="353"/>
            <p14:sldId id="2076137858"/>
            <p14:sldId id="2076137854"/>
            <p14:sldId id="2076137847"/>
            <p14:sldId id="2076137844"/>
          </p14:sldIdLst>
        </p14:section>
        <p14:section name="Event Sourcing on Azure" id="{E6D8D5B0-D584-4071-BFB0-5040B9F6E734}">
          <p14:sldIdLst>
            <p14:sldId id="2076137835"/>
            <p14:sldId id="2076137855"/>
            <p14:sldId id="1882"/>
            <p14:sldId id="1883"/>
            <p14:sldId id="1884"/>
            <p14:sldId id="265"/>
            <p14:sldId id="2076137859"/>
            <p14:sldId id="2076137842"/>
          </p14:sldIdLst>
        </p14:section>
        <p14:section name="Materialized View" id="{E1289643-CE6D-4864-97A1-1093F28C239F}">
          <p14:sldIdLst>
            <p14:sldId id="2076137851"/>
            <p14:sldId id="2076137856"/>
            <p14:sldId id="2076137853"/>
            <p14:sldId id="2076137786"/>
            <p14:sldId id="550"/>
            <p14:sldId id="2076137784"/>
            <p14:sldId id="2076137843"/>
            <p14:sldId id="2076137852"/>
          </p14:sldIdLst>
        </p14:section>
        <p14:section name="Consumption" id="{60FEC069-D922-41A2-AC67-92721D326C4C}">
          <p14:sldIdLst>
            <p14:sldId id="2076137837"/>
            <p14:sldId id="2076137838"/>
            <p14:sldId id="368"/>
            <p14:sldId id="8419"/>
            <p14:sldId id="2076137829"/>
          </p14:sldIdLst>
        </p14:section>
        <p14:section name="Closing" id="{09340898-4B3A-4A28-A120-3426ECA2A396}">
          <p14:sldIdLst>
            <p14:sldId id="2076137849"/>
            <p14:sldId id="2076137857"/>
            <p14:sldId id="20761378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D3185E-4D2B-4438-8DF8-5474F5446621}" v="407" dt="2021-04-07T20:17:17.3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rzenko Lena" userId="cc052f04c615ec68" providerId="Windows Live" clId="Web-{BFBAC462-792D-48E3-8793-2914281F15BB}"/>
    <pc:docChg chg="modSld">
      <pc:chgData name="Borzenko Lena" userId="cc052f04c615ec68" providerId="Windows Live" clId="Web-{BFBAC462-792D-48E3-8793-2914281F15BB}" dt="2021-03-26T12:43:05.218" v="11" actId="20577"/>
      <pc:docMkLst>
        <pc:docMk/>
      </pc:docMkLst>
      <pc:sldChg chg="modSp">
        <pc:chgData name="Borzenko Lena" userId="cc052f04c615ec68" providerId="Windows Live" clId="Web-{BFBAC462-792D-48E3-8793-2914281F15BB}" dt="2021-03-26T12:43:05.218" v="11" actId="20577"/>
        <pc:sldMkLst>
          <pc:docMk/>
          <pc:sldMk cId="4134085281" sldId="2076137840"/>
        </pc:sldMkLst>
        <pc:spChg chg="mod">
          <ac:chgData name="Borzenko Lena" userId="cc052f04c615ec68" providerId="Windows Live" clId="Web-{BFBAC462-792D-48E3-8793-2914281F15BB}" dt="2021-03-26T12:43:05.218" v="11" actId="20577"/>
          <ac:spMkLst>
            <pc:docMk/>
            <pc:sldMk cId="4134085281" sldId="2076137840"/>
            <ac:spMk id="6" creationId="{3D42651E-2712-4255-9B34-D48BF197B97D}"/>
          </ac:spMkLst>
        </pc:spChg>
      </pc:sldChg>
    </pc:docChg>
  </pc:docChgLst>
  <pc:docChgLst>
    <pc:chgData name="Borzenko Lena" userId="cc052f04c615ec68" providerId="Windows Live" clId="Web-{DECE0271-7E39-42BA-AFE4-05098C2725AC}"/>
    <pc:docChg chg="modSld">
      <pc:chgData name="Borzenko Lena" userId="cc052f04c615ec68" providerId="Windows Live" clId="Web-{DECE0271-7E39-42BA-AFE4-05098C2725AC}" dt="2021-04-06T19:48:48.511" v="45" actId="20577"/>
      <pc:docMkLst>
        <pc:docMk/>
      </pc:docMkLst>
      <pc:sldChg chg="modSp">
        <pc:chgData name="Borzenko Lena" userId="cc052f04c615ec68" providerId="Windows Live" clId="Web-{DECE0271-7E39-42BA-AFE4-05098C2725AC}" dt="2021-04-06T18:26:13.819" v="8" actId="20577"/>
        <pc:sldMkLst>
          <pc:docMk/>
          <pc:sldMk cId="2351732360" sldId="2076137850"/>
        </pc:sldMkLst>
        <pc:spChg chg="mod">
          <ac:chgData name="Borzenko Lena" userId="cc052f04c615ec68" providerId="Windows Live" clId="Web-{DECE0271-7E39-42BA-AFE4-05098C2725AC}" dt="2021-04-06T18:26:13.819" v="8" actId="20577"/>
          <ac:spMkLst>
            <pc:docMk/>
            <pc:sldMk cId="2351732360" sldId="2076137850"/>
            <ac:spMk id="6" creationId="{73CF8A2D-4A6B-454B-8E9F-B8B1E2F9DEDC}"/>
          </ac:spMkLst>
        </pc:spChg>
      </pc:sldChg>
      <pc:sldChg chg="modNotes">
        <pc:chgData name="Borzenko Lena" userId="cc052f04c615ec68" providerId="Windows Live" clId="Web-{DECE0271-7E39-42BA-AFE4-05098C2725AC}" dt="2021-04-06T19:17:35.461" v="35"/>
        <pc:sldMkLst>
          <pc:docMk/>
          <pc:sldMk cId="154680636" sldId="2076137854"/>
        </pc:sldMkLst>
      </pc:sldChg>
      <pc:sldChg chg="modSp addAnim delAnim">
        <pc:chgData name="Borzenko Lena" userId="cc052f04c615ec68" providerId="Windows Live" clId="Web-{DECE0271-7E39-42BA-AFE4-05098C2725AC}" dt="2021-04-06T19:48:48.511" v="45" actId="20577"/>
        <pc:sldMkLst>
          <pc:docMk/>
          <pc:sldMk cId="1950182790" sldId="2076137857"/>
        </pc:sldMkLst>
        <pc:graphicFrameChg chg="mod modGraphic">
          <ac:chgData name="Borzenko Lena" userId="cc052f04c615ec68" providerId="Windows Live" clId="Web-{DECE0271-7E39-42BA-AFE4-05098C2725AC}" dt="2021-04-06T19:48:48.511" v="45" actId="20577"/>
          <ac:graphicFrameMkLst>
            <pc:docMk/>
            <pc:sldMk cId="1950182790" sldId="2076137857"/>
            <ac:graphicFrameMk id="5" creationId="{70E04541-F580-4AC1-A5AD-852F2EAFEAF9}"/>
          </ac:graphicFrameMkLst>
        </pc:graphicFrameChg>
      </pc:sldChg>
    </pc:docChg>
  </pc:docChgLst>
  <pc:docChgLst>
    <pc:chgData name="Eldert Grootenboer" userId="3fe8758b2c2b58d2" providerId="LiveId" clId="{80D3185E-4D2B-4438-8DF8-5474F5446621}"/>
    <pc:docChg chg="undo redo custSel addSld delSld modSld sldOrd delMainMaster modMainMaster addSection delSection modSection">
      <pc:chgData name="Eldert Grootenboer" userId="3fe8758b2c2b58d2" providerId="LiveId" clId="{80D3185E-4D2B-4438-8DF8-5474F5446621}" dt="2021-04-07T20:17:17.396" v="2570"/>
      <pc:docMkLst>
        <pc:docMk/>
      </pc:docMkLst>
      <pc:sldChg chg="addSp delSp modSp mod ord modTransition modClrScheme chgLayout modNotesTx">
        <pc:chgData name="Eldert Grootenboer" userId="3fe8758b2c2b58d2" providerId="LiveId" clId="{80D3185E-4D2B-4438-8DF8-5474F5446621}" dt="2021-04-06T19:40:19.154" v="2419" actId="20577"/>
        <pc:sldMkLst>
          <pc:docMk/>
          <pc:sldMk cId="3986191023" sldId="256"/>
        </pc:sldMkLst>
        <pc:spChg chg="mod ord">
          <ac:chgData name="Eldert Grootenboer" userId="3fe8758b2c2b58d2" providerId="LiveId" clId="{80D3185E-4D2B-4438-8DF8-5474F5446621}" dt="2021-03-29T10:40:09.709" v="2066" actId="27636"/>
          <ac:spMkLst>
            <pc:docMk/>
            <pc:sldMk cId="3986191023" sldId="256"/>
            <ac:spMk id="2" creationId="{76D2AF28-4A06-44E6-86E6-C06F169E581B}"/>
          </ac:spMkLst>
        </pc:spChg>
        <pc:spChg chg="del mod ord">
          <ac:chgData name="Eldert Grootenboer" userId="3fe8758b2c2b58d2" providerId="LiveId" clId="{80D3185E-4D2B-4438-8DF8-5474F5446621}" dt="2021-03-23T16:06:53.878" v="652" actId="700"/>
          <ac:spMkLst>
            <pc:docMk/>
            <pc:sldMk cId="3986191023" sldId="256"/>
            <ac:spMk id="3" creationId="{7C940516-CEFC-4392-8A58-0831C1382F4C}"/>
          </ac:spMkLst>
        </pc:spChg>
        <pc:spChg chg="add del mod ord">
          <ac:chgData name="Eldert Grootenboer" userId="3fe8758b2c2b58d2" providerId="LiveId" clId="{80D3185E-4D2B-4438-8DF8-5474F5446621}" dt="2021-03-23T16:07:07.673" v="653" actId="700"/>
          <ac:spMkLst>
            <pc:docMk/>
            <pc:sldMk cId="3986191023" sldId="256"/>
            <ac:spMk id="4" creationId="{E2B83625-5D55-4E84-8990-7F8C205374F2}"/>
          </ac:spMkLst>
        </pc:spChg>
        <pc:spChg chg="add mod ord">
          <ac:chgData name="Eldert Grootenboer" userId="3fe8758b2c2b58d2" providerId="LiveId" clId="{80D3185E-4D2B-4438-8DF8-5474F5446621}" dt="2021-03-29T10:40:09.547" v="2060"/>
          <ac:spMkLst>
            <pc:docMk/>
            <pc:sldMk cId="3986191023" sldId="256"/>
            <ac:spMk id="5" creationId="{9FB6477F-509E-4666-801C-2D66AEB4B949}"/>
          </ac:spMkLst>
        </pc:spChg>
      </pc:sldChg>
      <pc:sldChg chg="addSp delSp modSp add del mod setBg delDesignElem chgLayout">
        <pc:chgData name="Eldert Grootenboer" userId="3fe8758b2c2b58d2" providerId="LiveId" clId="{80D3185E-4D2B-4438-8DF8-5474F5446621}" dt="2021-03-23T20:25:51.025" v="1210" actId="47"/>
        <pc:sldMkLst>
          <pc:docMk/>
          <pc:sldMk cId="2271122318" sldId="258"/>
        </pc:sldMkLst>
        <pc:spChg chg="mod ord">
          <ac:chgData name="Eldert Grootenboer" userId="3fe8758b2c2b58d2" providerId="LiveId" clId="{80D3185E-4D2B-4438-8DF8-5474F5446621}" dt="2021-03-23T16:42:06.208" v="985" actId="27636"/>
          <ac:spMkLst>
            <pc:docMk/>
            <pc:sldMk cId="2271122318" sldId="258"/>
            <ac:spMk id="2" creationId="{00000000-0000-0000-0000-000000000000}"/>
          </ac:spMkLst>
        </pc:spChg>
        <pc:spChg chg="add del mod">
          <ac:chgData name="Eldert Grootenboer" userId="3fe8758b2c2b58d2" providerId="LiveId" clId="{80D3185E-4D2B-4438-8DF8-5474F5446621}" dt="2021-03-23T16:42:06.199" v="984" actId="6264"/>
          <ac:spMkLst>
            <pc:docMk/>
            <pc:sldMk cId="2271122318" sldId="258"/>
            <ac:spMk id="3" creationId="{7D927D12-16DC-4DB8-A403-D2DB09A7A578}"/>
          </ac:spMkLst>
        </pc:spChg>
        <pc:spChg chg="add del mod">
          <ac:chgData name="Eldert Grootenboer" userId="3fe8758b2c2b58d2" providerId="LiveId" clId="{80D3185E-4D2B-4438-8DF8-5474F5446621}" dt="2021-03-23T16:42:06.199" v="984" actId="6264"/>
          <ac:spMkLst>
            <pc:docMk/>
            <pc:sldMk cId="2271122318" sldId="258"/>
            <ac:spMk id="4" creationId="{82F8383C-4CEC-45EF-B957-A3403ABF8BAC}"/>
          </ac:spMkLst>
        </pc:spChg>
        <pc:spChg chg="add mod">
          <ac:chgData name="Eldert Grootenboer" userId="3fe8758b2c2b58d2" providerId="LiveId" clId="{80D3185E-4D2B-4438-8DF8-5474F5446621}" dt="2021-03-23T16:42:08.785" v="986" actId="21"/>
          <ac:spMkLst>
            <pc:docMk/>
            <pc:sldMk cId="2271122318" sldId="258"/>
            <ac:spMk id="6" creationId="{52507D21-8490-40A8-A1F6-473D3B451CAC}"/>
          </ac:spMkLst>
        </pc:spChg>
        <pc:spChg chg="del">
          <ac:chgData name="Eldert Grootenboer" userId="3fe8758b2c2b58d2" providerId="LiveId" clId="{80D3185E-4D2B-4438-8DF8-5474F5446621}" dt="2021-03-23T16:41:51.909" v="981"/>
          <ac:spMkLst>
            <pc:docMk/>
            <pc:sldMk cId="2271122318" sldId="258"/>
            <ac:spMk id="22" creationId="{823AC064-BC96-4F32-8AE1-B2FD38754823}"/>
          </ac:spMkLst>
        </pc:spChg>
        <pc:picChg chg="del mod ord">
          <ac:chgData name="Eldert Grootenboer" userId="3fe8758b2c2b58d2" providerId="LiveId" clId="{80D3185E-4D2B-4438-8DF8-5474F5446621}" dt="2021-03-23T16:42:08.785" v="986" actId="21"/>
          <ac:picMkLst>
            <pc:docMk/>
            <pc:sldMk cId="2271122318" sldId="258"/>
            <ac:picMk id="9" creationId="{221E8EEC-227C-44BD-9D24-15EBC25DF0B8}"/>
          </ac:picMkLst>
        </pc:picChg>
        <pc:cxnChg chg="del">
          <ac:chgData name="Eldert Grootenboer" userId="3fe8758b2c2b58d2" providerId="LiveId" clId="{80D3185E-4D2B-4438-8DF8-5474F5446621}" dt="2021-03-23T16:41:51.909" v="981"/>
          <ac:cxnSpMkLst>
            <pc:docMk/>
            <pc:sldMk cId="2271122318" sldId="258"/>
            <ac:cxnSpMk id="24" creationId="{7E7C77BC-7138-40B1-A15B-20F57A494629}"/>
          </ac:cxnSpMkLst>
        </pc:cxnChg>
      </pc:sldChg>
      <pc:sldChg chg="addSp delSp modSp add mod modTransition modClrScheme modShow chgLayout">
        <pc:chgData name="Eldert Grootenboer" userId="3fe8758b2c2b58d2" providerId="LiveId" clId="{80D3185E-4D2B-4438-8DF8-5474F5446621}" dt="2021-03-29T10:40:09.547" v="2060"/>
        <pc:sldMkLst>
          <pc:docMk/>
          <pc:sldMk cId="940069312" sldId="265"/>
        </pc:sldMkLst>
        <pc:spChg chg="add del mod ord">
          <ac:chgData name="Eldert Grootenboer" userId="3fe8758b2c2b58d2" providerId="LiveId" clId="{80D3185E-4D2B-4438-8DF8-5474F5446621}" dt="2021-03-23T16:24:45.667" v="803" actId="700"/>
          <ac:spMkLst>
            <pc:docMk/>
            <pc:sldMk cId="940069312" sldId="265"/>
            <ac:spMk id="2" creationId="{3C301F0C-E1F2-4493-9AED-21D24C50033F}"/>
          </ac:spMkLst>
        </pc:spChg>
        <pc:spChg chg="mod ord">
          <ac:chgData name="Eldert Grootenboer" userId="3fe8758b2c2b58d2" providerId="LiveId" clId="{80D3185E-4D2B-4438-8DF8-5474F5446621}" dt="2021-03-29T10:40:09.547" v="2060"/>
          <ac:spMkLst>
            <pc:docMk/>
            <pc:sldMk cId="940069312" sldId="265"/>
            <ac:spMk id="3" creationId="{00000000-0000-0000-0000-000000000000}"/>
          </ac:spMkLst>
        </pc:spChg>
      </pc:sldChg>
      <pc:sldChg chg="modSp add del mod ord modClrScheme modShow chgLayout">
        <pc:chgData name="Eldert Grootenboer" userId="3fe8758b2c2b58d2" providerId="LiveId" clId="{80D3185E-4D2B-4438-8DF8-5474F5446621}" dt="2021-03-23T16:50:49.128" v="1113" actId="47"/>
        <pc:sldMkLst>
          <pc:docMk/>
          <pc:sldMk cId="2178002569" sldId="290"/>
        </pc:sldMkLst>
        <pc:spChg chg="mod ord">
          <ac:chgData name="Eldert Grootenboer" userId="3fe8758b2c2b58d2" providerId="LiveId" clId="{80D3185E-4D2B-4438-8DF8-5474F5446621}" dt="2021-03-23T16:07:57.583" v="663"/>
          <ac:spMkLst>
            <pc:docMk/>
            <pc:sldMk cId="2178002569" sldId="290"/>
            <ac:spMk id="2" creationId="{00000000-0000-0000-0000-000000000000}"/>
          </ac:spMkLst>
        </pc:spChg>
        <pc:spChg chg="mod ord">
          <ac:chgData name="Eldert Grootenboer" userId="3fe8758b2c2b58d2" providerId="LiveId" clId="{80D3185E-4D2B-4438-8DF8-5474F5446621}" dt="2021-03-23T16:07:57.583" v="663"/>
          <ac:spMkLst>
            <pc:docMk/>
            <pc:sldMk cId="2178002569" sldId="290"/>
            <ac:spMk id="3" creationId="{00000000-0000-0000-0000-000000000000}"/>
          </ac:spMkLst>
        </pc:spChg>
      </pc:sldChg>
      <pc:sldChg chg="addSp delSp modSp add del mod ord modTransition setBg modClrScheme delAnim modAnim modShow chgLayout modNotesTx">
        <pc:chgData name="Eldert Grootenboer" userId="3fe8758b2c2b58d2" providerId="LiveId" clId="{80D3185E-4D2B-4438-8DF8-5474F5446621}" dt="2021-04-07T20:10:11.316" v="2491"/>
        <pc:sldMkLst>
          <pc:docMk/>
          <pc:sldMk cId="2610848264" sldId="353"/>
        </pc:sldMkLst>
        <pc:spChg chg="add del mod ord">
          <ac:chgData name="Eldert Grootenboer" userId="3fe8758b2c2b58d2" providerId="LiveId" clId="{80D3185E-4D2B-4438-8DF8-5474F5446621}" dt="2021-03-25T18:53:30.283" v="2029"/>
          <ac:spMkLst>
            <pc:docMk/>
            <pc:sldMk cId="2610848264" sldId="353"/>
            <ac:spMk id="2" creationId="{07057F24-DAF7-47B9-A0AF-02F277926962}"/>
          </ac:spMkLst>
        </pc:spChg>
        <pc:spChg chg="add del mod ord">
          <ac:chgData name="Eldert Grootenboer" userId="3fe8758b2c2b58d2" providerId="LiveId" clId="{80D3185E-4D2B-4438-8DF8-5474F5446621}" dt="2021-03-23T16:06:53.878" v="652" actId="700"/>
          <ac:spMkLst>
            <pc:docMk/>
            <pc:sldMk cId="2610848264" sldId="353"/>
            <ac:spMk id="2" creationId="{A5E78065-625C-4396-BA58-1C1F963BA244}"/>
          </ac:spMkLst>
        </pc:spChg>
        <pc:spChg chg="del">
          <ac:chgData name="Eldert Grootenboer" userId="3fe8758b2c2b58d2" providerId="LiveId" clId="{80D3185E-4D2B-4438-8DF8-5474F5446621}" dt="2021-03-25T18:48:40.890" v="1990" actId="478"/>
          <ac:spMkLst>
            <pc:docMk/>
            <pc:sldMk cId="2610848264" sldId="353"/>
            <ac:spMk id="3"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4"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5"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6"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7"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8"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9" creationId="{00000000-0000-0000-0000-000000000000}"/>
          </ac:spMkLst>
        </pc:spChg>
        <pc:spChg chg="add del mod ord">
          <ac:chgData name="Eldert Grootenboer" userId="3fe8758b2c2b58d2" providerId="LiveId" clId="{80D3185E-4D2B-4438-8DF8-5474F5446621}" dt="2021-03-24T10:33:39.123" v="1213" actId="700"/>
          <ac:spMkLst>
            <pc:docMk/>
            <pc:sldMk cId="2610848264" sldId="353"/>
            <ac:spMk id="10" creationId="{DFE4345B-E8C9-4D99-8967-7213774E1039}"/>
          </ac:spMkLst>
        </pc:spChg>
        <pc:spChg chg="mod ord">
          <ac:chgData name="Eldert Grootenboer" userId="3fe8758b2c2b58d2" providerId="LiveId" clId="{80D3185E-4D2B-4438-8DF8-5474F5446621}" dt="2021-03-29T10:40:09.547" v="2060"/>
          <ac:spMkLst>
            <pc:docMk/>
            <pc:sldMk cId="2610848264" sldId="353"/>
            <ac:spMk id="16" creationId="{00000000-0000-0000-0000-000000000000}"/>
          </ac:spMkLst>
        </pc:spChg>
        <pc:graphicFrameChg chg="add del mod modGraphic">
          <ac:chgData name="Eldert Grootenboer" userId="3fe8758b2c2b58d2" providerId="LiveId" clId="{80D3185E-4D2B-4438-8DF8-5474F5446621}" dt="2021-03-25T18:53:29.395" v="2028" actId="21"/>
          <ac:graphicFrameMkLst>
            <pc:docMk/>
            <pc:sldMk cId="2610848264" sldId="353"/>
            <ac:graphicFrameMk id="10" creationId="{E506D96C-F230-4CDA-82EF-8F07DFD13BF3}"/>
          </ac:graphicFrameMkLst>
        </pc:graphicFrameChg>
        <pc:graphicFrameChg chg="add mod">
          <ac:chgData name="Eldert Grootenboer" userId="3fe8758b2c2b58d2" providerId="LiveId" clId="{80D3185E-4D2B-4438-8DF8-5474F5446621}" dt="2021-03-29T10:40:09.547" v="2060"/>
          <ac:graphicFrameMkLst>
            <pc:docMk/>
            <pc:sldMk cId="2610848264" sldId="353"/>
            <ac:graphicFrameMk id="13" creationId="{BB82F1FA-99C8-413F-A909-60FDDB1931CC}"/>
          </ac:graphicFrameMkLst>
        </pc:graphicFrameChg>
        <pc:graphicFrameChg chg="add del">
          <ac:chgData name="Eldert Grootenboer" userId="3fe8758b2c2b58d2" providerId="LiveId" clId="{80D3185E-4D2B-4438-8DF8-5474F5446621}" dt="2021-03-25T18:51:54.124" v="2018" actId="26606"/>
          <ac:graphicFrameMkLst>
            <pc:docMk/>
            <pc:sldMk cId="2610848264" sldId="353"/>
            <ac:graphicFrameMk id="18" creationId="{5F5528F5-82B9-4952-BBCD-7BDB691FA577}"/>
          </ac:graphicFrameMkLst>
        </pc:graphicFrameChg>
      </pc:sldChg>
      <pc:sldChg chg="addSp delSp modSp add mod modTransition setBg modClrScheme modShow chgLayout">
        <pc:chgData name="Eldert Grootenboer" userId="3fe8758b2c2b58d2" providerId="LiveId" clId="{80D3185E-4D2B-4438-8DF8-5474F5446621}" dt="2021-03-29T10:40:09.547" v="2060"/>
        <pc:sldMkLst>
          <pc:docMk/>
          <pc:sldMk cId="1938547801" sldId="368"/>
        </pc:sldMkLst>
        <pc:spChg chg="mod ord">
          <ac:chgData name="Eldert Grootenboer" userId="3fe8758b2c2b58d2" providerId="LiveId" clId="{80D3185E-4D2B-4438-8DF8-5474F5446621}" dt="2021-03-29T10:40:09.547" v="2060"/>
          <ac:spMkLst>
            <pc:docMk/>
            <pc:sldMk cId="1938547801" sldId="368"/>
            <ac:spMk id="4" creationId="{670CB27B-671F-48A4-B590-CCD71315CA66}"/>
          </ac:spMkLst>
        </pc:spChg>
        <pc:spChg chg="add del mod">
          <ac:chgData name="Eldert Grootenboer" userId="3fe8758b2c2b58d2" providerId="LiveId" clId="{80D3185E-4D2B-4438-8DF8-5474F5446621}" dt="2021-03-23T16:41:09.212" v="976" actId="6264"/>
          <ac:spMkLst>
            <pc:docMk/>
            <pc:sldMk cId="1938547801" sldId="368"/>
            <ac:spMk id="5" creationId="{2BB4B457-1726-4364-89A2-E7538C10AC9B}"/>
          </ac:spMkLst>
        </pc:spChg>
        <pc:spChg chg="add del mod ord">
          <ac:chgData name="Eldert Grootenboer" userId="3fe8758b2c2b58d2" providerId="LiveId" clId="{80D3185E-4D2B-4438-8DF8-5474F5446621}" dt="2021-03-23T16:46:23.532" v="1012" actId="700"/>
          <ac:spMkLst>
            <pc:docMk/>
            <pc:sldMk cId="1938547801" sldId="368"/>
            <ac:spMk id="7" creationId="{C133DDF5-B3C3-49CF-A4E9-48FAD553F349}"/>
          </ac:spMkLst>
        </pc:spChg>
        <pc:spChg chg="mod">
          <ac:chgData name="Eldert Grootenboer" userId="3fe8758b2c2b58d2" providerId="LiveId" clId="{80D3185E-4D2B-4438-8DF8-5474F5446621}" dt="2021-03-23T16:41:19.310" v="978" actId="207"/>
          <ac:spMkLst>
            <pc:docMk/>
            <pc:sldMk cId="1938547801" sldId="368"/>
            <ac:spMk id="105" creationId="{592F3FBF-F4FC-4439-A60F-DAC24FCFBFBC}"/>
          </ac:spMkLst>
        </pc:spChg>
      </pc:sldChg>
      <pc:sldChg chg="addSp delSp modSp add del mod ord modClrScheme modShow chgLayout">
        <pc:chgData name="Eldert Grootenboer" userId="3fe8758b2c2b58d2" providerId="LiveId" clId="{80D3185E-4D2B-4438-8DF8-5474F5446621}" dt="2021-03-23T16:50:49.128" v="1113" actId="47"/>
        <pc:sldMkLst>
          <pc:docMk/>
          <pc:sldMk cId="3968040241" sldId="549"/>
        </pc:sldMkLst>
        <pc:spChg chg="mod ord">
          <ac:chgData name="Eldert Grootenboer" userId="3fe8758b2c2b58d2" providerId="LiveId" clId="{80D3185E-4D2B-4438-8DF8-5474F5446621}" dt="2021-03-23T16:07:57.583" v="663"/>
          <ac:spMkLst>
            <pc:docMk/>
            <pc:sldMk cId="3968040241" sldId="549"/>
            <ac:spMk id="2" creationId="{A643D75A-C315-458B-A2AE-95AD06585D43}"/>
          </ac:spMkLst>
        </pc:spChg>
        <pc:spChg chg="add del mod ord">
          <ac:chgData name="Eldert Grootenboer" userId="3fe8758b2c2b58d2" providerId="LiveId" clId="{80D3185E-4D2B-4438-8DF8-5474F5446621}" dt="2021-03-23T16:06:53.878" v="652" actId="700"/>
          <ac:spMkLst>
            <pc:docMk/>
            <pc:sldMk cId="3968040241" sldId="549"/>
            <ac:spMk id="4" creationId="{D832D204-237A-4683-9311-C0D0465F1EDC}"/>
          </ac:spMkLst>
        </pc:spChg>
        <pc:spChg chg="add mod ord">
          <ac:chgData name="Eldert Grootenboer" userId="3fe8758b2c2b58d2" providerId="LiveId" clId="{80D3185E-4D2B-4438-8DF8-5474F5446621}" dt="2021-03-23T16:07:57.583" v="663"/>
          <ac:spMkLst>
            <pc:docMk/>
            <pc:sldMk cId="3968040241" sldId="549"/>
            <ac:spMk id="5" creationId="{B2BF53A5-A74C-47C3-91C1-C47C22B241FB}"/>
          </ac:spMkLst>
        </pc:spChg>
      </pc:sldChg>
      <pc:sldChg chg="addSp delSp modSp add del mod ord modTransition modClrScheme modShow chgLayout modNotesTx">
        <pc:chgData name="Eldert Grootenboer" userId="3fe8758b2c2b58d2" providerId="LiveId" clId="{80D3185E-4D2B-4438-8DF8-5474F5446621}" dt="2021-04-06T14:48:50.205" v="2370" actId="20577"/>
        <pc:sldMkLst>
          <pc:docMk/>
          <pc:sldMk cId="1202100041" sldId="550"/>
        </pc:sldMkLst>
        <pc:spChg chg="mod ord">
          <ac:chgData name="Eldert Grootenboer" userId="3fe8758b2c2b58d2" providerId="LiveId" clId="{80D3185E-4D2B-4438-8DF8-5474F5446621}" dt="2021-03-29T10:40:09.547" v="2060"/>
          <ac:spMkLst>
            <pc:docMk/>
            <pc:sldMk cId="1202100041" sldId="550"/>
            <ac:spMk id="2" creationId="{A6930BE6-872B-4BC3-8808-277B7827D538}"/>
          </ac:spMkLst>
        </pc:spChg>
        <pc:spChg chg="add del mod ord">
          <ac:chgData name="Eldert Grootenboer" userId="3fe8758b2c2b58d2" providerId="LiveId" clId="{80D3185E-4D2B-4438-8DF8-5474F5446621}" dt="2021-03-23T16:06:53.878" v="652" actId="700"/>
          <ac:spMkLst>
            <pc:docMk/>
            <pc:sldMk cId="1202100041" sldId="550"/>
            <ac:spMk id="4" creationId="{5355655E-2C39-4148-B110-736C3AC45A20}"/>
          </ac:spMkLst>
        </pc:spChg>
        <pc:spChg chg="add del mod ord">
          <ac:chgData name="Eldert Grootenboer" userId="3fe8758b2c2b58d2" providerId="LiveId" clId="{80D3185E-4D2B-4438-8DF8-5474F5446621}" dt="2021-03-23T16:36:10.417" v="922" actId="700"/>
          <ac:spMkLst>
            <pc:docMk/>
            <pc:sldMk cId="1202100041" sldId="550"/>
            <ac:spMk id="5" creationId="{A3718A9F-E983-4603-9A01-9D7DBD008C39}"/>
          </ac:spMkLst>
        </pc:spChg>
        <pc:spChg chg="add del mod ord">
          <ac:chgData name="Eldert Grootenboer" userId="3fe8758b2c2b58d2" providerId="LiveId" clId="{80D3185E-4D2B-4438-8DF8-5474F5446621}" dt="2021-03-23T16:32:02.829" v="868" actId="700"/>
          <ac:spMkLst>
            <pc:docMk/>
            <pc:sldMk cId="1202100041" sldId="550"/>
            <ac:spMk id="6" creationId="{18C9B28D-38A0-4597-AD30-705AF1192F63}"/>
          </ac:spMkLst>
        </pc:spChg>
        <pc:spChg chg="mod">
          <ac:chgData name="Eldert Grootenboer" userId="3fe8758b2c2b58d2" providerId="LiveId" clId="{80D3185E-4D2B-4438-8DF8-5474F5446621}" dt="2021-03-23T16:36:10.358" v="920" actId="208"/>
          <ac:spMkLst>
            <pc:docMk/>
            <pc:sldMk cId="1202100041" sldId="550"/>
            <ac:spMk id="18" creationId="{A4AEAE7C-2D39-470A-BA64-579CFCBA388E}"/>
          </ac:spMkLst>
        </pc:spChg>
        <pc:spChg chg="mod">
          <ac:chgData name="Eldert Grootenboer" userId="3fe8758b2c2b58d2" providerId="LiveId" clId="{80D3185E-4D2B-4438-8DF8-5474F5446621}" dt="2021-03-23T16:31:18.730" v="863" actId="207"/>
          <ac:spMkLst>
            <pc:docMk/>
            <pc:sldMk cId="1202100041" sldId="550"/>
            <ac:spMk id="22" creationId="{474E0DD8-1856-4383-89A1-10171B1C5E7D}"/>
          </ac:spMkLst>
        </pc:spChg>
        <pc:spChg chg="mod">
          <ac:chgData name="Eldert Grootenboer" userId="3fe8758b2c2b58d2" providerId="LiveId" clId="{80D3185E-4D2B-4438-8DF8-5474F5446621}" dt="2021-03-23T16:31:18.730" v="863" actId="207"/>
          <ac:spMkLst>
            <pc:docMk/>
            <pc:sldMk cId="1202100041" sldId="550"/>
            <ac:spMk id="28" creationId="{4FF2DC55-5809-439B-B67A-1F0F1498CB09}"/>
          </ac:spMkLst>
        </pc:spChg>
        <pc:spChg chg="mod">
          <ac:chgData name="Eldert Grootenboer" userId="3fe8758b2c2b58d2" providerId="LiveId" clId="{80D3185E-4D2B-4438-8DF8-5474F5446621}" dt="2021-03-23T16:36:10.447" v="923" actId="208"/>
          <ac:spMkLst>
            <pc:docMk/>
            <pc:sldMk cId="1202100041" sldId="550"/>
            <ac:spMk id="31" creationId="{8E742781-A241-49C2-A0E6-2B4155CFF8AF}"/>
          </ac:spMkLst>
        </pc:spChg>
        <pc:spChg chg="mod">
          <ac:chgData name="Eldert Grootenboer" userId="3fe8758b2c2b58d2" providerId="LiveId" clId="{80D3185E-4D2B-4438-8DF8-5474F5446621}" dt="2021-03-23T16:36:10.478" v="924" actId="208"/>
          <ac:spMkLst>
            <pc:docMk/>
            <pc:sldMk cId="1202100041" sldId="550"/>
            <ac:spMk id="32" creationId="{3508B7D0-F5B7-49D2-8AAF-3689A1648E27}"/>
          </ac:spMkLst>
        </pc:spChg>
        <pc:spChg chg="mod">
          <ac:chgData name="Eldert Grootenboer" userId="3fe8758b2c2b58d2" providerId="LiveId" clId="{80D3185E-4D2B-4438-8DF8-5474F5446621}" dt="2021-03-23T16:36:10.447" v="923" actId="208"/>
          <ac:spMkLst>
            <pc:docMk/>
            <pc:sldMk cId="1202100041" sldId="550"/>
            <ac:spMk id="33" creationId="{6C7B7499-65B3-4B88-9667-4C81E70FAC07}"/>
          </ac:spMkLst>
        </pc:spChg>
        <pc:spChg chg="mod">
          <ac:chgData name="Eldert Grootenboer" userId="3fe8758b2c2b58d2" providerId="LiveId" clId="{80D3185E-4D2B-4438-8DF8-5474F5446621}" dt="2021-03-23T16:36:10.478" v="924" actId="208"/>
          <ac:spMkLst>
            <pc:docMk/>
            <pc:sldMk cId="1202100041" sldId="550"/>
            <ac:spMk id="34" creationId="{F17A8C4E-F0A5-45DF-BE4B-11A7D75A37C0}"/>
          </ac:spMkLst>
        </pc:spChg>
        <pc:spChg chg="mod">
          <ac:chgData name="Eldert Grootenboer" userId="3fe8758b2c2b58d2" providerId="LiveId" clId="{80D3185E-4D2B-4438-8DF8-5474F5446621}" dt="2021-03-23T16:36:10.447" v="923" actId="208"/>
          <ac:spMkLst>
            <pc:docMk/>
            <pc:sldMk cId="1202100041" sldId="550"/>
            <ac:spMk id="35" creationId="{2ED95E3F-7FD6-4D47-9766-B767D26E4F1C}"/>
          </ac:spMkLst>
        </pc:spChg>
        <pc:spChg chg="mod">
          <ac:chgData name="Eldert Grootenboer" userId="3fe8758b2c2b58d2" providerId="LiveId" clId="{80D3185E-4D2B-4438-8DF8-5474F5446621}" dt="2021-03-23T16:36:10.478" v="924" actId="208"/>
          <ac:spMkLst>
            <pc:docMk/>
            <pc:sldMk cId="1202100041" sldId="550"/>
            <ac:spMk id="36" creationId="{33D11962-7D2B-4346-B02A-7604D237CAAF}"/>
          </ac:spMkLst>
        </pc:spChg>
        <pc:spChg chg="mod">
          <ac:chgData name="Eldert Grootenboer" userId="3fe8758b2c2b58d2" providerId="LiveId" clId="{80D3185E-4D2B-4438-8DF8-5474F5446621}" dt="2021-03-23T16:31:18.730" v="863" actId="207"/>
          <ac:spMkLst>
            <pc:docMk/>
            <pc:sldMk cId="1202100041" sldId="550"/>
            <ac:spMk id="37" creationId="{7175FFF0-2895-4400-91DA-9D066258EECF}"/>
          </ac:spMkLst>
        </pc:spChg>
        <pc:spChg chg="mod">
          <ac:chgData name="Eldert Grootenboer" userId="3fe8758b2c2b58d2" providerId="LiveId" clId="{80D3185E-4D2B-4438-8DF8-5474F5446621}" dt="2021-03-23T16:36:10.385" v="921" actId="208"/>
          <ac:spMkLst>
            <pc:docMk/>
            <pc:sldMk cId="1202100041" sldId="550"/>
            <ac:spMk id="39" creationId="{58346EC9-E680-498F-A3C2-5CA58B18141E}"/>
          </ac:spMkLst>
        </pc:spChg>
        <pc:spChg chg="mod">
          <ac:chgData name="Eldert Grootenboer" userId="3fe8758b2c2b58d2" providerId="LiveId" clId="{80D3185E-4D2B-4438-8DF8-5474F5446621}" dt="2021-03-23T16:36:10.385" v="921" actId="208"/>
          <ac:spMkLst>
            <pc:docMk/>
            <pc:sldMk cId="1202100041" sldId="550"/>
            <ac:spMk id="40" creationId="{C071FF71-C333-40AD-B72F-39E697622E92}"/>
          </ac:spMkLst>
        </pc:spChg>
        <pc:spChg chg="mod">
          <ac:chgData name="Eldert Grootenboer" userId="3fe8758b2c2b58d2" providerId="LiveId" clId="{80D3185E-4D2B-4438-8DF8-5474F5446621}" dt="2021-03-23T16:36:10.385" v="921" actId="208"/>
          <ac:spMkLst>
            <pc:docMk/>
            <pc:sldMk cId="1202100041" sldId="550"/>
            <ac:spMk id="41" creationId="{A2987BB3-059A-415F-B89D-9582DABAF301}"/>
          </ac:spMkLst>
        </pc:spChg>
        <pc:spChg chg="mod">
          <ac:chgData name="Eldert Grootenboer" userId="3fe8758b2c2b58d2" providerId="LiveId" clId="{80D3185E-4D2B-4438-8DF8-5474F5446621}" dt="2021-03-23T16:36:10.385" v="921" actId="208"/>
          <ac:spMkLst>
            <pc:docMk/>
            <pc:sldMk cId="1202100041" sldId="550"/>
            <ac:spMk id="42" creationId="{2A11E781-A9D2-4FC3-B353-8462F4166208}"/>
          </ac:spMkLst>
        </pc:spChg>
        <pc:graphicFrameChg chg="modGraphic">
          <ac:chgData name="Eldert Grootenboer" userId="3fe8758b2c2b58d2" providerId="LiveId" clId="{80D3185E-4D2B-4438-8DF8-5474F5446621}" dt="2021-03-25T18:54:16.785" v="2036" actId="20577"/>
          <ac:graphicFrameMkLst>
            <pc:docMk/>
            <pc:sldMk cId="1202100041" sldId="550"/>
            <ac:graphicFrameMk id="17" creationId="{9BE73BF5-103B-45D2-91B2-C7BCE1063114}"/>
          </ac:graphicFrameMkLst>
        </pc:graphicFrameChg>
        <pc:graphicFrameChg chg="modGraphic">
          <ac:chgData name="Eldert Grootenboer" userId="3fe8758b2c2b58d2" providerId="LiveId" clId="{80D3185E-4D2B-4438-8DF8-5474F5446621}" dt="2021-03-25T18:54:21.031" v="2042" actId="20577"/>
          <ac:graphicFrameMkLst>
            <pc:docMk/>
            <pc:sldMk cId="1202100041" sldId="550"/>
            <ac:graphicFrameMk id="25" creationId="{DA0B79CF-5B3E-4B62-A3A7-A389A4CDE40B}"/>
          </ac:graphicFrameMkLst>
        </pc:graphicFrameChg>
      </pc:sldChg>
      <pc:sldChg chg="addSp delSp modSp add del mod modTransition setBg delAnim modShow chgLayout">
        <pc:chgData name="Eldert Grootenboer" userId="3fe8758b2c2b58d2" providerId="LiveId" clId="{80D3185E-4D2B-4438-8DF8-5474F5446621}" dt="2021-03-29T10:42:35.568" v="2091" actId="47"/>
        <pc:sldMkLst>
          <pc:docMk/>
          <pc:sldMk cId="4028739318" sldId="1584"/>
        </pc:sldMkLst>
        <pc:spChg chg="mod ord">
          <ac:chgData name="Eldert Grootenboer" userId="3fe8758b2c2b58d2" providerId="LiveId" clId="{80D3185E-4D2B-4438-8DF8-5474F5446621}" dt="2021-03-29T10:42:18.077" v="2087" actId="21"/>
          <ac:spMkLst>
            <pc:docMk/>
            <pc:sldMk cId="4028739318" sldId="1584"/>
            <ac:spMk id="2"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5" creationId="{00000000-0000-0000-0000-000000000000}"/>
          </ac:spMkLst>
        </pc:spChg>
        <pc:spChg chg="add del mod">
          <ac:chgData name="Eldert Grootenboer" userId="3fe8758b2c2b58d2" providerId="LiveId" clId="{80D3185E-4D2B-4438-8DF8-5474F5446621}" dt="2021-03-23T16:42:57.486" v="992" actId="6264"/>
          <ac:spMkLst>
            <pc:docMk/>
            <pc:sldMk cId="4028739318" sldId="1584"/>
            <ac:spMk id="13" creationId="{4916B58C-A810-4384-BE12-6D671D51254A}"/>
          </ac:spMkLst>
        </pc:spChg>
        <pc:spChg chg="mod">
          <ac:chgData name="Eldert Grootenboer" userId="3fe8758b2c2b58d2" providerId="LiveId" clId="{80D3185E-4D2B-4438-8DF8-5474F5446621}" dt="2021-03-23T16:43:07.682" v="994" actId="207"/>
          <ac:spMkLst>
            <pc:docMk/>
            <pc:sldMk cId="4028739318" sldId="1584"/>
            <ac:spMk id="27"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28"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29"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5"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6"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7"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8" creationId="{00000000-0000-0000-0000-000000000000}"/>
          </ac:spMkLst>
        </pc:spChg>
        <pc:grpChg chg="del">
          <ac:chgData name="Eldert Grootenboer" userId="3fe8758b2c2b58d2" providerId="LiveId" clId="{80D3185E-4D2B-4438-8DF8-5474F5446621}" dt="2021-03-29T10:42:26.695" v="2089" actId="21"/>
          <ac:grpSpMkLst>
            <pc:docMk/>
            <pc:sldMk cId="4028739318" sldId="1584"/>
            <ac:grpSpMk id="3" creationId="{84AEB94C-4BF7-4043-AFAD-D84759DE6553}"/>
          </ac:grpSpMkLst>
        </pc:grpChg>
        <pc:grpChg chg="del">
          <ac:chgData name="Eldert Grootenboer" userId="3fe8758b2c2b58d2" providerId="LiveId" clId="{80D3185E-4D2B-4438-8DF8-5474F5446621}" dt="2021-03-29T10:42:26.695" v="2089" actId="21"/>
          <ac:grpSpMkLst>
            <pc:docMk/>
            <pc:sldMk cId="4028739318" sldId="1584"/>
            <ac:grpSpMk id="8" creationId="{487227BE-3AA1-4C60-910D-6011E99721AD}"/>
          </ac:grpSpMkLst>
        </pc:grpChg>
        <pc:grpChg chg="del">
          <ac:chgData name="Eldert Grootenboer" userId="3fe8758b2c2b58d2" providerId="LiveId" clId="{80D3185E-4D2B-4438-8DF8-5474F5446621}" dt="2021-03-29T10:42:26.695" v="2089" actId="21"/>
          <ac:grpSpMkLst>
            <pc:docMk/>
            <pc:sldMk cId="4028739318" sldId="1584"/>
            <ac:grpSpMk id="9" creationId="{4FCD68B5-1FE2-4DE6-91B0-19AA156BD999}"/>
          </ac:grpSpMkLst>
        </pc:grpChg>
        <pc:picChg chg="mod">
          <ac:chgData name="Eldert Grootenboer" userId="3fe8758b2c2b58d2" providerId="LiveId" clId="{80D3185E-4D2B-4438-8DF8-5474F5446621}" dt="2021-03-23T16:43:30.158" v="995" actId="207"/>
          <ac:picMkLst>
            <pc:docMk/>
            <pc:sldMk cId="4028739318" sldId="1584"/>
            <ac:picMk id="10" creationId="{F46B04FD-CD20-4A04-AC25-AD0395A4763D}"/>
          </ac:picMkLst>
        </pc:picChg>
        <pc:picChg chg="mod">
          <ac:chgData name="Eldert Grootenboer" userId="3fe8758b2c2b58d2" providerId="LiveId" clId="{80D3185E-4D2B-4438-8DF8-5474F5446621}" dt="2021-03-23T16:44:14.260" v="1005" actId="1367"/>
          <ac:picMkLst>
            <pc:docMk/>
            <pc:sldMk cId="4028739318" sldId="1584"/>
            <ac:picMk id="12" creationId="{00000000-0000-0000-0000-000000000000}"/>
          </ac:picMkLst>
        </pc:picChg>
        <pc:picChg chg="mod">
          <ac:chgData name="Eldert Grootenboer" userId="3fe8758b2c2b58d2" providerId="LiveId" clId="{80D3185E-4D2B-4438-8DF8-5474F5446621}" dt="2021-03-23T16:44:07.825" v="1004" actId="1367"/>
          <ac:picMkLst>
            <pc:docMk/>
            <pc:sldMk cId="4028739318" sldId="1584"/>
            <ac:picMk id="14" creationId="{00000000-0000-0000-0000-000000000000}"/>
          </ac:picMkLst>
        </pc:picChg>
        <pc:picChg chg="mod">
          <ac:chgData name="Eldert Grootenboer" userId="3fe8758b2c2b58d2" providerId="LiveId" clId="{80D3185E-4D2B-4438-8DF8-5474F5446621}" dt="2021-03-23T16:43:52.374" v="1000" actId="1367"/>
          <ac:picMkLst>
            <pc:docMk/>
            <pc:sldMk cId="4028739318" sldId="1584"/>
            <ac:picMk id="16" creationId="{00000000-0000-0000-0000-000000000000}"/>
          </ac:picMkLst>
        </pc:picChg>
        <pc:picChg chg="mod">
          <ac:chgData name="Eldert Grootenboer" userId="3fe8758b2c2b58d2" providerId="LiveId" clId="{80D3185E-4D2B-4438-8DF8-5474F5446621}" dt="2021-03-23T16:43:55.712" v="1001" actId="207"/>
          <ac:picMkLst>
            <pc:docMk/>
            <pc:sldMk cId="4028739318" sldId="1584"/>
            <ac:picMk id="18" creationId="{00000000-0000-0000-0000-000000000000}"/>
          </ac:picMkLst>
        </pc:picChg>
        <pc:picChg chg="mod">
          <ac:chgData name="Eldert Grootenboer" userId="3fe8758b2c2b58d2" providerId="LiveId" clId="{80D3185E-4D2B-4438-8DF8-5474F5446621}" dt="2021-03-23T16:44:19.522" v="1006" actId="1367"/>
          <ac:picMkLst>
            <pc:docMk/>
            <pc:sldMk cId="4028739318" sldId="1584"/>
            <ac:picMk id="20"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2"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4"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5"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6" creationId="{00000000-0000-0000-0000-000000000000}"/>
          </ac:picMkLst>
        </pc:picChg>
      </pc:sldChg>
      <pc:sldChg chg="addSp delSp modSp del mod ord modTransition setBg modClrScheme modShow chgLayout modNotesTx">
        <pc:chgData name="Eldert Grootenboer" userId="3fe8758b2c2b58d2" providerId="LiveId" clId="{80D3185E-4D2B-4438-8DF8-5474F5446621}" dt="2021-03-24T10:42:13.199" v="1442" actId="47"/>
        <pc:sldMkLst>
          <pc:docMk/>
          <pc:sldMk cId="3634310086" sldId="1634"/>
        </pc:sldMkLst>
        <pc:spChg chg="mod ord">
          <ac:chgData name="Eldert Grootenboer" userId="3fe8758b2c2b58d2" providerId="LiveId" clId="{80D3185E-4D2B-4438-8DF8-5474F5446621}" dt="2021-03-24T10:41:56.242" v="1438" actId="26606"/>
          <ac:spMkLst>
            <pc:docMk/>
            <pc:sldMk cId="3634310086" sldId="1634"/>
            <ac:spMk id="2" creationId="{00000000-0000-0000-0000-000000000000}"/>
          </ac:spMkLst>
        </pc:spChg>
        <pc:spChg chg="add del mod ord">
          <ac:chgData name="Eldert Grootenboer" userId="3fe8758b2c2b58d2" providerId="LiveId" clId="{80D3185E-4D2B-4438-8DF8-5474F5446621}" dt="2021-03-24T10:41:56.242" v="1438" actId="26606"/>
          <ac:spMkLst>
            <pc:docMk/>
            <pc:sldMk cId="3634310086" sldId="1634"/>
            <ac:spMk id="3" creationId="{00000000-0000-0000-0000-000000000000}"/>
          </ac:spMkLst>
        </pc:spChg>
        <pc:spChg chg="add del mod">
          <ac:chgData name="Eldert Grootenboer" userId="3fe8758b2c2b58d2" providerId="LiveId" clId="{80D3185E-4D2B-4438-8DF8-5474F5446621}" dt="2021-03-23T15:28:15" v="447" actId="6264"/>
          <ac:spMkLst>
            <pc:docMk/>
            <pc:sldMk cId="3634310086" sldId="1634"/>
            <ac:spMk id="4" creationId="{D316039E-AE58-493E-B9A1-0755091DBC6E}"/>
          </ac:spMkLst>
        </pc:spChg>
        <pc:spChg chg="add del mod">
          <ac:chgData name="Eldert Grootenboer" userId="3fe8758b2c2b58d2" providerId="LiveId" clId="{80D3185E-4D2B-4438-8DF8-5474F5446621}" dt="2021-03-23T15:28:15" v="447" actId="6264"/>
          <ac:spMkLst>
            <pc:docMk/>
            <pc:sldMk cId="3634310086" sldId="1634"/>
            <ac:spMk id="5" creationId="{2FCE111B-4483-4F94-91F3-A7F86C4D413E}"/>
          </ac:spMkLst>
        </pc:spChg>
        <pc:spChg chg="add">
          <ac:chgData name="Eldert Grootenboer" userId="3fe8758b2c2b58d2" providerId="LiveId" clId="{80D3185E-4D2B-4438-8DF8-5474F5446621}" dt="2021-03-24T10:41:56.242" v="1438" actId="26606"/>
          <ac:spMkLst>
            <pc:docMk/>
            <pc:sldMk cId="3634310086" sldId="1634"/>
            <ac:spMk id="7" creationId="{37E32B78-23DD-4E77-8B9C-7779E3BF20C2}"/>
          </ac:spMkLst>
        </pc:spChg>
        <pc:spChg chg="add del">
          <ac:chgData name="Eldert Grootenboer" userId="3fe8758b2c2b58d2" providerId="LiveId" clId="{80D3185E-4D2B-4438-8DF8-5474F5446621}" dt="2021-03-24T10:41:46.382" v="1436" actId="26606"/>
          <ac:spMkLst>
            <pc:docMk/>
            <pc:sldMk cId="3634310086" sldId="1634"/>
            <ac:spMk id="9" creationId="{37E32B78-23DD-4E77-8B9C-7779E3BF20C2}"/>
          </ac:spMkLst>
        </pc:spChg>
        <pc:graphicFrameChg chg="add del">
          <ac:chgData name="Eldert Grootenboer" userId="3fe8758b2c2b58d2" providerId="LiveId" clId="{80D3185E-4D2B-4438-8DF8-5474F5446621}" dt="2021-03-24T10:41:46.382" v="1436" actId="26606"/>
          <ac:graphicFrameMkLst>
            <pc:docMk/>
            <pc:sldMk cId="3634310086" sldId="1634"/>
            <ac:graphicFrameMk id="6" creationId="{C29616E2-7938-4658-ADCB-0356B9CCAC5C}"/>
          </ac:graphicFrameMkLst>
        </pc:graphicFrameChg>
        <pc:graphicFrameChg chg="add">
          <ac:chgData name="Eldert Grootenboer" userId="3fe8758b2c2b58d2" providerId="LiveId" clId="{80D3185E-4D2B-4438-8DF8-5474F5446621}" dt="2021-03-24T10:41:56.242" v="1438" actId="26606"/>
          <ac:graphicFrameMkLst>
            <pc:docMk/>
            <pc:sldMk cId="3634310086" sldId="1634"/>
            <ac:graphicFrameMk id="8" creationId="{1DB90802-F749-419D-AA97-F5D04A9BE49D}"/>
          </ac:graphicFrameMkLst>
        </pc:graphicFrameChg>
      </pc:sldChg>
      <pc:sldChg chg="modSp del mod modClrScheme modShow chgLayout">
        <pc:chgData name="Eldert Grootenboer" userId="3fe8758b2c2b58d2" providerId="LiveId" clId="{80D3185E-4D2B-4438-8DF8-5474F5446621}" dt="2021-03-23T16:28:04.136" v="807" actId="47"/>
        <pc:sldMkLst>
          <pc:docMk/>
          <pc:sldMk cId="2081988269" sldId="1708"/>
        </pc:sldMkLst>
        <pc:spChg chg="mod ord">
          <ac:chgData name="Eldert Grootenboer" userId="3fe8758b2c2b58d2" providerId="LiveId" clId="{80D3185E-4D2B-4438-8DF8-5474F5446621}" dt="2021-03-23T16:07:57.583" v="663"/>
          <ac:spMkLst>
            <pc:docMk/>
            <pc:sldMk cId="2081988269" sldId="1708"/>
            <ac:spMk id="3" creationId="{B574CAA1-FFA2-4A42-BEB5-61B1D76726BE}"/>
          </ac:spMkLst>
        </pc:spChg>
        <pc:spChg chg="mod ord">
          <ac:chgData name="Eldert Grootenboer" userId="3fe8758b2c2b58d2" providerId="LiveId" clId="{80D3185E-4D2B-4438-8DF8-5474F5446621}" dt="2021-03-23T16:10:46.645" v="703" actId="27636"/>
          <ac:spMkLst>
            <pc:docMk/>
            <pc:sldMk cId="2081988269" sldId="1708"/>
            <ac:spMk id="44" creationId="{0E8213A7-609E-4BCC-A0D9-1430910CE3D7}"/>
          </ac:spMkLst>
        </pc:spChg>
      </pc:sldChg>
      <pc:sldChg chg="addSp delSp modSp del mod modClrScheme modShow chgLayout">
        <pc:chgData name="Eldert Grootenboer" userId="3fe8758b2c2b58d2" providerId="LiveId" clId="{80D3185E-4D2B-4438-8DF8-5474F5446621}" dt="2021-03-23T16:28:02.205" v="805" actId="47"/>
        <pc:sldMkLst>
          <pc:docMk/>
          <pc:sldMk cId="1529588626" sldId="1709"/>
        </pc:sldMkLst>
        <pc:spChg chg="add del mod ord">
          <ac:chgData name="Eldert Grootenboer" userId="3fe8758b2c2b58d2" providerId="LiveId" clId="{80D3185E-4D2B-4438-8DF8-5474F5446621}" dt="2021-03-23T16:06:53.878" v="652" actId="700"/>
          <ac:spMkLst>
            <pc:docMk/>
            <pc:sldMk cId="1529588626" sldId="1709"/>
            <ac:spMk id="3" creationId="{164AEF33-7705-47E5-A626-66C045A37EA8}"/>
          </ac:spMkLst>
        </pc:spChg>
        <pc:spChg chg="add mod ord">
          <ac:chgData name="Eldert Grootenboer" userId="3fe8758b2c2b58d2" providerId="LiveId" clId="{80D3185E-4D2B-4438-8DF8-5474F5446621}" dt="2021-03-23T16:07:57.583" v="663"/>
          <ac:spMkLst>
            <pc:docMk/>
            <pc:sldMk cId="1529588626" sldId="1709"/>
            <ac:spMk id="5" creationId="{E16F68F5-9C73-4DE0-835B-12C3F7E6B748}"/>
          </ac:spMkLst>
        </pc:spChg>
        <pc:spChg chg="mod ord">
          <ac:chgData name="Eldert Grootenboer" userId="3fe8758b2c2b58d2" providerId="LiveId" clId="{80D3185E-4D2B-4438-8DF8-5474F5446621}" dt="2021-03-23T16:10:46.641" v="701" actId="27636"/>
          <ac:spMkLst>
            <pc:docMk/>
            <pc:sldMk cId="1529588626" sldId="1709"/>
            <ac:spMk id="44" creationId="{0E8213A7-609E-4BCC-A0D9-1430910CE3D7}"/>
          </ac:spMkLst>
        </pc:spChg>
      </pc:sldChg>
      <pc:sldChg chg="modSp del mod modClrScheme modShow chgLayout">
        <pc:chgData name="Eldert Grootenboer" userId="3fe8758b2c2b58d2" providerId="LiveId" clId="{80D3185E-4D2B-4438-8DF8-5474F5446621}" dt="2021-03-23T16:28:03.271" v="806" actId="47"/>
        <pc:sldMkLst>
          <pc:docMk/>
          <pc:sldMk cId="3157042075" sldId="1710"/>
        </pc:sldMkLst>
        <pc:spChg chg="mod ord">
          <ac:chgData name="Eldert Grootenboer" userId="3fe8758b2c2b58d2" providerId="LiveId" clId="{80D3185E-4D2B-4438-8DF8-5474F5446621}" dt="2021-03-23T16:07:57.583" v="663"/>
          <ac:spMkLst>
            <pc:docMk/>
            <pc:sldMk cId="3157042075" sldId="1710"/>
            <ac:spMk id="4" creationId="{01575AA7-E4F5-48BA-B815-B7B8471EBD43}"/>
          </ac:spMkLst>
        </pc:spChg>
        <pc:spChg chg="mod ord">
          <ac:chgData name="Eldert Grootenboer" userId="3fe8758b2c2b58d2" providerId="LiveId" clId="{80D3185E-4D2B-4438-8DF8-5474F5446621}" dt="2021-03-23T16:10:46.643" v="702" actId="27636"/>
          <ac:spMkLst>
            <pc:docMk/>
            <pc:sldMk cId="3157042075" sldId="1710"/>
            <ac:spMk id="37" creationId="{574312C3-EA84-4CC4-BA7D-749FD351AF35}"/>
          </ac:spMkLst>
        </pc:spChg>
      </pc:sldChg>
      <pc:sldChg chg="modSp del mod modClrScheme modShow chgLayout">
        <pc:chgData name="Eldert Grootenboer" userId="3fe8758b2c2b58d2" providerId="LiveId" clId="{80D3185E-4D2B-4438-8DF8-5474F5446621}" dt="2021-03-23T16:28:05.663" v="808" actId="47"/>
        <pc:sldMkLst>
          <pc:docMk/>
          <pc:sldMk cId="862158353" sldId="1711"/>
        </pc:sldMkLst>
        <pc:spChg chg="mod ord">
          <ac:chgData name="Eldert Grootenboer" userId="3fe8758b2c2b58d2" providerId="LiveId" clId="{80D3185E-4D2B-4438-8DF8-5474F5446621}" dt="2021-03-23T16:07:57.583" v="663"/>
          <ac:spMkLst>
            <pc:docMk/>
            <pc:sldMk cId="862158353" sldId="1711"/>
            <ac:spMk id="3" creationId="{E538B19A-62E5-4F4D-A05B-C1482CAF1746}"/>
          </ac:spMkLst>
        </pc:spChg>
        <pc:spChg chg="mod ord">
          <ac:chgData name="Eldert Grootenboer" userId="3fe8758b2c2b58d2" providerId="LiveId" clId="{80D3185E-4D2B-4438-8DF8-5474F5446621}" dt="2021-03-23T16:10:46.649" v="704" actId="27636"/>
          <ac:spMkLst>
            <pc:docMk/>
            <pc:sldMk cId="862158353" sldId="1711"/>
            <ac:spMk id="43" creationId="{10DE7935-25A8-4290-A5B3-0BD64254F524}"/>
          </ac:spMkLst>
        </pc:spChg>
      </pc:sldChg>
      <pc:sldChg chg="modSp del mod modClrScheme modShow chgLayout">
        <pc:chgData name="Eldert Grootenboer" userId="3fe8758b2c2b58d2" providerId="LiveId" clId="{80D3185E-4D2B-4438-8DF8-5474F5446621}" dt="2021-03-23T16:28:06.835" v="809" actId="47"/>
        <pc:sldMkLst>
          <pc:docMk/>
          <pc:sldMk cId="1779528993" sldId="1712"/>
        </pc:sldMkLst>
        <pc:spChg chg="mod ord">
          <ac:chgData name="Eldert Grootenboer" userId="3fe8758b2c2b58d2" providerId="LiveId" clId="{80D3185E-4D2B-4438-8DF8-5474F5446621}" dt="2021-03-23T16:07:57.583" v="663"/>
          <ac:spMkLst>
            <pc:docMk/>
            <pc:sldMk cId="1779528993" sldId="1712"/>
            <ac:spMk id="5" creationId="{634A8EAA-99DF-49EE-AC31-E2262E397488}"/>
          </ac:spMkLst>
        </pc:spChg>
        <pc:spChg chg="mod ord">
          <ac:chgData name="Eldert Grootenboer" userId="3fe8758b2c2b58d2" providerId="LiveId" clId="{80D3185E-4D2B-4438-8DF8-5474F5446621}" dt="2021-03-23T16:10:46.651" v="705" actId="27636"/>
          <ac:spMkLst>
            <pc:docMk/>
            <pc:sldMk cId="1779528993" sldId="1712"/>
            <ac:spMk id="59" creationId="{71F4463B-41C7-46A5-A111-F4B1D6348B4E}"/>
          </ac:spMkLst>
        </pc:spChg>
      </pc:sldChg>
      <pc:sldChg chg="modSp del mod modClrScheme modShow chgLayout">
        <pc:chgData name="Eldert Grootenboer" userId="3fe8758b2c2b58d2" providerId="LiveId" clId="{80D3185E-4D2B-4438-8DF8-5474F5446621}" dt="2021-03-23T16:28:10.253" v="811" actId="47"/>
        <pc:sldMkLst>
          <pc:docMk/>
          <pc:sldMk cId="3181830611" sldId="1713"/>
        </pc:sldMkLst>
        <pc:spChg chg="mod ord">
          <ac:chgData name="Eldert Grootenboer" userId="3fe8758b2c2b58d2" providerId="LiveId" clId="{80D3185E-4D2B-4438-8DF8-5474F5446621}" dt="2021-03-23T16:07:57.583" v="663"/>
          <ac:spMkLst>
            <pc:docMk/>
            <pc:sldMk cId="3181830611" sldId="1713"/>
            <ac:spMk id="3" creationId="{6253AE73-160C-4459-B599-846E3AE2C55F}"/>
          </ac:spMkLst>
        </pc:spChg>
        <pc:spChg chg="mod ord">
          <ac:chgData name="Eldert Grootenboer" userId="3fe8758b2c2b58d2" providerId="LiveId" clId="{80D3185E-4D2B-4438-8DF8-5474F5446621}" dt="2021-03-23T16:10:46.654" v="707" actId="27636"/>
          <ac:spMkLst>
            <pc:docMk/>
            <pc:sldMk cId="3181830611" sldId="1713"/>
            <ac:spMk id="73" creationId="{9299B8BE-B00A-4787-A37F-DCCDF7DDF4D1}"/>
          </ac:spMkLst>
        </pc:spChg>
      </pc:sldChg>
      <pc:sldChg chg="modSp del mod modClrScheme modShow chgLayout">
        <pc:chgData name="Eldert Grootenboer" userId="3fe8758b2c2b58d2" providerId="LiveId" clId="{80D3185E-4D2B-4438-8DF8-5474F5446621}" dt="2021-03-23T16:28:09.292" v="810" actId="47"/>
        <pc:sldMkLst>
          <pc:docMk/>
          <pc:sldMk cId="1878461524" sldId="1714"/>
        </pc:sldMkLst>
        <pc:spChg chg="mod ord">
          <ac:chgData name="Eldert Grootenboer" userId="3fe8758b2c2b58d2" providerId="LiveId" clId="{80D3185E-4D2B-4438-8DF8-5474F5446621}" dt="2021-03-23T16:07:57.583" v="663"/>
          <ac:spMkLst>
            <pc:docMk/>
            <pc:sldMk cId="1878461524" sldId="1714"/>
            <ac:spMk id="3" creationId="{00000000-0000-0000-0000-000000000000}"/>
          </ac:spMkLst>
        </pc:spChg>
        <pc:spChg chg="mod ord">
          <ac:chgData name="Eldert Grootenboer" userId="3fe8758b2c2b58d2" providerId="LiveId" clId="{80D3185E-4D2B-4438-8DF8-5474F5446621}" dt="2021-03-23T16:10:46.653" v="706" actId="27636"/>
          <ac:spMkLst>
            <pc:docMk/>
            <pc:sldMk cId="1878461524" sldId="1714"/>
            <ac:spMk id="6" creationId="{00000000-0000-0000-0000-000000000000}"/>
          </ac:spMkLst>
        </pc:spChg>
      </pc:sldChg>
      <pc:sldChg chg="modSp del mod modClrScheme modShow chgLayout">
        <pc:chgData name="Eldert Grootenboer" userId="3fe8758b2c2b58d2" providerId="LiveId" clId="{80D3185E-4D2B-4438-8DF8-5474F5446621}" dt="2021-03-23T16:28:11.538" v="812" actId="47"/>
        <pc:sldMkLst>
          <pc:docMk/>
          <pc:sldMk cId="973769233" sldId="1715"/>
        </pc:sldMkLst>
        <pc:spChg chg="mod ord">
          <ac:chgData name="Eldert Grootenboer" userId="3fe8758b2c2b58d2" providerId="LiveId" clId="{80D3185E-4D2B-4438-8DF8-5474F5446621}" dt="2021-03-23T16:07:57.583" v="663"/>
          <ac:spMkLst>
            <pc:docMk/>
            <pc:sldMk cId="973769233" sldId="1715"/>
            <ac:spMk id="3" creationId="{00000000-0000-0000-0000-000000000000}"/>
          </ac:spMkLst>
        </pc:spChg>
        <pc:spChg chg="mod ord">
          <ac:chgData name="Eldert Grootenboer" userId="3fe8758b2c2b58d2" providerId="LiveId" clId="{80D3185E-4D2B-4438-8DF8-5474F5446621}" dt="2021-03-23T16:09:47.453" v="692" actId="255"/>
          <ac:spMkLst>
            <pc:docMk/>
            <pc:sldMk cId="973769233" sldId="1715"/>
            <ac:spMk id="6"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2959362199" sldId="1882"/>
        </pc:sldMkLst>
        <pc:spChg chg="add del mod ord">
          <ac:chgData name="Eldert Grootenboer" userId="3fe8758b2c2b58d2" providerId="LiveId" clId="{80D3185E-4D2B-4438-8DF8-5474F5446621}" dt="2021-03-23T16:06:53.878" v="652" actId="700"/>
          <ac:spMkLst>
            <pc:docMk/>
            <pc:sldMk cId="2959362199" sldId="1882"/>
            <ac:spMk id="2" creationId="{A588118E-1479-4108-BF6F-4A77CC1C09C4}"/>
          </ac:spMkLst>
        </pc:spChg>
        <pc:spChg chg="add del mod ord">
          <ac:chgData name="Eldert Grootenboer" userId="3fe8758b2c2b58d2" providerId="LiveId" clId="{80D3185E-4D2B-4438-8DF8-5474F5446621}" dt="2021-03-23T16:06:53.878" v="652" actId="700"/>
          <ac:spMkLst>
            <pc:docMk/>
            <pc:sldMk cId="2959362199" sldId="1882"/>
            <ac:spMk id="3" creationId="{C87550A7-1A81-4E61-9587-A7555F3B2AC6}"/>
          </ac:spMkLst>
        </pc:spChg>
        <pc:spChg chg="add del mod ord">
          <ac:chgData name="Eldert Grootenboer" userId="3fe8758b2c2b58d2" providerId="LiveId" clId="{80D3185E-4D2B-4438-8DF8-5474F5446621}" dt="2021-03-23T16:15:24.745" v="731" actId="700"/>
          <ac:spMkLst>
            <pc:docMk/>
            <pc:sldMk cId="2959362199" sldId="1882"/>
            <ac:spMk id="4" creationId="{77D81432-BBE0-4DE7-A5CC-B0D5A98C8416}"/>
          </ac:spMkLst>
        </pc:spChg>
        <pc:spChg chg="add del mod ord">
          <ac:chgData name="Eldert Grootenboer" userId="3fe8758b2c2b58d2" providerId="LiveId" clId="{80D3185E-4D2B-4438-8DF8-5474F5446621}" dt="2021-03-23T16:15:24.745" v="731" actId="700"/>
          <ac:spMkLst>
            <pc:docMk/>
            <pc:sldMk cId="2959362199" sldId="1882"/>
            <ac:spMk id="5" creationId="{7DBAF7A6-2F1A-451E-8CFF-D60F798A7B02}"/>
          </ac:spMkLst>
        </pc:spChg>
        <pc:spChg chg="mod">
          <ac:chgData name="Eldert Grootenboer" userId="3fe8758b2c2b58d2" providerId="LiveId" clId="{80D3185E-4D2B-4438-8DF8-5474F5446621}" dt="2021-03-23T16:15:45.402" v="732" actId="207"/>
          <ac:spMkLst>
            <pc:docMk/>
            <pc:sldMk cId="2959362199" sldId="1882"/>
            <ac:spMk id="96" creationId="{AD71FBD2-0A52-4CF5-9ADE-5E95C3126BD1}"/>
          </ac:spMkLst>
        </pc:spChg>
        <pc:spChg chg="mod">
          <ac:chgData name="Eldert Grootenboer" userId="3fe8758b2c2b58d2" providerId="LiveId" clId="{80D3185E-4D2B-4438-8DF8-5474F5446621}" dt="2021-03-23T16:15:45.402" v="732" actId="207"/>
          <ac:spMkLst>
            <pc:docMk/>
            <pc:sldMk cId="2959362199" sldId="1882"/>
            <ac:spMk id="273"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6"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8"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0"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2"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4"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2"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4"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31"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3376110058" sldId="1883"/>
        </pc:sldMkLst>
        <pc:spChg chg="add del mod ord">
          <ac:chgData name="Eldert Grootenboer" userId="3fe8758b2c2b58d2" providerId="LiveId" clId="{80D3185E-4D2B-4438-8DF8-5474F5446621}" dt="2021-03-23T16:06:53.878" v="652" actId="700"/>
          <ac:spMkLst>
            <pc:docMk/>
            <pc:sldMk cId="3376110058" sldId="1883"/>
            <ac:spMk id="2" creationId="{9CD44D9A-DE19-42BD-A3C9-367D18D4B991}"/>
          </ac:spMkLst>
        </pc:spChg>
        <pc:spChg chg="add del mod ord">
          <ac:chgData name="Eldert Grootenboer" userId="3fe8758b2c2b58d2" providerId="LiveId" clId="{80D3185E-4D2B-4438-8DF8-5474F5446621}" dt="2021-03-23T16:06:53.878" v="652" actId="700"/>
          <ac:spMkLst>
            <pc:docMk/>
            <pc:sldMk cId="3376110058" sldId="1883"/>
            <ac:spMk id="3" creationId="{1A77695F-5D26-4EA8-A61B-1F409B098DFE}"/>
          </ac:spMkLst>
        </pc:spChg>
        <pc:spChg chg="add del mod ord">
          <ac:chgData name="Eldert Grootenboer" userId="3fe8758b2c2b58d2" providerId="LiveId" clId="{80D3185E-4D2B-4438-8DF8-5474F5446621}" dt="2021-03-23T16:15:54.013" v="735" actId="700"/>
          <ac:spMkLst>
            <pc:docMk/>
            <pc:sldMk cId="3376110058" sldId="1883"/>
            <ac:spMk id="4" creationId="{01FE69B3-746C-4EDB-AE0C-104364F228F2}"/>
          </ac:spMkLst>
        </pc:spChg>
        <pc:spChg chg="add del mod ord">
          <ac:chgData name="Eldert Grootenboer" userId="3fe8758b2c2b58d2" providerId="LiveId" clId="{80D3185E-4D2B-4438-8DF8-5474F5446621}" dt="2021-03-23T16:15:54.013" v="735" actId="700"/>
          <ac:spMkLst>
            <pc:docMk/>
            <pc:sldMk cId="3376110058" sldId="1883"/>
            <ac:spMk id="5" creationId="{EC6F84BF-DF27-4892-8F80-10D5C6CDB43D}"/>
          </ac:spMkLst>
        </pc:spChg>
        <pc:spChg chg="add del mod ord">
          <ac:chgData name="Eldert Grootenboer" userId="3fe8758b2c2b58d2" providerId="LiveId" clId="{80D3185E-4D2B-4438-8DF8-5474F5446621}" dt="2021-03-23T16:15:50.685" v="734" actId="6264"/>
          <ac:spMkLst>
            <pc:docMk/>
            <pc:sldMk cId="3376110058" sldId="1883"/>
            <ac:spMk id="6" creationId="{54CC0A26-F0B0-48C4-8BCE-012E0EFC49F9}"/>
          </ac:spMkLst>
        </pc:spChg>
        <pc:spChg chg="add del mod ord">
          <ac:chgData name="Eldert Grootenboer" userId="3fe8758b2c2b58d2" providerId="LiveId" clId="{80D3185E-4D2B-4438-8DF8-5474F5446621}" dt="2021-03-23T16:15:50.685" v="734" actId="6264"/>
          <ac:spMkLst>
            <pc:docMk/>
            <pc:sldMk cId="3376110058" sldId="1883"/>
            <ac:spMk id="7" creationId="{C3F5B44F-048C-41D9-AE2F-39093861E050}"/>
          </ac:spMkLst>
        </pc:spChg>
        <pc:spChg chg="mod">
          <ac:chgData name="Eldert Grootenboer" userId="3fe8758b2c2b58d2" providerId="LiveId" clId="{80D3185E-4D2B-4438-8DF8-5474F5446621}" dt="2021-03-23T16:16:03.945" v="737" actId="207"/>
          <ac:spMkLst>
            <pc:docMk/>
            <pc:sldMk cId="3376110058" sldId="1883"/>
            <ac:spMk id="96" creationId="{AD71FBD2-0A52-4CF5-9ADE-5E95C3126BD1}"/>
          </ac:spMkLst>
        </pc:spChg>
        <pc:spChg chg="mod">
          <ac:chgData name="Eldert Grootenboer" userId="3fe8758b2c2b58d2" providerId="LiveId" clId="{80D3185E-4D2B-4438-8DF8-5474F5446621}" dt="2021-03-23T16:16:03.945" v="737" actId="207"/>
          <ac:spMkLst>
            <pc:docMk/>
            <pc:sldMk cId="3376110058" sldId="1883"/>
            <ac:spMk id="27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5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51"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224292885" sldId="1884"/>
        </pc:sldMkLst>
        <pc:spChg chg="mod topLvl">
          <ac:chgData name="Eldert Grootenboer" userId="3fe8758b2c2b58d2" providerId="LiveId" clId="{80D3185E-4D2B-4438-8DF8-5474F5446621}" dt="2021-03-23T16:20:09.059" v="756" actId="478"/>
          <ac:spMkLst>
            <pc:docMk/>
            <pc:sldMk cId="224292885" sldId="1884"/>
            <ac:spMk id="3" creationId="{32E50446-FE9F-45A9-A722-12D032E44288}"/>
          </ac:spMkLst>
        </pc:spChg>
        <pc:spChg chg="add del mod ord">
          <ac:chgData name="Eldert Grootenboer" userId="3fe8758b2c2b58d2" providerId="LiveId" clId="{80D3185E-4D2B-4438-8DF8-5474F5446621}" dt="2021-03-23T16:06:53.878" v="652" actId="700"/>
          <ac:spMkLst>
            <pc:docMk/>
            <pc:sldMk cId="224292885" sldId="1884"/>
            <ac:spMk id="6" creationId="{1E6E5881-3E10-46FE-B19D-B77651D54D80}"/>
          </ac:spMkLst>
        </pc:spChg>
        <pc:spChg chg="add del mod ord">
          <ac:chgData name="Eldert Grootenboer" userId="3fe8758b2c2b58d2" providerId="LiveId" clId="{80D3185E-4D2B-4438-8DF8-5474F5446621}" dt="2021-03-23T16:06:53.878" v="652" actId="700"/>
          <ac:spMkLst>
            <pc:docMk/>
            <pc:sldMk cId="224292885" sldId="1884"/>
            <ac:spMk id="7" creationId="{2467EBA9-EB6D-4746-ACDB-822D384842BF}"/>
          </ac:spMkLst>
        </pc:spChg>
        <pc:spChg chg="add del mod ord">
          <ac:chgData name="Eldert Grootenboer" userId="3fe8758b2c2b58d2" providerId="LiveId" clId="{80D3185E-4D2B-4438-8DF8-5474F5446621}" dt="2021-03-23T16:15:57.817" v="736" actId="700"/>
          <ac:spMkLst>
            <pc:docMk/>
            <pc:sldMk cId="224292885" sldId="1884"/>
            <ac:spMk id="8" creationId="{49869145-AC0A-46E2-B404-68C2462F906F}"/>
          </ac:spMkLst>
        </pc:spChg>
        <pc:spChg chg="add del mod ord">
          <ac:chgData name="Eldert Grootenboer" userId="3fe8758b2c2b58d2" providerId="LiveId" clId="{80D3185E-4D2B-4438-8DF8-5474F5446621}" dt="2021-03-23T16:15:57.817" v="736" actId="700"/>
          <ac:spMkLst>
            <pc:docMk/>
            <pc:sldMk cId="224292885" sldId="1884"/>
            <ac:spMk id="9" creationId="{3B3876B8-D117-4ECC-9560-33EF783EEB60}"/>
          </ac:spMkLst>
        </pc:spChg>
        <pc:spChg chg="mod">
          <ac:chgData name="Eldert Grootenboer" userId="3fe8758b2c2b58d2" providerId="LiveId" clId="{80D3185E-4D2B-4438-8DF8-5474F5446621}" dt="2021-03-23T16:16:17.156" v="738" actId="207"/>
          <ac:spMkLst>
            <pc:docMk/>
            <pc:sldMk cId="224292885" sldId="1884"/>
            <ac:spMk id="96" creationId="{AD71FBD2-0A52-4CF5-9ADE-5E95C3126BD1}"/>
          </ac:spMkLst>
        </pc:spChg>
        <pc:spChg chg="mod">
          <ac:chgData name="Eldert Grootenboer" userId="3fe8758b2c2b58d2" providerId="LiveId" clId="{80D3185E-4D2B-4438-8DF8-5474F5446621}" dt="2021-03-23T16:16:17.156" v="738" actId="207"/>
          <ac:spMkLst>
            <pc:docMk/>
            <pc:sldMk cId="224292885" sldId="1884"/>
            <ac:spMk id="273"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275"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3"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4"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5"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6"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7"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8"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9"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10"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31"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32" creationId="{00000000-0000-0000-0000-000000000000}"/>
          </ac:spMkLst>
        </pc:spChg>
        <pc:grpChg chg="add del mod">
          <ac:chgData name="Eldert Grootenboer" userId="3fe8758b2c2b58d2" providerId="LiveId" clId="{80D3185E-4D2B-4438-8DF8-5474F5446621}" dt="2021-03-23T16:20:09.059" v="756" actId="478"/>
          <ac:grpSpMkLst>
            <pc:docMk/>
            <pc:sldMk cId="224292885" sldId="1884"/>
            <ac:grpSpMk id="4" creationId="{23105B10-D8EE-4B57-8297-DB7C319B8284}"/>
          </ac:grpSpMkLst>
        </pc:grpChg>
        <pc:grpChg chg="mod">
          <ac:chgData name="Eldert Grootenboer" userId="3fe8758b2c2b58d2" providerId="LiveId" clId="{80D3185E-4D2B-4438-8DF8-5474F5446621}" dt="2021-03-23T16:16:17.156" v="738" actId="207"/>
          <ac:grpSpMkLst>
            <pc:docMk/>
            <pc:sldMk cId="224292885" sldId="1884"/>
            <ac:grpSpMk id="5" creationId="{ECCE9881-E168-4911-AB63-FF350B180474}"/>
          </ac:grpSpMkLst>
        </pc:grpChg>
        <pc:grpChg chg="mod">
          <ac:chgData name="Eldert Grootenboer" userId="3fe8758b2c2b58d2" providerId="LiveId" clId="{80D3185E-4D2B-4438-8DF8-5474F5446621}" dt="2021-03-23T16:16:17.156" v="738" actId="207"/>
          <ac:grpSpMkLst>
            <pc:docMk/>
            <pc:sldMk cId="224292885" sldId="1884"/>
            <ac:grpSpMk id="280"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289"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11"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16"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21"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26"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34"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40" creationId="{00000000-0000-0000-0000-000000000000}"/>
          </ac:grpSpMkLst>
        </pc:grpChg>
        <pc:picChg chg="add del mod topLvl">
          <ac:chgData name="Eldert Grootenboer" userId="3fe8758b2c2b58d2" providerId="LiveId" clId="{80D3185E-4D2B-4438-8DF8-5474F5446621}" dt="2021-03-23T16:20:09.059" v="756" actId="478"/>
          <ac:picMkLst>
            <pc:docMk/>
            <pc:sldMk cId="224292885" sldId="1884"/>
            <ac:picMk id="2" creationId="{69E2A0DB-49DE-4437-8D21-B5DAB753CA99}"/>
          </ac:picMkLst>
        </pc:picChg>
        <pc:picChg chg="add del">
          <ac:chgData name="Eldert Grootenboer" userId="3fe8758b2c2b58d2" providerId="LiveId" clId="{80D3185E-4D2B-4438-8DF8-5474F5446621}" dt="2021-03-23T16:17:12.602" v="745" actId="22"/>
          <ac:picMkLst>
            <pc:docMk/>
            <pc:sldMk cId="224292885" sldId="1884"/>
            <ac:picMk id="11" creationId="{B9FE7D1C-D491-4C93-B43C-E00AF9A0D90C}"/>
          </ac:picMkLst>
        </pc:picChg>
        <pc:picChg chg="add mod ord">
          <ac:chgData name="Eldert Grootenboer" userId="3fe8758b2c2b58d2" providerId="LiveId" clId="{80D3185E-4D2B-4438-8DF8-5474F5446621}" dt="2021-03-23T16:20:11.617" v="763" actId="1036"/>
          <ac:picMkLst>
            <pc:docMk/>
            <pc:sldMk cId="224292885" sldId="1884"/>
            <ac:picMk id="13" creationId="{919E9085-91D0-4978-BAB7-A243C3CA982E}"/>
          </ac:picMkLst>
        </pc:picChg>
        <pc:picChg chg="add mod ord">
          <ac:chgData name="Eldert Grootenboer" userId="3fe8758b2c2b58d2" providerId="LiveId" clId="{80D3185E-4D2B-4438-8DF8-5474F5446621}" dt="2021-03-23T16:21:02.233" v="768" actId="167"/>
          <ac:picMkLst>
            <pc:docMk/>
            <pc:sldMk cId="224292885" sldId="1884"/>
            <ac:picMk id="15" creationId="{DFFDABA4-2165-4931-BDBA-BC8CFB594A85}"/>
          </ac:picMkLst>
        </pc:picChg>
        <pc:picChg chg="add mod">
          <ac:chgData name="Eldert Grootenboer" userId="3fe8758b2c2b58d2" providerId="LiveId" clId="{80D3185E-4D2B-4438-8DF8-5474F5446621}" dt="2021-03-23T16:21:31.456" v="773" actId="1076"/>
          <ac:picMkLst>
            <pc:docMk/>
            <pc:sldMk cId="224292885" sldId="1884"/>
            <ac:picMk id="17" creationId="{85EC3D4C-9ABE-41EB-9434-4792A574C10F}"/>
          </ac:picMkLst>
        </pc:picChg>
        <pc:picChg chg="del mod">
          <ac:chgData name="Eldert Grootenboer" userId="3fe8758b2c2b58d2" providerId="LiveId" clId="{80D3185E-4D2B-4438-8DF8-5474F5446621}" dt="2021-03-23T16:21:03.700" v="769" actId="478"/>
          <ac:picMkLst>
            <pc:docMk/>
            <pc:sldMk cId="224292885" sldId="1884"/>
            <ac:picMk id="278" creationId="{00000000-0000-0000-0000-000000000000}"/>
          </ac:picMkLst>
        </pc:picChg>
        <pc:picChg chg="del mod">
          <ac:chgData name="Eldert Grootenboer" userId="3fe8758b2c2b58d2" providerId="LiveId" clId="{80D3185E-4D2B-4438-8DF8-5474F5446621}" dt="2021-03-23T16:21:33.691" v="774" actId="478"/>
          <ac:picMkLst>
            <pc:docMk/>
            <pc:sldMk cId="224292885" sldId="1884"/>
            <ac:picMk id="352" creationId="{42F40478-300F-49F0-B1BD-AA193E7242F0}"/>
          </ac:picMkLst>
        </pc:picChg>
      </pc:sldChg>
      <pc:sldChg chg="del">
        <pc:chgData name="Eldert Grootenboer" userId="3fe8758b2c2b58d2" providerId="LiveId" clId="{80D3185E-4D2B-4438-8DF8-5474F5446621}" dt="2021-03-23T14:59:07.537" v="36" actId="47"/>
        <pc:sldMkLst>
          <pc:docMk/>
          <pc:sldMk cId="2256133824" sldId="4654"/>
        </pc:sldMkLst>
      </pc:sldChg>
      <pc:sldChg chg="addSp delSp modSp add mod modTransition modClrScheme modShow chgLayout">
        <pc:chgData name="Eldert Grootenboer" userId="3fe8758b2c2b58d2" providerId="LiveId" clId="{80D3185E-4D2B-4438-8DF8-5474F5446621}" dt="2021-03-29T10:40:09.702" v="2065" actId="27636"/>
        <pc:sldMkLst>
          <pc:docMk/>
          <pc:sldMk cId="1090886919" sldId="8419"/>
        </pc:sldMkLst>
        <pc:spChg chg="add del mod">
          <ac:chgData name="Eldert Grootenboer" userId="3fe8758b2c2b58d2" providerId="LiveId" clId="{80D3185E-4D2B-4438-8DF8-5474F5446621}" dt="2021-03-23T16:46:49.248" v="1049" actId="6264"/>
          <ac:spMkLst>
            <pc:docMk/>
            <pc:sldMk cId="1090886919" sldId="8419"/>
            <ac:spMk id="2" creationId="{47864457-C9F0-4E92-AE5C-3B28117A61DC}"/>
          </ac:spMkLst>
        </pc:spChg>
        <pc:spChg chg="add del mod">
          <ac:chgData name="Eldert Grootenboer" userId="3fe8758b2c2b58d2" providerId="LiveId" clId="{80D3185E-4D2B-4438-8DF8-5474F5446621}" dt="2021-03-23T16:46:49.248" v="1049" actId="6264"/>
          <ac:spMkLst>
            <pc:docMk/>
            <pc:sldMk cId="1090886919" sldId="8419"/>
            <ac:spMk id="3" creationId="{3BE67211-2472-439F-9D2E-8F3254DDA0A9}"/>
          </ac:spMkLst>
        </pc:spChg>
        <pc:spChg chg="add del mod">
          <ac:chgData name="Eldert Grootenboer" userId="3fe8758b2c2b58d2" providerId="LiveId" clId="{80D3185E-4D2B-4438-8DF8-5474F5446621}" dt="2021-03-23T16:46:49.248" v="1049" actId="6264"/>
          <ac:spMkLst>
            <pc:docMk/>
            <pc:sldMk cId="1090886919" sldId="8419"/>
            <ac:spMk id="5" creationId="{09A6845C-8A83-449D-B0B8-F2D9C16111BD}"/>
          </ac:spMkLst>
        </pc:spChg>
        <pc:spChg chg="mod ord">
          <ac:chgData name="Eldert Grootenboer" userId="3fe8758b2c2b58d2" providerId="LiveId" clId="{80D3185E-4D2B-4438-8DF8-5474F5446621}" dt="2021-03-29T10:40:09.702" v="2065" actId="27636"/>
          <ac:spMkLst>
            <pc:docMk/>
            <pc:sldMk cId="1090886919" sldId="8419"/>
            <ac:spMk id="6" creationId="{6EAC21AC-4222-422C-91F7-39E09895FC3D}"/>
          </ac:spMkLst>
        </pc:spChg>
        <pc:spChg chg="mod ord">
          <ac:chgData name="Eldert Grootenboer" userId="3fe8758b2c2b58d2" providerId="LiveId" clId="{80D3185E-4D2B-4438-8DF8-5474F5446621}" dt="2021-03-29T10:40:09.547" v="2060"/>
          <ac:spMkLst>
            <pc:docMk/>
            <pc:sldMk cId="1090886919" sldId="8419"/>
            <ac:spMk id="7" creationId="{F5704F68-A9B3-4A91-9DA9-8F057692EB64}"/>
          </ac:spMkLst>
        </pc:spChg>
        <pc:spChg chg="mod ord">
          <ac:chgData name="Eldert Grootenboer" userId="3fe8758b2c2b58d2" providerId="LiveId" clId="{80D3185E-4D2B-4438-8DF8-5474F5446621}" dt="2021-03-29T10:40:09.701" v="2064" actId="27636"/>
          <ac:spMkLst>
            <pc:docMk/>
            <pc:sldMk cId="1090886919" sldId="8419"/>
            <ac:spMk id="8" creationId="{9249A407-0A2E-487D-88F7-024FA2B38F5E}"/>
          </ac:spMkLst>
        </pc:spChg>
        <pc:picChg chg="del mod">
          <ac:chgData name="Eldert Grootenboer" userId="3fe8758b2c2b58d2" providerId="LiveId" clId="{80D3185E-4D2B-4438-8DF8-5474F5446621}" dt="2021-03-23T16:46:33.522" v="1014" actId="478"/>
          <ac:picMkLst>
            <pc:docMk/>
            <pc:sldMk cId="1090886919" sldId="8419"/>
            <ac:picMk id="4" creationId="{B7C9A82B-DD81-450E-970E-C1C952151B9F}"/>
          </ac:picMkLst>
        </pc:picChg>
      </pc:sldChg>
      <pc:sldChg chg="addSp delSp modSp mod modTransition modClrScheme modShow chgLayout">
        <pc:chgData name="Eldert Grootenboer" userId="3fe8758b2c2b58d2" providerId="LiveId" clId="{80D3185E-4D2B-4438-8DF8-5474F5446621}" dt="2021-03-29T10:40:09.696" v="2063" actId="27636"/>
        <pc:sldMkLst>
          <pc:docMk/>
          <pc:sldMk cId="1653688872" sldId="2076137784"/>
        </pc:sldMkLst>
        <pc:spChg chg="add del mod ord">
          <ac:chgData name="Eldert Grootenboer" userId="3fe8758b2c2b58d2" providerId="LiveId" clId="{80D3185E-4D2B-4438-8DF8-5474F5446621}" dt="2021-03-23T16:06:53.878" v="652" actId="700"/>
          <ac:spMkLst>
            <pc:docMk/>
            <pc:sldMk cId="1653688872" sldId="2076137784"/>
            <ac:spMk id="2" creationId="{7D11F6FA-9CA7-4A7F-9569-6E56FF1E65F1}"/>
          </ac:spMkLst>
        </pc:spChg>
        <pc:spChg chg="add del mod ord">
          <ac:chgData name="Eldert Grootenboer" userId="3fe8758b2c2b58d2" providerId="LiveId" clId="{80D3185E-4D2B-4438-8DF8-5474F5446621}" dt="2021-03-23T16:36:35.989" v="941" actId="6264"/>
          <ac:spMkLst>
            <pc:docMk/>
            <pc:sldMk cId="1653688872" sldId="2076137784"/>
            <ac:spMk id="3" creationId="{71FBF435-3FA8-4571-B0B8-547B1CB90031}"/>
          </ac:spMkLst>
        </pc:spChg>
        <pc:spChg chg="mod ord">
          <ac:chgData name="Eldert Grootenboer" userId="3fe8758b2c2b58d2" providerId="LiveId" clId="{80D3185E-4D2B-4438-8DF8-5474F5446621}" dt="2021-03-29T10:40:09.696" v="2063" actId="27636"/>
          <ac:spMkLst>
            <pc:docMk/>
            <pc:sldMk cId="1653688872" sldId="2076137784"/>
            <ac:spMk id="4" creationId="{7FC2A582-3584-41BD-A82E-A62209C5C79F}"/>
          </ac:spMkLst>
        </pc:spChg>
        <pc:spChg chg="add del mod">
          <ac:chgData name="Eldert Grootenboer" userId="3fe8758b2c2b58d2" providerId="LiveId" clId="{80D3185E-4D2B-4438-8DF8-5474F5446621}" dt="2021-03-23T16:36:35.989" v="941" actId="6264"/>
          <ac:spMkLst>
            <pc:docMk/>
            <pc:sldMk cId="1653688872" sldId="2076137784"/>
            <ac:spMk id="5" creationId="{0702D47D-BFD5-4AEC-8D0F-63C31C189A31}"/>
          </ac:spMkLst>
        </pc:spChg>
        <pc:spChg chg="add mod ord">
          <ac:chgData name="Eldert Grootenboer" userId="3fe8758b2c2b58d2" providerId="LiveId" clId="{80D3185E-4D2B-4438-8DF8-5474F5446621}" dt="2021-03-29T10:40:09.547" v="2060"/>
          <ac:spMkLst>
            <pc:docMk/>
            <pc:sldMk cId="1653688872" sldId="2076137784"/>
            <ac:spMk id="6" creationId="{94DF23AC-D8F0-4B85-B75E-01FAF302E144}"/>
          </ac:spMkLst>
        </pc:spChg>
        <pc:spChg chg="add del mod">
          <ac:chgData name="Eldert Grootenboer" userId="3fe8758b2c2b58d2" providerId="LiveId" clId="{80D3185E-4D2B-4438-8DF8-5474F5446621}" dt="2021-03-23T16:36:45.978" v="953" actId="6264"/>
          <ac:spMkLst>
            <pc:docMk/>
            <pc:sldMk cId="1653688872" sldId="2076137784"/>
            <ac:spMk id="7" creationId="{BCD773F4-9A5E-4FEE-9B91-CC69C7E13B18}"/>
          </ac:spMkLst>
        </pc:spChg>
        <pc:spChg chg="add del mod">
          <ac:chgData name="Eldert Grootenboer" userId="3fe8758b2c2b58d2" providerId="LiveId" clId="{80D3185E-4D2B-4438-8DF8-5474F5446621}" dt="2021-03-23T16:36:45.978" v="953" actId="6264"/>
          <ac:spMkLst>
            <pc:docMk/>
            <pc:sldMk cId="1653688872" sldId="2076137784"/>
            <ac:spMk id="8" creationId="{1D1EFAAF-5422-4661-A256-80FEFDCD3FEA}"/>
          </ac:spMkLst>
        </pc:spChg>
        <pc:spChg chg="del mod">
          <ac:chgData name="Eldert Grootenboer" userId="3fe8758b2c2b58d2" providerId="LiveId" clId="{80D3185E-4D2B-4438-8DF8-5474F5446621}" dt="2021-03-23T16:36:44.290" v="952"/>
          <ac:spMkLst>
            <pc:docMk/>
            <pc:sldMk cId="1653688872" sldId="2076137784"/>
            <ac:spMk id="54" creationId="{DA81DDBF-1CAE-4A41-953F-E27458998979}"/>
          </ac:spMkLst>
        </pc:spChg>
      </pc:sldChg>
      <pc:sldChg chg="addSp delSp modSp del mod ord modClrScheme modShow chgLayout">
        <pc:chgData name="Eldert Grootenboer" userId="3fe8758b2c2b58d2" providerId="LiveId" clId="{80D3185E-4D2B-4438-8DF8-5474F5446621}" dt="2021-03-23T16:50:49.128" v="1113" actId="47"/>
        <pc:sldMkLst>
          <pc:docMk/>
          <pc:sldMk cId="2842855" sldId="2076137785"/>
        </pc:sldMkLst>
        <pc:spChg chg="add del mod ord">
          <ac:chgData name="Eldert Grootenboer" userId="3fe8758b2c2b58d2" providerId="LiveId" clId="{80D3185E-4D2B-4438-8DF8-5474F5446621}" dt="2021-03-23T16:06:53.878" v="652" actId="700"/>
          <ac:spMkLst>
            <pc:docMk/>
            <pc:sldMk cId="2842855" sldId="2076137785"/>
            <ac:spMk id="2" creationId="{845E2065-13CF-4240-81EB-D82C96FB247E}"/>
          </ac:spMkLst>
        </pc:spChg>
        <pc:spChg chg="add del mod ord">
          <ac:chgData name="Eldert Grootenboer" userId="3fe8758b2c2b58d2" providerId="LiveId" clId="{80D3185E-4D2B-4438-8DF8-5474F5446621}" dt="2021-03-23T16:06:53.878" v="652" actId="700"/>
          <ac:spMkLst>
            <pc:docMk/>
            <pc:sldMk cId="2842855" sldId="2076137785"/>
            <ac:spMk id="3" creationId="{484176BD-459A-4758-8888-74F9582EFA20}"/>
          </ac:spMkLst>
        </pc:spChg>
        <pc:spChg chg="add del mod ord">
          <ac:chgData name="Eldert Grootenboer" userId="3fe8758b2c2b58d2" providerId="LiveId" clId="{80D3185E-4D2B-4438-8DF8-5474F5446621}" dt="2021-03-23T16:36:59.180" v="954" actId="6264"/>
          <ac:spMkLst>
            <pc:docMk/>
            <pc:sldMk cId="2842855" sldId="2076137785"/>
            <ac:spMk id="4" creationId="{CDDDDABA-0946-43F9-97EA-526D81D3A92B}"/>
          </ac:spMkLst>
        </pc:spChg>
        <pc:spChg chg="add del mod ord">
          <ac:chgData name="Eldert Grootenboer" userId="3fe8758b2c2b58d2" providerId="LiveId" clId="{80D3185E-4D2B-4438-8DF8-5474F5446621}" dt="2021-03-23T16:36:59.180" v="954" actId="6264"/>
          <ac:spMkLst>
            <pc:docMk/>
            <pc:sldMk cId="2842855" sldId="2076137785"/>
            <ac:spMk id="5" creationId="{B533E6F5-C0AC-4CB5-AEAA-0C3894F4E07E}"/>
          </ac:spMkLst>
        </pc:spChg>
        <pc:spChg chg="add del mod ord">
          <ac:chgData name="Eldert Grootenboer" userId="3fe8758b2c2b58d2" providerId="LiveId" clId="{80D3185E-4D2B-4438-8DF8-5474F5446621}" dt="2021-03-23T16:37:06.591" v="955" actId="700"/>
          <ac:spMkLst>
            <pc:docMk/>
            <pc:sldMk cId="2842855" sldId="2076137785"/>
            <ac:spMk id="6" creationId="{15F23780-613D-47E2-A112-3D0C1ABEE2E9}"/>
          </ac:spMkLst>
        </pc:spChg>
        <pc:spChg chg="add del mod ord">
          <ac:chgData name="Eldert Grootenboer" userId="3fe8758b2c2b58d2" providerId="LiveId" clId="{80D3185E-4D2B-4438-8DF8-5474F5446621}" dt="2021-03-23T16:37:06.591" v="955" actId="700"/>
          <ac:spMkLst>
            <pc:docMk/>
            <pc:sldMk cId="2842855" sldId="2076137785"/>
            <ac:spMk id="22" creationId="{40E693B9-2A0F-4AAB-805C-000D0BB53A17}"/>
          </ac:spMkLst>
        </pc:spChg>
        <pc:spChg chg="add mod ord">
          <ac:chgData name="Eldert Grootenboer" userId="3fe8758b2c2b58d2" providerId="LiveId" clId="{80D3185E-4D2B-4438-8DF8-5474F5446621}" dt="2021-03-23T16:37:12.025" v="958" actId="27636"/>
          <ac:spMkLst>
            <pc:docMk/>
            <pc:sldMk cId="2842855" sldId="2076137785"/>
            <ac:spMk id="23" creationId="{68641D2E-AB6C-4932-BDCC-E92D380313E3}"/>
          </ac:spMkLst>
        </pc:spChg>
        <pc:spChg chg="add del mod">
          <ac:chgData name="Eldert Grootenboer" userId="3fe8758b2c2b58d2" providerId="LiveId" clId="{80D3185E-4D2B-4438-8DF8-5474F5446621}" dt="2021-03-23T16:37:32.896" v="964" actId="47"/>
          <ac:spMkLst>
            <pc:docMk/>
            <pc:sldMk cId="2842855" sldId="2076137785"/>
            <ac:spMk id="54" creationId="{DA81DDBF-1CAE-4A41-953F-E27458998979}"/>
          </ac:spMkLst>
        </pc:spChg>
        <pc:picChg chg="add del">
          <ac:chgData name="Eldert Grootenboer" userId="3fe8758b2c2b58d2" providerId="LiveId" clId="{80D3185E-4D2B-4438-8DF8-5474F5446621}" dt="2021-03-23T16:37:33.460" v="965" actId="21"/>
          <ac:picMkLst>
            <pc:docMk/>
            <pc:sldMk cId="2842855" sldId="2076137785"/>
            <ac:picMk id="7" creationId="{FF4F88F8-9B24-4F78-AAD5-02E71D133F27}"/>
          </ac:picMkLst>
        </pc:picChg>
        <pc:picChg chg="add del">
          <ac:chgData name="Eldert Grootenboer" userId="3fe8758b2c2b58d2" providerId="LiveId" clId="{80D3185E-4D2B-4438-8DF8-5474F5446621}" dt="2021-03-23T16:37:32.317" v="963" actId="22"/>
          <ac:picMkLst>
            <pc:docMk/>
            <pc:sldMk cId="2842855" sldId="2076137785"/>
            <ac:picMk id="25" creationId="{9BC5D83A-D2E0-49CF-8C23-AD7D9C9CDAC1}"/>
          </ac:picMkLst>
        </pc:picChg>
      </pc:sldChg>
      <pc:sldChg chg="addSp delSp modSp mod ord modTransition modClrScheme modShow chgLayout">
        <pc:chgData name="Eldert Grootenboer" userId="3fe8758b2c2b58d2" providerId="LiveId" clId="{80D3185E-4D2B-4438-8DF8-5474F5446621}" dt="2021-03-29T10:40:09.547" v="2060"/>
        <pc:sldMkLst>
          <pc:docMk/>
          <pc:sldMk cId="1882636437" sldId="2076137786"/>
        </pc:sldMkLst>
        <pc:spChg chg="add del mod ord">
          <ac:chgData name="Eldert Grootenboer" userId="3fe8758b2c2b58d2" providerId="LiveId" clId="{80D3185E-4D2B-4438-8DF8-5474F5446621}" dt="2021-03-23T16:06:53.878" v="652" actId="700"/>
          <ac:spMkLst>
            <pc:docMk/>
            <pc:sldMk cId="1882636437" sldId="2076137786"/>
            <ac:spMk id="3" creationId="{9BB9EFC5-7E79-44D7-ADC9-92358C5F1EE3}"/>
          </ac:spMkLst>
        </pc:spChg>
        <pc:spChg chg="add del mod ord">
          <ac:chgData name="Eldert Grootenboer" userId="3fe8758b2c2b58d2" providerId="LiveId" clId="{80D3185E-4D2B-4438-8DF8-5474F5446621}" dt="2021-03-23T16:06:53.878" v="652" actId="700"/>
          <ac:spMkLst>
            <pc:docMk/>
            <pc:sldMk cId="1882636437" sldId="2076137786"/>
            <ac:spMk id="4" creationId="{42472371-51CC-4FAE-B811-2610DDE86EA4}"/>
          </ac:spMkLst>
        </pc:spChg>
        <pc:spChg chg="add mod ord">
          <ac:chgData name="Eldert Grootenboer" userId="3fe8758b2c2b58d2" providerId="LiveId" clId="{80D3185E-4D2B-4438-8DF8-5474F5446621}" dt="2021-03-29T10:40:09.547" v="2060"/>
          <ac:spMkLst>
            <pc:docMk/>
            <pc:sldMk cId="1882636437" sldId="2076137786"/>
            <ac:spMk id="5" creationId="{AF682F14-2B67-4EE5-B20E-724853DBB99F}"/>
          </ac:spMkLst>
        </pc:spChg>
        <pc:spChg chg="add mod ord">
          <ac:chgData name="Eldert Grootenboer" userId="3fe8758b2c2b58d2" providerId="LiveId" clId="{80D3185E-4D2B-4438-8DF8-5474F5446621}" dt="2021-03-29T10:40:09.547" v="2060"/>
          <ac:spMkLst>
            <pc:docMk/>
            <pc:sldMk cId="1882636437" sldId="2076137786"/>
            <ac:spMk id="6" creationId="{2BEE734D-B42D-4961-BA2B-C4B1B2E9D7ED}"/>
          </ac:spMkLst>
        </pc:spChg>
        <pc:spChg chg="add del mod">
          <ac:chgData name="Eldert Grootenboer" userId="3fe8758b2c2b58d2" providerId="LiveId" clId="{80D3185E-4D2B-4438-8DF8-5474F5446621}" dt="2021-03-23T16:38:26.663" v="971" actId="6264"/>
          <ac:spMkLst>
            <pc:docMk/>
            <pc:sldMk cId="1882636437" sldId="2076137786"/>
            <ac:spMk id="9" creationId="{787141FB-75BC-4438-B495-BDF9A5FE27A8}"/>
          </ac:spMkLst>
        </pc:spChg>
        <pc:spChg chg="add del mod">
          <ac:chgData name="Eldert Grootenboer" userId="3fe8758b2c2b58d2" providerId="LiveId" clId="{80D3185E-4D2B-4438-8DF8-5474F5446621}" dt="2021-03-23T16:38:26.663" v="971" actId="6264"/>
          <ac:spMkLst>
            <pc:docMk/>
            <pc:sldMk cId="1882636437" sldId="2076137786"/>
            <ac:spMk id="10" creationId="{2B2270B7-2B84-4FF9-840F-2CA179BB2F4A}"/>
          </ac:spMkLst>
        </pc:spChg>
        <pc:spChg chg="add del mod">
          <ac:chgData name="Eldert Grootenboer" userId="3fe8758b2c2b58d2" providerId="LiveId" clId="{80D3185E-4D2B-4438-8DF8-5474F5446621}" dt="2021-03-23T16:36:10.715" v="931" actId="21"/>
          <ac:spMkLst>
            <pc:docMk/>
            <pc:sldMk cId="1882636437" sldId="2076137786"/>
            <ac:spMk id="53" creationId="{C614D430-92A3-D644-BA19-CA0530657ABC}"/>
          </ac:spMkLst>
        </pc:spChg>
        <pc:spChg chg="add del mod">
          <ac:chgData name="Eldert Grootenboer" userId="3fe8758b2c2b58d2" providerId="LiveId" clId="{80D3185E-4D2B-4438-8DF8-5474F5446621}" dt="2021-03-23T16:36:10.618" v="928" actId="21"/>
          <ac:spMkLst>
            <pc:docMk/>
            <pc:sldMk cId="1882636437" sldId="2076137786"/>
            <ac:spMk id="54" creationId="{DA81DDBF-1CAE-4A41-953F-E27458998979}"/>
          </ac:spMkLst>
        </pc:spChg>
        <pc:picChg chg="add del mod">
          <ac:chgData name="Eldert Grootenboer" userId="3fe8758b2c2b58d2" providerId="LiveId" clId="{80D3185E-4D2B-4438-8DF8-5474F5446621}" dt="2021-03-23T16:36:10.819" v="934" actId="21"/>
          <ac:picMkLst>
            <pc:docMk/>
            <pc:sldMk cId="1882636437" sldId="2076137786"/>
            <ac:picMk id="2" creationId="{2E5262E2-E469-4C89-9383-4B90044E8726}"/>
          </ac:picMkLst>
        </pc:picChg>
        <pc:picChg chg="add del mod">
          <ac:chgData name="Eldert Grootenboer" userId="3fe8758b2c2b58d2" providerId="LiveId" clId="{80D3185E-4D2B-4438-8DF8-5474F5446621}" dt="2021-03-23T16:36:10.912" v="937" actId="1076"/>
          <ac:picMkLst>
            <pc:docMk/>
            <pc:sldMk cId="1882636437" sldId="2076137786"/>
            <ac:picMk id="8" creationId="{32DD18E7-340E-4CCB-8FC5-F234A5111053}"/>
          </ac:picMkLst>
        </pc:picChg>
      </pc:sldChg>
      <pc:sldChg chg="addSp delSp modSp del mod ord modClrScheme modShow chgLayout">
        <pc:chgData name="Eldert Grootenboer" userId="3fe8758b2c2b58d2" providerId="LiveId" clId="{80D3185E-4D2B-4438-8DF8-5474F5446621}" dt="2021-03-23T16:50:49.128" v="1113" actId="47"/>
        <pc:sldMkLst>
          <pc:docMk/>
          <pc:sldMk cId="3917859760" sldId="2076137787"/>
        </pc:sldMkLst>
        <pc:spChg chg="add del mod ord">
          <ac:chgData name="Eldert Grootenboer" userId="3fe8758b2c2b58d2" providerId="LiveId" clId="{80D3185E-4D2B-4438-8DF8-5474F5446621}" dt="2021-03-23T16:06:53.878" v="652" actId="700"/>
          <ac:spMkLst>
            <pc:docMk/>
            <pc:sldMk cId="3917859760" sldId="2076137787"/>
            <ac:spMk id="2" creationId="{C09D325E-F751-4E05-96D9-C0C8B508DE82}"/>
          </ac:spMkLst>
        </pc:spChg>
        <pc:spChg chg="add del mod ord">
          <ac:chgData name="Eldert Grootenboer" userId="3fe8758b2c2b58d2" providerId="LiveId" clId="{80D3185E-4D2B-4438-8DF8-5474F5446621}" dt="2021-03-23T16:06:53.878" v="652" actId="700"/>
          <ac:spMkLst>
            <pc:docMk/>
            <pc:sldMk cId="3917859760" sldId="2076137787"/>
            <ac:spMk id="4" creationId="{DB40B875-F744-4C00-86A6-AC7D433BB3C6}"/>
          </ac:spMkLst>
        </pc:spChg>
        <pc:spChg chg="add mod ord">
          <ac:chgData name="Eldert Grootenboer" userId="3fe8758b2c2b58d2" providerId="LiveId" clId="{80D3185E-4D2B-4438-8DF8-5474F5446621}" dt="2021-03-23T16:07:57.583" v="663"/>
          <ac:spMkLst>
            <pc:docMk/>
            <pc:sldMk cId="3917859760" sldId="2076137787"/>
            <ac:spMk id="5" creationId="{73B5AFCA-01F4-4A98-98AB-3D547E4EBB9E}"/>
          </ac:spMkLst>
        </pc:spChg>
        <pc:spChg chg="add mod ord">
          <ac:chgData name="Eldert Grootenboer" userId="3fe8758b2c2b58d2" providerId="LiveId" clId="{80D3185E-4D2B-4438-8DF8-5474F5446621}" dt="2021-03-23T16:07:57.583" v="663"/>
          <ac:spMkLst>
            <pc:docMk/>
            <pc:sldMk cId="3917859760" sldId="2076137787"/>
            <ac:spMk id="6" creationId="{76000A78-562E-4F6C-95E4-E29CD71F50D2}"/>
          </ac:spMkLst>
        </pc:spChg>
      </pc:sldChg>
      <pc:sldChg chg="addSp delSp modSp del mod ord modClrScheme modShow chgLayout">
        <pc:chgData name="Eldert Grootenboer" userId="3fe8758b2c2b58d2" providerId="LiveId" clId="{80D3185E-4D2B-4438-8DF8-5474F5446621}" dt="2021-03-23T16:28:36.714" v="814" actId="47"/>
        <pc:sldMkLst>
          <pc:docMk/>
          <pc:sldMk cId="338308986" sldId="2076137828"/>
        </pc:sldMkLst>
        <pc:spChg chg="add del mod ord">
          <ac:chgData name="Eldert Grootenboer" userId="3fe8758b2c2b58d2" providerId="LiveId" clId="{80D3185E-4D2B-4438-8DF8-5474F5446621}" dt="2021-03-23T16:06:53.878" v="652" actId="700"/>
          <ac:spMkLst>
            <pc:docMk/>
            <pc:sldMk cId="338308986" sldId="2076137828"/>
            <ac:spMk id="2" creationId="{F7C30FE5-CFEA-4FFA-B24F-AB71B5C37FD8}"/>
          </ac:spMkLst>
        </pc:spChg>
        <pc:spChg chg="add del mod ord">
          <ac:chgData name="Eldert Grootenboer" userId="3fe8758b2c2b58d2" providerId="LiveId" clId="{80D3185E-4D2B-4438-8DF8-5474F5446621}" dt="2021-03-23T16:06:53.878" v="652" actId="700"/>
          <ac:spMkLst>
            <pc:docMk/>
            <pc:sldMk cId="338308986" sldId="2076137828"/>
            <ac:spMk id="4" creationId="{543E5203-9F03-456B-9485-6BE9B353AEA3}"/>
          </ac:spMkLst>
        </pc:spChg>
        <pc:spChg chg="add mod ord">
          <ac:chgData name="Eldert Grootenboer" userId="3fe8758b2c2b58d2" providerId="LiveId" clId="{80D3185E-4D2B-4438-8DF8-5474F5446621}" dt="2021-03-23T16:12:09.283" v="717" actId="207"/>
          <ac:spMkLst>
            <pc:docMk/>
            <pc:sldMk cId="338308986" sldId="2076137828"/>
            <ac:spMk id="5" creationId="{A9B1A2F3-8E97-4AB2-BC3F-C5948D71A628}"/>
          </ac:spMkLst>
        </pc:spChg>
        <pc:spChg chg="add mod ord">
          <ac:chgData name="Eldert Grootenboer" userId="3fe8758b2c2b58d2" providerId="LiveId" clId="{80D3185E-4D2B-4438-8DF8-5474F5446621}" dt="2021-03-23T16:12:09.283" v="717" actId="207"/>
          <ac:spMkLst>
            <pc:docMk/>
            <pc:sldMk cId="338308986" sldId="2076137828"/>
            <ac:spMk id="6" creationId="{F35BEC6E-5101-45B4-9C48-F5EDBD014C9A}"/>
          </ac:spMkLst>
        </pc:spChg>
        <pc:spChg chg="mod">
          <ac:chgData name="Eldert Grootenboer" userId="3fe8758b2c2b58d2" providerId="LiveId" clId="{80D3185E-4D2B-4438-8DF8-5474F5446621}" dt="2021-03-23T16:12:09.283" v="717" actId="207"/>
          <ac:spMkLst>
            <pc:docMk/>
            <pc:sldMk cId="338308986" sldId="2076137828"/>
            <ac:spMk id="52" creationId="{8922B724-41A3-E94D-9BE7-0D6955E4FDD3}"/>
          </ac:spMkLst>
        </pc:spChg>
        <pc:spChg chg="mod">
          <ac:chgData name="Eldert Grootenboer" userId="3fe8758b2c2b58d2" providerId="LiveId" clId="{80D3185E-4D2B-4438-8DF8-5474F5446621}" dt="2021-03-23T16:12:09.283" v="717" actId="207"/>
          <ac:spMkLst>
            <pc:docMk/>
            <pc:sldMk cId="338308986" sldId="2076137828"/>
            <ac:spMk id="53" creationId="{C614D430-92A3-D644-BA19-CA0530657ABC}"/>
          </ac:spMkLst>
        </pc:spChg>
        <pc:spChg chg="mod">
          <ac:chgData name="Eldert Grootenboer" userId="3fe8758b2c2b58d2" providerId="LiveId" clId="{80D3185E-4D2B-4438-8DF8-5474F5446621}" dt="2021-03-23T16:12:09.283" v="717" actId="207"/>
          <ac:spMkLst>
            <pc:docMk/>
            <pc:sldMk cId="338308986" sldId="2076137828"/>
            <ac:spMk id="54" creationId="{DA81DDBF-1CAE-4A41-953F-E27458998979}"/>
          </ac:spMkLst>
        </pc:spChg>
      </pc:sldChg>
      <pc:sldChg chg="addSp delSp modSp mod ord modTransition modClrScheme modShow chgLayout">
        <pc:chgData name="Eldert Grootenboer" userId="3fe8758b2c2b58d2" providerId="LiveId" clId="{80D3185E-4D2B-4438-8DF8-5474F5446621}" dt="2021-03-29T10:46:00.480" v="2111" actId="1076"/>
        <pc:sldMkLst>
          <pc:docMk/>
          <pc:sldMk cId="1419024646" sldId="2076137829"/>
        </pc:sldMkLst>
        <pc:spChg chg="del mod ord">
          <ac:chgData name="Eldert Grootenboer" userId="3fe8758b2c2b58d2" providerId="LiveId" clId="{80D3185E-4D2B-4438-8DF8-5474F5446621}" dt="2021-03-23T15:10:48.688" v="315" actId="700"/>
          <ac:spMkLst>
            <pc:docMk/>
            <pc:sldMk cId="1419024646" sldId="2076137829"/>
            <ac:spMk id="2" creationId="{91FB621A-B0AA-48AC-877C-81F3DDECF9FD}"/>
          </ac:spMkLst>
        </pc:spChg>
        <pc:spChg chg="add del mod ord">
          <ac:chgData name="Eldert Grootenboer" userId="3fe8758b2c2b58d2" providerId="LiveId" clId="{80D3185E-4D2B-4438-8DF8-5474F5446621}" dt="2021-03-23T16:05:58.253" v="646" actId="700"/>
          <ac:spMkLst>
            <pc:docMk/>
            <pc:sldMk cId="1419024646" sldId="2076137829"/>
            <ac:spMk id="55" creationId="{E4A4E0F9-9D4E-4D40-A2AD-6865D29AD734}"/>
          </ac:spMkLst>
        </pc:spChg>
        <pc:spChg chg="add del mod ord">
          <ac:chgData name="Eldert Grootenboer" userId="3fe8758b2c2b58d2" providerId="LiveId" clId="{80D3185E-4D2B-4438-8DF8-5474F5446621}" dt="2021-03-23T16:06:53.878" v="652" actId="700"/>
          <ac:spMkLst>
            <pc:docMk/>
            <pc:sldMk cId="1419024646" sldId="2076137829"/>
            <ac:spMk id="61" creationId="{D43E8E54-06A6-4486-99AC-49CF2A3E07E9}"/>
          </ac:spMkLst>
        </pc:spChg>
        <pc:spChg chg="add mod ord">
          <ac:chgData name="Eldert Grootenboer" userId="3fe8758b2c2b58d2" providerId="LiveId" clId="{80D3185E-4D2B-4438-8DF8-5474F5446621}" dt="2021-03-29T10:40:09.547" v="2060"/>
          <ac:spMkLst>
            <pc:docMk/>
            <pc:sldMk cId="1419024646" sldId="2076137829"/>
            <ac:spMk id="62" creationId="{674D32B9-8848-4935-8D95-E59C6FB44594}"/>
          </ac:spMkLst>
        </pc:spChg>
        <pc:picChg chg="mod ord">
          <ac:chgData name="Eldert Grootenboer" userId="3fe8758b2c2b58d2" providerId="LiveId" clId="{80D3185E-4D2B-4438-8DF8-5474F5446621}" dt="2021-03-29T10:46:00.480" v="2111" actId="1076"/>
          <ac:picMkLst>
            <pc:docMk/>
            <pc:sldMk cId="1419024646" sldId="2076137829"/>
            <ac:picMk id="5" creationId="{52DFDBFE-B1E8-4937-95AC-3F343D8BF4DA}"/>
          </ac:picMkLst>
        </pc:picChg>
        <pc:picChg chg="del">
          <ac:chgData name="Eldert Grootenboer" userId="3fe8758b2c2b58d2" providerId="LiveId" clId="{80D3185E-4D2B-4438-8DF8-5474F5446621}" dt="2021-03-23T16:50:11.731" v="1097" actId="478"/>
          <ac:picMkLst>
            <pc:docMk/>
            <pc:sldMk cId="1419024646" sldId="2076137829"/>
            <ac:picMk id="8" creationId="{B643D638-4E27-4C96-AD70-305AA6B1AD9A}"/>
          </ac:picMkLst>
        </pc:picChg>
        <pc:picChg chg="mod">
          <ac:chgData name="Eldert Grootenboer" userId="3fe8758b2c2b58d2" providerId="LiveId" clId="{80D3185E-4D2B-4438-8DF8-5474F5446621}" dt="2021-03-23T16:49:54.373" v="1095"/>
          <ac:picMkLst>
            <pc:docMk/>
            <pc:sldMk cId="1419024646" sldId="2076137829"/>
            <ac:picMk id="1026" creationId="{49EEA45C-AEBE-46D9-90B6-3D8B6A96A016}"/>
          </ac:picMkLst>
        </pc:picChg>
        <pc:cxnChg chg="mod">
          <ac:chgData name="Eldert Grootenboer" userId="3fe8758b2c2b58d2" providerId="LiveId" clId="{80D3185E-4D2B-4438-8DF8-5474F5446621}" dt="2021-03-23T16:50:08.872" v="1096" actId="208"/>
          <ac:cxnSpMkLst>
            <pc:docMk/>
            <pc:sldMk cId="1419024646" sldId="2076137829"/>
            <ac:cxnSpMk id="16" creationId="{C1BB5AF6-7232-4DE9-ADEC-8C89C3F0D20E}"/>
          </ac:cxnSpMkLst>
        </pc:cxnChg>
        <pc:cxnChg chg="mod">
          <ac:chgData name="Eldert Grootenboer" userId="3fe8758b2c2b58d2" providerId="LiveId" clId="{80D3185E-4D2B-4438-8DF8-5474F5446621}" dt="2021-03-23T16:50:08.872" v="1096" actId="208"/>
          <ac:cxnSpMkLst>
            <pc:docMk/>
            <pc:sldMk cId="1419024646" sldId="2076137829"/>
            <ac:cxnSpMk id="18" creationId="{E43939F8-FBDD-4A5A-B0EE-351FE16076A6}"/>
          </ac:cxnSpMkLst>
        </pc:cxnChg>
        <pc:cxnChg chg="mod">
          <ac:chgData name="Eldert Grootenboer" userId="3fe8758b2c2b58d2" providerId="LiveId" clId="{80D3185E-4D2B-4438-8DF8-5474F5446621}" dt="2021-03-23T16:50:08.872" v="1096" actId="208"/>
          <ac:cxnSpMkLst>
            <pc:docMk/>
            <pc:sldMk cId="1419024646" sldId="2076137829"/>
            <ac:cxnSpMk id="24" creationId="{EB556145-470C-4909-860F-31BBA6AD4D4D}"/>
          </ac:cxnSpMkLst>
        </pc:cxnChg>
        <pc:cxnChg chg="mod">
          <ac:chgData name="Eldert Grootenboer" userId="3fe8758b2c2b58d2" providerId="LiveId" clId="{80D3185E-4D2B-4438-8DF8-5474F5446621}" dt="2021-03-29T10:46:00.480" v="2111" actId="1076"/>
          <ac:cxnSpMkLst>
            <pc:docMk/>
            <pc:sldMk cId="1419024646" sldId="2076137829"/>
            <ac:cxnSpMk id="30" creationId="{40078815-FE20-4BFF-A7A5-42992932A9A1}"/>
          </ac:cxnSpMkLst>
        </pc:cxnChg>
        <pc:cxnChg chg="mod">
          <ac:chgData name="Eldert Grootenboer" userId="3fe8758b2c2b58d2" providerId="LiveId" clId="{80D3185E-4D2B-4438-8DF8-5474F5446621}" dt="2021-03-23T16:50:08.872" v="1096" actId="208"/>
          <ac:cxnSpMkLst>
            <pc:docMk/>
            <pc:sldMk cId="1419024646" sldId="2076137829"/>
            <ac:cxnSpMk id="37" creationId="{3D628C04-1BC3-4061-B68F-8F56EA193F94}"/>
          </ac:cxnSpMkLst>
        </pc:cxnChg>
        <pc:cxnChg chg="del mod">
          <ac:chgData name="Eldert Grootenboer" userId="3fe8758b2c2b58d2" providerId="LiveId" clId="{80D3185E-4D2B-4438-8DF8-5474F5446621}" dt="2021-03-23T16:50:13.246" v="1098" actId="478"/>
          <ac:cxnSpMkLst>
            <pc:docMk/>
            <pc:sldMk cId="1419024646" sldId="2076137829"/>
            <ac:cxnSpMk id="40" creationId="{A9FE1D90-FBC7-40E1-9186-61D58C2B8C95}"/>
          </ac:cxnSpMkLst>
        </pc:cxnChg>
        <pc:cxnChg chg="mod">
          <ac:chgData name="Eldert Grootenboer" userId="3fe8758b2c2b58d2" providerId="LiveId" clId="{80D3185E-4D2B-4438-8DF8-5474F5446621}" dt="2021-03-23T16:50:08.872" v="1096" actId="208"/>
          <ac:cxnSpMkLst>
            <pc:docMk/>
            <pc:sldMk cId="1419024646" sldId="2076137829"/>
            <ac:cxnSpMk id="45" creationId="{87ACA1CC-6775-4805-B14D-C51650160672}"/>
          </ac:cxnSpMkLst>
        </pc:cxnChg>
        <pc:cxnChg chg="mod">
          <ac:chgData name="Eldert Grootenboer" userId="3fe8758b2c2b58d2" providerId="LiveId" clId="{80D3185E-4D2B-4438-8DF8-5474F5446621}" dt="2021-03-23T16:50:08.872" v="1096" actId="208"/>
          <ac:cxnSpMkLst>
            <pc:docMk/>
            <pc:sldMk cId="1419024646" sldId="2076137829"/>
            <ac:cxnSpMk id="48" creationId="{DD29C45C-2947-4AB2-8059-A43E33FE6F1D}"/>
          </ac:cxnSpMkLst>
        </pc:cxnChg>
        <pc:cxnChg chg="mod">
          <ac:chgData name="Eldert Grootenboer" userId="3fe8758b2c2b58d2" providerId="LiveId" clId="{80D3185E-4D2B-4438-8DF8-5474F5446621}" dt="2021-03-23T16:50:08.872" v="1096" actId="208"/>
          <ac:cxnSpMkLst>
            <pc:docMk/>
            <pc:sldMk cId="1419024646" sldId="2076137829"/>
            <ac:cxnSpMk id="51" creationId="{F80852B5-C4A4-441A-88FC-480D723A2C9F}"/>
          </ac:cxnSpMkLst>
        </pc:cxnChg>
        <pc:cxnChg chg="mod">
          <ac:chgData name="Eldert Grootenboer" userId="3fe8758b2c2b58d2" providerId="LiveId" clId="{80D3185E-4D2B-4438-8DF8-5474F5446621}" dt="2021-03-23T16:50:08.872" v="1096" actId="208"/>
          <ac:cxnSpMkLst>
            <pc:docMk/>
            <pc:sldMk cId="1419024646" sldId="2076137829"/>
            <ac:cxnSpMk id="54" creationId="{AC1820A5-6238-4163-915D-D16A3C78EBB6}"/>
          </ac:cxnSpMkLst>
        </pc:cxnChg>
        <pc:cxnChg chg="mod">
          <ac:chgData name="Eldert Grootenboer" userId="3fe8758b2c2b58d2" providerId="LiveId" clId="{80D3185E-4D2B-4438-8DF8-5474F5446621}" dt="2021-03-23T16:50:08.872" v="1096" actId="208"/>
          <ac:cxnSpMkLst>
            <pc:docMk/>
            <pc:sldMk cId="1419024646" sldId="2076137829"/>
            <ac:cxnSpMk id="58" creationId="{1D7AF951-7F47-41BA-9E18-21849D45AA5A}"/>
          </ac:cxnSpMkLst>
        </pc:cxnChg>
        <pc:cxnChg chg="mod">
          <ac:chgData name="Eldert Grootenboer" userId="3fe8758b2c2b58d2" providerId="LiveId" clId="{80D3185E-4D2B-4438-8DF8-5474F5446621}" dt="2021-03-29T10:46:00.480" v="2111" actId="1076"/>
          <ac:cxnSpMkLst>
            <pc:docMk/>
            <pc:sldMk cId="1419024646" sldId="2076137829"/>
            <ac:cxnSpMk id="59" creationId="{1E20739D-4E64-48F0-9FD1-511A7AF210A5}"/>
          </ac:cxnSpMkLst>
        </pc:cxnChg>
      </pc:sldChg>
      <pc:sldChg chg="modSp new del mod">
        <pc:chgData name="Eldert Grootenboer" userId="3fe8758b2c2b58d2" providerId="LiveId" clId="{80D3185E-4D2B-4438-8DF8-5474F5446621}" dt="2021-03-23T15:21:00.388" v="340" actId="47"/>
        <pc:sldMkLst>
          <pc:docMk/>
          <pc:sldMk cId="2925094362" sldId="2076137830"/>
        </pc:sldMkLst>
        <pc:spChg chg="mod">
          <ac:chgData name="Eldert Grootenboer" userId="3fe8758b2c2b58d2" providerId="LiveId" clId="{80D3185E-4D2B-4438-8DF8-5474F5446621}" dt="2021-03-23T14:58:56.337" v="34" actId="20577"/>
          <ac:spMkLst>
            <pc:docMk/>
            <pc:sldMk cId="2925094362" sldId="2076137830"/>
            <ac:spMk id="2" creationId="{D039D03F-C882-4C2B-A5CF-13CC97EDF5FE}"/>
          </ac:spMkLst>
        </pc:spChg>
      </pc:sldChg>
      <pc:sldChg chg="new add del">
        <pc:chgData name="Eldert Grootenboer" userId="3fe8758b2c2b58d2" providerId="LiveId" clId="{80D3185E-4D2B-4438-8DF8-5474F5446621}" dt="2021-03-23T14:58:59.033" v="35" actId="2696"/>
        <pc:sldMkLst>
          <pc:docMk/>
          <pc:sldMk cId="2838684712" sldId="2076137831"/>
        </pc:sldMkLst>
      </pc:sldChg>
      <pc:sldChg chg="addSp delSp modSp">
        <pc:chgData name="Eldert Grootenboer" userId="3fe8758b2c2b58d2" providerId="LiveId" clId="{80D3185E-4D2B-4438-8DF8-5474F5446621}" dt="2021-03-23T14:57:14.976" v="15"/>
        <pc:sldMkLst>
          <pc:docMk/>
          <pc:sldMk cId="3929141001" sldId="2076137831"/>
        </pc:sldMkLst>
        <pc:spChg chg="del">
          <ac:chgData name="Eldert Grootenboer" userId="3fe8758b2c2b58d2" providerId="LiveId" clId="{80D3185E-4D2B-4438-8DF8-5474F5446621}" dt="2021-03-23T14:57:14.976" v="15"/>
          <ac:spMkLst>
            <pc:docMk/>
            <pc:sldMk cId="3929141001" sldId="2076137831"/>
            <ac:spMk id="3" creationId="{863C2CC6-B632-4C23-9648-EC0C233EE7E2}"/>
          </ac:spMkLst>
        </pc:spChg>
        <pc:picChg chg="add mod">
          <ac:chgData name="Eldert Grootenboer" userId="3fe8758b2c2b58d2" providerId="LiveId" clId="{80D3185E-4D2B-4438-8DF8-5474F5446621}" dt="2021-03-23T14:57:14.976" v="15"/>
          <ac:picMkLst>
            <pc:docMk/>
            <pc:sldMk cId="3929141001" sldId="2076137831"/>
            <ac:picMk id="3074" creationId="{91085417-D4CA-4269-A812-C79DF2939BEE}"/>
          </ac:picMkLst>
        </pc:picChg>
      </pc:sldChg>
      <pc:sldChg chg="addSp delSp modSp new del mod modTransition setBg modClrScheme modShow chgLayout modNotesTx">
        <pc:chgData name="Eldert Grootenboer" userId="3fe8758b2c2b58d2" providerId="LiveId" clId="{80D3185E-4D2B-4438-8DF8-5474F5446621}" dt="2021-03-24T10:44:46.900" v="1530" actId="47"/>
        <pc:sldMkLst>
          <pc:docMk/>
          <pc:sldMk cId="4169132468" sldId="2076137831"/>
        </pc:sldMkLst>
        <pc:spChg chg="mod ord">
          <ac:chgData name="Eldert Grootenboer" userId="3fe8758b2c2b58d2" providerId="LiveId" clId="{80D3185E-4D2B-4438-8DF8-5474F5446621}" dt="2021-03-24T10:44:30.122" v="1524" actId="26606"/>
          <ac:spMkLst>
            <pc:docMk/>
            <pc:sldMk cId="4169132468" sldId="2076137831"/>
            <ac:spMk id="2" creationId="{68C21EE0-5114-441C-A930-CCB324AABC30}"/>
          </ac:spMkLst>
        </pc:spChg>
        <pc:spChg chg="del mod ord">
          <ac:chgData name="Eldert Grootenboer" userId="3fe8758b2c2b58d2" providerId="LiveId" clId="{80D3185E-4D2B-4438-8DF8-5474F5446621}" dt="2021-03-23T14:59:23.869" v="59" actId="700"/>
          <ac:spMkLst>
            <pc:docMk/>
            <pc:sldMk cId="4169132468" sldId="2076137831"/>
            <ac:spMk id="3" creationId="{197E3DBA-ED4D-4DEB-912A-09E5BF20E595}"/>
          </ac:spMkLst>
        </pc:spChg>
        <pc:spChg chg="add del mod ord">
          <ac:chgData name="Eldert Grootenboer" userId="3fe8758b2c2b58d2" providerId="LiveId" clId="{80D3185E-4D2B-4438-8DF8-5474F5446621}" dt="2021-03-24T10:44:30.122" v="1524" actId="26606"/>
          <ac:spMkLst>
            <pc:docMk/>
            <pc:sldMk cId="4169132468" sldId="2076137831"/>
            <ac:spMk id="4" creationId="{7E44AAEC-BFBA-4C68-AA31-BDAD7444BB1F}"/>
          </ac:spMkLst>
        </pc:spChg>
        <pc:spChg chg="add">
          <ac:chgData name="Eldert Grootenboer" userId="3fe8758b2c2b58d2" providerId="LiveId" clId="{80D3185E-4D2B-4438-8DF8-5474F5446621}" dt="2021-03-24T10:44:30.122" v="1524" actId="26606"/>
          <ac:spMkLst>
            <pc:docMk/>
            <pc:sldMk cId="4169132468" sldId="2076137831"/>
            <ac:spMk id="10" creationId="{37E32B78-23DD-4E77-8B9C-7779E3BF20C2}"/>
          </ac:spMkLst>
        </pc:spChg>
        <pc:graphicFrameChg chg="add">
          <ac:chgData name="Eldert Grootenboer" userId="3fe8758b2c2b58d2" providerId="LiveId" clId="{80D3185E-4D2B-4438-8DF8-5474F5446621}" dt="2021-03-24T10:44:30.122" v="1524" actId="26606"/>
          <ac:graphicFrameMkLst>
            <pc:docMk/>
            <pc:sldMk cId="4169132468" sldId="2076137831"/>
            <ac:graphicFrameMk id="6" creationId="{2181B31F-86F9-4544-8A91-FA77DD37AE0B}"/>
          </ac:graphicFrameMkLst>
        </pc:graphicFrameChg>
      </pc:sldChg>
      <pc:sldChg chg="addSp delSp modSp new mod ord modTransition modClrScheme modShow chgLayout modNotesTx">
        <pc:chgData name="Eldert Grootenboer" userId="3fe8758b2c2b58d2" providerId="LiveId" clId="{80D3185E-4D2B-4438-8DF8-5474F5446621}" dt="2021-04-06T19:40:17.634" v="2417" actId="20577"/>
        <pc:sldMkLst>
          <pc:docMk/>
          <pc:sldMk cId="2535207427" sldId="2076137832"/>
        </pc:sldMkLst>
        <pc:spChg chg="del mod ord">
          <ac:chgData name="Eldert Grootenboer" userId="3fe8758b2c2b58d2" providerId="LiveId" clId="{80D3185E-4D2B-4438-8DF8-5474F5446621}" dt="2021-03-23T14:59:40.318" v="61" actId="700"/>
          <ac:spMkLst>
            <pc:docMk/>
            <pc:sldMk cId="2535207427" sldId="2076137832"/>
            <ac:spMk id="2" creationId="{86E4D695-7ADA-4A57-B02B-F80F4C7674FB}"/>
          </ac:spMkLst>
        </pc:spChg>
        <pc:spChg chg="del mod ord">
          <ac:chgData name="Eldert Grootenboer" userId="3fe8758b2c2b58d2" providerId="LiveId" clId="{80D3185E-4D2B-4438-8DF8-5474F5446621}" dt="2021-03-23T14:59:40.318" v="61" actId="700"/>
          <ac:spMkLst>
            <pc:docMk/>
            <pc:sldMk cId="2535207427" sldId="2076137832"/>
            <ac:spMk id="3" creationId="{8D80A93B-00A6-4F14-9537-DC5755233488}"/>
          </ac:spMkLst>
        </pc:spChg>
        <pc:spChg chg="add mod ord">
          <ac:chgData name="Eldert Grootenboer" userId="3fe8758b2c2b58d2" providerId="LiveId" clId="{80D3185E-4D2B-4438-8DF8-5474F5446621}" dt="2021-03-29T10:40:09.547" v="2060"/>
          <ac:spMkLst>
            <pc:docMk/>
            <pc:sldMk cId="2535207427" sldId="2076137832"/>
            <ac:spMk id="4" creationId="{874EA0E4-473E-4A3C-8240-4E0C83E775E9}"/>
          </ac:spMkLst>
        </pc:spChg>
        <pc:spChg chg="add del mod ord">
          <ac:chgData name="Eldert Grootenboer" userId="3fe8758b2c2b58d2" providerId="LiveId" clId="{80D3185E-4D2B-4438-8DF8-5474F5446621}" dt="2021-03-23T16:06:53.878" v="652" actId="700"/>
          <ac:spMkLst>
            <pc:docMk/>
            <pc:sldMk cId="2535207427" sldId="2076137832"/>
            <ac:spMk id="5" creationId="{44B6DFFE-2763-4BBB-94F4-9B5624C602F8}"/>
          </ac:spMkLst>
        </pc:spChg>
        <pc:spChg chg="add del mod ord">
          <ac:chgData name="Eldert Grootenboer" userId="3fe8758b2c2b58d2" providerId="LiveId" clId="{80D3185E-4D2B-4438-8DF8-5474F5446621}" dt="2021-03-23T16:29:30.289" v="821" actId="700"/>
          <ac:spMkLst>
            <pc:docMk/>
            <pc:sldMk cId="2535207427" sldId="2076137832"/>
            <ac:spMk id="6" creationId="{D99411B3-3FF9-4121-AA9C-66FF9C561AA9}"/>
          </ac:spMkLst>
        </pc:spChg>
        <pc:spChg chg="add mod ord">
          <ac:chgData name="Eldert Grootenboer" userId="3fe8758b2c2b58d2" providerId="LiveId" clId="{80D3185E-4D2B-4438-8DF8-5474F5446621}" dt="2021-03-29T10:40:09.547" v="2060"/>
          <ac:spMkLst>
            <pc:docMk/>
            <pc:sldMk cId="2535207427" sldId="2076137832"/>
            <ac:spMk id="7" creationId="{D6BC7C3A-83AF-4C88-9CAB-D80397566F3D}"/>
          </ac:spMkLst>
        </pc:spChg>
      </pc:sldChg>
      <pc:sldChg chg="addSp delSp modSp add del mod ord modClrScheme modShow chgLayout">
        <pc:chgData name="Eldert Grootenboer" userId="3fe8758b2c2b58d2" providerId="LiveId" clId="{80D3185E-4D2B-4438-8DF8-5474F5446621}" dt="2021-03-23T16:28:46.795" v="818" actId="47"/>
        <pc:sldMkLst>
          <pc:docMk/>
          <pc:sldMk cId="2838684712" sldId="2076137833"/>
        </pc:sldMkLst>
        <pc:spChg chg="del">
          <ac:chgData name="Eldert Grootenboer" userId="3fe8758b2c2b58d2" providerId="LiveId" clId="{80D3185E-4D2B-4438-8DF8-5474F5446621}" dt="2021-03-23T16:05:58.253" v="646" actId="700"/>
          <ac:spMkLst>
            <pc:docMk/>
            <pc:sldMk cId="2838684712" sldId="2076137833"/>
            <ac:spMk id="2" creationId="{02DDDC08-3680-4388-A6E4-8A064A5FC6B2}"/>
          </ac:spMkLst>
        </pc:spChg>
        <pc:spChg chg="add del mod ord">
          <ac:chgData name="Eldert Grootenboer" userId="3fe8758b2c2b58d2" providerId="LiveId" clId="{80D3185E-4D2B-4438-8DF8-5474F5446621}" dt="2021-03-23T16:06:53.878" v="652" actId="700"/>
          <ac:spMkLst>
            <pc:docMk/>
            <pc:sldMk cId="2838684712" sldId="2076137833"/>
            <ac:spMk id="3" creationId="{F051A25A-C39F-45EB-8AC6-AE5D3E1BE91E}"/>
          </ac:spMkLst>
        </pc:spChg>
        <pc:spChg chg="add mod ord">
          <ac:chgData name="Eldert Grootenboer" userId="3fe8758b2c2b58d2" providerId="LiveId" clId="{80D3185E-4D2B-4438-8DF8-5474F5446621}" dt="2021-03-23T16:07:57.583" v="663"/>
          <ac:spMkLst>
            <pc:docMk/>
            <pc:sldMk cId="2838684712" sldId="2076137833"/>
            <ac:spMk id="4" creationId="{13E76DC1-F700-4193-A93C-CA6F842B5EC5}"/>
          </ac:spMkLst>
        </pc:spChg>
        <pc:picChg chg="mod ord">
          <ac:chgData name="Eldert Grootenboer" userId="3fe8758b2c2b58d2" providerId="LiveId" clId="{80D3185E-4D2B-4438-8DF8-5474F5446621}" dt="2021-03-23T16:07:57.583" v="663"/>
          <ac:picMkLst>
            <pc:docMk/>
            <pc:sldMk cId="2838684712" sldId="2076137833"/>
            <ac:picMk id="3074" creationId="{91085417-D4CA-4269-A812-C79DF2939BEE}"/>
          </ac:picMkLst>
        </pc:picChg>
      </pc:sldChg>
      <pc:sldChg chg="modSp new del mod">
        <pc:chgData name="Eldert Grootenboer" userId="3fe8758b2c2b58d2" providerId="LiveId" clId="{80D3185E-4D2B-4438-8DF8-5474F5446621}" dt="2021-03-23T15:11:58.039" v="322" actId="47"/>
        <pc:sldMkLst>
          <pc:docMk/>
          <pc:sldMk cId="1918695347" sldId="2076137834"/>
        </pc:sldMkLst>
        <pc:spChg chg="mod">
          <ac:chgData name="Eldert Grootenboer" userId="3fe8758b2c2b58d2" providerId="LiveId" clId="{80D3185E-4D2B-4438-8DF8-5474F5446621}" dt="2021-03-23T15:00:00.308" v="99" actId="20577"/>
          <ac:spMkLst>
            <pc:docMk/>
            <pc:sldMk cId="1918695347" sldId="2076137834"/>
            <ac:spMk id="2" creationId="{C798990B-5237-4B0B-98AA-8A3467037C3F}"/>
          </ac:spMkLst>
        </pc:spChg>
      </pc:sldChg>
      <pc:sldChg chg="addSp delSp modSp new mod ord modTransition modClrScheme modShow chgLayout">
        <pc:chgData name="Eldert Grootenboer" userId="3fe8758b2c2b58d2" providerId="LiveId" clId="{80D3185E-4D2B-4438-8DF8-5474F5446621}" dt="2021-03-29T10:40:09.547" v="2060"/>
        <pc:sldMkLst>
          <pc:docMk/>
          <pc:sldMk cId="2030864065" sldId="2076137835"/>
        </pc:sldMkLst>
        <pc:spChg chg="mod ord">
          <ac:chgData name="Eldert Grootenboer" userId="3fe8758b2c2b58d2" providerId="LiveId" clId="{80D3185E-4D2B-4438-8DF8-5474F5446621}" dt="2021-03-29T10:40:09.547" v="2060"/>
          <ac:spMkLst>
            <pc:docMk/>
            <pc:sldMk cId="2030864065" sldId="2076137835"/>
            <ac:spMk id="2" creationId="{C3987D63-0A90-44FB-946E-7C43ADB37D8E}"/>
          </ac:spMkLst>
        </pc:spChg>
        <pc:spChg chg="del">
          <ac:chgData name="Eldert Grootenboer" userId="3fe8758b2c2b58d2" providerId="LiveId" clId="{80D3185E-4D2B-4438-8DF8-5474F5446621}" dt="2021-03-23T16:05:58.253" v="646" actId="700"/>
          <ac:spMkLst>
            <pc:docMk/>
            <pc:sldMk cId="2030864065" sldId="2076137835"/>
            <ac:spMk id="3" creationId="{863A65DB-EC07-4FC1-AA77-36DDE242104C}"/>
          </ac:spMkLst>
        </pc:spChg>
        <pc:spChg chg="add del mod ord">
          <ac:chgData name="Eldert Grootenboer" userId="3fe8758b2c2b58d2" providerId="LiveId" clId="{80D3185E-4D2B-4438-8DF8-5474F5446621}" dt="2021-03-23T16:06:53.878" v="652" actId="700"/>
          <ac:spMkLst>
            <pc:docMk/>
            <pc:sldMk cId="2030864065" sldId="2076137835"/>
            <ac:spMk id="4" creationId="{30A78EDB-7CD5-4046-B4F8-D7DEF9E88ABB}"/>
          </ac:spMkLst>
        </pc:spChg>
        <pc:spChg chg="add del mod ord">
          <ac:chgData name="Eldert Grootenboer" userId="3fe8758b2c2b58d2" providerId="LiveId" clId="{80D3185E-4D2B-4438-8DF8-5474F5446621}" dt="2021-03-23T16:29:16.650" v="819" actId="700"/>
          <ac:spMkLst>
            <pc:docMk/>
            <pc:sldMk cId="2030864065" sldId="2076137835"/>
            <ac:spMk id="5" creationId="{F5094B1B-6DFF-4BDD-8A06-DC874C4BCC5A}"/>
          </ac:spMkLst>
        </pc:spChg>
        <pc:spChg chg="add mod ord">
          <ac:chgData name="Eldert Grootenboer" userId="3fe8758b2c2b58d2" providerId="LiveId" clId="{80D3185E-4D2B-4438-8DF8-5474F5446621}" dt="2021-03-29T10:40:09.547" v="2060"/>
          <ac:spMkLst>
            <pc:docMk/>
            <pc:sldMk cId="2030864065" sldId="2076137835"/>
            <ac:spMk id="6" creationId="{CE44AB55-85CC-4C97-B49D-F62454AD8F26}"/>
          </ac:spMkLst>
        </pc:spChg>
      </pc:sldChg>
      <pc:sldChg chg="addSp delSp modSp new del mod ord modTransition setBg modClrScheme modShow chgLayout">
        <pc:chgData name="Eldert Grootenboer" userId="3fe8758b2c2b58d2" providerId="LiveId" clId="{80D3185E-4D2B-4438-8DF8-5474F5446621}" dt="2021-03-24T10:42:53.990" v="1450" actId="47"/>
        <pc:sldMkLst>
          <pc:docMk/>
          <pc:sldMk cId="2814030897" sldId="2076137836"/>
        </pc:sldMkLst>
        <pc:spChg chg="del">
          <ac:chgData name="Eldert Grootenboer" userId="3fe8758b2c2b58d2" providerId="LiveId" clId="{80D3185E-4D2B-4438-8DF8-5474F5446621}" dt="2021-03-23T16:05:58.253" v="646" actId="700"/>
          <ac:spMkLst>
            <pc:docMk/>
            <pc:sldMk cId="2814030897" sldId="2076137836"/>
            <ac:spMk id="2" creationId="{B94873A8-ABBB-448E-AAA5-9B4974A95078}"/>
          </ac:spMkLst>
        </pc:spChg>
        <pc:spChg chg="add del mod ord">
          <ac:chgData name="Eldert Grootenboer" userId="3fe8758b2c2b58d2" providerId="LiveId" clId="{80D3185E-4D2B-4438-8DF8-5474F5446621}" dt="2021-03-24T10:42:37.733" v="1446" actId="26606"/>
          <ac:spMkLst>
            <pc:docMk/>
            <pc:sldMk cId="2814030897" sldId="2076137836"/>
            <ac:spMk id="3" creationId="{03161D19-1086-4FF5-B9E0-5A27CBB012EA}"/>
          </ac:spMkLst>
        </pc:spChg>
        <pc:spChg chg="add del mod ord">
          <ac:chgData name="Eldert Grootenboer" userId="3fe8758b2c2b58d2" providerId="LiveId" clId="{80D3185E-4D2B-4438-8DF8-5474F5446621}" dt="2021-03-23T16:06:53.878" v="652" actId="700"/>
          <ac:spMkLst>
            <pc:docMk/>
            <pc:sldMk cId="2814030897" sldId="2076137836"/>
            <ac:spMk id="4" creationId="{57AF899B-12CB-4704-A1C2-427F72463D80}"/>
          </ac:spMkLst>
        </pc:spChg>
        <pc:spChg chg="add mod ord">
          <ac:chgData name="Eldert Grootenboer" userId="3fe8758b2c2b58d2" providerId="LiveId" clId="{80D3185E-4D2B-4438-8DF8-5474F5446621}" dt="2021-03-24T10:42:37.733" v="1446" actId="26606"/>
          <ac:spMkLst>
            <pc:docMk/>
            <pc:sldMk cId="2814030897" sldId="2076137836"/>
            <ac:spMk id="5" creationId="{FE0BF13A-C2BF-4F99-BA8D-34A715EE139D}"/>
          </ac:spMkLst>
        </pc:spChg>
        <pc:spChg chg="add">
          <ac:chgData name="Eldert Grootenboer" userId="3fe8758b2c2b58d2" providerId="LiveId" clId="{80D3185E-4D2B-4438-8DF8-5474F5446621}" dt="2021-03-24T10:42:37.733" v="1446" actId="26606"/>
          <ac:spMkLst>
            <pc:docMk/>
            <pc:sldMk cId="2814030897" sldId="2076137836"/>
            <ac:spMk id="8" creationId="{37E32B78-23DD-4E77-8B9C-7779E3BF20C2}"/>
          </ac:spMkLst>
        </pc:spChg>
        <pc:spChg chg="add del">
          <ac:chgData name="Eldert Grootenboer" userId="3fe8758b2c2b58d2" providerId="LiveId" clId="{80D3185E-4D2B-4438-8DF8-5474F5446621}" dt="2021-03-24T10:42:30.510" v="1444" actId="26606"/>
          <ac:spMkLst>
            <pc:docMk/>
            <pc:sldMk cId="2814030897" sldId="2076137836"/>
            <ac:spMk id="11" creationId="{37E32B78-23DD-4E77-8B9C-7779E3BF20C2}"/>
          </ac:spMkLst>
        </pc:spChg>
        <pc:graphicFrameChg chg="add del">
          <ac:chgData name="Eldert Grootenboer" userId="3fe8758b2c2b58d2" providerId="LiveId" clId="{80D3185E-4D2B-4438-8DF8-5474F5446621}" dt="2021-03-24T10:42:30.510" v="1444" actId="26606"/>
          <ac:graphicFrameMkLst>
            <pc:docMk/>
            <pc:sldMk cId="2814030897" sldId="2076137836"/>
            <ac:graphicFrameMk id="7" creationId="{1E97B4C2-0FBD-4E83-8B5B-BB5625861055}"/>
          </ac:graphicFrameMkLst>
        </pc:graphicFrameChg>
        <pc:graphicFrameChg chg="add">
          <ac:chgData name="Eldert Grootenboer" userId="3fe8758b2c2b58d2" providerId="LiveId" clId="{80D3185E-4D2B-4438-8DF8-5474F5446621}" dt="2021-03-24T10:42:37.733" v="1446" actId="26606"/>
          <ac:graphicFrameMkLst>
            <pc:docMk/>
            <pc:sldMk cId="2814030897" sldId="2076137836"/>
            <ac:graphicFrameMk id="9" creationId="{3E223D85-1A16-40E6-B5DF-871E9836D22F}"/>
          </ac:graphicFrameMkLst>
        </pc:graphicFrameChg>
      </pc:sldChg>
      <pc:sldChg chg="addSp delSp modSp new mod modTransition modClrScheme modShow chgLayout">
        <pc:chgData name="Eldert Grootenboer" userId="3fe8758b2c2b58d2" providerId="LiveId" clId="{80D3185E-4D2B-4438-8DF8-5474F5446621}" dt="2021-03-29T10:40:09.547" v="2060"/>
        <pc:sldMkLst>
          <pc:docMk/>
          <pc:sldMk cId="3761825069" sldId="2076137837"/>
        </pc:sldMkLst>
        <pc:spChg chg="mod ord">
          <ac:chgData name="Eldert Grootenboer" userId="3fe8758b2c2b58d2" providerId="LiveId" clId="{80D3185E-4D2B-4438-8DF8-5474F5446621}" dt="2021-03-29T10:40:09.547" v="2060"/>
          <ac:spMkLst>
            <pc:docMk/>
            <pc:sldMk cId="3761825069" sldId="2076137837"/>
            <ac:spMk id="2" creationId="{23B7383F-014F-4E50-9FF6-3164ABA09BBB}"/>
          </ac:spMkLst>
        </pc:spChg>
        <pc:spChg chg="del">
          <ac:chgData name="Eldert Grootenboer" userId="3fe8758b2c2b58d2" providerId="LiveId" clId="{80D3185E-4D2B-4438-8DF8-5474F5446621}" dt="2021-03-23T16:05:58.253" v="646" actId="700"/>
          <ac:spMkLst>
            <pc:docMk/>
            <pc:sldMk cId="3761825069" sldId="2076137837"/>
            <ac:spMk id="3" creationId="{49AB3183-03EA-4A0C-83D1-FF89AE5F055D}"/>
          </ac:spMkLst>
        </pc:spChg>
        <pc:spChg chg="add del mod ord">
          <ac:chgData name="Eldert Grootenboer" userId="3fe8758b2c2b58d2" providerId="LiveId" clId="{80D3185E-4D2B-4438-8DF8-5474F5446621}" dt="2021-03-23T16:06:53.878" v="652" actId="700"/>
          <ac:spMkLst>
            <pc:docMk/>
            <pc:sldMk cId="3761825069" sldId="2076137837"/>
            <ac:spMk id="4" creationId="{A2619E2E-F327-461C-9401-F6FF22C2FDE8}"/>
          </ac:spMkLst>
        </pc:spChg>
        <pc:spChg chg="add del mod ord">
          <ac:chgData name="Eldert Grootenboer" userId="3fe8758b2c2b58d2" providerId="LiveId" clId="{80D3185E-4D2B-4438-8DF8-5474F5446621}" dt="2021-03-23T16:40:00.871" v="974" actId="700"/>
          <ac:spMkLst>
            <pc:docMk/>
            <pc:sldMk cId="3761825069" sldId="2076137837"/>
            <ac:spMk id="5" creationId="{F5CAEC34-155E-43FE-A2ED-5E1EC3940202}"/>
          </ac:spMkLst>
        </pc:spChg>
        <pc:spChg chg="add mod ord">
          <ac:chgData name="Eldert Grootenboer" userId="3fe8758b2c2b58d2" providerId="LiveId" clId="{80D3185E-4D2B-4438-8DF8-5474F5446621}" dt="2021-03-29T10:40:09.547" v="2060"/>
          <ac:spMkLst>
            <pc:docMk/>
            <pc:sldMk cId="3761825069" sldId="2076137837"/>
            <ac:spMk id="6" creationId="{E4178596-9227-42B5-9D7D-4B9252399EB5}"/>
          </ac:spMkLst>
        </pc:spChg>
      </pc:sldChg>
      <pc:sldChg chg="addSp delSp modSp new mod modTransition modClrScheme modShow chgLayout">
        <pc:chgData name="Eldert Grootenboer" userId="3fe8758b2c2b58d2" providerId="LiveId" clId="{80D3185E-4D2B-4438-8DF8-5474F5446621}" dt="2021-03-29T10:40:09.547" v="2060"/>
        <pc:sldMkLst>
          <pc:docMk/>
          <pc:sldMk cId="1512689785" sldId="2076137838"/>
        </pc:sldMkLst>
        <pc:spChg chg="del">
          <ac:chgData name="Eldert Grootenboer" userId="3fe8758b2c2b58d2" providerId="LiveId" clId="{80D3185E-4D2B-4438-8DF8-5474F5446621}" dt="2021-03-23T16:05:58.253" v="646" actId="700"/>
          <ac:spMkLst>
            <pc:docMk/>
            <pc:sldMk cId="1512689785" sldId="2076137838"/>
            <ac:spMk id="2" creationId="{E1082F54-7AA5-4771-8D01-E0E633A3E411}"/>
          </ac:spMkLst>
        </pc:spChg>
        <pc:spChg chg="mod ord">
          <ac:chgData name="Eldert Grootenboer" userId="3fe8758b2c2b58d2" providerId="LiveId" clId="{80D3185E-4D2B-4438-8DF8-5474F5446621}" dt="2021-03-29T10:40:09.547" v="2060"/>
          <ac:spMkLst>
            <pc:docMk/>
            <pc:sldMk cId="1512689785" sldId="2076137838"/>
            <ac:spMk id="3" creationId="{90E101F5-53C2-45AC-B343-4D00325FC4C2}"/>
          </ac:spMkLst>
        </pc:spChg>
        <pc:spChg chg="add del mod ord">
          <ac:chgData name="Eldert Grootenboer" userId="3fe8758b2c2b58d2" providerId="LiveId" clId="{80D3185E-4D2B-4438-8DF8-5474F5446621}" dt="2021-03-23T16:06:53.878" v="652" actId="700"/>
          <ac:spMkLst>
            <pc:docMk/>
            <pc:sldMk cId="1512689785" sldId="2076137838"/>
            <ac:spMk id="4" creationId="{109207E9-2988-46C7-BB17-3581B9CF357F}"/>
          </ac:spMkLst>
        </pc:spChg>
        <pc:spChg chg="add mod ord">
          <ac:chgData name="Eldert Grootenboer" userId="3fe8758b2c2b58d2" providerId="LiveId" clId="{80D3185E-4D2B-4438-8DF8-5474F5446621}" dt="2021-03-29T10:40:09.547" v="2060"/>
          <ac:spMkLst>
            <pc:docMk/>
            <pc:sldMk cId="1512689785" sldId="2076137838"/>
            <ac:spMk id="5" creationId="{20B899C0-EF34-4263-9792-E51D216933BE}"/>
          </ac:spMkLst>
        </pc:spChg>
      </pc:sldChg>
      <pc:sldChg chg="add del">
        <pc:chgData name="Eldert Grootenboer" userId="3fe8758b2c2b58d2" providerId="LiveId" clId="{80D3185E-4D2B-4438-8DF8-5474F5446621}" dt="2021-03-23T15:01:31.426" v="182" actId="22"/>
        <pc:sldMkLst>
          <pc:docMk/>
          <pc:sldMk cId="3505136346" sldId="2076137838"/>
        </pc:sldMkLst>
      </pc:sldChg>
      <pc:sldChg chg="modSp new del mod">
        <pc:chgData name="Eldert Grootenboer" userId="3fe8758b2c2b58d2" providerId="LiveId" clId="{80D3185E-4D2B-4438-8DF8-5474F5446621}" dt="2021-03-23T15:41:52.821" v="627" actId="47"/>
        <pc:sldMkLst>
          <pc:docMk/>
          <pc:sldMk cId="2329042646" sldId="2076137839"/>
        </pc:sldMkLst>
        <pc:spChg chg="mod">
          <ac:chgData name="Eldert Grootenboer" userId="3fe8758b2c2b58d2" providerId="LiveId" clId="{80D3185E-4D2B-4438-8DF8-5474F5446621}" dt="2021-03-23T15:41:46.715" v="622" actId="21"/>
          <ac:spMkLst>
            <pc:docMk/>
            <pc:sldMk cId="2329042646" sldId="2076137839"/>
            <ac:spMk id="2" creationId="{120A59E7-3390-468B-B9AE-8E3DE48F8162}"/>
          </ac:spMkLst>
        </pc:spChg>
      </pc:sldChg>
      <pc:sldChg chg="addSp delSp modSp new mod modTransition modClrScheme chgLayout modNotesTx">
        <pc:chgData name="Eldert Grootenboer" userId="3fe8758b2c2b58d2" providerId="LiveId" clId="{80D3185E-4D2B-4438-8DF8-5474F5446621}" dt="2021-04-06T19:40:18.917" v="2418" actId="20577"/>
        <pc:sldMkLst>
          <pc:docMk/>
          <pc:sldMk cId="4134085281" sldId="2076137840"/>
        </pc:sldMkLst>
        <pc:spChg chg="mod ord">
          <ac:chgData name="Eldert Grootenboer" userId="3fe8758b2c2b58d2" providerId="LiveId" clId="{80D3185E-4D2B-4438-8DF8-5474F5446621}" dt="2021-03-29T10:40:41.375" v="2068" actId="700"/>
          <ac:spMkLst>
            <pc:docMk/>
            <pc:sldMk cId="4134085281" sldId="2076137840"/>
            <ac:spMk id="2" creationId="{D0D8F2B4-5C5F-43CD-BBA4-E752D8F7ACC5}"/>
          </ac:spMkLst>
        </pc:spChg>
        <pc:spChg chg="del">
          <ac:chgData name="Eldert Grootenboer" userId="3fe8758b2c2b58d2" providerId="LiveId" clId="{80D3185E-4D2B-4438-8DF8-5474F5446621}" dt="2021-03-23T16:06:53.878" v="652" actId="700"/>
          <ac:spMkLst>
            <pc:docMk/>
            <pc:sldMk cId="4134085281" sldId="2076137840"/>
            <ac:spMk id="3" creationId="{379D1DBE-3F9C-41F3-899E-51AC93323D46}"/>
          </ac:spMkLst>
        </pc:spChg>
        <pc:spChg chg="add del mod ord">
          <ac:chgData name="Eldert Grootenboer" userId="3fe8758b2c2b58d2" providerId="LiveId" clId="{80D3185E-4D2B-4438-8DF8-5474F5446621}" dt="2021-03-29T10:40:41.375" v="2068" actId="700"/>
          <ac:spMkLst>
            <pc:docMk/>
            <pc:sldMk cId="4134085281" sldId="2076137840"/>
            <ac:spMk id="3" creationId="{E1A170EA-9B0A-40C5-A7BC-481F69D740B7}"/>
          </ac:spMkLst>
        </pc:spChg>
        <pc:spChg chg="add del mod ord">
          <ac:chgData name="Eldert Grootenboer" userId="3fe8758b2c2b58d2" providerId="LiveId" clId="{80D3185E-4D2B-4438-8DF8-5474F5446621}" dt="2021-03-24T11:01:01.779" v="1841" actId="700"/>
          <ac:spMkLst>
            <pc:docMk/>
            <pc:sldMk cId="4134085281" sldId="2076137840"/>
            <ac:spMk id="4" creationId="{54CB228A-42A4-4518-9372-5756A8F2FD06}"/>
          </ac:spMkLst>
        </pc:spChg>
        <pc:spChg chg="add del mod ord">
          <ac:chgData name="Eldert Grootenboer" userId="3fe8758b2c2b58d2" providerId="LiveId" clId="{80D3185E-4D2B-4438-8DF8-5474F5446621}" dt="2021-03-29T10:40:41.375" v="2068" actId="700"/>
          <ac:spMkLst>
            <pc:docMk/>
            <pc:sldMk cId="4134085281" sldId="2076137840"/>
            <ac:spMk id="4" creationId="{ADED581A-B0D1-4F63-B28C-72A667A90749}"/>
          </ac:spMkLst>
        </pc:spChg>
        <pc:spChg chg="add mod ord">
          <ac:chgData name="Eldert Grootenboer" userId="3fe8758b2c2b58d2" providerId="LiveId" clId="{80D3185E-4D2B-4438-8DF8-5474F5446621}" dt="2021-03-29T10:40:51.228" v="2069" actId="12"/>
          <ac:spMkLst>
            <pc:docMk/>
            <pc:sldMk cId="4134085281" sldId="2076137840"/>
            <ac:spMk id="5" creationId="{25C09C0A-AC28-4CFE-827D-7AEA5868EA49}"/>
          </ac:spMkLst>
        </pc:spChg>
        <pc:spChg chg="add mod ord">
          <ac:chgData name="Eldert Grootenboer" userId="3fe8758b2c2b58d2" providerId="LiveId" clId="{80D3185E-4D2B-4438-8DF8-5474F5446621}" dt="2021-03-29T10:40:54.429" v="2070" actId="12"/>
          <ac:spMkLst>
            <pc:docMk/>
            <pc:sldMk cId="4134085281" sldId="2076137840"/>
            <ac:spMk id="6" creationId="{3D42651E-2712-4255-9B34-D48BF197B97D}"/>
          </ac:spMkLst>
        </pc:spChg>
      </pc:sldChg>
      <pc:sldChg chg="addSp delSp modSp new del mod modClrScheme chgLayout">
        <pc:chgData name="Eldert Grootenboer" userId="3fe8758b2c2b58d2" providerId="LiveId" clId="{80D3185E-4D2B-4438-8DF8-5474F5446621}" dt="2021-03-23T15:20:36.747" v="323" actId="47"/>
        <pc:sldMkLst>
          <pc:docMk/>
          <pc:sldMk cId="2275502966" sldId="2076137841"/>
        </pc:sldMkLst>
        <pc:spChg chg="add del mod ord">
          <ac:chgData name="Eldert Grootenboer" userId="3fe8758b2c2b58d2" providerId="LiveId" clId="{80D3185E-4D2B-4438-8DF8-5474F5446621}" dt="2021-03-23T15:09:52.017" v="311" actId="700"/>
          <ac:spMkLst>
            <pc:docMk/>
            <pc:sldMk cId="2275502966" sldId="2076137841"/>
            <ac:spMk id="2" creationId="{03158660-6F25-4430-8989-18DEBE076F06}"/>
          </ac:spMkLst>
        </pc:spChg>
        <pc:spChg chg="add del">
          <ac:chgData name="Eldert Grootenboer" userId="3fe8758b2c2b58d2" providerId="LiveId" clId="{80D3185E-4D2B-4438-8DF8-5474F5446621}" dt="2021-03-23T15:09:52.017" v="311" actId="700"/>
          <ac:spMkLst>
            <pc:docMk/>
            <pc:sldMk cId="2275502966" sldId="2076137841"/>
            <ac:spMk id="3" creationId="{A1513BCA-D2A8-4025-8200-1DCC020AB476}"/>
          </ac:spMkLst>
        </pc:spChg>
        <pc:spChg chg="add del mod ord">
          <ac:chgData name="Eldert Grootenboer" userId="3fe8758b2c2b58d2" providerId="LiveId" clId="{80D3185E-4D2B-4438-8DF8-5474F5446621}" dt="2021-03-23T15:09:36.956" v="304" actId="700"/>
          <ac:spMkLst>
            <pc:docMk/>
            <pc:sldMk cId="2275502966" sldId="2076137841"/>
            <ac:spMk id="10" creationId="{09C4F3BF-A803-4122-8DBC-BFDDF83B844D}"/>
          </ac:spMkLst>
        </pc:spChg>
        <pc:spChg chg="add del mod ord">
          <ac:chgData name="Eldert Grootenboer" userId="3fe8758b2c2b58d2" providerId="LiveId" clId="{80D3185E-4D2B-4438-8DF8-5474F5446621}" dt="2021-03-23T15:09:36.956" v="304" actId="700"/>
          <ac:spMkLst>
            <pc:docMk/>
            <pc:sldMk cId="2275502966" sldId="2076137841"/>
            <ac:spMk id="11" creationId="{C4853147-0DAF-47F1-86AA-2592CD034044}"/>
          </ac:spMkLst>
        </pc:spChg>
        <pc:spChg chg="add mod ord">
          <ac:chgData name="Eldert Grootenboer" userId="3fe8758b2c2b58d2" providerId="LiveId" clId="{80D3185E-4D2B-4438-8DF8-5474F5446621}" dt="2021-03-23T15:09:52.017" v="311" actId="700"/>
          <ac:spMkLst>
            <pc:docMk/>
            <pc:sldMk cId="2275502966" sldId="2076137841"/>
            <ac:spMk id="24" creationId="{755A92F3-5DBE-4CDB-ADD7-F8DB38EF5FF4}"/>
          </ac:spMkLst>
        </pc:spChg>
        <pc:grpChg chg="add del mod">
          <ac:chgData name="Eldert Grootenboer" userId="3fe8758b2c2b58d2" providerId="LiveId" clId="{80D3185E-4D2B-4438-8DF8-5474F5446621}" dt="2021-03-23T15:09:38.346" v="308" actId="164"/>
          <ac:grpSpMkLst>
            <pc:docMk/>
            <pc:sldMk cId="2275502966" sldId="2076137841"/>
            <ac:grpSpMk id="9" creationId="{393FFEDF-A7B4-429F-8797-7ABEFF3602AA}"/>
          </ac:grpSpMkLst>
        </pc:grpChg>
        <pc:grpChg chg="add del mod">
          <ac:chgData name="Eldert Grootenboer" userId="3fe8758b2c2b58d2" providerId="LiveId" clId="{80D3185E-4D2B-4438-8DF8-5474F5446621}" dt="2021-03-23T15:09:35.615" v="301" actId="164"/>
          <ac:grpSpMkLst>
            <pc:docMk/>
            <pc:sldMk cId="2275502966" sldId="2076137841"/>
            <ac:grpSpMk id="17" creationId="{89EF7F11-03B5-43D5-BA57-A87B58544E59}"/>
          </ac:grpSpMkLst>
        </pc:grpChg>
        <pc:grpChg chg="add del mod ord">
          <ac:chgData name="Eldert Grootenboer" userId="3fe8758b2c2b58d2" providerId="LiveId" clId="{80D3185E-4D2B-4438-8DF8-5474F5446621}" dt="2021-03-23T15:09:34.756" v="299"/>
          <ac:grpSpMkLst>
            <pc:docMk/>
            <pc:sldMk cId="2275502966" sldId="2076137841"/>
            <ac:grpSpMk id="18" creationId="{447AE265-F247-42A4-99D3-B72ADC992679}"/>
          </ac:grpSpMkLst>
        </pc:grpChg>
        <pc:picChg chg="add del mod topLvl">
          <ac:chgData name="Eldert Grootenboer" userId="3fe8758b2c2b58d2" providerId="LiveId" clId="{80D3185E-4D2B-4438-8DF8-5474F5446621}" dt="2021-03-23T15:09:39.099" v="310" actId="1076"/>
          <ac:picMkLst>
            <pc:docMk/>
            <pc:sldMk cId="2275502966" sldId="2076137841"/>
            <ac:picMk id="4" creationId="{B20AA6A1-4C9D-46C3-8E7C-75B01C6A21B5}"/>
          </ac:picMkLst>
        </pc:picChg>
        <pc:picChg chg="add del mod topLvl">
          <ac:chgData name="Eldert Grootenboer" userId="3fe8758b2c2b58d2" providerId="LiveId" clId="{80D3185E-4D2B-4438-8DF8-5474F5446621}" dt="2021-03-23T15:09:39.099" v="310" actId="1076"/>
          <ac:picMkLst>
            <pc:docMk/>
            <pc:sldMk cId="2275502966" sldId="2076137841"/>
            <ac:picMk id="5" creationId="{30B60B1A-ABE4-4AEE-AB26-E90554528D70}"/>
          </ac:picMkLst>
        </pc:picChg>
        <pc:picChg chg="add del mod topLvl">
          <ac:chgData name="Eldert Grootenboer" userId="3fe8758b2c2b58d2" providerId="LiveId" clId="{80D3185E-4D2B-4438-8DF8-5474F5446621}" dt="2021-03-23T15:09:39.099" v="310" actId="1076"/>
          <ac:picMkLst>
            <pc:docMk/>
            <pc:sldMk cId="2275502966" sldId="2076137841"/>
            <ac:picMk id="8" creationId="{85FE5ACD-6499-4E4F-8293-8BF611D077E8}"/>
          </ac:picMkLst>
        </pc:picChg>
        <pc:picChg chg="add del mod">
          <ac:chgData name="Eldert Grootenboer" userId="3fe8758b2c2b58d2" providerId="LiveId" clId="{80D3185E-4D2B-4438-8DF8-5474F5446621}" dt="2021-03-23T15:09:36.029" v="302"/>
          <ac:picMkLst>
            <pc:docMk/>
            <pc:sldMk cId="2275502966" sldId="2076137841"/>
            <ac:picMk id="12" creationId="{14AB5292-1682-4C21-9B45-A6CE8F4BCA0C}"/>
          </ac:picMkLst>
        </pc:picChg>
        <pc:picChg chg="add del mod">
          <ac:chgData name="Eldert Grootenboer" userId="3fe8758b2c2b58d2" providerId="LiveId" clId="{80D3185E-4D2B-4438-8DF8-5474F5446621}" dt="2021-03-23T15:09:36.029" v="302"/>
          <ac:picMkLst>
            <pc:docMk/>
            <pc:sldMk cId="2275502966" sldId="2076137841"/>
            <ac:picMk id="13" creationId="{D7F2022B-6BA5-4459-B61B-256A9E34F01E}"/>
          </ac:picMkLst>
        </pc:picChg>
        <pc:picChg chg="add del mod">
          <ac:chgData name="Eldert Grootenboer" userId="3fe8758b2c2b58d2" providerId="LiveId" clId="{80D3185E-4D2B-4438-8DF8-5474F5446621}" dt="2021-03-23T15:09:36.029" v="302"/>
          <ac:picMkLst>
            <pc:docMk/>
            <pc:sldMk cId="2275502966" sldId="2076137841"/>
            <ac:picMk id="16" creationId="{4E6881EB-9763-434E-96E1-1538CA57F930}"/>
          </ac:picMkLst>
        </pc:picChg>
        <pc:picChg chg="add del mod topLvl">
          <ac:chgData name="Eldert Grootenboer" userId="3fe8758b2c2b58d2" providerId="LiveId" clId="{80D3185E-4D2B-4438-8DF8-5474F5446621}" dt="2021-03-23T15:09:32.859" v="298" actId="165"/>
          <ac:picMkLst>
            <pc:docMk/>
            <pc:sldMk cId="2275502966" sldId="2076137841"/>
            <ac:picMk id="19" creationId="{D4129792-3742-4155-9782-1B3A9A08C899}"/>
          </ac:picMkLst>
        </pc:picChg>
        <pc:picChg chg="add del mod topLvl">
          <ac:chgData name="Eldert Grootenboer" userId="3fe8758b2c2b58d2" providerId="LiveId" clId="{80D3185E-4D2B-4438-8DF8-5474F5446621}" dt="2021-03-23T15:09:32.859" v="298" actId="165"/>
          <ac:picMkLst>
            <pc:docMk/>
            <pc:sldMk cId="2275502966" sldId="2076137841"/>
            <ac:picMk id="20" creationId="{1E7EFA4E-4153-4CB8-B7E5-82342804F4A3}"/>
          </ac:picMkLst>
        </pc:picChg>
        <pc:picChg chg="add del mod topLvl">
          <ac:chgData name="Eldert Grootenboer" userId="3fe8758b2c2b58d2" providerId="LiveId" clId="{80D3185E-4D2B-4438-8DF8-5474F5446621}" dt="2021-03-23T15:09:32.859" v="298" actId="165"/>
          <ac:picMkLst>
            <pc:docMk/>
            <pc:sldMk cId="2275502966" sldId="2076137841"/>
            <ac:picMk id="23" creationId="{C2EF5C3D-A1D5-4191-B49B-4921E886FE20}"/>
          </ac:picMkLst>
        </pc:picChg>
        <pc:cxnChg chg="add del mod topLvl">
          <ac:chgData name="Eldert Grootenboer" userId="3fe8758b2c2b58d2" providerId="LiveId" clId="{80D3185E-4D2B-4438-8DF8-5474F5446621}" dt="2021-03-23T15:09:39.099" v="310" actId="1076"/>
          <ac:cxnSpMkLst>
            <pc:docMk/>
            <pc:sldMk cId="2275502966" sldId="2076137841"/>
            <ac:cxnSpMk id="6" creationId="{FF054EC8-B7E9-4002-B91E-1CFA63853F35}"/>
          </ac:cxnSpMkLst>
        </pc:cxnChg>
        <pc:cxnChg chg="add del mod topLvl">
          <ac:chgData name="Eldert Grootenboer" userId="3fe8758b2c2b58d2" providerId="LiveId" clId="{80D3185E-4D2B-4438-8DF8-5474F5446621}" dt="2021-03-23T15:09:39.099" v="310" actId="1076"/>
          <ac:cxnSpMkLst>
            <pc:docMk/>
            <pc:sldMk cId="2275502966" sldId="2076137841"/>
            <ac:cxnSpMk id="7" creationId="{BBA35B2C-78CC-4D51-9909-F9039A4C54CA}"/>
          </ac:cxnSpMkLst>
        </pc:cxnChg>
        <pc:cxnChg chg="add del mod">
          <ac:chgData name="Eldert Grootenboer" userId="3fe8758b2c2b58d2" providerId="LiveId" clId="{80D3185E-4D2B-4438-8DF8-5474F5446621}" dt="2021-03-23T15:09:36.029" v="302"/>
          <ac:cxnSpMkLst>
            <pc:docMk/>
            <pc:sldMk cId="2275502966" sldId="2076137841"/>
            <ac:cxnSpMk id="14" creationId="{273B96D5-244E-48D1-8A12-D9B8C7358878}"/>
          </ac:cxnSpMkLst>
        </pc:cxnChg>
        <pc:cxnChg chg="add del mod">
          <ac:chgData name="Eldert Grootenboer" userId="3fe8758b2c2b58d2" providerId="LiveId" clId="{80D3185E-4D2B-4438-8DF8-5474F5446621}" dt="2021-03-23T15:09:36.029" v="302"/>
          <ac:cxnSpMkLst>
            <pc:docMk/>
            <pc:sldMk cId="2275502966" sldId="2076137841"/>
            <ac:cxnSpMk id="15" creationId="{0870C604-EB33-48E9-A897-526C4B8C9077}"/>
          </ac:cxnSpMkLst>
        </pc:cxnChg>
        <pc:cxnChg chg="add del mod topLvl">
          <ac:chgData name="Eldert Grootenboer" userId="3fe8758b2c2b58d2" providerId="LiveId" clId="{80D3185E-4D2B-4438-8DF8-5474F5446621}" dt="2021-03-23T15:09:32.859" v="298" actId="165"/>
          <ac:cxnSpMkLst>
            <pc:docMk/>
            <pc:sldMk cId="2275502966" sldId="2076137841"/>
            <ac:cxnSpMk id="21" creationId="{25F3352E-C172-4746-A94B-56694EDECF4C}"/>
          </ac:cxnSpMkLst>
        </pc:cxnChg>
        <pc:cxnChg chg="add del mod topLvl">
          <ac:chgData name="Eldert Grootenboer" userId="3fe8758b2c2b58d2" providerId="LiveId" clId="{80D3185E-4D2B-4438-8DF8-5474F5446621}" dt="2021-03-23T15:09:32.859" v="298" actId="165"/>
          <ac:cxnSpMkLst>
            <pc:docMk/>
            <pc:sldMk cId="2275502966" sldId="2076137841"/>
            <ac:cxnSpMk id="22" creationId="{5ACCCB37-26B9-41CA-84E9-382B5124B395}"/>
          </ac:cxnSpMkLst>
        </pc:cxnChg>
      </pc:sldChg>
      <pc:sldChg chg="addSp delSp modSp new mod modTransition modClrScheme modAnim modShow chgLayout">
        <pc:chgData name="Eldert Grootenboer" userId="3fe8758b2c2b58d2" providerId="LiveId" clId="{80D3185E-4D2B-4438-8DF8-5474F5446621}" dt="2021-03-29T10:40:09.547" v="2060"/>
        <pc:sldMkLst>
          <pc:docMk/>
          <pc:sldMk cId="1165720735" sldId="2076137842"/>
        </pc:sldMkLst>
        <pc:spChg chg="del mod ord">
          <ac:chgData name="Eldert Grootenboer" userId="3fe8758b2c2b58d2" providerId="LiveId" clId="{80D3185E-4D2B-4438-8DF8-5474F5446621}" dt="2021-03-23T15:10:40.582" v="313" actId="700"/>
          <ac:spMkLst>
            <pc:docMk/>
            <pc:sldMk cId="1165720735" sldId="2076137842"/>
            <ac:spMk id="2" creationId="{D9EB88EB-5D24-4406-A098-0D6CC6CF1034}"/>
          </ac:spMkLst>
        </pc:spChg>
        <pc:spChg chg="del">
          <ac:chgData name="Eldert Grootenboer" userId="3fe8758b2c2b58d2" providerId="LiveId" clId="{80D3185E-4D2B-4438-8DF8-5474F5446621}" dt="2021-03-23T15:10:40.582" v="313" actId="700"/>
          <ac:spMkLst>
            <pc:docMk/>
            <pc:sldMk cId="1165720735" sldId="2076137842"/>
            <ac:spMk id="3" creationId="{23799055-095A-4440-BCA0-DF5CA0DA4944}"/>
          </ac:spMkLst>
        </pc:spChg>
        <pc:spChg chg="add del mod ord">
          <ac:chgData name="Eldert Grootenboer" userId="3fe8758b2c2b58d2" providerId="LiveId" clId="{80D3185E-4D2B-4438-8DF8-5474F5446621}" dt="2021-03-23T16:05:58.253" v="646" actId="700"/>
          <ac:spMkLst>
            <pc:docMk/>
            <pc:sldMk cId="1165720735" sldId="2076137842"/>
            <ac:spMk id="4" creationId="{44556B26-3962-456A-BF07-FD69FB70C3D4}"/>
          </ac:spMkLst>
        </pc:spChg>
        <pc:spChg chg="add del mod ord">
          <ac:chgData name="Eldert Grootenboer" userId="3fe8758b2c2b58d2" providerId="LiveId" clId="{80D3185E-4D2B-4438-8DF8-5474F5446621}" dt="2021-03-23T16:06:53.878" v="652" actId="700"/>
          <ac:spMkLst>
            <pc:docMk/>
            <pc:sldMk cId="1165720735" sldId="2076137842"/>
            <ac:spMk id="12" creationId="{50C4D6BC-9B92-431E-8934-9CC23D9D4C09}"/>
          </ac:spMkLst>
        </pc:spChg>
        <pc:spChg chg="add del mod ord">
          <ac:chgData name="Eldert Grootenboer" userId="3fe8758b2c2b58d2" providerId="LiveId" clId="{80D3185E-4D2B-4438-8DF8-5474F5446621}" dt="2021-03-23T16:06:53.878" v="652" actId="700"/>
          <ac:spMkLst>
            <pc:docMk/>
            <pc:sldMk cId="1165720735" sldId="2076137842"/>
            <ac:spMk id="13" creationId="{B9247B8E-A8E9-4ACB-9F5A-FEEF1E33CF10}"/>
          </ac:spMkLst>
        </pc:spChg>
        <pc:spChg chg="add mod ord">
          <ac:chgData name="Eldert Grootenboer" userId="3fe8758b2c2b58d2" providerId="LiveId" clId="{80D3185E-4D2B-4438-8DF8-5474F5446621}" dt="2021-03-29T10:40:09.547" v="2060"/>
          <ac:spMkLst>
            <pc:docMk/>
            <pc:sldMk cId="1165720735" sldId="2076137842"/>
            <ac:spMk id="14" creationId="{193ECD0B-864D-465F-BE5B-F4760169FFD4}"/>
          </ac:spMkLst>
        </pc:spChg>
        <pc:spChg chg="add del mod ord">
          <ac:chgData name="Eldert Grootenboer" userId="3fe8758b2c2b58d2" providerId="LiveId" clId="{80D3185E-4D2B-4438-8DF8-5474F5446621}" dt="2021-03-23T16:48:48.667" v="1083" actId="700"/>
          <ac:spMkLst>
            <pc:docMk/>
            <pc:sldMk cId="1165720735" sldId="2076137842"/>
            <ac:spMk id="15" creationId="{24F63A00-8852-421D-B387-6E4215C7C39B}"/>
          </ac:spMkLst>
        </pc:spChg>
        <pc:picChg chg="add mod">
          <ac:chgData name="Eldert Grootenboer" userId="3fe8758b2c2b58d2" providerId="LiveId" clId="{80D3185E-4D2B-4438-8DF8-5474F5446621}" dt="2021-03-23T15:10:41.911" v="314"/>
          <ac:picMkLst>
            <pc:docMk/>
            <pc:sldMk cId="1165720735" sldId="2076137842"/>
            <ac:picMk id="5" creationId="{51470ABF-813B-41AA-AF02-2D3FC67B0025}"/>
          </ac:picMkLst>
        </pc:picChg>
        <pc:picChg chg="add mod">
          <ac:chgData name="Eldert Grootenboer" userId="3fe8758b2c2b58d2" providerId="LiveId" clId="{80D3185E-4D2B-4438-8DF8-5474F5446621}" dt="2021-03-23T15:10:41.911" v="314"/>
          <ac:picMkLst>
            <pc:docMk/>
            <pc:sldMk cId="1165720735" sldId="2076137842"/>
            <ac:picMk id="6" creationId="{00A4790E-D9C8-4200-ABE4-4A02C1600D54}"/>
          </ac:picMkLst>
        </pc:picChg>
        <pc:picChg chg="add mod">
          <ac:chgData name="Eldert Grootenboer" userId="3fe8758b2c2b58d2" providerId="LiveId" clId="{80D3185E-4D2B-4438-8DF8-5474F5446621}" dt="2021-03-23T16:48:38.051" v="1081"/>
          <ac:picMkLst>
            <pc:docMk/>
            <pc:sldMk cId="1165720735" sldId="2076137842"/>
            <ac:picMk id="7" creationId="{946BC039-42E9-4255-A238-E47FA416808E}"/>
          </ac:picMkLst>
        </pc:picChg>
        <pc:picChg chg="add mod">
          <ac:chgData name="Eldert Grootenboer" userId="3fe8758b2c2b58d2" providerId="LiveId" clId="{80D3185E-4D2B-4438-8DF8-5474F5446621}" dt="2021-03-23T15:10:41.911" v="314"/>
          <ac:picMkLst>
            <pc:docMk/>
            <pc:sldMk cId="1165720735" sldId="2076137842"/>
            <ac:picMk id="10" creationId="{6AA2E9C3-3F0A-40DA-BEC1-FC32DD9E408F}"/>
          </ac:picMkLst>
        </pc:picChg>
        <pc:cxnChg chg="add mod">
          <ac:chgData name="Eldert Grootenboer" userId="3fe8758b2c2b58d2" providerId="LiveId" clId="{80D3185E-4D2B-4438-8DF8-5474F5446621}" dt="2021-03-23T16:48:43.969" v="1082" actId="208"/>
          <ac:cxnSpMkLst>
            <pc:docMk/>
            <pc:sldMk cId="1165720735" sldId="2076137842"/>
            <ac:cxnSpMk id="8" creationId="{49729635-0FBA-495E-8021-30E14E73EA14}"/>
          </ac:cxnSpMkLst>
        </pc:cxnChg>
        <pc:cxnChg chg="add mod">
          <ac:chgData name="Eldert Grootenboer" userId="3fe8758b2c2b58d2" providerId="LiveId" clId="{80D3185E-4D2B-4438-8DF8-5474F5446621}" dt="2021-03-23T16:30:14.159" v="827" actId="208"/>
          <ac:cxnSpMkLst>
            <pc:docMk/>
            <pc:sldMk cId="1165720735" sldId="2076137842"/>
            <ac:cxnSpMk id="9" creationId="{CB93F5AA-EECE-40E4-84E5-D11EFD3E83F4}"/>
          </ac:cxnSpMkLst>
        </pc:cxnChg>
        <pc:cxnChg chg="add mod">
          <ac:chgData name="Eldert Grootenboer" userId="3fe8758b2c2b58d2" providerId="LiveId" clId="{80D3185E-4D2B-4438-8DF8-5474F5446621}" dt="2021-03-23T16:30:14.159" v="827" actId="208"/>
          <ac:cxnSpMkLst>
            <pc:docMk/>
            <pc:sldMk cId="1165720735" sldId="2076137842"/>
            <ac:cxnSpMk id="11" creationId="{2C1A158A-ECBA-41CD-9835-7813BC6A6F05}"/>
          </ac:cxnSpMkLst>
        </pc:cxnChg>
      </pc:sldChg>
      <pc:sldChg chg="addSp delSp modSp new mod modTransition modClrScheme modShow chgLayout">
        <pc:chgData name="Eldert Grootenboer" userId="3fe8758b2c2b58d2" providerId="LiveId" clId="{80D3185E-4D2B-4438-8DF8-5474F5446621}" dt="2021-03-29T10:40:09.547" v="2060"/>
        <pc:sldMkLst>
          <pc:docMk/>
          <pc:sldMk cId="107296400" sldId="2076137843"/>
        </pc:sldMkLst>
        <pc:spChg chg="del mod ord">
          <ac:chgData name="Eldert Grootenboer" userId="3fe8758b2c2b58d2" providerId="LiveId" clId="{80D3185E-4D2B-4438-8DF8-5474F5446621}" dt="2021-03-23T15:11:42.606" v="318" actId="700"/>
          <ac:spMkLst>
            <pc:docMk/>
            <pc:sldMk cId="107296400" sldId="2076137843"/>
            <ac:spMk id="2" creationId="{63AF1884-1838-47C3-8E98-901B8545FD1F}"/>
          </ac:spMkLst>
        </pc:spChg>
        <pc:spChg chg="del">
          <ac:chgData name="Eldert Grootenboer" userId="3fe8758b2c2b58d2" providerId="LiveId" clId="{80D3185E-4D2B-4438-8DF8-5474F5446621}" dt="2021-03-23T15:11:42.606" v="318" actId="700"/>
          <ac:spMkLst>
            <pc:docMk/>
            <pc:sldMk cId="107296400" sldId="2076137843"/>
            <ac:spMk id="3" creationId="{DF6BCBB8-3C39-433C-A893-320A91A60C7A}"/>
          </ac:spMkLst>
        </pc:spChg>
        <pc:spChg chg="add del mod ord">
          <ac:chgData name="Eldert Grootenboer" userId="3fe8758b2c2b58d2" providerId="LiveId" clId="{80D3185E-4D2B-4438-8DF8-5474F5446621}" dt="2021-03-23T16:05:58.253" v="646" actId="700"/>
          <ac:spMkLst>
            <pc:docMk/>
            <pc:sldMk cId="107296400" sldId="2076137843"/>
            <ac:spMk id="4" creationId="{015280E3-5E07-46BD-8510-77C18FFEB2FD}"/>
          </ac:spMkLst>
        </pc:spChg>
        <pc:spChg chg="add del mod ord">
          <ac:chgData name="Eldert Grootenboer" userId="3fe8758b2c2b58d2" providerId="LiveId" clId="{80D3185E-4D2B-4438-8DF8-5474F5446621}" dt="2021-03-23T16:06:53.878" v="652" actId="700"/>
          <ac:spMkLst>
            <pc:docMk/>
            <pc:sldMk cId="107296400" sldId="2076137843"/>
            <ac:spMk id="16" creationId="{107F7F3B-7FEC-4D50-9685-278C07019BF6}"/>
          </ac:spMkLst>
        </pc:spChg>
        <pc:spChg chg="add del mod ord">
          <ac:chgData name="Eldert Grootenboer" userId="3fe8758b2c2b58d2" providerId="LiveId" clId="{80D3185E-4D2B-4438-8DF8-5474F5446621}" dt="2021-03-23T16:06:53.878" v="652" actId="700"/>
          <ac:spMkLst>
            <pc:docMk/>
            <pc:sldMk cId="107296400" sldId="2076137843"/>
            <ac:spMk id="17" creationId="{AE4525F9-A02E-4CA8-A37A-329D43528F99}"/>
          </ac:spMkLst>
        </pc:spChg>
        <pc:spChg chg="add mod ord">
          <ac:chgData name="Eldert Grootenboer" userId="3fe8758b2c2b58d2" providerId="LiveId" clId="{80D3185E-4D2B-4438-8DF8-5474F5446621}" dt="2021-03-29T10:40:09.547" v="2060"/>
          <ac:spMkLst>
            <pc:docMk/>
            <pc:sldMk cId="107296400" sldId="2076137843"/>
            <ac:spMk id="18" creationId="{FDD60E7B-4CDB-4D2C-B34C-824B6F25774E}"/>
          </ac:spMkLst>
        </pc:spChg>
        <pc:spChg chg="add del mod ord">
          <ac:chgData name="Eldert Grootenboer" userId="3fe8758b2c2b58d2" providerId="LiveId" clId="{80D3185E-4D2B-4438-8DF8-5474F5446621}" dt="2021-03-23T16:48:56.751" v="1084" actId="700"/>
          <ac:spMkLst>
            <pc:docMk/>
            <pc:sldMk cId="107296400" sldId="2076137843"/>
            <ac:spMk id="19" creationId="{7342E7F3-2F28-42CD-A790-9380AE9E3C5C}"/>
          </ac:spMkLst>
        </pc:spChg>
        <pc:picChg chg="add mod">
          <ac:chgData name="Eldert Grootenboer" userId="3fe8758b2c2b58d2" providerId="LiveId" clId="{80D3185E-4D2B-4438-8DF8-5474F5446621}" dt="2021-03-23T15:11:43.619" v="319"/>
          <ac:picMkLst>
            <pc:docMk/>
            <pc:sldMk cId="107296400" sldId="2076137843"/>
            <ac:picMk id="5" creationId="{9FC93C7E-AD8A-4A3F-806C-D7D1B183D381}"/>
          </ac:picMkLst>
        </pc:picChg>
        <pc:picChg chg="add mod">
          <ac:chgData name="Eldert Grootenboer" userId="3fe8758b2c2b58d2" providerId="LiveId" clId="{80D3185E-4D2B-4438-8DF8-5474F5446621}" dt="2021-03-23T15:11:43.619" v="319"/>
          <ac:picMkLst>
            <pc:docMk/>
            <pc:sldMk cId="107296400" sldId="2076137843"/>
            <ac:picMk id="6" creationId="{DBB83846-5800-4D73-8869-5AEF96634C64}"/>
          </ac:picMkLst>
        </pc:picChg>
        <pc:picChg chg="add mod">
          <ac:chgData name="Eldert Grootenboer" userId="3fe8758b2c2b58d2" providerId="LiveId" clId="{80D3185E-4D2B-4438-8DF8-5474F5446621}" dt="2021-03-23T16:48:29.855" v="1080"/>
          <ac:picMkLst>
            <pc:docMk/>
            <pc:sldMk cId="107296400" sldId="2076137843"/>
            <ac:picMk id="7" creationId="{1FCD4720-2B44-4D2F-95C0-7741423F8EBE}"/>
          </ac:picMkLst>
        </pc:picChg>
        <pc:picChg chg="add mod">
          <ac:chgData name="Eldert Grootenboer" userId="3fe8758b2c2b58d2" providerId="LiveId" clId="{80D3185E-4D2B-4438-8DF8-5474F5446621}" dt="2021-03-23T15:11:43.619" v="319"/>
          <ac:picMkLst>
            <pc:docMk/>
            <pc:sldMk cId="107296400" sldId="2076137843"/>
            <ac:picMk id="8" creationId="{8B368A81-5D31-45CE-9751-5AE75B79EE56}"/>
          </ac:picMkLst>
        </pc:picChg>
        <pc:picChg chg="add mod">
          <ac:chgData name="Eldert Grootenboer" userId="3fe8758b2c2b58d2" providerId="LiveId" clId="{80D3185E-4D2B-4438-8DF8-5474F5446621}" dt="2021-03-23T15:11:43.619" v="319"/>
          <ac:picMkLst>
            <pc:docMk/>
            <pc:sldMk cId="107296400" sldId="2076137843"/>
            <ac:picMk id="9" creationId="{EFBADB4B-4FC0-4486-886E-FFBEC48B647F}"/>
          </ac:picMkLst>
        </pc:picChg>
        <pc:picChg chg="add mod">
          <ac:chgData name="Eldert Grootenboer" userId="3fe8758b2c2b58d2" providerId="LiveId" clId="{80D3185E-4D2B-4438-8DF8-5474F5446621}" dt="2021-03-23T15:11:43.619" v="319"/>
          <ac:picMkLst>
            <pc:docMk/>
            <pc:sldMk cId="107296400" sldId="2076137843"/>
            <ac:picMk id="14" creationId="{45402A99-906F-40B9-828B-980CF5A2D0FE}"/>
          </ac:picMkLst>
        </pc:picChg>
        <pc:cxnChg chg="add mod">
          <ac:chgData name="Eldert Grootenboer" userId="3fe8758b2c2b58d2" providerId="LiveId" clId="{80D3185E-4D2B-4438-8DF8-5474F5446621}" dt="2021-03-23T16:48:24.189" v="1079" actId="208"/>
          <ac:cxnSpMkLst>
            <pc:docMk/>
            <pc:sldMk cId="107296400" sldId="2076137843"/>
            <ac:cxnSpMk id="10" creationId="{79E70A8A-0CC4-4714-8F31-9A4587DDF4BD}"/>
          </ac:cxnSpMkLst>
        </pc:cxnChg>
        <pc:cxnChg chg="add mod">
          <ac:chgData name="Eldert Grootenboer" userId="3fe8758b2c2b58d2" providerId="LiveId" clId="{80D3185E-4D2B-4438-8DF8-5474F5446621}" dt="2021-03-23T16:39:48.794" v="973" actId="208"/>
          <ac:cxnSpMkLst>
            <pc:docMk/>
            <pc:sldMk cId="107296400" sldId="2076137843"/>
            <ac:cxnSpMk id="11" creationId="{51FFD999-FAC3-430B-B63B-F52C67A34949}"/>
          </ac:cxnSpMkLst>
        </pc:cxnChg>
        <pc:cxnChg chg="add mod">
          <ac:chgData name="Eldert Grootenboer" userId="3fe8758b2c2b58d2" providerId="LiveId" clId="{80D3185E-4D2B-4438-8DF8-5474F5446621}" dt="2021-03-23T16:39:48.794" v="973" actId="208"/>
          <ac:cxnSpMkLst>
            <pc:docMk/>
            <pc:sldMk cId="107296400" sldId="2076137843"/>
            <ac:cxnSpMk id="12" creationId="{818887E8-1ACE-473A-8690-95E5C6D693A8}"/>
          </ac:cxnSpMkLst>
        </pc:cxnChg>
        <pc:cxnChg chg="add mod">
          <ac:chgData name="Eldert Grootenboer" userId="3fe8758b2c2b58d2" providerId="LiveId" clId="{80D3185E-4D2B-4438-8DF8-5474F5446621}" dt="2021-03-23T16:39:48.794" v="973" actId="208"/>
          <ac:cxnSpMkLst>
            <pc:docMk/>
            <pc:sldMk cId="107296400" sldId="2076137843"/>
            <ac:cxnSpMk id="13" creationId="{BCFE6A43-71CB-44AD-8BA2-EAD7EE90B484}"/>
          </ac:cxnSpMkLst>
        </pc:cxnChg>
        <pc:cxnChg chg="add mod">
          <ac:chgData name="Eldert Grootenboer" userId="3fe8758b2c2b58d2" providerId="LiveId" clId="{80D3185E-4D2B-4438-8DF8-5474F5446621}" dt="2021-03-23T16:39:48.794" v="973" actId="208"/>
          <ac:cxnSpMkLst>
            <pc:docMk/>
            <pc:sldMk cId="107296400" sldId="2076137843"/>
            <ac:cxnSpMk id="15" creationId="{46D185AF-6A67-40E3-9C12-E6921DC89CA1}"/>
          </ac:cxnSpMkLst>
        </pc:cxnChg>
      </pc:sldChg>
      <pc:sldChg chg="addSp delSp modSp new mod modTransition modClrScheme modShow chgLayout">
        <pc:chgData name="Eldert Grootenboer" userId="3fe8758b2c2b58d2" providerId="LiveId" clId="{80D3185E-4D2B-4438-8DF8-5474F5446621}" dt="2021-03-29T10:40:09.681" v="2062" actId="27636"/>
        <pc:sldMkLst>
          <pc:docMk/>
          <pc:sldMk cId="2978470398" sldId="2076137844"/>
        </pc:sldMkLst>
        <pc:spChg chg="del mod ord">
          <ac:chgData name="Eldert Grootenboer" userId="3fe8758b2c2b58d2" providerId="LiveId" clId="{80D3185E-4D2B-4438-8DF8-5474F5446621}" dt="2021-03-23T15:28:19.799" v="449" actId="700"/>
          <ac:spMkLst>
            <pc:docMk/>
            <pc:sldMk cId="2978470398" sldId="2076137844"/>
            <ac:spMk id="2" creationId="{BE8E7C72-5ED9-4197-8F80-D4044A34DBE9}"/>
          </ac:spMkLst>
        </pc:spChg>
        <pc:spChg chg="del mod ord">
          <ac:chgData name="Eldert Grootenboer" userId="3fe8758b2c2b58d2" providerId="LiveId" clId="{80D3185E-4D2B-4438-8DF8-5474F5446621}" dt="2021-03-23T15:28:19.799" v="449" actId="700"/>
          <ac:spMkLst>
            <pc:docMk/>
            <pc:sldMk cId="2978470398" sldId="2076137844"/>
            <ac:spMk id="3" creationId="{20FB19C2-F910-40B8-97F2-F70AA9B19EBB}"/>
          </ac:spMkLst>
        </pc:spChg>
        <pc:spChg chg="add mod ord">
          <ac:chgData name="Eldert Grootenboer" userId="3fe8758b2c2b58d2" providerId="LiveId" clId="{80D3185E-4D2B-4438-8DF8-5474F5446621}" dt="2021-03-29T10:40:09.547" v="2060"/>
          <ac:spMkLst>
            <pc:docMk/>
            <pc:sldMk cId="2978470398" sldId="2076137844"/>
            <ac:spMk id="4" creationId="{5688CB4F-39D7-4639-9E63-7B3F852724D8}"/>
          </ac:spMkLst>
        </pc:spChg>
        <pc:spChg chg="add mod ord">
          <ac:chgData name="Eldert Grootenboer" userId="3fe8758b2c2b58d2" providerId="LiveId" clId="{80D3185E-4D2B-4438-8DF8-5474F5446621}" dt="2021-03-29T10:40:09.681" v="2062" actId="27636"/>
          <ac:spMkLst>
            <pc:docMk/>
            <pc:sldMk cId="2978470398" sldId="2076137844"/>
            <ac:spMk id="5" creationId="{E20C5175-9879-460E-87E4-DF505397BBB7}"/>
          </ac:spMkLst>
        </pc:spChg>
        <pc:spChg chg="add del mod">
          <ac:chgData name="Eldert Grootenboer" userId="3fe8758b2c2b58d2" providerId="LiveId" clId="{80D3185E-4D2B-4438-8DF8-5474F5446621}" dt="2021-03-23T15:29:35.891" v="476" actId="6264"/>
          <ac:spMkLst>
            <pc:docMk/>
            <pc:sldMk cId="2978470398" sldId="2076137844"/>
            <ac:spMk id="6" creationId="{71E551D3-0BBB-4A4D-B56A-B9FFB30D6C1A}"/>
          </ac:spMkLst>
        </pc:spChg>
        <pc:spChg chg="add del mod">
          <ac:chgData name="Eldert Grootenboer" userId="3fe8758b2c2b58d2" providerId="LiveId" clId="{80D3185E-4D2B-4438-8DF8-5474F5446621}" dt="2021-03-23T15:29:35.891" v="476" actId="6264"/>
          <ac:spMkLst>
            <pc:docMk/>
            <pc:sldMk cId="2978470398" sldId="2076137844"/>
            <ac:spMk id="7" creationId="{5755805E-E2E6-4F3D-BA65-71DF19DA8A21}"/>
          </ac:spMkLst>
        </pc:spChg>
      </pc:sldChg>
      <pc:sldChg chg="addSp delSp modSp new add del mod modTransition setBg modClrScheme delAnim modAnim delDesignElem modShow chgLayout modNotesTx">
        <pc:chgData name="Eldert Grootenboer" userId="3fe8758b2c2b58d2" providerId="LiveId" clId="{80D3185E-4D2B-4438-8DF8-5474F5446621}" dt="2021-03-29T10:41:58.069" v="2083" actId="47"/>
        <pc:sldMkLst>
          <pc:docMk/>
          <pc:sldMk cId="3692292904" sldId="2076137845"/>
        </pc:sldMkLst>
        <pc:spChg chg="mod ord">
          <ac:chgData name="Eldert Grootenboer" userId="3fe8758b2c2b58d2" providerId="LiveId" clId="{80D3185E-4D2B-4438-8DF8-5474F5446621}" dt="2021-03-29T10:41:30.685" v="2076" actId="21"/>
          <ac:spMkLst>
            <pc:docMk/>
            <pc:sldMk cId="3692292904" sldId="2076137845"/>
            <ac:spMk id="2" creationId="{9666FA26-2957-43B4-94A4-DC83565E10A8}"/>
          </ac:spMkLst>
        </pc:spChg>
        <pc:spChg chg="del mod ord">
          <ac:chgData name="Eldert Grootenboer" userId="3fe8758b2c2b58d2" providerId="LiveId" clId="{80D3185E-4D2B-4438-8DF8-5474F5446621}" dt="2021-03-24T10:37:42.703" v="1361" actId="26606"/>
          <ac:spMkLst>
            <pc:docMk/>
            <pc:sldMk cId="3692292904" sldId="2076137845"/>
            <ac:spMk id="3" creationId="{5E2FCE0D-810E-41A0-BCEC-92F15B95BDFC}"/>
          </ac:spMkLst>
        </pc:spChg>
        <pc:spChg chg="add del mod">
          <ac:chgData name="Eldert Grootenboer" userId="3fe8758b2c2b58d2" providerId="LiveId" clId="{80D3185E-4D2B-4438-8DF8-5474F5446621}" dt="2021-03-29T10:41:15.405" v="2072" actId="6264"/>
          <ac:spMkLst>
            <pc:docMk/>
            <pc:sldMk cId="3692292904" sldId="2076137845"/>
            <ac:spMk id="3" creationId="{6D89DF27-6BD5-4BC6-8B08-C5F49584AAFB}"/>
          </ac:spMkLst>
        </pc:spChg>
        <pc:spChg chg="add del mod">
          <ac:chgData name="Eldert Grootenboer" userId="3fe8758b2c2b58d2" providerId="LiveId" clId="{80D3185E-4D2B-4438-8DF8-5474F5446621}" dt="2021-03-23T15:31:11.979" v="511" actId="6264"/>
          <ac:spMkLst>
            <pc:docMk/>
            <pc:sldMk cId="3692292904" sldId="2076137845"/>
            <ac:spMk id="4" creationId="{424CB824-0386-4C8D-A0E2-C41D4BB7F52C}"/>
          </ac:spMkLst>
        </pc:spChg>
        <pc:spChg chg="add del mod">
          <ac:chgData name="Eldert Grootenboer" userId="3fe8758b2c2b58d2" providerId="LiveId" clId="{80D3185E-4D2B-4438-8DF8-5474F5446621}" dt="2021-03-29T10:41:15.405" v="2072" actId="6264"/>
          <ac:spMkLst>
            <pc:docMk/>
            <pc:sldMk cId="3692292904" sldId="2076137845"/>
            <ac:spMk id="4" creationId="{63966E00-EF39-4761-99D3-8BD2623D671F}"/>
          </ac:spMkLst>
        </pc:spChg>
        <pc:spChg chg="add del mod">
          <ac:chgData name="Eldert Grootenboer" userId="3fe8758b2c2b58d2" providerId="LiveId" clId="{80D3185E-4D2B-4438-8DF8-5474F5446621}" dt="2021-03-23T15:31:11.979" v="511" actId="6264"/>
          <ac:spMkLst>
            <pc:docMk/>
            <pc:sldMk cId="3692292904" sldId="2076137845"/>
            <ac:spMk id="5" creationId="{D2D96002-0243-44D8-B323-F91177010442}"/>
          </ac:spMkLst>
        </pc:spChg>
        <pc:spChg chg="add del mod">
          <ac:chgData name="Eldert Grootenboer" userId="3fe8758b2c2b58d2" providerId="LiveId" clId="{80D3185E-4D2B-4438-8DF8-5474F5446621}" dt="2021-03-23T16:05:49.884" v="645" actId="6264"/>
          <ac:spMkLst>
            <pc:docMk/>
            <pc:sldMk cId="3692292904" sldId="2076137845"/>
            <ac:spMk id="6" creationId="{27919BCB-EDCA-46AF-8E45-536BEDF8A9BD}"/>
          </ac:spMkLst>
        </pc:spChg>
        <pc:spChg chg="add mod">
          <ac:chgData name="Eldert Grootenboer" userId="3fe8758b2c2b58d2" providerId="LiveId" clId="{80D3185E-4D2B-4438-8DF8-5474F5446621}" dt="2021-03-29T10:41:38.047" v="2078" actId="21"/>
          <ac:spMkLst>
            <pc:docMk/>
            <pc:sldMk cId="3692292904" sldId="2076137845"/>
            <ac:spMk id="6" creationId="{71D85E85-BF5C-49E9-9381-356625DFFC77}"/>
          </ac:spMkLst>
        </pc:spChg>
        <pc:spChg chg="add del mod">
          <ac:chgData name="Eldert Grootenboer" userId="3fe8758b2c2b58d2" providerId="LiveId" clId="{80D3185E-4D2B-4438-8DF8-5474F5446621}" dt="2021-03-23T16:05:49.884" v="645" actId="6264"/>
          <ac:spMkLst>
            <pc:docMk/>
            <pc:sldMk cId="3692292904" sldId="2076137845"/>
            <ac:spMk id="7" creationId="{1D99BABB-3EAB-40AA-A8A9-8D5D6C1CE645}"/>
          </ac:spMkLst>
        </pc:spChg>
        <pc:spChg chg="add del">
          <ac:chgData name="Eldert Grootenboer" userId="3fe8758b2c2b58d2" providerId="LiveId" clId="{80D3185E-4D2B-4438-8DF8-5474F5446621}" dt="2021-03-24T10:37:48.912" v="1362" actId="26606"/>
          <ac:spMkLst>
            <pc:docMk/>
            <pc:sldMk cId="3692292904" sldId="2076137845"/>
            <ac:spMk id="9" creationId="{6C4028FD-8BAA-4A19-BFDE-594D991B7552}"/>
          </ac:spMkLst>
        </pc:spChg>
        <pc:spChg chg="add del mod">
          <ac:chgData name="Eldert Grootenboer" userId="3fe8758b2c2b58d2" providerId="LiveId" clId="{80D3185E-4D2B-4438-8DF8-5474F5446621}" dt="2021-03-24T10:38:06.186" v="1366" actId="6264"/>
          <ac:spMkLst>
            <pc:docMk/>
            <pc:sldMk cId="3692292904" sldId="2076137845"/>
            <ac:spMk id="10" creationId="{70FE5C6B-0422-4654-84CC-9F3A5F1383EB}"/>
          </ac:spMkLst>
        </pc:spChg>
        <pc:spChg chg="add del mod">
          <ac:chgData name="Eldert Grootenboer" userId="3fe8758b2c2b58d2" providerId="LiveId" clId="{80D3185E-4D2B-4438-8DF8-5474F5446621}" dt="2021-03-24T10:38:06.186" v="1366" actId="6264"/>
          <ac:spMkLst>
            <pc:docMk/>
            <pc:sldMk cId="3692292904" sldId="2076137845"/>
            <ac:spMk id="11" creationId="{DB23AAF3-954E-46B4-ACD6-0AE26575CB3A}"/>
          </ac:spMkLst>
        </pc:spChg>
        <pc:spChg chg="add del">
          <ac:chgData name="Eldert Grootenboer" userId="3fe8758b2c2b58d2" providerId="LiveId" clId="{80D3185E-4D2B-4438-8DF8-5474F5446621}" dt="2021-03-24T10:38:03.177" v="1364" actId="700"/>
          <ac:spMkLst>
            <pc:docMk/>
            <pc:sldMk cId="3692292904" sldId="2076137845"/>
            <ac:spMk id="14" creationId="{37E32B78-23DD-4E77-8B9C-7779E3BF20C2}"/>
          </ac:spMkLst>
        </pc:spChg>
        <pc:graphicFrameChg chg="add del mod ord modGraphic">
          <ac:chgData name="Eldert Grootenboer" userId="3fe8758b2c2b58d2" providerId="LiveId" clId="{80D3185E-4D2B-4438-8DF8-5474F5446621}" dt="2021-03-29T10:41:38.047" v="2078" actId="21"/>
          <ac:graphicFrameMkLst>
            <pc:docMk/>
            <pc:sldMk cId="3692292904" sldId="2076137845"/>
            <ac:graphicFrameMk id="8" creationId="{CE057751-C2EC-4B7C-8328-547735B1652B}"/>
          </ac:graphicFrameMkLst>
        </pc:graphicFrameChg>
      </pc:sldChg>
      <pc:sldChg chg="addSp delSp modSp">
        <pc:chgData name="Eldert Grootenboer" userId="3fe8758b2c2b58d2" providerId="LiveId" clId="{80D3185E-4D2B-4438-8DF8-5474F5446621}" dt="2021-03-23T15:31:37.339" v="522"/>
        <pc:sldMkLst>
          <pc:docMk/>
          <pc:sldMk cId="520863691" sldId="2076137846"/>
        </pc:sldMkLst>
        <pc:spChg chg="del">
          <ac:chgData name="Eldert Grootenboer" userId="3fe8758b2c2b58d2" providerId="LiveId" clId="{80D3185E-4D2B-4438-8DF8-5474F5446621}" dt="2021-03-23T15:31:37.339" v="522"/>
          <ac:spMkLst>
            <pc:docMk/>
            <pc:sldMk cId="520863691" sldId="2076137846"/>
            <ac:spMk id="3" creationId="{B6EC4962-B313-41CB-ABFC-20831EA282C7}"/>
          </ac:spMkLst>
        </pc:spChg>
        <pc:spChg chg="add mod">
          <ac:chgData name="Eldert Grootenboer" userId="3fe8758b2c2b58d2" providerId="LiveId" clId="{80D3185E-4D2B-4438-8DF8-5474F5446621}" dt="2021-03-23T15:31:37.339" v="522"/>
          <ac:spMkLst>
            <pc:docMk/>
            <pc:sldMk cId="520863691" sldId="2076137846"/>
            <ac:spMk id="4" creationId="{3F79828F-AB49-4BC7-A90F-C3DB8F2C91D1}"/>
          </ac:spMkLst>
        </pc:spChg>
      </pc:sldChg>
      <pc:sldChg chg="addSp delSp modSp new add del mod modClrScheme modShow chgLayout">
        <pc:chgData name="Eldert Grootenboer" userId="3fe8758b2c2b58d2" providerId="LiveId" clId="{80D3185E-4D2B-4438-8DF8-5474F5446621}" dt="2021-03-23T16:28:38.428" v="815" actId="47"/>
        <pc:sldMkLst>
          <pc:docMk/>
          <pc:sldMk cId="855202206" sldId="2076137846"/>
        </pc:sldMkLst>
        <pc:spChg chg="mod ord">
          <ac:chgData name="Eldert Grootenboer" userId="3fe8758b2c2b58d2" providerId="LiveId" clId="{80D3185E-4D2B-4438-8DF8-5474F5446621}" dt="2021-03-23T16:07:57.583" v="663"/>
          <ac:spMkLst>
            <pc:docMk/>
            <pc:sldMk cId="855202206" sldId="2076137846"/>
            <ac:spMk id="2" creationId="{CB38F7A5-986F-48FA-8D45-D0E6FF493283}"/>
          </ac:spMkLst>
        </pc:spChg>
        <pc:spChg chg="mod ord">
          <ac:chgData name="Eldert Grootenboer" userId="3fe8758b2c2b58d2" providerId="LiveId" clId="{80D3185E-4D2B-4438-8DF8-5474F5446621}" dt="2021-03-23T16:10:50.188" v="710" actId="27636"/>
          <ac:spMkLst>
            <pc:docMk/>
            <pc:sldMk cId="855202206" sldId="2076137846"/>
            <ac:spMk id="3" creationId="{B6EC4962-B313-41CB-ABFC-20831EA282C7}"/>
          </ac:spMkLst>
        </pc:spChg>
        <pc:spChg chg="add del mod">
          <ac:chgData name="Eldert Grootenboer" userId="3fe8758b2c2b58d2" providerId="LiveId" clId="{80D3185E-4D2B-4438-8DF8-5474F5446621}" dt="2021-03-23T15:31:43.037" v="525" actId="6264"/>
          <ac:spMkLst>
            <pc:docMk/>
            <pc:sldMk cId="855202206" sldId="2076137846"/>
            <ac:spMk id="3" creationId="{EECE7882-A7C0-4600-8914-88C620BB741A}"/>
          </ac:spMkLst>
        </pc:spChg>
        <pc:spChg chg="mod ord">
          <ac:chgData name="Eldert Grootenboer" userId="3fe8758b2c2b58d2" providerId="LiveId" clId="{80D3185E-4D2B-4438-8DF8-5474F5446621}" dt="2021-03-23T15:31:43.037" v="525" actId="6264"/>
          <ac:spMkLst>
            <pc:docMk/>
            <pc:sldMk cId="855202206" sldId="2076137846"/>
            <ac:spMk id="4" creationId="{3F79828F-AB49-4BC7-A90F-C3DB8F2C91D1}"/>
          </ac:spMkLst>
        </pc:spChg>
        <pc:spChg chg="add del mod">
          <ac:chgData name="Eldert Grootenboer" userId="3fe8758b2c2b58d2" providerId="LiveId" clId="{80D3185E-4D2B-4438-8DF8-5474F5446621}" dt="2021-03-23T15:31:43.037" v="525" actId="6264"/>
          <ac:spMkLst>
            <pc:docMk/>
            <pc:sldMk cId="855202206" sldId="2076137846"/>
            <ac:spMk id="5" creationId="{FEC43CE2-54B1-498D-993B-72B26F9A5A30}"/>
          </ac:spMkLst>
        </pc:spChg>
      </pc:sldChg>
      <pc:sldChg chg="addSp delSp modSp new mod modTransition modClrScheme modShow chgLayout">
        <pc:chgData name="Eldert Grootenboer" userId="3fe8758b2c2b58d2" providerId="LiveId" clId="{80D3185E-4D2B-4438-8DF8-5474F5446621}" dt="2021-03-29T10:40:09.671" v="2061" actId="27636"/>
        <pc:sldMkLst>
          <pc:docMk/>
          <pc:sldMk cId="3451031325" sldId="2076137847"/>
        </pc:sldMkLst>
        <pc:spChg chg="mod ord">
          <ac:chgData name="Eldert Grootenboer" userId="3fe8758b2c2b58d2" providerId="LiveId" clId="{80D3185E-4D2B-4438-8DF8-5474F5446621}" dt="2021-03-29T10:40:09.547" v="2060"/>
          <ac:spMkLst>
            <pc:docMk/>
            <pc:sldMk cId="3451031325" sldId="2076137847"/>
            <ac:spMk id="2" creationId="{89FF6A8D-C5DA-406E-8E85-1A8953DBE7DD}"/>
          </ac:spMkLst>
        </pc:spChg>
        <pc:spChg chg="mod ord">
          <ac:chgData name="Eldert Grootenboer" userId="3fe8758b2c2b58d2" providerId="LiveId" clId="{80D3185E-4D2B-4438-8DF8-5474F5446621}" dt="2021-03-29T10:40:09.671" v="2061" actId="27636"/>
          <ac:spMkLst>
            <pc:docMk/>
            <pc:sldMk cId="3451031325" sldId="2076137847"/>
            <ac:spMk id="3" creationId="{6874A541-320E-4968-B83B-DB8F2DB0F9B9}"/>
          </ac:spMkLst>
        </pc:spChg>
        <pc:spChg chg="add del mod">
          <ac:chgData name="Eldert Grootenboer" userId="3fe8758b2c2b58d2" providerId="LiveId" clId="{80D3185E-4D2B-4438-8DF8-5474F5446621}" dt="2021-03-23T15:34:12.641" v="551" actId="6264"/>
          <ac:spMkLst>
            <pc:docMk/>
            <pc:sldMk cId="3451031325" sldId="2076137847"/>
            <ac:spMk id="4" creationId="{4D94536C-EC4F-4649-96F5-A4FA5B82F99B}"/>
          </ac:spMkLst>
        </pc:spChg>
        <pc:spChg chg="add del mod">
          <ac:chgData name="Eldert Grootenboer" userId="3fe8758b2c2b58d2" providerId="LiveId" clId="{80D3185E-4D2B-4438-8DF8-5474F5446621}" dt="2021-03-23T15:34:12.641" v="551" actId="6264"/>
          <ac:spMkLst>
            <pc:docMk/>
            <pc:sldMk cId="3451031325" sldId="2076137847"/>
            <ac:spMk id="5" creationId="{660BB608-AD92-4CE7-B413-ACA1F33C42E4}"/>
          </ac:spMkLst>
        </pc:spChg>
      </pc:sldChg>
      <pc:sldChg chg="addSp delSp modSp new del mod modTransition setBg modClrScheme modShow chgLayout">
        <pc:chgData name="Eldert Grootenboer" userId="3fe8758b2c2b58d2" providerId="LiveId" clId="{80D3185E-4D2B-4438-8DF8-5474F5446621}" dt="2021-03-24T10:50:37.483" v="1770" actId="47"/>
        <pc:sldMkLst>
          <pc:docMk/>
          <pc:sldMk cId="3498610202" sldId="2076137848"/>
        </pc:sldMkLst>
        <pc:spChg chg="mod ord">
          <ac:chgData name="Eldert Grootenboer" userId="3fe8758b2c2b58d2" providerId="LiveId" clId="{80D3185E-4D2B-4438-8DF8-5474F5446621}" dt="2021-03-24T10:49:08.487" v="1762" actId="26606"/>
          <ac:spMkLst>
            <pc:docMk/>
            <pc:sldMk cId="3498610202" sldId="2076137848"/>
            <ac:spMk id="2" creationId="{AADF6A37-3A82-434C-961E-3C677C131935}"/>
          </ac:spMkLst>
        </pc:spChg>
        <pc:spChg chg="add del mod ord">
          <ac:chgData name="Eldert Grootenboer" userId="3fe8758b2c2b58d2" providerId="LiveId" clId="{80D3185E-4D2B-4438-8DF8-5474F5446621}" dt="2021-03-23T16:06:53.878" v="652" actId="700"/>
          <ac:spMkLst>
            <pc:docMk/>
            <pc:sldMk cId="3498610202" sldId="2076137848"/>
            <ac:spMk id="3" creationId="{AC17C3A4-32D1-4DD7-B713-B5FBCFC11240}"/>
          </ac:spMkLst>
        </pc:spChg>
        <pc:spChg chg="add del mod ord">
          <ac:chgData name="Eldert Grootenboer" userId="3fe8758b2c2b58d2" providerId="LiveId" clId="{80D3185E-4D2B-4438-8DF8-5474F5446621}" dt="2021-03-24T10:49:08.487" v="1762" actId="26606"/>
          <ac:spMkLst>
            <pc:docMk/>
            <pc:sldMk cId="3498610202" sldId="2076137848"/>
            <ac:spMk id="4" creationId="{EEA342BD-AD9C-46CB-84B6-0AB9F0ED535E}"/>
          </ac:spMkLst>
        </pc:spChg>
        <pc:spChg chg="add">
          <ac:chgData name="Eldert Grootenboer" userId="3fe8758b2c2b58d2" providerId="LiveId" clId="{80D3185E-4D2B-4438-8DF8-5474F5446621}" dt="2021-03-24T10:49:08.487" v="1762" actId="26606"/>
          <ac:spMkLst>
            <pc:docMk/>
            <pc:sldMk cId="3498610202" sldId="2076137848"/>
            <ac:spMk id="10" creationId="{68575C10-8187-4AC4-AD72-C754EAFD2867}"/>
          </ac:spMkLst>
        </pc:spChg>
        <pc:graphicFrameChg chg="add">
          <ac:chgData name="Eldert Grootenboer" userId="3fe8758b2c2b58d2" providerId="LiveId" clId="{80D3185E-4D2B-4438-8DF8-5474F5446621}" dt="2021-03-24T10:49:08.487" v="1762" actId="26606"/>
          <ac:graphicFrameMkLst>
            <pc:docMk/>
            <pc:sldMk cId="3498610202" sldId="2076137848"/>
            <ac:graphicFrameMk id="6" creationId="{2B7439F2-9F48-4415-848E-76E4E51C6733}"/>
          </ac:graphicFrameMkLst>
        </pc:graphicFrameChg>
        <pc:cxnChg chg="add">
          <ac:chgData name="Eldert Grootenboer" userId="3fe8758b2c2b58d2" providerId="LiveId" clId="{80D3185E-4D2B-4438-8DF8-5474F5446621}" dt="2021-03-24T10:49:08.487" v="1762" actId="26606"/>
          <ac:cxnSpMkLst>
            <pc:docMk/>
            <pc:sldMk cId="3498610202" sldId="2076137848"/>
            <ac:cxnSpMk id="12" creationId="{74E776C9-ED67-41B7-B3A3-4DF76EF3ACEE}"/>
          </ac:cxnSpMkLst>
        </pc:cxnChg>
      </pc:sldChg>
      <pc:sldChg chg="addSp delSp modSp new mod modTransition modClrScheme modShow chgLayout">
        <pc:chgData name="Eldert Grootenboer" userId="3fe8758b2c2b58d2" providerId="LiveId" clId="{80D3185E-4D2B-4438-8DF8-5474F5446621}" dt="2021-03-29T10:40:09.547" v="2060"/>
        <pc:sldMkLst>
          <pc:docMk/>
          <pc:sldMk cId="537473986" sldId="2076137849"/>
        </pc:sldMkLst>
        <pc:spChg chg="mod ord">
          <ac:chgData name="Eldert Grootenboer" userId="3fe8758b2c2b58d2" providerId="LiveId" clId="{80D3185E-4D2B-4438-8DF8-5474F5446621}" dt="2021-03-29T10:40:09.547" v="2060"/>
          <ac:spMkLst>
            <pc:docMk/>
            <pc:sldMk cId="537473986" sldId="2076137849"/>
            <ac:spMk id="2" creationId="{28D09016-76C6-44CF-AE76-E756F4EF0FF0}"/>
          </ac:spMkLst>
        </pc:spChg>
        <pc:spChg chg="add del mod ord">
          <ac:chgData name="Eldert Grootenboer" userId="3fe8758b2c2b58d2" providerId="LiveId" clId="{80D3185E-4D2B-4438-8DF8-5474F5446621}" dt="2021-03-23T16:06:53.878" v="652" actId="700"/>
          <ac:spMkLst>
            <pc:docMk/>
            <pc:sldMk cId="537473986" sldId="2076137849"/>
            <ac:spMk id="3" creationId="{0D5ABC76-B163-42F9-8E54-36ADA0CEC1EB}"/>
          </ac:spMkLst>
        </pc:spChg>
        <pc:spChg chg="add del mod ord">
          <ac:chgData name="Eldert Grootenboer" userId="3fe8758b2c2b58d2" providerId="LiveId" clId="{80D3185E-4D2B-4438-8DF8-5474F5446621}" dt="2021-03-23T16:50:38.629" v="1112" actId="700"/>
          <ac:spMkLst>
            <pc:docMk/>
            <pc:sldMk cId="537473986" sldId="2076137849"/>
            <ac:spMk id="4" creationId="{0985B4F9-89A2-4767-9F32-E29E689803D2}"/>
          </ac:spMkLst>
        </pc:spChg>
        <pc:spChg chg="add mod ord">
          <ac:chgData name="Eldert Grootenboer" userId="3fe8758b2c2b58d2" providerId="LiveId" clId="{80D3185E-4D2B-4438-8DF8-5474F5446621}" dt="2021-03-29T10:40:09.547" v="2060"/>
          <ac:spMkLst>
            <pc:docMk/>
            <pc:sldMk cId="537473986" sldId="2076137849"/>
            <ac:spMk id="5" creationId="{D1227F80-ED96-4D42-9B50-647AFFD6DD00}"/>
          </ac:spMkLst>
        </pc:spChg>
      </pc:sldChg>
      <pc:sldChg chg="modSp new del mod">
        <pc:chgData name="Eldert Grootenboer" userId="3fe8758b2c2b58d2" providerId="LiveId" clId="{80D3185E-4D2B-4438-8DF8-5474F5446621}" dt="2021-03-23T15:41:11.622" v="600" actId="47"/>
        <pc:sldMkLst>
          <pc:docMk/>
          <pc:sldMk cId="3393435947" sldId="2076137849"/>
        </pc:sldMkLst>
        <pc:spChg chg="mod">
          <ac:chgData name="Eldert Grootenboer" userId="3fe8758b2c2b58d2" providerId="LiveId" clId="{80D3185E-4D2B-4438-8DF8-5474F5446621}" dt="2021-03-23T15:41:08.296" v="599" actId="20577"/>
          <ac:spMkLst>
            <pc:docMk/>
            <pc:sldMk cId="3393435947" sldId="2076137849"/>
            <ac:spMk id="2" creationId="{B6E32928-14C7-47DA-812D-F22B1A5E9A16}"/>
          </ac:spMkLst>
        </pc:spChg>
      </pc:sldChg>
      <pc:sldChg chg="addSp delSp modSp new mod modTransition modClrScheme modShow chgLayout">
        <pc:chgData name="Eldert Grootenboer" userId="3fe8758b2c2b58d2" providerId="LiveId" clId="{80D3185E-4D2B-4438-8DF8-5474F5446621}" dt="2021-04-06T19:59:44.110" v="2483" actId="6549"/>
        <pc:sldMkLst>
          <pc:docMk/>
          <pc:sldMk cId="2351732360" sldId="2076137850"/>
        </pc:sldMkLst>
        <pc:spChg chg="mod ord">
          <ac:chgData name="Eldert Grootenboer" userId="3fe8758b2c2b58d2" providerId="LiveId" clId="{80D3185E-4D2B-4438-8DF8-5474F5446621}" dt="2021-03-29T10:40:09.547" v="2060"/>
          <ac:spMkLst>
            <pc:docMk/>
            <pc:sldMk cId="2351732360" sldId="2076137850"/>
            <ac:spMk id="2" creationId="{F5CC218F-8059-40C5-A19B-EE4BA8B64188}"/>
          </ac:spMkLst>
        </pc:spChg>
        <pc:spChg chg="add del mod ord">
          <ac:chgData name="Eldert Grootenboer" userId="3fe8758b2c2b58d2" providerId="LiveId" clId="{80D3185E-4D2B-4438-8DF8-5474F5446621}" dt="2021-03-23T16:06:53.878" v="652" actId="700"/>
          <ac:spMkLst>
            <pc:docMk/>
            <pc:sldMk cId="2351732360" sldId="2076137850"/>
            <ac:spMk id="3" creationId="{CC4B9664-0853-4D1F-BB59-1F456CDCF911}"/>
          </ac:spMkLst>
        </pc:spChg>
        <pc:spChg chg="add del mod ord">
          <ac:chgData name="Eldert Grootenboer" userId="3fe8758b2c2b58d2" providerId="LiveId" clId="{80D3185E-4D2B-4438-8DF8-5474F5446621}" dt="2021-03-24T11:01:31.916" v="1842" actId="700"/>
          <ac:spMkLst>
            <pc:docMk/>
            <pc:sldMk cId="2351732360" sldId="2076137850"/>
            <ac:spMk id="4" creationId="{C96066B1-8C49-4B37-93CF-1B61F101E154}"/>
          </ac:spMkLst>
        </pc:spChg>
        <pc:spChg chg="add mod ord">
          <ac:chgData name="Eldert Grootenboer" userId="3fe8758b2c2b58d2" providerId="LiveId" clId="{80D3185E-4D2B-4438-8DF8-5474F5446621}" dt="2021-04-06T19:59:44.110" v="2483" actId="6549"/>
          <ac:spMkLst>
            <pc:docMk/>
            <pc:sldMk cId="2351732360" sldId="2076137850"/>
            <ac:spMk id="5" creationId="{58A0F66C-499A-4778-BAB6-AA764C7F666F}"/>
          </ac:spMkLst>
        </pc:spChg>
        <pc:spChg chg="add mod ord">
          <ac:chgData name="Eldert Grootenboer" userId="3fe8758b2c2b58d2" providerId="LiveId" clId="{80D3185E-4D2B-4438-8DF8-5474F5446621}" dt="2021-03-29T10:40:09.547" v="2060"/>
          <ac:spMkLst>
            <pc:docMk/>
            <pc:sldMk cId="2351732360" sldId="2076137850"/>
            <ac:spMk id="6" creationId="{73CF8A2D-4A6B-454B-8E9F-B8B1E2F9DEDC}"/>
          </ac:spMkLst>
        </pc:spChg>
      </pc:sldChg>
      <pc:sldChg chg="addSp delSp modSp new mod modTransition modClrScheme chgLayout">
        <pc:chgData name="Eldert Grootenboer" userId="3fe8758b2c2b58d2" providerId="LiveId" clId="{80D3185E-4D2B-4438-8DF8-5474F5446621}" dt="2021-03-29T10:40:09.547" v="2060"/>
        <pc:sldMkLst>
          <pc:docMk/>
          <pc:sldMk cId="537736711" sldId="2076137851"/>
        </pc:sldMkLst>
        <pc:spChg chg="mod ord">
          <ac:chgData name="Eldert Grootenboer" userId="3fe8758b2c2b58d2" providerId="LiveId" clId="{80D3185E-4D2B-4438-8DF8-5474F5446621}" dt="2021-03-29T10:40:09.547" v="2060"/>
          <ac:spMkLst>
            <pc:docMk/>
            <pc:sldMk cId="537736711" sldId="2076137851"/>
            <ac:spMk id="2" creationId="{74987633-78EE-40AF-A300-4E9FD75FCA9A}"/>
          </ac:spMkLst>
        </pc:spChg>
        <pc:spChg chg="del mod ord">
          <ac:chgData name="Eldert Grootenboer" userId="3fe8758b2c2b58d2" providerId="LiveId" clId="{80D3185E-4D2B-4438-8DF8-5474F5446621}" dt="2021-03-23T16:30:52.982" v="860" actId="700"/>
          <ac:spMkLst>
            <pc:docMk/>
            <pc:sldMk cId="537736711" sldId="2076137851"/>
            <ac:spMk id="3" creationId="{3C725537-29D9-4249-B3AA-D97A536C022C}"/>
          </ac:spMkLst>
        </pc:spChg>
        <pc:spChg chg="add mod ord">
          <ac:chgData name="Eldert Grootenboer" userId="3fe8758b2c2b58d2" providerId="LiveId" clId="{80D3185E-4D2B-4438-8DF8-5474F5446621}" dt="2021-03-29T10:40:09.547" v="2060"/>
          <ac:spMkLst>
            <pc:docMk/>
            <pc:sldMk cId="537736711" sldId="2076137851"/>
            <ac:spMk id="4" creationId="{EF470760-C6B0-407B-9510-8831B6286E7E}"/>
          </ac:spMkLst>
        </pc:spChg>
      </pc:sldChg>
      <pc:sldChg chg="addSp modSp new del mod modClrScheme chgLayout">
        <pc:chgData name="Eldert Grootenboer" userId="3fe8758b2c2b58d2" providerId="LiveId" clId="{80D3185E-4D2B-4438-8DF8-5474F5446621}" dt="2021-03-23T16:24:54.906" v="804" actId="47"/>
        <pc:sldMkLst>
          <pc:docMk/>
          <pc:sldMk cId="2988428577" sldId="2076137851"/>
        </pc:sldMkLst>
        <pc:spChg chg="add mod">
          <ac:chgData name="Eldert Grootenboer" userId="3fe8758b2c2b58d2" providerId="LiveId" clId="{80D3185E-4D2B-4438-8DF8-5474F5446621}" dt="2021-03-23T16:22:03.933" v="788" actId="20577"/>
          <ac:spMkLst>
            <pc:docMk/>
            <pc:sldMk cId="2988428577" sldId="2076137851"/>
            <ac:spMk id="2" creationId="{F0DD0A77-E0F8-4443-9416-CBC9ACA2F5A8}"/>
          </ac:spMkLst>
        </pc:spChg>
        <pc:spChg chg="add mod">
          <ac:chgData name="Eldert Grootenboer" userId="3fe8758b2c2b58d2" providerId="LiveId" clId="{80D3185E-4D2B-4438-8DF8-5474F5446621}" dt="2021-03-23T16:22:57.709" v="789"/>
          <ac:spMkLst>
            <pc:docMk/>
            <pc:sldMk cId="2988428577" sldId="2076137851"/>
            <ac:spMk id="3" creationId="{DDBBF9E9-2B10-48A8-BFBA-4A0BAD87C305}"/>
          </ac:spMkLst>
        </pc:spChg>
      </pc:sldChg>
      <pc:sldChg chg="modSp new del mod">
        <pc:chgData name="Eldert Grootenboer" userId="3fe8758b2c2b58d2" providerId="LiveId" clId="{80D3185E-4D2B-4438-8DF8-5474F5446621}" dt="2021-03-23T16:23:34.152" v="800" actId="47"/>
        <pc:sldMkLst>
          <pc:docMk/>
          <pc:sldMk cId="740322372" sldId="2076137852"/>
        </pc:sldMkLst>
        <pc:spChg chg="mod">
          <ac:chgData name="Eldert Grootenboer" userId="3fe8758b2c2b58d2" providerId="LiveId" clId="{80D3185E-4D2B-4438-8DF8-5474F5446621}" dt="2021-03-23T16:23:13.122" v="799" actId="20577"/>
          <ac:spMkLst>
            <pc:docMk/>
            <pc:sldMk cId="740322372" sldId="2076137852"/>
            <ac:spMk id="2" creationId="{342D77A6-5909-472F-95F9-6A9DA9FF66FC}"/>
          </ac:spMkLst>
        </pc:spChg>
      </pc:sldChg>
      <pc:sldChg chg="addSp delSp modSp add mod ord modTransition modClrScheme modAnim modShow chgLayout">
        <pc:chgData name="Eldert Grootenboer" userId="3fe8758b2c2b58d2" providerId="LiveId" clId="{80D3185E-4D2B-4438-8DF8-5474F5446621}" dt="2021-03-29T10:45:37.495" v="2110" actId="478"/>
        <pc:sldMkLst>
          <pc:docMk/>
          <pc:sldMk cId="3333233687" sldId="2076137852"/>
        </pc:sldMkLst>
        <pc:spChg chg="add del mod">
          <ac:chgData name="Eldert Grootenboer" userId="3fe8758b2c2b58d2" providerId="LiveId" clId="{80D3185E-4D2B-4438-8DF8-5474F5446621}" dt="2021-03-29T10:44:43.539" v="2103" actId="6264"/>
          <ac:spMkLst>
            <pc:docMk/>
            <pc:sldMk cId="3333233687" sldId="2076137852"/>
            <ac:spMk id="2" creationId="{B135847C-5157-4993-A023-FD7A869EA3CF}"/>
          </ac:spMkLst>
        </pc:spChg>
        <pc:spChg chg="mod ord">
          <ac:chgData name="Eldert Grootenboer" userId="3fe8758b2c2b58d2" providerId="LiveId" clId="{80D3185E-4D2B-4438-8DF8-5474F5446621}" dt="2021-03-29T10:44:43.539" v="2103" actId="6264"/>
          <ac:spMkLst>
            <pc:docMk/>
            <pc:sldMk cId="3333233687" sldId="2076137852"/>
            <ac:spMk id="62" creationId="{674D32B9-8848-4935-8D95-E59C6FB44594}"/>
          </ac:spMkLst>
        </pc:spChg>
        <pc:picChg chg="mod ord">
          <ac:chgData name="Eldert Grootenboer" userId="3fe8758b2c2b58d2" providerId="LiveId" clId="{80D3185E-4D2B-4438-8DF8-5474F5446621}" dt="2021-03-29T10:45:16.314" v="2104" actId="1076"/>
          <ac:picMkLst>
            <pc:docMk/>
            <pc:sldMk cId="3333233687" sldId="2076137852"/>
            <ac:picMk id="5" creationId="{52DFDBFE-B1E8-4937-95AC-3F343D8BF4DA}"/>
          </ac:picMkLst>
        </pc:picChg>
        <pc:picChg chg="mod">
          <ac:chgData name="Eldert Grootenboer" userId="3fe8758b2c2b58d2" providerId="LiveId" clId="{80D3185E-4D2B-4438-8DF8-5474F5446621}" dt="2021-03-23T16:47:25.137" v="1069" actId="207"/>
          <ac:picMkLst>
            <pc:docMk/>
            <pc:sldMk cId="3333233687" sldId="2076137852"/>
            <ac:picMk id="7" creationId="{B9B5D1D5-E169-40CA-9875-B165426EFC64}"/>
          </ac:picMkLst>
        </pc:picChg>
        <pc:picChg chg="mod">
          <ac:chgData name="Eldert Grootenboer" userId="3fe8758b2c2b58d2" providerId="LiveId" clId="{80D3185E-4D2B-4438-8DF8-5474F5446621}" dt="2021-03-23T16:47:25.137" v="1069" actId="207"/>
          <ac:picMkLst>
            <pc:docMk/>
            <pc:sldMk cId="3333233687" sldId="2076137852"/>
            <ac:picMk id="8" creationId="{B643D638-4E27-4C96-AD70-305AA6B1AD9A}"/>
          </ac:picMkLst>
        </pc:picChg>
        <pc:picChg chg="mod ord">
          <ac:chgData name="Eldert Grootenboer" userId="3fe8758b2c2b58d2" providerId="LiveId" clId="{80D3185E-4D2B-4438-8DF8-5474F5446621}" dt="2021-03-23T16:47:48.180" v="1074" actId="167"/>
          <ac:picMkLst>
            <pc:docMk/>
            <pc:sldMk cId="3333233687" sldId="2076137852"/>
            <ac:picMk id="10" creationId="{B5CFADB2-462F-4077-A1F3-E0A5B73EDE3B}"/>
          </ac:picMkLst>
        </pc:picChg>
        <pc:picChg chg="mod">
          <ac:chgData name="Eldert Grootenboer" userId="3fe8758b2c2b58d2" providerId="LiveId" clId="{80D3185E-4D2B-4438-8DF8-5474F5446621}" dt="2021-03-23T16:47:25.137" v="1069" actId="207"/>
          <ac:picMkLst>
            <pc:docMk/>
            <pc:sldMk cId="3333233687" sldId="2076137852"/>
            <ac:picMk id="14" creationId="{78353DCE-1E68-4606-BDBF-F2389695BB6A}"/>
          </ac:picMkLst>
        </pc:picChg>
        <pc:picChg chg="del">
          <ac:chgData name="Eldert Grootenboer" userId="3fe8758b2c2b58d2" providerId="LiveId" clId="{80D3185E-4D2B-4438-8DF8-5474F5446621}" dt="2021-03-23T16:47:19.591" v="1066" actId="478"/>
          <ac:picMkLst>
            <pc:docMk/>
            <pc:sldMk cId="3333233687" sldId="2076137852"/>
            <ac:picMk id="21" creationId="{1291325A-E18E-4515-97BD-38527DFD9195}"/>
          </ac:picMkLst>
        </pc:picChg>
        <pc:picChg chg="add del mod">
          <ac:chgData name="Eldert Grootenboer" userId="3fe8758b2c2b58d2" providerId="LiveId" clId="{80D3185E-4D2B-4438-8DF8-5474F5446621}" dt="2021-03-29T10:44:36.272" v="2101"/>
          <ac:picMkLst>
            <pc:docMk/>
            <pc:sldMk cId="3333233687" sldId="2076137852"/>
            <ac:picMk id="22" creationId="{346EC039-AB41-43BE-9BDC-08D0198C1468}"/>
          </ac:picMkLst>
        </pc:picChg>
        <pc:picChg chg="del">
          <ac:chgData name="Eldert Grootenboer" userId="3fe8758b2c2b58d2" providerId="LiveId" clId="{80D3185E-4D2B-4438-8DF8-5474F5446621}" dt="2021-03-23T16:47:18.041" v="1064" actId="478"/>
          <ac:picMkLst>
            <pc:docMk/>
            <pc:sldMk cId="3333233687" sldId="2076137852"/>
            <ac:picMk id="22" creationId="{E5A2D895-7A76-4AE0-A2FA-2F6C960D1FF5}"/>
          </ac:picMkLst>
        </pc:picChg>
        <pc:picChg chg="del">
          <ac:chgData name="Eldert Grootenboer" userId="3fe8758b2c2b58d2" providerId="LiveId" clId="{80D3185E-4D2B-4438-8DF8-5474F5446621}" dt="2021-03-23T16:47:18.967" v="1065" actId="478"/>
          <ac:picMkLst>
            <pc:docMk/>
            <pc:sldMk cId="3333233687" sldId="2076137852"/>
            <ac:picMk id="23" creationId="{926B0CA9-D300-4F30-8F8D-CD44BE14D81B}"/>
          </ac:picMkLst>
        </pc:picChg>
        <pc:picChg chg="del">
          <ac:chgData name="Eldert Grootenboer" userId="3fe8758b2c2b58d2" providerId="LiveId" clId="{80D3185E-4D2B-4438-8DF8-5474F5446621}" dt="2021-03-23T16:47:15.544" v="1062" actId="478"/>
          <ac:picMkLst>
            <pc:docMk/>
            <pc:sldMk cId="3333233687" sldId="2076137852"/>
            <ac:picMk id="38" creationId="{A3554807-7F4B-4735-9EC1-FB2D6E71F365}"/>
          </ac:picMkLst>
        </pc:picChg>
        <pc:picChg chg="del">
          <ac:chgData name="Eldert Grootenboer" userId="3fe8758b2c2b58d2" providerId="LiveId" clId="{80D3185E-4D2B-4438-8DF8-5474F5446621}" dt="2021-03-23T16:47:20.118" v="1067" actId="478"/>
          <ac:picMkLst>
            <pc:docMk/>
            <pc:sldMk cId="3333233687" sldId="2076137852"/>
            <ac:picMk id="39" creationId="{3B4E26E7-2BB5-4F36-A637-CF78231AF8A3}"/>
          </ac:picMkLst>
        </pc:picChg>
        <pc:picChg chg="mod">
          <ac:chgData name="Eldert Grootenboer" userId="3fe8758b2c2b58d2" providerId="LiveId" clId="{80D3185E-4D2B-4438-8DF8-5474F5446621}" dt="2021-03-23T16:47:25.137" v="1069" actId="207"/>
          <ac:picMkLst>
            <pc:docMk/>
            <pc:sldMk cId="3333233687" sldId="2076137852"/>
            <ac:picMk id="57" creationId="{951AF853-3D1D-43FC-AA6B-178EF7CDC956}"/>
          </ac:picMkLst>
        </pc:picChg>
        <pc:picChg chg="mod">
          <ac:chgData name="Eldert Grootenboer" userId="3fe8758b2c2b58d2" providerId="LiveId" clId="{80D3185E-4D2B-4438-8DF8-5474F5446621}" dt="2021-03-23T16:48:13.755" v="1078"/>
          <ac:picMkLst>
            <pc:docMk/>
            <pc:sldMk cId="3333233687" sldId="2076137852"/>
            <ac:picMk id="1026" creationId="{49EEA45C-AEBE-46D9-90B6-3D8B6A96A016}"/>
          </ac:picMkLst>
        </pc:picChg>
        <pc:picChg chg="del">
          <ac:chgData name="Eldert Grootenboer" userId="3fe8758b2c2b58d2" providerId="LiveId" clId="{80D3185E-4D2B-4438-8DF8-5474F5446621}" dt="2021-03-23T16:47:17.108" v="1063" actId="478"/>
          <ac:picMkLst>
            <pc:docMk/>
            <pc:sldMk cId="3333233687" sldId="2076137852"/>
            <ac:picMk id="2050" creationId="{2BAD8EBA-3E8B-4B8A-96E1-01EDC0C0896B}"/>
          </ac:picMkLst>
        </pc:picChg>
        <pc:cxnChg chg="mod">
          <ac:chgData name="Eldert Grootenboer" userId="3fe8758b2c2b58d2" providerId="LiveId" clId="{80D3185E-4D2B-4438-8DF8-5474F5446621}" dt="2021-03-23T16:47:37.116" v="1070" actId="208"/>
          <ac:cxnSpMkLst>
            <pc:docMk/>
            <pc:sldMk cId="3333233687" sldId="2076137852"/>
            <ac:cxnSpMk id="16" creationId="{C1BB5AF6-7232-4DE9-ADEC-8C89C3F0D20E}"/>
          </ac:cxnSpMkLst>
        </pc:cxnChg>
        <pc:cxnChg chg="mod">
          <ac:chgData name="Eldert Grootenboer" userId="3fe8758b2c2b58d2" providerId="LiveId" clId="{80D3185E-4D2B-4438-8DF8-5474F5446621}" dt="2021-03-23T16:47:37.116" v="1070" actId="208"/>
          <ac:cxnSpMkLst>
            <pc:docMk/>
            <pc:sldMk cId="3333233687" sldId="2076137852"/>
            <ac:cxnSpMk id="18" creationId="{E43939F8-FBDD-4A5A-B0EE-351FE16076A6}"/>
          </ac:cxnSpMkLst>
        </pc:cxnChg>
        <pc:cxnChg chg="mod">
          <ac:chgData name="Eldert Grootenboer" userId="3fe8758b2c2b58d2" providerId="LiveId" clId="{80D3185E-4D2B-4438-8DF8-5474F5446621}" dt="2021-03-23T16:47:37.116" v="1070" actId="208"/>
          <ac:cxnSpMkLst>
            <pc:docMk/>
            <pc:sldMk cId="3333233687" sldId="2076137852"/>
            <ac:cxnSpMk id="24" creationId="{EB556145-470C-4909-860F-31BBA6AD4D4D}"/>
          </ac:cxnSpMkLst>
        </pc:cxnChg>
        <pc:cxnChg chg="mod">
          <ac:chgData name="Eldert Grootenboer" userId="3fe8758b2c2b58d2" providerId="LiveId" clId="{80D3185E-4D2B-4438-8DF8-5474F5446621}" dt="2021-03-29T10:45:16.314" v="2104" actId="1076"/>
          <ac:cxnSpMkLst>
            <pc:docMk/>
            <pc:sldMk cId="3333233687" sldId="2076137852"/>
            <ac:cxnSpMk id="30" creationId="{40078815-FE20-4BFF-A7A5-42992932A9A1}"/>
          </ac:cxnSpMkLst>
        </pc:cxnChg>
        <pc:cxnChg chg="del mod">
          <ac:chgData name="Eldert Grootenboer" userId="3fe8758b2c2b58d2" providerId="LiveId" clId="{80D3185E-4D2B-4438-8DF8-5474F5446621}" dt="2021-03-29T10:45:33.378" v="2105" actId="478"/>
          <ac:cxnSpMkLst>
            <pc:docMk/>
            <pc:sldMk cId="3333233687" sldId="2076137852"/>
            <ac:cxnSpMk id="37" creationId="{3D628C04-1BC3-4061-B68F-8F56EA193F94}"/>
          </ac:cxnSpMkLst>
        </pc:cxnChg>
        <pc:cxnChg chg="mod">
          <ac:chgData name="Eldert Grootenboer" userId="3fe8758b2c2b58d2" providerId="LiveId" clId="{80D3185E-4D2B-4438-8DF8-5474F5446621}" dt="2021-03-23T16:47:37.116" v="1070" actId="208"/>
          <ac:cxnSpMkLst>
            <pc:docMk/>
            <pc:sldMk cId="3333233687" sldId="2076137852"/>
            <ac:cxnSpMk id="40" creationId="{A9FE1D90-FBC7-40E1-9186-61D58C2B8C95}"/>
          </ac:cxnSpMkLst>
        </pc:cxnChg>
        <pc:cxnChg chg="del mod">
          <ac:chgData name="Eldert Grootenboer" userId="3fe8758b2c2b58d2" providerId="LiveId" clId="{80D3185E-4D2B-4438-8DF8-5474F5446621}" dt="2021-03-29T10:45:37.495" v="2110" actId="478"/>
          <ac:cxnSpMkLst>
            <pc:docMk/>
            <pc:sldMk cId="3333233687" sldId="2076137852"/>
            <ac:cxnSpMk id="45" creationId="{87ACA1CC-6775-4805-B14D-C51650160672}"/>
          </ac:cxnSpMkLst>
        </pc:cxnChg>
        <pc:cxnChg chg="del mod">
          <ac:chgData name="Eldert Grootenboer" userId="3fe8758b2c2b58d2" providerId="LiveId" clId="{80D3185E-4D2B-4438-8DF8-5474F5446621}" dt="2021-03-29T10:45:34.337" v="2106" actId="478"/>
          <ac:cxnSpMkLst>
            <pc:docMk/>
            <pc:sldMk cId="3333233687" sldId="2076137852"/>
            <ac:cxnSpMk id="48" creationId="{DD29C45C-2947-4AB2-8059-A43E33FE6F1D}"/>
          </ac:cxnSpMkLst>
        </pc:cxnChg>
        <pc:cxnChg chg="del mod">
          <ac:chgData name="Eldert Grootenboer" userId="3fe8758b2c2b58d2" providerId="LiveId" clId="{80D3185E-4D2B-4438-8DF8-5474F5446621}" dt="2021-03-29T10:45:35.051" v="2107" actId="478"/>
          <ac:cxnSpMkLst>
            <pc:docMk/>
            <pc:sldMk cId="3333233687" sldId="2076137852"/>
            <ac:cxnSpMk id="51" creationId="{F80852B5-C4A4-441A-88FC-480D723A2C9F}"/>
          </ac:cxnSpMkLst>
        </pc:cxnChg>
        <pc:cxnChg chg="del mod">
          <ac:chgData name="Eldert Grootenboer" userId="3fe8758b2c2b58d2" providerId="LiveId" clId="{80D3185E-4D2B-4438-8DF8-5474F5446621}" dt="2021-03-29T10:45:36.656" v="2109" actId="478"/>
          <ac:cxnSpMkLst>
            <pc:docMk/>
            <pc:sldMk cId="3333233687" sldId="2076137852"/>
            <ac:cxnSpMk id="54" creationId="{AC1820A5-6238-4163-915D-D16A3C78EBB6}"/>
          </ac:cxnSpMkLst>
        </pc:cxnChg>
        <pc:cxnChg chg="del mod">
          <ac:chgData name="Eldert Grootenboer" userId="3fe8758b2c2b58d2" providerId="LiveId" clId="{80D3185E-4D2B-4438-8DF8-5474F5446621}" dt="2021-03-29T10:45:35.930" v="2108" actId="478"/>
          <ac:cxnSpMkLst>
            <pc:docMk/>
            <pc:sldMk cId="3333233687" sldId="2076137852"/>
            <ac:cxnSpMk id="58" creationId="{1D7AF951-7F47-41BA-9E18-21849D45AA5A}"/>
          </ac:cxnSpMkLst>
        </pc:cxnChg>
        <pc:cxnChg chg="mod">
          <ac:chgData name="Eldert Grootenboer" userId="3fe8758b2c2b58d2" providerId="LiveId" clId="{80D3185E-4D2B-4438-8DF8-5474F5446621}" dt="2021-03-29T10:45:16.314" v="2104" actId="1076"/>
          <ac:cxnSpMkLst>
            <pc:docMk/>
            <pc:sldMk cId="3333233687" sldId="2076137852"/>
            <ac:cxnSpMk id="59" creationId="{1E20739D-4E64-48F0-9FD1-511A7AF210A5}"/>
          </ac:cxnSpMkLst>
        </pc:cxnChg>
      </pc:sldChg>
      <pc:sldChg chg="modSp add mod ord modTransition modShow">
        <pc:chgData name="Eldert Grootenboer" userId="3fe8758b2c2b58d2" providerId="LiveId" clId="{80D3185E-4D2B-4438-8DF8-5474F5446621}" dt="2021-03-29T10:40:09.547" v="2060"/>
        <pc:sldMkLst>
          <pc:docMk/>
          <pc:sldMk cId="3129802123" sldId="2076137853"/>
        </pc:sldMkLst>
        <pc:spChg chg="mod">
          <ac:chgData name="Eldert Grootenboer" userId="3fe8758b2c2b58d2" providerId="LiveId" clId="{80D3185E-4D2B-4438-8DF8-5474F5446621}" dt="2021-03-29T10:40:09.547" v="2060"/>
          <ac:spMkLst>
            <pc:docMk/>
            <pc:sldMk cId="3129802123" sldId="2076137853"/>
            <ac:spMk id="3" creationId="{03161D19-1086-4FF5-B9E0-5A27CBB012EA}"/>
          </ac:spMkLst>
        </pc:spChg>
        <pc:spChg chg="mod">
          <ac:chgData name="Eldert Grootenboer" userId="3fe8758b2c2b58d2" providerId="LiveId" clId="{80D3185E-4D2B-4438-8DF8-5474F5446621}" dt="2021-03-29T10:40:09.547" v="2060"/>
          <ac:spMkLst>
            <pc:docMk/>
            <pc:sldMk cId="3129802123" sldId="2076137853"/>
            <ac:spMk id="5" creationId="{FE0BF13A-C2BF-4F99-BA8D-34A715EE139D}"/>
          </ac:spMkLst>
        </pc:spChg>
      </pc:sldChg>
      <pc:sldChg chg="addSp delSp modSp add mod delAnim modAnim">
        <pc:chgData name="Eldert Grootenboer" userId="3fe8758b2c2b58d2" providerId="LiveId" clId="{80D3185E-4D2B-4438-8DF8-5474F5446621}" dt="2021-04-07T20:17:17.396" v="2570"/>
        <pc:sldMkLst>
          <pc:docMk/>
          <pc:sldMk cId="154680636" sldId="2076137854"/>
        </pc:sldMkLst>
        <pc:spChg chg="mod">
          <ac:chgData name="Eldert Grootenboer" userId="3fe8758b2c2b58d2" providerId="LiveId" clId="{80D3185E-4D2B-4438-8DF8-5474F5446621}" dt="2021-03-29T10:40:09.547" v="2060"/>
          <ac:spMkLst>
            <pc:docMk/>
            <pc:sldMk cId="154680636" sldId="2076137854"/>
            <ac:spMk id="2" creationId="{00000000-0000-0000-0000-000000000000}"/>
          </ac:spMkLst>
        </pc:spChg>
        <pc:spChg chg="del mod">
          <ac:chgData name="Eldert Grootenboer" userId="3fe8758b2c2b58d2" providerId="LiveId" clId="{80D3185E-4D2B-4438-8DF8-5474F5446621}" dt="2021-03-24T10:42:03.457" v="1440"/>
          <ac:spMkLst>
            <pc:docMk/>
            <pc:sldMk cId="154680636" sldId="2076137854"/>
            <ac:spMk id="3" creationId="{00000000-0000-0000-0000-000000000000}"/>
          </ac:spMkLst>
        </pc:spChg>
        <pc:spChg chg="add del mod">
          <ac:chgData name="Eldert Grootenboer" userId="3fe8758b2c2b58d2" providerId="LiveId" clId="{80D3185E-4D2B-4438-8DF8-5474F5446621}" dt="2021-03-29T10:47:26.786" v="2113"/>
          <ac:spMkLst>
            <pc:docMk/>
            <pc:sldMk cId="154680636" sldId="2076137854"/>
            <ac:spMk id="5" creationId="{AB71B379-8B21-469B-99FB-E9B0719E5F74}"/>
          </ac:spMkLst>
        </pc:spChg>
        <pc:graphicFrameChg chg="add del mod modGraphic">
          <ac:chgData name="Eldert Grootenboer" userId="3fe8758b2c2b58d2" providerId="LiveId" clId="{80D3185E-4D2B-4438-8DF8-5474F5446621}" dt="2021-03-29T10:47:25.275" v="2112" actId="21"/>
          <ac:graphicFrameMkLst>
            <pc:docMk/>
            <pc:sldMk cId="154680636" sldId="2076137854"/>
            <ac:graphicFrameMk id="4" creationId="{950CDA03-25A7-4478-9228-CF452C6F150F}"/>
          </ac:graphicFrameMkLst>
        </pc:graphicFrameChg>
        <pc:graphicFrameChg chg="add mod modGraphic">
          <ac:chgData name="Eldert Grootenboer" userId="3fe8758b2c2b58d2" providerId="LiveId" clId="{80D3185E-4D2B-4438-8DF8-5474F5446621}" dt="2021-04-07T20:16:50.902" v="2565" actId="2085"/>
          <ac:graphicFrameMkLst>
            <pc:docMk/>
            <pc:sldMk cId="154680636" sldId="2076137854"/>
            <ac:graphicFrameMk id="6" creationId="{7B9E2468-C9D3-439A-99CB-50905E130BD2}"/>
          </ac:graphicFrameMkLst>
        </pc:graphicFrameChg>
      </pc:sldChg>
      <pc:sldChg chg="add del">
        <pc:chgData name="Eldert Grootenboer" userId="3fe8758b2c2b58d2" providerId="LiveId" clId="{80D3185E-4D2B-4438-8DF8-5474F5446621}" dt="2021-03-23T16:53:58.054" v="1205" actId="22"/>
        <pc:sldMkLst>
          <pc:docMk/>
          <pc:sldMk cId="1056795907" sldId="2076137854"/>
        </pc:sldMkLst>
      </pc:sldChg>
      <pc:sldChg chg="add del">
        <pc:chgData name="Eldert Grootenboer" userId="3fe8758b2c2b58d2" providerId="LiveId" clId="{80D3185E-4D2B-4438-8DF8-5474F5446621}" dt="2021-03-24T10:40:32.214" v="1379" actId="47"/>
        <pc:sldMkLst>
          <pc:docMk/>
          <pc:sldMk cId="3273348120" sldId="2076137854"/>
        </pc:sldMkLst>
      </pc:sldChg>
      <pc:sldChg chg="addSp delSp modSp add mod modAnim">
        <pc:chgData name="Eldert Grootenboer" userId="3fe8758b2c2b58d2" providerId="LiveId" clId="{80D3185E-4D2B-4438-8DF8-5474F5446621}" dt="2021-04-07T20:10:50.687" v="2494"/>
        <pc:sldMkLst>
          <pc:docMk/>
          <pc:sldMk cId="2881189161" sldId="2076137855"/>
        </pc:sldMkLst>
        <pc:spChg chg="del mod">
          <ac:chgData name="Eldert Grootenboer" userId="3fe8758b2c2b58d2" providerId="LiveId" clId="{80D3185E-4D2B-4438-8DF8-5474F5446621}" dt="2021-03-24T10:42:46.640" v="1448"/>
          <ac:spMkLst>
            <pc:docMk/>
            <pc:sldMk cId="2881189161" sldId="2076137855"/>
            <ac:spMk id="3" creationId="{03161D19-1086-4FF5-B9E0-5A27CBB012EA}"/>
          </ac:spMkLst>
        </pc:spChg>
        <pc:spChg chg="mod">
          <ac:chgData name="Eldert Grootenboer" userId="3fe8758b2c2b58d2" providerId="LiveId" clId="{80D3185E-4D2B-4438-8DF8-5474F5446621}" dt="2021-03-29T10:40:09.547" v="2060"/>
          <ac:spMkLst>
            <pc:docMk/>
            <pc:sldMk cId="2881189161" sldId="2076137855"/>
            <ac:spMk id="5" creationId="{FE0BF13A-C2BF-4F99-BA8D-34A715EE139D}"/>
          </ac:spMkLst>
        </pc:spChg>
        <pc:graphicFrameChg chg="add mod modGraphic">
          <ac:chgData name="Eldert Grootenboer" userId="3fe8758b2c2b58d2" providerId="LiveId" clId="{80D3185E-4D2B-4438-8DF8-5474F5446621}" dt="2021-03-29T10:40:09.547" v="2060"/>
          <ac:graphicFrameMkLst>
            <pc:docMk/>
            <pc:sldMk cId="2881189161" sldId="2076137855"/>
            <ac:graphicFrameMk id="4" creationId="{F552CC54-4BBB-40F9-B2D8-8C73618361C6}"/>
          </ac:graphicFrameMkLst>
        </pc:graphicFrameChg>
      </pc:sldChg>
      <pc:sldChg chg="addSp delSp modSp add mod modAnim">
        <pc:chgData name="Eldert Grootenboer" userId="3fe8758b2c2b58d2" providerId="LiveId" clId="{80D3185E-4D2B-4438-8DF8-5474F5446621}" dt="2021-04-07T20:10:57.182" v="2495"/>
        <pc:sldMkLst>
          <pc:docMk/>
          <pc:sldMk cId="4226063575" sldId="2076137856"/>
        </pc:sldMkLst>
        <pc:spChg chg="mod">
          <ac:chgData name="Eldert Grootenboer" userId="3fe8758b2c2b58d2" providerId="LiveId" clId="{80D3185E-4D2B-4438-8DF8-5474F5446621}" dt="2021-03-29T10:40:09.547" v="2060"/>
          <ac:spMkLst>
            <pc:docMk/>
            <pc:sldMk cId="4226063575" sldId="2076137856"/>
            <ac:spMk id="2" creationId="{68C21EE0-5114-441C-A930-CCB324AABC30}"/>
          </ac:spMkLst>
        </pc:spChg>
        <pc:spChg chg="del mod">
          <ac:chgData name="Eldert Grootenboer" userId="3fe8758b2c2b58d2" providerId="LiveId" clId="{80D3185E-4D2B-4438-8DF8-5474F5446621}" dt="2021-03-24T10:44:39.446" v="1528"/>
          <ac:spMkLst>
            <pc:docMk/>
            <pc:sldMk cId="4226063575" sldId="2076137856"/>
            <ac:spMk id="4" creationId="{7E44AAEC-BFBA-4C68-AA31-BDAD7444BB1F}"/>
          </ac:spMkLst>
        </pc:spChg>
        <pc:graphicFrameChg chg="add del mod">
          <ac:chgData name="Eldert Grootenboer" userId="3fe8758b2c2b58d2" providerId="LiveId" clId="{80D3185E-4D2B-4438-8DF8-5474F5446621}" dt="2021-03-24T10:44:38.115" v="1526"/>
          <ac:graphicFrameMkLst>
            <pc:docMk/>
            <pc:sldMk cId="4226063575" sldId="2076137856"/>
            <ac:graphicFrameMk id="5" creationId="{9770809A-1C75-4079-BAEB-4E52C2DDA11C}"/>
          </ac:graphicFrameMkLst>
        </pc:graphicFrameChg>
        <pc:graphicFrameChg chg="add mod modGraphic">
          <ac:chgData name="Eldert Grootenboer" userId="3fe8758b2c2b58d2" providerId="LiveId" clId="{80D3185E-4D2B-4438-8DF8-5474F5446621}" dt="2021-03-29T10:40:09.547" v="2060"/>
          <ac:graphicFrameMkLst>
            <pc:docMk/>
            <pc:sldMk cId="4226063575" sldId="2076137856"/>
            <ac:graphicFrameMk id="6" creationId="{AC5680CC-831D-4744-B8AA-A4B1BB399E1F}"/>
          </ac:graphicFrameMkLst>
        </pc:graphicFrameChg>
      </pc:sldChg>
      <pc:sldChg chg="addSp delSp modSp add mod modAnim modNotesTx">
        <pc:chgData name="Eldert Grootenboer" userId="3fe8758b2c2b58d2" providerId="LiveId" clId="{80D3185E-4D2B-4438-8DF8-5474F5446621}" dt="2021-04-06T20:15:26.906" v="2490" actId="20577"/>
        <pc:sldMkLst>
          <pc:docMk/>
          <pc:sldMk cId="1950182790" sldId="2076137857"/>
        </pc:sldMkLst>
        <pc:spChg chg="mod">
          <ac:chgData name="Eldert Grootenboer" userId="3fe8758b2c2b58d2" providerId="LiveId" clId="{80D3185E-4D2B-4438-8DF8-5474F5446621}" dt="2021-03-29T10:40:09.547" v="2060"/>
          <ac:spMkLst>
            <pc:docMk/>
            <pc:sldMk cId="1950182790" sldId="2076137857"/>
            <ac:spMk id="2" creationId="{AADF6A37-3A82-434C-961E-3C677C131935}"/>
          </ac:spMkLst>
        </pc:spChg>
        <pc:spChg chg="del mod">
          <ac:chgData name="Eldert Grootenboer" userId="3fe8758b2c2b58d2" providerId="LiveId" clId="{80D3185E-4D2B-4438-8DF8-5474F5446621}" dt="2021-03-24T10:49:19.022" v="1764"/>
          <ac:spMkLst>
            <pc:docMk/>
            <pc:sldMk cId="1950182790" sldId="2076137857"/>
            <ac:spMk id="4" creationId="{EEA342BD-AD9C-46CB-84B6-0AB9F0ED535E}"/>
          </ac:spMkLst>
        </pc:spChg>
        <pc:graphicFrameChg chg="add mod modGraphic">
          <ac:chgData name="Eldert Grootenboer" userId="3fe8758b2c2b58d2" providerId="LiveId" clId="{80D3185E-4D2B-4438-8DF8-5474F5446621}" dt="2021-04-06T19:58:42.129" v="2482" actId="20577"/>
          <ac:graphicFrameMkLst>
            <pc:docMk/>
            <pc:sldMk cId="1950182790" sldId="2076137857"/>
            <ac:graphicFrameMk id="5" creationId="{70E04541-F580-4AC1-A5AD-852F2EAFEAF9}"/>
          </ac:graphicFrameMkLst>
        </pc:graphicFrameChg>
      </pc:sldChg>
      <pc:sldChg chg="add del ord">
        <pc:chgData name="Eldert Grootenboer" userId="3fe8758b2c2b58d2" providerId="LiveId" clId="{80D3185E-4D2B-4438-8DF8-5474F5446621}" dt="2021-03-25T18:53:41.431" v="2031" actId="47"/>
        <pc:sldMkLst>
          <pc:docMk/>
          <pc:sldMk cId="3189081398" sldId="2076137858"/>
        </pc:sldMkLst>
      </pc:sldChg>
      <pc:sldChg chg="addSp delSp modSp new mod ord modAnim modNotesTx">
        <pc:chgData name="Eldert Grootenboer" userId="3fe8758b2c2b58d2" providerId="LiveId" clId="{80D3185E-4D2B-4438-8DF8-5474F5446621}" dt="2021-04-07T20:14:59.817" v="2538" actId="20577"/>
        <pc:sldMkLst>
          <pc:docMk/>
          <pc:sldMk cId="3602349568" sldId="2076137858"/>
        </pc:sldMkLst>
        <pc:spChg chg="mod">
          <ac:chgData name="Eldert Grootenboer" userId="3fe8758b2c2b58d2" providerId="LiveId" clId="{80D3185E-4D2B-4438-8DF8-5474F5446621}" dt="2021-04-07T20:14:59.817" v="2538" actId="20577"/>
          <ac:spMkLst>
            <pc:docMk/>
            <pc:sldMk cId="3602349568" sldId="2076137858"/>
            <ac:spMk id="2" creationId="{D88387D9-8325-462B-BF74-211428800268}"/>
          </ac:spMkLst>
        </pc:spChg>
        <pc:spChg chg="del">
          <ac:chgData name="Eldert Grootenboer" userId="3fe8758b2c2b58d2" providerId="LiveId" clId="{80D3185E-4D2B-4438-8DF8-5474F5446621}" dt="2021-03-29T10:41:43.770" v="2079"/>
          <ac:spMkLst>
            <pc:docMk/>
            <pc:sldMk cId="3602349568" sldId="2076137858"/>
            <ac:spMk id="3" creationId="{82E935E7-46D1-4B92-82AD-C77F0EE8F8AA}"/>
          </ac:spMkLst>
        </pc:spChg>
        <pc:graphicFrameChg chg="add mod">
          <ac:chgData name="Eldert Grootenboer" userId="3fe8758b2c2b58d2" providerId="LiveId" clId="{80D3185E-4D2B-4438-8DF8-5474F5446621}" dt="2021-03-29T10:41:43.770" v="2079"/>
          <ac:graphicFrameMkLst>
            <pc:docMk/>
            <pc:sldMk cId="3602349568" sldId="2076137858"/>
            <ac:graphicFrameMk id="4" creationId="{81C8F05C-7830-41FE-BE4F-744D535A5BC5}"/>
          </ac:graphicFrameMkLst>
        </pc:graphicFrameChg>
      </pc:sldChg>
      <pc:sldChg chg="addSp modSp new mod ord modAnim modShow">
        <pc:chgData name="Eldert Grootenboer" userId="3fe8758b2c2b58d2" providerId="LiveId" clId="{80D3185E-4D2B-4438-8DF8-5474F5446621}" dt="2021-03-29T10:43:58.350" v="2097" actId="729"/>
        <pc:sldMkLst>
          <pc:docMk/>
          <pc:sldMk cId="3008830424" sldId="2076137859"/>
        </pc:sldMkLst>
        <pc:spChg chg="mod">
          <ac:chgData name="Eldert Grootenboer" userId="3fe8758b2c2b58d2" providerId="LiveId" clId="{80D3185E-4D2B-4438-8DF8-5474F5446621}" dt="2021-03-29T10:42:20.076" v="2088"/>
          <ac:spMkLst>
            <pc:docMk/>
            <pc:sldMk cId="3008830424" sldId="2076137859"/>
            <ac:spMk id="2" creationId="{29F523C2-8FF5-405B-A6DA-67880DCE21B4}"/>
          </ac:spMkLst>
        </pc:spChg>
        <pc:spChg chg="mod">
          <ac:chgData name="Eldert Grootenboer" userId="3fe8758b2c2b58d2" providerId="LiveId" clId="{80D3185E-4D2B-4438-8DF8-5474F5446621}" dt="2021-03-29T10:42:29.336" v="2090"/>
          <ac:spMkLst>
            <pc:docMk/>
            <pc:sldMk cId="3008830424" sldId="2076137859"/>
            <ac:spMk id="5" creationId="{8151F8C8-39DE-406B-9160-28A54D0D52A3}"/>
          </ac:spMkLst>
        </pc:spChg>
        <pc:spChg chg="mod">
          <ac:chgData name="Eldert Grootenboer" userId="3fe8758b2c2b58d2" providerId="LiveId" clId="{80D3185E-4D2B-4438-8DF8-5474F5446621}" dt="2021-03-29T10:42:29.336" v="2090"/>
          <ac:spMkLst>
            <pc:docMk/>
            <pc:sldMk cId="3008830424" sldId="2076137859"/>
            <ac:spMk id="7" creationId="{183FC11B-F03A-4F98-A1A3-0C9A18C4FEC6}"/>
          </ac:spMkLst>
        </pc:spChg>
        <pc:spChg chg="mod">
          <ac:chgData name="Eldert Grootenboer" userId="3fe8758b2c2b58d2" providerId="LiveId" clId="{80D3185E-4D2B-4438-8DF8-5474F5446621}" dt="2021-03-29T10:42:29.336" v="2090"/>
          <ac:spMkLst>
            <pc:docMk/>
            <pc:sldMk cId="3008830424" sldId="2076137859"/>
            <ac:spMk id="8" creationId="{E0359EA4-7441-4AAD-A1FF-A1768D229183}"/>
          </ac:spMkLst>
        </pc:spChg>
        <pc:spChg chg="mod">
          <ac:chgData name="Eldert Grootenboer" userId="3fe8758b2c2b58d2" providerId="LiveId" clId="{80D3185E-4D2B-4438-8DF8-5474F5446621}" dt="2021-03-29T10:42:29.336" v="2090"/>
          <ac:spMkLst>
            <pc:docMk/>
            <pc:sldMk cId="3008830424" sldId="2076137859"/>
            <ac:spMk id="11" creationId="{ACB29343-773F-45F1-B0F8-A7851810508D}"/>
          </ac:spMkLst>
        </pc:spChg>
        <pc:spChg chg="mod">
          <ac:chgData name="Eldert Grootenboer" userId="3fe8758b2c2b58d2" providerId="LiveId" clId="{80D3185E-4D2B-4438-8DF8-5474F5446621}" dt="2021-03-29T10:42:29.336" v="2090"/>
          <ac:spMkLst>
            <pc:docMk/>
            <pc:sldMk cId="3008830424" sldId="2076137859"/>
            <ac:spMk id="12" creationId="{64BFB6BD-4B83-40D8-9454-248274CF7768}"/>
          </ac:spMkLst>
        </pc:spChg>
        <pc:spChg chg="mod">
          <ac:chgData name="Eldert Grootenboer" userId="3fe8758b2c2b58d2" providerId="LiveId" clId="{80D3185E-4D2B-4438-8DF8-5474F5446621}" dt="2021-03-29T10:42:29.336" v="2090"/>
          <ac:spMkLst>
            <pc:docMk/>
            <pc:sldMk cId="3008830424" sldId="2076137859"/>
            <ac:spMk id="21" creationId="{28CF9A39-2FE8-4C25-B073-A2C9048BA2B6}"/>
          </ac:spMkLst>
        </pc:spChg>
        <pc:spChg chg="mod">
          <ac:chgData name="Eldert Grootenboer" userId="3fe8758b2c2b58d2" providerId="LiveId" clId="{80D3185E-4D2B-4438-8DF8-5474F5446621}" dt="2021-03-29T10:42:29.336" v="2090"/>
          <ac:spMkLst>
            <pc:docMk/>
            <pc:sldMk cId="3008830424" sldId="2076137859"/>
            <ac:spMk id="24" creationId="{29AB0508-4B2F-4C86-AABE-A8E307783925}"/>
          </ac:spMkLst>
        </pc:spChg>
        <pc:spChg chg="mod">
          <ac:chgData name="Eldert Grootenboer" userId="3fe8758b2c2b58d2" providerId="LiveId" clId="{80D3185E-4D2B-4438-8DF8-5474F5446621}" dt="2021-03-29T10:42:29.336" v="2090"/>
          <ac:spMkLst>
            <pc:docMk/>
            <pc:sldMk cId="3008830424" sldId="2076137859"/>
            <ac:spMk id="25" creationId="{37309ED8-F3C5-47F9-B07D-6434EBB9D88A}"/>
          </ac:spMkLst>
        </pc:spChg>
        <pc:grpChg chg="add mod">
          <ac:chgData name="Eldert Grootenboer" userId="3fe8758b2c2b58d2" providerId="LiveId" clId="{80D3185E-4D2B-4438-8DF8-5474F5446621}" dt="2021-03-29T10:42:29.336" v="2090"/>
          <ac:grpSpMkLst>
            <pc:docMk/>
            <pc:sldMk cId="3008830424" sldId="2076137859"/>
            <ac:grpSpMk id="3" creationId="{C8552BB0-93D1-4D86-A4E4-791DCCDAB61A}"/>
          </ac:grpSpMkLst>
        </pc:grpChg>
        <pc:grpChg chg="mod">
          <ac:chgData name="Eldert Grootenboer" userId="3fe8758b2c2b58d2" providerId="LiveId" clId="{80D3185E-4D2B-4438-8DF8-5474F5446621}" dt="2021-03-29T10:42:29.336" v="2090"/>
          <ac:grpSpMkLst>
            <pc:docMk/>
            <pc:sldMk cId="3008830424" sldId="2076137859"/>
            <ac:grpSpMk id="4" creationId="{CED2642E-83FB-41CE-9A61-7A2D81956B7C}"/>
          </ac:grpSpMkLst>
        </pc:grpChg>
        <pc:grpChg chg="add mod">
          <ac:chgData name="Eldert Grootenboer" userId="3fe8758b2c2b58d2" providerId="LiveId" clId="{80D3185E-4D2B-4438-8DF8-5474F5446621}" dt="2021-03-29T10:42:29.336" v="2090"/>
          <ac:grpSpMkLst>
            <pc:docMk/>
            <pc:sldMk cId="3008830424" sldId="2076137859"/>
            <ac:grpSpMk id="9" creationId="{896652BF-7651-4398-8027-C863C2782AFE}"/>
          </ac:grpSpMkLst>
        </pc:grpChg>
        <pc:grpChg chg="mod">
          <ac:chgData name="Eldert Grootenboer" userId="3fe8758b2c2b58d2" providerId="LiveId" clId="{80D3185E-4D2B-4438-8DF8-5474F5446621}" dt="2021-03-29T10:42:29.336" v="2090"/>
          <ac:grpSpMkLst>
            <pc:docMk/>
            <pc:sldMk cId="3008830424" sldId="2076137859"/>
            <ac:grpSpMk id="10" creationId="{011C7353-8330-4B14-87DA-6BEDE26A010B}"/>
          </ac:grpSpMkLst>
        </pc:grpChg>
        <pc:grpChg chg="mod">
          <ac:chgData name="Eldert Grootenboer" userId="3fe8758b2c2b58d2" providerId="LiveId" clId="{80D3185E-4D2B-4438-8DF8-5474F5446621}" dt="2021-03-29T10:42:29.336" v="2090"/>
          <ac:grpSpMkLst>
            <pc:docMk/>
            <pc:sldMk cId="3008830424" sldId="2076137859"/>
            <ac:grpSpMk id="14" creationId="{EB074E3F-199C-4C53-96FE-44398F21CD76}"/>
          </ac:grpSpMkLst>
        </pc:grpChg>
        <pc:grpChg chg="add mod">
          <ac:chgData name="Eldert Grootenboer" userId="3fe8758b2c2b58d2" providerId="LiveId" clId="{80D3185E-4D2B-4438-8DF8-5474F5446621}" dt="2021-03-29T10:42:29.336" v="2090"/>
          <ac:grpSpMkLst>
            <pc:docMk/>
            <pc:sldMk cId="3008830424" sldId="2076137859"/>
            <ac:grpSpMk id="20" creationId="{B755D76B-9444-4B3B-8E40-A194994E72DB}"/>
          </ac:grpSpMkLst>
        </pc:grpChg>
        <pc:grpChg chg="mod">
          <ac:chgData name="Eldert Grootenboer" userId="3fe8758b2c2b58d2" providerId="LiveId" clId="{80D3185E-4D2B-4438-8DF8-5474F5446621}" dt="2021-03-29T10:42:29.336" v="2090"/>
          <ac:grpSpMkLst>
            <pc:docMk/>
            <pc:sldMk cId="3008830424" sldId="2076137859"/>
            <ac:grpSpMk id="22" creationId="{395CE62B-2569-4EDD-B33B-FED61CA2E5C9}"/>
          </ac:grpSpMkLst>
        </pc:grpChg>
        <pc:grpChg chg="mod">
          <ac:chgData name="Eldert Grootenboer" userId="3fe8758b2c2b58d2" providerId="LiveId" clId="{80D3185E-4D2B-4438-8DF8-5474F5446621}" dt="2021-03-29T10:42:29.336" v="2090"/>
          <ac:grpSpMkLst>
            <pc:docMk/>
            <pc:sldMk cId="3008830424" sldId="2076137859"/>
            <ac:grpSpMk id="23" creationId="{011D393D-6428-4357-A1BD-2EBDFA4FFCB1}"/>
          </ac:grpSpMkLst>
        </pc:grpChg>
        <pc:picChg chg="mod">
          <ac:chgData name="Eldert Grootenboer" userId="3fe8758b2c2b58d2" providerId="LiveId" clId="{80D3185E-4D2B-4438-8DF8-5474F5446621}" dt="2021-03-29T10:42:29.336" v="2090"/>
          <ac:picMkLst>
            <pc:docMk/>
            <pc:sldMk cId="3008830424" sldId="2076137859"/>
            <ac:picMk id="6" creationId="{04124E69-00D9-438E-8A4A-0C23C151F6F4}"/>
          </ac:picMkLst>
        </pc:picChg>
        <pc:picChg chg="mod">
          <ac:chgData name="Eldert Grootenboer" userId="3fe8758b2c2b58d2" providerId="LiveId" clId="{80D3185E-4D2B-4438-8DF8-5474F5446621}" dt="2021-03-29T10:42:29.336" v="2090"/>
          <ac:picMkLst>
            <pc:docMk/>
            <pc:sldMk cId="3008830424" sldId="2076137859"/>
            <ac:picMk id="13" creationId="{14FC9BE6-CEFE-4F3C-805D-A0C53AB540F0}"/>
          </ac:picMkLst>
        </pc:picChg>
        <pc:picChg chg="mod">
          <ac:chgData name="Eldert Grootenboer" userId="3fe8758b2c2b58d2" providerId="LiveId" clId="{80D3185E-4D2B-4438-8DF8-5474F5446621}" dt="2021-03-29T10:42:29.336" v="2090"/>
          <ac:picMkLst>
            <pc:docMk/>
            <pc:sldMk cId="3008830424" sldId="2076137859"/>
            <ac:picMk id="15" creationId="{58BAD56A-103E-4FFA-A53B-2B24DEF4484A}"/>
          </ac:picMkLst>
        </pc:picChg>
        <pc:picChg chg="mod">
          <ac:chgData name="Eldert Grootenboer" userId="3fe8758b2c2b58d2" providerId="LiveId" clId="{80D3185E-4D2B-4438-8DF8-5474F5446621}" dt="2021-03-29T10:42:29.336" v="2090"/>
          <ac:picMkLst>
            <pc:docMk/>
            <pc:sldMk cId="3008830424" sldId="2076137859"/>
            <ac:picMk id="16" creationId="{131823D5-CEAB-4614-A4E0-C55D54E18722}"/>
          </ac:picMkLst>
        </pc:picChg>
        <pc:picChg chg="mod">
          <ac:chgData name="Eldert Grootenboer" userId="3fe8758b2c2b58d2" providerId="LiveId" clId="{80D3185E-4D2B-4438-8DF8-5474F5446621}" dt="2021-03-29T10:42:29.336" v="2090"/>
          <ac:picMkLst>
            <pc:docMk/>
            <pc:sldMk cId="3008830424" sldId="2076137859"/>
            <ac:picMk id="17" creationId="{09BB5E1C-AD33-48C9-B182-64243F1D764B}"/>
          </ac:picMkLst>
        </pc:picChg>
        <pc:picChg chg="mod">
          <ac:chgData name="Eldert Grootenboer" userId="3fe8758b2c2b58d2" providerId="LiveId" clId="{80D3185E-4D2B-4438-8DF8-5474F5446621}" dt="2021-03-29T10:42:29.336" v="2090"/>
          <ac:picMkLst>
            <pc:docMk/>
            <pc:sldMk cId="3008830424" sldId="2076137859"/>
            <ac:picMk id="18" creationId="{0B3B88B1-5317-4FEF-9CB6-4766CC432A51}"/>
          </ac:picMkLst>
        </pc:picChg>
        <pc:picChg chg="mod">
          <ac:chgData name="Eldert Grootenboer" userId="3fe8758b2c2b58d2" providerId="LiveId" clId="{80D3185E-4D2B-4438-8DF8-5474F5446621}" dt="2021-03-29T10:42:29.336" v="2090"/>
          <ac:picMkLst>
            <pc:docMk/>
            <pc:sldMk cId="3008830424" sldId="2076137859"/>
            <ac:picMk id="19" creationId="{AF6B9E23-2CB4-4EB5-B948-4C40F5C23B3A}"/>
          </ac:picMkLst>
        </pc:picChg>
        <pc:picChg chg="mod">
          <ac:chgData name="Eldert Grootenboer" userId="3fe8758b2c2b58d2" providerId="LiveId" clId="{80D3185E-4D2B-4438-8DF8-5474F5446621}" dt="2021-03-29T10:42:29.336" v="2090"/>
          <ac:picMkLst>
            <pc:docMk/>
            <pc:sldMk cId="3008830424" sldId="2076137859"/>
            <ac:picMk id="26" creationId="{CFBE0AF6-E7BF-49EF-AA29-D9393B78B3BF}"/>
          </ac:picMkLst>
        </pc:picChg>
        <pc:picChg chg="mod">
          <ac:chgData name="Eldert Grootenboer" userId="3fe8758b2c2b58d2" providerId="LiveId" clId="{80D3185E-4D2B-4438-8DF8-5474F5446621}" dt="2021-03-29T10:42:29.336" v="2090"/>
          <ac:picMkLst>
            <pc:docMk/>
            <pc:sldMk cId="3008830424" sldId="2076137859"/>
            <ac:picMk id="27" creationId="{0AE3A357-1B29-4548-B581-0F35B5C9146C}"/>
          </ac:picMkLst>
        </pc:picChg>
        <pc:picChg chg="mod">
          <ac:chgData name="Eldert Grootenboer" userId="3fe8758b2c2b58d2" providerId="LiveId" clId="{80D3185E-4D2B-4438-8DF8-5474F5446621}" dt="2021-03-29T10:42:29.336" v="2090"/>
          <ac:picMkLst>
            <pc:docMk/>
            <pc:sldMk cId="3008830424" sldId="2076137859"/>
            <ac:picMk id="28" creationId="{6E5C9F2F-96E0-4478-9CEF-FA5EECE8BBEE}"/>
          </ac:picMkLst>
        </pc:picChg>
        <pc:picChg chg="mod">
          <ac:chgData name="Eldert Grootenboer" userId="3fe8758b2c2b58d2" providerId="LiveId" clId="{80D3185E-4D2B-4438-8DF8-5474F5446621}" dt="2021-03-29T10:42:29.336" v="2090"/>
          <ac:picMkLst>
            <pc:docMk/>
            <pc:sldMk cId="3008830424" sldId="2076137859"/>
            <ac:picMk id="29" creationId="{E932EB26-0110-49C1-A5D4-37B677C5DC0C}"/>
          </ac:picMkLst>
        </pc:picChg>
      </pc:sldChg>
      <pc:sldMasterChg chg="addSp delSp modSp mod setBg modSldLayout">
        <pc:chgData name="Eldert Grootenboer" userId="3fe8758b2c2b58d2" providerId="LiveId" clId="{80D3185E-4D2B-4438-8DF8-5474F5446621}" dt="2021-03-23T16:11:40.466" v="716" actId="207"/>
        <pc:sldMasterMkLst>
          <pc:docMk/>
          <pc:sldMasterMk cId="264059487" sldId="2147483648"/>
        </pc:sldMasterMkLst>
        <pc:spChg chg="mod">
          <ac:chgData name="Eldert Grootenboer" userId="3fe8758b2c2b58d2" providerId="LiveId" clId="{80D3185E-4D2B-4438-8DF8-5474F5446621}" dt="2021-03-23T16:11:40.466" v="716" actId="207"/>
          <ac:spMkLst>
            <pc:docMk/>
            <pc:sldMasterMk cId="264059487" sldId="2147483648"/>
            <ac:spMk id="2" creationId="{F62C5419-725E-4FCC-8936-9E5753EC0B6D}"/>
          </ac:spMkLst>
        </pc:spChg>
        <pc:spChg chg="mod">
          <ac:chgData name="Eldert Grootenboer" userId="3fe8758b2c2b58d2" providerId="LiveId" clId="{80D3185E-4D2B-4438-8DF8-5474F5446621}" dt="2021-03-23T16:11:40.466" v="716" actId="207"/>
          <ac:spMkLst>
            <pc:docMk/>
            <pc:sldMasterMk cId="264059487" sldId="2147483648"/>
            <ac:spMk id="3" creationId="{2C909810-E066-41DA-88A0-2AC4A44C66A8}"/>
          </ac:spMkLst>
        </pc:spChg>
        <pc:spChg chg="add del mod">
          <ac:chgData name="Eldert Grootenboer" userId="3fe8758b2c2b58d2" providerId="LiveId" clId="{80D3185E-4D2B-4438-8DF8-5474F5446621}" dt="2021-03-23T16:11:40.466" v="716" actId="207"/>
          <ac:spMkLst>
            <pc:docMk/>
            <pc:sldMasterMk cId="264059487" sldId="2147483648"/>
            <ac:spMk id="4" creationId="{3C2EC909-2F7D-4A8F-B380-43D40AD2AE7A}"/>
          </ac:spMkLst>
        </pc:spChg>
        <pc:spChg chg="add mod">
          <ac:chgData name="Eldert Grootenboer" userId="3fe8758b2c2b58d2" providerId="LiveId" clId="{80D3185E-4D2B-4438-8DF8-5474F5446621}" dt="2021-03-23T16:11:40.466" v="716" actId="207"/>
          <ac:spMkLst>
            <pc:docMk/>
            <pc:sldMasterMk cId="264059487" sldId="2147483648"/>
            <ac:spMk id="5" creationId="{D5F08941-E749-4365-A26C-B1FC32E5423A}"/>
          </ac:spMkLst>
        </pc:spChg>
        <pc:spChg chg="add mod">
          <ac:chgData name="Eldert Grootenboer" userId="3fe8758b2c2b58d2" providerId="LiveId" clId="{80D3185E-4D2B-4438-8DF8-5474F5446621}" dt="2021-03-23T16:11:40.466" v="716" actId="207"/>
          <ac:spMkLst>
            <pc:docMk/>
            <pc:sldMasterMk cId="264059487" sldId="2147483648"/>
            <ac:spMk id="6" creationId="{2E78F006-C6DE-4C7F-8C9F-D75473EA8DEA}"/>
          </ac:spMkLst>
        </pc:spChg>
        <pc:sldLayoutChg chg="modSp">
          <pc:chgData name="Eldert Grootenboer" userId="3fe8758b2c2b58d2" providerId="LiveId" clId="{80D3185E-4D2B-4438-8DF8-5474F5446621}" dt="2021-03-23T16:09:48.938" v="694"/>
          <pc:sldLayoutMkLst>
            <pc:docMk/>
            <pc:sldMasterMk cId="264059487" sldId="2147483648"/>
            <pc:sldLayoutMk cId="3305970155" sldId="2147483649"/>
          </pc:sldLayoutMkLst>
          <pc:spChg chg="mod">
            <ac:chgData name="Eldert Grootenboer" userId="3fe8758b2c2b58d2" providerId="LiveId" clId="{80D3185E-4D2B-4438-8DF8-5474F5446621}" dt="2021-03-23T16:09:48.938" v="694"/>
            <ac:spMkLst>
              <pc:docMk/>
              <pc:sldMasterMk cId="264059487" sldId="2147483648"/>
              <pc:sldLayoutMk cId="3305970155" sldId="2147483649"/>
              <ac:spMk id="4" creationId="{195F705C-4D99-4D21-A38B-46AE76774927}"/>
            </ac:spMkLst>
          </pc:spChg>
          <pc:spChg chg="mod">
            <ac:chgData name="Eldert Grootenboer" userId="3fe8758b2c2b58d2" providerId="LiveId" clId="{80D3185E-4D2B-4438-8DF8-5474F5446621}" dt="2021-03-23T16:09:48.938" v="694"/>
            <ac:spMkLst>
              <pc:docMk/>
              <pc:sldMasterMk cId="264059487" sldId="2147483648"/>
              <pc:sldLayoutMk cId="3305970155" sldId="2147483649"/>
              <ac:spMk id="5" creationId="{6556642C-56C9-4C62-A355-FD09C669A9C7}"/>
            </ac:spMkLst>
          </pc:spChg>
          <pc:spChg chg="mod">
            <ac:chgData name="Eldert Grootenboer" userId="3fe8758b2c2b58d2" providerId="LiveId" clId="{80D3185E-4D2B-4438-8DF8-5474F5446621}" dt="2021-03-23T16:09:48.938" v="694"/>
            <ac:spMkLst>
              <pc:docMk/>
              <pc:sldMasterMk cId="264059487" sldId="2147483648"/>
              <pc:sldLayoutMk cId="3305970155" sldId="2147483649"/>
              <ac:spMk id="6" creationId="{6635941D-2EAD-476C-8B4B-654EBD308F42}"/>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329981290" sldId="2147483650"/>
          </pc:sldLayoutMkLst>
          <pc:spChg chg="mod">
            <ac:chgData name="Eldert Grootenboer" userId="3fe8758b2c2b58d2" providerId="LiveId" clId="{80D3185E-4D2B-4438-8DF8-5474F5446621}" dt="2021-03-23T16:09:48.938" v="694"/>
            <ac:spMkLst>
              <pc:docMk/>
              <pc:sldMasterMk cId="264059487" sldId="2147483648"/>
              <pc:sldLayoutMk cId="1329981290" sldId="2147483650"/>
              <ac:spMk id="4" creationId="{08BDB0E7-3BC1-45B3-AE08-6F7A3B35C634}"/>
            </ac:spMkLst>
          </pc:spChg>
          <pc:spChg chg="mod">
            <ac:chgData name="Eldert Grootenboer" userId="3fe8758b2c2b58d2" providerId="LiveId" clId="{80D3185E-4D2B-4438-8DF8-5474F5446621}" dt="2021-03-23T16:09:48.938" v="694"/>
            <ac:spMkLst>
              <pc:docMk/>
              <pc:sldMasterMk cId="264059487" sldId="2147483648"/>
              <pc:sldLayoutMk cId="1329981290" sldId="2147483650"/>
              <ac:spMk id="5" creationId="{38B0E5F6-DFE1-4B08-BA12-8A4722D20B8D}"/>
            </ac:spMkLst>
          </pc:spChg>
          <pc:spChg chg="mod">
            <ac:chgData name="Eldert Grootenboer" userId="3fe8758b2c2b58d2" providerId="LiveId" clId="{80D3185E-4D2B-4438-8DF8-5474F5446621}" dt="2021-03-23T16:09:48.938" v="694"/>
            <ac:spMkLst>
              <pc:docMk/>
              <pc:sldMasterMk cId="264059487" sldId="2147483648"/>
              <pc:sldLayoutMk cId="1329981290" sldId="2147483650"/>
              <ac:spMk id="6" creationId="{1190DE51-487F-45F1-8227-2A2CF9604AA5}"/>
            </ac:spMkLst>
          </pc:spChg>
        </pc:sldLayoutChg>
        <pc:sldLayoutChg chg="modSp">
          <pc:chgData name="Eldert Grootenboer" userId="3fe8758b2c2b58d2" providerId="LiveId" clId="{80D3185E-4D2B-4438-8DF8-5474F5446621}" dt="2021-03-23T16:09:48.938" v="694"/>
          <pc:sldLayoutMkLst>
            <pc:docMk/>
            <pc:sldMasterMk cId="264059487" sldId="2147483648"/>
            <pc:sldLayoutMk cId="533898894" sldId="2147483651"/>
          </pc:sldLayoutMkLst>
          <pc:spChg chg="mod">
            <ac:chgData name="Eldert Grootenboer" userId="3fe8758b2c2b58d2" providerId="LiveId" clId="{80D3185E-4D2B-4438-8DF8-5474F5446621}" dt="2021-03-23T16:09:48.938" v="694"/>
            <ac:spMkLst>
              <pc:docMk/>
              <pc:sldMasterMk cId="264059487" sldId="2147483648"/>
              <pc:sldLayoutMk cId="533898894" sldId="2147483651"/>
              <ac:spMk id="4" creationId="{AE27D6BA-75CA-4BD6-A943-3FB031DEF796}"/>
            </ac:spMkLst>
          </pc:spChg>
          <pc:spChg chg="mod">
            <ac:chgData name="Eldert Grootenboer" userId="3fe8758b2c2b58d2" providerId="LiveId" clId="{80D3185E-4D2B-4438-8DF8-5474F5446621}" dt="2021-03-23T16:09:48.938" v="694"/>
            <ac:spMkLst>
              <pc:docMk/>
              <pc:sldMasterMk cId="264059487" sldId="2147483648"/>
              <pc:sldLayoutMk cId="533898894" sldId="2147483651"/>
              <ac:spMk id="5" creationId="{18A2EFD8-7261-4F28-B708-3AA16CED060F}"/>
            </ac:spMkLst>
          </pc:spChg>
          <pc:spChg chg="mod">
            <ac:chgData name="Eldert Grootenboer" userId="3fe8758b2c2b58d2" providerId="LiveId" clId="{80D3185E-4D2B-4438-8DF8-5474F5446621}" dt="2021-03-23T16:09:48.938" v="694"/>
            <ac:spMkLst>
              <pc:docMk/>
              <pc:sldMasterMk cId="264059487" sldId="2147483648"/>
              <pc:sldLayoutMk cId="533898894" sldId="2147483651"/>
              <ac:spMk id="6" creationId="{B3E5FFCA-26FF-4C02-81EF-4E3A64EFBA6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35064257" sldId="2147483652"/>
          </pc:sldLayoutMkLst>
          <pc:spChg chg="mod">
            <ac:chgData name="Eldert Grootenboer" userId="3fe8758b2c2b58d2" providerId="LiveId" clId="{80D3185E-4D2B-4438-8DF8-5474F5446621}" dt="2021-03-23T16:09:48.938" v="694"/>
            <ac:spMkLst>
              <pc:docMk/>
              <pc:sldMasterMk cId="264059487" sldId="2147483648"/>
              <pc:sldLayoutMk cId="35064257" sldId="2147483652"/>
              <ac:spMk id="5" creationId="{DA14AE45-B70F-468E-A26A-2B93233E2CB8}"/>
            </ac:spMkLst>
          </pc:spChg>
          <pc:spChg chg="mod">
            <ac:chgData name="Eldert Grootenboer" userId="3fe8758b2c2b58d2" providerId="LiveId" clId="{80D3185E-4D2B-4438-8DF8-5474F5446621}" dt="2021-03-23T16:09:48.938" v="694"/>
            <ac:spMkLst>
              <pc:docMk/>
              <pc:sldMasterMk cId="264059487" sldId="2147483648"/>
              <pc:sldLayoutMk cId="35064257" sldId="2147483652"/>
              <ac:spMk id="6" creationId="{73559C35-2928-4CD1-ADEC-B3E5910DADE4}"/>
            </ac:spMkLst>
          </pc:spChg>
          <pc:spChg chg="mod">
            <ac:chgData name="Eldert Grootenboer" userId="3fe8758b2c2b58d2" providerId="LiveId" clId="{80D3185E-4D2B-4438-8DF8-5474F5446621}" dt="2021-03-23T16:09:48.938" v="694"/>
            <ac:spMkLst>
              <pc:docMk/>
              <pc:sldMasterMk cId="264059487" sldId="2147483648"/>
              <pc:sldLayoutMk cId="35064257" sldId="2147483652"/>
              <ac:spMk id="7" creationId="{A904BD60-22A7-495F-BFF8-DA37501A20B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3524912982" sldId="2147483653"/>
          </pc:sldLayoutMkLst>
          <pc:spChg chg="mod">
            <ac:chgData name="Eldert Grootenboer" userId="3fe8758b2c2b58d2" providerId="LiveId" clId="{80D3185E-4D2B-4438-8DF8-5474F5446621}" dt="2021-03-23T16:09:48.938" v="694"/>
            <ac:spMkLst>
              <pc:docMk/>
              <pc:sldMasterMk cId="264059487" sldId="2147483648"/>
              <pc:sldLayoutMk cId="3524912982" sldId="2147483653"/>
              <ac:spMk id="7" creationId="{68C8B26A-3954-42ED-BAD7-D884F4A0DFD3}"/>
            </ac:spMkLst>
          </pc:spChg>
          <pc:spChg chg="mod">
            <ac:chgData name="Eldert Grootenboer" userId="3fe8758b2c2b58d2" providerId="LiveId" clId="{80D3185E-4D2B-4438-8DF8-5474F5446621}" dt="2021-03-23T16:09:48.938" v="694"/>
            <ac:spMkLst>
              <pc:docMk/>
              <pc:sldMasterMk cId="264059487" sldId="2147483648"/>
              <pc:sldLayoutMk cId="3524912982" sldId="2147483653"/>
              <ac:spMk id="8" creationId="{67EC2F40-598E-4792-96E4-5D69D47EB974}"/>
            </ac:spMkLst>
          </pc:spChg>
          <pc:spChg chg="mod">
            <ac:chgData name="Eldert Grootenboer" userId="3fe8758b2c2b58d2" providerId="LiveId" clId="{80D3185E-4D2B-4438-8DF8-5474F5446621}" dt="2021-03-23T16:09:48.938" v="694"/>
            <ac:spMkLst>
              <pc:docMk/>
              <pc:sldMasterMk cId="264059487" sldId="2147483648"/>
              <pc:sldLayoutMk cId="3524912982" sldId="2147483653"/>
              <ac:spMk id="9" creationId="{D1D33456-695D-4FA2-A471-29EC7A5850E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602523805" sldId="2147483654"/>
          </pc:sldLayoutMkLst>
          <pc:spChg chg="mod">
            <ac:chgData name="Eldert Grootenboer" userId="3fe8758b2c2b58d2" providerId="LiveId" clId="{80D3185E-4D2B-4438-8DF8-5474F5446621}" dt="2021-03-23T16:09:48.938" v="694"/>
            <ac:spMkLst>
              <pc:docMk/>
              <pc:sldMasterMk cId="264059487" sldId="2147483648"/>
              <pc:sldLayoutMk cId="1602523805" sldId="2147483654"/>
              <ac:spMk id="3" creationId="{5A1A3ADC-1D17-43EF-9DE7-2C1DC1D5DC02}"/>
            </ac:spMkLst>
          </pc:spChg>
          <pc:spChg chg="mod">
            <ac:chgData name="Eldert Grootenboer" userId="3fe8758b2c2b58d2" providerId="LiveId" clId="{80D3185E-4D2B-4438-8DF8-5474F5446621}" dt="2021-03-23T16:09:48.938" v="694"/>
            <ac:spMkLst>
              <pc:docMk/>
              <pc:sldMasterMk cId="264059487" sldId="2147483648"/>
              <pc:sldLayoutMk cId="1602523805" sldId="2147483654"/>
              <ac:spMk id="4" creationId="{08866906-F6FC-41F3-866A-94113909C41F}"/>
            </ac:spMkLst>
          </pc:spChg>
          <pc:spChg chg="mod">
            <ac:chgData name="Eldert Grootenboer" userId="3fe8758b2c2b58d2" providerId="LiveId" clId="{80D3185E-4D2B-4438-8DF8-5474F5446621}" dt="2021-03-23T16:09:48.938" v="694"/>
            <ac:spMkLst>
              <pc:docMk/>
              <pc:sldMasterMk cId="264059487" sldId="2147483648"/>
              <pc:sldLayoutMk cId="1602523805" sldId="2147483654"/>
              <ac:spMk id="5" creationId="{F5AD3DED-CFF7-47E3-9B1E-FE105F5D79CA}"/>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939428358" sldId="2147483655"/>
          </pc:sldLayoutMkLst>
          <pc:spChg chg="mod">
            <ac:chgData name="Eldert Grootenboer" userId="3fe8758b2c2b58d2" providerId="LiveId" clId="{80D3185E-4D2B-4438-8DF8-5474F5446621}" dt="2021-03-23T16:09:48.938" v="694"/>
            <ac:spMkLst>
              <pc:docMk/>
              <pc:sldMasterMk cId="264059487" sldId="2147483648"/>
              <pc:sldLayoutMk cId="1939428358" sldId="2147483655"/>
              <ac:spMk id="2" creationId="{9AF2E0DE-B203-49BB-BF94-5C43163D2552}"/>
            </ac:spMkLst>
          </pc:spChg>
          <pc:spChg chg="mod">
            <ac:chgData name="Eldert Grootenboer" userId="3fe8758b2c2b58d2" providerId="LiveId" clId="{80D3185E-4D2B-4438-8DF8-5474F5446621}" dt="2021-03-23T16:09:48.938" v="694"/>
            <ac:spMkLst>
              <pc:docMk/>
              <pc:sldMasterMk cId="264059487" sldId="2147483648"/>
              <pc:sldLayoutMk cId="1939428358" sldId="2147483655"/>
              <ac:spMk id="3" creationId="{A81420AD-4202-4E28-BCC4-F437D06028FE}"/>
            </ac:spMkLst>
          </pc:spChg>
          <pc:spChg chg="mod">
            <ac:chgData name="Eldert Grootenboer" userId="3fe8758b2c2b58d2" providerId="LiveId" clId="{80D3185E-4D2B-4438-8DF8-5474F5446621}" dt="2021-03-23T16:09:48.938" v="694"/>
            <ac:spMkLst>
              <pc:docMk/>
              <pc:sldMasterMk cId="264059487" sldId="2147483648"/>
              <pc:sldLayoutMk cId="1939428358" sldId="2147483655"/>
              <ac:spMk id="4" creationId="{3DE622E2-66CE-42FB-B64D-9003DE9B032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2658015298" sldId="2147483656"/>
          </pc:sldLayoutMkLst>
          <pc:spChg chg="mod">
            <ac:chgData name="Eldert Grootenboer" userId="3fe8758b2c2b58d2" providerId="LiveId" clId="{80D3185E-4D2B-4438-8DF8-5474F5446621}" dt="2021-03-23T16:09:48.938" v="694"/>
            <ac:spMkLst>
              <pc:docMk/>
              <pc:sldMasterMk cId="264059487" sldId="2147483648"/>
              <pc:sldLayoutMk cId="2658015298" sldId="2147483656"/>
              <ac:spMk id="5" creationId="{1C42C477-53E1-48E3-8C11-4EED573EAAD6}"/>
            </ac:spMkLst>
          </pc:spChg>
          <pc:spChg chg="mod">
            <ac:chgData name="Eldert Grootenboer" userId="3fe8758b2c2b58d2" providerId="LiveId" clId="{80D3185E-4D2B-4438-8DF8-5474F5446621}" dt="2021-03-23T16:09:48.938" v="694"/>
            <ac:spMkLst>
              <pc:docMk/>
              <pc:sldMasterMk cId="264059487" sldId="2147483648"/>
              <pc:sldLayoutMk cId="2658015298" sldId="2147483656"/>
              <ac:spMk id="6" creationId="{2C6CB742-F3F3-4E22-A867-BEEC7BA98EBD}"/>
            </ac:spMkLst>
          </pc:spChg>
          <pc:spChg chg="mod">
            <ac:chgData name="Eldert Grootenboer" userId="3fe8758b2c2b58d2" providerId="LiveId" clId="{80D3185E-4D2B-4438-8DF8-5474F5446621}" dt="2021-03-23T16:09:48.938" v="694"/>
            <ac:spMkLst>
              <pc:docMk/>
              <pc:sldMasterMk cId="264059487" sldId="2147483648"/>
              <pc:sldLayoutMk cId="2658015298" sldId="2147483656"/>
              <ac:spMk id="7" creationId="{2584FFD1-64CE-43A5-93E9-00494C2782E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570555185" sldId="2147483657"/>
          </pc:sldLayoutMkLst>
          <pc:spChg chg="mod">
            <ac:chgData name="Eldert Grootenboer" userId="3fe8758b2c2b58d2" providerId="LiveId" clId="{80D3185E-4D2B-4438-8DF8-5474F5446621}" dt="2021-03-23T16:09:48.938" v="694"/>
            <ac:spMkLst>
              <pc:docMk/>
              <pc:sldMasterMk cId="264059487" sldId="2147483648"/>
              <pc:sldLayoutMk cId="570555185" sldId="2147483657"/>
              <ac:spMk id="5" creationId="{835F7FA1-896C-489B-B960-914CF5CCE70A}"/>
            </ac:spMkLst>
          </pc:spChg>
          <pc:spChg chg="mod">
            <ac:chgData name="Eldert Grootenboer" userId="3fe8758b2c2b58d2" providerId="LiveId" clId="{80D3185E-4D2B-4438-8DF8-5474F5446621}" dt="2021-03-23T16:09:48.938" v="694"/>
            <ac:spMkLst>
              <pc:docMk/>
              <pc:sldMasterMk cId="264059487" sldId="2147483648"/>
              <pc:sldLayoutMk cId="570555185" sldId="2147483657"/>
              <ac:spMk id="6" creationId="{14D39210-2693-4827-8C4F-8ECE11A318C9}"/>
            </ac:spMkLst>
          </pc:spChg>
          <pc:spChg chg="mod">
            <ac:chgData name="Eldert Grootenboer" userId="3fe8758b2c2b58d2" providerId="LiveId" clId="{80D3185E-4D2B-4438-8DF8-5474F5446621}" dt="2021-03-23T16:09:48.938" v="694"/>
            <ac:spMkLst>
              <pc:docMk/>
              <pc:sldMasterMk cId="264059487" sldId="2147483648"/>
              <pc:sldLayoutMk cId="570555185" sldId="2147483657"/>
              <ac:spMk id="7" creationId="{C9793951-0B81-4313-8DDC-AB32A1BDC5C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884202749" sldId="2147483658"/>
          </pc:sldLayoutMkLst>
          <pc:spChg chg="mod">
            <ac:chgData name="Eldert Grootenboer" userId="3fe8758b2c2b58d2" providerId="LiveId" clId="{80D3185E-4D2B-4438-8DF8-5474F5446621}" dt="2021-03-23T16:09:48.938" v="694"/>
            <ac:spMkLst>
              <pc:docMk/>
              <pc:sldMasterMk cId="264059487" sldId="2147483648"/>
              <pc:sldLayoutMk cId="884202749" sldId="2147483658"/>
              <ac:spMk id="4" creationId="{F542BE62-887B-4E43-BB7A-1787DF309323}"/>
            </ac:spMkLst>
          </pc:spChg>
          <pc:spChg chg="mod">
            <ac:chgData name="Eldert Grootenboer" userId="3fe8758b2c2b58d2" providerId="LiveId" clId="{80D3185E-4D2B-4438-8DF8-5474F5446621}" dt="2021-03-23T16:09:48.938" v="694"/>
            <ac:spMkLst>
              <pc:docMk/>
              <pc:sldMasterMk cId="264059487" sldId="2147483648"/>
              <pc:sldLayoutMk cId="884202749" sldId="2147483658"/>
              <ac:spMk id="5" creationId="{430A4C3E-4F63-43D2-8D18-3D59F96B0159}"/>
            </ac:spMkLst>
          </pc:spChg>
          <pc:spChg chg="mod">
            <ac:chgData name="Eldert Grootenboer" userId="3fe8758b2c2b58d2" providerId="LiveId" clId="{80D3185E-4D2B-4438-8DF8-5474F5446621}" dt="2021-03-23T16:09:48.938" v="694"/>
            <ac:spMkLst>
              <pc:docMk/>
              <pc:sldMasterMk cId="264059487" sldId="2147483648"/>
              <pc:sldLayoutMk cId="884202749" sldId="2147483658"/>
              <ac:spMk id="6" creationId="{E9FE7029-9135-420D-8FF9-866C644A667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798570527" sldId="2147483659"/>
          </pc:sldLayoutMkLst>
          <pc:spChg chg="mod">
            <ac:chgData name="Eldert Grootenboer" userId="3fe8758b2c2b58d2" providerId="LiveId" clId="{80D3185E-4D2B-4438-8DF8-5474F5446621}" dt="2021-03-23T16:09:48.938" v="694"/>
            <ac:spMkLst>
              <pc:docMk/>
              <pc:sldMasterMk cId="264059487" sldId="2147483648"/>
              <pc:sldLayoutMk cId="798570527" sldId="2147483659"/>
              <ac:spMk id="4" creationId="{F7CD0D77-3E22-4202-9F3E-273EAF788290}"/>
            </ac:spMkLst>
          </pc:spChg>
          <pc:spChg chg="mod">
            <ac:chgData name="Eldert Grootenboer" userId="3fe8758b2c2b58d2" providerId="LiveId" clId="{80D3185E-4D2B-4438-8DF8-5474F5446621}" dt="2021-03-23T16:09:48.938" v="694"/>
            <ac:spMkLst>
              <pc:docMk/>
              <pc:sldMasterMk cId="264059487" sldId="2147483648"/>
              <pc:sldLayoutMk cId="798570527" sldId="2147483659"/>
              <ac:spMk id="5" creationId="{447FEC22-EF43-4717-9307-13EC357044A7}"/>
            </ac:spMkLst>
          </pc:spChg>
          <pc:spChg chg="mod">
            <ac:chgData name="Eldert Grootenboer" userId="3fe8758b2c2b58d2" providerId="LiveId" clId="{80D3185E-4D2B-4438-8DF8-5474F5446621}" dt="2021-03-23T16:09:48.938" v="694"/>
            <ac:spMkLst>
              <pc:docMk/>
              <pc:sldMasterMk cId="264059487" sldId="2147483648"/>
              <pc:sldLayoutMk cId="798570527" sldId="2147483659"/>
              <ac:spMk id="6" creationId="{58FE2DDD-002B-4367-9C0B-F4B369111B02}"/>
            </ac:spMkLst>
          </pc:spChg>
        </pc:sldLayoutChg>
      </pc:sldMasterChg>
      <pc:sldMasterChg chg="del addSldLayout delSldLayout modSldLayout">
        <pc:chgData name="Eldert Grootenboer" userId="3fe8758b2c2b58d2" providerId="LiveId" clId="{80D3185E-4D2B-4438-8DF8-5474F5446621}" dt="2021-03-23T16:06:53.878" v="652" actId="700"/>
        <pc:sldMasterMkLst>
          <pc:docMk/>
          <pc:sldMasterMk cId="2503931424" sldId="2147483660"/>
        </pc:sldMasterMkLst>
        <pc:sldLayoutChg chg="del">
          <pc:chgData name="Eldert Grootenboer" userId="3fe8758b2c2b58d2" providerId="LiveId" clId="{80D3185E-4D2B-4438-8DF8-5474F5446621}" dt="2021-03-23T16:06:37.369" v="651" actId="2696"/>
          <pc:sldLayoutMkLst>
            <pc:docMk/>
            <pc:sldMasterMk cId="2503931424" sldId="2147483660"/>
            <pc:sldLayoutMk cId="3465610333" sldId="214748366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732814816" sldId="2147483662"/>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752422201" sldId="2147483663"/>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084343277" sldId="2147483664"/>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738946167" sldId="2147483665"/>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666471088" sldId="2147483666"/>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125259331" sldId="2147483667"/>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641667526" sldId="2147483668"/>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4259028454" sldId="2147483669"/>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999059707" sldId="2147483670"/>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30652292" sldId="214748367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777965333" sldId="2147483672"/>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466911859" sldId="2147483673"/>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4256090423" sldId="2147483674"/>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20467831" sldId="2147483675"/>
          </pc:sldLayoutMkLst>
        </pc:sldLayoutChg>
        <pc:sldLayoutChg chg="del">
          <pc:chgData name="Eldert Grootenboer" userId="3fe8758b2c2b58d2" providerId="LiveId" clId="{80D3185E-4D2B-4438-8DF8-5474F5446621}" dt="2021-03-23T14:59:07.537" v="36" actId="47"/>
          <pc:sldLayoutMkLst>
            <pc:docMk/>
            <pc:sldMasterMk cId="2503931424" sldId="2147483660"/>
            <pc:sldLayoutMk cId="3438103967" sldId="2147483676"/>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686077570" sldId="2147483677"/>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681511830" sldId="2147483678"/>
          </pc:sldLayoutMkLst>
        </pc:sldLayoutChg>
        <pc:sldLayoutChg chg="del">
          <pc:chgData name="Eldert Grootenboer" userId="3fe8758b2c2b58d2" providerId="LiveId" clId="{80D3185E-4D2B-4438-8DF8-5474F5446621}" dt="2021-03-23T15:37:40.506" v="556" actId="2696"/>
          <pc:sldLayoutMkLst>
            <pc:docMk/>
            <pc:sldMasterMk cId="2503931424" sldId="2147483660"/>
            <pc:sldLayoutMk cId="489300838" sldId="2147483679"/>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849876529" sldId="2147483680"/>
          </pc:sldLayoutMkLst>
        </pc:sldLayoutChg>
        <pc:sldLayoutChg chg="add del mod">
          <pc:chgData name="Eldert Grootenboer" userId="3fe8758b2c2b58d2" providerId="LiveId" clId="{80D3185E-4D2B-4438-8DF8-5474F5446621}" dt="2021-03-23T16:06:53.878" v="652" actId="700"/>
          <pc:sldLayoutMkLst>
            <pc:docMk/>
            <pc:sldMasterMk cId="2503931424" sldId="2147483660"/>
            <pc:sldLayoutMk cId="600906827" sldId="214748368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950254419" sldId="2147483682"/>
          </pc:sldLayoutMkLst>
        </pc:sldLayoutChg>
      </pc:sldMasterChg>
      <pc:sldMasterChg chg="modSp">
        <pc:chgData name="Eldert Grootenboer" userId="3fe8758b2c2b58d2" providerId="LiveId" clId="{80D3185E-4D2B-4438-8DF8-5474F5446621}" dt="2021-03-29T10:43:21.623" v="2096" actId="404"/>
        <pc:sldMasterMkLst>
          <pc:docMk/>
          <pc:sldMasterMk cId="386961037" sldId="2147483662"/>
        </pc:sldMasterMkLst>
        <pc:spChg chg="mod">
          <ac:chgData name="Eldert Grootenboer" userId="3fe8758b2c2b58d2" providerId="LiveId" clId="{80D3185E-4D2B-4438-8DF8-5474F5446621}" dt="2021-03-29T10:43:21.623" v="2096" actId="404"/>
          <ac:spMkLst>
            <pc:docMk/>
            <pc:sldMasterMk cId="386961037" sldId="2147483662"/>
            <ac:spMk id="2" creationId="{EF6971A3-7CB1-4045-9E30-9396532DBBF7}"/>
          </ac:spMkLst>
        </pc:spChg>
      </pc:sldMasterChg>
    </pc:docChg>
  </pc:docChgLst>
  <pc:docChgLst>
    <pc:chgData name="Borzenko Lena" userId="cc052f04c615ec68" providerId="Windows Live" clId="Web-{34146F02-57C7-49C2-8248-C9A77107BB0F}"/>
    <pc:docChg chg="modSld">
      <pc:chgData name="Borzenko Lena" userId="cc052f04c615ec68" providerId="Windows Live" clId="Web-{34146F02-57C7-49C2-8248-C9A77107BB0F}" dt="2021-04-07T20:21:44.961" v="531"/>
      <pc:docMkLst>
        <pc:docMk/>
      </pc:docMkLst>
      <pc:sldChg chg="modNotes">
        <pc:chgData name="Borzenko Lena" userId="cc052f04c615ec68" providerId="Windows Live" clId="Web-{34146F02-57C7-49C2-8248-C9A77107BB0F}" dt="2021-04-07T20:17:48.283" v="392"/>
        <pc:sldMkLst>
          <pc:docMk/>
          <pc:sldMk cId="537736711" sldId="2076137851"/>
        </pc:sldMkLst>
      </pc:sldChg>
      <pc:sldChg chg="modNotes">
        <pc:chgData name="Borzenko Lena" userId="cc052f04c615ec68" providerId="Windows Live" clId="Web-{34146F02-57C7-49C2-8248-C9A77107BB0F}" dt="2021-04-07T20:21:44.961" v="531"/>
        <pc:sldMkLst>
          <pc:docMk/>
          <pc:sldMk cId="4226063575" sldId="2076137856"/>
        </pc:sldMkLst>
      </pc:sldChg>
      <pc:sldChg chg="modSp">
        <pc:chgData name="Borzenko Lena" userId="cc052f04c615ec68" providerId="Windows Live" clId="Web-{34146F02-57C7-49C2-8248-C9A77107BB0F}" dt="2021-04-06T19:57:30.395" v="65" actId="20577"/>
        <pc:sldMkLst>
          <pc:docMk/>
          <pc:sldMk cId="1950182790" sldId="2076137857"/>
        </pc:sldMkLst>
        <pc:graphicFrameChg chg="modGraphic">
          <ac:chgData name="Borzenko Lena" userId="cc052f04c615ec68" providerId="Windows Live" clId="Web-{34146F02-57C7-49C2-8248-C9A77107BB0F}" dt="2021-04-06T19:57:30.395" v="65" actId="20577"/>
          <ac:graphicFrameMkLst>
            <pc:docMk/>
            <pc:sldMk cId="1950182790" sldId="2076137857"/>
            <ac:graphicFrameMk id="5" creationId="{70E04541-F580-4AC1-A5AD-852F2EAFEAF9}"/>
          </ac:graphicFrameMkLst>
        </pc:graphicFrame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5.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ata6.xml.rels><?xml version="1.0" encoding="UTF-8" standalone="yes"?>
<Relationships xmlns="http://schemas.openxmlformats.org/package/2006/relationships"><Relationship Id="rId8" Type="http://schemas.openxmlformats.org/officeDocument/2006/relationships/image" Target="../media/image73.sv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rawing6.xml.rels><?xml version="1.0" encoding="UTF-8" standalone="yes"?>
<Relationships xmlns="http://schemas.openxmlformats.org/package/2006/relationships"><Relationship Id="rId8" Type="http://schemas.openxmlformats.org/officeDocument/2006/relationships/image" Target="../media/image73.sv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8624FF-BA35-4E55-97D9-B072FC151B2B}" type="doc">
      <dgm:prSet loTypeId="urn:microsoft.com/office/officeart/2005/8/layout/process1" loCatId="process" qsTypeId="urn:microsoft.com/office/officeart/2005/8/quickstyle/simple1" qsCatId="simple" csTypeId="urn:microsoft.com/office/officeart/2005/8/colors/colorful4" csCatId="colorful" phldr="1"/>
      <dgm:spPr/>
    </dgm:pt>
    <dgm:pt modelId="{919232F7-C298-41F3-AEB1-9A5A6D9B1B5D}">
      <dgm:prSet phldrT="[Text]"/>
      <dgm:spPr/>
      <dgm:t>
        <a:bodyPr/>
        <a:lstStyle/>
        <a:p>
          <a:r>
            <a:rPr lang="en-US">
              <a:latin typeface="Franklin Gothic Book" pitchFamily="34" charset="0"/>
            </a:rPr>
            <a:t>Order Created</a:t>
          </a:r>
          <a:endParaRPr lang="nl-NL"/>
        </a:p>
      </dgm:t>
    </dgm:pt>
    <dgm:pt modelId="{2FB633B7-1732-4151-93A7-873CD84E13DD}" type="sibTrans" cxnId="{2B587D85-5A63-432B-A18E-DB3EA4C20067}">
      <dgm:prSet/>
      <dgm:spPr/>
      <dgm:t>
        <a:bodyPr/>
        <a:lstStyle/>
        <a:p>
          <a:endParaRPr lang="nl-NL"/>
        </a:p>
      </dgm:t>
    </dgm:pt>
    <dgm:pt modelId="{29693BBC-DF62-48F4-93D7-822721586125}" type="parTrans" cxnId="{2B587D85-5A63-432B-A18E-DB3EA4C20067}">
      <dgm:prSet/>
      <dgm:spPr/>
      <dgm:t>
        <a:bodyPr/>
        <a:lstStyle/>
        <a:p>
          <a:endParaRPr lang="nl-NL"/>
        </a:p>
      </dgm:t>
    </dgm:pt>
    <dgm:pt modelId="{23DAB12B-8C9A-4622-B813-762AEBD91AE0}">
      <dgm:prSet/>
      <dgm:spPr/>
      <dgm:t>
        <a:bodyPr/>
        <a:lstStyle/>
        <a:p>
          <a:r>
            <a:rPr lang="en-US">
              <a:latin typeface="Franklin Gothic Book" pitchFamily="34" charset="0"/>
            </a:rPr>
            <a:t>Added 2 Shirts</a:t>
          </a:r>
        </a:p>
      </dgm:t>
    </dgm:pt>
    <dgm:pt modelId="{C964764C-FE47-43BD-AF7C-2A5C16735931}" type="sibTrans" cxnId="{BA43ED66-A654-45CF-A29C-CE490A831048}">
      <dgm:prSet/>
      <dgm:spPr/>
      <dgm:t>
        <a:bodyPr/>
        <a:lstStyle/>
        <a:p>
          <a:endParaRPr lang="nl-NL"/>
        </a:p>
      </dgm:t>
    </dgm:pt>
    <dgm:pt modelId="{8623FEF6-ACB9-4CC1-AE9B-EA8AE80AFF5B}" type="parTrans" cxnId="{BA43ED66-A654-45CF-A29C-CE490A831048}">
      <dgm:prSet/>
      <dgm:spPr/>
      <dgm:t>
        <a:bodyPr/>
        <a:lstStyle/>
        <a:p>
          <a:endParaRPr lang="nl-NL"/>
        </a:p>
      </dgm:t>
    </dgm:pt>
    <dgm:pt modelId="{81E5A490-5D74-49F2-9395-2E14A662CEDF}">
      <dgm:prSet/>
      <dgm:spPr/>
      <dgm:t>
        <a:bodyPr/>
        <a:lstStyle/>
        <a:p>
          <a:r>
            <a:rPr lang="en-US">
              <a:latin typeface="Franklin Gothic Book" pitchFamily="34" charset="0"/>
            </a:rPr>
            <a:t>Added 4 Hats</a:t>
          </a:r>
        </a:p>
      </dgm:t>
    </dgm:pt>
    <dgm:pt modelId="{2A96B647-9DDE-4F3B-92D9-48DD438D22BE}" type="sibTrans" cxnId="{E7965E1D-224B-41C1-9E57-70A0672EEB0F}">
      <dgm:prSet/>
      <dgm:spPr/>
      <dgm:t>
        <a:bodyPr/>
        <a:lstStyle/>
        <a:p>
          <a:endParaRPr lang="nl-NL"/>
        </a:p>
      </dgm:t>
    </dgm:pt>
    <dgm:pt modelId="{AF8F3843-CF0E-45E1-B313-42B695E7227A}" type="parTrans" cxnId="{E7965E1D-224B-41C1-9E57-70A0672EEB0F}">
      <dgm:prSet/>
      <dgm:spPr/>
      <dgm:t>
        <a:bodyPr/>
        <a:lstStyle/>
        <a:p>
          <a:endParaRPr lang="nl-NL"/>
        </a:p>
      </dgm:t>
    </dgm:pt>
    <dgm:pt modelId="{DE2D28A3-931B-4F1C-A70B-B7668214D68E}">
      <dgm:prSet/>
      <dgm:spPr/>
      <dgm:t>
        <a:bodyPr/>
        <a:lstStyle/>
        <a:p>
          <a:r>
            <a:rPr lang="en-US">
              <a:latin typeface="Franklin Gothic Book" pitchFamily="34" charset="0"/>
            </a:rPr>
            <a:t>Shipping Info Added</a:t>
          </a:r>
        </a:p>
      </dgm:t>
    </dgm:pt>
    <dgm:pt modelId="{3BB5E740-A341-4420-B99C-3EF03CD22C4A}" type="sibTrans" cxnId="{722FF5B2-B690-46F5-8BE9-006484E222FE}">
      <dgm:prSet/>
      <dgm:spPr/>
      <dgm:t>
        <a:bodyPr/>
        <a:lstStyle/>
        <a:p>
          <a:endParaRPr lang="nl-NL"/>
        </a:p>
      </dgm:t>
    </dgm:pt>
    <dgm:pt modelId="{4FF03DB8-D00F-48EE-8947-2608CDD9EF5B}" type="parTrans" cxnId="{722FF5B2-B690-46F5-8BE9-006484E222FE}">
      <dgm:prSet/>
      <dgm:spPr/>
      <dgm:t>
        <a:bodyPr/>
        <a:lstStyle/>
        <a:p>
          <a:endParaRPr lang="nl-NL"/>
        </a:p>
      </dgm:t>
    </dgm:pt>
    <dgm:pt modelId="{8096E953-3733-4AD8-8511-63658355664D}" type="pres">
      <dgm:prSet presAssocID="{D68624FF-BA35-4E55-97D9-B072FC151B2B}" presName="Name0" presStyleCnt="0">
        <dgm:presLayoutVars>
          <dgm:dir/>
          <dgm:resizeHandles val="exact"/>
        </dgm:presLayoutVars>
      </dgm:prSet>
      <dgm:spPr/>
    </dgm:pt>
    <dgm:pt modelId="{B4BBA646-5E40-4515-922D-35D0F6B5B3B3}" type="pres">
      <dgm:prSet presAssocID="{919232F7-C298-41F3-AEB1-9A5A6D9B1B5D}" presName="node" presStyleLbl="node1" presStyleIdx="0" presStyleCnt="4">
        <dgm:presLayoutVars>
          <dgm:bulletEnabled val="1"/>
        </dgm:presLayoutVars>
      </dgm:prSet>
      <dgm:spPr/>
    </dgm:pt>
    <dgm:pt modelId="{AB49A2AC-9863-47C6-A191-FC03A3101B4B}" type="pres">
      <dgm:prSet presAssocID="{2FB633B7-1732-4151-93A7-873CD84E13DD}" presName="sibTrans" presStyleLbl="sibTrans2D1" presStyleIdx="0" presStyleCnt="3"/>
      <dgm:spPr/>
    </dgm:pt>
    <dgm:pt modelId="{AAC0CDF0-6068-40ED-B3C4-7EF00589C0B3}" type="pres">
      <dgm:prSet presAssocID="{2FB633B7-1732-4151-93A7-873CD84E13DD}" presName="connectorText" presStyleLbl="sibTrans2D1" presStyleIdx="0" presStyleCnt="3"/>
      <dgm:spPr/>
    </dgm:pt>
    <dgm:pt modelId="{57304819-EA60-4A3D-8053-5DE7A644329A}" type="pres">
      <dgm:prSet presAssocID="{23DAB12B-8C9A-4622-B813-762AEBD91AE0}" presName="node" presStyleLbl="node1" presStyleIdx="1" presStyleCnt="4">
        <dgm:presLayoutVars>
          <dgm:bulletEnabled val="1"/>
        </dgm:presLayoutVars>
      </dgm:prSet>
      <dgm:spPr/>
    </dgm:pt>
    <dgm:pt modelId="{828F6950-69C5-4A3E-81E3-3AFD043823E5}" type="pres">
      <dgm:prSet presAssocID="{C964764C-FE47-43BD-AF7C-2A5C16735931}" presName="sibTrans" presStyleLbl="sibTrans2D1" presStyleIdx="1" presStyleCnt="3"/>
      <dgm:spPr/>
    </dgm:pt>
    <dgm:pt modelId="{94FA38EB-BC53-4F0E-B952-8DD56A0B4058}" type="pres">
      <dgm:prSet presAssocID="{C964764C-FE47-43BD-AF7C-2A5C16735931}" presName="connectorText" presStyleLbl="sibTrans2D1" presStyleIdx="1" presStyleCnt="3"/>
      <dgm:spPr/>
    </dgm:pt>
    <dgm:pt modelId="{2DF68E86-5F9E-4087-A99F-D502D29839CD}" type="pres">
      <dgm:prSet presAssocID="{81E5A490-5D74-49F2-9395-2E14A662CEDF}" presName="node" presStyleLbl="node1" presStyleIdx="2" presStyleCnt="4">
        <dgm:presLayoutVars>
          <dgm:bulletEnabled val="1"/>
        </dgm:presLayoutVars>
      </dgm:prSet>
      <dgm:spPr/>
    </dgm:pt>
    <dgm:pt modelId="{480D9A91-6FB3-458F-8F5A-031820F7816F}" type="pres">
      <dgm:prSet presAssocID="{2A96B647-9DDE-4F3B-92D9-48DD438D22BE}" presName="sibTrans" presStyleLbl="sibTrans2D1" presStyleIdx="2" presStyleCnt="3"/>
      <dgm:spPr/>
    </dgm:pt>
    <dgm:pt modelId="{B8FCA493-DF5F-468B-B01B-F9538A823326}" type="pres">
      <dgm:prSet presAssocID="{2A96B647-9DDE-4F3B-92D9-48DD438D22BE}" presName="connectorText" presStyleLbl="sibTrans2D1" presStyleIdx="2" presStyleCnt="3"/>
      <dgm:spPr/>
    </dgm:pt>
    <dgm:pt modelId="{C9FA342A-4B44-4C9A-B5B4-6ABD551879E9}" type="pres">
      <dgm:prSet presAssocID="{DE2D28A3-931B-4F1C-A70B-B7668214D68E}" presName="node" presStyleLbl="node1" presStyleIdx="3" presStyleCnt="4">
        <dgm:presLayoutVars>
          <dgm:bulletEnabled val="1"/>
        </dgm:presLayoutVars>
      </dgm:prSet>
      <dgm:spPr/>
    </dgm:pt>
  </dgm:ptLst>
  <dgm:cxnLst>
    <dgm:cxn modelId="{B627D40B-66A9-4DFA-B7B0-D2BDD56351F1}" type="presOf" srcId="{2FB633B7-1732-4151-93A7-873CD84E13DD}" destId="{AAC0CDF0-6068-40ED-B3C4-7EF00589C0B3}" srcOrd="1" destOrd="0" presId="urn:microsoft.com/office/officeart/2005/8/layout/process1"/>
    <dgm:cxn modelId="{807A2013-2173-4C51-93A9-9E2B0C0A2B95}" type="presOf" srcId="{2A96B647-9DDE-4F3B-92D9-48DD438D22BE}" destId="{B8FCA493-DF5F-468B-B01B-F9538A823326}" srcOrd="1" destOrd="0" presId="urn:microsoft.com/office/officeart/2005/8/layout/process1"/>
    <dgm:cxn modelId="{3E868E1B-2C94-4253-AE72-F8A5F4F41BC7}" type="presOf" srcId="{D68624FF-BA35-4E55-97D9-B072FC151B2B}" destId="{8096E953-3733-4AD8-8511-63658355664D}" srcOrd="0" destOrd="0" presId="urn:microsoft.com/office/officeart/2005/8/layout/process1"/>
    <dgm:cxn modelId="{00464B1C-E301-4D15-944B-DAB87EC6B642}" type="presOf" srcId="{C964764C-FE47-43BD-AF7C-2A5C16735931}" destId="{828F6950-69C5-4A3E-81E3-3AFD043823E5}" srcOrd="0" destOrd="0" presId="urn:microsoft.com/office/officeart/2005/8/layout/process1"/>
    <dgm:cxn modelId="{E7965E1D-224B-41C1-9E57-70A0672EEB0F}" srcId="{D68624FF-BA35-4E55-97D9-B072FC151B2B}" destId="{81E5A490-5D74-49F2-9395-2E14A662CEDF}" srcOrd="2" destOrd="0" parTransId="{AF8F3843-CF0E-45E1-B313-42B695E7227A}" sibTransId="{2A96B647-9DDE-4F3B-92D9-48DD438D22BE}"/>
    <dgm:cxn modelId="{A452C137-009F-4613-BA05-36DC6BE0916B}" type="presOf" srcId="{2FB633B7-1732-4151-93A7-873CD84E13DD}" destId="{AB49A2AC-9863-47C6-A191-FC03A3101B4B}" srcOrd="0" destOrd="0" presId="urn:microsoft.com/office/officeart/2005/8/layout/process1"/>
    <dgm:cxn modelId="{0E745139-1A03-41F1-8323-D7542BA46EEC}" type="presOf" srcId="{81E5A490-5D74-49F2-9395-2E14A662CEDF}" destId="{2DF68E86-5F9E-4087-A99F-D502D29839CD}" srcOrd="0" destOrd="0" presId="urn:microsoft.com/office/officeart/2005/8/layout/process1"/>
    <dgm:cxn modelId="{BA43ED66-A654-45CF-A29C-CE490A831048}" srcId="{D68624FF-BA35-4E55-97D9-B072FC151B2B}" destId="{23DAB12B-8C9A-4622-B813-762AEBD91AE0}" srcOrd="1" destOrd="0" parTransId="{8623FEF6-ACB9-4CC1-AE9B-EA8AE80AFF5B}" sibTransId="{C964764C-FE47-43BD-AF7C-2A5C16735931}"/>
    <dgm:cxn modelId="{5BC03B7A-5978-4CA6-9601-AE0262D21534}" type="presOf" srcId="{2A96B647-9DDE-4F3B-92D9-48DD438D22BE}" destId="{480D9A91-6FB3-458F-8F5A-031820F7816F}" srcOrd="0" destOrd="0" presId="urn:microsoft.com/office/officeart/2005/8/layout/process1"/>
    <dgm:cxn modelId="{2B587D85-5A63-432B-A18E-DB3EA4C20067}" srcId="{D68624FF-BA35-4E55-97D9-B072FC151B2B}" destId="{919232F7-C298-41F3-AEB1-9A5A6D9B1B5D}" srcOrd="0" destOrd="0" parTransId="{29693BBC-DF62-48F4-93D7-822721586125}" sibTransId="{2FB633B7-1732-4151-93A7-873CD84E13DD}"/>
    <dgm:cxn modelId="{C35A2BAD-3C04-45A5-91E7-544C66FEA18E}" type="presOf" srcId="{919232F7-C298-41F3-AEB1-9A5A6D9B1B5D}" destId="{B4BBA646-5E40-4515-922D-35D0F6B5B3B3}" srcOrd="0" destOrd="0" presId="urn:microsoft.com/office/officeart/2005/8/layout/process1"/>
    <dgm:cxn modelId="{722FF5B2-B690-46F5-8BE9-006484E222FE}" srcId="{D68624FF-BA35-4E55-97D9-B072FC151B2B}" destId="{DE2D28A3-931B-4F1C-A70B-B7668214D68E}" srcOrd="3" destOrd="0" parTransId="{4FF03DB8-D00F-48EE-8947-2608CDD9EF5B}" sibTransId="{3BB5E740-A341-4420-B99C-3EF03CD22C4A}"/>
    <dgm:cxn modelId="{BCFF38BB-00A7-4AF4-B9E5-1F301CC7325C}" type="presOf" srcId="{23DAB12B-8C9A-4622-B813-762AEBD91AE0}" destId="{57304819-EA60-4A3D-8053-5DE7A644329A}" srcOrd="0" destOrd="0" presId="urn:microsoft.com/office/officeart/2005/8/layout/process1"/>
    <dgm:cxn modelId="{4FA952CA-7064-41D6-90A1-BEF283949800}" type="presOf" srcId="{C964764C-FE47-43BD-AF7C-2A5C16735931}" destId="{94FA38EB-BC53-4F0E-B952-8DD56A0B4058}" srcOrd="1" destOrd="0" presId="urn:microsoft.com/office/officeart/2005/8/layout/process1"/>
    <dgm:cxn modelId="{EEAA68CB-7601-48BC-B833-B883E3DFE616}" type="presOf" srcId="{DE2D28A3-931B-4F1C-A70B-B7668214D68E}" destId="{C9FA342A-4B44-4C9A-B5B4-6ABD551879E9}" srcOrd="0" destOrd="0" presId="urn:microsoft.com/office/officeart/2005/8/layout/process1"/>
    <dgm:cxn modelId="{1D904E67-8D1D-475F-9241-DA535A91150D}" type="presParOf" srcId="{8096E953-3733-4AD8-8511-63658355664D}" destId="{B4BBA646-5E40-4515-922D-35D0F6B5B3B3}" srcOrd="0" destOrd="0" presId="urn:microsoft.com/office/officeart/2005/8/layout/process1"/>
    <dgm:cxn modelId="{9BC5CD52-F493-403B-8843-796D9FDF17F6}" type="presParOf" srcId="{8096E953-3733-4AD8-8511-63658355664D}" destId="{AB49A2AC-9863-47C6-A191-FC03A3101B4B}" srcOrd="1" destOrd="0" presId="urn:microsoft.com/office/officeart/2005/8/layout/process1"/>
    <dgm:cxn modelId="{E0CDA71E-4F5B-4B99-9BF7-A99468AAA4CF}" type="presParOf" srcId="{AB49A2AC-9863-47C6-A191-FC03A3101B4B}" destId="{AAC0CDF0-6068-40ED-B3C4-7EF00589C0B3}" srcOrd="0" destOrd="0" presId="urn:microsoft.com/office/officeart/2005/8/layout/process1"/>
    <dgm:cxn modelId="{32CBA78E-1097-4257-A173-C425E5B9B86D}" type="presParOf" srcId="{8096E953-3733-4AD8-8511-63658355664D}" destId="{57304819-EA60-4A3D-8053-5DE7A644329A}" srcOrd="2" destOrd="0" presId="urn:microsoft.com/office/officeart/2005/8/layout/process1"/>
    <dgm:cxn modelId="{4B5726DC-2C1A-4A82-9D9B-E541F04C8BAE}" type="presParOf" srcId="{8096E953-3733-4AD8-8511-63658355664D}" destId="{828F6950-69C5-4A3E-81E3-3AFD043823E5}" srcOrd="3" destOrd="0" presId="urn:microsoft.com/office/officeart/2005/8/layout/process1"/>
    <dgm:cxn modelId="{063FB6A9-DDD8-4980-BDF6-78667F876433}" type="presParOf" srcId="{828F6950-69C5-4A3E-81E3-3AFD043823E5}" destId="{94FA38EB-BC53-4F0E-B952-8DD56A0B4058}" srcOrd="0" destOrd="0" presId="urn:microsoft.com/office/officeart/2005/8/layout/process1"/>
    <dgm:cxn modelId="{592F3503-D25A-450C-BF78-77BEFACFD23E}" type="presParOf" srcId="{8096E953-3733-4AD8-8511-63658355664D}" destId="{2DF68E86-5F9E-4087-A99F-D502D29839CD}" srcOrd="4" destOrd="0" presId="urn:microsoft.com/office/officeart/2005/8/layout/process1"/>
    <dgm:cxn modelId="{E3B226B0-B06E-4C0E-9211-D7769156ED6B}" type="presParOf" srcId="{8096E953-3733-4AD8-8511-63658355664D}" destId="{480D9A91-6FB3-458F-8F5A-031820F7816F}" srcOrd="5" destOrd="0" presId="urn:microsoft.com/office/officeart/2005/8/layout/process1"/>
    <dgm:cxn modelId="{B3FFF5BF-A7F2-44F8-BCDC-4CD287A26898}" type="presParOf" srcId="{480D9A91-6FB3-458F-8F5A-031820F7816F}" destId="{B8FCA493-DF5F-468B-B01B-F9538A823326}" srcOrd="0" destOrd="0" presId="urn:microsoft.com/office/officeart/2005/8/layout/process1"/>
    <dgm:cxn modelId="{0876F57B-8A15-4D72-BD4D-2E0ABC268D3A}" type="presParOf" srcId="{8096E953-3733-4AD8-8511-63658355664D}" destId="{C9FA342A-4B44-4C9A-B5B4-6ABD551879E9}"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743BD6-7149-42E5-A5D4-A303EBE03957}"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B8E3822A-75EB-4E28-A377-C4951B2D742C}">
      <dgm:prSet/>
      <dgm:spPr>
        <a:ln>
          <a:noFill/>
        </a:ln>
      </dgm:spPr>
      <dgm:t>
        <a:bodyPr/>
        <a:lstStyle/>
        <a:p>
          <a:pPr>
            <a:lnSpc>
              <a:spcPct val="100000"/>
            </a:lnSpc>
          </a:pPr>
          <a:r>
            <a:rPr lang="nl-NL">
              <a:solidFill>
                <a:schemeClr val="bg2"/>
              </a:solidFill>
            </a:rPr>
            <a:t>CRUD</a:t>
          </a:r>
          <a:endParaRPr lang="en-US">
            <a:solidFill>
              <a:schemeClr val="bg2"/>
            </a:solidFill>
          </a:endParaRPr>
        </a:p>
      </dgm:t>
    </dgm:pt>
    <dgm:pt modelId="{C514B940-F606-4AD6-AF39-16B107B9EDF5}" type="parTrans" cxnId="{76E7214D-064D-4FF8-ACB0-13E3EAF0E338}">
      <dgm:prSet/>
      <dgm:spPr/>
      <dgm:t>
        <a:bodyPr/>
        <a:lstStyle/>
        <a:p>
          <a:endParaRPr lang="en-US">
            <a:solidFill>
              <a:schemeClr val="bg2"/>
            </a:solidFill>
          </a:endParaRPr>
        </a:p>
      </dgm:t>
    </dgm:pt>
    <dgm:pt modelId="{E9B0E155-E5C9-492B-921E-2830C734BF69}" type="sibTrans" cxnId="{76E7214D-064D-4FF8-ACB0-13E3EAF0E338}">
      <dgm:prSet/>
      <dgm:spPr/>
      <dgm:t>
        <a:bodyPr/>
        <a:lstStyle/>
        <a:p>
          <a:endParaRPr lang="en-US">
            <a:solidFill>
              <a:schemeClr val="bg2"/>
            </a:solidFill>
          </a:endParaRPr>
        </a:p>
      </dgm:t>
    </dgm:pt>
    <dgm:pt modelId="{DA51D23D-6FFE-42D5-98FA-53FE0C13906B}">
      <dgm:prSet/>
      <dgm:spPr>
        <a:ln>
          <a:noFill/>
        </a:ln>
      </dgm:spPr>
      <dgm:t>
        <a:bodyPr/>
        <a:lstStyle/>
        <a:p>
          <a:pPr>
            <a:lnSpc>
              <a:spcPct val="100000"/>
            </a:lnSpc>
          </a:pPr>
          <a:r>
            <a:rPr lang="nl-NL">
              <a:solidFill>
                <a:schemeClr val="bg2"/>
              </a:solidFill>
            </a:rPr>
            <a:t>Locking data</a:t>
          </a:r>
        </a:p>
      </dgm:t>
    </dgm:pt>
    <dgm:pt modelId="{8E1150BA-8B46-48B3-B264-1341B6A47C3A}" type="parTrans" cxnId="{DFF28B50-0179-4EFB-9162-829621F30E3B}">
      <dgm:prSet/>
      <dgm:spPr/>
      <dgm:t>
        <a:bodyPr/>
        <a:lstStyle/>
        <a:p>
          <a:endParaRPr lang="nl-NL"/>
        </a:p>
      </dgm:t>
    </dgm:pt>
    <dgm:pt modelId="{C9076418-AB0F-4C29-996C-4C1FFD9F998F}" type="sibTrans" cxnId="{DFF28B50-0179-4EFB-9162-829621F30E3B}">
      <dgm:prSet/>
      <dgm:spPr/>
      <dgm:t>
        <a:bodyPr/>
        <a:lstStyle/>
        <a:p>
          <a:endParaRPr lang="nl-NL"/>
        </a:p>
      </dgm:t>
    </dgm:pt>
    <dgm:pt modelId="{B8179809-6B6D-4B4F-98A3-2810F857B716}">
      <dgm:prSet/>
      <dgm:spPr>
        <a:ln>
          <a:noFill/>
        </a:ln>
      </dgm:spPr>
      <dgm:t>
        <a:bodyPr/>
        <a:lstStyle/>
        <a:p>
          <a:pPr>
            <a:lnSpc>
              <a:spcPct val="100000"/>
            </a:lnSpc>
          </a:pPr>
          <a:r>
            <a:rPr lang="nl-NL">
              <a:solidFill>
                <a:schemeClr val="bg2"/>
              </a:solidFill>
            </a:rPr>
            <a:t>Not easily scalable</a:t>
          </a:r>
        </a:p>
      </dgm:t>
    </dgm:pt>
    <dgm:pt modelId="{C935533B-ACB7-4360-9626-4CB7D3793A2B}" type="parTrans" cxnId="{C4A7745F-FE6A-4F2E-8C37-C75A3B32DC52}">
      <dgm:prSet/>
      <dgm:spPr/>
      <dgm:t>
        <a:bodyPr/>
        <a:lstStyle/>
        <a:p>
          <a:endParaRPr lang="nl-NL"/>
        </a:p>
      </dgm:t>
    </dgm:pt>
    <dgm:pt modelId="{04FCE4C7-CEB4-4608-8464-861BE8B4ECAE}" type="sibTrans" cxnId="{C4A7745F-FE6A-4F2E-8C37-C75A3B32DC52}">
      <dgm:prSet/>
      <dgm:spPr/>
      <dgm:t>
        <a:bodyPr/>
        <a:lstStyle/>
        <a:p>
          <a:endParaRPr lang="nl-NL"/>
        </a:p>
      </dgm:t>
    </dgm:pt>
    <dgm:pt modelId="{A1AE5E8A-10A6-4A5E-B87E-660DA820A9EB}">
      <dgm:prSet/>
      <dgm:spPr>
        <a:ln>
          <a:noFill/>
        </a:ln>
      </dgm:spPr>
      <dgm:t>
        <a:bodyPr/>
        <a:lstStyle/>
        <a:p>
          <a:pPr>
            <a:lnSpc>
              <a:spcPct val="100000"/>
            </a:lnSpc>
          </a:pPr>
          <a:r>
            <a:rPr lang="nl-NL">
              <a:solidFill>
                <a:schemeClr val="bg2"/>
              </a:solidFill>
            </a:rPr>
            <a:t>Concurrency is difficult</a:t>
          </a:r>
        </a:p>
      </dgm:t>
    </dgm:pt>
    <dgm:pt modelId="{B1599659-05AD-47AD-90A2-788C7638D4F2}" type="parTrans" cxnId="{8531C5AB-799E-444F-9316-AF07A82885B9}">
      <dgm:prSet/>
      <dgm:spPr/>
      <dgm:t>
        <a:bodyPr/>
        <a:lstStyle/>
        <a:p>
          <a:endParaRPr lang="nl-NL"/>
        </a:p>
      </dgm:t>
    </dgm:pt>
    <dgm:pt modelId="{897247B4-D970-4BCC-871A-8E11174A3246}" type="sibTrans" cxnId="{8531C5AB-799E-444F-9316-AF07A82885B9}">
      <dgm:prSet/>
      <dgm:spPr/>
      <dgm:t>
        <a:bodyPr/>
        <a:lstStyle/>
        <a:p>
          <a:endParaRPr lang="nl-NL"/>
        </a:p>
      </dgm:t>
    </dgm:pt>
    <dgm:pt modelId="{195F3DA2-4A75-4243-AF83-8505397401DA}">
      <dgm:prSet/>
      <dgm:spPr>
        <a:ln>
          <a:noFill/>
        </a:ln>
      </dgm:spPr>
      <dgm:t>
        <a:bodyPr/>
        <a:lstStyle/>
        <a:p>
          <a:pPr>
            <a:lnSpc>
              <a:spcPct val="100000"/>
            </a:lnSpc>
          </a:pPr>
          <a:r>
            <a:rPr lang="nl-NL">
              <a:solidFill>
                <a:schemeClr val="bg2"/>
              </a:solidFill>
            </a:rPr>
            <a:t>No history</a:t>
          </a:r>
        </a:p>
      </dgm:t>
    </dgm:pt>
    <dgm:pt modelId="{74ECE9AC-7ACD-44EE-AFE0-C209F8DC3AC6}" type="parTrans" cxnId="{410E90C5-7E0D-4B02-8109-1962C9E90964}">
      <dgm:prSet/>
      <dgm:spPr/>
      <dgm:t>
        <a:bodyPr/>
        <a:lstStyle/>
        <a:p>
          <a:endParaRPr lang="nl-NL"/>
        </a:p>
      </dgm:t>
    </dgm:pt>
    <dgm:pt modelId="{2C3211A1-A294-42C3-8B9E-8FCD30A3ED73}" type="sibTrans" cxnId="{410E90C5-7E0D-4B02-8109-1962C9E90964}">
      <dgm:prSet/>
      <dgm:spPr/>
      <dgm:t>
        <a:bodyPr/>
        <a:lstStyle/>
        <a:p>
          <a:endParaRPr lang="nl-NL"/>
        </a:p>
      </dgm:t>
    </dgm:pt>
    <dgm:pt modelId="{0324FBBA-9606-4D8E-BFF0-8885A7193764}" type="pres">
      <dgm:prSet presAssocID="{B9743BD6-7149-42E5-A5D4-A303EBE03957}" presName="root" presStyleCnt="0">
        <dgm:presLayoutVars>
          <dgm:dir/>
          <dgm:resizeHandles val="exact"/>
        </dgm:presLayoutVars>
      </dgm:prSet>
      <dgm:spPr/>
    </dgm:pt>
    <dgm:pt modelId="{2D521D6E-1E1B-4E0B-8BFD-36AD21393D38}" type="pres">
      <dgm:prSet presAssocID="{B8E3822A-75EB-4E28-A377-C4951B2D742C}" presName="compNode" presStyleCnt="0"/>
      <dgm:spPr/>
    </dgm:pt>
    <dgm:pt modelId="{3AA07666-8485-4229-8186-95782C8ED7A9}" type="pres">
      <dgm:prSet presAssocID="{B8E3822A-75EB-4E28-A377-C4951B2D742C}"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epeat with solid fill"/>
        </a:ext>
      </dgm:extLst>
    </dgm:pt>
    <dgm:pt modelId="{D8F78D2E-A6B0-459A-8838-F3A58EEDE367}" type="pres">
      <dgm:prSet presAssocID="{B8E3822A-75EB-4E28-A377-C4951B2D742C}" presName="spaceRect" presStyleCnt="0"/>
      <dgm:spPr/>
    </dgm:pt>
    <dgm:pt modelId="{6A3209B3-4A28-4603-AFF4-0EC6FB79217C}" type="pres">
      <dgm:prSet presAssocID="{B8E3822A-75EB-4E28-A377-C4951B2D742C}" presName="textRect" presStyleLbl="revTx" presStyleIdx="0" presStyleCnt="5">
        <dgm:presLayoutVars>
          <dgm:chMax val="1"/>
          <dgm:chPref val="1"/>
        </dgm:presLayoutVars>
      </dgm:prSet>
      <dgm:spPr/>
    </dgm:pt>
    <dgm:pt modelId="{B180D6B4-5E1D-4F42-8A5B-7EFE1E2133C7}" type="pres">
      <dgm:prSet presAssocID="{E9B0E155-E5C9-492B-921E-2830C734BF69}" presName="sibTrans" presStyleCnt="0"/>
      <dgm:spPr/>
    </dgm:pt>
    <dgm:pt modelId="{5792DD25-3B2B-45A9-8005-234D9A68880B}" type="pres">
      <dgm:prSet presAssocID="{DA51D23D-6FFE-42D5-98FA-53FE0C13906B}" presName="compNode" presStyleCnt="0"/>
      <dgm:spPr/>
    </dgm:pt>
    <dgm:pt modelId="{927FD1DD-11AF-4466-88A8-614F57529720}" type="pres">
      <dgm:prSet presAssocID="{DA51D23D-6FFE-42D5-98FA-53FE0C13906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ock with solid fill"/>
        </a:ext>
      </dgm:extLst>
    </dgm:pt>
    <dgm:pt modelId="{A9545FF5-4814-4312-B1F9-AFD18E6C1252}" type="pres">
      <dgm:prSet presAssocID="{DA51D23D-6FFE-42D5-98FA-53FE0C13906B}" presName="spaceRect" presStyleCnt="0"/>
      <dgm:spPr/>
    </dgm:pt>
    <dgm:pt modelId="{D3198E77-0FCE-4F4A-822A-EA50AE1DF067}" type="pres">
      <dgm:prSet presAssocID="{DA51D23D-6FFE-42D5-98FA-53FE0C13906B}" presName="textRect" presStyleLbl="revTx" presStyleIdx="1" presStyleCnt="5">
        <dgm:presLayoutVars>
          <dgm:chMax val="1"/>
          <dgm:chPref val="1"/>
        </dgm:presLayoutVars>
      </dgm:prSet>
      <dgm:spPr/>
    </dgm:pt>
    <dgm:pt modelId="{628F0E0B-A6E7-4EF6-8E76-20A65CFBF656}" type="pres">
      <dgm:prSet presAssocID="{C9076418-AB0F-4C29-996C-4C1FFD9F998F}" presName="sibTrans" presStyleCnt="0"/>
      <dgm:spPr/>
    </dgm:pt>
    <dgm:pt modelId="{D720473D-C0DB-4035-88F4-29310614E0B9}" type="pres">
      <dgm:prSet presAssocID="{B8179809-6B6D-4B4F-98A3-2810F857B716}" presName="compNode" presStyleCnt="0"/>
      <dgm:spPr/>
    </dgm:pt>
    <dgm:pt modelId="{B901E739-FF76-4798-8489-E586BCF3B36C}" type="pres">
      <dgm:prSet presAssocID="{B8179809-6B6D-4B4F-98A3-2810F857B71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ogarithmic Graph with solid fill"/>
        </a:ext>
      </dgm:extLst>
    </dgm:pt>
    <dgm:pt modelId="{41E649A3-4F7D-4777-AF04-F5D44DA19E56}" type="pres">
      <dgm:prSet presAssocID="{B8179809-6B6D-4B4F-98A3-2810F857B716}" presName="spaceRect" presStyleCnt="0"/>
      <dgm:spPr/>
    </dgm:pt>
    <dgm:pt modelId="{AF7A1656-C6E5-4534-A61B-E199AA422D5E}" type="pres">
      <dgm:prSet presAssocID="{B8179809-6B6D-4B4F-98A3-2810F857B716}" presName="textRect" presStyleLbl="revTx" presStyleIdx="2" presStyleCnt="5">
        <dgm:presLayoutVars>
          <dgm:chMax val="1"/>
          <dgm:chPref val="1"/>
        </dgm:presLayoutVars>
      </dgm:prSet>
      <dgm:spPr/>
    </dgm:pt>
    <dgm:pt modelId="{D7780978-F2F6-4891-BC95-567C0F5E7F8C}" type="pres">
      <dgm:prSet presAssocID="{04FCE4C7-CEB4-4608-8464-861BE8B4ECAE}" presName="sibTrans" presStyleCnt="0"/>
      <dgm:spPr/>
    </dgm:pt>
    <dgm:pt modelId="{2A435767-4B54-4741-8F11-D03747E5DF1C}" type="pres">
      <dgm:prSet presAssocID="{A1AE5E8A-10A6-4A5E-B87E-660DA820A9EB}" presName="compNode" presStyleCnt="0"/>
      <dgm:spPr/>
    </dgm:pt>
    <dgm:pt modelId="{4BECC7D1-9E02-49A6-B2A5-98C5D7BF6E27}" type="pres">
      <dgm:prSet presAssocID="{A1AE5E8A-10A6-4A5E-B87E-660DA820A9E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Abacus with solid fill"/>
        </a:ext>
      </dgm:extLst>
    </dgm:pt>
    <dgm:pt modelId="{460581AC-370D-41E2-86B7-239BB4D3BF7A}" type="pres">
      <dgm:prSet presAssocID="{A1AE5E8A-10A6-4A5E-B87E-660DA820A9EB}" presName="spaceRect" presStyleCnt="0"/>
      <dgm:spPr/>
    </dgm:pt>
    <dgm:pt modelId="{DF8B2161-9B89-41A4-B9EA-C00F08295EEA}" type="pres">
      <dgm:prSet presAssocID="{A1AE5E8A-10A6-4A5E-B87E-660DA820A9EB}" presName="textRect" presStyleLbl="revTx" presStyleIdx="3" presStyleCnt="5">
        <dgm:presLayoutVars>
          <dgm:chMax val="1"/>
          <dgm:chPref val="1"/>
        </dgm:presLayoutVars>
      </dgm:prSet>
      <dgm:spPr/>
    </dgm:pt>
    <dgm:pt modelId="{EC702F47-7BBF-476C-9B1F-C58BEBFF3A97}" type="pres">
      <dgm:prSet presAssocID="{897247B4-D970-4BCC-871A-8E11174A3246}" presName="sibTrans" presStyleCnt="0"/>
      <dgm:spPr/>
    </dgm:pt>
    <dgm:pt modelId="{1A5F0524-E683-4B8E-B679-BE8081039DBA}" type="pres">
      <dgm:prSet presAssocID="{195F3DA2-4A75-4243-AF83-8505397401DA}" presName="compNode" presStyleCnt="0"/>
      <dgm:spPr/>
    </dgm:pt>
    <dgm:pt modelId="{B1EEA7B8-C7E3-4551-BA2B-703741B03AF1}" type="pres">
      <dgm:prSet presAssocID="{195F3DA2-4A75-4243-AF83-8505397401D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Postit Notes 3 with solid fill"/>
        </a:ext>
      </dgm:extLst>
    </dgm:pt>
    <dgm:pt modelId="{50653A05-8E89-41E8-BBE1-BF614B069891}" type="pres">
      <dgm:prSet presAssocID="{195F3DA2-4A75-4243-AF83-8505397401DA}" presName="spaceRect" presStyleCnt="0"/>
      <dgm:spPr/>
    </dgm:pt>
    <dgm:pt modelId="{140CE7DA-C310-4F61-8ED0-D4357D36B134}" type="pres">
      <dgm:prSet presAssocID="{195F3DA2-4A75-4243-AF83-8505397401DA}" presName="textRect" presStyleLbl="revTx" presStyleIdx="4" presStyleCnt="5">
        <dgm:presLayoutVars>
          <dgm:chMax val="1"/>
          <dgm:chPref val="1"/>
        </dgm:presLayoutVars>
      </dgm:prSet>
      <dgm:spPr/>
    </dgm:pt>
  </dgm:ptLst>
  <dgm:cxnLst>
    <dgm:cxn modelId="{E898C51F-F3F1-4953-A0B1-1C0B541A86F1}" type="presOf" srcId="{B8179809-6B6D-4B4F-98A3-2810F857B716}" destId="{AF7A1656-C6E5-4534-A61B-E199AA422D5E}" srcOrd="0" destOrd="0" presId="urn:microsoft.com/office/officeart/2018/2/layout/IconLabelList"/>
    <dgm:cxn modelId="{C27E9221-7744-4B4E-BFE2-8B57953D7F12}" type="presOf" srcId="{195F3DA2-4A75-4243-AF83-8505397401DA}" destId="{140CE7DA-C310-4F61-8ED0-D4357D36B134}" srcOrd="0" destOrd="0" presId="urn:microsoft.com/office/officeart/2018/2/layout/IconLabelList"/>
    <dgm:cxn modelId="{7B604930-7231-4A85-A73B-EF33C6B4747E}" type="presOf" srcId="{DA51D23D-6FFE-42D5-98FA-53FE0C13906B}" destId="{D3198E77-0FCE-4F4A-822A-EA50AE1DF067}" srcOrd="0" destOrd="0" presId="urn:microsoft.com/office/officeart/2018/2/layout/IconLabelList"/>
    <dgm:cxn modelId="{E4CB6D3F-4185-48D5-B2CE-DDB4F506C235}" type="presOf" srcId="{B9743BD6-7149-42E5-A5D4-A303EBE03957}" destId="{0324FBBA-9606-4D8E-BFF0-8885A7193764}" srcOrd="0" destOrd="0" presId="urn:microsoft.com/office/officeart/2018/2/layout/IconLabelList"/>
    <dgm:cxn modelId="{C4A7745F-FE6A-4F2E-8C37-C75A3B32DC52}" srcId="{B9743BD6-7149-42E5-A5D4-A303EBE03957}" destId="{B8179809-6B6D-4B4F-98A3-2810F857B716}" srcOrd="2" destOrd="0" parTransId="{C935533B-ACB7-4360-9626-4CB7D3793A2B}" sibTransId="{04FCE4C7-CEB4-4608-8464-861BE8B4ECAE}"/>
    <dgm:cxn modelId="{76E7214D-064D-4FF8-ACB0-13E3EAF0E338}" srcId="{B9743BD6-7149-42E5-A5D4-A303EBE03957}" destId="{B8E3822A-75EB-4E28-A377-C4951B2D742C}" srcOrd="0" destOrd="0" parTransId="{C514B940-F606-4AD6-AF39-16B107B9EDF5}" sibTransId="{E9B0E155-E5C9-492B-921E-2830C734BF69}"/>
    <dgm:cxn modelId="{DFF28B50-0179-4EFB-9162-829621F30E3B}" srcId="{B9743BD6-7149-42E5-A5D4-A303EBE03957}" destId="{DA51D23D-6FFE-42D5-98FA-53FE0C13906B}" srcOrd="1" destOrd="0" parTransId="{8E1150BA-8B46-48B3-B264-1341B6A47C3A}" sibTransId="{C9076418-AB0F-4C29-996C-4C1FFD9F998F}"/>
    <dgm:cxn modelId="{B2AEB28F-420F-4E71-A785-862B15D4B0EA}" type="presOf" srcId="{A1AE5E8A-10A6-4A5E-B87E-660DA820A9EB}" destId="{DF8B2161-9B89-41A4-B9EA-C00F08295EEA}" srcOrd="0" destOrd="0" presId="urn:microsoft.com/office/officeart/2018/2/layout/IconLabelList"/>
    <dgm:cxn modelId="{8531C5AB-799E-444F-9316-AF07A82885B9}" srcId="{B9743BD6-7149-42E5-A5D4-A303EBE03957}" destId="{A1AE5E8A-10A6-4A5E-B87E-660DA820A9EB}" srcOrd="3" destOrd="0" parTransId="{B1599659-05AD-47AD-90A2-788C7638D4F2}" sibTransId="{897247B4-D970-4BCC-871A-8E11174A3246}"/>
    <dgm:cxn modelId="{410E90C5-7E0D-4B02-8109-1962C9E90964}" srcId="{B9743BD6-7149-42E5-A5D4-A303EBE03957}" destId="{195F3DA2-4A75-4243-AF83-8505397401DA}" srcOrd="4" destOrd="0" parTransId="{74ECE9AC-7ACD-44EE-AFE0-C209F8DC3AC6}" sibTransId="{2C3211A1-A294-42C3-8B9E-8FCD30A3ED73}"/>
    <dgm:cxn modelId="{FBC0BBF9-BD4A-4304-ADFA-31847A76F621}" type="presOf" srcId="{B8E3822A-75EB-4E28-A377-C4951B2D742C}" destId="{6A3209B3-4A28-4603-AFF4-0EC6FB79217C}" srcOrd="0" destOrd="0" presId="urn:microsoft.com/office/officeart/2018/2/layout/IconLabelList"/>
    <dgm:cxn modelId="{FFF029F4-CED4-47E7-9262-5723E6219EB7}" type="presParOf" srcId="{0324FBBA-9606-4D8E-BFF0-8885A7193764}" destId="{2D521D6E-1E1B-4E0B-8BFD-36AD21393D38}" srcOrd="0" destOrd="0" presId="urn:microsoft.com/office/officeart/2018/2/layout/IconLabelList"/>
    <dgm:cxn modelId="{BB956661-9261-48CF-B8FA-3DED3EC6CFC1}" type="presParOf" srcId="{2D521D6E-1E1B-4E0B-8BFD-36AD21393D38}" destId="{3AA07666-8485-4229-8186-95782C8ED7A9}" srcOrd="0" destOrd="0" presId="urn:microsoft.com/office/officeart/2018/2/layout/IconLabelList"/>
    <dgm:cxn modelId="{5E481459-2E4F-4AD9-9EBB-C0402A5B2CB2}" type="presParOf" srcId="{2D521D6E-1E1B-4E0B-8BFD-36AD21393D38}" destId="{D8F78D2E-A6B0-459A-8838-F3A58EEDE367}" srcOrd="1" destOrd="0" presId="urn:microsoft.com/office/officeart/2018/2/layout/IconLabelList"/>
    <dgm:cxn modelId="{9F1428B8-5402-4543-9DD4-8DE2420CC29F}" type="presParOf" srcId="{2D521D6E-1E1B-4E0B-8BFD-36AD21393D38}" destId="{6A3209B3-4A28-4603-AFF4-0EC6FB79217C}" srcOrd="2" destOrd="0" presId="urn:microsoft.com/office/officeart/2018/2/layout/IconLabelList"/>
    <dgm:cxn modelId="{BB0603DA-5AA6-4876-8BE0-C5892F5E407F}" type="presParOf" srcId="{0324FBBA-9606-4D8E-BFF0-8885A7193764}" destId="{B180D6B4-5E1D-4F42-8A5B-7EFE1E2133C7}" srcOrd="1" destOrd="0" presId="urn:microsoft.com/office/officeart/2018/2/layout/IconLabelList"/>
    <dgm:cxn modelId="{E8021E56-7501-4EB4-821C-1A4A0477C3D4}" type="presParOf" srcId="{0324FBBA-9606-4D8E-BFF0-8885A7193764}" destId="{5792DD25-3B2B-45A9-8005-234D9A68880B}" srcOrd="2" destOrd="0" presId="urn:microsoft.com/office/officeart/2018/2/layout/IconLabelList"/>
    <dgm:cxn modelId="{9EA3DCCB-936C-4D5C-A6CF-447322C3B6D5}" type="presParOf" srcId="{5792DD25-3B2B-45A9-8005-234D9A68880B}" destId="{927FD1DD-11AF-4466-88A8-614F57529720}" srcOrd="0" destOrd="0" presId="urn:microsoft.com/office/officeart/2018/2/layout/IconLabelList"/>
    <dgm:cxn modelId="{D72CFEA7-5729-4C8A-953B-9CA4C00571E1}" type="presParOf" srcId="{5792DD25-3B2B-45A9-8005-234D9A68880B}" destId="{A9545FF5-4814-4312-B1F9-AFD18E6C1252}" srcOrd="1" destOrd="0" presId="urn:microsoft.com/office/officeart/2018/2/layout/IconLabelList"/>
    <dgm:cxn modelId="{0BC58B78-CF92-4167-8103-CBB11FD2D486}" type="presParOf" srcId="{5792DD25-3B2B-45A9-8005-234D9A68880B}" destId="{D3198E77-0FCE-4F4A-822A-EA50AE1DF067}" srcOrd="2" destOrd="0" presId="urn:microsoft.com/office/officeart/2018/2/layout/IconLabelList"/>
    <dgm:cxn modelId="{C57611A6-CFD9-4B87-A99F-A9F16DA7B2CE}" type="presParOf" srcId="{0324FBBA-9606-4D8E-BFF0-8885A7193764}" destId="{628F0E0B-A6E7-4EF6-8E76-20A65CFBF656}" srcOrd="3" destOrd="0" presId="urn:microsoft.com/office/officeart/2018/2/layout/IconLabelList"/>
    <dgm:cxn modelId="{3DC20CDE-AB5C-4FCD-9B78-54C506B0F0A4}" type="presParOf" srcId="{0324FBBA-9606-4D8E-BFF0-8885A7193764}" destId="{D720473D-C0DB-4035-88F4-29310614E0B9}" srcOrd="4" destOrd="0" presId="urn:microsoft.com/office/officeart/2018/2/layout/IconLabelList"/>
    <dgm:cxn modelId="{F4F96ACF-52A0-40A6-942A-39DC91B94E6D}" type="presParOf" srcId="{D720473D-C0DB-4035-88F4-29310614E0B9}" destId="{B901E739-FF76-4798-8489-E586BCF3B36C}" srcOrd="0" destOrd="0" presId="urn:microsoft.com/office/officeart/2018/2/layout/IconLabelList"/>
    <dgm:cxn modelId="{9C61E0F8-2FC0-4C05-A541-4FA0D43349CB}" type="presParOf" srcId="{D720473D-C0DB-4035-88F4-29310614E0B9}" destId="{41E649A3-4F7D-4777-AF04-F5D44DA19E56}" srcOrd="1" destOrd="0" presId="urn:microsoft.com/office/officeart/2018/2/layout/IconLabelList"/>
    <dgm:cxn modelId="{C4B1FFF2-6B53-4B20-9255-E696ADEB8664}" type="presParOf" srcId="{D720473D-C0DB-4035-88F4-29310614E0B9}" destId="{AF7A1656-C6E5-4534-A61B-E199AA422D5E}" srcOrd="2" destOrd="0" presId="urn:microsoft.com/office/officeart/2018/2/layout/IconLabelList"/>
    <dgm:cxn modelId="{FB9ECB2F-8111-4ABB-B721-B4EAC11E4E07}" type="presParOf" srcId="{0324FBBA-9606-4D8E-BFF0-8885A7193764}" destId="{D7780978-F2F6-4891-BC95-567C0F5E7F8C}" srcOrd="5" destOrd="0" presId="urn:microsoft.com/office/officeart/2018/2/layout/IconLabelList"/>
    <dgm:cxn modelId="{01CBF1B7-87E0-4408-8D5B-E06BBEFE497A}" type="presParOf" srcId="{0324FBBA-9606-4D8E-BFF0-8885A7193764}" destId="{2A435767-4B54-4741-8F11-D03747E5DF1C}" srcOrd="6" destOrd="0" presId="urn:microsoft.com/office/officeart/2018/2/layout/IconLabelList"/>
    <dgm:cxn modelId="{7E78FFD8-5019-4422-836B-BB13F0DAAD5F}" type="presParOf" srcId="{2A435767-4B54-4741-8F11-D03747E5DF1C}" destId="{4BECC7D1-9E02-49A6-B2A5-98C5D7BF6E27}" srcOrd="0" destOrd="0" presId="urn:microsoft.com/office/officeart/2018/2/layout/IconLabelList"/>
    <dgm:cxn modelId="{65D5648C-377F-447A-81DC-6E2A683FCFB6}" type="presParOf" srcId="{2A435767-4B54-4741-8F11-D03747E5DF1C}" destId="{460581AC-370D-41E2-86B7-239BB4D3BF7A}" srcOrd="1" destOrd="0" presId="urn:microsoft.com/office/officeart/2018/2/layout/IconLabelList"/>
    <dgm:cxn modelId="{F8959C64-2600-4DF5-8AC2-69629753C0B4}" type="presParOf" srcId="{2A435767-4B54-4741-8F11-D03747E5DF1C}" destId="{DF8B2161-9B89-41A4-B9EA-C00F08295EEA}" srcOrd="2" destOrd="0" presId="urn:microsoft.com/office/officeart/2018/2/layout/IconLabelList"/>
    <dgm:cxn modelId="{99BECDA3-4DC1-4CBC-8B74-E32DA5EC69D8}" type="presParOf" srcId="{0324FBBA-9606-4D8E-BFF0-8885A7193764}" destId="{EC702F47-7BBF-476C-9B1F-C58BEBFF3A97}" srcOrd="7" destOrd="0" presId="urn:microsoft.com/office/officeart/2018/2/layout/IconLabelList"/>
    <dgm:cxn modelId="{D480F48C-8DF7-4E72-B364-3DA7E8B0D03E}" type="presParOf" srcId="{0324FBBA-9606-4D8E-BFF0-8885A7193764}" destId="{1A5F0524-E683-4B8E-B679-BE8081039DBA}" srcOrd="8" destOrd="0" presId="urn:microsoft.com/office/officeart/2018/2/layout/IconLabelList"/>
    <dgm:cxn modelId="{3676AD34-041B-4398-BD3E-4EA8A2A34068}" type="presParOf" srcId="{1A5F0524-E683-4B8E-B679-BE8081039DBA}" destId="{B1EEA7B8-C7E3-4551-BA2B-703741B03AF1}" srcOrd="0" destOrd="0" presId="urn:microsoft.com/office/officeart/2018/2/layout/IconLabelList"/>
    <dgm:cxn modelId="{641B90D4-D35C-47A3-AD58-2E7427DE0454}" type="presParOf" srcId="{1A5F0524-E683-4B8E-B679-BE8081039DBA}" destId="{50653A05-8E89-41E8-BBE1-BF614B069891}" srcOrd="1" destOrd="0" presId="urn:microsoft.com/office/officeart/2018/2/layout/IconLabelList"/>
    <dgm:cxn modelId="{5330D043-8DA3-476D-9D32-C75CE2EAE0A1}" type="presParOf" srcId="{1A5F0524-E683-4B8E-B679-BE8081039DBA}" destId="{140CE7DA-C310-4F61-8ED0-D4357D36B13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D6CC07-BFF1-4B9C-94FD-D568F6CAFF36}"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56CD867D-6896-4AA2-A281-13BA6C7F2971}">
      <dgm:prSet/>
      <dgm:spPr>
        <a:ln>
          <a:noFill/>
        </a:ln>
      </dgm:spPr>
      <dgm:t>
        <a:bodyPr/>
        <a:lstStyle/>
        <a:p>
          <a:pPr>
            <a:lnSpc>
              <a:spcPct val="100000"/>
            </a:lnSpc>
          </a:pPr>
          <a:r>
            <a:rPr lang="en-US">
              <a:solidFill>
                <a:schemeClr val="bg2"/>
              </a:solidFill>
            </a:rPr>
            <a:t>Write-heavy workloads</a:t>
          </a:r>
        </a:p>
      </dgm:t>
    </dgm:pt>
    <dgm:pt modelId="{6E315B38-BD66-4199-AA5A-3B55F437F97A}" type="parTrans" cxnId="{8057DB77-EE56-4FAA-88F2-AD80E85EFEE1}">
      <dgm:prSet/>
      <dgm:spPr/>
      <dgm:t>
        <a:bodyPr/>
        <a:lstStyle/>
        <a:p>
          <a:endParaRPr lang="en-US">
            <a:solidFill>
              <a:schemeClr val="bg2"/>
            </a:solidFill>
          </a:endParaRPr>
        </a:p>
      </dgm:t>
    </dgm:pt>
    <dgm:pt modelId="{DC440BB7-5110-4772-8140-97FDD3CA860E}" type="sibTrans" cxnId="{8057DB77-EE56-4FAA-88F2-AD80E85EFEE1}">
      <dgm:prSet/>
      <dgm:spPr/>
      <dgm:t>
        <a:bodyPr/>
        <a:lstStyle/>
        <a:p>
          <a:endParaRPr lang="en-US">
            <a:solidFill>
              <a:schemeClr val="bg2"/>
            </a:solidFill>
          </a:endParaRPr>
        </a:p>
      </dgm:t>
    </dgm:pt>
    <dgm:pt modelId="{C1B9CC96-C114-4380-967C-9CE2EC1AC7BA}">
      <dgm:prSet/>
      <dgm:spPr>
        <a:ln>
          <a:noFill/>
        </a:ln>
      </dgm:spPr>
      <dgm:t>
        <a:bodyPr/>
        <a:lstStyle/>
        <a:p>
          <a:pPr>
            <a:lnSpc>
              <a:spcPct val="100000"/>
            </a:lnSpc>
          </a:pPr>
          <a:r>
            <a:rPr lang="en-US">
              <a:solidFill>
                <a:schemeClr val="bg2"/>
              </a:solidFill>
            </a:rPr>
            <a:t>Inserts are more efficient</a:t>
          </a:r>
        </a:p>
      </dgm:t>
    </dgm:pt>
    <dgm:pt modelId="{9A77D34E-7354-4ACB-A1AF-C9E427173916}" type="parTrans" cxnId="{EACCBAD6-2F4A-458B-B685-82A3649A6199}">
      <dgm:prSet/>
      <dgm:spPr/>
      <dgm:t>
        <a:bodyPr/>
        <a:lstStyle/>
        <a:p>
          <a:endParaRPr lang="en-US">
            <a:solidFill>
              <a:schemeClr val="bg2"/>
            </a:solidFill>
          </a:endParaRPr>
        </a:p>
      </dgm:t>
    </dgm:pt>
    <dgm:pt modelId="{63E9B86A-A6AE-4DEA-8D6A-0478B1D3F141}" type="sibTrans" cxnId="{EACCBAD6-2F4A-458B-B685-82A3649A6199}">
      <dgm:prSet/>
      <dgm:spPr/>
      <dgm:t>
        <a:bodyPr/>
        <a:lstStyle/>
        <a:p>
          <a:endParaRPr lang="en-US">
            <a:solidFill>
              <a:schemeClr val="bg2"/>
            </a:solidFill>
          </a:endParaRPr>
        </a:p>
      </dgm:t>
    </dgm:pt>
    <dgm:pt modelId="{0DA10425-F7B7-42BA-86A5-60E680746596}">
      <dgm:prSet/>
      <dgm:spPr>
        <a:ln>
          <a:noFill/>
        </a:ln>
      </dgm:spPr>
      <dgm:t>
        <a:bodyPr/>
        <a:lstStyle/>
        <a:p>
          <a:pPr>
            <a:lnSpc>
              <a:spcPct val="100000"/>
            </a:lnSpc>
          </a:pPr>
          <a:r>
            <a:rPr lang="en-US">
              <a:solidFill>
                <a:schemeClr val="bg2"/>
              </a:solidFill>
            </a:rPr>
            <a:t>Built-in audit log</a:t>
          </a:r>
        </a:p>
      </dgm:t>
    </dgm:pt>
    <dgm:pt modelId="{0C1C45FA-0A46-4CE9-B966-33B1BDDF9BA0}" type="parTrans" cxnId="{83675EA0-561B-4F4E-BB97-6981C3E78FEE}">
      <dgm:prSet/>
      <dgm:spPr/>
      <dgm:t>
        <a:bodyPr/>
        <a:lstStyle/>
        <a:p>
          <a:endParaRPr lang="en-US">
            <a:solidFill>
              <a:schemeClr val="bg2"/>
            </a:solidFill>
          </a:endParaRPr>
        </a:p>
      </dgm:t>
    </dgm:pt>
    <dgm:pt modelId="{00D4E726-DA00-452D-B3BD-C20316727497}" type="sibTrans" cxnId="{83675EA0-561B-4F4E-BB97-6981C3E78FEE}">
      <dgm:prSet/>
      <dgm:spPr/>
      <dgm:t>
        <a:bodyPr/>
        <a:lstStyle/>
        <a:p>
          <a:endParaRPr lang="en-US">
            <a:solidFill>
              <a:schemeClr val="bg2"/>
            </a:solidFill>
          </a:endParaRPr>
        </a:p>
      </dgm:t>
    </dgm:pt>
    <dgm:pt modelId="{8FB8E5FF-9EE6-4101-8D5F-761A17660558}">
      <dgm:prSet/>
      <dgm:spPr>
        <a:ln>
          <a:noFill/>
        </a:ln>
      </dgm:spPr>
      <dgm:t>
        <a:bodyPr/>
        <a:lstStyle/>
        <a:p>
          <a:pPr>
            <a:lnSpc>
              <a:spcPct val="100000"/>
            </a:lnSpc>
          </a:pPr>
          <a:r>
            <a:rPr lang="en-US">
              <a:solidFill>
                <a:schemeClr val="bg2"/>
              </a:solidFill>
            </a:rPr>
            <a:t>Don’t update objects</a:t>
          </a:r>
        </a:p>
      </dgm:t>
    </dgm:pt>
    <dgm:pt modelId="{2541970C-2B77-4583-BC92-8B1C62842DDF}" type="parTrans" cxnId="{6BA7A54B-F421-4F9F-A314-4D4BBC11BA9D}">
      <dgm:prSet/>
      <dgm:spPr/>
      <dgm:t>
        <a:bodyPr/>
        <a:lstStyle/>
        <a:p>
          <a:endParaRPr lang="nl-NL">
            <a:solidFill>
              <a:schemeClr val="bg2"/>
            </a:solidFill>
          </a:endParaRPr>
        </a:p>
      </dgm:t>
    </dgm:pt>
    <dgm:pt modelId="{87372A8C-357F-45C3-83FB-26770479E9DB}" type="sibTrans" cxnId="{6BA7A54B-F421-4F9F-A314-4D4BBC11BA9D}">
      <dgm:prSet/>
      <dgm:spPr/>
      <dgm:t>
        <a:bodyPr/>
        <a:lstStyle/>
        <a:p>
          <a:endParaRPr lang="nl-NL">
            <a:solidFill>
              <a:schemeClr val="bg2"/>
            </a:solidFill>
          </a:endParaRPr>
        </a:p>
      </dgm:t>
    </dgm:pt>
    <dgm:pt modelId="{9D89A0D9-2F7D-4E4E-A344-0495CE095B33}" type="pres">
      <dgm:prSet presAssocID="{A5D6CC07-BFF1-4B9C-94FD-D568F6CAFF36}" presName="root" presStyleCnt="0">
        <dgm:presLayoutVars>
          <dgm:dir/>
          <dgm:resizeHandles val="exact"/>
        </dgm:presLayoutVars>
      </dgm:prSet>
      <dgm:spPr/>
    </dgm:pt>
    <dgm:pt modelId="{68FA54B9-3B48-42EB-BE0C-E44EE7CD8688}" type="pres">
      <dgm:prSet presAssocID="{8FB8E5FF-9EE6-4101-8D5F-761A17660558}" presName="compNode" presStyleCnt="0"/>
      <dgm:spPr/>
    </dgm:pt>
    <dgm:pt modelId="{7A2CE135-E21E-430F-AA4F-47A053C26050}" type="pres">
      <dgm:prSet presAssocID="{8FB8E5FF-9EE6-4101-8D5F-761A1766055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vron arrows with solid fill"/>
        </a:ext>
      </dgm:extLst>
    </dgm:pt>
    <dgm:pt modelId="{EF4393AA-F0F5-458F-AD26-131B070D0595}" type="pres">
      <dgm:prSet presAssocID="{8FB8E5FF-9EE6-4101-8D5F-761A17660558}" presName="spaceRect" presStyleCnt="0"/>
      <dgm:spPr/>
    </dgm:pt>
    <dgm:pt modelId="{CDF3A445-ED66-4522-819B-A852554B27E3}" type="pres">
      <dgm:prSet presAssocID="{8FB8E5FF-9EE6-4101-8D5F-761A17660558}" presName="textRect" presStyleLbl="revTx" presStyleIdx="0" presStyleCnt="4">
        <dgm:presLayoutVars>
          <dgm:chMax val="1"/>
          <dgm:chPref val="1"/>
        </dgm:presLayoutVars>
      </dgm:prSet>
      <dgm:spPr/>
    </dgm:pt>
    <dgm:pt modelId="{D9D40E1E-F60C-4E35-BFA3-D1832452910D}" type="pres">
      <dgm:prSet presAssocID="{87372A8C-357F-45C3-83FB-26770479E9DB}" presName="sibTrans" presStyleCnt="0"/>
      <dgm:spPr/>
    </dgm:pt>
    <dgm:pt modelId="{03ABB790-BBF6-49EF-9773-9FEEBD9AC768}" type="pres">
      <dgm:prSet presAssocID="{56CD867D-6896-4AA2-A281-13BA6C7F2971}" presName="compNode" presStyleCnt="0"/>
      <dgm:spPr/>
    </dgm:pt>
    <dgm:pt modelId="{A0E5917A-7F23-4F60-984A-B3A5D445DFB4}" type="pres">
      <dgm:prSet presAssocID="{56CD867D-6896-4AA2-A281-13BA6C7F297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xcavator"/>
        </a:ext>
      </dgm:extLst>
    </dgm:pt>
    <dgm:pt modelId="{8265B2C7-DC56-4C82-A999-DE8AEEC001A2}" type="pres">
      <dgm:prSet presAssocID="{56CD867D-6896-4AA2-A281-13BA6C7F2971}" presName="spaceRect" presStyleCnt="0"/>
      <dgm:spPr/>
    </dgm:pt>
    <dgm:pt modelId="{05E30CEE-A021-45F9-8F5C-826F06ED3659}" type="pres">
      <dgm:prSet presAssocID="{56CD867D-6896-4AA2-A281-13BA6C7F2971}" presName="textRect" presStyleLbl="revTx" presStyleIdx="1" presStyleCnt="4">
        <dgm:presLayoutVars>
          <dgm:chMax val="1"/>
          <dgm:chPref val="1"/>
        </dgm:presLayoutVars>
      </dgm:prSet>
      <dgm:spPr/>
    </dgm:pt>
    <dgm:pt modelId="{932ED930-9ED1-415F-A19D-E337F76CCADD}" type="pres">
      <dgm:prSet presAssocID="{DC440BB7-5110-4772-8140-97FDD3CA860E}" presName="sibTrans" presStyleCnt="0"/>
      <dgm:spPr/>
    </dgm:pt>
    <dgm:pt modelId="{BDCBE398-8826-46D8-87D6-D466EEDF27CA}" type="pres">
      <dgm:prSet presAssocID="{C1B9CC96-C114-4380-967C-9CE2EC1AC7BA}" presName="compNode" presStyleCnt="0"/>
      <dgm:spPr/>
    </dgm:pt>
    <dgm:pt modelId="{60651019-179B-4F17-B9A8-59932E38AEA9}" type="pres">
      <dgm:prSet presAssocID="{C1B9CC96-C114-4380-967C-9CE2EC1AC7B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074CDD41-1A38-4091-9D43-C909AB8E3ED3}" type="pres">
      <dgm:prSet presAssocID="{C1B9CC96-C114-4380-967C-9CE2EC1AC7BA}" presName="spaceRect" presStyleCnt="0"/>
      <dgm:spPr/>
    </dgm:pt>
    <dgm:pt modelId="{A9EAAA24-ABE2-49D2-9FEC-5697CAB81861}" type="pres">
      <dgm:prSet presAssocID="{C1B9CC96-C114-4380-967C-9CE2EC1AC7BA}" presName="textRect" presStyleLbl="revTx" presStyleIdx="2" presStyleCnt="4">
        <dgm:presLayoutVars>
          <dgm:chMax val="1"/>
          <dgm:chPref val="1"/>
        </dgm:presLayoutVars>
      </dgm:prSet>
      <dgm:spPr/>
    </dgm:pt>
    <dgm:pt modelId="{DA7C2F24-15B5-4AFF-9001-514EDAB777FE}" type="pres">
      <dgm:prSet presAssocID="{63E9B86A-A6AE-4DEA-8D6A-0478B1D3F141}" presName="sibTrans" presStyleCnt="0"/>
      <dgm:spPr/>
    </dgm:pt>
    <dgm:pt modelId="{D8E7928E-5C4B-4F6C-A5A6-18503E359590}" type="pres">
      <dgm:prSet presAssocID="{0DA10425-F7B7-42BA-86A5-60E680746596}" presName="compNode" presStyleCnt="0"/>
      <dgm:spPr/>
    </dgm:pt>
    <dgm:pt modelId="{84545E97-22F8-4872-9B77-3623EE10DC8D}" type="pres">
      <dgm:prSet presAssocID="{0DA10425-F7B7-42BA-86A5-60E68074659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22FCC0D5-54F7-4388-B0E5-7AC9611EDFA0}" type="pres">
      <dgm:prSet presAssocID="{0DA10425-F7B7-42BA-86A5-60E680746596}" presName="spaceRect" presStyleCnt="0"/>
      <dgm:spPr/>
    </dgm:pt>
    <dgm:pt modelId="{C01D6985-E4ED-4ED6-B8DC-F1D2FAF4D459}" type="pres">
      <dgm:prSet presAssocID="{0DA10425-F7B7-42BA-86A5-60E680746596}" presName="textRect" presStyleLbl="revTx" presStyleIdx="3" presStyleCnt="4">
        <dgm:presLayoutVars>
          <dgm:chMax val="1"/>
          <dgm:chPref val="1"/>
        </dgm:presLayoutVars>
      </dgm:prSet>
      <dgm:spPr/>
    </dgm:pt>
  </dgm:ptLst>
  <dgm:cxnLst>
    <dgm:cxn modelId="{FD3E3F11-5175-4B1B-B126-8B70EE16E9DD}" type="presOf" srcId="{A5D6CC07-BFF1-4B9C-94FD-D568F6CAFF36}" destId="{9D89A0D9-2F7D-4E4E-A344-0495CE095B33}" srcOrd="0" destOrd="0" presId="urn:microsoft.com/office/officeart/2018/2/layout/IconLabelList"/>
    <dgm:cxn modelId="{3C95922C-A20A-4C14-B3B1-60F57D15B67D}" type="presOf" srcId="{8FB8E5FF-9EE6-4101-8D5F-761A17660558}" destId="{CDF3A445-ED66-4522-819B-A852554B27E3}" srcOrd="0" destOrd="0" presId="urn:microsoft.com/office/officeart/2018/2/layout/IconLabelList"/>
    <dgm:cxn modelId="{6BA7A54B-F421-4F9F-A314-4D4BBC11BA9D}" srcId="{A5D6CC07-BFF1-4B9C-94FD-D568F6CAFF36}" destId="{8FB8E5FF-9EE6-4101-8D5F-761A17660558}" srcOrd="0" destOrd="0" parTransId="{2541970C-2B77-4583-BC92-8B1C62842DDF}" sibTransId="{87372A8C-357F-45C3-83FB-26770479E9DB}"/>
    <dgm:cxn modelId="{8495CF4D-567B-4453-B657-4EB30FAE60EB}" type="presOf" srcId="{C1B9CC96-C114-4380-967C-9CE2EC1AC7BA}" destId="{A9EAAA24-ABE2-49D2-9FEC-5697CAB81861}" srcOrd="0" destOrd="0" presId="urn:microsoft.com/office/officeart/2018/2/layout/IconLabelList"/>
    <dgm:cxn modelId="{8057DB77-EE56-4FAA-88F2-AD80E85EFEE1}" srcId="{A5D6CC07-BFF1-4B9C-94FD-D568F6CAFF36}" destId="{56CD867D-6896-4AA2-A281-13BA6C7F2971}" srcOrd="1" destOrd="0" parTransId="{6E315B38-BD66-4199-AA5A-3B55F437F97A}" sibTransId="{DC440BB7-5110-4772-8140-97FDD3CA860E}"/>
    <dgm:cxn modelId="{BCD34B79-4889-481F-AE20-418A0742532F}" type="presOf" srcId="{0DA10425-F7B7-42BA-86A5-60E680746596}" destId="{C01D6985-E4ED-4ED6-B8DC-F1D2FAF4D459}" srcOrd="0" destOrd="0" presId="urn:microsoft.com/office/officeart/2018/2/layout/IconLabelList"/>
    <dgm:cxn modelId="{83675EA0-561B-4F4E-BB97-6981C3E78FEE}" srcId="{A5D6CC07-BFF1-4B9C-94FD-D568F6CAFF36}" destId="{0DA10425-F7B7-42BA-86A5-60E680746596}" srcOrd="3" destOrd="0" parTransId="{0C1C45FA-0A46-4CE9-B966-33B1BDDF9BA0}" sibTransId="{00D4E726-DA00-452D-B3BD-C20316727497}"/>
    <dgm:cxn modelId="{913DD7BA-A7F0-40D4-9E0D-FA930FF58100}" type="presOf" srcId="{56CD867D-6896-4AA2-A281-13BA6C7F2971}" destId="{05E30CEE-A021-45F9-8F5C-826F06ED3659}" srcOrd="0" destOrd="0" presId="urn:microsoft.com/office/officeart/2018/2/layout/IconLabelList"/>
    <dgm:cxn modelId="{EACCBAD6-2F4A-458B-B685-82A3649A6199}" srcId="{A5D6CC07-BFF1-4B9C-94FD-D568F6CAFF36}" destId="{C1B9CC96-C114-4380-967C-9CE2EC1AC7BA}" srcOrd="2" destOrd="0" parTransId="{9A77D34E-7354-4ACB-A1AF-C9E427173916}" sibTransId="{63E9B86A-A6AE-4DEA-8D6A-0478B1D3F141}"/>
    <dgm:cxn modelId="{09763E87-457C-4DAF-BF24-8C666673819D}" type="presParOf" srcId="{9D89A0D9-2F7D-4E4E-A344-0495CE095B33}" destId="{68FA54B9-3B48-42EB-BE0C-E44EE7CD8688}" srcOrd="0" destOrd="0" presId="urn:microsoft.com/office/officeart/2018/2/layout/IconLabelList"/>
    <dgm:cxn modelId="{6EAB528E-C658-4671-91D9-AFEC106CC563}" type="presParOf" srcId="{68FA54B9-3B48-42EB-BE0C-E44EE7CD8688}" destId="{7A2CE135-E21E-430F-AA4F-47A053C26050}" srcOrd="0" destOrd="0" presId="urn:microsoft.com/office/officeart/2018/2/layout/IconLabelList"/>
    <dgm:cxn modelId="{975354A2-016E-449A-8548-C9CF59DA21C3}" type="presParOf" srcId="{68FA54B9-3B48-42EB-BE0C-E44EE7CD8688}" destId="{EF4393AA-F0F5-458F-AD26-131B070D0595}" srcOrd="1" destOrd="0" presId="urn:microsoft.com/office/officeart/2018/2/layout/IconLabelList"/>
    <dgm:cxn modelId="{59699D2B-FAAF-4C62-8E6C-5F71FECFFDAC}" type="presParOf" srcId="{68FA54B9-3B48-42EB-BE0C-E44EE7CD8688}" destId="{CDF3A445-ED66-4522-819B-A852554B27E3}" srcOrd="2" destOrd="0" presId="urn:microsoft.com/office/officeart/2018/2/layout/IconLabelList"/>
    <dgm:cxn modelId="{BCE0F7D6-B14C-4FBB-872D-9E6FFFDB87E4}" type="presParOf" srcId="{9D89A0D9-2F7D-4E4E-A344-0495CE095B33}" destId="{D9D40E1E-F60C-4E35-BFA3-D1832452910D}" srcOrd="1" destOrd="0" presId="urn:microsoft.com/office/officeart/2018/2/layout/IconLabelList"/>
    <dgm:cxn modelId="{EA7E69A7-1EAF-4F90-B580-9E914DE12C0E}" type="presParOf" srcId="{9D89A0D9-2F7D-4E4E-A344-0495CE095B33}" destId="{03ABB790-BBF6-49EF-9773-9FEEBD9AC768}" srcOrd="2" destOrd="0" presId="urn:microsoft.com/office/officeart/2018/2/layout/IconLabelList"/>
    <dgm:cxn modelId="{54A7B520-9F5B-48A3-A569-28B1CC2C5E82}" type="presParOf" srcId="{03ABB790-BBF6-49EF-9773-9FEEBD9AC768}" destId="{A0E5917A-7F23-4F60-984A-B3A5D445DFB4}" srcOrd="0" destOrd="0" presId="urn:microsoft.com/office/officeart/2018/2/layout/IconLabelList"/>
    <dgm:cxn modelId="{750EC34B-CA6F-4B37-813F-3EC33E385CDD}" type="presParOf" srcId="{03ABB790-BBF6-49EF-9773-9FEEBD9AC768}" destId="{8265B2C7-DC56-4C82-A999-DE8AEEC001A2}" srcOrd="1" destOrd="0" presId="urn:microsoft.com/office/officeart/2018/2/layout/IconLabelList"/>
    <dgm:cxn modelId="{6484030D-470F-4A5B-A531-8A7D253BDB99}" type="presParOf" srcId="{03ABB790-BBF6-49EF-9773-9FEEBD9AC768}" destId="{05E30CEE-A021-45F9-8F5C-826F06ED3659}" srcOrd="2" destOrd="0" presId="urn:microsoft.com/office/officeart/2018/2/layout/IconLabelList"/>
    <dgm:cxn modelId="{373FED98-27F5-4FFA-99AA-C9267A0E095B}" type="presParOf" srcId="{9D89A0D9-2F7D-4E4E-A344-0495CE095B33}" destId="{932ED930-9ED1-415F-A19D-E337F76CCADD}" srcOrd="3" destOrd="0" presId="urn:microsoft.com/office/officeart/2018/2/layout/IconLabelList"/>
    <dgm:cxn modelId="{1D194715-462C-45BD-9BE1-EC78092802FC}" type="presParOf" srcId="{9D89A0D9-2F7D-4E4E-A344-0495CE095B33}" destId="{BDCBE398-8826-46D8-87D6-D466EEDF27CA}" srcOrd="4" destOrd="0" presId="urn:microsoft.com/office/officeart/2018/2/layout/IconLabelList"/>
    <dgm:cxn modelId="{365AB787-5FA6-4967-8DF9-D86D7D7635C7}" type="presParOf" srcId="{BDCBE398-8826-46D8-87D6-D466EEDF27CA}" destId="{60651019-179B-4F17-B9A8-59932E38AEA9}" srcOrd="0" destOrd="0" presId="urn:microsoft.com/office/officeart/2018/2/layout/IconLabelList"/>
    <dgm:cxn modelId="{697B6F71-6FAB-4C24-BC88-A8A538534A24}" type="presParOf" srcId="{BDCBE398-8826-46D8-87D6-D466EEDF27CA}" destId="{074CDD41-1A38-4091-9D43-C909AB8E3ED3}" srcOrd="1" destOrd="0" presId="urn:microsoft.com/office/officeart/2018/2/layout/IconLabelList"/>
    <dgm:cxn modelId="{18ACA6BC-9414-4180-B77C-3608DF18FCA8}" type="presParOf" srcId="{BDCBE398-8826-46D8-87D6-D466EEDF27CA}" destId="{A9EAAA24-ABE2-49D2-9FEC-5697CAB81861}" srcOrd="2" destOrd="0" presId="urn:microsoft.com/office/officeart/2018/2/layout/IconLabelList"/>
    <dgm:cxn modelId="{4375F2E8-C56E-4A72-B9BE-B11AA65AAD97}" type="presParOf" srcId="{9D89A0D9-2F7D-4E4E-A344-0495CE095B33}" destId="{DA7C2F24-15B5-4AFF-9001-514EDAB777FE}" srcOrd="5" destOrd="0" presId="urn:microsoft.com/office/officeart/2018/2/layout/IconLabelList"/>
    <dgm:cxn modelId="{54B886FD-CC22-4FB6-BE41-48E59E70D310}" type="presParOf" srcId="{9D89A0D9-2F7D-4E4E-A344-0495CE095B33}" destId="{D8E7928E-5C4B-4F6C-A5A6-18503E359590}" srcOrd="6" destOrd="0" presId="urn:microsoft.com/office/officeart/2018/2/layout/IconLabelList"/>
    <dgm:cxn modelId="{8EBDE848-707A-41B0-855A-A7929682BC41}" type="presParOf" srcId="{D8E7928E-5C4B-4F6C-A5A6-18503E359590}" destId="{84545E97-22F8-4872-9B77-3623EE10DC8D}" srcOrd="0" destOrd="0" presId="urn:microsoft.com/office/officeart/2018/2/layout/IconLabelList"/>
    <dgm:cxn modelId="{E5EA7AF3-E9EB-43CF-B581-EDDF32F8088E}" type="presParOf" srcId="{D8E7928E-5C4B-4F6C-A5A6-18503E359590}" destId="{22FCC0D5-54F7-4388-B0E5-7AC9611EDFA0}" srcOrd="1" destOrd="0" presId="urn:microsoft.com/office/officeart/2018/2/layout/IconLabelList"/>
    <dgm:cxn modelId="{CC71D90D-B33E-48F5-9B01-885D748E7149}" type="presParOf" srcId="{D8E7928E-5C4B-4F6C-A5A6-18503E359590}" destId="{C01D6985-E4ED-4ED6-B8DC-F1D2FAF4D459}" srcOrd="2" destOrd="0" presId="urn:microsoft.com/office/officeart/2018/2/layout/IconLabel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4BFF99-854C-45F6-878A-4BD186876761}"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E5A274D0-2DD0-43E8-8F11-A6790D3CA2F2}">
      <dgm:prSet/>
      <dgm:spPr>
        <a:ln>
          <a:noFill/>
        </a:ln>
      </dgm:spPr>
      <dgm:t>
        <a:bodyPr/>
        <a:lstStyle/>
        <a:p>
          <a:pPr>
            <a:lnSpc>
              <a:spcPct val="100000"/>
            </a:lnSpc>
          </a:pPr>
          <a:r>
            <a:rPr lang="en-US">
              <a:solidFill>
                <a:schemeClr val="bg2"/>
              </a:solidFill>
            </a:rPr>
            <a:t>Cosmos DB</a:t>
          </a:r>
        </a:p>
      </dgm:t>
    </dgm:pt>
    <dgm:pt modelId="{55C60C8A-C6E4-4A02-B235-6C7262926E88}" type="parTrans" cxnId="{48F04BC8-86D7-4907-9838-DCD25695AB2A}">
      <dgm:prSet/>
      <dgm:spPr/>
      <dgm:t>
        <a:bodyPr/>
        <a:lstStyle/>
        <a:p>
          <a:endParaRPr lang="en-US">
            <a:solidFill>
              <a:schemeClr val="bg2"/>
            </a:solidFill>
          </a:endParaRPr>
        </a:p>
      </dgm:t>
    </dgm:pt>
    <dgm:pt modelId="{B930FB86-6FB0-44BA-80DB-5265FFE0F0E6}" type="sibTrans" cxnId="{48F04BC8-86D7-4907-9838-DCD25695AB2A}">
      <dgm:prSet/>
      <dgm:spPr/>
      <dgm:t>
        <a:bodyPr/>
        <a:lstStyle/>
        <a:p>
          <a:endParaRPr lang="en-US">
            <a:solidFill>
              <a:schemeClr val="bg2"/>
            </a:solidFill>
          </a:endParaRPr>
        </a:p>
      </dgm:t>
    </dgm:pt>
    <dgm:pt modelId="{6B453083-D80E-436B-811A-FFAF838CA97F}">
      <dgm:prSet/>
      <dgm:spPr>
        <a:ln>
          <a:noFill/>
        </a:ln>
      </dgm:spPr>
      <dgm:t>
        <a:bodyPr/>
        <a:lstStyle/>
        <a:p>
          <a:pPr>
            <a:lnSpc>
              <a:spcPct val="100000"/>
            </a:lnSpc>
          </a:pPr>
          <a:r>
            <a:rPr lang="en-US">
              <a:solidFill>
                <a:schemeClr val="bg2"/>
              </a:solidFill>
            </a:rPr>
            <a:t>Event Hubs</a:t>
          </a:r>
        </a:p>
      </dgm:t>
    </dgm:pt>
    <dgm:pt modelId="{58431CF1-4A74-4F44-A0E3-C7CE82891E47}" type="parTrans" cxnId="{AC3D09CA-FE67-4274-95C5-759FCD6AB1C2}">
      <dgm:prSet/>
      <dgm:spPr/>
      <dgm:t>
        <a:bodyPr/>
        <a:lstStyle/>
        <a:p>
          <a:endParaRPr lang="en-US">
            <a:solidFill>
              <a:schemeClr val="bg2"/>
            </a:solidFill>
          </a:endParaRPr>
        </a:p>
      </dgm:t>
    </dgm:pt>
    <dgm:pt modelId="{D428D6BC-6726-4958-B38C-37DF35608EC1}" type="sibTrans" cxnId="{AC3D09CA-FE67-4274-95C5-759FCD6AB1C2}">
      <dgm:prSet/>
      <dgm:spPr/>
      <dgm:t>
        <a:bodyPr/>
        <a:lstStyle/>
        <a:p>
          <a:endParaRPr lang="en-US">
            <a:solidFill>
              <a:schemeClr val="bg2"/>
            </a:solidFill>
          </a:endParaRPr>
        </a:p>
      </dgm:t>
    </dgm:pt>
    <dgm:pt modelId="{3EBB99A1-3C68-4E68-BACD-5FE512829009}">
      <dgm:prSet/>
      <dgm:spPr>
        <a:ln>
          <a:noFill/>
        </a:ln>
      </dgm:spPr>
      <dgm:t>
        <a:bodyPr/>
        <a:lstStyle/>
        <a:p>
          <a:pPr>
            <a:lnSpc>
              <a:spcPct val="100000"/>
            </a:lnSpc>
          </a:pPr>
          <a:r>
            <a:rPr lang="en-US">
              <a:solidFill>
                <a:schemeClr val="bg2"/>
              </a:solidFill>
            </a:rPr>
            <a:t>Azure Functions</a:t>
          </a:r>
        </a:p>
      </dgm:t>
    </dgm:pt>
    <dgm:pt modelId="{BCA24145-3F90-4F40-911A-35EC9E156A06}" type="parTrans" cxnId="{71AF02CD-838A-4CC0-B1CF-33A059C3E29A}">
      <dgm:prSet/>
      <dgm:spPr/>
      <dgm:t>
        <a:bodyPr/>
        <a:lstStyle/>
        <a:p>
          <a:endParaRPr lang="en-US">
            <a:solidFill>
              <a:schemeClr val="bg2"/>
            </a:solidFill>
          </a:endParaRPr>
        </a:p>
      </dgm:t>
    </dgm:pt>
    <dgm:pt modelId="{E4427934-AD9E-4B27-B17B-C5E8D90DFCA1}" type="sibTrans" cxnId="{71AF02CD-838A-4CC0-B1CF-33A059C3E29A}">
      <dgm:prSet/>
      <dgm:spPr/>
      <dgm:t>
        <a:bodyPr/>
        <a:lstStyle/>
        <a:p>
          <a:endParaRPr lang="en-US">
            <a:solidFill>
              <a:schemeClr val="bg2"/>
            </a:solidFill>
          </a:endParaRPr>
        </a:p>
      </dgm:t>
    </dgm:pt>
    <dgm:pt modelId="{490D7E7B-E8DD-4B36-BDF8-9443066032B4}" type="pres">
      <dgm:prSet presAssocID="{DA4BFF99-854C-45F6-878A-4BD186876761}" presName="root" presStyleCnt="0">
        <dgm:presLayoutVars>
          <dgm:dir/>
          <dgm:resizeHandles val="exact"/>
        </dgm:presLayoutVars>
      </dgm:prSet>
      <dgm:spPr/>
    </dgm:pt>
    <dgm:pt modelId="{4809B52B-AF17-4EAC-B766-7D9E73513E34}" type="pres">
      <dgm:prSet presAssocID="{E5A274D0-2DD0-43E8-8F11-A6790D3CA2F2}" presName="compNode" presStyleCnt="0"/>
      <dgm:spPr/>
    </dgm:pt>
    <dgm:pt modelId="{4A69143A-68D1-42D8-8BDE-3C6CA167BE5A}" type="pres">
      <dgm:prSet presAssocID="{E5A274D0-2DD0-43E8-8F11-A6790D3CA2F2}"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tabase"/>
        </a:ext>
      </dgm:extLst>
    </dgm:pt>
    <dgm:pt modelId="{57CA17D4-9916-46B6-90E3-DDAA44CDC0C6}" type="pres">
      <dgm:prSet presAssocID="{E5A274D0-2DD0-43E8-8F11-A6790D3CA2F2}" presName="spaceRect" presStyleCnt="0"/>
      <dgm:spPr/>
    </dgm:pt>
    <dgm:pt modelId="{25F88D87-E4D7-473D-93FF-D719B6741D35}" type="pres">
      <dgm:prSet presAssocID="{E5A274D0-2DD0-43E8-8F11-A6790D3CA2F2}" presName="textRect" presStyleLbl="revTx" presStyleIdx="0" presStyleCnt="3">
        <dgm:presLayoutVars>
          <dgm:chMax val="1"/>
          <dgm:chPref val="1"/>
        </dgm:presLayoutVars>
      </dgm:prSet>
      <dgm:spPr/>
    </dgm:pt>
    <dgm:pt modelId="{F6E3AB24-A31B-4B45-A923-3DA3F68339D5}" type="pres">
      <dgm:prSet presAssocID="{B930FB86-6FB0-44BA-80DB-5265FFE0F0E6}" presName="sibTrans" presStyleCnt="0"/>
      <dgm:spPr/>
    </dgm:pt>
    <dgm:pt modelId="{A230EC1B-4D3B-4938-9B49-8B7EF5F39442}" type="pres">
      <dgm:prSet presAssocID="{6B453083-D80E-436B-811A-FFAF838CA97F}" presName="compNode" presStyleCnt="0"/>
      <dgm:spPr/>
    </dgm:pt>
    <dgm:pt modelId="{7884CCAA-E3FA-4A52-80E5-BE25F2FA7C95}" type="pres">
      <dgm:prSet presAssocID="{6B453083-D80E-436B-811A-FFAF838CA97F}"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rker"/>
        </a:ext>
      </dgm:extLst>
    </dgm:pt>
    <dgm:pt modelId="{26FF86C2-D8D1-4A81-A422-7761A4EA7FE3}" type="pres">
      <dgm:prSet presAssocID="{6B453083-D80E-436B-811A-FFAF838CA97F}" presName="spaceRect" presStyleCnt="0"/>
      <dgm:spPr/>
    </dgm:pt>
    <dgm:pt modelId="{4A2959E5-BA37-4ABC-8E3D-0D6D8E2CEB2E}" type="pres">
      <dgm:prSet presAssocID="{6B453083-D80E-436B-811A-FFAF838CA97F}" presName="textRect" presStyleLbl="revTx" presStyleIdx="1" presStyleCnt="3">
        <dgm:presLayoutVars>
          <dgm:chMax val="1"/>
          <dgm:chPref val="1"/>
        </dgm:presLayoutVars>
      </dgm:prSet>
      <dgm:spPr/>
    </dgm:pt>
    <dgm:pt modelId="{110CEDF4-1EFE-4219-B89D-5D02FFE89FD2}" type="pres">
      <dgm:prSet presAssocID="{D428D6BC-6726-4958-B38C-37DF35608EC1}" presName="sibTrans" presStyleCnt="0"/>
      <dgm:spPr/>
    </dgm:pt>
    <dgm:pt modelId="{885DE8AE-8B19-4500-804D-B4AA5DCB8F2D}" type="pres">
      <dgm:prSet presAssocID="{3EBB99A1-3C68-4E68-BACD-5FE512829009}" presName="compNode" presStyleCnt="0"/>
      <dgm:spPr/>
    </dgm:pt>
    <dgm:pt modelId="{7E5971A5-0439-4ABE-8835-A4FBD999A507}" type="pres">
      <dgm:prSet presAssocID="{3EBB99A1-3C68-4E68-BACD-5FE512829009}"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heckmark"/>
        </a:ext>
      </dgm:extLst>
    </dgm:pt>
    <dgm:pt modelId="{BA18CDF6-FA36-4312-8E74-94B7A3D36F1A}" type="pres">
      <dgm:prSet presAssocID="{3EBB99A1-3C68-4E68-BACD-5FE512829009}" presName="spaceRect" presStyleCnt="0"/>
      <dgm:spPr/>
    </dgm:pt>
    <dgm:pt modelId="{27D41F8A-7289-41C5-8D0B-1CB4EBE1C611}" type="pres">
      <dgm:prSet presAssocID="{3EBB99A1-3C68-4E68-BACD-5FE512829009}" presName="textRect" presStyleLbl="revTx" presStyleIdx="2" presStyleCnt="3">
        <dgm:presLayoutVars>
          <dgm:chMax val="1"/>
          <dgm:chPref val="1"/>
        </dgm:presLayoutVars>
      </dgm:prSet>
      <dgm:spPr/>
    </dgm:pt>
  </dgm:ptLst>
  <dgm:cxnLst>
    <dgm:cxn modelId="{AA64F521-A4BB-4693-827F-E80EE7745609}" type="presOf" srcId="{6B453083-D80E-436B-811A-FFAF838CA97F}" destId="{4A2959E5-BA37-4ABC-8E3D-0D6D8E2CEB2E}" srcOrd="0" destOrd="0" presId="urn:microsoft.com/office/officeart/2018/2/layout/IconLabelList"/>
    <dgm:cxn modelId="{54C6EB30-07D3-4EFB-B1F9-2093555C7D4D}" type="presOf" srcId="{DA4BFF99-854C-45F6-878A-4BD186876761}" destId="{490D7E7B-E8DD-4B36-BDF8-9443066032B4}" srcOrd="0" destOrd="0" presId="urn:microsoft.com/office/officeart/2018/2/layout/IconLabelList"/>
    <dgm:cxn modelId="{ADB13090-AFAD-421A-A383-991634268E04}" type="presOf" srcId="{E5A274D0-2DD0-43E8-8F11-A6790D3CA2F2}" destId="{25F88D87-E4D7-473D-93FF-D719B6741D35}" srcOrd="0" destOrd="0" presId="urn:microsoft.com/office/officeart/2018/2/layout/IconLabelList"/>
    <dgm:cxn modelId="{48F04BC8-86D7-4907-9838-DCD25695AB2A}" srcId="{DA4BFF99-854C-45F6-878A-4BD186876761}" destId="{E5A274D0-2DD0-43E8-8F11-A6790D3CA2F2}" srcOrd="0" destOrd="0" parTransId="{55C60C8A-C6E4-4A02-B235-6C7262926E88}" sibTransId="{B930FB86-6FB0-44BA-80DB-5265FFE0F0E6}"/>
    <dgm:cxn modelId="{AC3D09CA-FE67-4274-95C5-759FCD6AB1C2}" srcId="{DA4BFF99-854C-45F6-878A-4BD186876761}" destId="{6B453083-D80E-436B-811A-FFAF838CA97F}" srcOrd="1" destOrd="0" parTransId="{58431CF1-4A74-4F44-A0E3-C7CE82891E47}" sibTransId="{D428D6BC-6726-4958-B38C-37DF35608EC1}"/>
    <dgm:cxn modelId="{71AF02CD-838A-4CC0-B1CF-33A059C3E29A}" srcId="{DA4BFF99-854C-45F6-878A-4BD186876761}" destId="{3EBB99A1-3C68-4E68-BACD-5FE512829009}" srcOrd="2" destOrd="0" parTransId="{BCA24145-3F90-4F40-911A-35EC9E156A06}" sibTransId="{E4427934-AD9E-4B27-B17B-C5E8D90DFCA1}"/>
    <dgm:cxn modelId="{B1D318E5-21AA-4A96-91D3-3885F7C84CCC}" type="presOf" srcId="{3EBB99A1-3C68-4E68-BACD-5FE512829009}" destId="{27D41F8A-7289-41C5-8D0B-1CB4EBE1C611}" srcOrd="0" destOrd="0" presId="urn:microsoft.com/office/officeart/2018/2/layout/IconLabelList"/>
    <dgm:cxn modelId="{9C6FD2B9-509E-417D-BDBF-73FB64BBA174}" type="presParOf" srcId="{490D7E7B-E8DD-4B36-BDF8-9443066032B4}" destId="{4809B52B-AF17-4EAC-B766-7D9E73513E34}" srcOrd="0" destOrd="0" presId="urn:microsoft.com/office/officeart/2018/2/layout/IconLabelList"/>
    <dgm:cxn modelId="{61019428-F752-451D-8190-2E876D9C9363}" type="presParOf" srcId="{4809B52B-AF17-4EAC-B766-7D9E73513E34}" destId="{4A69143A-68D1-42D8-8BDE-3C6CA167BE5A}" srcOrd="0" destOrd="0" presId="urn:microsoft.com/office/officeart/2018/2/layout/IconLabelList"/>
    <dgm:cxn modelId="{148D7B97-DCD3-45F4-B73C-4BC15D234F20}" type="presParOf" srcId="{4809B52B-AF17-4EAC-B766-7D9E73513E34}" destId="{57CA17D4-9916-46B6-90E3-DDAA44CDC0C6}" srcOrd="1" destOrd="0" presId="urn:microsoft.com/office/officeart/2018/2/layout/IconLabelList"/>
    <dgm:cxn modelId="{E3709DC9-531F-4EB7-8A17-C92492D96CD5}" type="presParOf" srcId="{4809B52B-AF17-4EAC-B766-7D9E73513E34}" destId="{25F88D87-E4D7-473D-93FF-D719B6741D35}" srcOrd="2" destOrd="0" presId="urn:microsoft.com/office/officeart/2018/2/layout/IconLabelList"/>
    <dgm:cxn modelId="{BC478A1B-0D51-4CFA-B661-6BC1DA080118}" type="presParOf" srcId="{490D7E7B-E8DD-4B36-BDF8-9443066032B4}" destId="{F6E3AB24-A31B-4B45-A923-3DA3F68339D5}" srcOrd="1" destOrd="0" presId="urn:microsoft.com/office/officeart/2018/2/layout/IconLabelList"/>
    <dgm:cxn modelId="{C25A7DD1-16BC-4A05-93F9-C22D9D3B6F1C}" type="presParOf" srcId="{490D7E7B-E8DD-4B36-BDF8-9443066032B4}" destId="{A230EC1B-4D3B-4938-9B49-8B7EF5F39442}" srcOrd="2" destOrd="0" presId="urn:microsoft.com/office/officeart/2018/2/layout/IconLabelList"/>
    <dgm:cxn modelId="{164CF5A0-2704-4EF2-896C-9B897D7309FE}" type="presParOf" srcId="{A230EC1B-4D3B-4938-9B49-8B7EF5F39442}" destId="{7884CCAA-E3FA-4A52-80E5-BE25F2FA7C95}" srcOrd="0" destOrd="0" presId="urn:microsoft.com/office/officeart/2018/2/layout/IconLabelList"/>
    <dgm:cxn modelId="{C85595A7-C947-4B30-A33B-E33881AD1D1E}" type="presParOf" srcId="{A230EC1B-4D3B-4938-9B49-8B7EF5F39442}" destId="{26FF86C2-D8D1-4A81-A422-7761A4EA7FE3}" srcOrd="1" destOrd="0" presId="urn:microsoft.com/office/officeart/2018/2/layout/IconLabelList"/>
    <dgm:cxn modelId="{6D73567F-36A4-4789-9E4C-48419B1E78DD}" type="presParOf" srcId="{A230EC1B-4D3B-4938-9B49-8B7EF5F39442}" destId="{4A2959E5-BA37-4ABC-8E3D-0D6D8E2CEB2E}" srcOrd="2" destOrd="0" presId="urn:microsoft.com/office/officeart/2018/2/layout/IconLabelList"/>
    <dgm:cxn modelId="{CF03A101-C999-4CA6-8E10-2CD45841C7D7}" type="presParOf" srcId="{490D7E7B-E8DD-4B36-BDF8-9443066032B4}" destId="{110CEDF4-1EFE-4219-B89D-5D02FFE89FD2}" srcOrd="3" destOrd="0" presId="urn:microsoft.com/office/officeart/2018/2/layout/IconLabelList"/>
    <dgm:cxn modelId="{40C53E41-2B51-498E-9066-F1F3B4DD9890}" type="presParOf" srcId="{490D7E7B-E8DD-4B36-BDF8-9443066032B4}" destId="{885DE8AE-8B19-4500-804D-B4AA5DCB8F2D}" srcOrd="4" destOrd="0" presId="urn:microsoft.com/office/officeart/2018/2/layout/IconLabelList"/>
    <dgm:cxn modelId="{8A4A5DF1-C7B2-40FA-847D-0B60C2E5390F}" type="presParOf" srcId="{885DE8AE-8B19-4500-804D-B4AA5DCB8F2D}" destId="{7E5971A5-0439-4ABE-8835-A4FBD999A507}" srcOrd="0" destOrd="0" presId="urn:microsoft.com/office/officeart/2018/2/layout/IconLabelList"/>
    <dgm:cxn modelId="{33B80897-C0B9-451C-B42B-DF34C177E2A4}" type="presParOf" srcId="{885DE8AE-8B19-4500-804D-B4AA5DCB8F2D}" destId="{BA18CDF6-FA36-4312-8E74-94B7A3D36F1A}" srcOrd="1" destOrd="0" presId="urn:microsoft.com/office/officeart/2018/2/layout/IconLabelList"/>
    <dgm:cxn modelId="{354B0D65-17E7-412A-B218-F82E61CD8578}" type="presParOf" srcId="{885DE8AE-8B19-4500-804D-B4AA5DCB8F2D}" destId="{27D41F8A-7289-41C5-8D0B-1CB4EBE1C61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79758F-0326-414C-9774-56AC5D958ECA}"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D372D5BF-B7C0-4D1D-A3CF-2DA9E6742693}">
      <dgm:prSet/>
      <dgm:spPr>
        <a:noFill/>
        <a:ln>
          <a:noFill/>
        </a:ln>
      </dgm:spPr>
      <dgm:t>
        <a:bodyPr/>
        <a:lstStyle/>
        <a:p>
          <a:pPr>
            <a:lnSpc>
              <a:spcPct val="100000"/>
            </a:lnSpc>
          </a:pPr>
          <a:r>
            <a:rPr lang="en-US">
              <a:solidFill>
                <a:schemeClr val="bg2"/>
              </a:solidFill>
            </a:rPr>
            <a:t>More efficient querying</a:t>
          </a:r>
        </a:p>
      </dgm:t>
    </dgm:pt>
    <dgm:pt modelId="{941D1E6F-0062-4375-AEB4-B4229E3687E2}" type="parTrans" cxnId="{B90907F2-CFB8-449B-B294-F47D1A6F79B8}">
      <dgm:prSet/>
      <dgm:spPr/>
      <dgm:t>
        <a:bodyPr/>
        <a:lstStyle/>
        <a:p>
          <a:endParaRPr lang="en-US">
            <a:solidFill>
              <a:schemeClr val="bg2"/>
            </a:solidFill>
          </a:endParaRPr>
        </a:p>
      </dgm:t>
    </dgm:pt>
    <dgm:pt modelId="{7287FFE3-50F3-455D-8C8A-0673E4BDC544}" type="sibTrans" cxnId="{B90907F2-CFB8-449B-B294-F47D1A6F79B8}">
      <dgm:prSet/>
      <dgm:spPr/>
      <dgm:t>
        <a:bodyPr/>
        <a:lstStyle/>
        <a:p>
          <a:endParaRPr lang="en-US">
            <a:solidFill>
              <a:schemeClr val="bg2"/>
            </a:solidFill>
          </a:endParaRPr>
        </a:p>
      </dgm:t>
    </dgm:pt>
    <dgm:pt modelId="{2FA21ED1-7DD4-40AA-972A-26509CFEA251}">
      <dgm:prSet/>
      <dgm:spPr>
        <a:noFill/>
        <a:ln>
          <a:noFill/>
        </a:ln>
      </dgm:spPr>
      <dgm:t>
        <a:bodyPr/>
        <a:lstStyle/>
        <a:p>
          <a:pPr>
            <a:lnSpc>
              <a:spcPct val="100000"/>
            </a:lnSpc>
          </a:pPr>
          <a:r>
            <a:rPr lang="en-US">
              <a:solidFill>
                <a:schemeClr val="bg2"/>
              </a:solidFill>
            </a:rPr>
            <a:t>Pre-populated views</a:t>
          </a:r>
        </a:p>
      </dgm:t>
    </dgm:pt>
    <dgm:pt modelId="{D7EBC72D-EE41-4577-B7CC-3D40CCEE96B9}" type="parTrans" cxnId="{F1F45B2E-BC96-4D77-92E1-E145288C5F8F}">
      <dgm:prSet/>
      <dgm:spPr/>
      <dgm:t>
        <a:bodyPr/>
        <a:lstStyle/>
        <a:p>
          <a:endParaRPr lang="en-US">
            <a:solidFill>
              <a:schemeClr val="bg2"/>
            </a:solidFill>
          </a:endParaRPr>
        </a:p>
      </dgm:t>
    </dgm:pt>
    <dgm:pt modelId="{AFFC548A-CF46-4B85-8479-2824DD13E055}" type="sibTrans" cxnId="{F1F45B2E-BC96-4D77-92E1-E145288C5F8F}">
      <dgm:prSet/>
      <dgm:spPr/>
      <dgm:t>
        <a:bodyPr/>
        <a:lstStyle/>
        <a:p>
          <a:endParaRPr lang="en-US">
            <a:solidFill>
              <a:schemeClr val="bg2"/>
            </a:solidFill>
          </a:endParaRPr>
        </a:p>
      </dgm:t>
    </dgm:pt>
    <dgm:pt modelId="{E4043948-BAC0-40D2-977C-B30E5026F6D4}">
      <dgm:prSet/>
      <dgm:spPr>
        <a:noFill/>
        <a:ln>
          <a:noFill/>
        </a:ln>
      </dgm:spPr>
      <dgm:t>
        <a:bodyPr/>
        <a:lstStyle/>
        <a:p>
          <a:pPr>
            <a:lnSpc>
              <a:spcPct val="100000"/>
            </a:lnSpc>
          </a:pPr>
          <a:r>
            <a:rPr lang="nl-NL">
              <a:solidFill>
                <a:schemeClr val="bg2"/>
              </a:solidFill>
            </a:rPr>
            <a:t>Update on change</a:t>
          </a:r>
          <a:endParaRPr lang="en-US">
            <a:solidFill>
              <a:schemeClr val="bg2"/>
            </a:solidFill>
          </a:endParaRPr>
        </a:p>
      </dgm:t>
    </dgm:pt>
    <dgm:pt modelId="{EB280F6C-96F4-4816-B72A-E485DEE1D853}" type="parTrans" cxnId="{FB62CEF1-F9D7-4FBA-8650-E7C3CFED84FE}">
      <dgm:prSet/>
      <dgm:spPr/>
      <dgm:t>
        <a:bodyPr/>
        <a:lstStyle/>
        <a:p>
          <a:endParaRPr lang="en-US">
            <a:solidFill>
              <a:schemeClr val="bg2"/>
            </a:solidFill>
          </a:endParaRPr>
        </a:p>
      </dgm:t>
    </dgm:pt>
    <dgm:pt modelId="{505E7F9B-8D3B-4F7F-907B-1B775307EF37}" type="sibTrans" cxnId="{FB62CEF1-F9D7-4FBA-8650-E7C3CFED84FE}">
      <dgm:prSet/>
      <dgm:spPr/>
      <dgm:t>
        <a:bodyPr/>
        <a:lstStyle/>
        <a:p>
          <a:endParaRPr lang="en-US">
            <a:solidFill>
              <a:schemeClr val="bg2"/>
            </a:solidFill>
          </a:endParaRPr>
        </a:p>
      </dgm:t>
    </dgm:pt>
    <dgm:pt modelId="{BFBE6FF5-57FF-4C05-8ACD-04DF7F19B7F2}">
      <dgm:prSet/>
      <dgm:spPr>
        <a:noFill/>
        <a:ln>
          <a:noFill/>
        </a:ln>
      </dgm:spPr>
      <dgm:t>
        <a:bodyPr/>
        <a:lstStyle/>
        <a:p>
          <a:pPr>
            <a:lnSpc>
              <a:spcPct val="100000"/>
            </a:lnSpc>
          </a:pPr>
          <a:r>
            <a:rPr lang="en-US">
              <a:solidFill>
                <a:schemeClr val="bg2"/>
              </a:solidFill>
            </a:rPr>
            <a:t>Cosmos DB Change Feed</a:t>
          </a:r>
        </a:p>
      </dgm:t>
    </dgm:pt>
    <dgm:pt modelId="{733D96A0-6DF1-487C-B04A-DD350087F679}" type="parTrans" cxnId="{D88B4683-45C7-4728-9367-A8E8802E1FE1}">
      <dgm:prSet/>
      <dgm:spPr/>
      <dgm:t>
        <a:bodyPr/>
        <a:lstStyle/>
        <a:p>
          <a:endParaRPr lang="nl-NL"/>
        </a:p>
      </dgm:t>
    </dgm:pt>
    <dgm:pt modelId="{F2697472-0A66-47DA-9EC7-0170BF36C537}" type="sibTrans" cxnId="{D88B4683-45C7-4728-9367-A8E8802E1FE1}">
      <dgm:prSet/>
      <dgm:spPr/>
      <dgm:t>
        <a:bodyPr/>
        <a:lstStyle/>
        <a:p>
          <a:endParaRPr lang="nl-NL"/>
        </a:p>
      </dgm:t>
    </dgm:pt>
    <dgm:pt modelId="{EC4FC188-31DC-450A-A177-F240384EC0BC}" type="pres">
      <dgm:prSet presAssocID="{2B79758F-0326-414C-9774-56AC5D958ECA}" presName="root" presStyleCnt="0">
        <dgm:presLayoutVars>
          <dgm:dir/>
          <dgm:resizeHandles val="exact"/>
        </dgm:presLayoutVars>
      </dgm:prSet>
      <dgm:spPr/>
    </dgm:pt>
    <dgm:pt modelId="{403F2226-3237-4945-8B49-027C9442F3B6}" type="pres">
      <dgm:prSet presAssocID="{D372D5BF-B7C0-4D1D-A3CF-2DA9E6742693}" presName="compNode" presStyleCnt="0"/>
      <dgm:spPr/>
    </dgm:pt>
    <dgm:pt modelId="{48F7A819-CB6C-4515-AE8B-3689460EE97E}" type="pres">
      <dgm:prSet presAssocID="{D372D5BF-B7C0-4D1D-A3CF-2DA9E674269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DEE36066-C914-4762-8202-7CBD8306F5E8}" type="pres">
      <dgm:prSet presAssocID="{D372D5BF-B7C0-4D1D-A3CF-2DA9E6742693}" presName="spaceRect" presStyleCnt="0"/>
      <dgm:spPr/>
    </dgm:pt>
    <dgm:pt modelId="{D80788C7-2C20-471C-863D-799F1E3462F8}" type="pres">
      <dgm:prSet presAssocID="{D372D5BF-B7C0-4D1D-A3CF-2DA9E6742693}" presName="textRect" presStyleLbl="revTx" presStyleIdx="0" presStyleCnt="4">
        <dgm:presLayoutVars>
          <dgm:chMax val="1"/>
          <dgm:chPref val="1"/>
        </dgm:presLayoutVars>
      </dgm:prSet>
      <dgm:spPr/>
    </dgm:pt>
    <dgm:pt modelId="{FE65A802-40AA-44CB-AB90-AD41B6E07B10}" type="pres">
      <dgm:prSet presAssocID="{7287FFE3-50F3-455D-8C8A-0673E4BDC544}" presName="sibTrans" presStyleCnt="0"/>
      <dgm:spPr/>
    </dgm:pt>
    <dgm:pt modelId="{4C321FDA-B1F5-4750-96FF-2BDAB7F53D58}" type="pres">
      <dgm:prSet presAssocID="{2FA21ED1-7DD4-40AA-972A-26509CFEA251}" presName="compNode" presStyleCnt="0"/>
      <dgm:spPr/>
    </dgm:pt>
    <dgm:pt modelId="{949ABF20-6D26-49E2-AA3E-A3E84728F55D}" type="pres">
      <dgm:prSet presAssocID="{2FA21ED1-7DD4-40AA-972A-26509CFEA2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274D464C-68E9-44A6-8CB4-3DC502B38782}" type="pres">
      <dgm:prSet presAssocID="{2FA21ED1-7DD4-40AA-972A-26509CFEA251}" presName="spaceRect" presStyleCnt="0"/>
      <dgm:spPr/>
    </dgm:pt>
    <dgm:pt modelId="{0F5E3250-9004-4A9E-83F3-FFD03477525D}" type="pres">
      <dgm:prSet presAssocID="{2FA21ED1-7DD4-40AA-972A-26509CFEA251}" presName="textRect" presStyleLbl="revTx" presStyleIdx="1" presStyleCnt="4">
        <dgm:presLayoutVars>
          <dgm:chMax val="1"/>
          <dgm:chPref val="1"/>
        </dgm:presLayoutVars>
      </dgm:prSet>
      <dgm:spPr/>
    </dgm:pt>
    <dgm:pt modelId="{A9B65DBD-F0A8-4E85-9E05-2BE0A9350BD6}" type="pres">
      <dgm:prSet presAssocID="{AFFC548A-CF46-4B85-8479-2824DD13E055}" presName="sibTrans" presStyleCnt="0"/>
      <dgm:spPr/>
    </dgm:pt>
    <dgm:pt modelId="{B0E97E25-114A-4CC5-AB1E-585578F80ACF}" type="pres">
      <dgm:prSet presAssocID="{E4043948-BAC0-40D2-977C-B30E5026F6D4}" presName="compNode" presStyleCnt="0"/>
      <dgm:spPr/>
    </dgm:pt>
    <dgm:pt modelId="{56317322-AA77-4A18-96EE-F8143403975A}" type="pres">
      <dgm:prSet presAssocID="{E4043948-BAC0-40D2-977C-B30E5026F6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fresh"/>
        </a:ext>
      </dgm:extLst>
    </dgm:pt>
    <dgm:pt modelId="{A1DFFC53-89BF-4569-8A68-D60B5760F0EA}" type="pres">
      <dgm:prSet presAssocID="{E4043948-BAC0-40D2-977C-B30E5026F6D4}" presName="spaceRect" presStyleCnt="0"/>
      <dgm:spPr/>
    </dgm:pt>
    <dgm:pt modelId="{73E08CEE-CF31-4012-8A3C-F52B821743CA}" type="pres">
      <dgm:prSet presAssocID="{E4043948-BAC0-40D2-977C-B30E5026F6D4}" presName="textRect" presStyleLbl="revTx" presStyleIdx="2" presStyleCnt="4">
        <dgm:presLayoutVars>
          <dgm:chMax val="1"/>
          <dgm:chPref val="1"/>
        </dgm:presLayoutVars>
      </dgm:prSet>
      <dgm:spPr/>
    </dgm:pt>
    <dgm:pt modelId="{96E4DBC1-F5C7-4060-8EE2-77186F6B3776}" type="pres">
      <dgm:prSet presAssocID="{505E7F9B-8D3B-4F7F-907B-1B775307EF37}" presName="sibTrans" presStyleCnt="0"/>
      <dgm:spPr/>
    </dgm:pt>
    <dgm:pt modelId="{9FE34568-3178-4363-8774-7D5512E68CD4}" type="pres">
      <dgm:prSet presAssocID="{BFBE6FF5-57FF-4C05-8ACD-04DF7F19B7F2}" presName="compNode" presStyleCnt="0"/>
      <dgm:spPr/>
    </dgm:pt>
    <dgm:pt modelId="{DE4A8923-6DA6-423B-874F-31465C7797BD}" type="pres">
      <dgm:prSet presAssocID="{BFBE6FF5-57FF-4C05-8ACD-04DF7F19B7F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uilding Brick Wall with solid fill"/>
        </a:ext>
      </dgm:extLst>
    </dgm:pt>
    <dgm:pt modelId="{FEC3864C-97A8-4D89-95BC-9A314155A4F8}" type="pres">
      <dgm:prSet presAssocID="{BFBE6FF5-57FF-4C05-8ACD-04DF7F19B7F2}" presName="spaceRect" presStyleCnt="0"/>
      <dgm:spPr/>
    </dgm:pt>
    <dgm:pt modelId="{91BAB38B-4C32-46A2-A444-BF2BA1D8DF6E}" type="pres">
      <dgm:prSet presAssocID="{BFBE6FF5-57FF-4C05-8ACD-04DF7F19B7F2}" presName="textRect" presStyleLbl="revTx" presStyleIdx="3" presStyleCnt="4">
        <dgm:presLayoutVars>
          <dgm:chMax val="1"/>
          <dgm:chPref val="1"/>
        </dgm:presLayoutVars>
      </dgm:prSet>
      <dgm:spPr/>
    </dgm:pt>
  </dgm:ptLst>
  <dgm:cxnLst>
    <dgm:cxn modelId="{F1F45B2E-BC96-4D77-92E1-E145288C5F8F}" srcId="{2B79758F-0326-414C-9774-56AC5D958ECA}" destId="{2FA21ED1-7DD4-40AA-972A-26509CFEA251}" srcOrd="1" destOrd="0" parTransId="{D7EBC72D-EE41-4577-B7CC-3D40CCEE96B9}" sibTransId="{AFFC548A-CF46-4B85-8479-2824DD13E055}"/>
    <dgm:cxn modelId="{30C89343-5BE3-4B45-8500-B6F42C3B6B34}" type="presOf" srcId="{D372D5BF-B7C0-4D1D-A3CF-2DA9E6742693}" destId="{D80788C7-2C20-471C-863D-799F1E3462F8}" srcOrd="0" destOrd="0" presId="urn:microsoft.com/office/officeart/2018/2/layout/IconLabelList"/>
    <dgm:cxn modelId="{4955E669-C646-4930-8EAE-F6E31131C01F}" type="presOf" srcId="{BFBE6FF5-57FF-4C05-8ACD-04DF7F19B7F2}" destId="{91BAB38B-4C32-46A2-A444-BF2BA1D8DF6E}" srcOrd="0" destOrd="0" presId="urn:microsoft.com/office/officeart/2018/2/layout/IconLabelList"/>
    <dgm:cxn modelId="{D88B4683-45C7-4728-9367-A8E8802E1FE1}" srcId="{2B79758F-0326-414C-9774-56AC5D958ECA}" destId="{BFBE6FF5-57FF-4C05-8ACD-04DF7F19B7F2}" srcOrd="3" destOrd="0" parTransId="{733D96A0-6DF1-487C-B04A-DD350087F679}" sibTransId="{F2697472-0A66-47DA-9EC7-0170BF36C537}"/>
    <dgm:cxn modelId="{3E1FC4A1-113D-41B1-B39B-AECCDBBC3AED}" type="presOf" srcId="{2B79758F-0326-414C-9774-56AC5D958ECA}" destId="{EC4FC188-31DC-450A-A177-F240384EC0BC}" srcOrd="0" destOrd="0" presId="urn:microsoft.com/office/officeart/2018/2/layout/IconLabelList"/>
    <dgm:cxn modelId="{2C6768AB-8DDF-4C57-8170-9E864866A703}" type="presOf" srcId="{E4043948-BAC0-40D2-977C-B30E5026F6D4}" destId="{73E08CEE-CF31-4012-8A3C-F52B821743CA}" srcOrd="0" destOrd="0" presId="urn:microsoft.com/office/officeart/2018/2/layout/IconLabelList"/>
    <dgm:cxn modelId="{FB62CEF1-F9D7-4FBA-8650-E7C3CFED84FE}" srcId="{2B79758F-0326-414C-9774-56AC5D958ECA}" destId="{E4043948-BAC0-40D2-977C-B30E5026F6D4}" srcOrd="2" destOrd="0" parTransId="{EB280F6C-96F4-4816-B72A-E485DEE1D853}" sibTransId="{505E7F9B-8D3B-4F7F-907B-1B775307EF37}"/>
    <dgm:cxn modelId="{B90907F2-CFB8-449B-B294-F47D1A6F79B8}" srcId="{2B79758F-0326-414C-9774-56AC5D958ECA}" destId="{D372D5BF-B7C0-4D1D-A3CF-2DA9E6742693}" srcOrd="0" destOrd="0" parTransId="{941D1E6F-0062-4375-AEB4-B4229E3687E2}" sibTransId="{7287FFE3-50F3-455D-8C8A-0673E4BDC544}"/>
    <dgm:cxn modelId="{EA4A5EF8-46E8-4EC9-8059-57F105393031}" type="presOf" srcId="{2FA21ED1-7DD4-40AA-972A-26509CFEA251}" destId="{0F5E3250-9004-4A9E-83F3-FFD03477525D}" srcOrd="0" destOrd="0" presId="urn:microsoft.com/office/officeart/2018/2/layout/IconLabelList"/>
    <dgm:cxn modelId="{7AF6A348-4C4E-47F9-B5D1-76D311DFBD2A}" type="presParOf" srcId="{EC4FC188-31DC-450A-A177-F240384EC0BC}" destId="{403F2226-3237-4945-8B49-027C9442F3B6}" srcOrd="0" destOrd="0" presId="urn:microsoft.com/office/officeart/2018/2/layout/IconLabelList"/>
    <dgm:cxn modelId="{5B72FC86-834B-4F73-BDFD-768DCFF4ABE9}" type="presParOf" srcId="{403F2226-3237-4945-8B49-027C9442F3B6}" destId="{48F7A819-CB6C-4515-AE8B-3689460EE97E}" srcOrd="0" destOrd="0" presId="urn:microsoft.com/office/officeart/2018/2/layout/IconLabelList"/>
    <dgm:cxn modelId="{98D64EB7-CB10-4990-9C3B-12DF953F3F6D}" type="presParOf" srcId="{403F2226-3237-4945-8B49-027C9442F3B6}" destId="{DEE36066-C914-4762-8202-7CBD8306F5E8}" srcOrd="1" destOrd="0" presId="urn:microsoft.com/office/officeart/2018/2/layout/IconLabelList"/>
    <dgm:cxn modelId="{1F06C694-1217-40AD-B867-6AA76E08383F}" type="presParOf" srcId="{403F2226-3237-4945-8B49-027C9442F3B6}" destId="{D80788C7-2C20-471C-863D-799F1E3462F8}" srcOrd="2" destOrd="0" presId="urn:microsoft.com/office/officeart/2018/2/layout/IconLabelList"/>
    <dgm:cxn modelId="{E586AED8-AD37-4630-9078-C1E98A32A2FB}" type="presParOf" srcId="{EC4FC188-31DC-450A-A177-F240384EC0BC}" destId="{FE65A802-40AA-44CB-AB90-AD41B6E07B10}" srcOrd="1" destOrd="0" presId="urn:microsoft.com/office/officeart/2018/2/layout/IconLabelList"/>
    <dgm:cxn modelId="{B2BEB8D0-847D-4E85-85BE-E18B33658637}" type="presParOf" srcId="{EC4FC188-31DC-450A-A177-F240384EC0BC}" destId="{4C321FDA-B1F5-4750-96FF-2BDAB7F53D58}" srcOrd="2" destOrd="0" presId="urn:microsoft.com/office/officeart/2018/2/layout/IconLabelList"/>
    <dgm:cxn modelId="{F9896DED-342B-4988-94F5-3AD58BFDDA0F}" type="presParOf" srcId="{4C321FDA-B1F5-4750-96FF-2BDAB7F53D58}" destId="{949ABF20-6D26-49E2-AA3E-A3E84728F55D}" srcOrd="0" destOrd="0" presId="urn:microsoft.com/office/officeart/2018/2/layout/IconLabelList"/>
    <dgm:cxn modelId="{317ADB41-4DD9-4528-AC94-909442F4B775}" type="presParOf" srcId="{4C321FDA-B1F5-4750-96FF-2BDAB7F53D58}" destId="{274D464C-68E9-44A6-8CB4-3DC502B38782}" srcOrd="1" destOrd="0" presId="urn:microsoft.com/office/officeart/2018/2/layout/IconLabelList"/>
    <dgm:cxn modelId="{995DD7A7-F555-4B17-BBAB-3E133FDD85E8}" type="presParOf" srcId="{4C321FDA-B1F5-4750-96FF-2BDAB7F53D58}" destId="{0F5E3250-9004-4A9E-83F3-FFD03477525D}" srcOrd="2" destOrd="0" presId="urn:microsoft.com/office/officeart/2018/2/layout/IconLabelList"/>
    <dgm:cxn modelId="{9E7B43C6-01DB-4322-AD8E-9CB51CC40534}" type="presParOf" srcId="{EC4FC188-31DC-450A-A177-F240384EC0BC}" destId="{A9B65DBD-F0A8-4E85-9E05-2BE0A9350BD6}" srcOrd="3" destOrd="0" presId="urn:microsoft.com/office/officeart/2018/2/layout/IconLabelList"/>
    <dgm:cxn modelId="{AD09F0E6-4423-4A4B-A58F-FFF615F1E1C9}" type="presParOf" srcId="{EC4FC188-31DC-450A-A177-F240384EC0BC}" destId="{B0E97E25-114A-4CC5-AB1E-585578F80ACF}" srcOrd="4" destOrd="0" presId="urn:microsoft.com/office/officeart/2018/2/layout/IconLabelList"/>
    <dgm:cxn modelId="{9ED9BDFC-6E40-4105-874F-A143321A5446}" type="presParOf" srcId="{B0E97E25-114A-4CC5-AB1E-585578F80ACF}" destId="{56317322-AA77-4A18-96EE-F8143403975A}" srcOrd="0" destOrd="0" presId="urn:microsoft.com/office/officeart/2018/2/layout/IconLabelList"/>
    <dgm:cxn modelId="{96429D3E-0CA5-463E-AB52-DC9E8D10D6B5}" type="presParOf" srcId="{B0E97E25-114A-4CC5-AB1E-585578F80ACF}" destId="{A1DFFC53-89BF-4569-8A68-D60B5760F0EA}" srcOrd="1" destOrd="0" presId="urn:microsoft.com/office/officeart/2018/2/layout/IconLabelList"/>
    <dgm:cxn modelId="{DD457732-3CB5-4ED9-9191-B85C8AE0D218}" type="presParOf" srcId="{B0E97E25-114A-4CC5-AB1E-585578F80ACF}" destId="{73E08CEE-CF31-4012-8A3C-F52B821743CA}" srcOrd="2" destOrd="0" presId="urn:microsoft.com/office/officeart/2018/2/layout/IconLabelList"/>
    <dgm:cxn modelId="{D230130D-22C2-4B36-ACCF-337589A68978}" type="presParOf" srcId="{EC4FC188-31DC-450A-A177-F240384EC0BC}" destId="{96E4DBC1-F5C7-4060-8EE2-77186F6B3776}" srcOrd="5" destOrd="0" presId="urn:microsoft.com/office/officeart/2018/2/layout/IconLabelList"/>
    <dgm:cxn modelId="{C378783C-0F1A-4BE6-8A2A-067465340497}" type="presParOf" srcId="{EC4FC188-31DC-450A-A177-F240384EC0BC}" destId="{9FE34568-3178-4363-8774-7D5512E68CD4}" srcOrd="6" destOrd="0" presId="urn:microsoft.com/office/officeart/2018/2/layout/IconLabelList"/>
    <dgm:cxn modelId="{8FE46084-7D8A-40CA-8EA7-FA2238B99537}" type="presParOf" srcId="{9FE34568-3178-4363-8774-7D5512E68CD4}" destId="{DE4A8923-6DA6-423B-874F-31465C7797BD}" srcOrd="0" destOrd="0" presId="urn:microsoft.com/office/officeart/2018/2/layout/IconLabelList"/>
    <dgm:cxn modelId="{9B919A98-1621-4C97-B8F9-64B194AB4079}" type="presParOf" srcId="{9FE34568-3178-4363-8774-7D5512E68CD4}" destId="{FEC3864C-97A8-4D89-95BC-9A314155A4F8}" srcOrd="1" destOrd="0" presId="urn:microsoft.com/office/officeart/2018/2/layout/IconLabelList"/>
    <dgm:cxn modelId="{AFB1F062-4685-44F0-B67F-CAC9CEB337EE}" type="presParOf" srcId="{9FE34568-3178-4363-8774-7D5512E68CD4}" destId="{91BAB38B-4C32-46A2-A444-BF2BA1D8DF6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8EC71A-76CC-4792-9542-C041E31CAF4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866ED42-65DA-444A-B9F8-63293C2EAD7E}">
      <dgm:prSet/>
      <dgm:spPr>
        <a:noFill/>
      </dgm:spPr>
      <dgm:t>
        <a:bodyPr/>
        <a:lstStyle/>
        <a:p>
          <a:pPr>
            <a:lnSpc>
              <a:spcPct val="100000"/>
            </a:lnSpc>
          </a:pPr>
          <a:r>
            <a:rPr lang="en-US">
              <a:solidFill>
                <a:schemeClr val="bg2"/>
              </a:solidFill>
            </a:rPr>
            <a:t>Use the Azure eco-system for easy and powerful solutions</a:t>
          </a:r>
        </a:p>
      </dgm:t>
    </dgm:pt>
    <dgm:pt modelId="{D82FDDF5-475E-4FE9-BE27-344AFCC478D3}" type="parTrans" cxnId="{3CA6DD8B-D87E-4FC7-8D92-F698C17D920B}">
      <dgm:prSet/>
      <dgm:spPr/>
      <dgm:t>
        <a:bodyPr/>
        <a:lstStyle/>
        <a:p>
          <a:endParaRPr lang="en-US"/>
        </a:p>
      </dgm:t>
    </dgm:pt>
    <dgm:pt modelId="{BA899ED7-7751-4DAC-80B4-390669BC900D}" type="sibTrans" cxnId="{3CA6DD8B-D87E-4FC7-8D92-F698C17D920B}">
      <dgm:prSet/>
      <dgm:spPr/>
      <dgm:t>
        <a:bodyPr/>
        <a:lstStyle/>
        <a:p>
          <a:endParaRPr lang="en-US"/>
        </a:p>
      </dgm:t>
    </dgm:pt>
    <dgm:pt modelId="{F169B664-9DF3-41B2-85C8-0B0E22749DD9}">
      <dgm:prSet phldr="0"/>
      <dgm:spPr/>
      <dgm:t>
        <a:bodyPr/>
        <a:lstStyle/>
        <a:p>
          <a:pPr rtl="0">
            <a:lnSpc>
              <a:spcPct val="100000"/>
            </a:lnSpc>
          </a:pPr>
          <a:r>
            <a:rPr lang="en-US">
              <a:solidFill>
                <a:schemeClr val="bg2"/>
              </a:solidFill>
            </a:rPr>
            <a:t>Cosmos DB</a:t>
          </a:r>
          <a:r>
            <a:rPr lang="en-US">
              <a:solidFill>
                <a:schemeClr val="bg2"/>
              </a:solidFill>
              <a:latin typeface="Calibri Light" panose="020F0302020204030204"/>
            </a:rPr>
            <a:t> change feed is event sourcing out of the box </a:t>
          </a:r>
        </a:p>
      </dgm:t>
    </dgm:pt>
    <dgm:pt modelId="{FB191175-F4BB-4A73-8664-95994F76BF28}" type="parTrans" cxnId="{2210BCF4-5DE9-41D5-8086-760AB58B939D}">
      <dgm:prSet/>
      <dgm:spPr/>
      <dgm:t>
        <a:bodyPr/>
        <a:lstStyle/>
        <a:p>
          <a:endParaRPr lang="nl-NL"/>
        </a:p>
      </dgm:t>
    </dgm:pt>
    <dgm:pt modelId="{FD6E7CFD-A6D0-497A-8C9E-1F749D8ECE9B}" type="sibTrans" cxnId="{2210BCF4-5DE9-41D5-8086-760AB58B939D}">
      <dgm:prSet/>
      <dgm:spPr/>
      <dgm:t>
        <a:bodyPr/>
        <a:lstStyle/>
        <a:p>
          <a:endParaRPr lang="nl-NL"/>
        </a:p>
      </dgm:t>
    </dgm:pt>
    <dgm:pt modelId="{16E19189-EE18-40F7-AD2C-1D1BD4F077FE}">
      <dgm:prSet/>
      <dgm:spPr>
        <a:noFill/>
      </dgm:spPr>
      <dgm:t>
        <a:bodyPr/>
        <a:lstStyle/>
        <a:p>
          <a:pPr>
            <a:lnSpc>
              <a:spcPct val="100000"/>
            </a:lnSpc>
          </a:pPr>
          <a:r>
            <a:rPr lang="en-US">
              <a:solidFill>
                <a:schemeClr val="bg2"/>
              </a:solidFill>
            </a:rPr>
            <a:t>Prepare materialized views for various consumers</a:t>
          </a:r>
        </a:p>
      </dgm:t>
    </dgm:pt>
    <dgm:pt modelId="{C3CCD389-066F-4EA2-94C3-78DE099FCCD7}" type="sibTrans" cxnId="{2F75C207-5540-46E0-8556-85CC929FA36E}">
      <dgm:prSet/>
      <dgm:spPr/>
      <dgm:t>
        <a:bodyPr/>
        <a:lstStyle/>
        <a:p>
          <a:endParaRPr lang="en-US"/>
        </a:p>
      </dgm:t>
    </dgm:pt>
    <dgm:pt modelId="{13C8C014-D72A-40AD-88F0-A694EB7AB163}" type="parTrans" cxnId="{2F75C207-5540-46E0-8556-85CC929FA36E}">
      <dgm:prSet/>
      <dgm:spPr/>
      <dgm:t>
        <a:bodyPr/>
        <a:lstStyle/>
        <a:p>
          <a:endParaRPr lang="en-US"/>
        </a:p>
      </dgm:t>
    </dgm:pt>
    <dgm:pt modelId="{B86441A7-2F90-4D40-8327-B4721899B738}">
      <dgm:prSet phldr="0"/>
      <dgm:spPr/>
      <dgm:t>
        <a:bodyPr/>
        <a:lstStyle/>
        <a:p>
          <a:pPr>
            <a:lnSpc>
              <a:spcPct val="100000"/>
            </a:lnSpc>
          </a:pPr>
          <a:r>
            <a:rPr lang="en-US">
              <a:solidFill>
                <a:schemeClr val="bg2"/>
              </a:solidFill>
              <a:latin typeface="Calibri Light" panose="020F0302020204030204"/>
            </a:rPr>
            <a:t>Use</a:t>
          </a:r>
          <a:r>
            <a:rPr lang="en-US">
              <a:solidFill>
                <a:schemeClr val="bg2"/>
              </a:solidFill>
            </a:rPr>
            <a:t> </a:t>
          </a:r>
          <a:r>
            <a:rPr lang="en-US">
              <a:solidFill>
                <a:schemeClr val="bg2"/>
              </a:solidFill>
              <a:latin typeface="Calibri Light" panose="020F0302020204030204"/>
            </a:rPr>
            <a:t>event-sourcing</a:t>
          </a:r>
          <a:r>
            <a:rPr lang="en-US">
              <a:solidFill>
                <a:schemeClr val="bg2"/>
              </a:solidFill>
            </a:rPr>
            <a:t> with heavy write loads</a:t>
          </a:r>
          <a:endParaRPr lang="en-US"/>
        </a:p>
      </dgm:t>
    </dgm:pt>
    <dgm:pt modelId="{8A42D573-3182-4831-9A8C-0AA5C3A68D18}" type="parTrans" cxnId="{87F94464-F3A4-4033-9EAE-E7AF7C8EFADB}">
      <dgm:prSet/>
      <dgm:spPr/>
      <dgm:t>
        <a:bodyPr/>
        <a:lstStyle/>
        <a:p>
          <a:endParaRPr lang="nl-NL"/>
        </a:p>
      </dgm:t>
    </dgm:pt>
    <dgm:pt modelId="{9F3D7FEC-75CB-45D9-A04D-8F87A9E7D4A3}" type="sibTrans" cxnId="{87F94464-F3A4-4033-9EAE-E7AF7C8EFADB}">
      <dgm:prSet/>
      <dgm:spPr/>
      <dgm:t>
        <a:bodyPr/>
        <a:lstStyle/>
        <a:p>
          <a:endParaRPr lang="nl-NL"/>
        </a:p>
      </dgm:t>
    </dgm:pt>
    <dgm:pt modelId="{64BD62D9-54A0-4DB1-A0D4-1E46A60E7E20}" type="pres">
      <dgm:prSet presAssocID="{9D8EC71A-76CC-4792-9542-C041E31CAF48}" presName="root" presStyleCnt="0">
        <dgm:presLayoutVars>
          <dgm:dir/>
          <dgm:resizeHandles val="exact"/>
        </dgm:presLayoutVars>
      </dgm:prSet>
      <dgm:spPr/>
    </dgm:pt>
    <dgm:pt modelId="{21472F80-EBAB-4606-A81C-8418E4FE254F}" type="pres">
      <dgm:prSet presAssocID="{F169B664-9DF3-41B2-85C8-0B0E22749DD9}" presName="compNode" presStyleCnt="0"/>
      <dgm:spPr/>
    </dgm:pt>
    <dgm:pt modelId="{0930A6E5-4574-44F3-AD17-044A2724AB6A}" type="pres">
      <dgm:prSet presAssocID="{F169B664-9DF3-41B2-85C8-0B0E22749DD9}" presName="bgRect" presStyleLbl="bgShp" presStyleIdx="0" presStyleCnt="4" custLinFactNeighborY="197"/>
      <dgm:spPr>
        <a:noFill/>
      </dgm:spPr>
    </dgm:pt>
    <dgm:pt modelId="{C31BC7A4-3F60-4482-9E20-71224D6D2632}" type="pres">
      <dgm:prSet presAssocID="{F169B664-9DF3-41B2-85C8-0B0E22749D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tabase with solid fill"/>
        </a:ext>
      </dgm:extLst>
    </dgm:pt>
    <dgm:pt modelId="{BD5A7F65-38AB-4A55-AC26-C881A545E088}" type="pres">
      <dgm:prSet presAssocID="{F169B664-9DF3-41B2-85C8-0B0E22749DD9}" presName="spaceRect" presStyleCnt="0"/>
      <dgm:spPr/>
    </dgm:pt>
    <dgm:pt modelId="{E1E2E188-A9A5-42E9-8821-C00C0780FE31}" type="pres">
      <dgm:prSet presAssocID="{F169B664-9DF3-41B2-85C8-0B0E22749DD9}" presName="parTx" presStyleLbl="revTx" presStyleIdx="0" presStyleCnt="4">
        <dgm:presLayoutVars>
          <dgm:chMax val="0"/>
          <dgm:chPref val="0"/>
        </dgm:presLayoutVars>
      </dgm:prSet>
      <dgm:spPr/>
    </dgm:pt>
    <dgm:pt modelId="{8BAF0B8A-34AC-40FB-B86A-3148D411AD6E}" type="pres">
      <dgm:prSet presAssocID="{FD6E7CFD-A6D0-497A-8C9E-1F749D8ECE9B}" presName="sibTrans" presStyleCnt="0"/>
      <dgm:spPr/>
    </dgm:pt>
    <dgm:pt modelId="{A560AF9D-7BAE-43C8-B980-0838D3D27482}" type="pres">
      <dgm:prSet presAssocID="{B86441A7-2F90-4D40-8327-B4721899B738}" presName="compNode" presStyleCnt="0"/>
      <dgm:spPr/>
    </dgm:pt>
    <dgm:pt modelId="{9AF1AF65-EDBB-405F-8A8B-C618605A9642}" type="pres">
      <dgm:prSet presAssocID="{B86441A7-2F90-4D40-8327-B4721899B738}" presName="bgRect" presStyleLbl="bgShp" presStyleIdx="1" presStyleCnt="4"/>
      <dgm:spPr>
        <a:noFill/>
      </dgm:spPr>
    </dgm:pt>
    <dgm:pt modelId="{9CE78653-7D8E-4FD6-86C4-052777A312CC}" type="pres">
      <dgm:prSet presAssocID="{B86441A7-2F90-4D40-8327-B4721899B73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ump truck with solid fill"/>
        </a:ext>
      </dgm:extLst>
    </dgm:pt>
    <dgm:pt modelId="{9124CD24-E69C-4B46-9F15-51066D9D8BE9}" type="pres">
      <dgm:prSet presAssocID="{B86441A7-2F90-4D40-8327-B4721899B738}" presName="spaceRect" presStyleCnt="0"/>
      <dgm:spPr/>
    </dgm:pt>
    <dgm:pt modelId="{BA80A7A5-C64D-406A-9E24-5A48D159D9C5}" type="pres">
      <dgm:prSet presAssocID="{B86441A7-2F90-4D40-8327-B4721899B738}" presName="parTx" presStyleLbl="revTx" presStyleIdx="1" presStyleCnt="4">
        <dgm:presLayoutVars>
          <dgm:chMax val="0"/>
          <dgm:chPref val="0"/>
        </dgm:presLayoutVars>
      </dgm:prSet>
      <dgm:spPr/>
    </dgm:pt>
    <dgm:pt modelId="{1BA34B92-6904-429C-8384-826C26CF5EFF}" type="pres">
      <dgm:prSet presAssocID="{9F3D7FEC-75CB-45D9-A04D-8F87A9E7D4A3}" presName="sibTrans" presStyleCnt="0"/>
      <dgm:spPr/>
    </dgm:pt>
    <dgm:pt modelId="{9D2BBC2E-09AF-45C3-A961-8442A5A375F5}" type="pres">
      <dgm:prSet presAssocID="{16E19189-EE18-40F7-AD2C-1D1BD4F077FE}" presName="compNode" presStyleCnt="0"/>
      <dgm:spPr/>
    </dgm:pt>
    <dgm:pt modelId="{33C1E2F7-1619-4CEF-9E78-7D55FB3EFD55}" type="pres">
      <dgm:prSet presAssocID="{16E19189-EE18-40F7-AD2C-1D1BD4F077FE}" presName="bgRect" presStyleLbl="bgShp" presStyleIdx="2" presStyleCnt="4"/>
      <dgm:spPr>
        <a:noFill/>
      </dgm:spPr>
    </dgm:pt>
    <dgm:pt modelId="{50C0BEAC-6379-4922-8409-7DF82D6129CB}" type="pres">
      <dgm:prSet presAssocID="{16E19189-EE18-40F7-AD2C-1D1BD4F077F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5D84208-3AFE-474C-AEC5-91570451765C}" type="pres">
      <dgm:prSet presAssocID="{16E19189-EE18-40F7-AD2C-1D1BD4F077FE}" presName="spaceRect" presStyleCnt="0"/>
      <dgm:spPr/>
    </dgm:pt>
    <dgm:pt modelId="{164B9622-2391-492C-9053-15D0DF2EB845}" type="pres">
      <dgm:prSet presAssocID="{16E19189-EE18-40F7-AD2C-1D1BD4F077FE}" presName="parTx" presStyleLbl="revTx" presStyleIdx="2" presStyleCnt="4" custLinFactNeighborY="197">
        <dgm:presLayoutVars>
          <dgm:chMax val="0"/>
          <dgm:chPref val="0"/>
        </dgm:presLayoutVars>
      </dgm:prSet>
      <dgm:spPr/>
    </dgm:pt>
    <dgm:pt modelId="{AAD4CD26-9E0B-4EE0-BF10-B9692B4D3162}" type="pres">
      <dgm:prSet presAssocID="{C3CCD389-066F-4EA2-94C3-78DE099FCCD7}" presName="sibTrans" presStyleCnt="0"/>
      <dgm:spPr/>
    </dgm:pt>
    <dgm:pt modelId="{55873BD4-1692-4397-9759-3F2F8AA5F019}" type="pres">
      <dgm:prSet presAssocID="{A866ED42-65DA-444A-B9F8-63293C2EAD7E}" presName="compNode" presStyleCnt="0"/>
      <dgm:spPr/>
    </dgm:pt>
    <dgm:pt modelId="{A12C6D79-B8F3-4AA5-B39F-5CA306DFA524}" type="pres">
      <dgm:prSet presAssocID="{A866ED42-65DA-444A-B9F8-63293C2EAD7E}" presName="bgRect" presStyleLbl="bgShp" presStyleIdx="3" presStyleCnt="4"/>
      <dgm:spPr>
        <a:noFill/>
      </dgm:spPr>
    </dgm:pt>
    <dgm:pt modelId="{B14A1576-0C1E-41E3-9A4E-97C21D901C11}" type="pres">
      <dgm:prSet presAssocID="{A866ED42-65DA-444A-B9F8-63293C2EAD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ing Cloud"/>
        </a:ext>
      </dgm:extLst>
    </dgm:pt>
    <dgm:pt modelId="{1C919F1A-BB2C-4695-A493-75DEAFF7F169}" type="pres">
      <dgm:prSet presAssocID="{A866ED42-65DA-444A-B9F8-63293C2EAD7E}" presName="spaceRect" presStyleCnt="0"/>
      <dgm:spPr/>
    </dgm:pt>
    <dgm:pt modelId="{75C3218D-EC53-41AA-89BB-5103A7B529D8}" type="pres">
      <dgm:prSet presAssocID="{A866ED42-65DA-444A-B9F8-63293C2EAD7E}" presName="parTx" presStyleLbl="revTx" presStyleIdx="3" presStyleCnt="4" custLinFactNeighborY="197">
        <dgm:presLayoutVars>
          <dgm:chMax val="0"/>
          <dgm:chPref val="0"/>
        </dgm:presLayoutVars>
      </dgm:prSet>
      <dgm:spPr/>
    </dgm:pt>
  </dgm:ptLst>
  <dgm:cxnLst>
    <dgm:cxn modelId="{2F75C207-5540-46E0-8556-85CC929FA36E}" srcId="{9D8EC71A-76CC-4792-9542-C041E31CAF48}" destId="{16E19189-EE18-40F7-AD2C-1D1BD4F077FE}" srcOrd="2" destOrd="0" parTransId="{13C8C014-D72A-40AD-88F0-A694EB7AB163}" sibTransId="{C3CCD389-066F-4EA2-94C3-78DE099FCCD7}"/>
    <dgm:cxn modelId="{F0ABE90C-F611-41E9-9949-81930835CE5B}" type="presOf" srcId="{A866ED42-65DA-444A-B9F8-63293C2EAD7E}" destId="{75C3218D-EC53-41AA-89BB-5103A7B529D8}" srcOrd="0" destOrd="0" presId="urn:microsoft.com/office/officeart/2018/2/layout/IconVerticalSolidList"/>
    <dgm:cxn modelId="{1B7F581E-5336-4F42-BC90-FDFB3E0A9486}" type="presOf" srcId="{9D8EC71A-76CC-4792-9542-C041E31CAF48}" destId="{64BD62D9-54A0-4DB1-A0D4-1E46A60E7E20}" srcOrd="0" destOrd="0" presId="urn:microsoft.com/office/officeart/2018/2/layout/IconVerticalSolidList"/>
    <dgm:cxn modelId="{D0F16134-32EE-400C-9312-7A5904AEFBD0}" type="presOf" srcId="{F169B664-9DF3-41B2-85C8-0B0E22749DD9}" destId="{E1E2E188-A9A5-42E9-8821-C00C0780FE31}" srcOrd="0" destOrd="0" presId="urn:microsoft.com/office/officeart/2018/2/layout/IconVerticalSolidList"/>
    <dgm:cxn modelId="{87F94464-F3A4-4033-9EAE-E7AF7C8EFADB}" srcId="{9D8EC71A-76CC-4792-9542-C041E31CAF48}" destId="{B86441A7-2F90-4D40-8327-B4721899B738}" srcOrd="1" destOrd="0" parTransId="{8A42D573-3182-4831-9A8C-0AA5C3A68D18}" sibTransId="{9F3D7FEC-75CB-45D9-A04D-8F87A9E7D4A3}"/>
    <dgm:cxn modelId="{3CA6DD8B-D87E-4FC7-8D92-F698C17D920B}" srcId="{9D8EC71A-76CC-4792-9542-C041E31CAF48}" destId="{A866ED42-65DA-444A-B9F8-63293C2EAD7E}" srcOrd="3" destOrd="0" parTransId="{D82FDDF5-475E-4FE9-BE27-344AFCC478D3}" sibTransId="{BA899ED7-7751-4DAC-80B4-390669BC900D}"/>
    <dgm:cxn modelId="{42957E90-194E-464E-97B1-B070EF87ADC3}" type="presOf" srcId="{B86441A7-2F90-4D40-8327-B4721899B738}" destId="{BA80A7A5-C64D-406A-9E24-5A48D159D9C5}" srcOrd="0" destOrd="0" presId="urn:microsoft.com/office/officeart/2018/2/layout/IconVerticalSolidList"/>
    <dgm:cxn modelId="{03A71DC6-BC32-4BDD-8A48-1592D7E814BA}" type="presOf" srcId="{16E19189-EE18-40F7-AD2C-1D1BD4F077FE}" destId="{164B9622-2391-492C-9053-15D0DF2EB845}" srcOrd="0" destOrd="0" presId="urn:microsoft.com/office/officeart/2018/2/layout/IconVerticalSolidList"/>
    <dgm:cxn modelId="{2210BCF4-5DE9-41D5-8086-760AB58B939D}" srcId="{9D8EC71A-76CC-4792-9542-C041E31CAF48}" destId="{F169B664-9DF3-41B2-85C8-0B0E22749DD9}" srcOrd="0" destOrd="0" parTransId="{FB191175-F4BB-4A73-8664-95994F76BF28}" sibTransId="{FD6E7CFD-A6D0-497A-8C9E-1F749D8ECE9B}"/>
    <dgm:cxn modelId="{2D6BDE60-0CC6-4D70-AD98-AD7887FF96F0}" type="presParOf" srcId="{64BD62D9-54A0-4DB1-A0D4-1E46A60E7E20}" destId="{21472F80-EBAB-4606-A81C-8418E4FE254F}" srcOrd="0" destOrd="0" presId="urn:microsoft.com/office/officeart/2018/2/layout/IconVerticalSolidList"/>
    <dgm:cxn modelId="{EF5D4123-900C-4702-8A48-423925DCE621}" type="presParOf" srcId="{21472F80-EBAB-4606-A81C-8418E4FE254F}" destId="{0930A6E5-4574-44F3-AD17-044A2724AB6A}" srcOrd="0" destOrd="0" presId="urn:microsoft.com/office/officeart/2018/2/layout/IconVerticalSolidList"/>
    <dgm:cxn modelId="{16115829-C53F-4823-983B-FE7EFC9581B5}" type="presParOf" srcId="{21472F80-EBAB-4606-A81C-8418E4FE254F}" destId="{C31BC7A4-3F60-4482-9E20-71224D6D2632}" srcOrd="1" destOrd="0" presId="urn:microsoft.com/office/officeart/2018/2/layout/IconVerticalSolidList"/>
    <dgm:cxn modelId="{AE7C6A83-24F3-478D-8FC4-8088A2060ADA}" type="presParOf" srcId="{21472F80-EBAB-4606-A81C-8418E4FE254F}" destId="{BD5A7F65-38AB-4A55-AC26-C881A545E088}" srcOrd="2" destOrd="0" presId="urn:microsoft.com/office/officeart/2018/2/layout/IconVerticalSolidList"/>
    <dgm:cxn modelId="{15C10F05-6828-465E-84CC-F9A52B734616}" type="presParOf" srcId="{21472F80-EBAB-4606-A81C-8418E4FE254F}" destId="{E1E2E188-A9A5-42E9-8821-C00C0780FE31}" srcOrd="3" destOrd="0" presId="urn:microsoft.com/office/officeart/2018/2/layout/IconVerticalSolidList"/>
    <dgm:cxn modelId="{83E64E8C-7271-44FA-BFA5-42D10F67FA7E}" type="presParOf" srcId="{64BD62D9-54A0-4DB1-A0D4-1E46A60E7E20}" destId="{8BAF0B8A-34AC-40FB-B86A-3148D411AD6E}" srcOrd="1" destOrd="0" presId="urn:microsoft.com/office/officeart/2018/2/layout/IconVerticalSolidList"/>
    <dgm:cxn modelId="{12C85578-05BE-4B12-B73A-D449DA007AB5}" type="presParOf" srcId="{64BD62D9-54A0-4DB1-A0D4-1E46A60E7E20}" destId="{A560AF9D-7BAE-43C8-B980-0838D3D27482}" srcOrd="2" destOrd="0" presId="urn:microsoft.com/office/officeart/2018/2/layout/IconVerticalSolidList"/>
    <dgm:cxn modelId="{1EBC444A-9ACC-4F62-A2D9-5D9F65D43217}" type="presParOf" srcId="{A560AF9D-7BAE-43C8-B980-0838D3D27482}" destId="{9AF1AF65-EDBB-405F-8A8B-C618605A9642}" srcOrd="0" destOrd="0" presId="urn:microsoft.com/office/officeart/2018/2/layout/IconVerticalSolidList"/>
    <dgm:cxn modelId="{D109F7A9-7B97-4A35-BE80-9ED7AC989F6B}" type="presParOf" srcId="{A560AF9D-7BAE-43C8-B980-0838D3D27482}" destId="{9CE78653-7D8E-4FD6-86C4-052777A312CC}" srcOrd="1" destOrd="0" presId="urn:microsoft.com/office/officeart/2018/2/layout/IconVerticalSolidList"/>
    <dgm:cxn modelId="{100FFE85-C4F8-429C-90FC-64522C31DCA7}" type="presParOf" srcId="{A560AF9D-7BAE-43C8-B980-0838D3D27482}" destId="{9124CD24-E69C-4B46-9F15-51066D9D8BE9}" srcOrd="2" destOrd="0" presId="urn:microsoft.com/office/officeart/2018/2/layout/IconVerticalSolidList"/>
    <dgm:cxn modelId="{C7893EC1-97D0-48AE-991D-B80ECC2D4B65}" type="presParOf" srcId="{A560AF9D-7BAE-43C8-B980-0838D3D27482}" destId="{BA80A7A5-C64D-406A-9E24-5A48D159D9C5}" srcOrd="3" destOrd="0" presId="urn:microsoft.com/office/officeart/2018/2/layout/IconVerticalSolidList"/>
    <dgm:cxn modelId="{6E2082F0-002A-47C4-A5E3-683DDAC03707}" type="presParOf" srcId="{64BD62D9-54A0-4DB1-A0D4-1E46A60E7E20}" destId="{1BA34B92-6904-429C-8384-826C26CF5EFF}" srcOrd="3" destOrd="0" presId="urn:microsoft.com/office/officeart/2018/2/layout/IconVerticalSolidList"/>
    <dgm:cxn modelId="{0DE07C96-D309-4A53-A9B9-202A39D78172}" type="presParOf" srcId="{64BD62D9-54A0-4DB1-A0D4-1E46A60E7E20}" destId="{9D2BBC2E-09AF-45C3-A961-8442A5A375F5}" srcOrd="4" destOrd="0" presId="urn:microsoft.com/office/officeart/2018/2/layout/IconVerticalSolidList"/>
    <dgm:cxn modelId="{9FDA3138-3DDE-471F-B7E3-B5103D1F431E}" type="presParOf" srcId="{9D2BBC2E-09AF-45C3-A961-8442A5A375F5}" destId="{33C1E2F7-1619-4CEF-9E78-7D55FB3EFD55}" srcOrd="0" destOrd="0" presId="urn:microsoft.com/office/officeart/2018/2/layout/IconVerticalSolidList"/>
    <dgm:cxn modelId="{A71B728B-E8C1-4883-BC1E-8BEEF9D81B79}" type="presParOf" srcId="{9D2BBC2E-09AF-45C3-A961-8442A5A375F5}" destId="{50C0BEAC-6379-4922-8409-7DF82D6129CB}" srcOrd="1" destOrd="0" presId="urn:microsoft.com/office/officeart/2018/2/layout/IconVerticalSolidList"/>
    <dgm:cxn modelId="{D906786B-8E7F-4778-8CFD-AE942F185F56}" type="presParOf" srcId="{9D2BBC2E-09AF-45C3-A961-8442A5A375F5}" destId="{C5D84208-3AFE-474C-AEC5-91570451765C}" srcOrd="2" destOrd="0" presId="urn:microsoft.com/office/officeart/2018/2/layout/IconVerticalSolidList"/>
    <dgm:cxn modelId="{00BC91AD-2D86-466C-B9F7-D92FDF185270}" type="presParOf" srcId="{9D2BBC2E-09AF-45C3-A961-8442A5A375F5}" destId="{164B9622-2391-492C-9053-15D0DF2EB845}" srcOrd="3" destOrd="0" presId="urn:microsoft.com/office/officeart/2018/2/layout/IconVerticalSolidList"/>
    <dgm:cxn modelId="{8AE8632C-BEB6-4958-8D0B-25F62AFC494D}" type="presParOf" srcId="{64BD62D9-54A0-4DB1-A0D4-1E46A60E7E20}" destId="{AAD4CD26-9E0B-4EE0-BF10-B9692B4D3162}" srcOrd="5" destOrd="0" presId="urn:microsoft.com/office/officeart/2018/2/layout/IconVerticalSolidList"/>
    <dgm:cxn modelId="{8D9BEF27-358E-4017-8D61-5AEBB4228714}" type="presParOf" srcId="{64BD62D9-54A0-4DB1-A0D4-1E46A60E7E20}" destId="{55873BD4-1692-4397-9759-3F2F8AA5F019}" srcOrd="6" destOrd="0" presId="urn:microsoft.com/office/officeart/2018/2/layout/IconVerticalSolidList"/>
    <dgm:cxn modelId="{F3A8849C-EA75-452F-B5F7-D37BAAE75814}" type="presParOf" srcId="{55873BD4-1692-4397-9759-3F2F8AA5F019}" destId="{A12C6D79-B8F3-4AA5-B39F-5CA306DFA524}" srcOrd="0" destOrd="0" presId="urn:microsoft.com/office/officeart/2018/2/layout/IconVerticalSolidList"/>
    <dgm:cxn modelId="{FDDB1556-A02D-474C-A927-CA512CE88557}" type="presParOf" srcId="{55873BD4-1692-4397-9759-3F2F8AA5F019}" destId="{B14A1576-0C1E-41E3-9A4E-97C21D901C11}" srcOrd="1" destOrd="0" presId="urn:microsoft.com/office/officeart/2018/2/layout/IconVerticalSolidList"/>
    <dgm:cxn modelId="{11CFBC8D-233C-4453-94F7-D6C42797B044}" type="presParOf" srcId="{55873BD4-1692-4397-9759-3F2F8AA5F019}" destId="{1C919F1A-BB2C-4695-A493-75DEAFF7F169}" srcOrd="2" destOrd="0" presId="urn:microsoft.com/office/officeart/2018/2/layout/IconVerticalSolidList"/>
    <dgm:cxn modelId="{EFCB65BE-0E9C-4B2A-967D-D3C96B9DA5EA}" type="presParOf" srcId="{55873BD4-1692-4397-9759-3F2F8AA5F019}" destId="{75C3218D-EC53-41AA-89BB-5103A7B529D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BA646-5E40-4515-922D-35D0F6B5B3B3}">
      <dsp:nvSpPr>
        <dsp:cNvPr id="0" name=""/>
        <dsp:cNvSpPr/>
      </dsp:nvSpPr>
      <dsp:spPr>
        <a:xfrm>
          <a:off x="4621" y="1569532"/>
          <a:ext cx="2020453" cy="121227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Franklin Gothic Book" pitchFamily="34" charset="0"/>
            </a:rPr>
            <a:t>Order Created</a:t>
          </a:r>
          <a:endParaRPr lang="nl-NL" sz="3000" kern="1200"/>
        </a:p>
      </dsp:txBody>
      <dsp:txXfrm>
        <a:off x="40127" y="1605038"/>
        <a:ext cx="1949441" cy="1141260"/>
      </dsp:txXfrm>
    </dsp:sp>
    <dsp:sp modelId="{AB49A2AC-9863-47C6-A191-FC03A3101B4B}">
      <dsp:nvSpPr>
        <dsp:cNvPr id="0" name=""/>
        <dsp:cNvSpPr/>
      </dsp:nvSpPr>
      <dsp:spPr>
        <a:xfrm>
          <a:off x="2227119" y="1925132"/>
          <a:ext cx="428336" cy="50107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nl-NL" sz="2100" kern="1200"/>
        </a:p>
      </dsp:txBody>
      <dsp:txXfrm>
        <a:off x="2227119" y="2025346"/>
        <a:ext cx="299835" cy="300644"/>
      </dsp:txXfrm>
    </dsp:sp>
    <dsp:sp modelId="{57304819-EA60-4A3D-8053-5DE7A644329A}">
      <dsp:nvSpPr>
        <dsp:cNvPr id="0" name=""/>
        <dsp:cNvSpPr/>
      </dsp:nvSpPr>
      <dsp:spPr>
        <a:xfrm>
          <a:off x="2833255" y="1569532"/>
          <a:ext cx="2020453" cy="1212272"/>
        </a:xfrm>
        <a:prstGeom prst="roundRect">
          <a:avLst>
            <a:gd name="adj" fmla="val 10000"/>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Franklin Gothic Book" pitchFamily="34" charset="0"/>
            </a:rPr>
            <a:t>Added 2 Shirts</a:t>
          </a:r>
        </a:p>
      </dsp:txBody>
      <dsp:txXfrm>
        <a:off x="2868761" y="1605038"/>
        <a:ext cx="1949441" cy="1141260"/>
      </dsp:txXfrm>
    </dsp:sp>
    <dsp:sp modelId="{828F6950-69C5-4A3E-81E3-3AFD043823E5}">
      <dsp:nvSpPr>
        <dsp:cNvPr id="0" name=""/>
        <dsp:cNvSpPr/>
      </dsp:nvSpPr>
      <dsp:spPr>
        <a:xfrm>
          <a:off x="5055754" y="1925132"/>
          <a:ext cx="428336" cy="501072"/>
        </a:xfrm>
        <a:prstGeom prst="rightArrow">
          <a:avLst>
            <a:gd name="adj1" fmla="val 60000"/>
            <a:gd name="adj2" fmla="val 50000"/>
          </a:avLst>
        </a:prstGeom>
        <a:solidFill>
          <a:schemeClr val="accent4">
            <a:hueOff val="4900445"/>
            <a:satOff val="-20388"/>
            <a:lumOff val="480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nl-NL" sz="2100" kern="1200"/>
        </a:p>
      </dsp:txBody>
      <dsp:txXfrm>
        <a:off x="5055754" y="2025346"/>
        <a:ext cx="299835" cy="300644"/>
      </dsp:txXfrm>
    </dsp:sp>
    <dsp:sp modelId="{2DF68E86-5F9E-4087-A99F-D502D29839CD}">
      <dsp:nvSpPr>
        <dsp:cNvPr id="0" name=""/>
        <dsp:cNvSpPr/>
      </dsp:nvSpPr>
      <dsp:spPr>
        <a:xfrm>
          <a:off x="5661890" y="1569532"/>
          <a:ext cx="2020453" cy="1212272"/>
        </a:xfrm>
        <a:prstGeom prst="roundRect">
          <a:avLst>
            <a:gd name="adj" fmla="val 10000"/>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Franklin Gothic Book" pitchFamily="34" charset="0"/>
            </a:rPr>
            <a:t>Added 4 Hats</a:t>
          </a:r>
        </a:p>
      </dsp:txBody>
      <dsp:txXfrm>
        <a:off x="5697396" y="1605038"/>
        <a:ext cx="1949441" cy="1141260"/>
      </dsp:txXfrm>
    </dsp:sp>
    <dsp:sp modelId="{480D9A91-6FB3-458F-8F5A-031820F7816F}">
      <dsp:nvSpPr>
        <dsp:cNvPr id="0" name=""/>
        <dsp:cNvSpPr/>
      </dsp:nvSpPr>
      <dsp:spPr>
        <a:xfrm>
          <a:off x="7884389" y="1925132"/>
          <a:ext cx="428336" cy="501072"/>
        </a:xfrm>
        <a:prstGeom prst="rightArrow">
          <a:avLst>
            <a:gd name="adj1" fmla="val 60000"/>
            <a:gd name="adj2" fmla="val 50000"/>
          </a:avLst>
        </a:prstGeom>
        <a:solidFill>
          <a:schemeClr val="accent4">
            <a:hueOff val="9800891"/>
            <a:satOff val="-40777"/>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nl-NL" sz="2100" kern="1200"/>
        </a:p>
      </dsp:txBody>
      <dsp:txXfrm>
        <a:off x="7884389" y="2025346"/>
        <a:ext cx="299835" cy="300644"/>
      </dsp:txXfrm>
    </dsp:sp>
    <dsp:sp modelId="{C9FA342A-4B44-4C9A-B5B4-6ABD551879E9}">
      <dsp:nvSpPr>
        <dsp:cNvPr id="0" name=""/>
        <dsp:cNvSpPr/>
      </dsp:nvSpPr>
      <dsp:spPr>
        <a:xfrm>
          <a:off x="8490525" y="1569532"/>
          <a:ext cx="2020453" cy="1212272"/>
        </a:xfrm>
        <a:prstGeom prst="roundRect">
          <a:avLst>
            <a:gd name="adj" fmla="val 1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Franklin Gothic Book" pitchFamily="34" charset="0"/>
            </a:rPr>
            <a:t>Shipping Info Added</a:t>
          </a:r>
        </a:p>
      </dsp:txBody>
      <dsp:txXfrm>
        <a:off x="8526031" y="1605038"/>
        <a:ext cx="1949441" cy="1141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07666-8485-4229-8186-95782C8ED7A9}">
      <dsp:nvSpPr>
        <dsp:cNvPr id="0" name=""/>
        <dsp:cNvSpPr/>
      </dsp:nvSpPr>
      <dsp:spPr>
        <a:xfrm>
          <a:off x="622800" y="1275667"/>
          <a:ext cx="810000" cy="81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3209B3-4A28-4603-AFF4-0EC6FB79217C}">
      <dsp:nvSpPr>
        <dsp:cNvPr id="0" name=""/>
        <dsp:cNvSpPr/>
      </dsp:nvSpPr>
      <dsp:spPr>
        <a:xfrm>
          <a:off x="12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CRUD</a:t>
          </a:r>
          <a:endParaRPr lang="en-US" sz="2300" kern="1200">
            <a:solidFill>
              <a:schemeClr val="bg2"/>
            </a:solidFill>
          </a:endParaRPr>
        </a:p>
      </dsp:txBody>
      <dsp:txXfrm>
        <a:off x="127800" y="2355670"/>
        <a:ext cx="1800000" cy="720000"/>
      </dsp:txXfrm>
    </dsp:sp>
    <dsp:sp modelId="{927FD1DD-11AF-4466-88A8-614F57529720}">
      <dsp:nvSpPr>
        <dsp:cNvPr id="0" name=""/>
        <dsp:cNvSpPr/>
      </dsp:nvSpPr>
      <dsp:spPr>
        <a:xfrm>
          <a:off x="2737800"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198E77-0FCE-4F4A-822A-EA50AE1DF067}">
      <dsp:nvSpPr>
        <dsp:cNvPr id="0" name=""/>
        <dsp:cNvSpPr/>
      </dsp:nvSpPr>
      <dsp:spPr>
        <a:xfrm>
          <a:off x="224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Locking data</a:t>
          </a:r>
        </a:p>
      </dsp:txBody>
      <dsp:txXfrm>
        <a:off x="2242800" y="2355670"/>
        <a:ext cx="1800000" cy="720000"/>
      </dsp:txXfrm>
    </dsp:sp>
    <dsp:sp modelId="{B901E739-FF76-4798-8489-E586BCF3B36C}">
      <dsp:nvSpPr>
        <dsp:cNvPr id="0" name=""/>
        <dsp:cNvSpPr/>
      </dsp:nvSpPr>
      <dsp:spPr>
        <a:xfrm>
          <a:off x="4852800"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7A1656-C6E5-4534-A61B-E199AA422D5E}">
      <dsp:nvSpPr>
        <dsp:cNvPr id="0" name=""/>
        <dsp:cNvSpPr/>
      </dsp:nvSpPr>
      <dsp:spPr>
        <a:xfrm>
          <a:off x="435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Not easily scalable</a:t>
          </a:r>
        </a:p>
      </dsp:txBody>
      <dsp:txXfrm>
        <a:off x="4357800" y="2355670"/>
        <a:ext cx="1800000" cy="720000"/>
      </dsp:txXfrm>
    </dsp:sp>
    <dsp:sp modelId="{4BECC7D1-9E02-49A6-B2A5-98C5D7BF6E27}">
      <dsp:nvSpPr>
        <dsp:cNvPr id="0" name=""/>
        <dsp:cNvSpPr/>
      </dsp:nvSpPr>
      <dsp:spPr>
        <a:xfrm>
          <a:off x="6967800"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8B2161-9B89-41A4-B9EA-C00F08295EEA}">
      <dsp:nvSpPr>
        <dsp:cNvPr id="0" name=""/>
        <dsp:cNvSpPr/>
      </dsp:nvSpPr>
      <dsp:spPr>
        <a:xfrm>
          <a:off x="647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Concurrency is difficult</a:t>
          </a:r>
        </a:p>
      </dsp:txBody>
      <dsp:txXfrm>
        <a:off x="6472800" y="2355670"/>
        <a:ext cx="1800000" cy="720000"/>
      </dsp:txXfrm>
    </dsp:sp>
    <dsp:sp modelId="{B1EEA7B8-C7E3-4551-BA2B-703741B03AF1}">
      <dsp:nvSpPr>
        <dsp:cNvPr id="0" name=""/>
        <dsp:cNvSpPr/>
      </dsp:nvSpPr>
      <dsp:spPr>
        <a:xfrm>
          <a:off x="9082800" y="127566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0CE7DA-C310-4F61-8ED0-D4357D36B134}">
      <dsp:nvSpPr>
        <dsp:cNvPr id="0" name=""/>
        <dsp:cNvSpPr/>
      </dsp:nvSpPr>
      <dsp:spPr>
        <a:xfrm>
          <a:off x="858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No history</a:t>
          </a:r>
        </a:p>
      </dsp:txBody>
      <dsp:txXfrm>
        <a:off x="8587800" y="2355670"/>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CE135-E21E-430F-AA4F-47A053C26050}">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F3A445-ED66-4522-819B-A852554B27E3}">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Don’t update objects</a:t>
          </a:r>
        </a:p>
      </dsp:txBody>
      <dsp:txXfrm>
        <a:off x="569079" y="2427788"/>
        <a:ext cx="2072362" cy="720000"/>
      </dsp:txXfrm>
    </dsp:sp>
    <dsp:sp modelId="{A0E5917A-7F23-4F60-984A-B3A5D445DFB4}">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E30CEE-A021-45F9-8F5C-826F06ED3659}">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Write-heavy workloads</a:t>
          </a:r>
        </a:p>
      </dsp:txBody>
      <dsp:txXfrm>
        <a:off x="3004105" y="2427788"/>
        <a:ext cx="2072362" cy="720000"/>
      </dsp:txXfrm>
    </dsp:sp>
    <dsp:sp modelId="{60651019-179B-4F17-B9A8-59932E38AEA9}">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EAAA24-ABE2-49D2-9FEC-5697CAB81861}">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Inserts are more efficient</a:t>
          </a:r>
        </a:p>
      </dsp:txBody>
      <dsp:txXfrm>
        <a:off x="5439131" y="2427788"/>
        <a:ext cx="2072362" cy="720000"/>
      </dsp:txXfrm>
    </dsp:sp>
    <dsp:sp modelId="{84545E97-22F8-4872-9B77-3623EE10DC8D}">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1D6985-E4ED-4ED6-B8DC-F1D2FAF4D459}">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Built-in audit log</a:t>
          </a:r>
        </a:p>
      </dsp:txBody>
      <dsp:txXfrm>
        <a:off x="7874157" y="2427788"/>
        <a:ext cx="2072362"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9143A-68D1-42D8-8BDE-3C6CA167BE5A}">
      <dsp:nvSpPr>
        <dsp:cNvPr id="0" name=""/>
        <dsp:cNvSpPr/>
      </dsp:nvSpPr>
      <dsp:spPr>
        <a:xfrm>
          <a:off x="1212569" y="987197"/>
          <a:ext cx="1300252" cy="130025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F88D87-E4D7-473D-93FF-D719B6741D35}">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US" sz="3500" kern="1200">
              <a:solidFill>
                <a:schemeClr val="bg2"/>
              </a:solidFill>
            </a:rPr>
            <a:t>Cosmos DB</a:t>
          </a:r>
        </a:p>
      </dsp:txBody>
      <dsp:txXfrm>
        <a:off x="417971" y="2644140"/>
        <a:ext cx="2889450" cy="720000"/>
      </dsp:txXfrm>
    </dsp:sp>
    <dsp:sp modelId="{7884CCAA-E3FA-4A52-80E5-BE25F2FA7C95}">
      <dsp:nvSpPr>
        <dsp:cNvPr id="0" name=""/>
        <dsp:cNvSpPr/>
      </dsp:nvSpPr>
      <dsp:spPr>
        <a:xfrm>
          <a:off x="4607673" y="987197"/>
          <a:ext cx="1300252" cy="1300252"/>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2959E5-BA37-4ABC-8E3D-0D6D8E2CEB2E}">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US" sz="3500" kern="1200">
              <a:solidFill>
                <a:schemeClr val="bg2"/>
              </a:solidFill>
            </a:rPr>
            <a:t>Event Hubs</a:t>
          </a:r>
        </a:p>
      </dsp:txBody>
      <dsp:txXfrm>
        <a:off x="3813075" y="2644140"/>
        <a:ext cx="2889450" cy="720000"/>
      </dsp:txXfrm>
    </dsp:sp>
    <dsp:sp modelId="{7E5971A5-0439-4ABE-8835-A4FBD999A507}">
      <dsp:nvSpPr>
        <dsp:cNvPr id="0" name=""/>
        <dsp:cNvSpPr/>
      </dsp:nvSpPr>
      <dsp:spPr>
        <a:xfrm>
          <a:off x="8002777" y="987197"/>
          <a:ext cx="1300252" cy="1300252"/>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D41F8A-7289-41C5-8D0B-1CB4EBE1C611}">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US" sz="3500" kern="1200">
              <a:solidFill>
                <a:schemeClr val="bg2"/>
              </a:solidFill>
            </a:rPr>
            <a:t>Azure Functions</a:t>
          </a:r>
        </a:p>
      </dsp:txBody>
      <dsp:txXfrm>
        <a:off x="7208178" y="2644140"/>
        <a:ext cx="28894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7A819-CB6C-4515-AE8B-3689460EE97E}">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0788C7-2C20-471C-863D-799F1E3462F8}">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More efficient querying</a:t>
          </a:r>
        </a:p>
      </dsp:txBody>
      <dsp:txXfrm>
        <a:off x="569079" y="2427788"/>
        <a:ext cx="2072362" cy="720000"/>
      </dsp:txXfrm>
    </dsp:sp>
    <dsp:sp modelId="{949ABF20-6D26-49E2-AA3E-A3E84728F55D}">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5E3250-9004-4A9E-83F3-FFD03477525D}">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Pre-populated views</a:t>
          </a:r>
        </a:p>
      </dsp:txBody>
      <dsp:txXfrm>
        <a:off x="3004105" y="2427788"/>
        <a:ext cx="2072362" cy="720000"/>
      </dsp:txXfrm>
    </dsp:sp>
    <dsp:sp modelId="{56317322-AA77-4A18-96EE-F8143403975A}">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E08CEE-CF31-4012-8A3C-F52B821743CA}">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Update on change</a:t>
          </a:r>
          <a:endParaRPr lang="en-US" sz="2300" kern="1200">
            <a:solidFill>
              <a:schemeClr val="bg2"/>
            </a:solidFill>
          </a:endParaRPr>
        </a:p>
      </dsp:txBody>
      <dsp:txXfrm>
        <a:off x="5439131" y="2427788"/>
        <a:ext cx="2072362" cy="720000"/>
      </dsp:txXfrm>
    </dsp:sp>
    <dsp:sp modelId="{DE4A8923-6DA6-423B-874F-31465C7797BD}">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BAB38B-4C32-46A2-A444-BF2BA1D8DF6E}">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Cosmos DB Change Feed</a:t>
          </a:r>
        </a:p>
      </dsp:txBody>
      <dsp:txXfrm>
        <a:off x="7874157" y="2427788"/>
        <a:ext cx="2072362"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0A6E5-4574-44F3-AD17-044A2724AB6A}">
      <dsp:nvSpPr>
        <dsp:cNvPr id="0" name=""/>
        <dsp:cNvSpPr/>
      </dsp:nvSpPr>
      <dsp:spPr>
        <a:xfrm>
          <a:off x="0" y="3609"/>
          <a:ext cx="10515600" cy="91531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C31BC7A4-3F60-4482-9E20-71224D6D2632}">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E2E188-A9A5-42E9-8821-C00C0780FE31}">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rtl="0">
            <a:lnSpc>
              <a:spcPct val="100000"/>
            </a:lnSpc>
            <a:spcBef>
              <a:spcPct val="0"/>
            </a:spcBef>
            <a:spcAft>
              <a:spcPct val="35000"/>
            </a:spcAft>
            <a:buNone/>
          </a:pPr>
          <a:r>
            <a:rPr lang="en-US" sz="2200" kern="1200">
              <a:solidFill>
                <a:schemeClr val="bg2"/>
              </a:solidFill>
            </a:rPr>
            <a:t>Cosmos DB</a:t>
          </a:r>
          <a:r>
            <a:rPr lang="en-US" sz="2200" kern="1200">
              <a:solidFill>
                <a:schemeClr val="bg2"/>
              </a:solidFill>
              <a:latin typeface="Calibri Light" panose="020F0302020204030204"/>
            </a:rPr>
            <a:t> change feed is event sourcing out of the box </a:t>
          </a:r>
        </a:p>
      </dsp:txBody>
      <dsp:txXfrm>
        <a:off x="1057183" y="1805"/>
        <a:ext cx="9458416" cy="915310"/>
      </dsp:txXfrm>
    </dsp:sp>
    <dsp:sp modelId="{9AF1AF65-EDBB-405F-8A8B-C618605A9642}">
      <dsp:nvSpPr>
        <dsp:cNvPr id="0" name=""/>
        <dsp:cNvSpPr/>
      </dsp:nvSpPr>
      <dsp:spPr>
        <a:xfrm>
          <a:off x="0" y="1145944"/>
          <a:ext cx="10515600" cy="91531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9CE78653-7D8E-4FD6-86C4-052777A312CC}">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80A7A5-C64D-406A-9E24-5A48D159D9C5}">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bg2"/>
              </a:solidFill>
              <a:latin typeface="Calibri Light" panose="020F0302020204030204"/>
            </a:rPr>
            <a:t>Use</a:t>
          </a:r>
          <a:r>
            <a:rPr lang="en-US" sz="2200" kern="1200">
              <a:solidFill>
                <a:schemeClr val="bg2"/>
              </a:solidFill>
            </a:rPr>
            <a:t> </a:t>
          </a:r>
          <a:r>
            <a:rPr lang="en-US" sz="2200" kern="1200">
              <a:solidFill>
                <a:schemeClr val="bg2"/>
              </a:solidFill>
              <a:latin typeface="Calibri Light" panose="020F0302020204030204"/>
            </a:rPr>
            <a:t>event-sourcing</a:t>
          </a:r>
          <a:r>
            <a:rPr lang="en-US" sz="2200" kern="1200">
              <a:solidFill>
                <a:schemeClr val="bg2"/>
              </a:solidFill>
            </a:rPr>
            <a:t> with heavy write loads</a:t>
          </a:r>
          <a:endParaRPr lang="en-US" sz="2200" kern="1200"/>
        </a:p>
      </dsp:txBody>
      <dsp:txXfrm>
        <a:off x="1057183" y="1145944"/>
        <a:ext cx="9458416" cy="915310"/>
      </dsp:txXfrm>
    </dsp:sp>
    <dsp:sp modelId="{33C1E2F7-1619-4CEF-9E78-7D55FB3EFD55}">
      <dsp:nvSpPr>
        <dsp:cNvPr id="0" name=""/>
        <dsp:cNvSpPr/>
      </dsp:nvSpPr>
      <dsp:spPr>
        <a:xfrm>
          <a:off x="0" y="2290082"/>
          <a:ext cx="10515600" cy="91531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50C0BEAC-6379-4922-8409-7DF82D6129CB}">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4B9622-2391-492C-9053-15D0DF2EB845}">
      <dsp:nvSpPr>
        <dsp:cNvPr id="0" name=""/>
        <dsp:cNvSpPr/>
      </dsp:nvSpPr>
      <dsp:spPr>
        <a:xfrm>
          <a:off x="1057183" y="2291886"/>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bg2"/>
              </a:solidFill>
            </a:rPr>
            <a:t>Prepare materialized views for various consumers</a:t>
          </a:r>
        </a:p>
      </dsp:txBody>
      <dsp:txXfrm>
        <a:off x="1057183" y="2291886"/>
        <a:ext cx="9458416" cy="915310"/>
      </dsp:txXfrm>
    </dsp:sp>
    <dsp:sp modelId="{A12C6D79-B8F3-4AA5-B39F-5CA306DFA524}">
      <dsp:nvSpPr>
        <dsp:cNvPr id="0" name=""/>
        <dsp:cNvSpPr/>
      </dsp:nvSpPr>
      <dsp:spPr>
        <a:xfrm>
          <a:off x="0" y="3434221"/>
          <a:ext cx="10515600" cy="91531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B14A1576-0C1E-41E3-9A4E-97C21D901C11}">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C3218D-EC53-41AA-89BB-5103A7B529D8}">
      <dsp:nvSpPr>
        <dsp:cNvPr id="0" name=""/>
        <dsp:cNvSpPr/>
      </dsp:nvSpPr>
      <dsp:spPr>
        <a:xfrm>
          <a:off x="1057183" y="343602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bg2"/>
              </a:solidFill>
            </a:rPr>
            <a:t>Use the Azure eco-system for easy and powerful solutions</a:t>
          </a:r>
        </a:p>
      </dsp:txBody>
      <dsp:txXfrm>
        <a:off x="1057183" y="3436024"/>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E996EE-EEE2-416A-9FF6-510BC87DC7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a:extLst>
              <a:ext uri="{FF2B5EF4-FFF2-40B4-BE49-F238E27FC236}">
                <a16:creationId xmlns:a16="http://schemas.microsoft.com/office/drawing/2014/main" id="{9C12C6A5-763D-4EF6-B1DC-34B446923D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2DAD10-468E-4869-AC50-7556753CA1F7}" type="datetimeFigureOut">
              <a:rPr lang="nl-NL" smtClean="0"/>
              <a:t>7-4-2021</a:t>
            </a:fld>
            <a:endParaRPr lang="nl-NL"/>
          </a:p>
        </p:txBody>
      </p:sp>
      <p:sp>
        <p:nvSpPr>
          <p:cNvPr id="4" name="Footer Placeholder 3">
            <a:extLst>
              <a:ext uri="{FF2B5EF4-FFF2-40B4-BE49-F238E27FC236}">
                <a16:creationId xmlns:a16="http://schemas.microsoft.com/office/drawing/2014/main" id="{69124D4C-E46B-49E5-85BF-89F558CBE3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a:extLst>
              <a:ext uri="{FF2B5EF4-FFF2-40B4-BE49-F238E27FC236}">
                <a16:creationId xmlns:a16="http://schemas.microsoft.com/office/drawing/2014/main" id="{DC461A32-BFA2-48CC-B000-021AD7FDA3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5E587D-11AB-4B22-9445-0AA01709B73C}" type="slidenum">
              <a:rPr lang="nl-NL" smtClean="0"/>
              <a:t>‹#›</a:t>
            </a:fld>
            <a:endParaRPr lang="nl-NL"/>
          </a:p>
        </p:txBody>
      </p:sp>
    </p:spTree>
    <p:extLst>
      <p:ext uri="{BB962C8B-B14F-4D97-AF65-F5344CB8AC3E}">
        <p14:creationId xmlns:p14="http://schemas.microsoft.com/office/powerpoint/2010/main" val="106219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E28B3-A627-4E1B-B89D-A03EA7249FEC}" type="datetimeFigureOut">
              <a:rPr lang="nl-NL" smtClean="0"/>
              <a:t>7-4-2021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20729-0AB1-4812-AF0D-85343C7E0724}" type="slidenum">
              <a:rPr lang="nl-NL" smtClean="0"/>
              <a:t>‹#›</a:t>
            </a:fld>
            <a:endParaRPr lang="nl-NL"/>
          </a:p>
        </p:txBody>
      </p:sp>
    </p:spTree>
    <p:extLst>
      <p:ext uri="{BB962C8B-B14F-4D97-AF65-F5344CB8AC3E}">
        <p14:creationId xmlns:p14="http://schemas.microsoft.com/office/powerpoint/2010/main" val="407243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architecture/patterns/materialized-view"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25 minutes!</a:t>
            </a:r>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1</a:t>
            </a:fld>
            <a:endParaRPr lang="nl-NL"/>
          </a:p>
        </p:txBody>
      </p:sp>
    </p:spTree>
    <p:extLst>
      <p:ext uri="{BB962C8B-B14F-4D97-AF65-F5344CB8AC3E}">
        <p14:creationId xmlns:p14="http://schemas.microsoft.com/office/powerpoint/2010/main" val="2922085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Why whould we use materialized view? In traditional way when we need to read our data we'd create a query and call it when we need it.</a:t>
            </a:r>
            <a:br>
              <a:rPr lang="en-US">
                <a:cs typeface="+mn-lt"/>
              </a:rPr>
            </a:br>
            <a:r>
              <a:rPr lang="en-US">
                <a:cs typeface="Calibri"/>
              </a:rPr>
              <a:t>With cosmosDB we might want to do it differently because our queries most likely will be quite expensuve. Especially when we have cross partition queries.</a:t>
            </a:r>
            <a:br>
              <a:rPr lang="en-US">
                <a:cs typeface="+mn-lt"/>
              </a:rPr>
            </a:br>
            <a:endParaRPr lang="en-US">
              <a:cs typeface="Calibri"/>
            </a:endParaRPr>
          </a:p>
        </p:txBody>
      </p:sp>
      <p:sp>
        <p:nvSpPr>
          <p:cNvPr id="4" name="Slide Number Placeholder 3"/>
          <p:cNvSpPr>
            <a:spLocks noGrp="1"/>
          </p:cNvSpPr>
          <p:nvPr>
            <p:ph type="sldNum" sz="quarter" idx="5"/>
          </p:nvPr>
        </p:nvSpPr>
        <p:spPr/>
        <p:txBody>
          <a:bodyPr/>
          <a:lstStyle/>
          <a:p>
            <a:fld id="{68820729-0AB1-4812-AF0D-85343C7E0724}" type="slidenum">
              <a:rPr lang="nl-NL" smtClean="0"/>
              <a:t>17</a:t>
            </a:fld>
            <a:endParaRPr lang="nl-NL"/>
          </a:p>
        </p:txBody>
      </p:sp>
    </p:spTree>
    <p:extLst>
      <p:ext uri="{BB962C8B-B14F-4D97-AF65-F5344CB8AC3E}">
        <p14:creationId xmlns:p14="http://schemas.microsoft.com/office/powerpoint/2010/main" val="1797150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Materialized View pattern</a:t>
            </a:r>
            <a:r>
              <a:rPr lang="en-US"/>
              <a:t>. The data store used in a system based on event sourcing is typically not well suited to efficient querying. Instead, a common approach is to generate prepopulated views of the data at regular intervals, or when the data changes. Shows how this can be done.</a:t>
            </a:r>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18</a:t>
            </a:fld>
            <a:endParaRPr lang="nl-NL"/>
          </a:p>
        </p:txBody>
      </p:sp>
    </p:spTree>
    <p:extLst>
      <p:ext uri="{BB962C8B-B14F-4D97-AF65-F5344CB8AC3E}">
        <p14:creationId xmlns:p14="http://schemas.microsoft.com/office/powerpoint/2010/main" val="3175254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all new workloads – Core (SQL) API</a:t>
            </a:r>
          </a:p>
          <a:p>
            <a:r>
              <a:rPr lang="en-US"/>
              <a:t>Best developer experience – Azure Cosmos DB product team builds interface, service, and SDKs</a:t>
            </a:r>
          </a:p>
          <a:p>
            <a:r>
              <a:rPr lang="en-US"/>
              <a:t>For graph data: Gremlin API</a:t>
            </a:r>
          </a:p>
          <a:p>
            <a:r>
              <a:rPr lang="en-US"/>
              <a:t>Other APIs for migration from that data store and leveraging your existing skills</a:t>
            </a:r>
          </a:p>
          <a:p>
            <a:r>
              <a:rPr lang="en-US"/>
              <a:t>	</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9ABDCF-0071-4C18-BCC3-E556CD0A13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9937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QUESTION: We used to normalize all our data, to prevent duplication as much as possible. This, however, sounds like you will be duplicating data for your different views. Can you elaborate on this?</a:t>
            </a:r>
          </a:p>
        </p:txBody>
      </p:sp>
      <p:sp>
        <p:nvSpPr>
          <p:cNvPr id="4" name="Slide Number Placeholder 3"/>
          <p:cNvSpPr>
            <a:spLocks noGrp="1"/>
          </p:cNvSpPr>
          <p:nvPr>
            <p:ph type="sldNum" sz="quarter" idx="10"/>
          </p:nvPr>
        </p:nvSpPr>
        <p:spPr/>
        <p:txBody>
          <a:bodyPr/>
          <a:lstStyle/>
          <a:p>
            <a:fld id="{4249A09B-4A39-974B-9594-129A7470D52A}" type="slidenum">
              <a:rPr lang="en-US" smtClean="0"/>
              <a:t>21</a:t>
            </a:fld>
            <a:endParaRPr lang="en-US"/>
          </a:p>
        </p:txBody>
      </p:sp>
    </p:spTree>
    <p:extLst>
      <p:ext uri="{BB962C8B-B14F-4D97-AF65-F5344CB8AC3E}">
        <p14:creationId xmlns:p14="http://schemas.microsoft.com/office/powerpoint/2010/main" val="4041129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4/7/2021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8213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Synapse</a:t>
            </a:r>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31</a:t>
            </a:fld>
            <a:endParaRPr lang="nl-NL"/>
          </a:p>
        </p:txBody>
      </p:sp>
    </p:spTree>
    <p:extLst>
      <p:ext uri="{BB962C8B-B14F-4D97-AF65-F5344CB8AC3E}">
        <p14:creationId xmlns:p14="http://schemas.microsoft.com/office/powerpoint/2010/main" val="12214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2</a:t>
            </a:fld>
            <a:endParaRPr lang="nl-NL"/>
          </a:p>
        </p:txBody>
      </p:sp>
    </p:spTree>
    <p:extLst>
      <p:ext uri="{BB962C8B-B14F-4D97-AF65-F5344CB8AC3E}">
        <p14:creationId xmlns:p14="http://schemas.microsoft.com/office/powerpoint/2010/main" val="1861688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3</a:t>
            </a:fld>
            <a:endParaRPr lang="nl-NL"/>
          </a:p>
        </p:txBody>
      </p:sp>
    </p:spTree>
    <p:extLst>
      <p:ext uri="{BB962C8B-B14F-4D97-AF65-F5344CB8AC3E}">
        <p14:creationId xmlns:p14="http://schemas.microsoft.com/office/powerpoint/2010/main" val="3787786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A39310-3DD3-491D-930A-68A0B7F9FD9D}" type="slidenum">
              <a:rPr lang="ru-RU" smtClean="0"/>
              <a:t>4</a:t>
            </a:fld>
            <a:endParaRPr lang="ru-RU"/>
          </a:p>
        </p:txBody>
      </p:sp>
    </p:spTree>
    <p:extLst>
      <p:ext uri="{BB962C8B-B14F-4D97-AF65-F5344CB8AC3E}">
        <p14:creationId xmlns:p14="http://schemas.microsoft.com/office/powerpoint/2010/main" val="3232500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Most applications work with data, and the typical approach is for the application to maintain the current state of the data by updating it as users work with it. For example, in the traditional create, read, update, and delete (CRUD) model a typical data process is to read data from the store, make some modifications to it, and update the current state of the data with the new values—often by using transactions that lock the data.</a:t>
            </a:r>
          </a:p>
          <a:p>
            <a:r>
              <a:rPr lang="en-US"/>
              <a:t>The CRUD approach has some limitations:</a:t>
            </a:r>
          </a:p>
          <a:p>
            <a:r>
              <a:rPr lang="en-US"/>
              <a:t>CRUD systems perform update operations directly against a data store, which can slow down performance and responsiveness, and limit scalability, due to the processing overhead it requires.</a:t>
            </a:r>
          </a:p>
          <a:p>
            <a:r>
              <a:rPr lang="en-US"/>
              <a:t>In a collaborative domain with many concurrent users, data update conflicts are more likely because the update operations take place on a single item of data.</a:t>
            </a:r>
          </a:p>
          <a:p>
            <a:r>
              <a:rPr lang="en-US"/>
              <a:t>Unless there's an additional auditing mechanism that records the details of each operation in a separate log, history is lost.</a:t>
            </a:r>
          </a:p>
          <a:p>
            <a:endParaRPr lang="nl-NL"/>
          </a:p>
          <a:p>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5</a:t>
            </a:fld>
            <a:endParaRPr lang="nl-NL"/>
          </a:p>
        </p:txBody>
      </p:sp>
    </p:spTree>
    <p:extLst>
      <p:ext uri="{BB962C8B-B14F-4D97-AF65-F5344CB8AC3E}">
        <p14:creationId xmlns:p14="http://schemas.microsoft.com/office/powerpoint/2010/main" val="1258230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a:t>Write-heavy workloads. Store each event as an immutable document, instead of updating state in-place</a:t>
            </a:r>
          </a:p>
          <a:p>
            <a:pPr lvl="1"/>
            <a:r>
              <a:rPr lang="en-US" err="1"/>
              <a:t>AddEventForObject</a:t>
            </a:r>
            <a:r>
              <a:rPr lang="en-US"/>
              <a:t>(</a:t>
            </a:r>
            <a:r>
              <a:rPr lang="en-US" err="1"/>
              <a:t>ObjectId</a:t>
            </a:r>
            <a:r>
              <a:rPr lang="en-US"/>
              <a:t>, </a:t>
            </a:r>
            <a:r>
              <a:rPr lang="en-US" err="1"/>
              <a:t>EventType</a:t>
            </a:r>
            <a:r>
              <a:rPr lang="en-US"/>
              <a:t>, Timestamp)</a:t>
            </a:r>
          </a:p>
          <a:p>
            <a:pPr lvl="1"/>
            <a:r>
              <a:rPr lang="en-US" err="1"/>
              <a:t>GetEventsForObject</a:t>
            </a:r>
            <a:r>
              <a:rPr lang="en-US"/>
              <a:t>(</a:t>
            </a:r>
            <a:r>
              <a:rPr lang="en-US" err="1"/>
              <a:t>ObjectId</a:t>
            </a:r>
            <a:r>
              <a:rPr lang="en-US"/>
              <a:t>, </a:t>
            </a:r>
            <a:r>
              <a:rPr lang="en-US" err="1"/>
              <a:t>EventType</a:t>
            </a:r>
            <a:r>
              <a:rPr lang="en-US"/>
              <a:t>)</a:t>
            </a:r>
          </a:p>
          <a:p>
            <a:pPr lvl="1"/>
            <a:r>
              <a:rPr lang="en-US" err="1"/>
              <a:t>GetEventsSinceTimestamp</a:t>
            </a:r>
            <a:r>
              <a:rPr lang="en-US"/>
              <a:t>(Timestamp)</a:t>
            </a:r>
          </a:p>
          <a:p>
            <a:r>
              <a:rPr lang="en-US"/>
              <a:t>Why event-driven architectures?</a:t>
            </a:r>
          </a:p>
          <a:p>
            <a:pPr lvl="1"/>
            <a:r>
              <a:rPr lang="en-US"/>
              <a:t>Inserts are more efficient than update at scale</a:t>
            </a:r>
          </a:p>
          <a:p>
            <a:pPr lvl="1"/>
            <a:r>
              <a:rPr lang="en-US"/>
              <a:t>Built-in audit log of events</a:t>
            </a:r>
          </a:p>
          <a:p>
            <a:pPr lvl="1"/>
            <a:r>
              <a:rPr lang="en-US"/>
              <a:t>Decoupled micro-services that act on events</a:t>
            </a:r>
          </a:p>
          <a:p>
            <a:r>
              <a:rPr lang="en-US" err="1"/>
              <a:t>GetEventsForObject</a:t>
            </a:r>
            <a:r>
              <a:rPr lang="en-US"/>
              <a:t> is a single-partition query to get latest state on read</a:t>
            </a:r>
            <a:br>
              <a:rPr lang="en-US">
                <a:cs typeface="+mn-lt"/>
              </a:rPr>
            </a:br>
            <a:br>
              <a:rPr lang="en-US">
                <a:cs typeface="+mn-lt"/>
              </a:rPr>
            </a:br>
            <a:r>
              <a:rPr lang="en-US">
                <a:cs typeface="Calibri"/>
              </a:rPr>
              <a:t>Q from Olena: You mentioned before problems with scalability, can you tell us how it will work in this case?</a:t>
            </a:r>
          </a:p>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pPr/>
              <a:t>4/7/2021 1:22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500527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Azure Cosmos DB </a:t>
            </a:r>
            <a:r>
              <a:rPr lang="en-US" sz="1200"/>
              <a:t>offers the first globally distributed, multi-model database service for building planet scale apps. It’s been powering Microsoft’s internet-scale services for years, and now it’s ready to launch yours.</a:t>
            </a:r>
          </a:p>
          <a:p>
            <a:endParaRPr lang="en-US" sz="1200"/>
          </a:p>
          <a:p>
            <a:r>
              <a:rPr lang="en-US" sz="1200"/>
              <a:t>You can </a:t>
            </a:r>
            <a:r>
              <a:rPr lang="en-US" sz="1200" b="1"/>
              <a:t>add Azure locations to your database anywhere across the world</a:t>
            </a:r>
            <a:r>
              <a:rPr lang="en-US" sz="1200"/>
              <a:t>, at any time, with a single click. Cosmos DB will seamlessly replicate your data and make it highly available. </a:t>
            </a:r>
          </a:p>
          <a:p>
            <a:r>
              <a:rPr lang="en-US" sz="1200"/>
              <a:t> </a:t>
            </a:r>
          </a:p>
          <a:p>
            <a:r>
              <a:rPr lang="en-US" sz="1200"/>
              <a:t>Cosmos DB allows you to </a:t>
            </a:r>
            <a:r>
              <a:rPr lang="en-US" sz="1200" b="1"/>
              <a:t>scale throughput and storage elastically</a:t>
            </a:r>
            <a:r>
              <a:rPr lang="en-US" sz="1200"/>
              <a:t>, and </a:t>
            </a:r>
            <a:r>
              <a:rPr lang="en-US" sz="1200" b="1"/>
              <a:t>globally</a:t>
            </a:r>
            <a:r>
              <a:rPr lang="en-US" sz="1200"/>
              <a:t>! You only pay for the throughput and storage you need – anywhere in the world, at any time.</a:t>
            </a:r>
          </a:p>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48101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Azure Cosmos DB </a:t>
            </a:r>
            <a:r>
              <a:rPr lang="en-US" sz="1200"/>
              <a:t>offers the first globally distributed, multi-model database service for building planet scale apps. It’s been powering Microsoft’s internet-scale services for years, and now it’s ready to launch yours.</a:t>
            </a:r>
          </a:p>
          <a:p>
            <a:endParaRPr lang="en-US" sz="1200"/>
          </a:p>
          <a:p>
            <a:r>
              <a:rPr lang="en-US" sz="1200"/>
              <a:t>You can </a:t>
            </a:r>
            <a:r>
              <a:rPr lang="en-US" sz="1200" b="1"/>
              <a:t>add Azure locations to your database anywhere across the world</a:t>
            </a:r>
            <a:r>
              <a:rPr lang="en-US" sz="1200"/>
              <a:t>, at any time, with a single click. Cosmos DB will seamlessly replicate your data and make it highly available. </a:t>
            </a:r>
          </a:p>
          <a:p>
            <a:r>
              <a:rPr lang="en-US" sz="1200"/>
              <a:t> </a:t>
            </a:r>
          </a:p>
          <a:p>
            <a:r>
              <a:rPr lang="en-US" sz="1200"/>
              <a:t>Cosmos DB allows you to </a:t>
            </a:r>
            <a:r>
              <a:rPr lang="en-US" sz="1200" b="1"/>
              <a:t>scale throughput and storage elastically</a:t>
            </a:r>
            <a:r>
              <a:rPr lang="en-US" sz="1200"/>
              <a:t>, and </a:t>
            </a:r>
            <a:r>
              <a:rPr lang="en-US" sz="1200" b="1"/>
              <a:t>globally</a:t>
            </a:r>
            <a:r>
              <a:rPr lang="en-US" sz="1200"/>
              <a:t>! You only pay for the throughput and storage you need – anywhere in the world, at any time.</a:t>
            </a:r>
          </a:p>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17434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Azure Cosmos DB </a:t>
            </a:r>
            <a:r>
              <a:rPr lang="en-US" sz="1200"/>
              <a:t>offers the first globally distributed, multi-model database service for building planet scale apps. It’s been powering Microsoft’s internet-scale services for years, and now it’s ready to launch yours.</a:t>
            </a:r>
          </a:p>
          <a:p>
            <a:endParaRPr lang="en-US" sz="1200"/>
          </a:p>
          <a:p>
            <a:r>
              <a:rPr lang="en-US" sz="1200"/>
              <a:t>You can </a:t>
            </a:r>
            <a:r>
              <a:rPr lang="en-US" sz="1200" b="1"/>
              <a:t>add Azure locations to your database anywhere across the world</a:t>
            </a:r>
            <a:r>
              <a:rPr lang="en-US" sz="1200"/>
              <a:t>, at any time, with a single click. Cosmos DB will seamlessly replicate your data and make it highly available. </a:t>
            </a:r>
          </a:p>
          <a:p>
            <a:r>
              <a:rPr lang="en-US" sz="1200"/>
              <a:t> </a:t>
            </a:r>
          </a:p>
          <a:p>
            <a:r>
              <a:rPr lang="en-US" sz="1200"/>
              <a:t>Cosmos DB allows you to </a:t>
            </a:r>
            <a:r>
              <a:rPr lang="en-US" sz="1200" b="1"/>
              <a:t>scale throughput and storage elastically</a:t>
            </a:r>
            <a:r>
              <a:rPr lang="en-US" sz="1200"/>
              <a:t>, and </a:t>
            </a:r>
            <a:r>
              <a:rPr lang="en-US" sz="1200" b="1"/>
              <a:t>globally</a:t>
            </a:r>
            <a:r>
              <a:rPr lang="en-US" sz="1200"/>
              <a:t>! You only pay for the throughput and storage you need – anywhere in the world, at any time.</a:t>
            </a:r>
          </a:p>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21578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DD5B-1FD5-4562-9EB4-A45FFD8EE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6715DC-2407-4F93-A929-A11DFD2BC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EB34B6-6E2A-4AD0-8E3E-EAA1F03013C4}"/>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7-4-2021</a:t>
            </a:fld>
            <a:endParaRPr lang="nl-NL"/>
          </a:p>
        </p:txBody>
      </p:sp>
      <p:sp>
        <p:nvSpPr>
          <p:cNvPr id="5" name="Footer Placeholder 4">
            <a:extLst>
              <a:ext uri="{FF2B5EF4-FFF2-40B4-BE49-F238E27FC236}">
                <a16:creationId xmlns:a16="http://schemas.microsoft.com/office/drawing/2014/main" id="{147C0B75-DFF7-460C-9572-FF67215F6FF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5F62B834-61FE-480A-8129-14006EBF6591}"/>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287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415D-5029-484D-9B8D-8E7E91BB6D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CA5B7B-E9FF-475E-8ACF-1936BBB69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D9793-F66B-423D-8CBC-32F6DB1BDF8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7-4-2021</a:t>
            </a:fld>
            <a:endParaRPr lang="nl-NL"/>
          </a:p>
        </p:txBody>
      </p:sp>
      <p:sp>
        <p:nvSpPr>
          <p:cNvPr id="5" name="Footer Placeholder 4">
            <a:extLst>
              <a:ext uri="{FF2B5EF4-FFF2-40B4-BE49-F238E27FC236}">
                <a16:creationId xmlns:a16="http://schemas.microsoft.com/office/drawing/2014/main" id="{9D1B467C-5AAB-48F9-B095-184BDAD41588}"/>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A3792534-1D09-4E52-ADA4-C73654746775}"/>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68769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2E3A8-2011-457E-B99C-7C0240C87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05861-1CB4-429B-8ADD-1FEEE27AB1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FED29-AB04-4771-A436-D6EBA658155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7-4-2021</a:t>
            </a:fld>
            <a:endParaRPr lang="nl-NL"/>
          </a:p>
        </p:txBody>
      </p:sp>
      <p:sp>
        <p:nvSpPr>
          <p:cNvPr id="5" name="Footer Placeholder 4">
            <a:extLst>
              <a:ext uri="{FF2B5EF4-FFF2-40B4-BE49-F238E27FC236}">
                <a16:creationId xmlns:a16="http://schemas.microsoft.com/office/drawing/2014/main" id="{D2BE6300-A0C5-446D-BEF2-4852A23252E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E6A15A85-518D-4E2D-A00F-D0834259C8C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369120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30193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32677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DD5B-1FD5-4562-9EB4-A45FFD8EE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6715DC-2407-4F93-A929-A11DFD2BC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EB34B6-6E2A-4AD0-8E3E-EAA1F03013C4}"/>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4/7/2021</a:t>
            </a:fld>
            <a:endParaRPr lang="en-US"/>
          </a:p>
        </p:txBody>
      </p:sp>
      <p:sp>
        <p:nvSpPr>
          <p:cNvPr id="5" name="Footer Placeholder 4">
            <a:extLst>
              <a:ext uri="{FF2B5EF4-FFF2-40B4-BE49-F238E27FC236}">
                <a16:creationId xmlns:a16="http://schemas.microsoft.com/office/drawing/2014/main" id="{147C0B75-DFF7-460C-9572-FF67215F6F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F62B834-61FE-480A-8129-14006EBF6591}"/>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0946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91C9-5045-43CB-8082-8C1A3B437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8FEC3-CA1E-4750-BCCD-EA538CC6B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2C362-B254-45A2-8F64-EBDA890806A7}"/>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4/7/2021</a:t>
            </a:fld>
            <a:endParaRPr lang="en-US"/>
          </a:p>
        </p:txBody>
      </p:sp>
      <p:sp>
        <p:nvSpPr>
          <p:cNvPr id="5" name="Footer Placeholder 4">
            <a:extLst>
              <a:ext uri="{FF2B5EF4-FFF2-40B4-BE49-F238E27FC236}">
                <a16:creationId xmlns:a16="http://schemas.microsoft.com/office/drawing/2014/main" id="{B33E47C2-32BC-4178-A9A6-C912439062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345299B-FAE6-468D-BAB6-71A3ABD63546}"/>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174760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7737-A04C-4894-B356-F9039BAED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1F234-9BD2-4799-8886-590D25FD0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AC7F2-2455-4CDE-A3F5-DA151EF5FAEA}"/>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4/7/2021</a:t>
            </a:fld>
            <a:endParaRPr lang="en-US"/>
          </a:p>
        </p:txBody>
      </p:sp>
      <p:sp>
        <p:nvSpPr>
          <p:cNvPr id="5" name="Footer Placeholder 4">
            <a:extLst>
              <a:ext uri="{FF2B5EF4-FFF2-40B4-BE49-F238E27FC236}">
                <a16:creationId xmlns:a16="http://schemas.microsoft.com/office/drawing/2014/main" id="{493405DF-F0E7-4D8C-9046-4DC9A44CC53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6ECEA94-3D94-4D3E-833D-ED3A8ABEA55C}"/>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50663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313A-87B2-4822-A90B-BE7D553D4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F35206-C659-4CE9-9BB8-9452C5020A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9F124C-6CA9-40A7-9B38-3637F9750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0D7D38-58D6-4CE6-BF65-D828FA697492}"/>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4/7/2021</a:t>
            </a:fld>
            <a:endParaRPr lang="en-US"/>
          </a:p>
        </p:txBody>
      </p:sp>
      <p:sp>
        <p:nvSpPr>
          <p:cNvPr id="6" name="Footer Placeholder 5">
            <a:extLst>
              <a:ext uri="{FF2B5EF4-FFF2-40B4-BE49-F238E27FC236}">
                <a16:creationId xmlns:a16="http://schemas.microsoft.com/office/drawing/2014/main" id="{7C6D0130-94EF-4649-B0C3-8D282A01AE4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EA51713-7404-4780-A40C-13C6F3E28557}"/>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3779939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6BBE-E97D-46E7-86EE-DEE1CFB82E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DA21B-A267-4E9D-83CC-7E9F6D9D0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DC790-0156-42AA-AC21-A0C1C5E4B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FBBEC-1F28-4FB5-8ADE-55F6903F7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8DF6F4-6BD9-4815-B14F-0A9694273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47CAE-45B0-429F-A8FF-977D084D8F21}"/>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4/7/2021</a:t>
            </a:fld>
            <a:endParaRPr lang="en-US"/>
          </a:p>
        </p:txBody>
      </p:sp>
      <p:sp>
        <p:nvSpPr>
          <p:cNvPr id="8" name="Footer Placeholder 7">
            <a:extLst>
              <a:ext uri="{FF2B5EF4-FFF2-40B4-BE49-F238E27FC236}">
                <a16:creationId xmlns:a16="http://schemas.microsoft.com/office/drawing/2014/main" id="{652FF902-60D0-42D7-802A-37E78F822A9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9DE6020-832D-479D-9010-D6A28A888E10}"/>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263919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6DD1-4996-4254-8E38-DF75F6FCE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BAB6DB-7D66-4C6D-AACB-C52A24736D9E}"/>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4/7/2021</a:t>
            </a:fld>
            <a:endParaRPr lang="en-US"/>
          </a:p>
        </p:txBody>
      </p:sp>
      <p:sp>
        <p:nvSpPr>
          <p:cNvPr id="4" name="Footer Placeholder 3">
            <a:extLst>
              <a:ext uri="{FF2B5EF4-FFF2-40B4-BE49-F238E27FC236}">
                <a16:creationId xmlns:a16="http://schemas.microsoft.com/office/drawing/2014/main" id="{A303E7A8-7D43-4084-9E6F-94F1C823969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0F7AFF42-76AE-4B7F-A11E-138DC3A8FD38}"/>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24156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91C9-5045-43CB-8082-8C1A3B437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8FEC3-CA1E-4750-BCCD-EA538CC6B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2C362-B254-45A2-8F64-EBDA890806A7}"/>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7-4-2021</a:t>
            </a:fld>
            <a:endParaRPr lang="nl-NL"/>
          </a:p>
        </p:txBody>
      </p:sp>
      <p:sp>
        <p:nvSpPr>
          <p:cNvPr id="5" name="Footer Placeholder 4">
            <a:extLst>
              <a:ext uri="{FF2B5EF4-FFF2-40B4-BE49-F238E27FC236}">
                <a16:creationId xmlns:a16="http://schemas.microsoft.com/office/drawing/2014/main" id="{B33E47C2-32BC-4178-A9A6-C9124390623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6345299B-FAE6-468D-BAB6-71A3ABD63546}"/>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713703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B7058-37B4-46F2-8536-1152A832B12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4/7/2021</a:t>
            </a:fld>
            <a:endParaRPr lang="en-US"/>
          </a:p>
        </p:txBody>
      </p:sp>
      <p:sp>
        <p:nvSpPr>
          <p:cNvPr id="3" name="Footer Placeholder 2">
            <a:extLst>
              <a:ext uri="{FF2B5EF4-FFF2-40B4-BE49-F238E27FC236}">
                <a16:creationId xmlns:a16="http://schemas.microsoft.com/office/drawing/2014/main" id="{397C0921-631D-489C-99E8-D662AEC68F9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3787512-86F6-463A-911A-C693C6E666B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648848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C061-49B2-4A96-9A2B-217633819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3D8A9-8284-4CB2-B3F9-DD34E58D4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58E719-2BF4-43F2-9E7E-823421B98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44DF-00E8-4E60-A98D-B7E7066B4334}"/>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4/7/2021</a:t>
            </a:fld>
            <a:endParaRPr lang="en-US"/>
          </a:p>
        </p:txBody>
      </p:sp>
      <p:sp>
        <p:nvSpPr>
          <p:cNvPr id="6" name="Footer Placeholder 5">
            <a:extLst>
              <a:ext uri="{FF2B5EF4-FFF2-40B4-BE49-F238E27FC236}">
                <a16:creationId xmlns:a16="http://schemas.microsoft.com/office/drawing/2014/main" id="{DD578214-CF6D-4C89-9D6B-CBD214D6A8D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1147DF0-1BE6-42A2-BFD1-BBE3BBB264F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306794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3D50-53CD-41EF-B3E5-E33EE69F9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06E19C-C6C6-4844-90B3-FC9D79D76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756AB0-CABB-4CB8-BA11-207A1F103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EB7EE-9437-4233-A789-EF36612B9C9A}"/>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4/7/2021</a:t>
            </a:fld>
            <a:endParaRPr lang="en-US"/>
          </a:p>
        </p:txBody>
      </p:sp>
      <p:sp>
        <p:nvSpPr>
          <p:cNvPr id="6" name="Footer Placeholder 5">
            <a:extLst>
              <a:ext uri="{FF2B5EF4-FFF2-40B4-BE49-F238E27FC236}">
                <a16:creationId xmlns:a16="http://schemas.microsoft.com/office/drawing/2014/main" id="{A02B99E8-B508-414A-9E54-B1AFE32C866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4BFA286-8000-45FA-8BB9-A87C6C9035B8}"/>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42893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415D-5029-484D-9B8D-8E7E91BB6D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CA5B7B-E9FF-475E-8ACF-1936BBB69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D9793-F66B-423D-8CBC-32F6DB1BDF8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4/7/2021</a:t>
            </a:fld>
            <a:endParaRPr lang="en-US"/>
          </a:p>
        </p:txBody>
      </p:sp>
      <p:sp>
        <p:nvSpPr>
          <p:cNvPr id="5" name="Footer Placeholder 4">
            <a:extLst>
              <a:ext uri="{FF2B5EF4-FFF2-40B4-BE49-F238E27FC236}">
                <a16:creationId xmlns:a16="http://schemas.microsoft.com/office/drawing/2014/main" id="{9D1B467C-5AAB-48F9-B095-184BDAD415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3792534-1D09-4E52-ADA4-C73654746775}"/>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8674662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2E3A8-2011-457E-B99C-7C0240C87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05861-1CB4-429B-8ADD-1FEEE27AB1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FED29-AB04-4771-A436-D6EBA658155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4/7/2021</a:t>
            </a:fld>
            <a:endParaRPr lang="en-US"/>
          </a:p>
        </p:txBody>
      </p:sp>
      <p:sp>
        <p:nvSpPr>
          <p:cNvPr id="5" name="Footer Placeholder 4">
            <a:extLst>
              <a:ext uri="{FF2B5EF4-FFF2-40B4-BE49-F238E27FC236}">
                <a16:creationId xmlns:a16="http://schemas.microsoft.com/office/drawing/2014/main" id="{D2BE6300-A0C5-446D-BEF2-4852A23252E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6A15A85-518D-4E2D-A00F-D0834259C8C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78408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7737-A04C-4894-B356-F9039BAED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1F234-9BD2-4799-8886-590D25FD0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AC7F2-2455-4CDE-A3F5-DA151EF5FAEA}"/>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7-4-2021</a:t>
            </a:fld>
            <a:endParaRPr lang="nl-NL"/>
          </a:p>
        </p:txBody>
      </p:sp>
      <p:sp>
        <p:nvSpPr>
          <p:cNvPr id="5" name="Footer Placeholder 4">
            <a:extLst>
              <a:ext uri="{FF2B5EF4-FFF2-40B4-BE49-F238E27FC236}">
                <a16:creationId xmlns:a16="http://schemas.microsoft.com/office/drawing/2014/main" id="{493405DF-F0E7-4D8C-9046-4DC9A44CC53C}"/>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06ECEA94-3D94-4D3E-833D-ED3A8ABEA55C}"/>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4107042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313A-87B2-4822-A90B-BE7D553D4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F35206-C659-4CE9-9BB8-9452C5020A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9F124C-6CA9-40A7-9B38-3637F9750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0D7D38-58D6-4CE6-BF65-D828FA697492}"/>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7-4-2021</a:t>
            </a:fld>
            <a:endParaRPr lang="nl-NL"/>
          </a:p>
        </p:txBody>
      </p:sp>
      <p:sp>
        <p:nvSpPr>
          <p:cNvPr id="6" name="Footer Placeholder 5">
            <a:extLst>
              <a:ext uri="{FF2B5EF4-FFF2-40B4-BE49-F238E27FC236}">
                <a16:creationId xmlns:a16="http://schemas.microsoft.com/office/drawing/2014/main" id="{7C6D0130-94EF-4649-B0C3-8D282A01AE46}"/>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4EA51713-7404-4780-A40C-13C6F3E28557}"/>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60010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6BBE-E97D-46E7-86EE-DEE1CFB82E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DA21B-A267-4E9D-83CC-7E9F6D9D0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DC790-0156-42AA-AC21-A0C1C5E4B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FBBEC-1F28-4FB5-8ADE-55F6903F7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8DF6F4-6BD9-4815-B14F-0A9694273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47CAE-45B0-429F-A8FF-977D084D8F21}"/>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7-4-2021</a:t>
            </a:fld>
            <a:endParaRPr lang="nl-NL"/>
          </a:p>
        </p:txBody>
      </p:sp>
      <p:sp>
        <p:nvSpPr>
          <p:cNvPr id="8" name="Footer Placeholder 7">
            <a:extLst>
              <a:ext uri="{FF2B5EF4-FFF2-40B4-BE49-F238E27FC236}">
                <a16:creationId xmlns:a16="http://schemas.microsoft.com/office/drawing/2014/main" id="{652FF902-60D0-42D7-802A-37E78F822A9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9" name="Slide Number Placeholder 8">
            <a:extLst>
              <a:ext uri="{FF2B5EF4-FFF2-40B4-BE49-F238E27FC236}">
                <a16:creationId xmlns:a16="http://schemas.microsoft.com/office/drawing/2014/main" id="{09DE6020-832D-479D-9010-D6A28A888E10}"/>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93569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6DD1-4996-4254-8E38-DF75F6FCE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BAB6DB-7D66-4C6D-AACB-C52A24736D9E}"/>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7-4-2021</a:t>
            </a:fld>
            <a:endParaRPr lang="nl-NL"/>
          </a:p>
        </p:txBody>
      </p:sp>
      <p:sp>
        <p:nvSpPr>
          <p:cNvPr id="4" name="Footer Placeholder 3">
            <a:extLst>
              <a:ext uri="{FF2B5EF4-FFF2-40B4-BE49-F238E27FC236}">
                <a16:creationId xmlns:a16="http://schemas.microsoft.com/office/drawing/2014/main" id="{A303E7A8-7D43-4084-9E6F-94F1C8239690}"/>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5" name="Slide Number Placeholder 4">
            <a:extLst>
              <a:ext uri="{FF2B5EF4-FFF2-40B4-BE49-F238E27FC236}">
                <a16:creationId xmlns:a16="http://schemas.microsoft.com/office/drawing/2014/main" id="{0F7AFF42-76AE-4B7F-A11E-138DC3A8FD38}"/>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37620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B7058-37B4-46F2-8536-1152A832B12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7-4-2021</a:t>
            </a:fld>
            <a:endParaRPr lang="nl-NL"/>
          </a:p>
        </p:txBody>
      </p:sp>
      <p:sp>
        <p:nvSpPr>
          <p:cNvPr id="3" name="Footer Placeholder 2">
            <a:extLst>
              <a:ext uri="{FF2B5EF4-FFF2-40B4-BE49-F238E27FC236}">
                <a16:creationId xmlns:a16="http://schemas.microsoft.com/office/drawing/2014/main" id="{397C0921-631D-489C-99E8-D662AEC68F90}"/>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4" name="Slide Number Placeholder 3">
            <a:extLst>
              <a:ext uri="{FF2B5EF4-FFF2-40B4-BE49-F238E27FC236}">
                <a16:creationId xmlns:a16="http://schemas.microsoft.com/office/drawing/2014/main" id="{A3787512-86F6-463A-911A-C693C6E666B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4272014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C061-49B2-4A96-9A2B-217633819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3D8A9-8284-4CB2-B3F9-DD34E58D4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58E719-2BF4-43F2-9E7E-823421B98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44DF-00E8-4E60-A98D-B7E7066B4334}"/>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7-4-2021</a:t>
            </a:fld>
            <a:endParaRPr lang="nl-NL"/>
          </a:p>
        </p:txBody>
      </p:sp>
      <p:sp>
        <p:nvSpPr>
          <p:cNvPr id="6" name="Footer Placeholder 5">
            <a:extLst>
              <a:ext uri="{FF2B5EF4-FFF2-40B4-BE49-F238E27FC236}">
                <a16:creationId xmlns:a16="http://schemas.microsoft.com/office/drawing/2014/main" id="{DD578214-CF6D-4C89-9D6B-CBD214D6A8D3}"/>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C1147DF0-1BE6-42A2-BFD1-BBE3BBB264F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38054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3D50-53CD-41EF-B3E5-E33EE69F9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06E19C-C6C6-4844-90B3-FC9D79D76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756AB0-CABB-4CB8-BA11-207A1F103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EB7EE-9437-4233-A789-EF36612B9C9A}"/>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7-4-2021</a:t>
            </a:fld>
            <a:endParaRPr lang="nl-NL"/>
          </a:p>
        </p:txBody>
      </p:sp>
      <p:sp>
        <p:nvSpPr>
          <p:cNvPr id="6" name="Footer Placeholder 5">
            <a:extLst>
              <a:ext uri="{FF2B5EF4-FFF2-40B4-BE49-F238E27FC236}">
                <a16:creationId xmlns:a16="http://schemas.microsoft.com/office/drawing/2014/main" id="{A02B99E8-B508-414A-9E54-B1AFE32C866D}"/>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D4BFA286-8000-45FA-8BB9-A87C6C9035B8}"/>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247328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971A3-7CB1-4045-9E30-9396532DBB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B4A27C-89D3-479B-BB62-9E536EBF4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96103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0" r:id="rId12"/>
    <p:sldLayoutId id="2147483661" r:id="rId13"/>
  </p:sldLayoutIdLst>
  <p:txStyles>
    <p:titleStyle>
      <a:lvl1pPr algn="l" defTabSz="914400" rtl="0" eaLnBrk="1" latinLnBrk="0" hangingPunct="1">
        <a:lnSpc>
          <a:spcPct val="90000"/>
        </a:lnSpc>
        <a:spcBef>
          <a:spcPct val="0"/>
        </a:spcBef>
        <a:buNone/>
        <a:defRPr sz="2400" kern="1200">
          <a:solidFill>
            <a:schemeClr val="bg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971A3-7CB1-4045-9E30-9396532DBB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B4A27C-89D3-479B-BB62-9E536EBF4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187186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rgbClr val="0078D4"/>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8D4"/>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8D4"/>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8D4"/>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8D4"/>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8D4"/>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sv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sv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0.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svg"/><Relationship Id="rId7" Type="http://schemas.openxmlformats.org/officeDocument/2006/relationships/image" Target="../media/image38.svg"/><Relationship Id="rId12"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2.sv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24.sv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2.sv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24.sv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6.svg"/><Relationship Id="rId7" Type="http://schemas.openxmlformats.org/officeDocument/2006/relationships/image" Target="../media/image24.sv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svg"/><Relationship Id="rId10" Type="http://schemas.openxmlformats.org/officeDocument/2006/relationships/image" Target="../media/image56.svg"/><Relationship Id="rId4" Type="http://schemas.openxmlformats.org/officeDocument/2006/relationships/image" Target="../media/image21.png"/><Relationship Id="rId9" Type="http://schemas.openxmlformats.org/officeDocument/2006/relationships/image" Target="../media/image5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60.png"/><Relationship Id="rId5" Type="http://schemas.openxmlformats.org/officeDocument/2006/relationships/image" Target="../media/image59.svg"/><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56.svg"/><Relationship Id="rId3" Type="http://schemas.openxmlformats.org/officeDocument/2006/relationships/image" Target="../media/image22.svg"/><Relationship Id="rId7" Type="http://schemas.openxmlformats.org/officeDocument/2006/relationships/image" Target="../media/image25.png"/><Relationship Id="rId12" Type="http://schemas.openxmlformats.org/officeDocument/2006/relationships/image" Target="../media/image55.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45.png"/><Relationship Id="rId11" Type="http://schemas.openxmlformats.org/officeDocument/2006/relationships/image" Target="../media/image65.svg"/><Relationship Id="rId5" Type="http://schemas.openxmlformats.org/officeDocument/2006/relationships/image" Target="../media/image24.svg"/><Relationship Id="rId10" Type="http://schemas.openxmlformats.org/officeDocument/2006/relationships/image" Target="../media/image64.png"/><Relationship Id="rId4" Type="http://schemas.openxmlformats.org/officeDocument/2006/relationships/image" Target="../media/image23.png"/><Relationship Id="rId9" Type="http://schemas.openxmlformats.org/officeDocument/2006/relationships/image" Target="../media/image6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AF28-4A06-44E6-86E6-C06F169E581B}"/>
              </a:ext>
            </a:extLst>
          </p:cNvPr>
          <p:cNvSpPr>
            <a:spLocks noGrp="1"/>
          </p:cNvSpPr>
          <p:nvPr>
            <p:ph type="ctrTitle"/>
          </p:nvPr>
        </p:nvSpPr>
        <p:spPr/>
        <p:txBody>
          <a:bodyPr>
            <a:normAutofit fontScale="90000"/>
          </a:bodyPr>
          <a:lstStyle/>
          <a:p>
            <a:r>
              <a:rPr lang="en-US"/>
              <a:t>Implementing an Event Sourcing strategy on Azure</a:t>
            </a:r>
            <a:endParaRPr lang="nl-NL"/>
          </a:p>
        </p:txBody>
      </p:sp>
      <p:sp>
        <p:nvSpPr>
          <p:cNvPr id="5" name="Subtitle 4">
            <a:extLst>
              <a:ext uri="{FF2B5EF4-FFF2-40B4-BE49-F238E27FC236}">
                <a16:creationId xmlns:a16="http://schemas.microsoft.com/office/drawing/2014/main" id="{9FB6477F-509E-4666-801C-2D66AEB4B949}"/>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3986191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0BF13A-C2BF-4F99-BA8D-34A715EE139D}"/>
              </a:ext>
            </a:extLst>
          </p:cNvPr>
          <p:cNvSpPr>
            <a:spLocks noGrp="1"/>
          </p:cNvSpPr>
          <p:nvPr>
            <p:ph type="title"/>
          </p:nvPr>
        </p:nvSpPr>
        <p:spPr/>
        <p:txBody>
          <a:bodyPr/>
          <a:lstStyle/>
          <a:p>
            <a:r>
              <a:rPr lang="en-US"/>
              <a:t>Event Sourcing on Azure</a:t>
            </a:r>
            <a:endParaRPr lang="nl-NL"/>
          </a:p>
        </p:txBody>
      </p:sp>
      <p:graphicFrame>
        <p:nvGraphicFramePr>
          <p:cNvPr id="4" name="Content Placeholder 2">
            <a:extLst>
              <a:ext uri="{FF2B5EF4-FFF2-40B4-BE49-F238E27FC236}">
                <a16:creationId xmlns:a16="http://schemas.microsoft.com/office/drawing/2014/main" id="{F552CC54-4BBB-40F9-B2D8-8C73618361C6}"/>
              </a:ext>
            </a:extLst>
          </p:cNvPr>
          <p:cNvGraphicFramePr>
            <a:graphicFrameLocks noGrp="1"/>
          </p:cNvGraphicFramePr>
          <p:nvPr>
            <p:ph idx="1"/>
            <p:extLst>
              <p:ext uri="{D42A27DB-BD31-4B8C-83A1-F6EECF244321}">
                <p14:modId xmlns:p14="http://schemas.microsoft.com/office/powerpoint/2010/main" val="8182929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1189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graphicEl>
                                              <a:dgm id="{4A69143A-68D1-42D8-8BDE-3C6CA167BE5A}"/>
                                            </p:graphicEl>
                                          </p:spTgt>
                                        </p:tgtEl>
                                        <p:attrNameLst>
                                          <p:attrName>style.visibility</p:attrName>
                                        </p:attrNameLst>
                                      </p:cBhvr>
                                      <p:to>
                                        <p:strVal val="visible"/>
                                      </p:to>
                                    </p:set>
                                    <p:animEffect transition="in" filter="fade">
                                      <p:cBhvr>
                                        <p:cTn id="7" dur="500"/>
                                        <p:tgtEl>
                                          <p:spTgt spid="4">
                                            <p:graphicEl>
                                              <a:dgm id="{4A69143A-68D1-42D8-8BDE-3C6CA167BE5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25F88D87-E4D7-473D-93FF-D719B6741D35}"/>
                                            </p:graphicEl>
                                          </p:spTgt>
                                        </p:tgtEl>
                                        <p:attrNameLst>
                                          <p:attrName>style.visibility</p:attrName>
                                        </p:attrNameLst>
                                      </p:cBhvr>
                                      <p:to>
                                        <p:strVal val="visible"/>
                                      </p:to>
                                    </p:set>
                                    <p:animEffect transition="in" filter="fade">
                                      <p:cBhvr>
                                        <p:cTn id="10" dur="500"/>
                                        <p:tgtEl>
                                          <p:spTgt spid="4">
                                            <p:graphicEl>
                                              <a:dgm id="{25F88D87-E4D7-473D-93FF-D719B6741D35}"/>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7884CCAA-E3FA-4A52-80E5-BE25F2FA7C95}"/>
                                            </p:graphicEl>
                                          </p:spTgt>
                                        </p:tgtEl>
                                        <p:attrNameLst>
                                          <p:attrName>style.visibility</p:attrName>
                                        </p:attrNameLst>
                                      </p:cBhvr>
                                      <p:to>
                                        <p:strVal val="visible"/>
                                      </p:to>
                                    </p:set>
                                    <p:animEffect transition="in" filter="fade">
                                      <p:cBhvr>
                                        <p:cTn id="15" dur="500"/>
                                        <p:tgtEl>
                                          <p:spTgt spid="4">
                                            <p:graphicEl>
                                              <a:dgm id="{7884CCAA-E3FA-4A52-80E5-BE25F2FA7C95}"/>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4A2959E5-BA37-4ABC-8E3D-0D6D8E2CEB2E}"/>
                                            </p:graphicEl>
                                          </p:spTgt>
                                        </p:tgtEl>
                                        <p:attrNameLst>
                                          <p:attrName>style.visibility</p:attrName>
                                        </p:attrNameLst>
                                      </p:cBhvr>
                                      <p:to>
                                        <p:strVal val="visible"/>
                                      </p:to>
                                    </p:set>
                                    <p:animEffect transition="in" filter="fade">
                                      <p:cBhvr>
                                        <p:cTn id="18" dur="500"/>
                                        <p:tgtEl>
                                          <p:spTgt spid="4">
                                            <p:graphicEl>
                                              <a:dgm id="{4A2959E5-BA37-4ABC-8E3D-0D6D8E2CEB2E}"/>
                                            </p:graphicEl>
                                          </p:spTgt>
                                        </p:tgtEl>
                                      </p:cBhvr>
                                    </p:animEffect>
                                  </p:childTnLst>
                                </p:cTn>
                              </p:par>
                              <p:par>
                                <p:cTn id="19" presetID="9" presetClass="emph" presetSubtype="0" grpId="1" nodeType="withEffect">
                                  <p:stCondLst>
                                    <p:cond delay="0"/>
                                  </p:stCondLst>
                                  <p:childTnLst>
                                    <p:set>
                                      <p:cBhvr>
                                        <p:cTn id="20" dur="indefinite"/>
                                        <p:tgtEl>
                                          <p:spTgt spid="4">
                                            <p:graphicEl>
                                              <a:dgm id="{4A69143A-68D1-42D8-8BDE-3C6CA167BE5A}"/>
                                            </p:graphicEl>
                                          </p:spTgt>
                                        </p:tgtEl>
                                        <p:attrNameLst>
                                          <p:attrName>style.opacity</p:attrName>
                                        </p:attrNameLst>
                                      </p:cBhvr>
                                      <p:to>
                                        <p:strVal val="0.25"/>
                                      </p:to>
                                    </p:set>
                                    <p:animEffect filter="image" prLst="opacity: 0.25">
                                      <p:cBhvr rctx="IE">
                                        <p:cTn id="21" dur="indefinite"/>
                                        <p:tgtEl>
                                          <p:spTgt spid="4">
                                            <p:graphicEl>
                                              <a:dgm id="{4A69143A-68D1-42D8-8BDE-3C6CA167BE5A}"/>
                                            </p:graphicEl>
                                          </p:spTgt>
                                        </p:tgtEl>
                                      </p:cBhvr>
                                    </p:animEffect>
                                  </p:childTnLst>
                                </p:cTn>
                              </p:par>
                              <p:par>
                                <p:cTn id="22" presetID="9" presetClass="emph" presetSubtype="0" grpId="1" nodeType="withEffect">
                                  <p:stCondLst>
                                    <p:cond delay="0"/>
                                  </p:stCondLst>
                                  <p:childTnLst>
                                    <p:set>
                                      <p:cBhvr>
                                        <p:cTn id="23" dur="indefinite"/>
                                        <p:tgtEl>
                                          <p:spTgt spid="4">
                                            <p:graphicEl>
                                              <a:dgm id="{25F88D87-E4D7-473D-93FF-D719B6741D35}"/>
                                            </p:graphicEl>
                                          </p:spTgt>
                                        </p:tgtEl>
                                        <p:attrNameLst>
                                          <p:attrName>style.opacity</p:attrName>
                                        </p:attrNameLst>
                                      </p:cBhvr>
                                      <p:to>
                                        <p:strVal val="0.25"/>
                                      </p:to>
                                    </p:set>
                                    <p:animEffect filter="image" prLst="opacity: 0.25">
                                      <p:cBhvr rctx="IE">
                                        <p:cTn id="24" dur="indefinite"/>
                                        <p:tgtEl>
                                          <p:spTgt spid="4">
                                            <p:graphicEl>
                                              <a:dgm id="{25F88D87-E4D7-473D-93FF-D719B6741D35}"/>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graphicEl>
                                              <a:dgm id="{7E5971A5-0439-4ABE-8835-A4FBD999A507}"/>
                                            </p:graphicEl>
                                          </p:spTgt>
                                        </p:tgtEl>
                                        <p:attrNameLst>
                                          <p:attrName>style.visibility</p:attrName>
                                        </p:attrNameLst>
                                      </p:cBhvr>
                                      <p:to>
                                        <p:strVal val="visible"/>
                                      </p:to>
                                    </p:set>
                                    <p:animEffect transition="in" filter="fade">
                                      <p:cBhvr>
                                        <p:cTn id="29" dur="500"/>
                                        <p:tgtEl>
                                          <p:spTgt spid="4">
                                            <p:graphicEl>
                                              <a:dgm id="{7E5971A5-0439-4ABE-8835-A4FBD999A507}"/>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graphicEl>
                                              <a:dgm id="{27D41F8A-7289-41C5-8D0B-1CB4EBE1C611}"/>
                                            </p:graphicEl>
                                          </p:spTgt>
                                        </p:tgtEl>
                                        <p:attrNameLst>
                                          <p:attrName>style.visibility</p:attrName>
                                        </p:attrNameLst>
                                      </p:cBhvr>
                                      <p:to>
                                        <p:strVal val="visible"/>
                                      </p:to>
                                    </p:set>
                                    <p:animEffect transition="in" filter="fade">
                                      <p:cBhvr>
                                        <p:cTn id="32" dur="500"/>
                                        <p:tgtEl>
                                          <p:spTgt spid="4">
                                            <p:graphicEl>
                                              <a:dgm id="{27D41F8A-7289-41C5-8D0B-1CB4EBE1C611}"/>
                                            </p:graphicEl>
                                          </p:spTgt>
                                        </p:tgtEl>
                                      </p:cBhvr>
                                    </p:animEffect>
                                  </p:childTnLst>
                                </p:cTn>
                              </p:par>
                              <p:par>
                                <p:cTn id="33" presetID="9" presetClass="emph" presetSubtype="0" grpId="1" nodeType="withEffect">
                                  <p:stCondLst>
                                    <p:cond delay="0"/>
                                  </p:stCondLst>
                                  <p:childTnLst>
                                    <p:set>
                                      <p:cBhvr>
                                        <p:cTn id="34" dur="indefinite"/>
                                        <p:tgtEl>
                                          <p:spTgt spid="4">
                                            <p:graphicEl>
                                              <a:dgm id="{7884CCAA-E3FA-4A52-80E5-BE25F2FA7C95}"/>
                                            </p:graphicEl>
                                          </p:spTgt>
                                        </p:tgtEl>
                                        <p:attrNameLst>
                                          <p:attrName>style.opacity</p:attrName>
                                        </p:attrNameLst>
                                      </p:cBhvr>
                                      <p:to>
                                        <p:strVal val="0.25"/>
                                      </p:to>
                                    </p:set>
                                    <p:animEffect filter="image" prLst="opacity: 0.25">
                                      <p:cBhvr rctx="IE">
                                        <p:cTn id="35" dur="indefinite"/>
                                        <p:tgtEl>
                                          <p:spTgt spid="4">
                                            <p:graphicEl>
                                              <a:dgm id="{7884CCAA-E3FA-4A52-80E5-BE25F2FA7C95}"/>
                                            </p:graphicEl>
                                          </p:spTgt>
                                        </p:tgtEl>
                                      </p:cBhvr>
                                    </p:animEffect>
                                  </p:childTnLst>
                                </p:cTn>
                              </p:par>
                              <p:par>
                                <p:cTn id="36" presetID="9" presetClass="emph" presetSubtype="0" grpId="1" nodeType="withEffect">
                                  <p:stCondLst>
                                    <p:cond delay="0"/>
                                  </p:stCondLst>
                                  <p:childTnLst>
                                    <p:set>
                                      <p:cBhvr>
                                        <p:cTn id="37" dur="indefinite"/>
                                        <p:tgtEl>
                                          <p:spTgt spid="4">
                                            <p:graphicEl>
                                              <a:dgm id="{4A2959E5-BA37-4ABC-8E3D-0D6D8E2CEB2E}"/>
                                            </p:graphicEl>
                                          </p:spTgt>
                                        </p:tgtEl>
                                        <p:attrNameLst>
                                          <p:attrName>style.opacity</p:attrName>
                                        </p:attrNameLst>
                                      </p:cBhvr>
                                      <p:to>
                                        <p:strVal val="0.25"/>
                                      </p:to>
                                    </p:set>
                                    <p:animEffect filter="image" prLst="opacity: 0.25">
                                      <p:cBhvr rctx="IE">
                                        <p:cTn id="38" dur="indefinite"/>
                                        <p:tgtEl>
                                          <p:spTgt spid="4">
                                            <p:graphicEl>
                                              <a:dgm id="{4A2959E5-BA37-4ABC-8E3D-0D6D8E2CEB2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Graphic spid="4" grpId="1"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6" name="TextBox 305"/>
          <p:cNvSpPr txBox="1"/>
          <p:nvPr/>
        </p:nvSpPr>
        <p:spPr>
          <a:xfrm>
            <a:off x="858168" y="5253415"/>
            <a:ext cx="2007281"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Elastic scale out </a:t>
            </a:r>
          </a:p>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Guaranteed low latency at the 99</a:t>
            </a:r>
            <a:r>
              <a:rPr kumimoji="0" lang="en-US" sz="1200" b="0" i="0" u="none" strike="noStrike" kern="0" cap="none" spc="0" normalizeH="0" baseline="30000" noProof="0">
                <a:ln>
                  <a:noFill/>
                </a:ln>
                <a:solidFill>
                  <a:srgbClr val="00B0F0"/>
                </a:solidFill>
                <a:effectLst/>
                <a:uLnTx/>
                <a:uFillTx/>
                <a:latin typeface="Arial" panose="020B0604020202020204" pitchFamily="34" charset="0"/>
                <a:ea typeface="+mn-ea"/>
                <a:cs typeface="Arial" panose="020B0604020202020204" pitchFamily="34" charset="0"/>
              </a:rPr>
              <a:t>th</a:t>
            </a: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15" name="Graphic 90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0" name="Graphic 91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5" name="Graphic 91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30" name="Graphic 92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 globally distributed, massively scalable, multi-model database service</a:t>
            </a:r>
          </a:p>
        </p:txBody>
      </p:sp>
      <p:sp>
        <p:nvSpPr>
          <p:cNvPr id="94" name="TextBox 93">
            <a:extLst>
              <a:ext uri="{FF2B5EF4-FFF2-40B4-BE49-F238E27FC236}">
                <a16:creationId xmlns:a16="http://schemas.microsoft.com/office/drawing/2014/main" id="{E8828C54-66EA-4CED-B600-26B67A06C2F4}"/>
              </a:ext>
            </a:extLst>
          </p:cNvPr>
          <p:cNvSpPr txBox="1"/>
          <p:nvPr/>
        </p:nvSpPr>
        <p:spPr>
          <a:xfrm>
            <a:off x="4232914" y="276283"/>
            <a:ext cx="4874991" cy="769441"/>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Azure Cosmos DB</a:t>
            </a:r>
          </a:p>
        </p:txBody>
      </p:sp>
      <p:pic>
        <p:nvPicPr>
          <p:cNvPr id="35" name="Picture 2" descr="Image result for cosmos db logo">
            <a:extLst>
              <a:ext uri="{FF2B5EF4-FFF2-40B4-BE49-F238E27FC236}">
                <a16:creationId xmlns:a16="http://schemas.microsoft.com/office/drawing/2014/main" id="{2C63E4CC-A17C-4B70-B5CC-89E5DFE0F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362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280" name="Group 279"/>
          <p:cNvGrpSpPr/>
          <p:nvPr/>
        </p:nvGrpSpPr>
        <p:grpSpPr>
          <a:xfrm>
            <a:off x="8796289" y="3693573"/>
            <a:ext cx="586303" cy="377163"/>
            <a:chOff x="7117181" y="5146654"/>
            <a:chExt cx="663064" cy="426544"/>
          </a:xfrm>
          <a:solidFill>
            <a:srgbClr val="59B4D9"/>
          </a:solidFill>
        </p:grpSpPr>
        <p:sp>
          <p:nvSpPr>
            <p:cNvPr id="281" name="Oval 280"/>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2" name="Oval 281"/>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3" name="Oval 282"/>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4" name="Oval 283"/>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85" name="Straight Connector 284"/>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286" name="Straight Connector 285"/>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287" name="Straight Connector 286"/>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288" name="Straight Connector 287"/>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grpSp>
        <p:nvGrpSpPr>
          <p:cNvPr id="289" name="Group 288"/>
          <p:cNvGrpSpPr/>
          <p:nvPr/>
        </p:nvGrpSpPr>
        <p:grpSpPr>
          <a:xfrm>
            <a:off x="6907363" y="3400047"/>
            <a:ext cx="499208" cy="473323"/>
            <a:chOff x="7128988" y="4166153"/>
            <a:chExt cx="604908" cy="573541"/>
          </a:xfrm>
        </p:grpSpPr>
        <p:cxnSp>
          <p:nvCxnSpPr>
            <p:cNvPr id="290" name="Straight Connector 289"/>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1" name="Straight Connector 290"/>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2" name="Oval 291"/>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3" name="Straight Connector 292"/>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4" name="Straight Connector 293"/>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5" name="Oval 294"/>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96" name="Oval 295"/>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7" name="Straight Connector 296"/>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8" name="Oval 297"/>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9" name="Straight Connector 298"/>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300" name="Oval 299"/>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1" name="Oval 300"/>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2" name="Oval 301"/>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03" name="TextBox 302"/>
          <p:cNvSpPr txBox="1"/>
          <p:nvPr/>
        </p:nvSpPr>
        <p:spPr>
          <a:xfrm>
            <a:off x="4418565" y="3807176"/>
            <a:ext cx="956351"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Column-family</a:t>
            </a:r>
          </a:p>
        </p:txBody>
      </p:sp>
      <p:sp>
        <p:nvSpPr>
          <p:cNvPr id="304" name="TextBox 303"/>
          <p:cNvSpPr txBox="1"/>
          <p:nvPr/>
        </p:nvSpPr>
        <p:spPr>
          <a:xfrm>
            <a:off x="6862835" y="3882168"/>
            <a:ext cx="72872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Document</a:t>
            </a:r>
          </a:p>
        </p:txBody>
      </p:sp>
      <p:sp>
        <p:nvSpPr>
          <p:cNvPr id="305" name="TextBox 304"/>
          <p:cNvSpPr txBox="1"/>
          <p:nvPr/>
        </p:nvSpPr>
        <p:spPr>
          <a:xfrm>
            <a:off x="8962445" y="4170464"/>
            <a:ext cx="46743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Graph</a:t>
            </a:r>
          </a:p>
        </p:txBody>
      </p:sp>
      <p:sp>
        <p:nvSpPr>
          <p:cNvPr id="306" name="TextBox 305"/>
          <p:cNvSpPr txBox="1"/>
          <p:nvPr/>
        </p:nvSpPr>
        <p:spPr>
          <a:xfrm>
            <a:off x="858168" y="5253415"/>
            <a:ext cx="2007281"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Elastic scale out </a:t>
            </a:r>
          </a:p>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Guaranteed low latency at the 99</a:t>
            </a:r>
            <a:r>
              <a:rPr kumimoji="0" lang="en-US" sz="1200" b="0" i="0" u="none" strike="noStrike" kern="0" cap="none" spc="0" normalizeH="0" baseline="30000" noProof="0">
                <a:ln>
                  <a:noFill/>
                </a:ln>
                <a:solidFill>
                  <a:srgbClr val="00B0F0"/>
                </a:solidFill>
                <a:effectLst/>
                <a:uLnTx/>
                <a:uFillTx/>
                <a:latin typeface="Arial" panose="020B0604020202020204" pitchFamily="34" charset="0"/>
                <a:ea typeface="+mn-ea"/>
                <a:cs typeface="Arial" panose="020B0604020202020204" pitchFamily="34" charset="0"/>
              </a:rPr>
              <a:t>th</a:t>
            </a: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15" name="Graphic 90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0" name="Graphic 91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5" name="Graphic 91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30" name="Graphic 92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2" name="Freeform: Shape 927"/>
          <p:cNvSpPr/>
          <p:nvPr/>
        </p:nvSpPr>
        <p:spPr>
          <a:xfrm>
            <a:off x="24092" y="3183192"/>
            <a:ext cx="12199257" cy="1020029"/>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34" name="Group 333"/>
          <p:cNvGrpSpPr/>
          <p:nvPr/>
        </p:nvGrpSpPr>
        <p:grpSpPr>
          <a:xfrm>
            <a:off x="4499977" y="3573405"/>
            <a:ext cx="648960" cy="124647"/>
            <a:chOff x="4937947" y="5178778"/>
            <a:chExt cx="733930" cy="124646"/>
          </a:xfrm>
        </p:grpSpPr>
        <p:cxnSp>
          <p:nvCxnSpPr>
            <p:cNvPr id="335" name="Straight Connector 334"/>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336" name="Oval 335"/>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7" name="Oval 336"/>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8" name="Oval 337"/>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9" name="Oval 338"/>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grpSp>
        <p:nvGrpSpPr>
          <p:cNvPr id="340" name="Group 339"/>
          <p:cNvGrpSpPr/>
          <p:nvPr/>
        </p:nvGrpSpPr>
        <p:grpSpPr>
          <a:xfrm>
            <a:off x="2553555" y="3662151"/>
            <a:ext cx="723819" cy="774799"/>
            <a:chOff x="4511512" y="6316301"/>
            <a:chExt cx="668502" cy="1610828"/>
          </a:xfrm>
        </p:grpSpPr>
        <p:grpSp>
          <p:nvGrpSpPr>
            <p:cNvPr id="341" name="Group 340"/>
            <p:cNvGrpSpPr/>
            <p:nvPr/>
          </p:nvGrpSpPr>
          <p:grpSpPr>
            <a:xfrm>
              <a:off x="4511512" y="6316301"/>
              <a:ext cx="617679" cy="892977"/>
              <a:chOff x="4066669" y="5178779"/>
              <a:chExt cx="1357897" cy="892977"/>
            </a:xfrm>
          </p:grpSpPr>
          <p:cxnSp>
            <p:nvCxnSpPr>
              <p:cNvPr id="343" name="Straight Connector 342"/>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344" name="Oval 343"/>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5" name="Oval 344"/>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6" name="Straight Connector 345"/>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347" name="Oval 346"/>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8" name="Oval 347"/>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9" name="Straight Connector 348"/>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350" name="Oval 349"/>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51" name="Oval 350"/>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42" name="TextBox 341"/>
            <p:cNvSpPr txBox="1"/>
            <p:nvPr/>
          </p:nvSpPr>
          <p:spPr>
            <a:xfrm>
              <a:off x="4538072" y="7398965"/>
              <a:ext cx="641942" cy="52816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Key-value</a:t>
              </a:r>
            </a:p>
          </p:txBody>
        </p:sp>
      </p:gr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 globally distributed, massively scalable, multi-model database service</a:t>
            </a:r>
          </a:p>
        </p:txBody>
      </p:sp>
      <p:pic>
        <p:nvPicPr>
          <p:cNvPr id="80" name="Picture 2" descr="Image result for cosmos db logo">
            <a:extLst>
              <a:ext uri="{FF2B5EF4-FFF2-40B4-BE49-F238E27FC236}">
                <a16:creationId xmlns:a16="http://schemas.microsoft.com/office/drawing/2014/main" id="{749B9E48-2FF9-41A0-A9D9-0FC91D6E2A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a:extLst>
              <a:ext uri="{FF2B5EF4-FFF2-40B4-BE49-F238E27FC236}">
                <a16:creationId xmlns:a16="http://schemas.microsoft.com/office/drawing/2014/main" id="{FAD81359-D8AE-4805-BEDC-42B6CB1CE452}"/>
              </a:ext>
            </a:extLst>
          </p:cNvPr>
          <p:cNvSpPr txBox="1"/>
          <p:nvPr/>
        </p:nvSpPr>
        <p:spPr>
          <a:xfrm>
            <a:off x="4232914" y="276283"/>
            <a:ext cx="4874991" cy="769441"/>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Azure Cosmos DB</a:t>
            </a:r>
          </a:p>
        </p:txBody>
      </p:sp>
    </p:spTree>
    <p:extLst>
      <p:ext uri="{BB962C8B-B14F-4D97-AF65-F5344CB8AC3E}">
        <p14:creationId xmlns:p14="http://schemas.microsoft.com/office/powerpoint/2010/main" val="33761100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FFDABA4-2165-4931-BDBA-BC8CFB594A85}"/>
              </a:ext>
            </a:extLst>
          </p:cNvPr>
          <p:cNvPicPr>
            <a:picLocks noChangeAspect="1"/>
          </p:cNvPicPr>
          <p:nvPr/>
        </p:nvPicPr>
        <p:blipFill>
          <a:blip r:embed="rId3"/>
          <a:stretch>
            <a:fillRect/>
          </a:stretch>
        </p:blipFill>
        <p:spPr>
          <a:xfrm>
            <a:off x="9294866" y="2459538"/>
            <a:ext cx="1553682" cy="606907"/>
          </a:xfrm>
          <a:prstGeom prst="rect">
            <a:avLst/>
          </a:prstGeom>
        </p:spPr>
      </p:pic>
      <p:pic>
        <p:nvPicPr>
          <p:cNvPr id="13" name="Picture 12">
            <a:extLst>
              <a:ext uri="{FF2B5EF4-FFF2-40B4-BE49-F238E27FC236}">
                <a16:creationId xmlns:a16="http://schemas.microsoft.com/office/drawing/2014/main" id="{919E9085-91D0-4978-BAB7-A243C3CA982E}"/>
              </a:ext>
            </a:extLst>
          </p:cNvPr>
          <p:cNvPicPr>
            <a:picLocks noChangeAspect="1"/>
          </p:cNvPicPr>
          <p:nvPr/>
        </p:nvPicPr>
        <p:blipFill>
          <a:blip r:embed="rId4"/>
          <a:stretch>
            <a:fillRect/>
          </a:stretch>
        </p:blipFill>
        <p:spPr>
          <a:xfrm>
            <a:off x="6734260" y="2339318"/>
            <a:ext cx="780659" cy="549249"/>
          </a:xfrm>
          <a:prstGeom prst="rect">
            <a:avLst/>
          </a:prstGeom>
        </p:spPr>
      </p:pic>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5" name="Freeform: Shape 827"/>
          <p:cNvSpPr/>
          <p:nvPr/>
        </p:nvSpPr>
        <p:spPr>
          <a:xfrm>
            <a:off x="5491752" y="2339971"/>
            <a:ext cx="669864" cy="309672"/>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280" name="Group 279"/>
          <p:cNvGrpSpPr/>
          <p:nvPr/>
        </p:nvGrpSpPr>
        <p:grpSpPr>
          <a:xfrm>
            <a:off x="8796289" y="3693573"/>
            <a:ext cx="586303" cy="377163"/>
            <a:chOff x="7117181" y="5146654"/>
            <a:chExt cx="663064" cy="426544"/>
          </a:xfrm>
          <a:solidFill>
            <a:srgbClr val="59B4D9"/>
          </a:solidFill>
        </p:grpSpPr>
        <p:sp>
          <p:nvSpPr>
            <p:cNvPr id="281" name="Oval 280"/>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2" name="Oval 281"/>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3" name="Oval 282"/>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4" name="Oval 283"/>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85" name="Straight Connector 284"/>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286" name="Straight Connector 285"/>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287" name="Straight Connector 286"/>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288" name="Straight Connector 287"/>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grpSp>
        <p:nvGrpSpPr>
          <p:cNvPr id="289" name="Group 288"/>
          <p:cNvGrpSpPr/>
          <p:nvPr/>
        </p:nvGrpSpPr>
        <p:grpSpPr>
          <a:xfrm>
            <a:off x="6907363" y="3400047"/>
            <a:ext cx="499208" cy="473323"/>
            <a:chOff x="7128988" y="4166153"/>
            <a:chExt cx="604908" cy="573541"/>
          </a:xfrm>
        </p:grpSpPr>
        <p:cxnSp>
          <p:nvCxnSpPr>
            <p:cNvPr id="290" name="Straight Connector 289"/>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1" name="Straight Connector 290"/>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2" name="Oval 291"/>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3" name="Straight Connector 292"/>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4" name="Straight Connector 293"/>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5" name="Oval 294"/>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96" name="Oval 295"/>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7" name="Straight Connector 296"/>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8" name="Oval 297"/>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9" name="Straight Connector 298"/>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300" name="Oval 299"/>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1" name="Oval 300"/>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2" name="Oval 301"/>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03" name="TextBox 302"/>
          <p:cNvSpPr txBox="1"/>
          <p:nvPr/>
        </p:nvSpPr>
        <p:spPr>
          <a:xfrm>
            <a:off x="4418565" y="3807176"/>
            <a:ext cx="956351"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Column-family</a:t>
            </a:r>
          </a:p>
        </p:txBody>
      </p:sp>
      <p:sp>
        <p:nvSpPr>
          <p:cNvPr id="304" name="TextBox 303"/>
          <p:cNvSpPr txBox="1"/>
          <p:nvPr/>
        </p:nvSpPr>
        <p:spPr>
          <a:xfrm>
            <a:off x="6862835" y="3882168"/>
            <a:ext cx="72872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Document</a:t>
            </a:r>
          </a:p>
        </p:txBody>
      </p:sp>
      <p:sp>
        <p:nvSpPr>
          <p:cNvPr id="305" name="TextBox 304"/>
          <p:cNvSpPr txBox="1"/>
          <p:nvPr/>
        </p:nvSpPr>
        <p:spPr>
          <a:xfrm>
            <a:off x="8962445" y="4170464"/>
            <a:ext cx="46743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Graph</a:t>
            </a:r>
          </a:p>
        </p:txBody>
      </p:sp>
      <p:sp>
        <p:nvSpPr>
          <p:cNvPr id="306" name="TextBox 305"/>
          <p:cNvSpPr txBox="1"/>
          <p:nvPr/>
        </p:nvSpPr>
        <p:spPr>
          <a:xfrm>
            <a:off x="858168" y="5253415"/>
            <a:ext cx="2007281"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Elastic scale out </a:t>
            </a:r>
          </a:p>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Guaranteed low latency at the 99</a:t>
            </a:r>
            <a:r>
              <a:rPr kumimoji="0" lang="en-US" sz="1200" b="0" i="0" u="none" strike="noStrike" kern="0" cap="none" spc="0" normalizeH="0" baseline="30000" noProof="0">
                <a:ln>
                  <a:noFill/>
                </a:ln>
                <a:solidFill>
                  <a:srgbClr val="00B0F0"/>
                </a:solidFill>
                <a:effectLst/>
                <a:uLnTx/>
                <a:uFillTx/>
                <a:latin typeface="Arial" panose="020B0604020202020204" pitchFamily="34" charset="0"/>
                <a:ea typeface="+mn-ea"/>
                <a:cs typeface="Arial" panose="020B0604020202020204" pitchFamily="34" charset="0"/>
              </a:rPr>
              <a:t>th</a:t>
            </a: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15" name="Graphic 908"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0" name="Graphic 913"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5" name="Graphic 918"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30" name="Graphic 923"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2" name="Freeform: Shape 927"/>
          <p:cNvSpPr/>
          <p:nvPr/>
        </p:nvSpPr>
        <p:spPr>
          <a:xfrm>
            <a:off x="24092" y="3183192"/>
            <a:ext cx="12199257" cy="1020029"/>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5" name="Group 4">
            <a:extLst>
              <a:ext uri="{FF2B5EF4-FFF2-40B4-BE49-F238E27FC236}">
                <a16:creationId xmlns:a16="http://schemas.microsoft.com/office/drawing/2014/main" id="{ECCE9881-E168-4911-AB63-FF350B180474}"/>
              </a:ext>
            </a:extLst>
          </p:cNvPr>
          <p:cNvGrpSpPr/>
          <p:nvPr/>
        </p:nvGrpSpPr>
        <p:grpSpPr>
          <a:xfrm>
            <a:off x="1281630" y="2487891"/>
            <a:ext cx="1922328" cy="623188"/>
            <a:chOff x="4305593" y="2273388"/>
            <a:chExt cx="1922328" cy="623188"/>
          </a:xfrm>
        </p:grpSpPr>
        <p:sp>
          <p:nvSpPr>
            <p:cNvPr id="277" name="Freeform: Shape 28"/>
            <p:cNvSpPr/>
            <p:nvPr/>
          </p:nvSpPr>
          <p:spPr>
            <a:xfrm>
              <a:off x="4305593" y="2273388"/>
              <a:ext cx="722852" cy="623188"/>
            </a:xfrm>
            <a:custGeom>
              <a:avLst/>
              <a:gdLst>
                <a:gd name="connsiteX0" fmla="*/ 4283739 w 6912012"/>
                <a:gd name="connsiteY0" fmla="*/ 3558282 h 5959009"/>
                <a:gd name="connsiteX1" fmla="*/ 4283739 w 6912012"/>
                <a:gd name="connsiteY1" fmla="*/ 4359666 h 5959009"/>
                <a:gd name="connsiteX2" fmla="*/ 5085123 w 6912012"/>
                <a:gd name="connsiteY2" fmla="*/ 4359666 h 5959009"/>
                <a:gd name="connsiteX3" fmla="*/ 5085123 w 6912012"/>
                <a:gd name="connsiteY3" fmla="*/ 3558282 h 5959009"/>
                <a:gd name="connsiteX4" fmla="*/ 3285434 w 6912012"/>
                <a:gd name="connsiteY4" fmla="*/ 3558282 h 5959009"/>
                <a:gd name="connsiteX5" fmla="*/ 3285434 w 6912012"/>
                <a:gd name="connsiteY5" fmla="*/ 4359666 h 5959009"/>
                <a:gd name="connsiteX6" fmla="*/ 4086818 w 6912012"/>
                <a:gd name="connsiteY6" fmla="*/ 4359666 h 5959009"/>
                <a:gd name="connsiteX7" fmla="*/ 4086818 w 6912012"/>
                <a:gd name="connsiteY7" fmla="*/ 3558282 h 5959009"/>
                <a:gd name="connsiteX8" fmla="*/ 2287129 w 6912012"/>
                <a:gd name="connsiteY8" fmla="*/ 3558282 h 5959009"/>
                <a:gd name="connsiteX9" fmla="*/ 2287129 w 6912012"/>
                <a:gd name="connsiteY9" fmla="*/ 4359666 h 5959009"/>
                <a:gd name="connsiteX10" fmla="*/ 3088513 w 6912012"/>
                <a:gd name="connsiteY10" fmla="*/ 4359666 h 5959009"/>
                <a:gd name="connsiteX11" fmla="*/ 3088513 w 6912012"/>
                <a:gd name="connsiteY11" fmla="*/ 3558282 h 5959009"/>
                <a:gd name="connsiteX12" fmla="*/ 4283739 w 6912012"/>
                <a:gd name="connsiteY12" fmla="*/ 2561689 h 5959009"/>
                <a:gd name="connsiteX13" fmla="*/ 4283739 w 6912012"/>
                <a:gd name="connsiteY13" fmla="*/ 3363073 h 5959009"/>
                <a:gd name="connsiteX14" fmla="*/ 5085123 w 6912012"/>
                <a:gd name="connsiteY14" fmla="*/ 3363073 h 5959009"/>
                <a:gd name="connsiteX15" fmla="*/ 5085123 w 6912012"/>
                <a:gd name="connsiteY15" fmla="*/ 2561689 h 5959009"/>
                <a:gd name="connsiteX16" fmla="*/ 3285434 w 6912012"/>
                <a:gd name="connsiteY16" fmla="*/ 2561689 h 5959009"/>
                <a:gd name="connsiteX17" fmla="*/ 3285434 w 6912012"/>
                <a:gd name="connsiteY17" fmla="*/ 3363073 h 5959009"/>
                <a:gd name="connsiteX18" fmla="*/ 4086818 w 6912012"/>
                <a:gd name="connsiteY18" fmla="*/ 3363073 h 5959009"/>
                <a:gd name="connsiteX19" fmla="*/ 4086818 w 6912012"/>
                <a:gd name="connsiteY19" fmla="*/ 2561689 h 5959009"/>
                <a:gd name="connsiteX20" fmla="*/ 2287129 w 6912012"/>
                <a:gd name="connsiteY20" fmla="*/ 2561689 h 5959009"/>
                <a:gd name="connsiteX21" fmla="*/ 2287129 w 6912012"/>
                <a:gd name="connsiteY21" fmla="*/ 3363073 h 5959009"/>
                <a:gd name="connsiteX22" fmla="*/ 3088513 w 6912012"/>
                <a:gd name="connsiteY22" fmla="*/ 3363073 h 5959009"/>
                <a:gd name="connsiteX23" fmla="*/ 3088513 w 6912012"/>
                <a:gd name="connsiteY23" fmla="*/ 2561689 h 5959009"/>
                <a:gd name="connsiteX24" fmla="*/ 4283739 w 6912012"/>
                <a:gd name="connsiteY24" fmla="*/ 1565096 h 5959009"/>
                <a:gd name="connsiteX25" fmla="*/ 4283739 w 6912012"/>
                <a:gd name="connsiteY25" fmla="*/ 2366480 h 5959009"/>
                <a:gd name="connsiteX26" fmla="*/ 5085123 w 6912012"/>
                <a:gd name="connsiteY26" fmla="*/ 2366480 h 5959009"/>
                <a:gd name="connsiteX27" fmla="*/ 5085123 w 6912012"/>
                <a:gd name="connsiteY27" fmla="*/ 1565096 h 5959009"/>
                <a:gd name="connsiteX28" fmla="*/ 3285434 w 6912012"/>
                <a:gd name="connsiteY28" fmla="*/ 1565096 h 5959009"/>
                <a:gd name="connsiteX29" fmla="*/ 3285434 w 6912012"/>
                <a:gd name="connsiteY29" fmla="*/ 2366480 h 5959009"/>
                <a:gd name="connsiteX30" fmla="*/ 4086818 w 6912012"/>
                <a:gd name="connsiteY30" fmla="*/ 2366480 h 5959009"/>
                <a:gd name="connsiteX31" fmla="*/ 4086818 w 6912012"/>
                <a:gd name="connsiteY31" fmla="*/ 1565096 h 5959009"/>
                <a:gd name="connsiteX32" fmla="*/ 2287129 w 6912012"/>
                <a:gd name="connsiteY32" fmla="*/ 1565096 h 5959009"/>
                <a:gd name="connsiteX33" fmla="*/ 2287129 w 6912012"/>
                <a:gd name="connsiteY33" fmla="*/ 2366480 h 5959009"/>
                <a:gd name="connsiteX34" fmla="*/ 3088513 w 6912012"/>
                <a:gd name="connsiteY34" fmla="*/ 2366480 h 5959009"/>
                <a:gd name="connsiteX35" fmla="*/ 3088513 w 6912012"/>
                <a:gd name="connsiteY35" fmla="*/ 1565096 h 5959009"/>
                <a:gd name="connsiteX36" fmla="*/ 1826890 w 6912012"/>
                <a:gd name="connsiteY36" fmla="*/ 1539635 h 5959009"/>
                <a:gd name="connsiteX37" fmla="*/ 1826890 w 6912012"/>
                <a:gd name="connsiteY37" fmla="*/ 4787206 h 5959009"/>
                <a:gd name="connsiteX38" fmla="*/ 5085123 w 6912012"/>
                <a:gd name="connsiteY38" fmla="*/ 4787206 h 5959009"/>
                <a:gd name="connsiteX39" fmla="*/ 5085123 w 6912012"/>
                <a:gd name="connsiteY39" fmla="*/ 4567677 h 5959009"/>
                <a:gd name="connsiteX40" fmla="*/ 2046419 w 6912012"/>
                <a:gd name="connsiteY40" fmla="*/ 4567677 h 5959009"/>
                <a:gd name="connsiteX41" fmla="*/ 2046419 w 6912012"/>
                <a:gd name="connsiteY41" fmla="*/ 1539635 h 5959009"/>
                <a:gd name="connsiteX42" fmla="*/ 1743189 w 6912012"/>
                <a:gd name="connsiteY42" fmla="*/ 0 h 5959009"/>
                <a:gd name="connsiteX43" fmla="*/ 5168823 w 6912012"/>
                <a:gd name="connsiteY43" fmla="*/ 0 h 5959009"/>
                <a:gd name="connsiteX44" fmla="*/ 6912012 w 6912012"/>
                <a:gd name="connsiteY44" fmla="*/ 2979505 h 5959009"/>
                <a:gd name="connsiteX45" fmla="*/ 5168823 w 6912012"/>
                <a:gd name="connsiteY45" fmla="*/ 5959009 h 5959009"/>
                <a:gd name="connsiteX46" fmla="*/ 1743189 w 6912012"/>
                <a:gd name="connsiteY46" fmla="*/ 5959009 h 5959009"/>
                <a:gd name="connsiteX47" fmla="*/ 0 w 6912012"/>
                <a:gd name="connsiteY47" fmla="*/ 2979505 h 595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912012" h="5959009">
                  <a:moveTo>
                    <a:pt x="4283739" y="3558282"/>
                  </a:moveTo>
                  <a:lnTo>
                    <a:pt x="4283739" y="4359666"/>
                  </a:lnTo>
                  <a:lnTo>
                    <a:pt x="5085123" y="4359666"/>
                  </a:lnTo>
                  <a:lnTo>
                    <a:pt x="5085123" y="3558282"/>
                  </a:lnTo>
                  <a:close/>
                  <a:moveTo>
                    <a:pt x="3285434" y="3558282"/>
                  </a:moveTo>
                  <a:lnTo>
                    <a:pt x="3285434" y="4359666"/>
                  </a:lnTo>
                  <a:lnTo>
                    <a:pt x="4086818" y="4359666"/>
                  </a:lnTo>
                  <a:lnTo>
                    <a:pt x="4086818" y="3558282"/>
                  </a:lnTo>
                  <a:close/>
                  <a:moveTo>
                    <a:pt x="2287129" y="3558282"/>
                  </a:moveTo>
                  <a:lnTo>
                    <a:pt x="2287129" y="4359666"/>
                  </a:lnTo>
                  <a:lnTo>
                    <a:pt x="3088513" y="4359666"/>
                  </a:lnTo>
                  <a:lnTo>
                    <a:pt x="3088513" y="3558282"/>
                  </a:lnTo>
                  <a:close/>
                  <a:moveTo>
                    <a:pt x="4283739" y="2561689"/>
                  </a:moveTo>
                  <a:lnTo>
                    <a:pt x="4283739" y="3363073"/>
                  </a:lnTo>
                  <a:lnTo>
                    <a:pt x="5085123" y="3363073"/>
                  </a:lnTo>
                  <a:lnTo>
                    <a:pt x="5085123" y="2561689"/>
                  </a:lnTo>
                  <a:close/>
                  <a:moveTo>
                    <a:pt x="3285434" y="2561689"/>
                  </a:moveTo>
                  <a:lnTo>
                    <a:pt x="3285434" y="3363073"/>
                  </a:lnTo>
                  <a:lnTo>
                    <a:pt x="4086818" y="3363073"/>
                  </a:lnTo>
                  <a:lnTo>
                    <a:pt x="4086818" y="2561689"/>
                  </a:lnTo>
                  <a:close/>
                  <a:moveTo>
                    <a:pt x="2287129" y="2561689"/>
                  </a:moveTo>
                  <a:lnTo>
                    <a:pt x="2287129" y="3363073"/>
                  </a:lnTo>
                  <a:lnTo>
                    <a:pt x="3088513" y="3363073"/>
                  </a:lnTo>
                  <a:lnTo>
                    <a:pt x="3088513" y="2561689"/>
                  </a:lnTo>
                  <a:close/>
                  <a:moveTo>
                    <a:pt x="4283739" y="1565096"/>
                  </a:moveTo>
                  <a:lnTo>
                    <a:pt x="4283739" y="2366480"/>
                  </a:lnTo>
                  <a:lnTo>
                    <a:pt x="5085123" y="2366480"/>
                  </a:lnTo>
                  <a:lnTo>
                    <a:pt x="5085123" y="1565096"/>
                  </a:lnTo>
                  <a:close/>
                  <a:moveTo>
                    <a:pt x="3285434" y="1565096"/>
                  </a:moveTo>
                  <a:lnTo>
                    <a:pt x="3285434" y="2366480"/>
                  </a:lnTo>
                  <a:lnTo>
                    <a:pt x="4086818" y="2366480"/>
                  </a:lnTo>
                  <a:lnTo>
                    <a:pt x="4086818" y="1565096"/>
                  </a:lnTo>
                  <a:close/>
                  <a:moveTo>
                    <a:pt x="2287129" y="1565096"/>
                  </a:moveTo>
                  <a:lnTo>
                    <a:pt x="2287129" y="2366480"/>
                  </a:lnTo>
                  <a:lnTo>
                    <a:pt x="3088513" y="2366480"/>
                  </a:lnTo>
                  <a:lnTo>
                    <a:pt x="3088513" y="1565096"/>
                  </a:lnTo>
                  <a:close/>
                  <a:moveTo>
                    <a:pt x="1826890" y="1539635"/>
                  </a:moveTo>
                  <a:lnTo>
                    <a:pt x="1826890" y="4787206"/>
                  </a:lnTo>
                  <a:lnTo>
                    <a:pt x="5085123" y="4787206"/>
                  </a:lnTo>
                  <a:lnTo>
                    <a:pt x="5085123" y="4567677"/>
                  </a:lnTo>
                  <a:lnTo>
                    <a:pt x="2046419" y="4567677"/>
                  </a:lnTo>
                  <a:lnTo>
                    <a:pt x="2046419" y="1539635"/>
                  </a:lnTo>
                  <a:close/>
                  <a:moveTo>
                    <a:pt x="1743189" y="0"/>
                  </a:moveTo>
                  <a:lnTo>
                    <a:pt x="5168823" y="0"/>
                  </a:lnTo>
                  <a:lnTo>
                    <a:pt x="6912012" y="2979505"/>
                  </a:lnTo>
                  <a:lnTo>
                    <a:pt x="5168823" y="5959009"/>
                  </a:lnTo>
                  <a:lnTo>
                    <a:pt x="1743189" y="5959009"/>
                  </a:lnTo>
                  <a:lnTo>
                    <a:pt x="0" y="29795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3" name="TextBox 332"/>
            <p:cNvSpPr txBox="1"/>
            <p:nvPr/>
          </p:nvSpPr>
          <p:spPr>
            <a:xfrm>
              <a:off x="5068501" y="2435141"/>
              <a:ext cx="1159420" cy="369332"/>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rPr>
                <a:t>Table API</a:t>
              </a:r>
            </a:p>
          </p:txBody>
        </p:sp>
      </p:grpSp>
      <p:grpSp>
        <p:nvGrpSpPr>
          <p:cNvPr id="334" name="Group 333"/>
          <p:cNvGrpSpPr/>
          <p:nvPr/>
        </p:nvGrpSpPr>
        <p:grpSpPr>
          <a:xfrm>
            <a:off x="4499977" y="3573405"/>
            <a:ext cx="648960" cy="124647"/>
            <a:chOff x="4937947" y="5178778"/>
            <a:chExt cx="733930" cy="124646"/>
          </a:xfrm>
        </p:grpSpPr>
        <p:cxnSp>
          <p:nvCxnSpPr>
            <p:cNvPr id="335" name="Straight Connector 334"/>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336" name="Oval 335"/>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7" name="Oval 336"/>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8" name="Oval 337"/>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9" name="Oval 338"/>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grpSp>
        <p:nvGrpSpPr>
          <p:cNvPr id="340" name="Group 339"/>
          <p:cNvGrpSpPr/>
          <p:nvPr/>
        </p:nvGrpSpPr>
        <p:grpSpPr>
          <a:xfrm>
            <a:off x="2553555" y="3662151"/>
            <a:ext cx="723819" cy="774799"/>
            <a:chOff x="4511512" y="6316301"/>
            <a:chExt cx="668502" cy="1610828"/>
          </a:xfrm>
        </p:grpSpPr>
        <p:grpSp>
          <p:nvGrpSpPr>
            <p:cNvPr id="341" name="Group 340"/>
            <p:cNvGrpSpPr/>
            <p:nvPr/>
          </p:nvGrpSpPr>
          <p:grpSpPr>
            <a:xfrm>
              <a:off x="4511512" y="6316301"/>
              <a:ext cx="617679" cy="892977"/>
              <a:chOff x="4066669" y="5178779"/>
              <a:chExt cx="1357897" cy="892977"/>
            </a:xfrm>
          </p:grpSpPr>
          <p:cxnSp>
            <p:nvCxnSpPr>
              <p:cNvPr id="343" name="Straight Connector 342"/>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344" name="Oval 343"/>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5" name="Oval 344"/>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6" name="Straight Connector 345"/>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347" name="Oval 346"/>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8" name="Oval 347"/>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9" name="Straight Connector 348"/>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350" name="Oval 349"/>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51" name="Oval 350"/>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42" name="TextBox 341"/>
            <p:cNvSpPr txBox="1"/>
            <p:nvPr/>
          </p:nvSpPr>
          <p:spPr>
            <a:xfrm>
              <a:off x="4538072" y="7398965"/>
              <a:ext cx="641942" cy="52816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Key-value</a:t>
              </a:r>
            </a:p>
          </p:txBody>
        </p:sp>
      </p:gr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 globally distributed, massively scalable, multi-model database service</a:t>
            </a:r>
          </a:p>
        </p:txBody>
      </p:sp>
      <p:sp>
        <p:nvSpPr>
          <p:cNvPr id="3" name="TextBox 2">
            <a:extLst>
              <a:ext uri="{FF2B5EF4-FFF2-40B4-BE49-F238E27FC236}">
                <a16:creationId xmlns:a16="http://schemas.microsoft.com/office/drawing/2014/main" id="{32E50446-FE9F-45A9-A722-12D032E44288}"/>
              </a:ext>
            </a:extLst>
          </p:cNvPr>
          <p:cNvSpPr txBox="1"/>
          <p:nvPr/>
        </p:nvSpPr>
        <p:spPr>
          <a:xfrm>
            <a:off x="7311228" y="2380982"/>
            <a:ext cx="1661032" cy="461665"/>
          </a:xfrm>
          <a:prstGeom prst="rect">
            <a:avLst/>
          </a:prstGeom>
          <a:noFill/>
        </p:spPr>
        <p:txBody>
          <a:bodyPr wrap="none" rtlCol="0">
            <a:spAutoFit/>
          </a:bodyPr>
          <a:lstStyle/>
          <a:p>
            <a:pPr marL="0" marR="0" lvl="0" indent="0" algn="l" defTabSz="91434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Cosmos DB’s API for </a:t>
            </a:r>
          </a:p>
          <a:p>
            <a:pPr marL="0" marR="0" lvl="0" indent="0" algn="l" defTabSz="91434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MongoDB</a:t>
            </a:r>
          </a:p>
        </p:txBody>
      </p:sp>
      <p:pic>
        <p:nvPicPr>
          <p:cNvPr id="89" name="Picture 2" descr="Image result for cosmos db logo">
            <a:extLst>
              <a:ext uri="{FF2B5EF4-FFF2-40B4-BE49-F238E27FC236}">
                <a16:creationId xmlns:a16="http://schemas.microsoft.com/office/drawing/2014/main" id="{BB3AD7A0-CF54-4FB1-A46B-F51977810F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BCDE82AC-3B61-4827-9950-DC24FBA2C0AA}"/>
              </a:ext>
            </a:extLst>
          </p:cNvPr>
          <p:cNvSpPr txBox="1"/>
          <p:nvPr/>
        </p:nvSpPr>
        <p:spPr>
          <a:xfrm>
            <a:off x="4232914" y="276283"/>
            <a:ext cx="4874991" cy="769441"/>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Azure Cosmos DB</a:t>
            </a:r>
          </a:p>
        </p:txBody>
      </p:sp>
      <p:pic>
        <p:nvPicPr>
          <p:cNvPr id="17" name="Picture 16">
            <a:extLst>
              <a:ext uri="{FF2B5EF4-FFF2-40B4-BE49-F238E27FC236}">
                <a16:creationId xmlns:a16="http://schemas.microsoft.com/office/drawing/2014/main" id="{85EC3D4C-9ABE-41EB-9434-4792A574C10F}"/>
              </a:ext>
            </a:extLst>
          </p:cNvPr>
          <p:cNvPicPr>
            <a:picLocks noChangeAspect="1"/>
          </p:cNvPicPr>
          <p:nvPr/>
        </p:nvPicPr>
        <p:blipFill>
          <a:blip r:embed="rId8"/>
          <a:stretch>
            <a:fillRect/>
          </a:stretch>
        </p:blipFill>
        <p:spPr>
          <a:xfrm>
            <a:off x="3836934" y="2265074"/>
            <a:ext cx="791960" cy="527974"/>
          </a:xfrm>
          <a:prstGeom prst="rect">
            <a:avLst/>
          </a:prstGeom>
        </p:spPr>
      </p:pic>
    </p:spTree>
    <p:extLst>
      <p:ext uri="{BB962C8B-B14F-4D97-AF65-F5344CB8AC3E}">
        <p14:creationId xmlns:p14="http://schemas.microsoft.com/office/powerpoint/2010/main" val="2242928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Introducing</a:t>
            </a:r>
            <a:r>
              <a:rPr lang="en-US" baseline="0"/>
              <a:t> Azure Event Hubs</a:t>
            </a:r>
            <a:endParaRPr lang="en-US"/>
          </a:p>
        </p:txBody>
      </p:sp>
      <p:sp>
        <p:nvSpPr>
          <p:cNvPr id="4" name="Rectangle 3"/>
          <p:cNvSpPr/>
          <p:nvPr/>
        </p:nvSpPr>
        <p:spPr bwMode="auto">
          <a:xfrm>
            <a:off x="310493" y="4197005"/>
            <a:ext cx="1541699" cy="597617"/>
          </a:xfrm>
          <a:prstGeom prst="rect">
            <a:avLst/>
          </a:prstGeom>
          <a:no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a:solidFill>
                  <a:srgbClr val="FFFFFF"/>
                </a:solidFill>
                <a:ea typeface="Segoe UI" pitchFamily="34" charset="0"/>
                <a:cs typeface="Segoe UI" pitchFamily="34" charset="0"/>
              </a:rPr>
              <a:t>Event Producers</a:t>
            </a:r>
          </a:p>
        </p:txBody>
      </p:sp>
      <p:sp>
        <p:nvSpPr>
          <p:cNvPr id="11" name="Arc 10"/>
          <p:cNvSpPr/>
          <p:nvPr/>
        </p:nvSpPr>
        <p:spPr>
          <a:xfrm flipH="1" flipV="1">
            <a:off x="935174" y="1114151"/>
            <a:ext cx="3908233" cy="1055903"/>
          </a:xfrm>
          <a:prstGeom prst="arc">
            <a:avLst>
              <a:gd name="adj1" fmla="val 16200000"/>
              <a:gd name="adj2" fmla="val 2155834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FFFFFF"/>
              </a:solidFill>
            </a:endParaRPr>
          </a:p>
        </p:txBody>
      </p:sp>
      <p:sp>
        <p:nvSpPr>
          <p:cNvPr id="12" name="Arc 11"/>
          <p:cNvSpPr/>
          <p:nvPr/>
        </p:nvSpPr>
        <p:spPr>
          <a:xfrm flipH="1">
            <a:off x="935174" y="4699851"/>
            <a:ext cx="3908233" cy="1194318"/>
          </a:xfrm>
          <a:prstGeom prst="arc">
            <a:avLst>
              <a:gd name="adj1" fmla="val 16200000"/>
              <a:gd name="adj2" fmla="val 2155834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FFFFFF"/>
              </a:solidFill>
            </a:endParaRPr>
          </a:p>
        </p:txBody>
      </p:sp>
      <p:grpSp>
        <p:nvGrpSpPr>
          <p:cNvPr id="197" name="Group 196"/>
          <p:cNvGrpSpPr/>
          <p:nvPr/>
        </p:nvGrpSpPr>
        <p:grpSpPr>
          <a:xfrm>
            <a:off x="305601" y="2607887"/>
            <a:ext cx="1546661" cy="1524095"/>
            <a:chOff x="427037" y="1439862"/>
            <a:chExt cx="1765029" cy="1656444"/>
          </a:xfrm>
          <a:solidFill>
            <a:srgbClr val="FCD116"/>
          </a:solidFill>
        </p:grpSpPr>
        <p:grpSp>
          <p:nvGrpSpPr>
            <p:cNvPr id="198" name="Group 197"/>
            <p:cNvGrpSpPr/>
            <p:nvPr/>
          </p:nvGrpSpPr>
          <p:grpSpPr>
            <a:xfrm>
              <a:off x="427037" y="1439862"/>
              <a:ext cx="1764948" cy="152400"/>
              <a:chOff x="427037" y="1439862"/>
              <a:chExt cx="1764948" cy="152400"/>
            </a:xfrm>
            <a:grpFill/>
          </p:grpSpPr>
          <p:sp>
            <p:nvSpPr>
              <p:cNvPr id="298" name="Rectangle 29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9" name="Rectangle 29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0" name="Rectangle 29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1" name="Rectangle 30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2" name="Rectangle 30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3" name="Rectangle 30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4" name="Rectangle 30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5" name="Rectangle 30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6" name="Rectangle 30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7" name="Rectangle 30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9" name="Group 198"/>
            <p:cNvGrpSpPr/>
            <p:nvPr/>
          </p:nvGrpSpPr>
          <p:grpSpPr>
            <a:xfrm>
              <a:off x="427046" y="1606978"/>
              <a:ext cx="1764948" cy="152400"/>
              <a:chOff x="427037" y="1439862"/>
              <a:chExt cx="1764948" cy="152400"/>
            </a:xfrm>
            <a:grpFill/>
          </p:grpSpPr>
          <p:sp>
            <p:nvSpPr>
              <p:cNvPr id="288" name="Rectangle 28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9" name="Rectangle 28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0" name="Rectangle 28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1" name="Rectangle 29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2" name="Rectangle 29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3" name="Rectangle 29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4" name="Rectangle 29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5" name="Rectangle 29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6" name="Rectangle 29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7" name="Rectangle 29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0" name="Group 199"/>
            <p:cNvGrpSpPr/>
            <p:nvPr/>
          </p:nvGrpSpPr>
          <p:grpSpPr>
            <a:xfrm>
              <a:off x="427055" y="1774094"/>
              <a:ext cx="1764948" cy="152400"/>
              <a:chOff x="427037" y="1439862"/>
              <a:chExt cx="1764948" cy="152400"/>
            </a:xfrm>
            <a:grpFill/>
          </p:grpSpPr>
          <p:sp>
            <p:nvSpPr>
              <p:cNvPr id="278" name="Rectangle 27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9" name="Rectangle 27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0" name="Rectangle 27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1" name="Rectangle 28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2" name="Rectangle 28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3" name="Rectangle 28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4" name="Rectangle 28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5" name="Rectangle 28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6" name="Rectangle 28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7" name="Rectangle 28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1" name="Group 200"/>
            <p:cNvGrpSpPr/>
            <p:nvPr/>
          </p:nvGrpSpPr>
          <p:grpSpPr>
            <a:xfrm>
              <a:off x="427064" y="1941210"/>
              <a:ext cx="1764948" cy="152400"/>
              <a:chOff x="427037" y="1439862"/>
              <a:chExt cx="1764948" cy="152400"/>
            </a:xfrm>
            <a:grpFill/>
          </p:grpSpPr>
          <p:sp>
            <p:nvSpPr>
              <p:cNvPr id="268" name="Rectangle 26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9" name="Rectangle 26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0" name="Rectangle 26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3" name="Rectangle 27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5" name="Rectangle 27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27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27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2" name="Group 201"/>
            <p:cNvGrpSpPr/>
            <p:nvPr/>
          </p:nvGrpSpPr>
          <p:grpSpPr>
            <a:xfrm>
              <a:off x="427073" y="2108326"/>
              <a:ext cx="1764948" cy="152400"/>
              <a:chOff x="427037" y="1439862"/>
              <a:chExt cx="1764948" cy="152400"/>
            </a:xfrm>
            <a:grpFill/>
          </p:grpSpPr>
          <p:sp>
            <p:nvSpPr>
              <p:cNvPr id="258" name="Rectangle 25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9" name="Rectangle 25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0" name="Rectangle 25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1" name="Rectangle 26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2" name="Rectangle 26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3" name="Rectangle 26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4" name="Rectangle 26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5" name="Rectangle 26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6" name="Rectangle 26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3" name="Group 202"/>
            <p:cNvGrpSpPr/>
            <p:nvPr/>
          </p:nvGrpSpPr>
          <p:grpSpPr>
            <a:xfrm>
              <a:off x="427082" y="2275442"/>
              <a:ext cx="1764948" cy="152400"/>
              <a:chOff x="427037" y="1439862"/>
              <a:chExt cx="1764948" cy="152400"/>
            </a:xfrm>
            <a:grpFill/>
          </p:grpSpPr>
          <p:sp>
            <p:nvSpPr>
              <p:cNvPr id="248" name="Rectangle 24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9" name="Rectangle 24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0" name="Rectangle 24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1" name="Rectangle 25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2" name="Rectangle 25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3" name="Rectangle 25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4" name="Rectangle 25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5" name="Rectangle 25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6" name="Rectangle 25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7" name="Rectangle 25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4" name="Group 203"/>
            <p:cNvGrpSpPr/>
            <p:nvPr/>
          </p:nvGrpSpPr>
          <p:grpSpPr>
            <a:xfrm>
              <a:off x="427091" y="2442558"/>
              <a:ext cx="1764948" cy="152400"/>
              <a:chOff x="427037" y="1439862"/>
              <a:chExt cx="1764948" cy="152400"/>
            </a:xfrm>
            <a:grpFill/>
          </p:grpSpPr>
          <p:sp>
            <p:nvSpPr>
              <p:cNvPr id="238" name="Rectangle 23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9" name="Rectangle 23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0" name="Rectangle 23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1" name="Rectangle 24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2" name="Rectangle 24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6" name="Rectangle 24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7" name="Rectangle 24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5" name="Group 204"/>
            <p:cNvGrpSpPr/>
            <p:nvPr/>
          </p:nvGrpSpPr>
          <p:grpSpPr>
            <a:xfrm>
              <a:off x="427100" y="2609674"/>
              <a:ext cx="1764948" cy="152400"/>
              <a:chOff x="427037" y="1439862"/>
              <a:chExt cx="1764948" cy="152400"/>
            </a:xfrm>
            <a:grpFill/>
          </p:grpSpPr>
          <p:sp>
            <p:nvSpPr>
              <p:cNvPr id="228" name="Rectangle 22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9" name="Rectangle 22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0" name="Rectangle 22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1" name="Rectangle 23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23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3" name="Rectangle 23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4" name="Rectangle 23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5" name="Rectangle 23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6" name="Rectangle 23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7" name="Rectangle 23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6" name="Group 205"/>
            <p:cNvGrpSpPr/>
            <p:nvPr/>
          </p:nvGrpSpPr>
          <p:grpSpPr>
            <a:xfrm>
              <a:off x="427109" y="2776790"/>
              <a:ext cx="1764948" cy="152400"/>
              <a:chOff x="427037" y="1439862"/>
              <a:chExt cx="1764948" cy="152400"/>
            </a:xfrm>
            <a:grpFill/>
          </p:grpSpPr>
          <p:sp>
            <p:nvSpPr>
              <p:cNvPr id="218" name="Rectangle 21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9" name="Rectangle 21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0" name="Rectangle 21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1" name="Rectangle 22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2" name="Rectangle 22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3" name="Rectangle 22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4" name="Rectangle 22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5" name="Rectangle 22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6" name="Rectangle 22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7" name="Rectangle 22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7" name="Group 206"/>
            <p:cNvGrpSpPr/>
            <p:nvPr/>
          </p:nvGrpSpPr>
          <p:grpSpPr>
            <a:xfrm>
              <a:off x="427118" y="2943906"/>
              <a:ext cx="1764948" cy="152400"/>
              <a:chOff x="427037" y="1439862"/>
              <a:chExt cx="1764948" cy="152400"/>
            </a:xfrm>
            <a:grpFill/>
          </p:grpSpPr>
          <p:sp>
            <p:nvSpPr>
              <p:cNvPr id="208" name="Rectangle 20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9" name="Rectangle 20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0" name="Rectangle 20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1" name="Rectangle 21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2" name="Rectangle 21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3" name="Rectangle 21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4" name="Rectangle 21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5" name="Rectangle 21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6" name="Rectangle 21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7" name="Rectangle 21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308" name="Right Arrow 307"/>
          <p:cNvSpPr/>
          <p:nvPr/>
        </p:nvSpPr>
        <p:spPr bwMode="auto">
          <a:xfrm>
            <a:off x="2062088" y="2375004"/>
            <a:ext cx="1344637" cy="2012960"/>
          </a:xfrm>
          <a:prstGeom prst="rightArrow">
            <a:avLst>
              <a:gd name="adj1" fmla="val 75275"/>
              <a:gd name="adj2" fmla="val 50000"/>
            </a:avLst>
          </a:prstGeom>
          <a:no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372">
              <a:gradFill>
                <a:gsLst>
                  <a:gs pos="0">
                    <a:srgbClr val="FFFFFF"/>
                  </a:gs>
                  <a:gs pos="100000">
                    <a:srgbClr val="FFFFFF"/>
                  </a:gs>
                </a:gsLst>
                <a:lin ang="5400000" scaled="0"/>
              </a:gradFill>
              <a:ea typeface="Segoe UI" pitchFamily="34" charset="0"/>
              <a:cs typeface="Segoe UI" pitchFamily="34" charset="0"/>
            </a:endParaRPr>
          </a:p>
        </p:txBody>
      </p:sp>
      <p:sp>
        <p:nvSpPr>
          <p:cNvPr id="309" name="Rectangle 308"/>
          <p:cNvSpPr/>
          <p:nvPr/>
        </p:nvSpPr>
        <p:spPr bwMode="auto">
          <a:xfrm>
            <a:off x="4164579" y="1252567"/>
            <a:ext cx="2753144" cy="5266132"/>
          </a:xfrm>
          <a:prstGeom prst="rect">
            <a:avLst/>
          </a:prstGeom>
          <a:solidFill>
            <a:srgbClr val="00BE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a:gradFill>
                  <a:gsLst>
                    <a:gs pos="0">
                      <a:srgbClr val="FFFFFF"/>
                    </a:gs>
                    <a:gs pos="100000">
                      <a:srgbClr val="FFFFFF"/>
                    </a:gs>
                  </a:gsLst>
                  <a:lin ang="5400000" scaled="0"/>
                </a:gradFill>
                <a:ea typeface="Segoe UI" pitchFamily="34" charset="0"/>
                <a:cs typeface="Segoe UI" pitchFamily="34" charset="0"/>
              </a:rPr>
              <a:t>Azure Event Hub</a:t>
            </a:r>
          </a:p>
        </p:txBody>
      </p:sp>
      <p:cxnSp>
        <p:nvCxnSpPr>
          <p:cNvPr id="311" name="Straight Connector 310"/>
          <p:cNvCxnSpPr/>
          <p:nvPr/>
        </p:nvCxnSpPr>
        <p:spPr>
          <a:xfrm>
            <a:off x="4126219" y="1252567"/>
            <a:ext cx="0" cy="5266132"/>
          </a:xfrm>
          <a:prstGeom prst="line">
            <a:avLst/>
          </a:prstGeom>
          <a:ln w="19050">
            <a:solidFill>
              <a:schemeClr val="accent3">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12" name="TextBox 311"/>
          <p:cNvSpPr txBox="1"/>
          <p:nvPr/>
        </p:nvSpPr>
        <p:spPr>
          <a:xfrm>
            <a:off x="5869160" y="2980494"/>
            <a:ext cx="896425" cy="615516"/>
          </a:xfrm>
          <a:prstGeom prst="rect">
            <a:avLst/>
          </a:prstGeom>
          <a:noFill/>
        </p:spPr>
        <p:txBody>
          <a:bodyPr wrap="square" lIns="179285" tIns="143428" rIns="179285" bIns="143428" rtlCol="0">
            <a:spAutoFit/>
          </a:bodyPr>
          <a:lstStyle/>
          <a:p>
            <a:pPr>
              <a:lnSpc>
                <a:spcPct val="90000"/>
              </a:lnSpc>
              <a:spcAft>
                <a:spcPts val="588"/>
              </a:spcAft>
            </a:pPr>
            <a:endParaRPr lang="en-US" sz="2353" err="1">
              <a:gradFill>
                <a:gsLst>
                  <a:gs pos="2917">
                    <a:srgbClr val="FFFFFF"/>
                  </a:gs>
                  <a:gs pos="30000">
                    <a:srgbClr val="FFFFFF"/>
                  </a:gs>
                </a:gsLst>
                <a:lin ang="5400000" scaled="0"/>
              </a:gradFill>
            </a:endParaRPr>
          </a:p>
        </p:txBody>
      </p:sp>
      <p:sp>
        <p:nvSpPr>
          <p:cNvPr id="313" name="TextBox 312"/>
          <p:cNvSpPr txBox="1"/>
          <p:nvPr/>
        </p:nvSpPr>
        <p:spPr>
          <a:xfrm>
            <a:off x="1969240" y="2923664"/>
            <a:ext cx="1437485" cy="941386"/>
          </a:xfrm>
          <a:prstGeom prst="rect">
            <a:avLst/>
          </a:prstGeom>
          <a:noFill/>
        </p:spPr>
        <p:txBody>
          <a:bodyPr wrap="square" lIns="179285" tIns="143428" rIns="179285" bIns="143428" rtlCol="0">
            <a:spAutoFit/>
          </a:bodyPr>
          <a:lstStyle/>
          <a:p>
            <a:pPr>
              <a:lnSpc>
                <a:spcPct val="90000"/>
              </a:lnSpc>
              <a:spcAft>
                <a:spcPts val="588"/>
              </a:spcAft>
            </a:pPr>
            <a:r>
              <a:rPr lang="en-US" sz="1176">
                <a:gradFill>
                  <a:gsLst>
                    <a:gs pos="2917">
                      <a:srgbClr val="FFFFFF"/>
                    </a:gs>
                    <a:gs pos="30000">
                      <a:srgbClr val="FFFFFF"/>
                    </a:gs>
                  </a:gsLst>
                  <a:lin ang="5400000" scaled="0"/>
                </a:gradFill>
              </a:rPr>
              <a:t>&gt; 1M Producers</a:t>
            </a:r>
            <a:br>
              <a:rPr lang="en-US" sz="1176">
                <a:gradFill>
                  <a:gsLst>
                    <a:gs pos="2917">
                      <a:srgbClr val="FFFFFF"/>
                    </a:gs>
                    <a:gs pos="30000">
                      <a:srgbClr val="FFFFFF"/>
                    </a:gs>
                  </a:gsLst>
                  <a:lin ang="5400000" scaled="0"/>
                </a:gradFill>
              </a:rPr>
            </a:br>
            <a:r>
              <a:rPr lang="en-US" sz="1176">
                <a:gradFill>
                  <a:gsLst>
                    <a:gs pos="2917">
                      <a:srgbClr val="FFFFFF"/>
                    </a:gs>
                    <a:gs pos="30000">
                      <a:srgbClr val="FFFFFF"/>
                    </a:gs>
                  </a:gsLst>
                  <a:lin ang="5400000" scaled="0"/>
                </a:gradFill>
              </a:rPr>
              <a:t>&gt; 1GB/sec </a:t>
            </a:r>
            <a:br>
              <a:rPr lang="en-US" sz="1176">
                <a:gradFill>
                  <a:gsLst>
                    <a:gs pos="2917">
                      <a:srgbClr val="FFFFFF"/>
                    </a:gs>
                    <a:gs pos="30000">
                      <a:srgbClr val="FFFFFF"/>
                    </a:gs>
                  </a:gsLst>
                  <a:lin ang="5400000" scaled="0"/>
                </a:gradFill>
              </a:rPr>
            </a:br>
            <a:r>
              <a:rPr lang="en-US" sz="1176">
                <a:gradFill>
                  <a:gsLst>
                    <a:gs pos="2917">
                      <a:srgbClr val="FFFFFF"/>
                    </a:gs>
                    <a:gs pos="30000">
                      <a:srgbClr val="FFFFFF"/>
                    </a:gs>
                  </a:gsLst>
                  <a:lin ang="5400000" scaled="0"/>
                </a:gradFill>
              </a:rPr>
              <a:t>    Aggregate </a:t>
            </a:r>
            <a:br>
              <a:rPr lang="en-US" sz="1176">
                <a:gradFill>
                  <a:gsLst>
                    <a:gs pos="2917">
                      <a:srgbClr val="FFFFFF"/>
                    </a:gs>
                    <a:gs pos="30000">
                      <a:srgbClr val="FFFFFF"/>
                    </a:gs>
                  </a:gsLst>
                  <a:lin ang="5400000" scaled="0"/>
                </a:gradFill>
              </a:rPr>
            </a:br>
            <a:r>
              <a:rPr lang="en-US" sz="1176">
                <a:gradFill>
                  <a:gsLst>
                    <a:gs pos="2917">
                      <a:srgbClr val="FFFFFF"/>
                    </a:gs>
                    <a:gs pos="30000">
                      <a:srgbClr val="FFFFFF"/>
                    </a:gs>
                  </a:gsLst>
                  <a:lin ang="5400000" scaled="0"/>
                </a:gradFill>
              </a:rPr>
              <a:t>    Throughput</a:t>
            </a:r>
          </a:p>
        </p:txBody>
      </p:sp>
      <p:grpSp>
        <p:nvGrpSpPr>
          <p:cNvPr id="316" name="Group 315"/>
          <p:cNvGrpSpPr/>
          <p:nvPr/>
        </p:nvGrpSpPr>
        <p:grpSpPr>
          <a:xfrm>
            <a:off x="4770711" y="1934959"/>
            <a:ext cx="1546591" cy="140223"/>
            <a:chOff x="427037" y="1439862"/>
            <a:chExt cx="1764948" cy="152400"/>
          </a:xfrm>
          <a:solidFill>
            <a:srgbClr val="FCD116"/>
          </a:solidFill>
        </p:grpSpPr>
        <p:sp>
          <p:nvSpPr>
            <p:cNvPr id="416" name="Rectangle 41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7" name="Rectangle 41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8" name="Rectangle 41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9" name="Rectangle 41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0" name="Rectangle 41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1" name="Rectangle 42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2" name="Rectangle 42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3" name="Rectangle 42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4" name="Rectangle 42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5" name="Rectangle 42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7" name="Group 316"/>
          <p:cNvGrpSpPr/>
          <p:nvPr/>
        </p:nvGrpSpPr>
        <p:grpSpPr>
          <a:xfrm>
            <a:off x="4770719" y="2088723"/>
            <a:ext cx="1546591" cy="140223"/>
            <a:chOff x="427037" y="1439862"/>
            <a:chExt cx="1764948" cy="152400"/>
          </a:xfrm>
          <a:solidFill>
            <a:srgbClr val="FCD116"/>
          </a:solidFill>
        </p:grpSpPr>
        <p:sp>
          <p:nvSpPr>
            <p:cNvPr id="406" name="Rectangle 40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7" name="Rectangle 40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8" name="Rectangle 40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9" name="Rectangle 40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0" name="Rectangle 40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1" name="Rectangle 41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2" name="Rectangle 41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3" name="Rectangle 41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4" name="Rectangle 41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5" name="Rectangle 41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8" name="Group 317"/>
          <p:cNvGrpSpPr/>
          <p:nvPr/>
        </p:nvGrpSpPr>
        <p:grpSpPr>
          <a:xfrm>
            <a:off x="4770727" y="2242487"/>
            <a:ext cx="1546591" cy="140223"/>
            <a:chOff x="427037" y="1439862"/>
            <a:chExt cx="1764948" cy="152400"/>
          </a:xfrm>
          <a:solidFill>
            <a:srgbClr val="FCD116"/>
          </a:solidFill>
        </p:grpSpPr>
        <p:sp>
          <p:nvSpPr>
            <p:cNvPr id="396" name="Rectangle 39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7" name="Rectangle 39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8" name="Rectangle 39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9" name="Rectangle 39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0" name="Rectangle 39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1" name="Rectangle 40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2" name="Rectangle 40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3" name="Rectangle 40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4" name="Rectangle 40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5" name="Rectangle 40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9" name="Group 318"/>
          <p:cNvGrpSpPr/>
          <p:nvPr/>
        </p:nvGrpSpPr>
        <p:grpSpPr>
          <a:xfrm>
            <a:off x="4770735" y="2396249"/>
            <a:ext cx="1546591" cy="140223"/>
            <a:chOff x="427037" y="1439862"/>
            <a:chExt cx="1764948" cy="152400"/>
          </a:xfrm>
        </p:grpSpPr>
        <p:sp>
          <p:nvSpPr>
            <p:cNvPr id="386" name="Rectangle 385"/>
            <p:cNvSpPr/>
            <p:nvPr/>
          </p:nvSpPr>
          <p:spPr bwMode="auto">
            <a:xfrm>
              <a:off x="427037"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7" name="Rectangle 386"/>
            <p:cNvSpPr/>
            <p:nvPr/>
          </p:nvSpPr>
          <p:spPr bwMode="auto">
            <a:xfrm>
              <a:off x="606209"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8" name="Rectangle 38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9" name="Rectangle 38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0" name="Rectangle 38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1" name="Rectangle 39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2" name="Rectangle 39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3" name="Rectangle 39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0" name="Group 319"/>
          <p:cNvGrpSpPr/>
          <p:nvPr/>
        </p:nvGrpSpPr>
        <p:grpSpPr>
          <a:xfrm>
            <a:off x="4770742" y="2550013"/>
            <a:ext cx="1546591" cy="140223"/>
            <a:chOff x="427037" y="1439862"/>
            <a:chExt cx="1764948" cy="152400"/>
          </a:xfrm>
        </p:grpSpPr>
        <p:sp>
          <p:nvSpPr>
            <p:cNvPr id="376" name="Rectangle 37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7" name="Rectangle 37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8" name="Rectangle 37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9" name="Rectangle 37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0" name="Rectangle 37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1" name="Rectangle 38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2" name="Rectangle 38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3" name="Rectangle 38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4" name="Rectangle 38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5" name="Rectangle 38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1" name="Group 320"/>
          <p:cNvGrpSpPr/>
          <p:nvPr/>
        </p:nvGrpSpPr>
        <p:grpSpPr>
          <a:xfrm>
            <a:off x="4770750" y="2703777"/>
            <a:ext cx="1546591" cy="140223"/>
            <a:chOff x="427037" y="1439862"/>
            <a:chExt cx="1764948" cy="152400"/>
          </a:xfrm>
        </p:grpSpPr>
        <p:sp>
          <p:nvSpPr>
            <p:cNvPr id="366" name="Rectangle 36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7" name="Rectangle 36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8" name="Rectangle 36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9" name="Rectangle 36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0" name="Rectangle 36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1" name="Rectangle 37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2" name="Rectangle 37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3" name="Rectangle 37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4" name="Rectangle 37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5" name="Rectangle 37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2" name="Group 321"/>
          <p:cNvGrpSpPr/>
          <p:nvPr/>
        </p:nvGrpSpPr>
        <p:grpSpPr>
          <a:xfrm>
            <a:off x="4770758" y="2857541"/>
            <a:ext cx="1546591" cy="140223"/>
            <a:chOff x="427037" y="1439862"/>
            <a:chExt cx="1764948" cy="152400"/>
          </a:xfrm>
        </p:grpSpPr>
        <p:sp>
          <p:nvSpPr>
            <p:cNvPr id="356" name="Rectangle 35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7" name="Rectangle 35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8" name="Rectangle 35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9" name="Rectangle 35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0" name="Rectangle 35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1" name="Rectangle 36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2" name="Rectangle 36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3" name="Rectangle 36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4" name="Rectangle 36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5" name="Rectangle 36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3" name="Group 322"/>
          <p:cNvGrpSpPr/>
          <p:nvPr/>
        </p:nvGrpSpPr>
        <p:grpSpPr>
          <a:xfrm>
            <a:off x="4770766" y="3011303"/>
            <a:ext cx="1546591" cy="140223"/>
            <a:chOff x="427037" y="1439862"/>
            <a:chExt cx="1764948" cy="152400"/>
          </a:xfrm>
        </p:grpSpPr>
        <p:sp>
          <p:nvSpPr>
            <p:cNvPr id="346" name="Rectangle 34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8" name="Rectangle 34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9" name="Rectangle 34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0" name="Rectangle 34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1" name="Rectangle 35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2" name="Rectangle 35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3" name="Rectangle 35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4" name="Rectangle 35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5" name="Rectangle 35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4" name="Group 323"/>
          <p:cNvGrpSpPr/>
          <p:nvPr/>
        </p:nvGrpSpPr>
        <p:grpSpPr>
          <a:xfrm>
            <a:off x="4770774" y="3165067"/>
            <a:ext cx="1546591" cy="140223"/>
            <a:chOff x="427037" y="1439862"/>
            <a:chExt cx="1764948" cy="152400"/>
          </a:xfrm>
        </p:grpSpPr>
        <p:sp>
          <p:nvSpPr>
            <p:cNvPr id="336" name="Rectangle 33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7" name="Rectangle 33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8" name="Rectangle 33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4" name="Rectangle 34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5" name="Rectangle 34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5" name="Group 324"/>
          <p:cNvGrpSpPr/>
          <p:nvPr/>
        </p:nvGrpSpPr>
        <p:grpSpPr>
          <a:xfrm>
            <a:off x="4770782" y="3318831"/>
            <a:ext cx="1546591" cy="140223"/>
            <a:chOff x="427037" y="1439862"/>
            <a:chExt cx="1764948" cy="152400"/>
          </a:xfrm>
        </p:grpSpPr>
        <p:sp>
          <p:nvSpPr>
            <p:cNvPr id="326" name="Rectangle 32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7" name="Rectangle 32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8" name="Rectangle 32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9" name="Rectangle 32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0" name="Rectangle 32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1" name="Rectangle 33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2" name="Rectangle 33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3" name="Rectangle 33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4" name="Rectangle 33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5" name="Rectangle 33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6" name="Group 425"/>
          <p:cNvGrpSpPr/>
          <p:nvPr/>
        </p:nvGrpSpPr>
        <p:grpSpPr>
          <a:xfrm>
            <a:off x="4777609" y="3489068"/>
            <a:ext cx="1546661" cy="1524095"/>
            <a:chOff x="427037" y="1439862"/>
            <a:chExt cx="1765029" cy="1656444"/>
          </a:xfrm>
        </p:grpSpPr>
        <p:grpSp>
          <p:nvGrpSpPr>
            <p:cNvPr id="427" name="Group 426"/>
            <p:cNvGrpSpPr/>
            <p:nvPr/>
          </p:nvGrpSpPr>
          <p:grpSpPr>
            <a:xfrm>
              <a:off x="427037" y="1439862"/>
              <a:ext cx="1764948" cy="152400"/>
              <a:chOff x="427037" y="1439862"/>
              <a:chExt cx="1764948" cy="152400"/>
            </a:xfrm>
          </p:grpSpPr>
          <p:sp>
            <p:nvSpPr>
              <p:cNvPr id="527" name="Rectangle 52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8" name="Rectangle 52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9" name="Rectangle 52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0" name="Rectangle 52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1" name="Rectangle 53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2" name="Rectangle 53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3" name="Rectangle 53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4" name="Rectangle 53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5" name="Rectangle 53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6" name="Rectangle 53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8" name="Group 427"/>
            <p:cNvGrpSpPr/>
            <p:nvPr/>
          </p:nvGrpSpPr>
          <p:grpSpPr>
            <a:xfrm>
              <a:off x="427046" y="1606978"/>
              <a:ext cx="1764948" cy="152400"/>
              <a:chOff x="427037" y="1439862"/>
              <a:chExt cx="1764948" cy="152400"/>
            </a:xfrm>
          </p:grpSpPr>
          <p:sp>
            <p:nvSpPr>
              <p:cNvPr id="517" name="Rectangle 51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9" name="Rectangle 51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0" name="Rectangle 51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1" name="Rectangle 52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2" name="Rectangle 52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3" name="Rectangle 52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4" name="Rectangle 52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5" name="Rectangle 52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6" name="Rectangle 52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9" name="Group 428"/>
            <p:cNvGrpSpPr/>
            <p:nvPr/>
          </p:nvGrpSpPr>
          <p:grpSpPr>
            <a:xfrm>
              <a:off x="427055" y="1774094"/>
              <a:ext cx="1764948" cy="152400"/>
              <a:chOff x="427037" y="1439862"/>
              <a:chExt cx="1764948" cy="152400"/>
            </a:xfrm>
          </p:grpSpPr>
          <p:sp>
            <p:nvSpPr>
              <p:cNvPr id="507" name="Rectangle 50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8" name="Rectangle 50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9" name="Rectangle 50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1" name="Rectangle 51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2" name="Rectangle 51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3" name="Rectangle 51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4" name="Rectangle 51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5" name="Rectangle 51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6" name="Rectangle 51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0" name="Group 429"/>
            <p:cNvGrpSpPr/>
            <p:nvPr/>
          </p:nvGrpSpPr>
          <p:grpSpPr>
            <a:xfrm>
              <a:off x="427064" y="1941210"/>
              <a:ext cx="1764948" cy="152400"/>
              <a:chOff x="427037" y="1439862"/>
              <a:chExt cx="1764948" cy="152400"/>
            </a:xfrm>
          </p:grpSpPr>
          <p:sp>
            <p:nvSpPr>
              <p:cNvPr id="497" name="Rectangle 49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8" name="Rectangle 49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9" name="Rectangle 49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0" name="Rectangle 49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1" name="Rectangle 50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2" name="Rectangle 50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3" name="Rectangle 50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4" name="Rectangle 50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5" name="Rectangle 50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6" name="Rectangle 50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1" name="Group 430"/>
            <p:cNvGrpSpPr/>
            <p:nvPr/>
          </p:nvGrpSpPr>
          <p:grpSpPr>
            <a:xfrm>
              <a:off x="427073" y="2108326"/>
              <a:ext cx="1764948" cy="152400"/>
              <a:chOff x="427037" y="1439862"/>
              <a:chExt cx="1764948" cy="152400"/>
            </a:xfrm>
          </p:grpSpPr>
          <p:sp>
            <p:nvSpPr>
              <p:cNvPr id="487" name="Rectangle 48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8" name="Rectangle 48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9" name="Rectangle 48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0" name="Rectangle 48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1" name="Rectangle 49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2" name="Rectangle 49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3" name="Rectangle 49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4" name="Rectangle 49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5" name="Rectangle 49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6" name="Rectangle 49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2" name="Group 431"/>
            <p:cNvGrpSpPr/>
            <p:nvPr/>
          </p:nvGrpSpPr>
          <p:grpSpPr>
            <a:xfrm>
              <a:off x="427082" y="2275442"/>
              <a:ext cx="1764948" cy="152400"/>
              <a:chOff x="427037" y="1439862"/>
              <a:chExt cx="1764948" cy="152400"/>
            </a:xfrm>
          </p:grpSpPr>
          <p:sp>
            <p:nvSpPr>
              <p:cNvPr id="477" name="Rectangle 47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8" name="Rectangle 47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9" name="Rectangle 47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0" name="Rectangle 47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1" name="Rectangle 48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2" name="Rectangle 48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3" name="Rectangle 48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4" name="Rectangle 48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5" name="Rectangle 48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6" name="Rectangle 48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3" name="Group 432"/>
            <p:cNvGrpSpPr/>
            <p:nvPr/>
          </p:nvGrpSpPr>
          <p:grpSpPr>
            <a:xfrm>
              <a:off x="427091" y="2442558"/>
              <a:ext cx="1764948" cy="152400"/>
              <a:chOff x="427037" y="1439862"/>
              <a:chExt cx="1764948" cy="152400"/>
            </a:xfrm>
          </p:grpSpPr>
          <p:sp>
            <p:nvSpPr>
              <p:cNvPr id="467" name="Rectangle 46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8" name="Rectangle 46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9" name="Rectangle 46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0" name="Rectangle 46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1" name="Rectangle 47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2" name="Rectangle 47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3" name="Rectangle 47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4" name="Rectangle 47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5" name="Rectangle 47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6" name="Rectangle 47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4" name="Group 433"/>
            <p:cNvGrpSpPr/>
            <p:nvPr/>
          </p:nvGrpSpPr>
          <p:grpSpPr>
            <a:xfrm>
              <a:off x="427100" y="2609674"/>
              <a:ext cx="1764948" cy="152400"/>
              <a:chOff x="427037" y="1439862"/>
              <a:chExt cx="1764948" cy="152400"/>
            </a:xfrm>
          </p:grpSpPr>
          <p:sp>
            <p:nvSpPr>
              <p:cNvPr id="457" name="Rectangle 45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6" name="Rectangle 46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5" name="Group 434"/>
            <p:cNvGrpSpPr/>
            <p:nvPr/>
          </p:nvGrpSpPr>
          <p:grpSpPr>
            <a:xfrm>
              <a:off x="427109" y="2776790"/>
              <a:ext cx="1764948" cy="152400"/>
              <a:chOff x="427037" y="1439862"/>
              <a:chExt cx="1764948" cy="152400"/>
            </a:xfrm>
          </p:grpSpPr>
          <p:sp>
            <p:nvSpPr>
              <p:cNvPr id="447" name="Rectangle 44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8" name="Rectangle 44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9" name="Rectangle 44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0" name="Rectangle 44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1" name="Rectangle 45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2" name="Rectangle 45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6" name="Group 435"/>
            <p:cNvGrpSpPr/>
            <p:nvPr/>
          </p:nvGrpSpPr>
          <p:grpSpPr>
            <a:xfrm>
              <a:off x="427118" y="2943906"/>
              <a:ext cx="1764948" cy="152400"/>
              <a:chOff x="427037" y="1439862"/>
              <a:chExt cx="1764948" cy="152400"/>
            </a:xfrm>
          </p:grpSpPr>
          <p:sp>
            <p:nvSpPr>
              <p:cNvPr id="437" name="Rectangle 43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8" name="Rectangle 43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9" name="Rectangle 43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0" name="Rectangle 43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1" name="Rectangle 44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2" name="Rectangle 44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3" name="Rectangle 44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4" name="Rectangle 44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5" name="Rectangle 44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6" name="Rectangle 44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48" name="Group 547"/>
          <p:cNvGrpSpPr/>
          <p:nvPr/>
        </p:nvGrpSpPr>
        <p:grpSpPr>
          <a:xfrm>
            <a:off x="4773516" y="5034086"/>
            <a:ext cx="1546591" cy="140223"/>
            <a:chOff x="427037" y="1439862"/>
            <a:chExt cx="1764948" cy="152400"/>
          </a:xfrm>
          <a:solidFill>
            <a:srgbClr val="00B0F0"/>
          </a:solidFill>
        </p:grpSpPr>
        <p:sp>
          <p:nvSpPr>
            <p:cNvPr id="549" name="Rectangle 548"/>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0" name="Rectangle 549"/>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1" name="Rectangle 550"/>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2" name="Rectangle 551"/>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3" name="Rectangle 552"/>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4" name="Rectangle 553"/>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5" name="Rectangle 554"/>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6" name="Rectangle 555"/>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7" name="Rectangle 556"/>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8" name="Rectangle 557"/>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559" name="TextBox 558"/>
          <p:cNvSpPr txBox="1"/>
          <p:nvPr/>
        </p:nvSpPr>
        <p:spPr>
          <a:xfrm>
            <a:off x="4380587" y="5326293"/>
            <a:ext cx="2313030" cy="1022853"/>
          </a:xfrm>
          <a:prstGeom prst="rect">
            <a:avLst/>
          </a:prstGeom>
          <a:noFill/>
        </p:spPr>
        <p:txBody>
          <a:bodyPr wrap="square" lIns="179285" tIns="143428" rIns="179285" bIns="143428" rtlCol="0">
            <a:spAutoFit/>
          </a:bodyPr>
          <a:lstStyle/>
          <a:p>
            <a:pPr algn="ctr">
              <a:lnSpc>
                <a:spcPct val="90000"/>
              </a:lnSpc>
              <a:spcAft>
                <a:spcPts val="588"/>
              </a:spcAft>
            </a:pPr>
            <a:r>
              <a:rPr lang="en-US" sz="1765">
                <a:gradFill>
                  <a:gsLst>
                    <a:gs pos="2917">
                      <a:srgbClr val="FFFFFF"/>
                    </a:gs>
                    <a:gs pos="30000">
                      <a:srgbClr val="FFFFFF"/>
                    </a:gs>
                  </a:gsLst>
                  <a:lin ang="5400000" scaled="0"/>
                </a:gradFill>
              </a:rPr>
              <a:t>Up to 32 partitions via portal, more on request</a:t>
            </a:r>
          </a:p>
        </p:txBody>
      </p:sp>
      <p:sp>
        <p:nvSpPr>
          <p:cNvPr id="560" name="Rectangle 559"/>
          <p:cNvSpPr/>
          <p:nvPr/>
        </p:nvSpPr>
        <p:spPr>
          <a:xfrm rot="16200000">
            <a:off x="3977379" y="3236508"/>
            <a:ext cx="1114344" cy="363946"/>
          </a:xfrm>
          <a:prstGeom prst="rect">
            <a:avLst/>
          </a:prstGeom>
        </p:spPr>
        <p:txBody>
          <a:bodyPr wrap="none">
            <a:spAutoFit/>
          </a:bodyPr>
          <a:lstStyle/>
          <a:p>
            <a:r>
              <a:rPr lang="en-US" sz="1765">
                <a:gradFill>
                  <a:gsLst>
                    <a:gs pos="2917">
                      <a:srgbClr val="FFFFFF"/>
                    </a:gs>
                    <a:gs pos="30000">
                      <a:srgbClr val="FFFFFF"/>
                    </a:gs>
                  </a:gsLst>
                  <a:lin ang="5400000" scaled="0"/>
                </a:gradFill>
              </a:rPr>
              <a:t>Partitions </a:t>
            </a:r>
            <a:endParaRPr lang="en-US" sz="1765">
              <a:solidFill>
                <a:srgbClr val="FFFFFF"/>
              </a:solidFill>
            </a:endParaRPr>
          </a:p>
        </p:txBody>
      </p:sp>
      <p:cxnSp>
        <p:nvCxnSpPr>
          <p:cNvPr id="562" name="Straight Arrow Connector 561"/>
          <p:cNvCxnSpPr/>
          <p:nvPr/>
        </p:nvCxnSpPr>
        <p:spPr>
          <a:xfrm>
            <a:off x="3033215" y="2445710"/>
            <a:ext cx="162670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3" name="TextBox 562"/>
          <p:cNvSpPr txBox="1"/>
          <p:nvPr/>
        </p:nvSpPr>
        <p:spPr>
          <a:xfrm>
            <a:off x="3182619" y="2085277"/>
            <a:ext cx="831046" cy="479709"/>
          </a:xfrm>
          <a:prstGeom prst="rect">
            <a:avLst/>
          </a:prstGeom>
          <a:noFill/>
        </p:spPr>
        <p:txBody>
          <a:bodyPr wrap="none" lIns="179285" tIns="143428" rIns="179285" bIns="143428" rtlCol="0">
            <a:spAutoFit/>
          </a:bodyPr>
          <a:lstStyle/>
          <a:p>
            <a:pPr>
              <a:lnSpc>
                <a:spcPct val="90000"/>
              </a:lnSpc>
              <a:spcAft>
                <a:spcPts val="588"/>
              </a:spcAft>
            </a:pPr>
            <a:r>
              <a:rPr lang="en-US" sz="1372">
                <a:gradFill>
                  <a:gsLst>
                    <a:gs pos="2917">
                      <a:srgbClr val="FFFFFF"/>
                    </a:gs>
                    <a:gs pos="30000">
                      <a:srgbClr val="FFFFFF"/>
                    </a:gs>
                  </a:gsLst>
                  <a:lin ang="5400000" scaled="0"/>
                </a:gradFill>
              </a:rPr>
              <a:t>Direct </a:t>
            </a:r>
          </a:p>
        </p:txBody>
      </p:sp>
      <p:cxnSp>
        <p:nvCxnSpPr>
          <p:cNvPr id="564" name="Straight Arrow Connector 563"/>
          <p:cNvCxnSpPr/>
          <p:nvPr/>
        </p:nvCxnSpPr>
        <p:spPr>
          <a:xfrm>
            <a:off x="3033216" y="4447811"/>
            <a:ext cx="132714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5" name="TextBox 564"/>
          <p:cNvSpPr txBox="1"/>
          <p:nvPr/>
        </p:nvSpPr>
        <p:spPr>
          <a:xfrm>
            <a:off x="2958513" y="4087378"/>
            <a:ext cx="1235644" cy="479709"/>
          </a:xfrm>
          <a:prstGeom prst="rect">
            <a:avLst/>
          </a:prstGeom>
          <a:noFill/>
        </p:spPr>
        <p:txBody>
          <a:bodyPr wrap="none" lIns="179285" tIns="143428" rIns="179285" bIns="143428" rtlCol="0">
            <a:spAutoFit/>
          </a:bodyPr>
          <a:lstStyle/>
          <a:p>
            <a:pPr>
              <a:lnSpc>
                <a:spcPct val="90000"/>
              </a:lnSpc>
              <a:spcAft>
                <a:spcPts val="588"/>
              </a:spcAft>
            </a:pPr>
            <a:r>
              <a:rPr lang="en-US" sz="1372" err="1">
                <a:gradFill>
                  <a:gsLst>
                    <a:gs pos="2917">
                      <a:srgbClr val="FFFFFF"/>
                    </a:gs>
                    <a:gs pos="30000">
                      <a:srgbClr val="FFFFFF"/>
                    </a:gs>
                  </a:gsLst>
                  <a:lin ang="5400000" scaled="0"/>
                </a:gradFill>
              </a:rPr>
              <a:t>PartitionKey</a:t>
            </a:r>
            <a:endParaRPr lang="en-US" sz="1372">
              <a:gradFill>
                <a:gsLst>
                  <a:gs pos="2917">
                    <a:srgbClr val="FFFFFF"/>
                  </a:gs>
                  <a:gs pos="30000">
                    <a:srgbClr val="FFFFFF"/>
                  </a:gs>
                </a:gsLst>
                <a:lin ang="5400000" scaled="0"/>
              </a:gradFill>
            </a:endParaRPr>
          </a:p>
        </p:txBody>
      </p:sp>
      <p:cxnSp>
        <p:nvCxnSpPr>
          <p:cNvPr id="568" name="Straight Connector 567"/>
          <p:cNvCxnSpPr/>
          <p:nvPr/>
        </p:nvCxnSpPr>
        <p:spPr>
          <a:xfrm>
            <a:off x="4380587" y="4204559"/>
            <a:ext cx="0" cy="4822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9" name="TextBox 568"/>
          <p:cNvSpPr txBox="1"/>
          <p:nvPr/>
        </p:nvSpPr>
        <p:spPr>
          <a:xfrm>
            <a:off x="3252541" y="4313262"/>
            <a:ext cx="717938" cy="479709"/>
          </a:xfrm>
          <a:prstGeom prst="rect">
            <a:avLst/>
          </a:prstGeom>
          <a:noFill/>
        </p:spPr>
        <p:txBody>
          <a:bodyPr wrap="none" lIns="179285" tIns="143428" rIns="179285" bIns="143428" rtlCol="0">
            <a:spAutoFit/>
          </a:bodyPr>
          <a:lstStyle/>
          <a:p>
            <a:pPr>
              <a:lnSpc>
                <a:spcPct val="90000"/>
              </a:lnSpc>
              <a:spcAft>
                <a:spcPts val="588"/>
              </a:spcAft>
            </a:pPr>
            <a:r>
              <a:rPr lang="en-US" sz="1372">
                <a:gradFill>
                  <a:gsLst>
                    <a:gs pos="2917">
                      <a:srgbClr val="FFFFFF"/>
                    </a:gs>
                    <a:gs pos="30000">
                      <a:srgbClr val="FFFFFF"/>
                    </a:gs>
                  </a:gsLst>
                  <a:lin ang="5400000" scaled="0"/>
                </a:gradFill>
              </a:rPr>
              <a:t>Hash</a:t>
            </a:r>
          </a:p>
        </p:txBody>
      </p:sp>
      <p:cxnSp>
        <p:nvCxnSpPr>
          <p:cNvPr id="570" name="Straight Arrow Connector 569"/>
          <p:cNvCxnSpPr/>
          <p:nvPr/>
        </p:nvCxnSpPr>
        <p:spPr>
          <a:xfrm flipV="1">
            <a:off x="4463644" y="3863264"/>
            <a:ext cx="785011" cy="57070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73" name="TextBox 572"/>
          <p:cNvSpPr txBox="1"/>
          <p:nvPr/>
        </p:nvSpPr>
        <p:spPr>
          <a:xfrm>
            <a:off x="50222" y="5365822"/>
            <a:ext cx="3954120" cy="1819563"/>
          </a:xfrm>
          <a:prstGeom prst="rect">
            <a:avLst/>
          </a:prstGeom>
          <a:noFill/>
        </p:spPr>
        <p:txBody>
          <a:bodyPr wrap="square" lIns="179285" tIns="143428" rIns="179285" bIns="143428" rtlCol="0">
            <a:spAutoFit/>
          </a:bodyPr>
          <a:lstStyle/>
          <a:p>
            <a:pPr>
              <a:lnSpc>
                <a:spcPct val="90000"/>
              </a:lnSpc>
              <a:spcAft>
                <a:spcPts val="588"/>
              </a:spcAft>
            </a:pPr>
            <a:r>
              <a:rPr lang="en-US" sz="1765">
                <a:gradFill>
                  <a:gsLst>
                    <a:gs pos="2917">
                      <a:srgbClr val="FFFFFF"/>
                    </a:gs>
                    <a:gs pos="30000">
                      <a:srgbClr val="FFFFFF"/>
                    </a:gs>
                  </a:gsLst>
                  <a:lin ang="5400000" scaled="0"/>
                </a:gradFill>
              </a:rPr>
              <a:t>Throughput Units:</a:t>
            </a:r>
          </a:p>
          <a:p>
            <a:pPr marL="336145" indent="-336145">
              <a:lnSpc>
                <a:spcPct val="90000"/>
              </a:lnSpc>
              <a:spcAft>
                <a:spcPts val="588"/>
              </a:spcAft>
              <a:buFont typeface="Arial" panose="020B0604020202020204" pitchFamily="34" charset="0"/>
              <a:buChar char="•"/>
            </a:pPr>
            <a:r>
              <a:rPr lang="en-US" sz="1765">
                <a:gradFill>
                  <a:gsLst>
                    <a:gs pos="2917">
                      <a:srgbClr val="FFFFFF"/>
                    </a:gs>
                    <a:gs pos="30000">
                      <a:srgbClr val="FFFFFF"/>
                    </a:gs>
                  </a:gsLst>
                  <a:lin ang="5400000" scaled="0"/>
                </a:gradFill>
              </a:rPr>
              <a:t>1 ≤ TUs ≤ Partition Count</a:t>
            </a:r>
          </a:p>
          <a:p>
            <a:pPr marL="336145" indent="-336145">
              <a:lnSpc>
                <a:spcPct val="90000"/>
              </a:lnSpc>
              <a:spcAft>
                <a:spcPts val="588"/>
              </a:spcAft>
              <a:buFont typeface="Arial" panose="020B0604020202020204" pitchFamily="34" charset="0"/>
              <a:buChar char="•"/>
            </a:pPr>
            <a:r>
              <a:rPr lang="en-US" sz="1765">
                <a:gradFill>
                  <a:gsLst>
                    <a:gs pos="2917">
                      <a:srgbClr val="FFFFFF"/>
                    </a:gs>
                    <a:gs pos="30000">
                      <a:srgbClr val="FFFFFF"/>
                    </a:gs>
                  </a:gsLst>
                  <a:lin ang="5400000" scaled="0"/>
                </a:gradFill>
              </a:rPr>
              <a:t>TU: 1 MB/s writes, 2 MB/s reads</a:t>
            </a:r>
          </a:p>
          <a:p>
            <a:pPr marL="336145" indent="-336145">
              <a:lnSpc>
                <a:spcPct val="90000"/>
              </a:lnSpc>
              <a:spcAft>
                <a:spcPts val="588"/>
              </a:spcAft>
              <a:buFont typeface="Arial" panose="020B0604020202020204" pitchFamily="34" charset="0"/>
              <a:buChar char="•"/>
            </a:pPr>
            <a:endParaRPr lang="en-US" sz="1765">
              <a:gradFill>
                <a:gsLst>
                  <a:gs pos="2917">
                    <a:srgbClr val="FFFFFF"/>
                  </a:gs>
                  <a:gs pos="30000">
                    <a:srgbClr val="FFFFFF"/>
                  </a:gs>
                </a:gsLst>
                <a:lin ang="5400000" scaled="0"/>
              </a:gradFill>
            </a:endParaRPr>
          </a:p>
          <a:p>
            <a:pPr>
              <a:lnSpc>
                <a:spcPct val="90000"/>
              </a:lnSpc>
              <a:spcAft>
                <a:spcPts val="588"/>
              </a:spcAft>
            </a:pPr>
            <a:endParaRPr lang="en-US" sz="1765">
              <a:gradFill>
                <a:gsLst>
                  <a:gs pos="2917">
                    <a:srgbClr val="FFFFFF"/>
                  </a:gs>
                  <a:gs pos="30000">
                    <a:srgbClr val="FFFFFF"/>
                  </a:gs>
                </a:gsLst>
                <a:lin ang="5400000" scaled="0"/>
              </a:gradFill>
            </a:endParaRPr>
          </a:p>
        </p:txBody>
      </p:sp>
      <p:sp>
        <p:nvSpPr>
          <p:cNvPr id="575" name="Rectangle 574"/>
          <p:cNvSpPr/>
          <p:nvPr/>
        </p:nvSpPr>
        <p:spPr bwMode="auto">
          <a:xfrm>
            <a:off x="6619171" y="3046569"/>
            <a:ext cx="1493785" cy="1014907"/>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a:gradFill>
                  <a:gsLst>
                    <a:gs pos="0">
                      <a:srgbClr val="FFFFFF"/>
                    </a:gs>
                    <a:gs pos="100000">
                      <a:srgbClr val="FFFFFF"/>
                    </a:gs>
                  </a:gsLst>
                  <a:lin ang="5400000" scaled="0"/>
                </a:gradFill>
                <a:ea typeface="Segoe UI" pitchFamily="34" charset="0"/>
                <a:cs typeface="Segoe UI" pitchFamily="34" charset="0"/>
              </a:rPr>
              <a:t>Consumer Group(s)</a:t>
            </a:r>
          </a:p>
        </p:txBody>
      </p:sp>
      <p:sp>
        <p:nvSpPr>
          <p:cNvPr id="576" name="Rectangle 575"/>
          <p:cNvSpPr/>
          <p:nvPr/>
        </p:nvSpPr>
        <p:spPr bwMode="auto">
          <a:xfrm>
            <a:off x="6619171" y="2753178"/>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77" name="Rectangle 576"/>
          <p:cNvSpPr/>
          <p:nvPr/>
        </p:nvSpPr>
        <p:spPr bwMode="auto">
          <a:xfrm>
            <a:off x="6619171" y="2529072"/>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78" name="Rectangle 577"/>
          <p:cNvSpPr/>
          <p:nvPr/>
        </p:nvSpPr>
        <p:spPr bwMode="auto">
          <a:xfrm>
            <a:off x="6619171" y="2304966"/>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80" name="Rectangle 579"/>
          <p:cNvSpPr/>
          <p:nvPr/>
        </p:nvSpPr>
        <p:spPr bwMode="auto">
          <a:xfrm>
            <a:off x="6619171" y="4213611"/>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81" name="Rectangle 580"/>
          <p:cNvSpPr/>
          <p:nvPr/>
        </p:nvSpPr>
        <p:spPr bwMode="auto">
          <a:xfrm>
            <a:off x="6619171" y="4436343"/>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cxnSp>
        <p:nvCxnSpPr>
          <p:cNvPr id="587" name="Elbow Connector 586"/>
          <p:cNvCxnSpPr/>
          <p:nvPr/>
        </p:nvCxnSpPr>
        <p:spPr>
          <a:xfrm>
            <a:off x="8112956" y="4061476"/>
            <a:ext cx="821723" cy="48805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8" name="Elbow Connector 587"/>
          <p:cNvCxnSpPr/>
          <p:nvPr/>
        </p:nvCxnSpPr>
        <p:spPr>
          <a:xfrm flipV="1">
            <a:off x="8112956" y="2322403"/>
            <a:ext cx="821723" cy="72416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3" name="Group 592"/>
          <p:cNvGrpSpPr/>
          <p:nvPr/>
        </p:nvGrpSpPr>
        <p:grpSpPr>
          <a:xfrm>
            <a:off x="9549116" y="2608156"/>
            <a:ext cx="1701249" cy="154246"/>
            <a:chOff x="427037" y="1439862"/>
            <a:chExt cx="1764948" cy="152400"/>
          </a:xfrm>
          <a:solidFill>
            <a:srgbClr val="FFF100"/>
          </a:solidFill>
        </p:grpSpPr>
        <p:sp>
          <p:nvSpPr>
            <p:cNvPr id="693" name="Rectangle 69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4" name="Rectangle 69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5" name="Rectangle 69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6" name="Rectangle 69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7" name="Rectangle 69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8" name="Rectangle 69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9" name="Rectangle 69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00" name="Rectangle 69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01" name="Rectangle 70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02" name="Rectangle 70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4" name="Group 593"/>
          <p:cNvGrpSpPr/>
          <p:nvPr/>
        </p:nvGrpSpPr>
        <p:grpSpPr>
          <a:xfrm>
            <a:off x="9549124" y="2777296"/>
            <a:ext cx="1701249" cy="154246"/>
            <a:chOff x="427037" y="1439862"/>
            <a:chExt cx="1764948" cy="152400"/>
          </a:xfrm>
          <a:solidFill>
            <a:srgbClr val="FFF100"/>
          </a:solidFill>
        </p:grpSpPr>
        <p:sp>
          <p:nvSpPr>
            <p:cNvPr id="683" name="Rectangle 68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4" name="Rectangle 68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5" name="Rectangle 68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6" name="Rectangle 68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7" name="Rectangle 68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8" name="Rectangle 68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9" name="Rectangle 68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0" name="Rectangle 68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1" name="Rectangle 69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2" name="Rectangle 69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5" name="Group 594"/>
          <p:cNvGrpSpPr/>
          <p:nvPr/>
        </p:nvGrpSpPr>
        <p:grpSpPr>
          <a:xfrm>
            <a:off x="9549133" y="2946436"/>
            <a:ext cx="1701249" cy="154246"/>
            <a:chOff x="427037" y="1439862"/>
            <a:chExt cx="1764948" cy="152400"/>
          </a:xfrm>
          <a:solidFill>
            <a:srgbClr val="FFF100"/>
          </a:solidFill>
        </p:grpSpPr>
        <p:sp>
          <p:nvSpPr>
            <p:cNvPr id="673" name="Rectangle 67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4" name="Rectangle 67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5" name="Rectangle 67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6" name="Rectangle 67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7" name="Rectangle 67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8" name="Rectangle 67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9" name="Rectangle 67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0" name="Rectangle 67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1" name="Rectangle 68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2" name="Rectangle 68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6" name="Group 595"/>
          <p:cNvGrpSpPr/>
          <p:nvPr/>
        </p:nvGrpSpPr>
        <p:grpSpPr>
          <a:xfrm>
            <a:off x="9549142" y="3115575"/>
            <a:ext cx="1701249" cy="154246"/>
            <a:chOff x="427037" y="1439862"/>
            <a:chExt cx="1764948" cy="152400"/>
          </a:xfrm>
          <a:solidFill>
            <a:srgbClr val="BAD80A"/>
          </a:solidFill>
        </p:grpSpPr>
        <p:sp>
          <p:nvSpPr>
            <p:cNvPr id="663" name="Rectangle 662"/>
            <p:cNvSpPr/>
            <p:nvPr/>
          </p:nvSpPr>
          <p:spPr bwMode="auto">
            <a:xfrm>
              <a:off x="427037" y="1439862"/>
              <a:ext cx="152400" cy="152400"/>
            </a:xfrm>
            <a:prstGeom prst="rect">
              <a:avLst/>
            </a:prstGeom>
            <a:solidFill>
              <a:srgbClr val="FFF10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4" name="Rectangle 663"/>
            <p:cNvSpPr/>
            <p:nvPr/>
          </p:nvSpPr>
          <p:spPr bwMode="auto">
            <a:xfrm>
              <a:off x="606209" y="1439862"/>
              <a:ext cx="152400" cy="152400"/>
            </a:xfrm>
            <a:prstGeom prst="rect">
              <a:avLst/>
            </a:prstGeom>
            <a:solidFill>
              <a:srgbClr val="FFF10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5" name="Rectangle 66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6" name="Rectangle 66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7" name="Rectangle 66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8" name="Rectangle 66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9" name="Rectangle 66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0" name="Rectangle 66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1" name="Rectangle 67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2" name="Rectangle 67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7" name="Group 596"/>
          <p:cNvGrpSpPr/>
          <p:nvPr/>
        </p:nvGrpSpPr>
        <p:grpSpPr>
          <a:xfrm>
            <a:off x="9549150" y="3284716"/>
            <a:ext cx="1701249" cy="154246"/>
            <a:chOff x="427037" y="1439862"/>
            <a:chExt cx="1764948" cy="152400"/>
          </a:xfrm>
          <a:solidFill>
            <a:srgbClr val="BAD80A"/>
          </a:solidFill>
        </p:grpSpPr>
        <p:sp>
          <p:nvSpPr>
            <p:cNvPr id="653" name="Rectangle 65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4" name="Rectangle 65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5" name="Rectangle 65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6" name="Rectangle 65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7" name="Rectangle 65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8" name="Rectangle 65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9" name="Rectangle 65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1" name="Rectangle 66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2" name="Rectangle 66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8" name="Group 597"/>
          <p:cNvGrpSpPr/>
          <p:nvPr/>
        </p:nvGrpSpPr>
        <p:grpSpPr>
          <a:xfrm>
            <a:off x="9549159" y="3453855"/>
            <a:ext cx="1701249" cy="154246"/>
            <a:chOff x="427037" y="1439862"/>
            <a:chExt cx="1764948" cy="152400"/>
          </a:xfrm>
          <a:solidFill>
            <a:srgbClr val="BAD80A"/>
          </a:solidFill>
        </p:grpSpPr>
        <p:sp>
          <p:nvSpPr>
            <p:cNvPr id="643" name="Rectangle 64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4" name="Rectangle 64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5" name="Rectangle 64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6" name="Rectangle 64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7" name="Rectangle 64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8" name="Rectangle 64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9" name="Rectangle 64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0" name="Rectangle 64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1" name="Rectangle 65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2" name="Rectangle 65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9" name="Group 598"/>
          <p:cNvGrpSpPr/>
          <p:nvPr/>
        </p:nvGrpSpPr>
        <p:grpSpPr>
          <a:xfrm>
            <a:off x="9549168" y="3622996"/>
            <a:ext cx="1701249" cy="154246"/>
            <a:chOff x="427037" y="1439862"/>
            <a:chExt cx="1764948" cy="152400"/>
          </a:xfrm>
          <a:solidFill>
            <a:srgbClr val="BAD80A"/>
          </a:solidFill>
        </p:grpSpPr>
        <p:sp>
          <p:nvSpPr>
            <p:cNvPr id="633" name="Rectangle 63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4" name="Rectangle 63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5" name="Rectangle 63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6" name="Rectangle 63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7" name="Rectangle 63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8" name="Rectangle 63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9" name="Rectangle 63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0" name="Rectangle 63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1" name="Rectangle 64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2" name="Rectangle 64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0" name="Group 599"/>
          <p:cNvGrpSpPr/>
          <p:nvPr/>
        </p:nvGrpSpPr>
        <p:grpSpPr>
          <a:xfrm>
            <a:off x="9549176" y="3792135"/>
            <a:ext cx="1701249" cy="154246"/>
            <a:chOff x="427037" y="1439862"/>
            <a:chExt cx="1764948" cy="152400"/>
          </a:xfrm>
          <a:solidFill>
            <a:srgbClr val="BAD80A"/>
          </a:solidFill>
        </p:grpSpPr>
        <p:sp>
          <p:nvSpPr>
            <p:cNvPr id="623" name="Rectangle 62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4" name="Rectangle 62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5" name="Rectangle 62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6" name="Rectangle 62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7" name="Rectangle 62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8" name="Rectangle 62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9" name="Rectangle 62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0" name="Rectangle 62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1" name="Rectangle 63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2" name="Rectangle 63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1" name="Group 600"/>
          <p:cNvGrpSpPr/>
          <p:nvPr/>
        </p:nvGrpSpPr>
        <p:grpSpPr>
          <a:xfrm>
            <a:off x="9549185" y="3961275"/>
            <a:ext cx="1701249" cy="154246"/>
            <a:chOff x="427037" y="1439862"/>
            <a:chExt cx="1764948" cy="152400"/>
          </a:xfrm>
          <a:solidFill>
            <a:srgbClr val="BAD80A"/>
          </a:solidFill>
        </p:grpSpPr>
        <p:sp>
          <p:nvSpPr>
            <p:cNvPr id="613" name="Rectangle 61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4" name="Rectangle 61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5" name="Rectangle 61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6" name="Rectangle 61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7" name="Rectangle 61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8" name="Rectangle 61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9" name="Rectangle 61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0" name="Rectangle 61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1" name="Rectangle 62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2" name="Rectangle 62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2" name="Group 601"/>
          <p:cNvGrpSpPr/>
          <p:nvPr/>
        </p:nvGrpSpPr>
        <p:grpSpPr>
          <a:xfrm>
            <a:off x="9549194" y="4130415"/>
            <a:ext cx="1701249" cy="154246"/>
            <a:chOff x="427037" y="1439862"/>
            <a:chExt cx="1764948" cy="152400"/>
          </a:xfrm>
          <a:solidFill>
            <a:srgbClr val="BAD80A"/>
          </a:solidFill>
        </p:grpSpPr>
        <p:sp>
          <p:nvSpPr>
            <p:cNvPr id="603" name="Rectangle 60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4" name="Rectangle 60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5" name="Rectangle 60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6" name="Rectangle 60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7" name="Rectangle 60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8" name="Rectangle 60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9" name="Rectangle 60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0" name="Rectangle 60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1" name="Rectangle 61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2" name="Rectangle 61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703" name="Rectangle 702"/>
          <p:cNvSpPr/>
          <p:nvPr/>
        </p:nvSpPr>
        <p:spPr>
          <a:xfrm>
            <a:off x="10171241" y="2119454"/>
            <a:ext cx="1051506" cy="336759"/>
          </a:xfrm>
          <a:prstGeom prst="rect">
            <a:avLst/>
          </a:prstGeom>
        </p:spPr>
        <p:txBody>
          <a:bodyPr wrap="none">
            <a:spAutoFit/>
          </a:bodyPr>
          <a:lstStyle/>
          <a:p>
            <a:pPr algn="ctr" defTabSz="914102" fontAlgn="base">
              <a:lnSpc>
                <a:spcPct val="90000"/>
              </a:lnSpc>
              <a:spcBef>
                <a:spcPct val="0"/>
              </a:spcBef>
              <a:spcAft>
                <a:spcPct val="0"/>
              </a:spcAft>
            </a:pPr>
            <a:r>
              <a:rPr lang="en-US" sz="1765">
                <a:gradFill>
                  <a:gsLst>
                    <a:gs pos="0">
                      <a:srgbClr val="FFFFFF"/>
                    </a:gs>
                    <a:gs pos="100000">
                      <a:srgbClr val="FFFFFF"/>
                    </a:gs>
                  </a:gsLst>
                  <a:lin ang="5400000" scaled="0"/>
                </a:gradFill>
                <a:ea typeface="Segoe UI" pitchFamily="34" charset="0"/>
                <a:cs typeface="Segoe UI" pitchFamily="34" charset="0"/>
              </a:rPr>
              <a:t>Receivers</a:t>
            </a:r>
          </a:p>
        </p:txBody>
      </p:sp>
      <p:cxnSp>
        <p:nvCxnSpPr>
          <p:cNvPr id="705" name="Straight Arrow Connector 704"/>
          <p:cNvCxnSpPr>
            <a:stCxn id="693" idx="3"/>
            <a:endCxn id="416" idx="1"/>
          </p:cNvCxnSpPr>
          <p:nvPr/>
        </p:nvCxnSpPr>
        <p:spPr>
          <a:xfrm flipH="1" flipV="1">
            <a:off x="4770711" y="2005071"/>
            <a:ext cx="4925303" cy="680208"/>
          </a:xfrm>
          <a:prstGeom prst="bentConnector5">
            <a:avLst>
              <a:gd name="adj1" fmla="val 17832"/>
              <a:gd name="adj2" fmla="val -68806"/>
              <a:gd name="adj3" fmla="val 64952"/>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grpSp>
        <p:nvGrpSpPr>
          <p:cNvPr id="726" name="Group 725"/>
          <p:cNvGrpSpPr/>
          <p:nvPr/>
        </p:nvGrpSpPr>
        <p:grpSpPr>
          <a:xfrm>
            <a:off x="7627109" y="4859399"/>
            <a:ext cx="3603527" cy="1806798"/>
            <a:chOff x="7190652" y="4945062"/>
            <a:chExt cx="3675785" cy="1843028"/>
          </a:xfrm>
        </p:grpSpPr>
        <p:sp>
          <p:nvSpPr>
            <p:cNvPr id="711" name="Right Arrow 710"/>
            <p:cNvSpPr/>
            <p:nvPr/>
          </p:nvSpPr>
          <p:spPr bwMode="auto">
            <a:xfrm>
              <a:off x="7190652" y="4945062"/>
              <a:ext cx="3675785" cy="1843028"/>
            </a:xfrm>
            <a:prstGeom prst="rightArrow">
              <a:avLst>
                <a:gd name="adj1" fmla="val 75275"/>
                <a:gd name="adj2" fmla="val 50000"/>
              </a:avLst>
            </a:prstGeom>
            <a:no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endParaRPr lang="en-US" sz="1372">
                <a:gradFill>
                  <a:gsLst>
                    <a:gs pos="0">
                      <a:srgbClr val="FFFFFF"/>
                    </a:gs>
                    <a:gs pos="100000">
                      <a:srgbClr val="FFFFFF"/>
                    </a:gs>
                  </a:gsLst>
                  <a:lin ang="5400000" scaled="0"/>
                </a:gradFill>
                <a:ea typeface="Segoe UI" pitchFamily="34" charset="0"/>
                <a:cs typeface="Segoe UI" pitchFamily="34" charset="0"/>
              </a:endParaRPr>
            </a:p>
          </p:txBody>
        </p:sp>
        <p:sp>
          <p:nvSpPr>
            <p:cNvPr id="712" name="TextBox 711"/>
            <p:cNvSpPr txBox="1"/>
            <p:nvPr/>
          </p:nvSpPr>
          <p:spPr>
            <a:xfrm>
              <a:off x="7228842" y="5173662"/>
              <a:ext cx="2522690" cy="1417045"/>
            </a:xfrm>
            <a:prstGeom prst="rect">
              <a:avLst/>
            </a:prstGeom>
            <a:noFill/>
          </p:spPr>
          <p:txBody>
            <a:bodyPr wrap="none" lIns="179285" tIns="143428" rIns="179285" bIns="143428" rtlCol="0">
              <a:spAutoFit/>
            </a:bodyPr>
            <a:lstStyle/>
            <a:p>
              <a:pPr>
                <a:lnSpc>
                  <a:spcPct val="90000"/>
                </a:lnSpc>
                <a:spcAft>
                  <a:spcPts val="588"/>
                </a:spcAft>
              </a:pPr>
              <a:r>
                <a:rPr lang="en-US" sz="1568">
                  <a:gradFill>
                    <a:gsLst>
                      <a:gs pos="2917">
                        <a:srgbClr val="FFFFFF"/>
                      </a:gs>
                      <a:gs pos="30000">
                        <a:srgbClr val="FFFFFF"/>
                      </a:gs>
                    </a:gsLst>
                    <a:lin ang="5400000" scaled="0"/>
                  </a:gradFill>
                </a:rPr>
                <a:t>AMQP 1.0</a:t>
              </a:r>
            </a:p>
            <a:p>
              <a:pPr>
                <a:lnSpc>
                  <a:spcPct val="90000"/>
                </a:lnSpc>
                <a:spcAft>
                  <a:spcPts val="588"/>
                </a:spcAft>
              </a:pPr>
              <a:r>
                <a:rPr lang="en-US" sz="1568">
                  <a:gradFill>
                    <a:gsLst>
                      <a:gs pos="2917">
                        <a:srgbClr val="FFFFFF"/>
                      </a:gs>
                      <a:gs pos="30000">
                        <a:srgbClr val="FFFFFF"/>
                      </a:gs>
                    </a:gsLst>
                    <a:lin ang="5400000" scaled="0"/>
                  </a:gradFill>
                </a:rPr>
                <a:t>Credit-based flow control</a:t>
              </a:r>
            </a:p>
            <a:p>
              <a:pPr>
                <a:lnSpc>
                  <a:spcPct val="90000"/>
                </a:lnSpc>
                <a:spcAft>
                  <a:spcPts val="588"/>
                </a:spcAft>
              </a:pPr>
              <a:r>
                <a:rPr lang="en-US" sz="1568">
                  <a:gradFill>
                    <a:gsLst>
                      <a:gs pos="2917">
                        <a:srgbClr val="FFFFFF"/>
                      </a:gs>
                      <a:gs pos="30000">
                        <a:srgbClr val="FFFFFF"/>
                      </a:gs>
                    </a:gsLst>
                    <a:lin ang="5400000" scaled="0"/>
                  </a:gradFill>
                </a:rPr>
                <a:t>Client-side cursors</a:t>
              </a:r>
            </a:p>
            <a:p>
              <a:pPr>
                <a:lnSpc>
                  <a:spcPct val="90000"/>
                </a:lnSpc>
                <a:spcAft>
                  <a:spcPts val="588"/>
                </a:spcAft>
              </a:pPr>
              <a:r>
                <a:rPr lang="en-US" sz="1568">
                  <a:gradFill>
                    <a:gsLst>
                      <a:gs pos="2917">
                        <a:srgbClr val="FFFFFF"/>
                      </a:gs>
                      <a:gs pos="30000">
                        <a:srgbClr val="FFFFFF"/>
                      </a:gs>
                    </a:gsLst>
                    <a:lin ang="5400000" scaled="0"/>
                  </a:gradFill>
                </a:rPr>
                <a:t>Offset by Id or Timestamp</a:t>
              </a:r>
            </a:p>
          </p:txBody>
        </p:sp>
      </p:grpSp>
      <p:grpSp>
        <p:nvGrpSpPr>
          <p:cNvPr id="714" name="Group 713"/>
          <p:cNvGrpSpPr/>
          <p:nvPr/>
        </p:nvGrpSpPr>
        <p:grpSpPr>
          <a:xfrm>
            <a:off x="8785531" y="1068787"/>
            <a:ext cx="2838422" cy="3450607"/>
            <a:chOff x="8199699" y="1089721"/>
            <a:chExt cx="2895338" cy="3519799"/>
          </a:xfrm>
        </p:grpSpPr>
        <p:sp>
          <p:nvSpPr>
            <p:cNvPr id="709" name="Rectangle 708"/>
            <p:cNvSpPr/>
            <p:nvPr/>
          </p:nvSpPr>
          <p:spPr bwMode="auto">
            <a:xfrm>
              <a:off x="8199699" y="1089721"/>
              <a:ext cx="2895338" cy="813641"/>
            </a:xfrm>
            <a:prstGeom prst="rect">
              <a:avLst/>
            </a:prstGeom>
            <a:solidFill>
              <a:srgbClr val="F472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a:gradFill>
                    <a:gsLst>
                      <a:gs pos="0">
                        <a:srgbClr val="FFFFFF"/>
                      </a:gs>
                      <a:gs pos="100000">
                        <a:srgbClr val="FFFFFF"/>
                      </a:gs>
                    </a:gsLst>
                    <a:lin ang="5400000" scaled="0"/>
                  </a:gradFill>
                  <a:ea typeface="Segoe UI" pitchFamily="34" charset="0"/>
                  <a:cs typeface="Segoe UI" pitchFamily="34" charset="0"/>
                </a:rPr>
                <a:t>Event Processor Host</a:t>
              </a:r>
            </a:p>
          </p:txBody>
        </p:sp>
        <p:sp>
          <p:nvSpPr>
            <p:cNvPr id="713" name="Rectangle 712"/>
            <p:cNvSpPr/>
            <p:nvPr/>
          </p:nvSpPr>
          <p:spPr bwMode="auto">
            <a:xfrm>
              <a:off x="10968087" y="1884168"/>
              <a:ext cx="126950" cy="2725352"/>
            </a:xfrm>
            <a:prstGeom prst="rect">
              <a:avLst/>
            </a:prstGeom>
            <a:solidFill>
              <a:srgbClr val="F472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grpSp>
      <p:sp>
        <p:nvSpPr>
          <p:cNvPr id="710" name="Rectangle 709"/>
          <p:cNvSpPr/>
          <p:nvPr/>
        </p:nvSpPr>
        <p:spPr bwMode="auto">
          <a:xfrm>
            <a:off x="9250235" y="963832"/>
            <a:ext cx="2074910" cy="409318"/>
          </a:xfrm>
          <a:prstGeom prst="rect">
            <a:avLst/>
          </a:prstGeom>
          <a:solidFill>
            <a:srgbClr val="984B9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err="1">
                <a:gradFill>
                  <a:gsLst>
                    <a:gs pos="0">
                      <a:srgbClr val="FFFFFF"/>
                    </a:gs>
                    <a:gs pos="100000">
                      <a:srgbClr val="FFFFFF"/>
                    </a:gs>
                  </a:gsLst>
                  <a:lin ang="5400000" scaled="0"/>
                </a:gradFill>
                <a:ea typeface="Segoe UI" pitchFamily="34" charset="0"/>
                <a:cs typeface="Segoe UI" pitchFamily="34" charset="0"/>
              </a:rPr>
              <a:t>IEventProcessor</a:t>
            </a:r>
            <a:endParaRPr lang="en-US" sz="1765">
              <a:gradFill>
                <a:gsLst>
                  <a:gs pos="0">
                    <a:srgbClr val="FFFFFF"/>
                  </a:gs>
                  <a:gs pos="100000">
                    <a:srgbClr val="FFFFFF"/>
                  </a:gs>
                </a:gsLst>
                <a:lin ang="5400000" scaled="0"/>
              </a:gradFill>
              <a:ea typeface="Segoe UI" pitchFamily="34" charset="0"/>
              <a:cs typeface="Segoe UI" pitchFamily="34" charset="0"/>
            </a:endParaRPr>
          </a:p>
        </p:txBody>
      </p:sp>
      <p:cxnSp>
        <p:nvCxnSpPr>
          <p:cNvPr id="722" name="Straight Arrow Connector 704"/>
          <p:cNvCxnSpPr/>
          <p:nvPr/>
        </p:nvCxnSpPr>
        <p:spPr>
          <a:xfrm flipH="1" flipV="1">
            <a:off x="4756396" y="2163289"/>
            <a:ext cx="4925303" cy="680208"/>
          </a:xfrm>
          <a:prstGeom prst="bentConnector5">
            <a:avLst>
              <a:gd name="adj1" fmla="val 15618"/>
              <a:gd name="adj2" fmla="val -68806"/>
              <a:gd name="adj3" fmla="val 66428"/>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sp>
        <p:nvSpPr>
          <p:cNvPr id="727" name="Rectangle 726"/>
          <p:cNvSpPr/>
          <p:nvPr/>
        </p:nvSpPr>
        <p:spPr bwMode="auto">
          <a:xfrm>
            <a:off x="6619171" y="4659075"/>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40069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523C2-8FF5-405B-A6DA-67880DCE21B4}"/>
              </a:ext>
            </a:extLst>
          </p:cNvPr>
          <p:cNvSpPr>
            <a:spLocks noGrp="1"/>
          </p:cNvSpPr>
          <p:nvPr>
            <p:ph type="title"/>
          </p:nvPr>
        </p:nvSpPr>
        <p:spPr/>
        <p:txBody>
          <a:bodyPr/>
          <a:lstStyle/>
          <a:p>
            <a:r>
              <a:rPr lang="en-US"/>
              <a:t>Azure Functions</a:t>
            </a:r>
            <a:endParaRPr lang="nl-NL"/>
          </a:p>
        </p:txBody>
      </p:sp>
      <p:grpSp>
        <p:nvGrpSpPr>
          <p:cNvPr id="3" name="Group 2">
            <a:extLst>
              <a:ext uri="{FF2B5EF4-FFF2-40B4-BE49-F238E27FC236}">
                <a16:creationId xmlns:a16="http://schemas.microsoft.com/office/drawing/2014/main" id="{C8552BB0-93D1-4D86-A4E4-791DCCDAB61A}"/>
              </a:ext>
            </a:extLst>
          </p:cNvPr>
          <p:cNvGrpSpPr/>
          <p:nvPr/>
        </p:nvGrpSpPr>
        <p:grpSpPr>
          <a:xfrm>
            <a:off x="4134455" y="1194798"/>
            <a:ext cx="3216184" cy="4871958"/>
            <a:chOff x="4133899" y="1194163"/>
            <a:chExt cx="3217096" cy="4873340"/>
          </a:xfrm>
        </p:grpSpPr>
        <p:grpSp>
          <p:nvGrpSpPr>
            <p:cNvPr id="4" name="Group 3">
              <a:extLst>
                <a:ext uri="{FF2B5EF4-FFF2-40B4-BE49-F238E27FC236}">
                  <a16:creationId xmlns:a16="http://schemas.microsoft.com/office/drawing/2014/main" id="{CED2642E-83FB-41CE-9A61-7A2D81956B7C}"/>
                </a:ext>
              </a:extLst>
            </p:cNvPr>
            <p:cNvGrpSpPr/>
            <p:nvPr/>
          </p:nvGrpSpPr>
          <p:grpSpPr>
            <a:xfrm>
              <a:off x="4841006" y="1194163"/>
              <a:ext cx="2509989" cy="4873340"/>
              <a:chOff x="4841006" y="1194163"/>
              <a:chExt cx="2509989" cy="4873340"/>
            </a:xfrm>
          </p:grpSpPr>
          <p:pic>
            <p:nvPicPr>
              <p:cNvPr id="6" name="Graphic 5">
                <a:extLst>
                  <a:ext uri="{FF2B5EF4-FFF2-40B4-BE49-F238E27FC236}">
                    <a16:creationId xmlns:a16="http://schemas.microsoft.com/office/drawing/2014/main" id="{04124E69-00D9-438E-8A4A-0C23C151F6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6926" y="2569926"/>
                <a:ext cx="1718148" cy="1718148"/>
              </a:xfrm>
              <a:prstGeom prst="rect">
                <a:avLst/>
              </a:prstGeom>
            </p:spPr>
          </p:pic>
          <p:sp>
            <p:nvSpPr>
              <p:cNvPr id="7" name="TextBox 6">
                <a:extLst>
                  <a:ext uri="{FF2B5EF4-FFF2-40B4-BE49-F238E27FC236}">
                    <a16:creationId xmlns:a16="http://schemas.microsoft.com/office/drawing/2014/main" id="{183FC11B-F03A-4F98-A1A3-0C9A18C4FEC6}"/>
                  </a:ext>
                </a:extLst>
              </p:cNvPr>
              <p:cNvSpPr txBox="1"/>
              <p:nvPr/>
            </p:nvSpPr>
            <p:spPr>
              <a:xfrm>
                <a:off x="4841006" y="5113725"/>
                <a:ext cx="2509989" cy="953778"/>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solidFill>
                      <a:schemeClr val="bg2"/>
                    </a:solidFill>
                    <a:latin typeface="Segoe UI Semilight"/>
                  </a:rPr>
                  <a:t>Author functions in C#, F#, Node.JS, </a:t>
                </a:r>
                <a:r>
                  <a:rPr lang="en-US" sz="1567" b="1">
                    <a:solidFill>
                      <a:schemeClr val="bg2"/>
                    </a:solidFill>
                    <a:latin typeface="Segoe UI Semilight"/>
                  </a:rPr>
                  <a:t>Java</a:t>
                </a:r>
                <a:r>
                  <a:rPr lang="en-US" sz="1567">
                    <a:solidFill>
                      <a:schemeClr val="bg2"/>
                    </a:solidFill>
                    <a:latin typeface="Segoe UI Semilight"/>
                  </a:rPr>
                  <a:t>, and more</a:t>
                </a:r>
              </a:p>
            </p:txBody>
          </p:sp>
          <p:sp>
            <p:nvSpPr>
              <p:cNvPr id="8" name="TextBox 7">
                <a:extLst>
                  <a:ext uri="{FF2B5EF4-FFF2-40B4-BE49-F238E27FC236}">
                    <a16:creationId xmlns:a16="http://schemas.microsoft.com/office/drawing/2014/main" id="{E0359EA4-7441-4AAD-A1FF-A1768D229183}"/>
                  </a:ext>
                </a:extLst>
              </p:cNvPr>
              <p:cNvSpPr txBox="1"/>
              <p:nvPr/>
            </p:nvSpPr>
            <p:spPr>
              <a:xfrm>
                <a:off x="5563907" y="1194163"/>
                <a:ext cx="106418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solidFill>
                      <a:schemeClr val="bg2"/>
                    </a:solidFill>
                    <a:latin typeface="Segoe UI Semilight"/>
                  </a:rPr>
                  <a:t>Code</a:t>
                </a:r>
              </a:p>
            </p:txBody>
          </p:sp>
        </p:grpSp>
        <p:sp>
          <p:nvSpPr>
            <p:cNvPr id="5" name="Arrow: Right 4">
              <a:extLst>
                <a:ext uri="{FF2B5EF4-FFF2-40B4-BE49-F238E27FC236}">
                  <a16:creationId xmlns:a16="http://schemas.microsoft.com/office/drawing/2014/main" id="{8151F8C8-39DE-406B-9160-28A54D0D52A3}"/>
                </a:ext>
              </a:extLst>
            </p:cNvPr>
            <p:cNvSpPr/>
            <p:nvPr/>
          </p:nvSpPr>
          <p:spPr bwMode="auto">
            <a:xfrm>
              <a:off x="4133899" y="3284824"/>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solidFill>
                  <a:schemeClr val="bg2"/>
                </a:solidFill>
                <a:latin typeface="Segoe UI Semilight"/>
              </a:endParaRPr>
            </a:p>
          </p:txBody>
        </p:sp>
      </p:grpSp>
      <p:grpSp>
        <p:nvGrpSpPr>
          <p:cNvPr id="9" name="Group 8">
            <a:extLst>
              <a:ext uri="{FF2B5EF4-FFF2-40B4-BE49-F238E27FC236}">
                <a16:creationId xmlns:a16="http://schemas.microsoft.com/office/drawing/2014/main" id="{896652BF-7651-4398-8027-C863C2782AFE}"/>
              </a:ext>
            </a:extLst>
          </p:cNvPr>
          <p:cNvGrpSpPr/>
          <p:nvPr/>
        </p:nvGrpSpPr>
        <p:grpSpPr>
          <a:xfrm>
            <a:off x="1314946" y="1203944"/>
            <a:ext cx="2675053" cy="5084511"/>
            <a:chOff x="1313589" y="1203312"/>
            <a:chExt cx="2675812" cy="5085954"/>
          </a:xfrm>
        </p:grpSpPr>
        <p:grpSp>
          <p:nvGrpSpPr>
            <p:cNvPr id="10" name="Group 9">
              <a:extLst>
                <a:ext uri="{FF2B5EF4-FFF2-40B4-BE49-F238E27FC236}">
                  <a16:creationId xmlns:a16="http://schemas.microsoft.com/office/drawing/2014/main" id="{011C7353-8330-4B14-87DA-6BEDE26A010B}"/>
                </a:ext>
              </a:extLst>
            </p:cNvPr>
            <p:cNvGrpSpPr/>
            <p:nvPr/>
          </p:nvGrpSpPr>
          <p:grpSpPr>
            <a:xfrm>
              <a:off x="1313589" y="1797206"/>
              <a:ext cx="2316072" cy="3009131"/>
              <a:chOff x="1313589" y="1797206"/>
              <a:chExt cx="2316072" cy="3009131"/>
            </a:xfrm>
          </p:grpSpPr>
          <p:pic>
            <p:nvPicPr>
              <p:cNvPr id="13" name="Graphic 12">
                <a:extLst>
                  <a:ext uri="{FF2B5EF4-FFF2-40B4-BE49-F238E27FC236}">
                    <a16:creationId xmlns:a16="http://schemas.microsoft.com/office/drawing/2014/main" id="{14FC9BE6-CEFE-4F3C-805D-A0C53AB540F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313589" y="1797206"/>
                <a:ext cx="1814384" cy="1402024"/>
              </a:xfrm>
              <a:prstGeom prst="rect">
                <a:avLst/>
              </a:prstGeom>
            </p:spPr>
          </p:pic>
          <p:grpSp>
            <p:nvGrpSpPr>
              <p:cNvPr id="14" name="Group 13">
                <a:extLst>
                  <a:ext uri="{FF2B5EF4-FFF2-40B4-BE49-F238E27FC236}">
                    <a16:creationId xmlns:a16="http://schemas.microsoft.com/office/drawing/2014/main" id="{EB074E3F-199C-4C53-96FE-44398F21CD76}"/>
                  </a:ext>
                </a:extLst>
              </p:cNvPr>
              <p:cNvGrpSpPr/>
              <p:nvPr/>
            </p:nvGrpSpPr>
            <p:grpSpPr>
              <a:xfrm>
                <a:off x="1838307" y="2116021"/>
                <a:ext cx="1791354" cy="2690316"/>
                <a:chOff x="4945434" y="1645264"/>
                <a:chExt cx="1827274" cy="2744263"/>
              </a:xfrm>
            </p:grpSpPr>
            <p:pic>
              <p:nvPicPr>
                <p:cNvPr id="15" name="Graphic 14">
                  <a:extLst>
                    <a:ext uri="{FF2B5EF4-FFF2-40B4-BE49-F238E27FC236}">
                      <a16:creationId xmlns:a16="http://schemas.microsoft.com/office/drawing/2014/main" id="{58BAD56A-103E-4FFA-A53B-2B24DEF448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76078" y="2590125"/>
                  <a:ext cx="777240" cy="777240"/>
                </a:xfrm>
                <a:prstGeom prst="rect">
                  <a:avLst/>
                </a:prstGeom>
              </p:spPr>
            </p:pic>
            <p:pic>
              <p:nvPicPr>
                <p:cNvPr id="16" name="Picture 15">
                  <a:extLst>
                    <a:ext uri="{FF2B5EF4-FFF2-40B4-BE49-F238E27FC236}">
                      <a16:creationId xmlns:a16="http://schemas.microsoft.com/office/drawing/2014/main" id="{131823D5-CEAB-4614-A4E0-C55D54E18722}"/>
                    </a:ext>
                  </a:extLst>
                </p:cNvPr>
                <p:cNvPicPr>
                  <a:picLocks noChangeAspect="1"/>
                </p:cNvPicPr>
                <p:nvPr/>
              </p:nvPicPr>
              <p:blipFill>
                <a:blip r:embed="rId8" cstate="screen">
                  <a:biLevel thresh="25000"/>
                  <a:extLst>
                    <a:ext uri="{28A0092B-C50C-407E-A947-70E740481C1C}">
                      <a14:useLocalDpi xmlns:a14="http://schemas.microsoft.com/office/drawing/2010/main"/>
                    </a:ext>
                  </a:extLst>
                </a:blip>
                <a:stretch>
                  <a:fillRect/>
                </a:stretch>
              </p:blipFill>
              <p:spPr>
                <a:xfrm>
                  <a:off x="4945434" y="3609236"/>
                  <a:ext cx="780290" cy="780291"/>
                </a:xfrm>
                <a:prstGeom prst="rect">
                  <a:avLst/>
                </a:prstGeom>
              </p:spPr>
            </p:pic>
            <p:pic>
              <p:nvPicPr>
                <p:cNvPr id="17" name="Picture 16">
                  <a:extLst>
                    <a:ext uri="{FF2B5EF4-FFF2-40B4-BE49-F238E27FC236}">
                      <a16:creationId xmlns:a16="http://schemas.microsoft.com/office/drawing/2014/main" id="{09BB5E1C-AD33-48C9-B182-64243F1D764B}"/>
                    </a:ext>
                  </a:extLst>
                </p:cNvPr>
                <p:cNvPicPr>
                  <a:picLocks noChangeAspect="1"/>
                </p:cNvPicPr>
                <p:nvPr/>
              </p:nvPicPr>
              <p:blipFill>
                <a:blip r:embed="rId9" cstate="screen">
                  <a:biLevel thresh="25000"/>
                  <a:extLst>
                    <a:ext uri="{28A0092B-C50C-407E-A947-70E740481C1C}">
                      <a14:useLocalDpi xmlns:a14="http://schemas.microsoft.com/office/drawing/2010/main"/>
                    </a:ext>
                  </a:extLst>
                </a:blip>
                <a:stretch>
                  <a:fillRect/>
                </a:stretch>
              </p:blipFill>
              <p:spPr>
                <a:xfrm>
                  <a:off x="5992418" y="2594426"/>
                  <a:ext cx="780290" cy="780290"/>
                </a:xfrm>
                <a:prstGeom prst="rect">
                  <a:avLst/>
                </a:prstGeom>
              </p:spPr>
            </p:pic>
            <p:pic>
              <p:nvPicPr>
                <p:cNvPr id="18" name="Picture 17">
                  <a:extLst>
                    <a:ext uri="{FF2B5EF4-FFF2-40B4-BE49-F238E27FC236}">
                      <a16:creationId xmlns:a16="http://schemas.microsoft.com/office/drawing/2014/main" id="{0B3B88B1-5317-4FEF-9CB6-4766CC432A51}"/>
                    </a:ext>
                  </a:extLst>
                </p:cNvPr>
                <p:cNvPicPr>
                  <a:picLocks noChangeAspect="1"/>
                </p:cNvPicPr>
                <p:nvPr/>
              </p:nvPicPr>
              <p:blipFill>
                <a:blip r:embed="rId10" cstate="screen">
                  <a:biLevel thresh="25000"/>
                  <a:extLst>
                    <a:ext uri="{28A0092B-C50C-407E-A947-70E740481C1C}">
                      <a14:useLocalDpi xmlns:a14="http://schemas.microsoft.com/office/drawing/2010/main"/>
                    </a:ext>
                  </a:extLst>
                </a:blip>
                <a:stretch>
                  <a:fillRect/>
                </a:stretch>
              </p:blipFill>
              <p:spPr>
                <a:xfrm>
                  <a:off x="5982841" y="1645264"/>
                  <a:ext cx="780290" cy="780290"/>
                </a:xfrm>
                <a:prstGeom prst="rect">
                  <a:avLst/>
                </a:prstGeom>
              </p:spPr>
            </p:pic>
            <p:pic>
              <p:nvPicPr>
                <p:cNvPr id="19" name="Picture 18">
                  <a:extLst>
                    <a:ext uri="{FF2B5EF4-FFF2-40B4-BE49-F238E27FC236}">
                      <a16:creationId xmlns:a16="http://schemas.microsoft.com/office/drawing/2014/main" id="{AF6B9E23-2CB4-4EB5-B948-4C40F5C23B3A}"/>
                    </a:ext>
                  </a:extLst>
                </p:cNvPr>
                <p:cNvPicPr>
                  <a:picLocks noChangeAspect="1"/>
                </p:cNvPicPr>
                <p:nvPr/>
              </p:nvPicPr>
              <p:blipFill>
                <a:blip r:embed="rId11" cstate="screen">
                  <a:biLevel thresh="25000"/>
                  <a:extLst>
                    <a:ext uri="{28A0092B-C50C-407E-A947-70E740481C1C}">
                      <a14:useLocalDpi xmlns:a14="http://schemas.microsoft.com/office/drawing/2010/main"/>
                    </a:ext>
                  </a:extLst>
                </a:blip>
                <a:stretch>
                  <a:fillRect/>
                </a:stretch>
              </p:blipFill>
              <p:spPr>
                <a:xfrm>
                  <a:off x="5992419" y="3609236"/>
                  <a:ext cx="761134" cy="761134"/>
                </a:xfrm>
                <a:prstGeom prst="rect">
                  <a:avLst/>
                </a:prstGeom>
              </p:spPr>
            </p:pic>
          </p:grpSp>
        </p:grpSp>
        <p:sp>
          <p:nvSpPr>
            <p:cNvPr id="11" name="TextBox 10">
              <a:extLst>
                <a:ext uri="{FF2B5EF4-FFF2-40B4-BE49-F238E27FC236}">
                  <a16:creationId xmlns:a16="http://schemas.microsoft.com/office/drawing/2014/main" id="{ACB29343-773F-45F1-B0F8-A7851810508D}"/>
                </a:ext>
              </a:extLst>
            </p:cNvPr>
            <p:cNvSpPr txBox="1"/>
            <p:nvPr/>
          </p:nvSpPr>
          <p:spPr>
            <a:xfrm>
              <a:off x="2129473" y="1203312"/>
              <a:ext cx="120986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solidFill>
                    <a:schemeClr val="bg2"/>
                  </a:solidFill>
                  <a:latin typeface="Segoe UI Semilight"/>
                </a:rPr>
                <a:t>Events</a:t>
              </a:r>
            </a:p>
          </p:txBody>
        </p:sp>
        <p:sp>
          <p:nvSpPr>
            <p:cNvPr id="12" name="TextBox 11">
              <a:extLst>
                <a:ext uri="{FF2B5EF4-FFF2-40B4-BE49-F238E27FC236}">
                  <a16:creationId xmlns:a16="http://schemas.microsoft.com/office/drawing/2014/main" id="{64BFB6BD-4B83-40D8-9454-248274CF7768}"/>
                </a:ext>
              </a:extLst>
            </p:cNvPr>
            <p:cNvSpPr txBox="1"/>
            <p:nvPr/>
          </p:nvSpPr>
          <p:spPr>
            <a:xfrm>
              <a:off x="1479412" y="5113725"/>
              <a:ext cx="2509989" cy="1175541"/>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solidFill>
                    <a:schemeClr val="bg2"/>
                  </a:solidFill>
                  <a:latin typeface="Segoe UI Semilight"/>
                </a:rPr>
                <a:t>React to timers, HTTP, or events from your favorite Azure services, with more on the way</a:t>
              </a:r>
            </a:p>
          </p:txBody>
        </p:sp>
      </p:grpSp>
      <p:grpSp>
        <p:nvGrpSpPr>
          <p:cNvPr id="20" name="Group 19">
            <a:extLst>
              <a:ext uri="{FF2B5EF4-FFF2-40B4-BE49-F238E27FC236}">
                <a16:creationId xmlns:a16="http://schemas.microsoft.com/office/drawing/2014/main" id="{B755D76B-9444-4B3B-8E40-A194994E72DB}"/>
              </a:ext>
            </a:extLst>
          </p:cNvPr>
          <p:cNvGrpSpPr/>
          <p:nvPr/>
        </p:nvGrpSpPr>
        <p:grpSpPr>
          <a:xfrm>
            <a:off x="7458342" y="1194797"/>
            <a:ext cx="3252939" cy="4873805"/>
            <a:chOff x="7458727" y="1194163"/>
            <a:chExt cx="3253861" cy="4875188"/>
          </a:xfrm>
        </p:grpSpPr>
        <p:sp>
          <p:nvSpPr>
            <p:cNvPr id="21" name="Arrow: Right 20">
              <a:extLst>
                <a:ext uri="{FF2B5EF4-FFF2-40B4-BE49-F238E27FC236}">
                  <a16:creationId xmlns:a16="http://schemas.microsoft.com/office/drawing/2014/main" id="{28CF9A39-2FE8-4C25-B073-A2C9048BA2B6}"/>
                </a:ext>
              </a:extLst>
            </p:cNvPr>
            <p:cNvSpPr/>
            <p:nvPr/>
          </p:nvSpPr>
          <p:spPr bwMode="auto">
            <a:xfrm>
              <a:off x="7458727" y="3284823"/>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solidFill>
                  <a:schemeClr val="bg2"/>
                </a:solidFill>
                <a:latin typeface="Segoe UI Semilight"/>
              </a:endParaRPr>
            </a:p>
          </p:txBody>
        </p:sp>
        <p:grpSp>
          <p:nvGrpSpPr>
            <p:cNvPr id="22" name="Group 21">
              <a:extLst>
                <a:ext uri="{FF2B5EF4-FFF2-40B4-BE49-F238E27FC236}">
                  <a16:creationId xmlns:a16="http://schemas.microsoft.com/office/drawing/2014/main" id="{395CE62B-2569-4EDD-B33B-FED61CA2E5C9}"/>
                </a:ext>
              </a:extLst>
            </p:cNvPr>
            <p:cNvGrpSpPr/>
            <p:nvPr/>
          </p:nvGrpSpPr>
          <p:grpSpPr>
            <a:xfrm>
              <a:off x="8202599" y="1194163"/>
              <a:ext cx="2509989" cy="4875188"/>
              <a:chOff x="8202599" y="1194163"/>
              <a:chExt cx="2509989" cy="4875188"/>
            </a:xfrm>
          </p:grpSpPr>
          <p:grpSp>
            <p:nvGrpSpPr>
              <p:cNvPr id="23" name="Group 22">
                <a:extLst>
                  <a:ext uri="{FF2B5EF4-FFF2-40B4-BE49-F238E27FC236}">
                    <a16:creationId xmlns:a16="http://schemas.microsoft.com/office/drawing/2014/main" id="{011D393D-6428-4357-A1BD-2EBDFA4FFCB1}"/>
                  </a:ext>
                </a:extLst>
              </p:cNvPr>
              <p:cNvGrpSpPr/>
              <p:nvPr/>
            </p:nvGrpSpPr>
            <p:grpSpPr>
              <a:xfrm>
                <a:off x="8561168" y="2569927"/>
                <a:ext cx="1792850" cy="1728536"/>
                <a:chOff x="8732837" y="2620962"/>
                <a:chExt cx="1828800" cy="1763197"/>
              </a:xfrm>
            </p:grpSpPr>
            <p:pic>
              <p:nvPicPr>
                <p:cNvPr id="26" name="Picture 25">
                  <a:extLst>
                    <a:ext uri="{FF2B5EF4-FFF2-40B4-BE49-F238E27FC236}">
                      <a16:creationId xmlns:a16="http://schemas.microsoft.com/office/drawing/2014/main" id="{CFBE0AF6-E7BF-49EF-AA29-D9393B78B3BF}"/>
                    </a:ext>
                  </a:extLst>
                </p:cNvPr>
                <p:cNvPicPr>
                  <a:picLocks noChangeAspect="1"/>
                </p:cNvPicPr>
                <p:nvPr/>
              </p:nvPicPr>
              <p:blipFill>
                <a:blip r:embed="rId12" cstate="screen">
                  <a:biLevel thresh="25000"/>
                  <a:extLst>
                    <a:ext uri="{28A0092B-C50C-407E-A947-70E740481C1C}">
                      <a14:useLocalDpi xmlns:a14="http://schemas.microsoft.com/office/drawing/2010/main"/>
                    </a:ext>
                  </a:extLst>
                </a:blip>
                <a:stretch>
                  <a:fillRect/>
                </a:stretch>
              </p:blipFill>
              <p:spPr>
                <a:xfrm>
                  <a:off x="8732837" y="3593272"/>
                  <a:ext cx="780290" cy="780290"/>
                </a:xfrm>
                <a:prstGeom prst="rect">
                  <a:avLst/>
                </a:prstGeom>
              </p:spPr>
            </p:pic>
            <p:pic>
              <p:nvPicPr>
                <p:cNvPr id="27" name="Picture 26">
                  <a:extLst>
                    <a:ext uri="{FF2B5EF4-FFF2-40B4-BE49-F238E27FC236}">
                      <a16:creationId xmlns:a16="http://schemas.microsoft.com/office/drawing/2014/main" id="{0AE3A357-1B29-4548-B581-0F35B5C9146C}"/>
                    </a:ext>
                  </a:extLst>
                </p:cNvPr>
                <p:cNvPicPr>
                  <a:picLocks noChangeAspect="1"/>
                </p:cNvPicPr>
                <p:nvPr/>
              </p:nvPicPr>
              <p:blipFill>
                <a:blip r:embed="rId13" cstate="screen">
                  <a:biLevel thresh="25000"/>
                  <a:extLst>
                    <a:ext uri="{28A0092B-C50C-407E-A947-70E740481C1C}">
                      <a14:useLocalDpi xmlns:a14="http://schemas.microsoft.com/office/drawing/2010/main"/>
                    </a:ext>
                  </a:extLst>
                </a:blip>
                <a:stretch>
                  <a:fillRect/>
                </a:stretch>
              </p:blipFill>
              <p:spPr>
                <a:xfrm>
                  <a:off x="9781347" y="2634011"/>
                  <a:ext cx="780290" cy="780290"/>
                </a:xfrm>
                <a:prstGeom prst="rect">
                  <a:avLst/>
                </a:prstGeom>
              </p:spPr>
            </p:pic>
            <p:pic>
              <p:nvPicPr>
                <p:cNvPr id="28" name="Picture 27">
                  <a:extLst>
                    <a:ext uri="{FF2B5EF4-FFF2-40B4-BE49-F238E27FC236}">
                      <a16:creationId xmlns:a16="http://schemas.microsoft.com/office/drawing/2014/main" id="{6E5C9F2F-96E0-4478-9CEF-FA5EECE8BBEE}"/>
                    </a:ext>
                  </a:extLst>
                </p:cNvPr>
                <p:cNvPicPr>
                  <a:picLocks noChangeAspect="1"/>
                </p:cNvPicPr>
                <p:nvPr/>
              </p:nvPicPr>
              <p:blipFill>
                <a:blip r:embed="rId9" cstate="screen">
                  <a:biLevel thresh="25000"/>
                  <a:extLst>
                    <a:ext uri="{28A0092B-C50C-407E-A947-70E740481C1C}">
                      <a14:useLocalDpi xmlns:a14="http://schemas.microsoft.com/office/drawing/2010/main"/>
                    </a:ext>
                  </a:extLst>
                </a:blip>
                <a:stretch>
                  <a:fillRect/>
                </a:stretch>
              </p:blipFill>
              <p:spPr>
                <a:xfrm>
                  <a:off x="8734032" y="2620962"/>
                  <a:ext cx="780290" cy="780290"/>
                </a:xfrm>
                <a:prstGeom prst="rect">
                  <a:avLst/>
                </a:prstGeom>
              </p:spPr>
            </p:pic>
            <p:pic>
              <p:nvPicPr>
                <p:cNvPr id="29" name="Picture 28">
                  <a:extLst>
                    <a:ext uri="{FF2B5EF4-FFF2-40B4-BE49-F238E27FC236}">
                      <a16:creationId xmlns:a16="http://schemas.microsoft.com/office/drawing/2014/main" id="{E932EB26-0110-49C1-A5D4-37B677C5DC0C}"/>
                    </a:ext>
                  </a:extLst>
                </p:cNvPr>
                <p:cNvPicPr>
                  <a:picLocks noChangeAspect="1"/>
                </p:cNvPicPr>
                <p:nvPr/>
              </p:nvPicPr>
              <p:blipFill>
                <a:blip r:embed="rId11" cstate="screen">
                  <a:biLevel thresh="25000"/>
                  <a:extLst>
                    <a:ext uri="{28A0092B-C50C-407E-A947-70E740481C1C}">
                      <a14:useLocalDpi xmlns:a14="http://schemas.microsoft.com/office/drawing/2010/main"/>
                    </a:ext>
                  </a:extLst>
                </a:blip>
                <a:stretch>
                  <a:fillRect/>
                </a:stretch>
              </p:blipFill>
              <p:spPr>
                <a:xfrm>
                  <a:off x="9781347" y="3603869"/>
                  <a:ext cx="780290" cy="780290"/>
                </a:xfrm>
                <a:prstGeom prst="rect">
                  <a:avLst/>
                </a:prstGeom>
              </p:spPr>
            </p:pic>
          </p:grpSp>
          <p:sp>
            <p:nvSpPr>
              <p:cNvPr id="24" name="TextBox 23">
                <a:extLst>
                  <a:ext uri="{FF2B5EF4-FFF2-40B4-BE49-F238E27FC236}">
                    <a16:creationId xmlns:a16="http://schemas.microsoft.com/office/drawing/2014/main" id="{29AB0508-4B2F-4C86-AABE-A8E307783925}"/>
                  </a:ext>
                </a:extLst>
              </p:cNvPr>
              <p:cNvSpPr txBox="1"/>
              <p:nvPr/>
            </p:nvSpPr>
            <p:spPr>
              <a:xfrm>
                <a:off x="8741956" y="1194163"/>
                <a:ext cx="1431275"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solidFill>
                      <a:schemeClr val="bg2"/>
                    </a:solidFill>
                    <a:latin typeface="Segoe UI Semilight"/>
                  </a:rPr>
                  <a:t>Outputs</a:t>
                </a:r>
              </a:p>
            </p:txBody>
          </p:sp>
          <p:sp>
            <p:nvSpPr>
              <p:cNvPr id="25" name="TextBox 24">
                <a:extLst>
                  <a:ext uri="{FF2B5EF4-FFF2-40B4-BE49-F238E27FC236}">
                    <a16:creationId xmlns:a16="http://schemas.microsoft.com/office/drawing/2014/main" id="{37309ED8-F3C5-47F9-B07D-6434EBB9D88A}"/>
                  </a:ext>
                </a:extLst>
              </p:cNvPr>
              <p:cNvSpPr txBox="1"/>
              <p:nvPr/>
            </p:nvSpPr>
            <p:spPr>
              <a:xfrm>
                <a:off x="8202599" y="5115281"/>
                <a:ext cx="2509989" cy="954070"/>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solidFill>
                      <a:schemeClr val="bg2"/>
                    </a:solidFill>
                    <a:latin typeface="Segoe UI Semilight"/>
                  </a:rPr>
                  <a:t>Send results to an ever-growing collection of services</a:t>
                </a:r>
              </a:p>
            </p:txBody>
          </p:sp>
        </p:grpSp>
      </p:grpSp>
    </p:spTree>
    <p:extLst>
      <p:ext uri="{BB962C8B-B14F-4D97-AF65-F5344CB8AC3E}">
        <p14:creationId xmlns:p14="http://schemas.microsoft.com/office/powerpoint/2010/main" val="300883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93ECD0B-864D-465F-BE5B-F4760169FFD4}"/>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51470ABF-813B-41AA-AF02-2D3FC67B00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91482" y="3738781"/>
            <a:ext cx="695325" cy="695325"/>
          </a:xfrm>
          <a:prstGeom prst="rect">
            <a:avLst/>
          </a:prstGeom>
        </p:spPr>
      </p:pic>
      <p:pic>
        <p:nvPicPr>
          <p:cNvPr id="6" name="Graphic 5">
            <a:extLst>
              <a:ext uri="{FF2B5EF4-FFF2-40B4-BE49-F238E27FC236}">
                <a16:creationId xmlns:a16="http://schemas.microsoft.com/office/drawing/2014/main" id="{00A4790E-D9C8-4200-ABE4-4A02C1600D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7847" y="3738837"/>
            <a:ext cx="695325" cy="695325"/>
          </a:xfrm>
          <a:prstGeom prst="rect">
            <a:avLst/>
          </a:prstGeom>
        </p:spPr>
      </p:pic>
      <p:pic>
        <p:nvPicPr>
          <p:cNvPr id="7" name="Picture 2" descr="asf - Revision 1885802: /kafka/site/logos">
            <a:extLst>
              <a:ext uri="{FF2B5EF4-FFF2-40B4-BE49-F238E27FC236}">
                <a16:creationId xmlns:a16="http://schemas.microsoft.com/office/drawing/2014/main" id="{946BC039-42E9-4255-A238-E47FA416808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49729635-0FBA-495E-8021-30E14E73EA14}"/>
              </a:ext>
            </a:extLst>
          </p:cNvPr>
          <p:cNvCxnSpPr>
            <a:cxnSpLocks/>
            <a:stCxn id="7" idx="3"/>
            <a:endCxn id="6"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B93F5AA-EECE-40E4-84E5-D11EFD3E83F4}"/>
              </a:ext>
            </a:extLst>
          </p:cNvPr>
          <p:cNvCxnSpPr>
            <a:cxnSpLocks/>
            <a:stCxn id="6" idx="3"/>
            <a:endCxn id="10"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6AA2E9C3-3F0A-40DA-BEC1-FC32DD9E40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5658" y="3738837"/>
            <a:ext cx="695325" cy="695325"/>
          </a:xfrm>
          <a:prstGeom prst="rect">
            <a:avLst/>
          </a:prstGeom>
        </p:spPr>
      </p:pic>
      <p:cxnSp>
        <p:nvCxnSpPr>
          <p:cNvPr id="11" name="Straight Arrow Connector 10">
            <a:extLst>
              <a:ext uri="{FF2B5EF4-FFF2-40B4-BE49-F238E27FC236}">
                <a16:creationId xmlns:a16="http://schemas.microsoft.com/office/drawing/2014/main" id="{2C1A158A-ECBA-41CD-9835-7813BC6A6F05}"/>
              </a:ext>
            </a:extLst>
          </p:cNvPr>
          <p:cNvCxnSpPr>
            <a:cxnSpLocks/>
            <a:stCxn id="10" idx="3"/>
            <a:endCxn id="5" idx="1"/>
          </p:cNvCxnSpPr>
          <p:nvPr/>
        </p:nvCxnSpPr>
        <p:spPr>
          <a:xfrm flipV="1">
            <a:off x="4180983" y="4086444"/>
            <a:ext cx="510499" cy="56"/>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7207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7633-78EE-40AF-A300-4E9FD75FCA9A}"/>
              </a:ext>
            </a:extLst>
          </p:cNvPr>
          <p:cNvSpPr>
            <a:spLocks noGrp="1"/>
          </p:cNvSpPr>
          <p:nvPr>
            <p:ph type="title"/>
          </p:nvPr>
        </p:nvSpPr>
        <p:spPr/>
        <p:txBody>
          <a:bodyPr/>
          <a:lstStyle/>
          <a:p>
            <a:r>
              <a:rPr lang="en-US"/>
              <a:t>Materialized view</a:t>
            </a:r>
            <a:endParaRPr lang="nl-NL"/>
          </a:p>
        </p:txBody>
      </p:sp>
      <p:sp>
        <p:nvSpPr>
          <p:cNvPr id="4" name="Text Placeholder 3">
            <a:extLst>
              <a:ext uri="{FF2B5EF4-FFF2-40B4-BE49-F238E27FC236}">
                <a16:creationId xmlns:a16="http://schemas.microsoft.com/office/drawing/2014/main" id="{EF470760-C6B0-407B-9510-8831B6286E7E}"/>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537736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1EE0-5114-441C-A930-CCB324AABC30}"/>
              </a:ext>
            </a:extLst>
          </p:cNvPr>
          <p:cNvSpPr>
            <a:spLocks noGrp="1"/>
          </p:cNvSpPr>
          <p:nvPr>
            <p:ph type="title"/>
          </p:nvPr>
        </p:nvSpPr>
        <p:spPr/>
        <p:txBody>
          <a:bodyPr/>
          <a:lstStyle/>
          <a:p>
            <a:r>
              <a:rPr lang="en-US"/>
              <a:t>Creating a materialized view</a:t>
            </a:r>
            <a:endParaRPr lang="nl-NL"/>
          </a:p>
        </p:txBody>
      </p:sp>
      <p:graphicFrame>
        <p:nvGraphicFramePr>
          <p:cNvPr id="6" name="Content Placeholder 3">
            <a:extLst>
              <a:ext uri="{FF2B5EF4-FFF2-40B4-BE49-F238E27FC236}">
                <a16:creationId xmlns:a16="http://schemas.microsoft.com/office/drawing/2014/main" id="{AC5680CC-831D-4744-B8AA-A4B1BB399E1F}"/>
              </a:ext>
            </a:extLst>
          </p:cNvPr>
          <p:cNvGraphicFramePr>
            <a:graphicFrameLocks noGrp="1"/>
          </p:cNvGraphicFramePr>
          <p:nvPr>
            <p:ph idx="1"/>
            <p:extLst>
              <p:ext uri="{D42A27DB-BD31-4B8C-83A1-F6EECF244321}">
                <p14:modId xmlns:p14="http://schemas.microsoft.com/office/powerpoint/2010/main" val="30553631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60635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graphicEl>
                                              <a:dgm id="{48F7A819-CB6C-4515-AE8B-3689460EE97E}"/>
                                            </p:graphicEl>
                                          </p:spTgt>
                                        </p:tgtEl>
                                        <p:attrNameLst>
                                          <p:attrName>style.visibility</p:attrName>
                                        </p:attrNameLst>
                                      </p:cBhvr>
                                      <p:to>
                                        <p:strVal val="visible"/>
                                      </p:to>
                                    </p:set>
                                    <p:animEffect transition="in" filter="fade">
                                      <p:cBhvr>
                                        <p:cTn id="7" dur="500"/>
                                        <p:tgtEl>
                                          <p:spTgt spid="6">
                                            <p:graphicEl>
                                              <a:dgm id="{48F7A819-CB6C-4515-AE8B-3689460EE97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D80788C7-2C20-471C-863D-799F1E3462F8}"/>
                                            </p:graphicEl>
                                          </p:spTgt>
                                        </p:tgtEl>
                                        <p:attrNameLst>
                                          <p:attrName>style.visibility</p:attrName>
                                        </p:attrNameLst>
                                      </p:cBhvr>
                                      <p:to>
                                        <p:strVal val="visible"/>
                                      </p:to>
                                    </p:set>
                                    <p:animEffect transition="in" filter="fade">
                                      <p:cBhvr>
                                        <p:cTn id="10" dur="500"/>
                                        <p:tgtEl>
                                          <p:spTgt spid="6">
                                            <p:graphicEl>
                                              <a:dgm id="{D80788C7-2C20-471C-863D-799F1E3462F8}"/>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graphicEl>
                                              <a:dgm id="{949ABF20-6D26-49E2-AA3E-A3E84728F55D}"/>
                                            </p:graphicEl>
                                          </p:spTgt>
                                        </p:tgtEl>
                                        <p:attrNameLst>
                                          <p:attrName>style.visibility</p:attrName>
                                        </p:attrNameLst>
                                      </p:cBhvr>
                                      <p:to>
                                        <p:strVal val="visible"/>
                                      </p:to>
                                    </p:set>
                                    <p:animEffect transition="in" filter="fade">
                                      <p:cBhvr>
                                        <p:cTn id="15" dur="500"/>
                                        <p:tgtEl>
                                          <p:spTgt spid="6">
                                            <p:graphicEl>
                                              <a:dgm id="{949ABF20-6D26-49E2-AA3E-A3E84728F55D}"/>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graphicEl>
                                              <a:dgm id="{0F5E3250-9004-4A9E-83F3-FFD03477525D}"/>
                                            </p:graphicEl>
                                          </p:spTgt>
                                        </p:tgtEl>
                                        <p:attrNameLst>
                                          <p:attrName>style.visibility</p:attrName>
                                        </p:attrNameLst>
                                      </p:cBhvr>
                                      <p:to>
                                        <p:strVal val="visible"/>
                                      </p:to>
                                    </p:set>
                                    <p:animEffect transition="in" filter="fade">
                                      <p:cBhvr>
                                        <p:cTn id="18" dur="500"/>
                                        <p:tgtEl>
                                          <p:spTgt spid="6">
                                            <p:graphicEl>
                                              <a:dgm id="{0F5E3250-9004-4A9E-83F3-FFD03477525D}"/>
                                            </p:graphicEl>
                                          </p:spTgt>
                                        </p:tgtEl>
                                      </p:cBhvr>
                                    </p:animEffect>
                                  </p:childTnLst>
                                </p:cTn>
                              </p:par>
                              <p:par>
                                <p:cTn id="19" presetID="9" presetClass="emph" presetSubtype="0" grpId="1" nodeType="withEffect">
                                  <p:stCondLst>
                                    <p:cond delay="0"/>
                                  </p:stCondLst>
                                  <p:childTnLst>
                                    <p:set>
                                      <p:cBhvr>
                                        <p:cTn id="20" dur="indefinite"/>
                                        <p:tgtEl>
                                          <p:spTgt spid="6">
                                            <p:graphicEl>
                                              <a:dgm id="{48F7A819-CB6C-4515-AE8B-3689460EE97E}"/>
                                            </p:graphicEl>
                                          </p:spTgt>
                                        </p:tgtEl>
                                        <p:attrNameLst>
                                          <p:attrName>style.opacity</p:attrName>
                                        </p:attrNameLst>
                                      </p:cBhvr>
                                      <p:to>
                                        <p:strVal val="0.25"/>
                                      </p:to>
                                    </p:set>
                                    <p:animEffect filter="image" prLst="opacity: 0.25">
                                      <p:cBhvr rctx="IE">
                                        <p:cTn id="21" dur="indefinite"/>
                                        <p:tgtEl>
                                          <p:spTgt spid="6">
                                            <p:graphicEl>
                                              <a:dgm id="{48F7A819-CB6C-4515-AE8B-3689460EE97E}"/>
                                            </p:graphicEl>
                                          </p:spTgt>
                                        </p:tgtEl>
                                      </p:cBhvr>
                                    </p:animEffect>
                                  </p:childTnLst>
                                </p:cTn>
                              </p:par>
                              <p:par>
                                <p:cTn id="22" presetID="9" presetClass="emph" presetSubtype="0" grpId="1" nodeType="withEffect">
                                  <p:stCondLst>
                                    <p:cond delay="0"/>
                                  </p:stCondLst>
                                  <p:childTnLst>
                                    <p:set>
                                      <p:cBhvr>
                                        <p:cTn id="23" dur="indefinite"/>
                                        <p:tgtEl>
                                          <p:spTgt spid="6">
                                            <p:graphicEl>
                                              <a:dgm id="{D80788C7-2C20-471C-863D-799F1E3462F8}"/>
                                            </p:graphicEl>
                                          </p:spTgt>
                                        </p:tgtEl>
                                        <p:attrNameLst>
                                          <p:attrName>style.opacity</p:attrName>
                                        </p:attrNameLst>
                                      </p:cBhvr>
                                      <p:to>
                                        <p:strVal val="0.25"/>
                                      </p:to>
                                    </p:set>
                                    <p:animEffect filter="image" prLst="opacity: 0.25">
                                      <p:cBhvr rctx="IE">
                                        <p:cTn id="24" dur="indefinite"/>
                                        <p:tgtEl>
                                          <p:spTgt spid="6">
                                            <p:graphicEl>
                                              <a:dgm id="{D80788C7-2C20-471C-863D-799F1E3462F8}"/>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graphicEl>
                                              <a:dgm id="{56317322-AA77-4A18-96EE-F8143403975A}"/>
                                            </p:graphicEl>
                                          </p:spTgt>
                                        </p:tgtEl>
                                        <p:attrNameLst>
                                          <p:attrName>style.visibility</p:attrName>
                                        </p:attrNameLst>
                                      </p:cBhvr>
                                      <p:to>
                                        <p:strVal val="visible"/>
                                      </p:to>
                                    </p:set>
                                    <p:animEffect transition="in" filter="fade">
                                      <p:cBhvr>
                                        <p:cTn id="29" dur="500"/>
                                        <p:tgtEl>
                                          <p:spTgt spid="6">
                                            <p:graphicEl>
                                              <a:dgm id="{56317322-AA77-4A18-96EE-F8143403975A}"/>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graphicEl>
                                              <a:dgm id="{73E08CEE-CF31-4012-8A3C-F52B821743CA}"/>
                                            </p:graphicEl>
                                          </p:spTgt>
                                        </p:tgtEl>
                                        <p:attrNameLst>
                                          <p:attrName>style.visibility</p:attrName>
                                        </p:attrNameLst>
                                      </p:cBhvr>
                                      <p:to>
                                        <p:strVal val="visible"/>
                                      </p:to>
                                    </p:set>
                                    <p:animEffect transition="in" filter="fade">
                                      <p:cBhvr>
                                        <p:cTn id="32" dur="500"/>
                                        <p:tgtEl>
                                          <p:spTgt spid="6">
                                            <p:graphicEl>
                                              <a:dgm id="{73E08CEE-CF31-4012-8A3C-F52B821743CA}"/>
                                            </p:graphicEl>
                                          </p:spTgt>
                                        </p:tgtEl>
                                      </p:cBhvr>
                                    </p:animEffect>
                                  </p:childTnLst>
                                </p:cTn>
                              </p:par>
                              <p:par>
                                <p:cTn id="33" presetID="9" presetClass="emph" presetSubtype="0" grpId="1" nodeType="withEffect">
                                  <p:stCondLst>
                                    <p:cond delay="0"/>
                                  </p:stCondLst>
                                  <p:childTnLst>
                                    <p:set>
                                      <p:cBhvr>
                                        <p:cTn id="34" dur="indefinite"/>
                                        <p:tgtEl>
                                          <p:spTgt spid="6">
                                            <p:graphicEl>
                                              <a:dgm id="{949ABF20-6D26-49E2-AA3E-A3E84728F55D}"/>
                                            </p:graphicEl>
                                          </p:spTgt>
                                        </p:tgtEl>
                                        <p:attrNameLst>
                                          <p:attrName>style.opacity</p:attrName>
                                        </p:attrNameLst>
                                      </p:cBhvr>
                                      <p:to>
                                        <p:strVal val="0.25"/>
                                      </p:to>
                                    </p:set>
                                    <p:animEffect filter="image" prLst="opacity: 0.25">
                                      <p:cBhvr rctx="IE">
                                        <p:cTn id="35" dur="indefinite"/>
                                        <p:tgtEl>
                                          <p:spTgt spid="6">
                                            <p:graphicEl>
                                              <a:dgm id="{949ABF20-6D26-49E2-AA3E-A3E84728F55D}"/>
                                            </p:graphicEl>
                                          </p:spTgt>
                                        </p:tgtEl>
                                      </p:cBhvr>
                                    </p:animEffect>
                                  </p:childTnLst>
                                </p:cTn>
                              </p:par>
                              <p:par>
                                <p:cTn id="36" presetID="9" presetClass="emph" presetSubtype="0" grpId="1" nodeType="withEffect">
                                  <p:stCondLst>
                                    <p:cond delay="0"/>
                                  </p:stCondLst>
                                  <p:childTnLst>
                                    <p:set>
                                      <p:cBhvr>
                                        <p:cTn id="37" dur="indefinite"/>
                                        <p:tgtEl>
                                          <p:spTgt spid="6">
                                            <p:graphicEl>
                                              <a:dgm id="{0F5E3250-9004-4A9E-83F3-FFD03477525D}"/>
                                            </p:graphicEl>
                                          </p:spTgt>
                                        </p:tgtEl>
                                        <p:attrNameLst>
                                          <p:attrName>style.opacity</p:attrName>
                                        </p:attrNameLst>
                                      </p:cBhvr>
                                      <p:to>
                                        <p:strVal val="0.25"/>
                                      </p:to>
                                    </p:set>
                                    <p:animEffect filter="image" prLst="opacity: 0.25">
                                      <p:cBhvr rctx="IE">
                                        <p:cTn id="38" dur="indefinite"/>
                                        <p:tgtEl>
                                          <p:spTgt spid="6">
                                            <p:graphicEl>
                                              <a:dgm id="{0F5E3250-9004-4A9E-83F3-FFD03477525D}"/>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graphicEl>
                                              <a:dgm id="{DE4A8923-6DA6-423B-874F-31465C7797BD}"/>
                                            </p:graphicEl>
                                          </p:spTgt>
                                        </p:tgtEl>
                                        <p:attrNameLst>
                                          <p:attrName>style.visibility</p:attrName>
                                        </p:attrNameLst>
                                      </p:cBhvr>
                                      <p:to>
                                        <p:strVal val="visible"/>
                                      </p:to>
                                    </p:set>
                                    <p:animEffect transition="in" filter="fade">
                                      <p:cBhvr>
                                        <p:cTn id="43" dur="500"/>
                                        <p:tgtEl>
                                          <p:spTgt spid="6">
                                            <p:graphicEl>
                                              <a:dgm id="{DE4A8923-6DA6-423B-874F-31465C7797BD}"/>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graphicEl>
                                              <a:dgm id="{91BAB38B-4C32-46A2-A444-BF2BA1D8DF6E}"/>
                                            </p:graphicEl>
                                          </p:spTgt>
                                        </p:tgtEl>
                                        <p:attrNameLst>
                                          <p:attrName>style.visibility</p:attrName>
                                        </p:attrNameLst>
                                      </p:cBhvr>
                                      <p:to>
                                        <p:strVal val="visible"/>
                                      </p:to>
                                    </p:set>
                                    <p:animEffect transition="in" filter="fade">
                                      <p:cBhvr>
                                        <p:cTn id="46" dur="500"/>
                                        <p:tgtEl>
                                          <p:spTgt spid="6">
                                            <p:graphicEl>
                                              <a:dgm id="{91BAB38B-4C32-46A2-A444-BF2BA1D8DF6E}"/>
                                            </p:graphicEl>
                                          </p:spTgt>
                                        </p:tgtEl>
                                      </p:cBhvr>
                                    </p:animEffect>
                                  </p:childTnLst>
                                </p:cTn>
                              </p:par>
                              <p:par>
                                <p:cTn id="47" presetID="9" presetClass="emph" presetSubtype="0" grpId="1" nodeType="withEffect">
                                  <p:stCondLst>
                                    <p:cond delay="0"/>
                                  </p:stCondLst>
                                  <p:childTnLst>
                                    <p:set>
                                      <p:cBhvr>
                                        <p:cTn id="48" dur="indefinite"/>
                                        <p:tgtEl>
                                          <p:spTgt spid="6">
                                            <p:graphicEl>
                                              <a:dgm id="{56317322-AA77-4A18-96EE-F8143403975A}"/>
                                            </p:graphicEl>
                                          </p:spTgt>
                                        </p:tgtEl>
                                        <p:attrNameLst>
                                          <p:attrName>style.opacity</p:attrName>
                                        </p:attrNameLst>
                                      </p:cBhvr>
                                      <p:to>
                                        <p:strVal val="0.25"/>
                                      </p:to>
                                    </p:set>
                                    <p:animEffect filter="image" prLst="opacity: 0.25">
                                      <p:cBhvr rctx="IE">
                                        <p:cTn id="49" dur="indefinite"/>
                                        <p:tgtEl>
                                          <p:spTgt spid="6">
                                            <p:graphicEl>
                                              <a:dgm id="{56317322-AA77-4A18-96EE-F8143403975A}"/>
                                            </p:graphicEl>
                                          </p:spTgt>
                                        </p:tgtEl>
                                      </p:cBhvr>
                                    </p:animEffect>
                                  </p:childTnLst>
                                </p:cTn>
                              </p:par>
                              <p:par>
                                <p:cTn id="50" presetID="9" presetClass="emph" presetSubtype="0" grpId="1" nodeType="withEffect">
                                  <p:stCondLst>
                                    <p:cond delay="0"/>
                                  </p:stCondLst>
                                  <p:childTnLst>
                                    <p:set>
                                      <p:cBhvr>
                                        <p:cTn id="51" dur="indefinite"/>
                                        <p:tgtEl>
                                          <p:spTgt spid="6">
                                            <p:graphicEl>
                                              <a:dgm id="{73E08CEE-CF31-4012-8A3C-F52B821743CA}"/>
                                            </p:graphicEl>
                                          </p:spTgt>
                                        </p:tgtEl>
                                        <p:attrNameLst>
                                          <p:attrName>style.opacity</p:attrName>
                                        </p:attrNameLst>
                                      </p:cBhvr>
                                      <p:to>
                                        <p:strVal val="0.25"/>
                                      </p:to>
                                    </p:set>
                                    <p:animEffect filter="image" prLst="opacity: 0.25">
                                      <p:cBhvr rctx="IE">
                                        <p:cTn id="52" dur="indefinite"/>
                                        <p:tgtEl>
                                          <p:spTgt spid="6">
                                            <p:graphicEl>
                                              <a:dgm id="{73E08CEE-CF31-4012-8A3C-F52B821743C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Graphic spid="6" grpId="1" uiExpand="1">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0BF13A-C2BF-4F99-BA8D-34A715EE139D}"/>
              </a:ext>
            </a:extLst>
          </p:cNvPr>
          <p:cNvSpPr>
            <a:spLocks noGrp="1"/>
          </p:cNvSpPr>
          <p:nvPr>
            <p:ph type="title"/>
          </p:nvPr>
        </p:nvSpPr>
        <p:spPr/>
        <p:txBody>
          <a:bodyPr/>
          <a:lstStyle/>
          <a:p>
            <a:r>
              <a:rPr lang="en-US"/>
              <a:t>Creating a materialized view</a:t>
            </a:r>
            <a:endParaRPr lang="nl-NL"/>
          </a:p>
        </p:txBody>
      </p:sp>
      <p:sp>
        <p:nvSpPr>
          <p:cNvPr id="3" name="Content Placeholder 2">
            <a:extLst>
              <a:ext uri="{FF2B5EF4-FFF2-40B4-BE49-F238E27FC236}">
                <a16:creationId xmlns:a16="http://schemas.microsoft.com/office/drawing/2014/main" id="{03161D19-1086-4FF5-B9E0-5A27CBB012EA}"/>
              </a:ext>
            </a:extLst>
          </p:cNvPr>
          <p:cNvSpPr>
            <a:spLocks noGrp="1"/>
          </p:cNvSpPr>
          <p:nvPr>
            <p:ph idx="1"/>
          </p:nvPr>
        </p:nvSpPr>
        <p:spPr/>
        <p:txBody>
          <a:bodyPr/>
          <a:lstStyle/>
          <a:p>
            <a:r>
              <a:rPr lang="en-US">
                <a:solidFill>
                  <a:schemeClr val="bg2"/>
                </a:solidFill>
              </a:rPr>
              <a:t>Cosmos DB Change Feed</a:t>
            </a:r>
          </a:p>
        </p:txBody>
      </p:sp>
    </p:spTree>
    <p:extLst>
      <p:ext uri="{BB962C8B-B14F-4D97-AF65-F5344CB8AC3E}">
        <p14:creationId xmlns:p14="http://schemas.microsoft.com/office/powerpoint/2010/main" val="3129802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F2B4-5C5F-43CD-BBA4-E752D8F7ACC5}"/>
              </a:ext>
            </a:extLst>
          </p:cNvPr>
          <p:cNvSpPr>
            <a:spLocks noGrp="1"/>
          </p:cNvSpPr>
          <p:nvPr>
            <p:ph type="title"/>
          </p:nvPr>
        </p:nvSpPr>
        <p:spPr/>
        <p:txBody>
          <a:bodyPr/>
          <a:lstStyle/>
          <a:p>
            <a:r>
              <a:rPr lang="en-US"/>
              <a:t>Eldert Grootenboer &amp; Olena </a:t>
            </a:r>
            <a:r>
              <a:rPr lang="en-US" err="1"/>
              <a:t>Borzenko</a:t>
            </a:r>
            <a:endParaRPr lang="nl-NL"/>
          </a:p>
        </p:txBody>
      </p:sp>
      <p:sp>
        <p:nvSpPr>
          <p:cNvPr id="5" name="Content Placeholder 4">
            <a:extLst>
              <a:ext uri="{FF2B5EF4-FFF2-40B4-BE49-F238E27FC236}">
                <a16:creationId xmlns:a16="http://schemas.microsoft.com/office/drawing/2014/main" id="{25C09C0A-AC28-4CFE-827D-7AEA5868EA49}"/>
              </a:ext>
            </a:extLst>
          </p:cNvPr>
          <p:cNvSpPr>
            <a:spLocks noGrp="1"/>
          </p:cNvSpPr>
          <p:nvPr>
            <p:ph sz="half" idx="1"/>
          </p:nvPr>
        </p:nvSpPr>
        <p:spPr/>
        <p:txBody>
          <a:bodyPr/>
          <a:lstStyle/>
          <a:p>
            <a:pPr marL="0" indent="0">
              <a:buNone/>
            </a:pPr>
            <a:r>
              <a:rPr lang="en-US"/>
              <a:t>Motion10</a:t>
            </a:r>
          </a:p>
          <a:p>
            <a:pPr marL="0" indent="0">
              <a:buNone/>
            </a:pPr>
            <a:r>
              <a:rPr lang="en-US"/>
              <a:t>Azure MVP</a:t>
            </a:r>
          </a:p>
          <a:p>
            <a:pPr marL="0" indent="0">
              <a:buNone/>
            </a:pPr>
            <a:r>
              <a:rPr lang="nl-NL"/>
              <a:t>@egrootenboer</a:t>
            </a:r>
          </a:p>
        </p:txBody>
      </p:sp>
      <p:sp>
        <p:nvSpPr>
          <p:cNvPr id="6" name="Content Placeholder 5">
            <a:extLst>
              <a:ext uri="{FF2B5EF4-FFF2-40B4-BE49-F238E27FC236}">
                <a16:creationId xmlns:a16="http://schemas.microsoft.com/office/drawing/2014/main" id="{3D42651E-2712-4255-9B34-D48BF197B97D}"/>
              </a:ext>
            </a:extLst>
          </p:cNvPr>
          <p:cNvSpPr>
            <a:spLocks noGrp="1"/>
          </p:cNvSpPr>
          <p:nvPr>
            <p:ph sz="half" idx="2"/>
          </p:nvPr>
        </p:nvSpPr>
        <p:spPr/>
        <p:txBody>
          <a:bodyPr vert="horz" lIns="91440" tIns="45720" rIns="91440" bIns="45720" rtlCol="0" anchor="t">
            <a:normAutofit/>
          </a:bodyPr>
          <a:lstStyle/>
          <a:p>
            <a:pPr marL="0" indent="0">
              <a:buNone/>
            </a:pPr>
            <a:r>
              <a:rPr lang="en-US" err="1"/>
              <a:t>Durstexpress</a:t>
            </a:r>
            <a:endParaRPr lang="en-US">
              <a:cs typeface="Calibri"/>
            </a:endParaRPr>
          </a:p>
          <a:p>
            <a:pPr marL="0" indent="0">
              <a:buNone/>
            </a:pPr>
            <a:r>
              <a:rPr lang="en-US">
                <a:cs typeface="Calibri"/>
              </a:rPr>
              <a:t>@</a:t>
            </a:r>
            <a:r>
              <a:rPr lang="en-US">
                <a:ea typeface="+mn-lt"/>
                <a:cs typeface="+mn-lt"/>
              </a:rPr>
              <a:t>borzenko_lena</a:t>
            </a:r>
            <a:endParaRPr lang="en-US">
              <a:cs typeface="Calibri"/>
            </a:endParaRPr>
          </a:p>
        </p:txBody>
      </p:sp>
    </p:spTree>
    <p:extLst>
      <p:ext uri="{BB962C8B-B14F-4D97-AF65-F5344CB8AC3E}">
        <p14:creationId xmlns:p14="http://schemas.microsoft.com/office/powerpoint/2010/main" val="41340852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922B724-41A3-E94D-9BE7-0D6955E4FDD3}"/>
              </a:ext>
            </a:extLst>
          </p:cNvPr>
          <p:cNvSpPr/>
          <p:nvPr/>
        </p:nvSpPr>
        <p:spPr bwMode="auto">
          <a:xfrm>
            <a:off x="-12069" y="1321"/>
            <a:ext cx="6768664" cy="685702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Text Placeholder 2">
            <a:extLst>
              <a:ext uri="{FF2B5EF4-FFF2-40B4-BE49-F238E27FC236}">
                <a16:creationId xmlns:a16="http://schemas.microsoft.com/office/drawing/2014/main" id="{C614D430-92A3-D644-BA19-CA0530657ABC}"/>
              </a:ext>
            </a:extLst>
          </p:cNvPr>
          <p:cNvSpPr txBox="1">
            <a:spLocks/>
          </p:cNvSpPr>
          <p:nvPr/>
        </p:nvSpPr>
        <p:spPr>
          <a:xfrm>
            <a:off x="416230" y="1708105"/>
            <a:ext cx="5912066" cy="33855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63">
              <a:spcAft>
                <a:spcPts val="600"/>
              </a:spcAft>
            </a:pPr>
            <a:endParaRPr lang="en-US" sz="2200">
              <a:solidFill>
                <a:schemeClr val="bg1"/>
              </a:solidFill>
            </a:endParaRPr>
          </a:p>
        </p:txBody>
      </p:sp>
      <p:sp>
        <p:nvSpPr>
          <p:cNvPr id="54" name="Title 1">
            <a:extLst>
              <a:ext uri="{FF2B5EF4-FFF2-40B4-BE49-F238E27FC236}">
                <a16:creationId xmlns:a16="http://schemas.microsoft.com/office/drawing/2014/main" id="{DA81DDBF-1CAE-4A41-953F-E27458998979}"/>
              </a:ext>
            </a:extLst>
          </p:cNvPr>
          <p:cNvSpPr txBox="1">
            <a:spLocks/>
          </p:cNvSpPr>
          <p:nvPr/>
        </p:nvSpPr>
        <p:spPr>
          <a:xfrm>
            <a:off x="236793" y="300731"/>
            <a:ext cx="6357902"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endParaRPr lang="en-US">
              <a:solidFill>
                <a:srgbClr val="50E6FF"/>
              </a:solidFill>
              <a:latin typeface="Segoe UI Semibold"/>
            </a:endParaRPr>
          </a:p>
        </p:txBody>
      </p:sp>
      <p:sp>
        <p:nvSpPr>
          <p:cNvPr id="5" name="Title 4">
            <a:extLst>
              <a:ext uri="{FF2B5EF4-FFF2-40B4-BE49-F238E27FC236}">
                <a16:creationId xmlns:a16="http://schemas.microsoft.com/office/drawing/2014/main" id="{AF682F14-2B67-4EE5-B20E-724853DBB99F}"/>
              </a:ext>
            </a:extLst>
          </p:cNvPr>
          <p:cNvSpPr>
            <a:spLocks noGrp="1"/>
          </p:cNvSpPr>
          <p:nvPr>
            <p:ph type="title"/>
          </p:nvPr>
        </p:nvSpPr>
        <p:spPr/>
        <p:txBody>
          <a:bodyPr>
            <a:normAutofit/>
          </a:bodyPr>
          <a:lstStyle/>
          <a:p>
            <a:r>
              <a:rPr lang="en-US"/>
              <a:t>What is Azure Cosmos DB Change Feed?</a:t>
            </a:r>
            <a:endParaRPr lang="nl-NL"/>
          </a:p>
        </p:txBody>
      </p:sp>
      <p:sp>
        <p:nvSpPr>
          <p:cNvPr id="6" name="Content Placeholder 5">
            <a:extLst>
              <a:ext uri="{FF2B5EF4-FFF2-40B4-BE49-F238E27FC236}">
                <a16:creationId xmlns:a16="http://schemas.microsoft.com/office/drawing/2014/main" id="{2BEE734D-B42D-4961-BA2B-C4B1B2E9D7ED}"/>
              </a:ext>
            </a:extLst>
          </p:cNvPr>
          <p:cNvSpPr>
            <a:spLocks noGrp="1"/>
          </p:cNvSpPr>
          <p:nvPr>
            <p:ph idx="1"/>
          </p:nvPr>
        </p:nvSpPr>
        <p:spPr/>
        <p:txBody>
          <a:bodyPr/>
          <a:lstStyle/>
          <a:p>
            <a:r>
              <a:rPr lang="en-US"/>
              <a:t>Allows you to listen to an Azure Cosmos container for any changes.</a:t>
            </a:r>
          </a:p>
          <a:p>
            <a:r>
              <a:rPr lang="en-US"/>
              <a:t>Outputs the sorted list of documents that were changed in the order in which they were modified. </a:t>
            </a:r>
          </a:p>
          <a:p>
            <a:r>
              <a:rPr lang="en-US"/>
              <a:t>The changes are persisted, can be processed asynchronously and incrementally</a:t>
            </a:r>
          </a:p>
          <a:p>
            <a:endParaRPr lang="nl-NL"/>
          </a:p>
        </p:txBody>
      </p:sp>
      <p:pic>
        <p:nvPicPr>
          <p:cNvPr id="8" name="Picture 7">
            <a:extLst>
              <a:ext uri="{FF2B5EF4-FFF2-40B4-BE49-F238E27FC236}">
                <a16:creationId xmlns:a16="http://schemas.microsoft.com/office/drawing/2014/main" id="{32DD18E7-340E-4CCB-8FC5-F234A5111053}"/>
              </a:ext>
            </a:extLst>
          </p:cNvPr>
          <p:cNvPicPr>
            <a:picLocks noChangeAspect="1"/>
          </p:cNvPicPr>
          <p:nvPr/>
        </p:nvPicPr>
        <p:blipFill>
          <a:blip r:embed="rId3"/>
          <a:stretch>
            <a:fillRect/>
          </a:stretch>
        </p:blipFill>
        <p:spPr>
          <a:xfrm>
            <a:off x="8186534" y="3784886"/>
            <a:ext cx="3589236" cy="2087617"/>
          </a:xfrm>
          <a:prstGeom prst="rect">
            <a:avLst/>
          </a:prstGeom>
        </p:spPr>
      </p:pic>
    </p:spTree>
    <p:extLst>
      <p:ext uri="{BB962C8B-B14F-4D97-AF65-F5344CB8AC3E}">
        <p14:creationId xmlns:p14="http://schemas.microsoft.com/office/powerpoint/2010/main" val="18826364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0BE6-872B-4BC3-8808-277B7827D538}"/>
              </a:ext>
            </a:extLst>
          </p:cNvPr>
          <p:cNvSpPr>
            <a:spLocks noGrp="1"/>
          </p:cNvSpPr>
          <p:nvPr>
            <p:ph type="title"/>
          </p:nvPr>
        </p:nvSpPr>
        <p:spPr/>
        <p:txBody>
          <a:bodyPr/>
          <a:lstStyle/>
          <a:p>
            <a:r>
              <a:rPr lang="en-US"/>
              <a:t>Materializing Views</a:t>
            </a:r>
          </a:p>
        </p:txBody>
      </p:sp>
      <p:graphicFrame>
        <p:nvGraphicFramePr>
          <p:cNvPr id="17" name="Table 16">
            <a:extLst>
              <a:ext uri="{FF2B5EF4-FFF2-40B4-BE49-F238E27FC236}">
                <a16:creationId xmlns:a16="http://schemas.microsoft.com/office/drawing/2014/main" id="{9BE73BF5-103B-45D2-91B2-C7BCE1063114}"/>
              </a:ext>
            </a:extLst>
          </p:cNvPr>
          <p:cNvGraphicFramePr>
            <a:graphicFrameLocks noGrp="1"/>
          </p:cNvGraphicFramePr>
          <p:nvPr>
            <p:extLst>
              <p:ext uri="{D42A27DB-BD31-4B8C-83A1-F6EECF244321}">
                <p14:modId xmlns:p14="http://schemas.microsoft.com/office/powerpoint/2010/main" val="1548731552"/>
              </p:ext>
            </p:extLst>
          </p:nvPr>
        </p:nvGraphicFramePr>
        <p:xfrm>
          <a:off x="888274" y="3653106"/>
          <a:ext cx="3517042" cy="1636930"/>
        </p:xfrm>
        <a:graphic>
          <a:graphicData uri="http://schemas.openxmlformats.org/drawingml/2006/table">
            <a:tbl>
              <a:tblPr firstRow="1" bandRow="1"/>
              <a:tblGrid>
                <a:gridCol w="1281009">
                  <a:extLst>
                    <a:ext uri="{9D8B030D-6E8A-4147-A177-3AD203B41FA5}">
                      <a16:colId xmlns:a16="http://schemas.microsoft.com/office/drawing/2014/main" val="4232046326"/>
                    </a:ext>
                  </a:extLst>
                </a:gridCol>
                <a:gridCol w="639659">
                  <a:extLst>
                    <a:ext uri="{9D8B030D-6E8A-4147-A177-3AD203B41FA5}">
                      <a16:colId xmlns:a16="http://schemas.microsoft.com/office/drawing/2014/main" val="3171829340"/>
                    </a:ext>
                  </a:extLst>
                </a:gridCol>
                <a:gridCol w="1223415">
                  <a:extLst>
                    <a:ext uri="{9D8B030D-6E8A-4147-A177-3AD203B41FA5}">
                      <a16:colId xmlns:a16="http://schemas.microsoft.com/office/drawing/2014/main" val="989213635"/>
                    </a:ext>
                  </a:extLst>
                </a:gridCol>
                <a:gridCol w="372959">
                  <a:extLst>
                    <a:ext uri="{9D8B030D-6E8A-4147-A177-3AD203B41FA5}">
                      <a16:colId xmlns:a16="http://schemas.microsoft.com/office/drawing/2014/main" val="1976668509"/>
                    </a:ext>
                  </a:extLst>
                </a:gridCol>
              </a:tblGrid>
              <a:tr h="126596">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Order </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User </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Create Date </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extLst>
                  <a:ext uri="{0D108BD9-81ED-4DB2-BD59-A6C34878D82A}">
                    <a16:rowId xmlns:a16="http://schemas.microsoft.com/office/drawing/2014/main" val="2681137956"/>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123abc</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6/17/17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381889"/>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456efg</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3/14/17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10572605"/>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789hij</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Jen4</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8/1/16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75666439"/>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012klm</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Joe3</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3/4/17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77662649"/>
                  </a:ext>
                </a:extLst>
              </a:tr>
            </a:tbl>
          </a:graphicData>
        </a:graphic>
      </p:graphicFrame>
      <p:sp>
        <p:nvSpPr>
          <p:cNvPr id="18" name="Rectangle 17">
            <a:extLst>
              <a:ext uri="{FF2B5EF4-FFF2-40B4-BE49-F238E27FC236}">
                <a16:creationId xmlns:a16="http://schemas.microsoft.com/office/drawing/2014/main" id="{A4AEAE7C-2D39-470A-BA64-579CFCBA388E}"/>
              </a:ext>
            </a:extLst>
          </p:cNvPr>
          <p:cNvSpPr/>
          <p:nvPr/>
        </p:nvSpPr>
        <p:spPr bwMode="auto">
          <a:xfrm>
            <a:off x="5302561" y="1859328"/>
            <a:ext cx="1586878" cy="634654"/>
          </a:xfrm>
          <a:prstGeom prst="rect">
            <a:avLst/>
          </a:prstGeom>
          <a:solidFill>
            <a:schemeClr val="tx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2"/>
                </a:solidFill>
                <a:cs typeface="Segoe UI Light" panose="020B0502040204020203" pitchFamily="34" charset="0"/>
              </a:rPr>
              <a:t>Application</a:t>
            </a:r>
          </a:p>
        </p:txBody>
      </p:sp>
      <p:cxnSp>
        <p:nvCxnSpPr>
          <p:cNvPr id="19" name="Straight Arrow Connector 18">
            <a:extLst>
              <a:ext uri="{FF2B5EF4-FFF2-40B4-BE49-F238E27FC236}">
                <a16:creationId xmlns:a16="http://schemas.microsoft.com/office/drawing/2014/main" id="{89927AEC-EDAD-4821-BDD4-2AC23795F525}"/>
              </a:ext>
            </a:extLst>
          </p:cNvPr>
          <p:cNvCxnSpPr>
            <a:cxnSpLocks/>
            <a:endCxn id="22" idx="3"/>
          </p:cNvCxnSpPr>
          <p:nvPr/>
        </p:nvCxnSpPr>
        <p:spPr>
          <a:xfrm flipH="1">
            <a:off x="3652635" y="2600899"/>
            <a:ext cx="2032506" cy="768880"/>
          </a:xfrm>
          <a:prstGeom prst="straightConnector1">
            <a:avLst/>
          </a:prstGeom>
          <a:noFill/>
          <a:ln w="19050" cap="flat" cmpd="sng" algn="ctr">
            <a:solidFill>
              <a:schemeClr val="bg1">
                <a:lumMod val="50000"/>
              </a:schemeClr>
            </a:solidFill>
            <a:prstDash val="solid"/>
            <a:headEnd type="triangle"/>
            <a:tailEnd type="triangle"/>
          </a:ln>
          <a:effectLst/>
        </p:spPr>
      </p:cxnSp>
      <p:sp>
        <p:nvSpPr>
          <p:cNvPr id="22" name="TextBox 21">
            <a:extLst>
              <a:ext uri="{FF2B5EF4-FFF2-40B4-BE49-F238E27FC236}">
                <a16:creationId xmlns:a16="http://schemas.microsoft.com/office/drawing/2014/main" id="{474E0DD8-1856-4383-89A1-10171B1C5E7D}"/>
              </a:ext>
            </a:extLst>
          </p:cNvPr>
          <p:cNvSpPr txBox="1"/>
          <p:nvPr/>
        </p:nvSpPr>
        <p:spPr>
          <a:xfrm>
            <a:off x="1640955" y="3141850"/>
            <a:ext cx="2011680" cy="455857"/>
          </a:xfrm>
          <a:prstGeom prst="rect">
            <a:avLst/>
          </a:prstGeom>
          <a:noFill/>
        </p:spPr>
        <p:txBody>
          <a:bodyPr wrap="square" lIns="179285" tIns="143428" rIns="179285" bIns="143428" rtlCol="0" anchor="t">
            <a:spAutoFit/>
          </a:bodyPr>
          <a:lstStyle/>
          <a:p>
            <a:pPr algn="ctr" defTabSz="914367">
              <a:lnSpc>
                <a:spcPct val="90000"/>
              </a:lnSpc>
              <a:spcAft>
                <a:spcPts val="588"/>
              </a:spcAft>
              <a:defRPr/>
            </a:pPr>
            <a:r>
              <a:rPr lang="en-US" sz="1200" kern="0">
                <a:solidFill>
                  <a:schemeClr val="bg2"/>
                </a:solidFill>
              </a:rPr>
              <a:t>Azure Cosmos</a:t>
            </a:r>
            <a:r>
              <a:rPr kumimoji="0" lang="en-US" sz="1200" b="0" i="0" u="none" strike="noStrike" kern="0" cap="none" spc="0" normalizeH="0" baseline="0" noProof="0">
                <a:ln>
                  <a:noFill/>
                </a:ln>
                <a:solidFill>
                  <a:schemeClr val="bg2"/>
                </a:solidFill>
                <a:effectLst/>
                <a:uLnTx/>
                <a:uFillTx/>
              </a:rPr>
              <a:t> DB</a:t>
            </a:r>
            <a:endParaRPr lang="en-US" sz="1200" b="0" i="0" u="none" strike="noStrike" kern="0" cap="none" spc="0" baseline="0" noProof="0">
              <a:solidFill>
                <a:schemeClr val="bg2"/>
              </a:solidFill>
              <a:cs typeface="Segoe UI Semilight"/>
            </a:endParaRPr>
          </a:p>
        </p:txBody>
      </p:sp>
      <p:cxnSp>
        <p:nvCxnSpPr>
          <p:cNvPr id="24" name="Straight Arrow Connector 23">
            <a:extLst>
              <a:ext uri="{FF2B5EF4-FFF2-40B4-BE49-F238E27FC236}">
                <a16:creationId xmlns:a16="http://schemas.microsoft.com/office/drawing/2014/main" id="{ACB1420D-0D71-4908-AEBC-658B1D20F7E8}"/>
              </a:ext>
            </a:extLst>
          </p:cNvPr>
          <p:cNvCxnSpPr>
            <a:cxnSpLocks/>
          </p:cNvCxnSpPr>
          <p:nvPr/>
        </p:nvCxnSpPr>
        <p:spPr>
          <a:xfrm>
            <a:off x="4667673" y="4410859"/>
            <a:ext cx="914400" cy="0"/>
          </a:xfrm>
          <a:prstGeom prst="straightConnector1">
            <a:avLst/>
          </a:prstGeom>
          <a:noFill/>
          <a:ln w="19050" cap="flat" cmpd="sng" algn="ctr">
            <a:solidFill>
              <a:schemeClr val="bg1">
                <a:lumMod val="50000"/>
              </a:schemeClr>
            </a:solidFill>
            <a:prstDash val="solid"/>
            <a:headEnd type="none"/>
            <a:tailEnd type="triangle"/>
          </a:ln>
          <a:effectLst/>
        </p:spPr>
      </p:cxnSp>
      <p:graphicFrame>
        <p:nvGraphicFramePr>
          <p:cNvPr id="25" name="Table 24">
            <a:extLst>
              <a:ext uri="{FF2B5EF4-FFF2-40B4-BE49-F238E27FC236}">
                <a16:creationId xmlns:a16="http://schemas.microsoft.com/office/drawing/2014/main" id="{DA0B79CF-5B3E-4B62-A3A7-A389A4CDE40B}"/>
              </a:ext>
            </a:extLst>
          </p:cNvPr>
          <p:cNvGraphicFramePr>
            <a:graphicFrameLocks noGrp="1"/>
          </p:cNvGraphicFramePr>
          <p:nvPr>
            <p:extLst>
              <p:ext uri="{D42A27DB-BD31-4B8C-83A1-F6EECF244321}">
                <p14:modId xmlns:p14="http://schemas.microsoft.com/office/powerpoint/2010/main" val="2212992048"/>
              </p:ext>
            </p:extLst>
          </p:nvPr>
        </p:nvGraphicFramePr>
        <p:xfrm>
          <a:off x="7786928" y="3653106"/>
          <a:ext cx="3520440" cy="1212008"/>
        </p:xfrm>
        <a:graphic>
          <a:graphicData uri="http://schemas.openxmlformats.org/drawingml/2006/table">
            <a:tbl>
              <a:tblPr firstRow="1" bandRow="1"/>
              <a:tblGrid>
                <a:gridCol w="829368">
                  <a:extLst>
                    <a:ext uri="{9D8B030D-6E8A-4147-A177-3AD203B41FA5}">
                      <a16:colId xmlns:a16="http://schemas.microsoft.com/office/drawing/2014/main" val="4232046326"/>
                    </a:ext>
                  </a:extLst>
                </a:gridCol>
                <a:gridCol w="2691072">
                  <a:extLst>
                    <a:ext uri="{9D8B030D-6E8A-4147-A177-3AD203B41FA5}">
                      <a16:colId xmlns:a16="http://schemas.microsoft.com/office/drawing/2014/main" val="3171829340"/>
                    </a:ext>
                  </a:extLst>
                </a:gridCol>
              </a:tblGrid>
              <a:tr h="197163">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kern="1200">
                          <a:solidFill>
                            <a:schemeClr val="bg2"/>
                          </a:solidFill>
                          <a:latin typeface="Segoe UI Semibold" panose="020B0702040204020203" pitchFamily="34" charset="0"/>
                          <a:ea typeface="+mn-ea"/>
                          <a:cs typeface="Segoe UI Semibold" panose="020B0702040204020203" pitchFamily="34" charset="0"/>
                        </a:rPr>
                        <a:t>User</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kern="1200">
                          <a:solidFill>
                            <a:schemeClr val="bg2"/>
                          </a:solidFill>
                          <a:latin typeface="Segoe UI Semibold" panose="020B0702040204020203" pitchFamily="34" charset="0"/>
                          <a:ea typeface="+mn-ea"/>
                          <a:cs typeface="Segoe UI Semibold" panose="020B0702040204020203" pitchFamily="34" charset="0"/>
                        </a:rPr>
                        <a:t>Total Orders</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extLst>
                  <a:ext uri="{0D108BD9-81ED-4DB2-BD59-A6C34878D82A}">
                    <a16:rowId xmlns:a16="http://schemas.microsoft.com/office/drawing/2014/main" val="2681137956"/>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2</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381889"/>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Jen4</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10572605"/>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Joe3</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75666439"/>
                  </a:ext>
                </a:extLst>
              </a:tr>
            </a:tbl>
          </a:graphicData>
        </a:graphic>
      </p:graphicFrame>
      <p:cxnSp>
        <p:nvCxnSpPr>
          <p:cNvPr id="26" name="Straight Arrow Connector 25">
            <a:extLst>
              <a:ext uri="{FF2B5EF4-FFF2-40B4-BE49-F238E27FC236}">
                <a16:creationId xmlns:a16="http://schemas.microsoft.com/office/drawing/2014/main" id="{4D1E0CDE-A56A-435C-9045-9B998D516ACE}"/>
              </a:ext>
            </a:extLst>
          </p:cNvPr>
          <p:cNvCxnSpPr>
            <a:cxnSpLocks/>
          </p:cNvCxnSpPr>
          <p:nvPr/>
        </p:nvCxnSpPr>
        <p:spPr>
          <a:xfrm flipV="1">
            <a:off x="6556069" y="4410859"/>
            <a:ext cx="914400" cy="0"/>
          </a:xfrm>
          <a:prstGeom prst="straightConnector1">
            <a:avLst/>
          </a:prstGeom>
          <a:noFill/>
          <a:ln w="19050" cap="flat" cmpd="sng" algn="ctr">
            <a:solidFill>
              <a:schemeClr val="bg1">
                <a:lumMod val="50000"/>
              </a:schemeClr>
            </a:solidFill>
            <a:prstDash val="solid"/>
            <a:headEnd type="none"/>
            <a:tailEnd type="triangle"/>
          </a:ln>
          <a:effectLst/>
        </p:spPr>
      </p:cxnSp>
      <p:sp>
        <p:nvSpPr>
          <p:cNvPr id="28" name="TextBox 27">
            <a:extLst>
              <a:ext uri="{FF2B5EF4-FFF2-40B4-BE49-F238E27FC236}">
                <a16:creationId xmlns:a16="http://schemas.microsoft.com/office/drawing/2014/main" id="{4FF2DC55-5809-439B-B67A-1F0F1498CB09}"/>
              </a:ext>
            </a:extLst>
          </p:cNvPr>
          <p:cNvSpPr txBox="1"/>
          <p:nvPr/>
        </p:nvSpPr>
        <p:spPr>
          <a:xfrm>
            <a:off x="8541308" y="3141850"/>
            <a:ext cx="2011680" cy="511256"/>
          </a:xfrm>
          <a:prstGeom prst="rect">
            <a:avLst/>
          </a:prstGeom>
          <a:noFill/>
        </p:spPr>
        <p:txBody>
          <a:bodyPr wrap="squar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1600" b="0" i="0" u="none" strike="noStrike" kern="0" cap="none" spc="0" normalizeH="0" baseline="0" noProof="0">
                <a:ln>
                  <a:noFill/>
                </a:ln>
                <a:solidFill>
                  <a:schemeClr val="bg2"/>
                </a:solidFill>
                <a:effectLst/>
                <a:uLnTx/>
                <a:uFillTx/>
              </a:rPr>
              <a:t>Materialized View</a:t>
            </a:r>
          </a:p>
        </p:txBody>
      </p:sp>
      <p:cxnSp>
        <p:nvCxnSpPr>
          <p:cNvPr id="29" name="Straight Arrow Connector 28">
            <a:extLst>
              <a:ext uri="{FF2B5EF4-FFF2-40B4-BE49-F238E27FC236}">
                <a16:creationId xmlns:a16="http://schemas.microsoft.com/office/drawing/2014/main" id="{C8CBFDA4-B6DD-44F1-91D7-1B96CBC1AC4E}"/>
              </a:ext>
            </a:extLst>
          </p:cNvPr>
          <p:cNvCxnSpPr>
            <a:cxnSpLocks/>
            <a:stCxn id="28" idx="1"/>
          </p:cNvCxnSpPr>
          <p:nvPr/>
        </p:nvCxnSpPr>
        <p:spPr>
          <a:xfrm flipH="1" flipV="1">
            <a:off x="6556071" y="2600900"/>
            <a:ext cx="1985237" cy="796578"/>
          </a:xfrm>
          <a:prstGeom prst="straightConnector1">
            <a:avLst/>
          </a:prstGeom>
          <a:noFill/>
          <a:ln w="19050" cap="flat" cmpd="sng" algn="ctr">
            <a:solidFill>
              <a:schemeClr val="bg1">
                <a:lumMod val="50000"/>
              </a:schemeClr>
            </a:solidFill>
            <a:prstDash val="solid"/>
            <a:headEnd type="none"/>
            <a:tailEnd type="triangle"/>
          </a:ln>
          <a:effectLst/>
        </p:spPr>
      </p:cxnSp>
      <p:grpSp>
        <p:nvGrpSpPr>
          <p:cNvPr id="3" name="Group 2">
            <a:extLst>
              <a:ext uri="{FF2B5EF4-FFF2-40B4-BE49-F238E27FC236}">
                <a16:creationId xmlns:a16="http://schemas.microsoft.com/office/drawing/2014/main" id="{0F37F769-7866-4E4B-A992-54A8970A5B54}"/>
              </a:ext>
            </a:extLst>
          </p:cNvPr>
          <p:cNvGrpSpPr/>
          <p:nvPr/>
        </p:nvGrpSpPr>
        <p:grpSpPr>
          <a:xfrm>
            <a:off x="5524035" y="3802511"/>
            <a:ext cx="1143930" cy="1591186"/>
            <a:chOff x="5508571" y="3429000"/>
            <a:chExt cx="1143930" cy="1591186"/>
          </a:xfrm>
        </p:grpSpPr>
        <p:grpSp>
          <p:nvGrpSpPr>
            <p:cNvPr id="30" name="Group 29">
              <a:extLst>
                <a:ext uri="{FF2B5EF4-FFF2-40B4-BE49-F238E27FC236}">
                  <a16:creationId xmlns:a16="http://schemas.microsoft.com/office/drawing/2014/main" id="{09EA4139-B19D-4475-8A20-767D7F61B8F3}"/>
                </a:ext>
              </a:extLst>
            </p:cNvPr>
            <p:cNvGrpSpPr/>
            <p:nvPr/>
          </p:nvGrpSpPr>
          <p:grpSpPr>
            <a:xfrm>
              <a:off x="5814706" y="3429000"/>
              <a:ext cx="531662" cy="1207270"/>
              <a:chOff x="10878229" y="2464963"/>
              <a:chExt cx="307945" cy="699265"/>
            </a:xfrm>
          </p:grpSpPr>
          <p:sp>
            <p:nvSpPr>
              <p:cNvPr id="31" name="Rectangle 30">
                <a:extLst>
                  <a:ext uri="{FF2B5EF4-FFF2-40B4-BE49-F238E27FC236}">
                    <a16:creationId xmlns:a16="http://schemas.microsoft.com/office/drawing/2014/main" id="{8E742781-A241-49C2-A0E6-2B4155CFF8AF}"/>
                  </a:ext>
                </a:extLst>
              </p:cNvPr>
              <p:cNvSpPr/>
              <p:nvPr/>
            </p:nvSpPr>
            <p:spPr bwMode="auto">
              <a:xfrm>
                <a:off x="10878229" y="246496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3508B7D0-F5B7-49D2-8AAF-3689A1648E27}"/>
                  </a:ext>
                </a:extLst>
              </p:cNvPr>
              <p:cNvSpPr/>
              <p:nvPr/>
            </p:nvSpPr>
            <p:spPr bwMode="auto">
              <a:xfrm>
                <a:off x="10878229" y="2587153"/>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3" name="Rectangle 32">
                <a:extLst>
                  <a:ext uri="{FF2B5EF4-FFF2-40B4-BE49-F238E27FC236}">
                    <a16:creationId xmlns:a16="http://schemas.microsoft.com/office/drawing/2014/main" id="{6C7B7499-65B3-4B88-9667-4C81E70FAC07}"/>
                  </a:ext>
                </a:extLst>
              </p:cNvPr>
              <p:cNvSpPr/>
              <p:nvPr/>
            </p:nvSpPr>
            <p:spPr bwMode="auto">
              <a:xfrm>
                <a:off x="10878229" y="270934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F17A8C4E-F0A5-45DF-BE4B-11A7D75A37C0}"/>
                  </a:ext>
                </a:extLst>
              </p:cNvPr>
              <p:cNvSpPr/>
              <p:nvPr/>
            </p:nvSpPr>
            <p:spPr bwMode="auto">
              <a:xfrm>
                <a:off x="10878229" y="2831533"/>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ED95E3F-7FD6-4D47-9766-B767D26E4F1C}"/>
                  </a:ext>
                </a:extLst>
              </p:cNvPr>
              <p:cNvSpPr/>
              <p:nvPr/>
            </p:nvSpPr>
            <p:spPr bwMode="auto">
              <a:xfrm>
                <a:off x="10878229" y="295372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33D11962-7D2B-4346-B02A-7604D237CAAF}"/>
                  </a:ext>
                </a:extLst>
              </p:cNvPr>
              <p:cNvSpPr/>
              <p:nvPr/>
            </p:nvSpPr>
            <p:spPr bwMode="auto">
              <a:xfrm>
                <a:off x="10878229" y="3075911"/>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grpSp>
        <p:sp>
          <p:nvSpPr>
            <p:cNvPr id="37" name="TextBox 36">
              <a:extLst>
                <a:ext uri="{FF2B5EF4-FFF2-40B4-BE49-F238E27FC236}">
                  <a16:creationId xmlns:a16="http://schemas.microsoft.com/office/drawing/2014/main" id="{7175FFF0-2895-4400-91DA-9D066258EECF}"/>
                </a:ext>
              </a:extLst>
            </p:cNvPr>
            <p:cNvSpPr txBox="1"/>
            <p:nvPr/>
          </p:nvSpPr>
          <p:spPr>
            <a:xfrm>
              <a:off x="5508571" y="4743187"/>
              <a:ext cx="1143930" cy="276999"/>
            </a:xfrm>
            <a:prstGeom prst="rect">
              <a:avLst/>
            </a:prstGeom>
          </p:spPr>
          <p:txBody>
            <a:bodyPr wrap="square" rtlCol="0">
              <a:spAutoFit/>
            </a:bodyPr>
            <a:lstStyle/>
            <a:p>
              <a:pPr algn="ctr"/>
              <a:r>
                <a:rPr lang="en-US" sz="1200">
                  <a:solidFill>
                    <a:schemeClr val="bg2"/>
                  </a:solidFill>
                  <a:latin typeface="Segoe UI" panose="020B0502040204020203" pitchFamily="34" charset="0"/>
                  <a:cs typeface="Segoe UI" panose="020B0502040204020203" pitchFamily="34" charset="0"/>
                </a:rPr>
                <a:t>Change feed</a:t>
              </a:r>
            </a:p>
          </p:txBody>
        </p:sp>
      </p:grpSp>
      <p:grpSp>
        <p:nvGrpSpPr>
          <p:cNvPr id="38" name="Group 37">
            <a:extLst>
              <a:ext uri="{FF2B5EF4-FFF2-40B4-BE49-F238E27FC236}">
                <a16:creationId xmlns:a16="http://schemas.microsoft.com/office/drawing/2014/main" id="{7280DD4C-DCF9-47EE-AA25-66AD4581D15D}"/>
              </a:ext>
            </a:extLst>
          </p:cNvPr>
          <p:cNvGrpSpPr/>
          <p:nvPr/>
        </p:nvGrpSpPr>
        <p:grpSpPr>
          <a:xfrm>
            <a:off x="2322445" y="2557946"/>
            <a:ext cx="648702" cy="559130"/>
            <a:chOff x="8376458" y="5925518"/>
            <a:chExt cx="1045926" cy="901512"/>
          </a:xfrm>
        </p:grpSpPr>
        <p:sp>
          <p:nvSpPr>
            <p:cNvPr id="39" name="Star: 4 Points 8">
              <a:extLst>
                <a:ext uri="{FF2B5EF4-FFF2-40B4-BE49-F238E27FC236}">
                  <a16:creationId xmlns:a16="http://schemas.microsoft.com/office/drawing/2014/main" id="{58346EC9-E680-498F-A3C2-5CA58B18141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0" name="Star: 4 Points 8">
              <a:extLst>
                <a:ext uri="{FF2B5EF4-FFF2-40B4-BE49-F238E27FC236}">
                  <a16:creationId xmlns:a16="http://schemas.microsoft.com/office/drawing/2014/main" id="{C071FF71-C333-40AD-B72F-39E697622E92}"/>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A2987BB3-059A-415F-B89D-9582DABAF301}"/>
                </a:ext>
              </a:extLst>
            </p:cNvPr>
            <p:cNvSpPr/>
            <p:nvPr/>
          </p:nvSpPr>
          <p:spPr bwMode="auto">
            <a:xfrm>
              <a:off x="8567675" y="6095745"/>
              <a:ext cx="647663" cy="647662"/>
            </a:xfrm>
            <a:prstGeom prst="ellipse">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2" name="Oval 9">
              <a:extLst>
                <a:ext uri="{FF2B5EF4-FFF2-40B4-BE49-F238E27FC236}">
                  <a16:creationId xmlns:a16="http://schemas.microsoft.com/office/drawing/2014/main" id="{2A11E781-A9D2-4FC3-B353-8462F4166208}"/>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grpSp>
    </p:spTree>
    <p:extLst>
      <p:ext uri="{BB962C8B-B14F-4D97-AF65-F5344CB8AC3E}">
        <p14:creationId xmlns:p14="http://schemas.microsoft.com/office/powerpoint/2010/main" val="1202100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922B724-41A3-E94D-9BE7-0D6955E4FDD3}"/>
              </a:ext>
            </a:extLst>
          </p:cNvPr>
          <p:cNvSpPr/>
          <p:nvPr/>
        </p:nvSpPr>
        <p:spPr bwMode="auto">
          <a:xfrm>
            <a:off x="863" y="487"/>
            <a:ext cx="12190272" cy="153690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94DF23AC-D8F0-4B85-B75E-01FAF302E144}"/>
              </a:ext>
            </a:extLst>
          </p:cNvPr>
          <p:cNvSpPr>
            <a:spLocks noGrp="1"/>
          </p:cNvSpPr>
          <p:nvPr>
            <p:ph type="title"/>
          </p:nvPr>
        </p:nvSpPr>
        <p:spPr/>
        <p:txBody>
          <a:bodyPr>
            <a:normAutofit/>
          </a:bodyPr>
          <a:lstStyle/>
          <a:p>
            <a:r>
              <a:rPr lang="en-US"/>
              <a:t>Features of Azure Cosmos DB Change Feed</a:t>
            </a:r>
            <a:endParaRPr lang="nl-NL"/>
          </a:p>
        </p:txBody>
      </p:sp>
      <p:sp>
        <p:nvSpPr>
          <p:cNvPr id="4" name="Text Placeholder 2">
            <a:extLst>
              <a:ext uri="{FF2B5EF4-FFF2-40B4-BE49-F238E27FC236}">
                <a16:creationId xmlns:a16="http://schemas.microsoft.com/office/drawing/2014/main" id="{7FC2A582-3584-41BD-A82E-A62209C5C79F}"/>
              </a:ext>
            </a:extLst>
          </p:cNvPr>
          <p:cNvSpPr>
            <a:spLocks noGrp="1"/>
          </p:cNvSpPr>
          <p:nvPr>
            <p:ph idx="1"/>
          </p:nvPr>
        </p:nvSpPr>
        <p:spPr/>
        <p:txBody>
          <a:bodyPr>
            <a:normAutofit fontScale="92500" lnSpcReduction="20000"/>
          </a:bodyPr>
          <a:lstStyle/>
          <a:p>
            <a:r>
              <a:rPr lang="en-US"/>
              <a:t>Tracks Inserts and Updates</a:t>
            </a:r>
          </a:p>
          <a:p>
            <a:r>
              <a:rPr lang="en-US"/>
              <a:t>Doesn’t Track Deletes - more on that later</a:t>
            </a:r>
          </a:p>
          <a:p>
            <a:r>
              <a:rPr lang="en-US"/>
              <a:t>Items ordered of their modification time</a:t>
            </a:r>
          </a:p>
          <a:p>
            <a:r>
              <a:rPr lang="en-US"/>
              <a:t>Only the most recent change is present</a:t>
            </a:r>
          </a:p>
          <a:p>
            <a:r>
              <a:rPr lang="en-US"/>
              <a:t>Order is guaranteed at logical partition key value</a:t>
            </a:r>
          </a:p>
          <a:p>
            <a:r>
              <a:rPr lang="en-US"/>
              <a:t>Isn't a duplication of data already in the container</a:t>
            </a:r>
          </a:p>
          <a:p>
            <a:r>
              <a:rPr lang="en-US"/>
              <a:t>Supports multi-region accounts</a:t>
            </a:r>
          </a:p>
          <a:p>
            <a:r>
              <a:rPr lang="en-US"/>
              <a:t>Enabled by default</a:t>
            </a:r>
          </a:p>
          <a:p>
            <a:r>
              <a:rPr lang="en-US"/>
              <a:t>Charged for RUs consumed</a:t>
            </a:r>
          </a:p>
          <a:p>
            <a:r>
              <a:rPr lang="en-US"/>
              <a:t>Charged for RUs consumed by the lease container.</a:t>
            </a:r>
          </a:p>
        </p:txBody>
      </p:sp>
    </p:spTree>
    <p:extLst>
      <p:ext uri="{BB962C8B-B14F-4D97-AF65-F5344CB8AC3E}">
        <p14:creationId xmlns:p14="http://schemas.microsoft.com/office/powerpoint/2010/main" val="16536888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DD60E7B-4CDB-4D2C-B34C-824B6F25774E}"/>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9FC93C7E-AD8A-4A3F-806C-D7D1B183D3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69494" y="3738563"/>
            <a:ext cx="695325" cy="695325"/>
          </a:xfrm>
          <a:prstGeom prst="rect">
            <a:avLst/>
          </a:prstGeom>
        </p:spPr>
      </p:pic>
      <p:pic>
        <p:nvPicPr>
          <p:cNvPr id="6" name="Graphic 5">
            <a:extLst>
              <a:ext uri="{FF2B5EF4-FFF2-40B4-BE49-F238E27FC236}">
                <a16:creationId xmlns:a16="http://schemas.microsoft.com/office/drawing/2014/main" id="{DBB83846-5800-4D73-8869-5AEF96634C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7847" y="3738837"/>
            <a:ext cx="695325" cy="695325"/>
          </a:xfrm>
          <a:prstGeom prst="rect">
            <a:avLst/>
          </a:prstGeom>
        </p:spPr>
      </p:pic>
      <p:pic>
        <p:nvPicPr>
          <p:cNvPr id="7" name="Picture 2" descr="asf - Revision 1885802: /kafka/site/logos">
            <a:extLst>
              <a:ext uri="{FF2B5EF4-FFF2-40B4-BE49-F238E27FC236}">
                <a16:creationId xmlns:a16="http://schemas.microsoft.com/office/drawing/2014/main" id="{1FCD4720-2B44-4D2F-95C0-7741423F8EB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8B368A81-5D31-45CE-9751-5AE75B79EE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97306" y="3735476"/>
            <a:ext cx="695325" cy="695325"/>
          </a:xfrm>
          <a:prstGeom prst="rect">
            <a:avLst/>
          </a:prstGeom>
        </p:spPr>
      </p:pic>
      <p:pic>
        <p:nvPicPr>
          <p:cNvPr id="9" name="Content Placeholder 4">
            <a:extLst>
              <a:ext uri="{FF2B5EF4-FFF2-40B4-BE49-F238E27FC236}">
                <a16:creationId xmlns:a16="http://schemas.microsoft.com/office/drawing/2014/main" id="{EFBADB4B-4FC0-4486-886E-FFBEC48B64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3128" y="3735476"/>
            <a:ext cx="695325" cy="695325"/>
          </a:xfrm>
          <a:prstGeom prst="rect">
            <a:avLst/>
          </a:prstGeom>
        </p:spPr>
      </p:pic>
      <p:cxnSp>
        <p:nvCxnSpPr>
          <p:cNvPr id="10" name="Straight Arrow Connector 9">
            <a:extLst>
              <a:ext uri="{FF2B5EF4-FFF2-40B4-BE49-F238E27FC236}">
                <a16:creationId xmlns:a16="http://schemas.microsoft.com/office/drawing/2014/main" id="{79E70A8A-0CC4-4714-8F31-9A4587DDF4BD}"/>
              </a:ext>
            </a:extLst>
          </p:cNvPr>
          <p:cNvCxnSpPr>
            <a:cxnSpLocks/>
            <a:stCxn id="7" idx="3"/>
            <a:endCxn id="6"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FFD999-FAC3-430B-B63B-F52C67A34949}"/>
              </a:ext>
            </a:extLst>
          </p:cNvPr>
          <p:cNvCxnSpPr>
            <a:cxnSpLocks/>
            <a:stCxn id="6" idx="3"/>
            <a:endCxn id="14"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18887E8-1ACE-473A-8690-95E5C6D693A8}"/>
              </a:ext>
            </a:extLst>
          </p:cNvPr>
          <p:cNvCxnSpPr>
            <a:cxnSpLocks/>
            <a:stCxn id="8" idx="3"/>
            <a:endCxn id="9" idx="1"/>
          </p:cNvCxnSpPr>
          <p:nvPr/>
        </p:nvCxnSpPr>
        <p:spPr>
          <a:xfrm>
            <a:off x="6592631" y="4083139"/>
            <a:ext cx="510497"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CFE6A43-71CB-44AD-8BA2-EAD7EE90B484}"/>
              </a:ext>
            </a:extLst>
          </p:cNvPr>
          <p:cNvCxnSpPr>
            <a:cxnSpLocks/>
            <a:stCxn id="5" idx="3"/>
            <a:endCxn id="8" idx="1"/>
          </p:cNvCxnSpPr>
          <p:nvPr/>
        </p:nvCxnSpPr>
        <p:spPr>
          <a:xfrm flipV="1">
            <a:off x="5364819" y="4083139"/>
            <a:ext cx="532487" cy="3087"/>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45402A99-906F-40B9-828B-980CF5A2D0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5658" y="3738837"/>
            <a:ext cx="695325" cy="695325"/>
          </a:xfrm>
          <a:prstGeom prst="rect">
            <a:avLst/>
          </a:prstGeom>
        </p:spPr>
      </p:pic>
      <p:cxnSp>
        <p:nvCxnSpPr>
          <p:cNvPr id="15" name="Straight Arrow Connector 14">
            <a:extLst>
              <a:ext uri="{FF2B5EF4-FFF2-40B4-BE49-F238E27FC236}">
                <a16:creationId xmlns:a16="http://schemas.microsoft.com/office/drawing/2014/main" id="{46D185AF-6A67-40E3-9C12-E6921DC89CA1}"/>
              </a:ext>
            </a:extLst>
          </p:cNvPr>
          <p:cNvCxnSpPr>
            <a:cxnSpLocks/>
            <a:stCxn id="14" idx="3"/>
            <a:endCxn id="5" idx="1"/>
          </p:cNvCxnSpPr>
          <p:nvPr/>
        </p:nvCxnSpPr>
        <p:spPr>
          <a:xfrm flipV="1">
            <a:off x="4180983" y="4086226"/>
            <a:ext cx="488511" cy="274"/>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964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5CFADB2-462F-4077-A1F3-E0A5B73EDE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7306" y="3735476"/>
            <a:ext cx="695325" cy="695325"/>
          </a:xfrm>
          <a:prstGeom prst="rect">
            <a:avLst/>
          </a:prstGeom>
        </p:spPr>
      </p:pic>
      <p:sp>
        <p:nvSpPr>
          <p:cNvPr id="62" name="Title 61">
            <a:extLst>
              <a:ext uri="{FF2B5EF4-FFF2-40B4-BE49-F238E27FC236}">
                <a16:creationId xmlns:a16="http://schemas.microsoft.com/office/drawing/2014/main" id="{674D32B9-8848-4935-8D95-E59C6FB44594}"/>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52DFDBFE-B1E8-4937-95AC-3F343D8BF4DA}"/>
              </a:ext>
            </a:extLst>
          </p:cNvPr>
          <p:cNvPicPr>
            <a:picLocks noGrp="1" noChangeAspect="1"/>
          </p:cNvPicPr>
          <p:nvPr>
            <p:ph idx="4294967295"/>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1480" y="3735474"/>
            <a:ext cx="695325" cy="695325"/>
          </a:xfrm>
        </p:spPr>
      </p:pic>
      <p:pic>
        <p:nvPicPr>
          <p:cNvPr id="7" name="Graphic 6">
            <a:extLst>
              <a:ext uri="{FF2B5EF4-FFF2-40B4-BE49-F238E27FC236}">
                <a16:creationId xmlns:a16="http://schemas.microsoft.com/office/drawing/2014/main" id="{B9B5D1D5-E169-40CA-9875-B165426EFC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57847" y="3738837"/>
            <a:ext cx="695325" cy="695325"/>
          </a:xfrm>
          <a:prstGeom prst="rect">
            <a:avLst/>
          </a:prstGeom>
        </p:spPr>
      </p:pic>
      <p:pic>
        <p:nvPicPr>
          <p:cNvPr id="1026" name="Picture 2" descr="asf - Revision 1885802: /kafka/site/logos">
            <a:extLst>
              <a:ext uri="{FF2B5EF4-FFF2-40B4-BE49-F238E27FC236}">
                <a16:creationId xmlns:a16="http://schemas.microsoft.com/office/drawing/2014/main" id="{49EEA45C-AEBE-46D9-90B6-3D8B6A96A016}"/>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4">
            <a:extLst>
              <a:ext uri="{FF2B5EF4-FFF2-40B4-BE49-F238E27FC236}">
                <a16:creationId xmlns:a16="http://schemas.microsoft.com/office/drawing/2014/main" id="{78353DCE-1E68-4606-BDBF-F2389695BB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03128" y="3735476"/>
            <a:ext cx="695325" cy="695325"/>
          </a:xfrm>
          <a:prstGeom prst="rect">
            <a:avLst/>
          </a:prstGeom>
        </p:spPr>
      </p:pic>
      <p:pic>
        <p:nvPicPr>
          <p:cNvPr id="8" name="Graphic 7">
            <a:extLst>
              <a:ext uri="{FF2B5EF4-FFF2-40B4-BE49-F238E27FC236}">
                <a16:creationId xmlns:a16="http://schemas.microsoft.com/office/drawing/2014/main" id="{B643D638-4E27-4C96-AD70-305AA6B1AD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786560" y="3735475"/>
            <a:ext cx="695324" cy="695324"/>
          </a:xfrm>
          <a:prstGeom prst="rect">
            <a:avLst/>
          </a:prstGeom>
        </p:spPr>
      </p:pic>
      <p:cxnSp>
        <p:nvCxnSpPr>
          <p:cNvPr id="16" name="Straight Arrow Connector 15">
            <a:extLst>
              <a:ext uri="{FF2B5EF4-FFF2-40B4-BE49-F238E27FC236}">
                <a16:creationId xmlns:a16="http://schemas.microsoft.com/office/drawing/2014/main" id="{C1BB5AF6-7232-4DE9-ADEC-8C89C3F0D20E}"/>
              </a:ext>
            </a:extLst>
          </p:cNvPr>
          <p:cNvCxnSpPr>
            <a:cxnSpLocks/>
            <a:stCxn id="1026" idx="3"/>
            <a:endCxn id="7"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43939F8-FBDD-4A5A-B0EE-351FE16076A6}"/>
              </a:ext>
            </a:extLst>
          </p:cNvPr>
          <p:cNvCxnSpPr>
            <a:cxnSpLocks/>
            <a:stCxn id="7" idx="3"/>
            <a:endCxn id="57"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B556145-470C-4909-860F-31BBA6AD4D4D}"/>
              </a:ext>
            </a:extLst>
          </p:cNvPr>
          <p:cNvCxnSpPr>
            <a:cxnSpLocks/>
            <a:stCxn id="10" idx="3"/>
            <a:endCxn id="14" idx="1"/>
          </p:cNvCxnSpPr>
          <p:nvPr/>
        </p:nvCxnSpPr>
        <p:spPr>
          <a:xfrm>
            <a:off x="6592631" y="4083139"/>
            <a:ext cx="510497"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0078815-FE20-4BFF-A7A5-42992932A9A1}"/>
              </a:ext>
            </a:extLst>
          </p:cNvPr>
          <p:cNvCxnSpPr>
            <a:cxnSpLocks/>
            <a:stCxn id="5" idx="3"/>
            <a:endCxn id="10" idx="1"/>
          </p:cNvCxnSpPr>
          <p:nvPr/>
        </p:nvCxnSpPr>
        <p:spPr>
          <a:xfrm>
            <a:off x="5386805" y="4083137"/>
            <a:ext cx="510501" cy="2"/>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57" name="Graphic 56">
            <a:extLst>
              <a:ext uri="{FF2B5EF4-FFF2-40B4-BE49-F238E27FC236}">
                <a16:creationId xmlns:a16="http://schemas.microsoft.com/office/drawing/2014/main" id="{951AF853-3D1D-43FC-AA6B-178EF7CDC9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85658" y="3738837"/>
            <a:ext cx="695325" cy="695325"/>
          </a:xfrm>
          <a:prstGeom prst="rect">
            <a:avLst/>
          </a:prstGeom>
        </p:spPr>
      </p:pic>
      <p:cxnSp>
        <p:nvCxnSpPr>
          <p:cNvPr id="59" name="Straight Arrow Connector 58">
            <a:extLst>
              <a:ext uri="{FF2B5EF4-FFF2-40B4-BE49-F238E27FC236}">
                <a16:creationId xmlns:a16="http://schemas.microsoft.com/office/drawing/2014/main" id="{1E20739D-4E64-48F0-9FD1-511A7AF210A5}"/>
              </a:ext>
            </a:extLst>
          </p:cNvPr>
          <p:cNvCxnSpPr>
            <a:cxnSpLocks/>
            <a:stCxn id="57" idx="3"/>
            <a:endCxn id="5" idx="1"/>
          </p:cNvCxnSpPr>
          <p:nvPr/>
        </p:nvCxnSpPr>
        <p:spPr>
          <a:xfrm flipV="1">
            <a:off x="4180983" y="4083137"/>
            <a:ext cx="510497" cy="3363"/>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9FE1D90-FBC7-40E1-9186-61D58C2B8C95}"/>
              </a:ext>
            </a:extLst>
          </p:cNvPr>
          <p:cNvCxnSpPr>
            <a:cxnSpLocks/>
            <a:stCxn id="14" idx="3"/>
            <a:endCxn id="8" idx="1"/>
          </p:cNvCxnSpPr>
          <p:nvPr/>
        </p:nvCxnSpPr>
        <p:spPr>
          <a:xfrm flipV="1">
            <a:off x="7798453" y="4083137"/>
            <a:ext cx="2988107" cy="2"/>
          </a:xfrm>
          <a:prstGeom prst="straightConnector1">
            <a:avLst/>
          </a:prstGeom>
          <a:ln w="28575">
            <a:solidFill>
              <a:schemeClr val="bg2"/>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2336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383F-014F-4E50-9FF6-3164ABA09BBB}"/>
              </a:ext>
            </a:extLst>
          </p:cNvPr>
          <p:cNvSpPr>
            <a:spLocks noGrp="1"/>
          </p:cNvSpPr>
          <p:nvPr>
            <p:ph type="title"/>
          </p:nvPr>
        </p:nvSpPr>
        <p:spPr/>
        <p:txBody>
          <a:bodyPr/>
          <a:lstStyle/>
          <a:p>
            <a:r>
              <a:rPr lang="en-US"/>
              <a:t>Connecting our consumers</a:t>
            </a:r>
            <a:endParaRPr lang="nl-NL"/>
          </a:p>
        </p:txBody>
      </p:sp>
      <p:sp>
        <p:nvSpPr>
          <p:cNvPr id="6" name="Text Placeholder 5">
            <a:extLst>
              <a:ext uri="{FF2B5EF4-FFF2-40B4-BE49-F238E27FC236}">
                <a16:creationId xmlns:a16="http://schemas.microsoft.com/office/drawing/2014/main" id="{E4178596-9227-42B5-9D7D-4B9252399EB5}"/>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3761825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B899C0-EF34-4263-9792-E51D216933BE}"/>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90E101F5-53C2-45AC-B343-4D00325FC4C2}"/>
              </a:ext>
            </a:extLst>
          </p:cNvPr>
          <p:cNvSpPr>
            <a:spLocks noGrp="1"/>
          </p:cNvSpPr>
          <p:nvPr>
            <p:ph idx="1"/>
          </p:nvPr>
        </p:nvSpPr>
        <p:spPr/>
        <p:txBody>
          <a:bodyPr/>
          <a:lstStyle/>
          <a:p>
            <a:r>
              <a:rPr lang="en-US"/>
              <a:t>Event Grid</a:t>
            </a:r>
          </a:p>
          <a:p>
            <a:r>
              <a:rPr lang="en-US"/>
              <a:t>SignalR</a:t>
            </a:r>
            <a:endParaRPr lang="nl-NL"/>
          </a:p>
        </p:txBody>
      </p:sp>
    </p:spTree>
    <p:extLst>
      <p:ext uri="{BB962C8B-B14F-4D97-AF65-F5344CB8AC3E}">
        <p14:creationId xmlns:p14="http://schemas.microsoft.com/office/powerpoint/2010/main" val="1512689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51E8B2-3690-4D89-BAD0-F3825A7D93BB}"/>
              </a:ext>
            </a:extLst>
          </p:cNvPr>
          <p:cNvPicPr>
            <a:picLocks noChangeAspect="1"/>
          </p:cNvPicPr>
          <p:nvPr/>
        </p:nvPicPr>
        <p:blipFill>
          <a:blip r:embed="rId3"/>
          <a:stretch>
            <a:fillRect/>
          </a:stretch>
        </p:blipFill>
        <p:spPr>
          <a:xfrm>
            <a:off x="5209787" y="4523347"/>
            <a:ext cx="1175636" cy="1143160"/>
          </a:xfrm>
          <a:prstGeom prst="rect">
            <a:avLst/>
          </a:prstGeom>
        </p:spPr>
      </p:pic>
      <p:sp>
        <p:nvSpPr>
          <p:cNvPr id="4" name="Title 3">
            <a:extLst>
              <a:ext uri="{FF2B5EF4-FFF2-40B4-BE49-F238E27FC236}">
                <a16:creationId xmlns:a16="http://schemas.microsoft.com/office/drawing/2014/main" id="{670CB27B-671F-48A4-B590-CCD71315CA66}"/>
              </a:ext>
            </a:extLst>
          </p:cNvPr>
          <p:cNvSpPr>
            <a:spLocks noGrp="1"/>
          </p:cNvSpPr>
          <p:nvPr>
            <p:ph type="title"/>
          </p:nvPr>
        </p:nvSpPr>
        <p:spPr>
          <a:noFill/>
          <a:effectLst/>
        </p:spPr>
        <p:txBody>
          <a:bodyPr vert="horz" wrap="square" lIns="146304" tIns="91440" rIns="146304" bIns="91440" rtlCol="0" anchor="t">
            <a:noAutofit/>
          </a:bodyPr>
          <a:lstStyle/>
          <a:p>
            <a:r>
              <a:rPr lang="nl-NL"/>
              <a:t>Azure Event Grid</a:t>
            </a:r>
            <a:endParaRPr lang="en-NL"/>
          </a:p>
        </p:txBody>
      </p:sp>
      <p:pic>
        <p:nvPicPr>
          <p:cNvPr id="104" name="Graphic 103">
            <a:extLst>
              <a:ext uri="{FF2B5EF4-FFF2-40B4-BE49-F238E27FC236}">
                <a16:creationId xmlns:a16="http://schemas.microsoft.com/office/drawing/2014/main" id="{61C9AE74-B8C8-47F2-B56E-CF141601C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50968" y="344343"/>
            <a:ext cx="717565" cy="717565"/>
          </a:xfrm>
          <a:prstGeom prst="rect">
            <a:avLst/>
          </a:prstGeom>
        </p:spPr>
      </p:pic>
      <p:sp>
        <p:nvSpPr>
          <p:cNvPr id="105" name="Text Placeholder 1">
            <a:extLst>
              <a:ext uri="{FF2B5EF4-FFF2-40B4-BE49-F238E27FC236}">
                <a16:creationId xmlns:a16="http://schemas.microsoft.com/office/drawing/2014/main" id="{592F3FBF-F4FC-4439-A60F-DAC24FCFBFBC}"/>
              </a:ext>
            </a:extLst>
          </p:cNvPr>
          <p:cNvSpPr txBox="1">
            <a:spLocks/>
          </p:cNvSpPr>
          <p:nvPr/>
        </p:nvSpPr>
        <p:spPr>
          <a:xfrm>
            <a:off x="269243" y="1189183"/>
            <a:ext cx="11653523" cy="1978186"/>
          </a:xfrm>
          <a:prstGeom prst="rect">
            <a:avLst/>
          </a:prstGeom>
          <a:noFill/>
          <a:effectLst/>
        </p:spPr>
        <p:txBody>
          <a:bodyPr vert="horz" wrap="square" lIns="146304" tIns="91440" rIns="146304" bIns="91440" rtlCol="0" anchor="t">
            <a:noAutofit/>
          </a:bodyPr>
          <a:lstStyle>
            <a:lvl1pPr marL="358589" marR="0" indent="-358589" algn="l" defTabSz="975415" rtl="0" eaLnBrk="1" fontAlgn="auto" latinLnBrk="0" hangingPunct="1">
              <a:lnSpc>
                <a:spcPct val="90000"/>
              </a:lnSpc>
              <a:spcBef>
                <a:spcPct val="20000"/>
              </a:spcBef>
              <a:spcAft>
                <a:spcPts val="0"/>
              </a:spcAft>
              <a:buClrTx/>
              <a:buSzPct val="90000"/>
              <a:buFont typeface="Arial" pitchFamily="34" charset="0"/>
              <a:buChar char="•"/>
              <a:tabLst/>
              <a:defRPr sz="4185" kern="1200" spc="0" baseline="0">
                <a:gradFill>
                  <a:gsLst>
                    <a:gs pos="1250">
                      <a:schemeClr val="tx1"/>
                    </a:gs>
                    <a:gs pos="100000">
                      <a:schemeClr val="tx1"/>
                    </a:gs>
                  </a:gsLst>
                  <a:lin ang="5400000" scaled="0"/>
                </a:gradFill>
                <a:latin typeface="+mj-lt"/>
                <a:ea typeface="+mn-ea"/>
                <a:cs typeface="+mn-cs"/>
              </a:defRPr>
            </a:lvl1pPr>
            <a:lvl2pPr marL="610927" marR="0" indent="-252340" algn="l" defTabSz="975415" rtl="0" eaLnBrk="1" fontAlgn="auto" latinLnBrk="0" hangingPunct="1">
              <a:lnSpc>
                <a:spcPct val="90000"/>
              </a:lnSpc>
              <a:spcBef>
                <a:spcPct val="20000"/>
              </a:spcBef>
              <a:spcAft>
                <a:spcPts val="0"/>
              </a:spcAft>
              <a:buClrTx/>
              <a:buSzPct val="90000"/>
              <a:buFont typeface="Arial" pitchFamily="34" charset="0"/>
              <a:buChar char="•"/>
              <a:tabLst/>
              <a:defRPr sz="2510" kern="1200" spc="0" baseline="0">
                <a:gradFill>
                  <a:gsLst>
                    <a:gs pos="1250">
                      <a:schemeClr val="tx1"/>
                    </a:gs>
                    <a:gs pos="100000">
                      <a:schemeClr val="tx1"/>
                    </a:gs>
                  </a:gsLst>
                  <a:lin ang="5400000" scaled="0"/>
                </a:gradFill>
                <a:latin typeface="+mn-lt"/>
                <a:ea typeface="+mn-ea"/>
                <a:cs typeface="+mn-cs"/>
              </a:defRPr>
            </a:lvl2pPr>
            <a:lvl3pPr marL="836706" marR="0" indent="-239059" algn="l" defTabSz="975415" rtl="0" eaLnBrk="1" fontAlgn="auto" latinLnBrk="0" hangingPunct="1">
              <a:lnSpc>
                <a:spcPct val="90000"/>
              </a:lnSpc>
              <a:spcBef>
                <a:spcPct val="20000"/>
              </a:spcBef>
              <a:spcAft>
                <a:spcPts val="0"/>
              </a:spcAft>
              <a:buClrTx/>
              <a:buSzPct val="90000"/>
              <a:buFont typeface="Arial" pitchFamily="34" charset="0"/>
              <a:buChar char="•"/>
              <a:tabLst/>
              <a:defRPr sz="2092" kern="1200" spc="0" baseline="0">
                <a:gradFill>
                  <a:gsLst>
                    <a:gs pos="1250">
                      <a:schemeClr val="tx1"/>
                    </a:gs>
                    <a:gs pos="100000">
                      <a:schemeClr val="tx1"/>
                    </a:gs>
                  </a:gsLst>
                  <a:lin ang="5400000" scaled="0"/>
                </a:gradFill>
                <a:latin typeface="+mn-lt"/>
                <a:ea typeface="+mn-ea"/>
                <a:cs typeface="+mn-cs"/>
              </a:defRPr>
            </a:lvl3pPr>
            <a:lvl4pPr marL="1075766" marR="0" indent="-239059" algn="l" defTabSz="975415" rtl="0" eaLnBrk="1" fontAlgn="auto" latinLnBrk="0" hangingPunct="1">
              <a:lnSpc>
                <a:spcPct val="90000"/>
              </a:lnSpc>
              <a:spcBef>
                <a:spcPct val="20000"/>
              </a:spcBef>
              <a:spcAft>
                <a:spcPts val="0"/>
              </a:spcAft>
              <a:buClrTx/>
              <a:buSzPct val="90000"/>
              <a:buFont typeface="Arial" pitchFamily="34" charset="0"/>
              <a:buChar char="•"/>
              <a:tabLst/>
              <a:defRPr sz="1883" kern="1200" spc="0" baseline="0">
                <a:gradFill>
                  <a:gsLst>
                    <a:gs pos="1250">
                      <a:schemeClr val="tx1"/>
                    </a:gs>
                    <a:gs pos="100000">
                      <a:schemeClr val="tx1"/>
                    </a:gs>
                  </a:gsLst>
                  <a:lin ang="5400000" scaled="0"/>
                </a:gradFill>
                <a:latin typeface="+mn-lt"/>
                <a:ea typeface="+mn-ea"/>
                <a:cs typeface="+mn-cs"/>
              </a:defRPr>
            </a:lvl4pPr>
            <a:lvl5pPr marL="1314823" marR="0" indent="-239059" algn="l" defTabSz="975415" rtl="0" eaLnBrk="1" fontAlgn="auto" latinLnBrk="0" hangingPunct="1">
              <a:lnSpc>
                <a:spcPct val="90000"/>
              </a:lnSpc>
              <a:spcBef>
                <a:spcPct val="20000"/>
              </a:spcBef>
              <a:spcAft>
                <a:spcPts val="0"/>
              </a:spcAft>
              <a:buClrTx/>
              <a:buSzPct val="90000"/>
              <a:buFont typeface="Arial" pitchFamily="34" charset="0"/>
              <a:buChar char="•"/>
              <a:tabLst/>
              <a:defRPr sz="1883" kern="1200" spc="0" baseline="0">
                <a:gradFill>
                  <a:gsLst>
                    <a:gs pos="1250">
                      <a:schemeClr val="tx1"/>
                    </a:gs>
                    <a:gs pos="100000">
                      <a:schemeClr val="tx1"/>
                    </a:gs>
                  </a:gsLst>
                  <a:lin ang="5400000" scaled="0"/>
                </a:gradFill>
                <a:latin typeface="+mn-lt"/>
                <a:ea typeface="+mn-ea"/>
                <a:cs typeface="+mn-cs"/>
              </a:defRPr>
            </a:lvl5pPr>
            <a:lvl6pPr marL="2682395"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6pPr>
            <a:lvl7pPr marL="3170103"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7pPr>
            <a:lvl8pPr marL="3657811"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8pPr>
            <a:lvl9pPr marL="4145519"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9pPr>
          </a:lstStyle>
          <a:p>
            <a:pPr marL="0" indent="0" defTabSz="914278">
              <a:spcBef>
                <a:spcPct val="0"/>
              </a:spcBef>
              <a:buNone/>
            </a:pPr>
            <a:r>
              <a:rPr lang="en-US" sz="2400" spc="-100">
                <a:ln w="3175">
                  <a:noFill/>
                </a:ln>
                <a:solidFill>
                  <a:schemeClr val="bg1"/>
                </a:solidFill>
                <a:cs typeface="Segoe UI" pitchFamily="34" charset="0"/>
              </a:rPr>
              <a:t>Events: what happened</a:t>
            </a:r>
          </a:p>
          <a:p>
            <a:pPr marL="0" indent="0" defTabSz="914278">
              <a:spcBef>
                <a:spcPct val="0"/>
              </a:spcBef>
              <a:buNone/>
            </a:pPr>
            <a:r>
              <a:rPr lang="en-US" sz="2400" spc="-100">
                <a:ln w="3175">
                  <a:noFill/>
                </a:ln>
                <a:solidFill>
                  <a:schemeClr val="bg1"/>
                </a:solidFill>
                <a:cs typeface="Segoe UI" pitchFamily="34" charset="0"/>
              </a:rPr>
              <a:t>Event Publishers: where it took place</a:t>
            </a:r>
          </a:p>
          <a:p>
            <a:pPr marL="0" indent="0" defTabSz="914278">
              <a:spcBef>
                <a:spcPct val="0"/>
              </a:spcBef>
              <a:buNone/>
            </a:pPr>
            <a:r>
              <a:rPr lang="en-US" sz="2400" spc="-100">
                <a:ln w="3175">
                  <a:noFill/>
                </a:ln>
                <a:solidFill>
                  <a:schemeClr val="bg1"/>
                </a:solidFill>
                <a:cs typeface="Segoe UI" pitchFamily="34" charset="0"/>
              </a:rPr>
              <a:t>Topics: where publishers send events</a:t>
            </a:r>
          </a:p>
          <a:p>
            <a:pPr marL="0" indent="0" defTabSz="914278">
              <a:spcBef>
                <a:spcPct val="0"/>
              </a:spcBef>
              <a:buNone/>
            </a:pPr>
            <a:r>
              <a:rPr lang="en-US" sz="2400" spc="-100">
                <a:ln w="3175">
                  <a:noFill/>
                </a:ln>
                <a:solidFill>
                  <a:schemeClr val="bg1"/>
                </a:solidFill>
                <a:cs typeface="Segoe UI" pitchFamily="34" charset="0"/>
              </a:rPr>
              <a:t>Event Subscriptions: how you receive events</a:t>
            </a:r>
          </a:p>
          <a:p>
            <a:pPr marL="0" indent="0" defTabSz="914278">
              <a:spcBef>
                <a:spcPct val="0"/>
              </a:spcBef>
              <a:buNone/>
            </a:pPr>
            <a:r>
              <a:rPr lang="en-US" sz="2400" spc="-100">
                <a:ln w="3175">
                  <a:noFill/>
                </a:ln>
                <a:solidFill>
                  <a:schemeClr val="bg1"/>
                </a:solidFill>
                <a:cs typeface="Segoe UI" pitchFamily="34" charset="0"/>
              </a:rPr>
              <a:t>Event Handlers: the app or service reacting to the event</a:t>
            </a:r>
          </a:p>
        </p:txBody>
      </p:sp>
      <p:pic>
        <p:nvPicPr>
          <p:cNvPr id="15" name="Picture 14">
            <a:extLst>
              <a:ext uri="{FF2B5EF4-FFF2-40B4-BE49-F238E27FC236}">
                <a16:creationId xmlns:a16="http://schemas.microsoft.com/office/drawing/2014/main" id="{0E09B1B3-559F-4E30-AFFE-97D21FDA5EA0}"/>
              </a:ext>
            </a:extLst>
          </p:cNvPr>
          <p:cNvPicPr>
            <a:picLocks noChangeAspect="1"/>
          </p:cNvPicPr>
          <p:nvPr/>
        </p:nvPicPr>
        <p:blipFill>
          <a:blip r:embed="rId6"/>
          <a:stretch>
            <a:fillRect/>
          </a:stretch>
        </p:blipFill>
        <p:spPr>
          <a:xfrm>
            <a:off x="4181476" y="4701941"/>
            <a:ext cx="821646" cy="714474"/>
          </a:xfrm>
          <a:prstGeom prst="rect">
            <a:avLst/>
          </a:prstGeom>
        </p:spPr>
      </p:pic>
      <p:pic>
        <p:nvPicPr>
          <p:cNvPr id="16" name="Picture 15">
            <a:extLst>
              <a:ext uri="{FF2B5EF4-FFF2-40B4-BE49-F238E27FC236}">
                <a16:creationId xmlns:a16="http://schemas.microsoft.com/office/drawing/2014/main" id="{57E914D3-AB0F-4A45-8110-BFB4099AC6CF}"/>
              </a:ext>
            </a:extLst>
          </p:cNvPr>
          <p:cNvPicPr>
            <a:picLocks noChangeAspect="1"/>
          </p:cNvPicPr>
          <p:nvPr/>
        </p:nvPicPr>
        <p:blipFill>
          <a:blip r:embed="rId6"/>
          <a:stretch>
            <a:fillRect/>
          </a:stretch>
        </p:blipFill>
        <p:spPr>
          <a:xfrm>
            <a:off x="6542427" y="4701941"/>
            <a:ext cx="821646" cy="714474"/>
          </a:xfrm>
          <a:prstGeom prst="rect">
            <a:avLst/>
          </a:prstGeom>
        </p:spPr>
      </p:pic>
      <p:pic>
        <p:nvPicPr>
          <p:cNvPr id="2" name="Picture 1">
            <a:extLst>
              <a:ext uri="{FF2B5EF4-FFF2-40B4-BE49-F238E27FC236}">
                <a16:creationId xmlns:a16="http://schemas.microsoft.com/office/drawing/2014/main" id="{BD849929-C79A-453B-8224-D1E49BC6B030}"/>
              </a:ext>
            </a:extLst>
          </p:cNvPr>
          <p:cNvPicPr>
            <a:picLocks noChangeAspect="1"/>
          </p:cNvPicPr>
          <p:nvPr/>
        </p:nvPicPr>
        <p:blipFill>
          <a:blip r:embed="rId7"/>
          <a:stretch>
            <a:fillRect/>
          </a:stretch>
        </p:blipFill>
        <p:spPr>
          <a:xfrm>
            <a:off x="2818119" y="3260250"/>
            <a:ext cx="1345835" cy="3234644"/>
          </a:xfrm>
          <a:prstGeom prst="rect">
            <a:avLst/>
          </a:prstGeom>
        </p:spPr>
      </p:pic>
      <p:pic>
        <p:nvPicPr>
          <p:cNvPr id="6" name="Picture 5">
            <a:extLst>
              <a:ext uri="{FF2B5EF4-FFF2-40B4-BE49-F238E27FC236}">
                <a16:creationId xmlns:a16="http://schemas.microsoft.com/office/drawing/2014/main" id="{6DC11327-E4CA-499C-BA7A-B6FD57B91E85}"/>
              </a:ext>
            </a:extLst>
          </p:cNvPr>
          <p:cNvPicPr>
            <a:picLocks noChangeAspect="1"/>
          </p:cNvPicPr>
          <p:nvPr/>
        </p:nvPicPr>
        <p:blipFill>
          <a:blip r:embed="rId8"/>
          <a:stretch>
            <a:fillRect/>
          </a:stretch>
        </p:blipFill>
        <p:spPr>
          <a:xfrm>
            <a:off x="7620615" y="3631636"/>
            <a:ext cx="3088485" cy="2855085"/>
          </a:xfrm>
          <a:prstGeom prst="rect">
            <a:avLst/>
          </a:prstGeom>
        </p:spPr>
      </p:pic>
      <p:pic>
        <p:nvPicPr>
          <p:cNvPr id="18" name="Picture 17">
            <a:extLst>
              <a:ext uri="{FF2B5EF4-FFF2-40B4-BE49-F238E27FC236}">
                <a16:creationId xmlns:a16="http://schemas.microsoft.com/office/drawing/2014/main" id="{35DA39B1-38A4-4CF0-9E69-B90F6B42613F}"/>
              </a:ext>
            </a:extLst>
          </p:cNvPr>
          <p:cNvPicPr>
            <a:picLocks noChangeAspect="1"/>
          </p:cNvPicPr>
          <p:nvPr/>
        </p:nvPicPr>
        <p:blipFill>
          <a:blip r:embed="rId6"/>
          <a:stretch>
            <a:fillRect/>
          </a:stretch>
        </p:blipFill>
        <p:spPr>
          <a:xfrm>
            <a:off x="4160563" y="4701941"/>
            <a:ext cx="821646" cy="714474"/>
          </a:xfrm>
          <a:prstGeom prst="rect">
            <a:avLst/>
          </a:prstGeom>
        </p:spPr>
      </p:pic>
      <p:pic>
        <p:nvPicPr>
          <p:cNvPr id="20" name="Picture 19">
            <a:extLst>
              <a:ext uri="{FF2B5EF4-FFF2-40B4-BE49-F238E27FC236}">
                <a16:creationId xmlns:a16="http://schemas.microsoft.com/office/drawing/2014/main" id="{8DFCDC12-F1B2-4A75-B9F9-F816261128ED}"/>
              </a:ext>
            </a:extLst>
          </p:cNvPr>
          <p:cNvPicPr>
            <a:picLocks noChangeAspect="1"/>
          </p:cNvPicPr>
          <p:nvPr/>
        </p:nvPicPr>
        <p:blipFill>
          <a:blip r:embed="rId7"/>
          <a:stretch>
            <a:fillRect/>
          </a:stretch>
        </p:blipFill>
        <p:spPr>
          <a:xfrm>
            <a:off x="2797206" y="3260250"/>
            <a:ext cx="1345835" cy="3234644"/>
          </a:xfrm>
          <a:prstGeom prst="rect">
            <a:avLst/>
          </a:prstGeom>
        </p:spPr>
      </p:pic>
    </p:spTree>
    <p:extLst>
      <p:ext uri="{BB962C8B-B14F-4D97-AF65-F5344CB8AC3E}">
        <p14:creationId xmlns:p14="http://schemas.microsoft.com/office/powerpoint/2010/main" val="1938547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Effect transition="in" filter="fade">
                                      <p:cBhvr>
                                        <p:cTn id="7" dur="500"/>
                                        <p:tgtEl>
                                          <p:spTgt spid="1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
                                            <p:txEl>
                                              <p:pRg st="1" end="1"/>
                                            </p:txEl>
                                          </p:spTgt>
                                        </p:tgtEl>
                                        <p:attrNameLst>
                                          <p:attrName>style.visibility</p:attrName>
                                        </p:attrNameLst>
                                      </p:cBhvr>
                                      <p:to>
                                        <p:strVal val="visible"/>
                                      </p:to>
                                    </p:set>
                                    <p:animEffect transition="in" filter="fade">
                                      <p:cBhvr>
                                        <p:cTn id="12" dur="500"/>
                                        <p:tgtEl>
                                          <p:spTgt spid="105">
                                            <p:txEl>
                                              <p:pRg st="1" end="1"/>
                                            </p:txEl>
                                          </p:spTgt>
                                        </p:tgtEl>
                                      </p:cBhvr>
                                    </p:animEffect>
                                  </p:childTnLst>
                                </p:cTn>
                              </p:par>
                              <p:par>
                                <p:cTn id="13" presetID="9" presetClass="emph" presetSubtype="0" nodeType="withEffect">
                                  <p:stCondLst>
                                    <p:cond delay="0"/>
                                  </p:stCondLst>
                                  <p:childTnLst>
                                    <p:set>
                                      <p:cBhvr>
                                        <p:cTn id="14" dur="indefinite"/>
                                        <p:tgtEl>
                                          <p:spTgt spid="105">
                                            <p:txEl>
                                              <p:pRg st="0" end="0"/>
                                            </p:txEl>
                                          </p:spTgt>
                                        </p:tgtEl>
                                        <p:attrNameLst>
                                          <p:attrName>style.opacity</p:attrName>
                                        </p:attrNameLst>
                                      </p:cBhvr>
                                      <p:to>
                                        <p:strVal val="0.25"/>
                                      </p:to>
                                    </p:set>
                                    <p:animEffect filter="image" prLst="opacity: 0.25">
                                      <p:cBhvr rctx="IE">
                                        <p:cTn id="15" dur="indefinite"/>
                                        <p:tgtEl>
                                          <p:spTgt spid="10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5">
                                            <p:txEl>
                                              <p:pRg st="2" end="2"/>
                                            </p:txEl>
                                          </p:spTgt>
                                        </p:tgtEl>
                                        <p:attrNameLst>
                                          <p:attrName>style.visibility</p:attrName>
                                        </p:attrNameLst>
                                      </p:cBhvr>
                                      <p:to>
                                        <p:strVal val="visible"/>
                                      </p:to>
                                    </p:set>
                                    <p:animEffect transition="in" filter="fade">
                                      <p:cBhvr>
                                        <p:cTn id="20" dur="500"/>
                                        <p:tgtEl>
                                          <p:spTgt spid="105">
                                            <p:txEl>
                                              <p:pRg st="2" end="2"/>
                                            </p:txEl>
                                          </p:spTgt>
                                        </p:tgtEl>
                                      </p:cBhvr>
                                    </p:animEffect>
                                  </p:childTnLst>
                                </p:cTn>
                              </p:par>
                              <p:par>
                                <p:cTn id="21" presetID="9" presetClass="emph" presetSubtype="0" nodeType="withEffect">
                                  <p:stCondLst>
                                    <p:cond delay="0"/>
                                  </p:stCondLst>
                                  <p:childTnLst>
                                    <p:set>
                                      <p:cBhvr>
                                        <p:cTn id="22" dur="indefinite"/>
                                        <p:tgtEl>
                                          <p:spTgt spid="105">
                                            <p:txEl>
                                              <p:pRg st="1" end="1"/>
                                            </p:txEl>
                                          </p:spTgt>
                                        </p:tgtEl>
                                        <p:attrNameLst>
                                          <p:attrName>style.opacity</p:attrName>
                                        </p:attrNameLst>
                                      </p:cBhvr>
                                      <p:to>
                                        <p:strVal val="0.25"/>
                                      </p:to>
                                    </p:set>
                                    <p:animEffect filter="image" prLst="opacity: 0.25">
                                      <p:cBhvr rctx="IE">
                                        <p:cTn id="23" dur="indefinite"/>
                                        <p:tgtEl>
                                          <p:spTgt spid="105">
                                            <p:txEl>
                                              <p:pRg st="1" end="1"/>
                                            </p:txEl>
                                          </p:spTgt>
                                        </p:tgtEl>
                                      </p:cBhvr>
                                    </p:animEffect>
                                  </p:childTnLst>
                                </p:cTn>
                              </p:par>
                              <p:par>
                                <p:cTn id="24" presetID="1"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5">
                                            <p:txEl>
                                              <p:pRg st="3" end="3"/>
                                            </p:txEl>
                                          </p:spTgt>
                                        </p:tgtEl>
                                        <p:attrNameLst>
                                          <p:attrName>style.visibility</p:attrName>
                                        </p:attrNameLst>
                                      </p:cBhvr>
                                      <p:to>
                                        <p:strVal val="visible"/>
                                      </p:to>
                                    </p:set>
                                    <p:animEffect transition="in" filter="fade">
                                      <p:cBhvr>
                                        <p:cTn id="30" dur="500"/>
                                        <p:tgtEl>
                                          <p:spTgt spid="105">
                                            <p:txEl>
                                              <p:pRg st="3" end="3"/>
                                            </p:txEl>
                                          </p:spTgt>
                                        </p:tgtEl>
                                      </p:cBhvr>
                                    </p:animEffect>
                                  </p:childTnLst>
                                </p:cTn>
                              </p:par>
                              <p:par>
                                <p:cTn id="31" presetID="9" presetClass="emph" presetSubtype="0" nodeType="withEffect">
                                  <p:stCondLst>
                                    <p:cond delay="0"/>
                                  </p:stCondLst>
                                  <p:childTnLst>
                                    <p:set>
                                      <p:cBhvr>
                                        <p:cTn id="32" dur="indefinite"/>
                                        <p:tgtEl>
                                          <p:spTgt spid="105">
                                            <p:txEl>
                                              <p:pRg st="2" end="2"/>
                                            </p:txEl>
                                          </p:spTgt>
                                        </p:tgtEl>
                                        <p:attrNameLst>
                                          <p:attrName>style.opacity</p:attrName>
                                        </p:attrNameLst>
                                      </p:cBhvr>
                                      <p:to>
                                        <p:strVal val="0.25"/>
                                      </p:to>
                                    </p:set>
                                    <p:animEffect filter="image" prLst="opacity: 0.25">
                                      <p:cBhvr rctx="IE">
                                        <p:cTn id="33" dur="indefinite"/>
                                        <p:tgtEl>
                                          <p:spTgt spid="105">
                                            <p:txEl>
                                              <p:pRg st="2" end="2"/>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5">
                                            <p:txEl>
                                              <p:pRg st="4" end="4"/>
                                            </p:txEl>
                                          </p:spTgt>
                                        </p:tgtEl>
                                        <p:attrNameLst>
                                          <p:attrName>style.visibility</p:attrName>
                                        </p:attrNameLst>
                                      </p:cBhvr>
                                      <p:to>
                                        <p:strVal val="visible"/>
                                      </p:to>
                                    </p:set>
                                    <p:animEffect transition="in" filter="fade">
                                      <p:cBhvr>
                                        <p:cTn id="40" dur="500"/>
                                        <p:tgtEl>
                                          <p:spTgt spid="105">
                                            <p:txEl>
                                              <p:pRg st="4" end="4"/>
                                            </p:txEl>
                                          </p:spTgt>
                                        </p:tgtEl>
                                      </p:cBhvr>
                                    </p:animEffect>
                                  </p:childTnLst>
                                </p:cTn>
                              </p:par>
                              <p:par>
                                <p:cTn id="41" presetID="9" presetClass="emph" presetSubtype="0" nodeType="withEffect">
                                  <p:stCondLst>
                                    <p:cond delay="0"/>
                                  </p:stCondLst>
                                  <p:childTnLst>
                                    <p:set>
                                      <p:cBhvr>
                                        <p:cTn id="42" dur="indefinite"/>
                                        <p:tgtEl>
                                          <p:spTgt spid="105">
                                            <p:txEl>
                                              <p:pRg st="3" end="3"/>
                                            </p:txEl>
                                          </p:spTgt>
                                        </p:tgtEl>
                                        <p:attrNameLst>
                                          <p:attrName>style.opacity</p:attrName>
                                        </p:attrNameLst>
                                      </p:cBhvr>
                                      <p:to>
                                        <p:strVal val="0.25"/>
                                      </p:to>
                                    </p:set>
                                    <p:animEffect filter="image" prLst="opacity: 0.25">
                                      <p:cBhvr rctx="IE">
                                        <p:cTn id="43" dur="indefinite"/>
                                        <p:tgtEl>
                                          <p:spTgt spid="105">
                                            <p:txEl>
                                              <p:pRg st="3" end="3"/>
                                            </p:txEl>
                                          </p:spTgt>
                                        </p:tgtEl>
                                      </p:cBhvr>
                                    </p:animEffect>
                                  </p:childTnLst>
                                </p:cTn>
                              </p:par>
                              <p:par>
                                <p:cTn id="44" presetID="1"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5704F68-A9B3-4A91-9DA9-8F057692EB64}"/>
              </a:ext>
            </a:extLst>
          </p:cNvPr>
          <p:cNvSpPr>
            <a:spLocks noGrp="1"/>
          </p:cNvSpPr>
          <p:nvPr>
            <p:ph type="title"/>
          </p:nvPr>
        </p:nvSpPr>
        <p:spPr/>
        <p:txBody>
          <a:bodyPr/>
          <a:lstStyle/>
          <a:p>
            <a:r>
              <a:rPr lang="en-US"/>
              <a:t>Azure SignalR Service</a:t>
            </a:r>
          </a:p>
        </p:txBody>
      </p:sp>
      <p:sp>
        <p:nvSpPr>
          <p:cNvPr id="6" name="Content Placeholder 5">
            <a:extLst>
              <a:ext uri="{FF2B5EF4-FFF2-40B4-BE49-F238E27FC236}">
                <a16:creationId xmlns:a16="http://schemas.microsoft.com/office/drawing/2014/main" id="{6EAC21AC-4222-422C-91F7-39E09895FC3D}"/>
              </a:ext>
            </a:extLst>
          </p:cNvPr>
          <p:cNvSpPr>
            <a:spLocks noGrp="1"/>
          </p:cNvSpPr>
          <p:nvPr>
            <p:ph sz="half" idx="1"/>
          </p:nvPr>
        </p:nvSpPr>
        <p:spPr/>
        <p:txBody>
          <a:bodyPr>
            <a:normAutofit lnSpcReduction="10000"/>
          </a:bodyPr>
          <a:lstStyle/>
          <a:p>
            <a:r>
              <a:rPr lang="en-US"/>
              <a:t>Features:</a:t>
            </a:r>
          </a:p>
          <a:p>
            <a:r>
              <a:rPr lang="en-US"/>
              <a:t>Handles connection management automatically.</a:t>
            </a:r>
          </a:p>
          <a:p>
            <a:r>
              <a:rPr lang="en-US"/>
              <a:t>Sends messages to all connected clients simultaneously. </a:t>
            </a:r>
          </a:p>
          <a:p>
            <a:r>
              <a:rPr lang="en-US"/>
              <a:t>Sends messages to specific clients or groups of clients.</a:t>
            </a:r>
          </a:p>
          <a:p>
            <a:r>
              <a:rPr lang="en-US"/>
              <a:t>Scales to handle increasing traffic.</a:t>
            </a:r>
          </a:p>
          <a:p>
            <a:endParaRPr lang="en-US"/>
          </a:p>
        </p:txBody>
      </p:sp>
      <p:sp>
        <p:nvSpPr>
          <p:cNvPr id="8" name="Content Placeholder 7">
            <a:extLst>
              <a:ext uri="{FF2B5EF4-FFF2-40B4-BE49-F238E27FC236}">
                <a16:creationId xmlns:a16="http://schemas.microsoft.com/office/drawing/2014/main" id="{9249A407-0A2E-487D-88F7-024FA2B38F5E}"/>
              </a:ext>
            </a:extLst>
          </p:cNvPr>
          <p:cNvSpPr>
            <a:spLocks noGrp="1"/>
          </p:cNvSpPr>
          <p:nvPr>
            <p:ph sz="half" idx="2"/>
          </p:nvPr>
        </p:nvSpPr>
        <p:spPr/>
        <p:txBody>
          <a:bodyPr>
            <a:normAutofit lnSpcReduction="10000"/>
          </a:bodyPr>
          <a:lstStyle/>
          <a:p>
            <a:r>
              <a:rPr lang="en-US"/>
              <a:t>Transports</a:t>
            </a:r>
          </a:p>
          <a:p>
            <a:r>
              <a:rPr lang="en-US" err="1"/>
              <a:t>WebSockets</a:t>
            </a:r>
            <a:endParaRPr lang="en-US"/>
          </a:p>
          <a:p>
            <a:r>
              <a:rPr lang="en-US"/>
              <a:t>Server-Sent Events</a:t>
            </a:r>
          </a:p>
          <a:p>
            <a:r>
              <a:rPr lang="en-US"/>
              <a:t>Long Polling</a:t>
            </a:r>
          </a:p>
          <a:p>
            <a:endParaRPr lang="en-US"/>
          </a:p>
        </p:txBody>
      </p:sp>
    </p:spTree>
    <p:extLst>
      <p:ext uri="{BB962C8B-B14F-4D97-AF65-F5344CB8AC3E}">
        <p14:creationId xmlns:p14="http://schemas.microsoft.com/office/powerpoint/2010/main" val="1090886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 name="Title 61">
            <a:extLst>
              <a:ext uri="{FF2B5EF4-FFF2-40B4-BE49-F238E27FC236}">
                <a16:creationId xmlns:a16="http://schemas.microsoft.com/office/drawing/2014/main" id="{674D32B9-8848-4935-8D95-E59C6FB44594}"/>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52DFDBFE-B1E8-4937-95AC-3F343D8BF4DA}"/>
              </a:ext>
            </a:extLst>
          </p:cNvPr>
          <p:cNvPicPr>
            <a:picLocks noGrp="1" noChangeAspect="1"/>
          </p:cNvPicPr>
          <p:nvPr>
            <p:ph idx="429496729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6902" y="3735474"/>
            <a:ext cx="695325" cy="695325"/>
          </a:xfrm>
        </p:spPr>
      </p:pic>
      <p:pic>
        <p:nvPicPr>
          <p:cNvPr id="7" name="Graphic 6">
            <a:extLst>
              <a:ext uri="{FF2B5EF4-FFF2-40B4-BE49-F238E27FC236}">
                <a16:creationId xmlns:a16="http://schemas.microsoft.com/office/drawing/2014/main" id="{B9B5D1D5-E169-40CA-9875-B165426EFC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7847" y="3738837"/>
            <a:ext cx="695325" cy="695325"/>
          </a:xfrm>
          <a:prstGeom prst="rect">
            <a:avLst/>
          </a:prstGeom>
        </p:spPr>
      </p:pic>
      <p:pic>
        <p:nvPicPr>
          <p:cNvPr id="1026" name="Picture 2" descr="asf - Revision 1885802: /kafka/site/logos">
            <a:extLst>
              <a:ext uri="{FF2B5EF4-FFF2-40B4-BE49-F238E27FC236}">
                <a16:creationId xmlns:a16="http://schemas.microsoft.com/office/drawing/2014/main" id="{49EEA45C-AEBE-46D9-90B6-3D8B6A96A016}"/>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a:extLst>
              <a:ext uri="{FF2B5EF4-FFF2-40B4-BE49-F238E27FC236}">
                <a16:creationId xmlns:a16="http://schemas.microsoft.com/office/drawing/2014/main" id="{B5CFADB2-462F-4077-A1F3-E0A5B73EDE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97306" y="3735476"/>
            <a:ext cx="695325" cy="695325"/>
          </a:xfrm>
          <a:prstGeom prst="rect">
            <a:avLst/>
          </a:prstGeom>
        </p:spPr>
      </p:pic>
      <p:pic>
        <p:nvPicPr>
          <p:cNvPr id="14" name="Content Placeholder 4">
            <a:extLst>
              <a:ext uri="{FF2B5EF4-FFF2-40B4-BE49-F238E27FC236}">
                <a16:creationId xmlns:a16="http://schemas.microsoft.com/office/drawing/2014/main" id="{78353DCE-1E68-4606-BDBF-F2389695B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3128" y="3735476"/>
            <a:ext cx="695325" cy="695325"/>
          </a:xfrm>
          <a:prstGeom prst="rect">
            <a:avLst/>
          </a:prstGeom>
        </p:spPr>
      </p:pic>
      <p:cxnSp>
        <p:nvCxnSpPr>
          <p:cNvPr id="16" name="Straight Arrow Connector 15">
            <a:extLst>
              <a:ext uri="{FF2B5EF4-FFF2-40B4-BE49-F238E27FC236}">
                <a16:creationId xmlns:a16="http://schemas.microsoft.com/office/drawing/2014/main" id="{C1BB5AF6-7232-4DE9-ADEC-8C89C3F0D20E}"/>
              </a:ext>
            </a:extLst>
          </p:cNvPr>
          <p:cNvCxnSpPr>
            <a:cxnSpLocks/>
            <a:stCxn id="1026" idx="3"/>
            <a:endCxn id="7"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43939F8-FBDD-4A5A-B0EE-351FE16076A6}"/>
              </a:ext>
            </a:extLst>
          </p:cNvPr>
          <p:cNvCxnSpPr>
            <a:cxnSpLocks/>
            <a:stCxn id="7" idx="3"/>
            <a:endCxn id="57"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B556145-470C-4909-860F-31BBA6AD4D4D}"/>
              </a:ext>
            </a:extLst>
          </p:cNvPr>
          <p:cNvCxnSpPr>
            <a:cxnSpLocks/>
            <a:stCxn id="10" idx="3"/>
            <a:endCxn id="14" idx="1"/>
          </p:cNvCxnSpPr>
          <p:nvPr/>
        </p:nvCxnSpPr>
        <p:spPr>
          <a:xfrm>
            <a:off x="6592631" y="4083139"/>
            <a:ext cx="510497"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0078815-FE20-4BFF-A7A5-42992932A9A1}"/>
              </a:ext>
            </a:extLst>
          </p:cNvPr>
          <p:cNvCxnSpPr>
            <a:cxnSpLocks/>
            <a:stCxn id="5" idx="3"/>
            <a:endCxn id="10" idx="1"/>
          </p:cNvCxnSpPr>
          <p:nvPr/>
        </p:nvCxnSpPr>
        <p:spPr>
          <a:xfrm>
            <a:off x="5382227" y="4083137"/>
            <a:ext cx="515079" cy="2"/>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57" name="Graphic 56">
            <a:extLst>
              <a:ext uri="{FF2B5EF4-FFF2-40B4-BE49-F238E27FC236}">
                <a16:creationId xmlns:a16="http://schemas.microsoft.com/office/drawing/2014/main" id="{951AF853-3D1D-43FC-AA6B-178EF7CDC9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5658" y="3738837"/>
            <a:ext cx="695325" cy="695325"/>
          </a:xfrm>
          <a:prstGeom prst="rect">
            <a:avLst/>
          </a:prstGeom>
        </p:spPr>
      </p:pic>
      <p:cxnSp>
        <p:nvCxnSpPr>
          <p:cNvPr id="59" name="Straight Arrow Connector 58">
            <a:extLst>
              <a:ext uri="{FF2B5EF4-FFF2-40B4-BE49-F238E27FC236}">
                <a16:creationId xmlns:a16="http://schemas.microsoft.com/office/drawing/2014/main" id="{1E20739D-4E64-48F0-9FD1-511A7AF210A5}"/>
              </a:ext>
            </a:extLst>
          </p:cNvPr>
          <p:cNvCxnSpPr>
            <a:cxnSpLocks/>
            <a:stCxn id="57" idx="3"/>
            <a:endCxn id="5" idx="1"/>
          </p:cNvCxnSpPr>
          <p:nvPr/>
        </p:nvCxnSpPr>
        <p:spPr>
          <a:xfrm flipV="1">
            <a:off x="4180983" y="4083137"/>
            <a:ext cx="505919" cy="3363"/>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SignalR Service – realtime web | Microsoft Azure">
            <a:extLst>
              <a:ext uri="{FF2B5EF4-FFF2-40B4-BE49-F238E27FC236}">
                <a16:creationId xmlns:a16="http://schemas.microsoft.com/office/drawing/2014/main" id="{2BAD8EBA-3E8B-4B8A-96E1-01EDC0C0896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552" r="23845"/>
          <a:stretch/>
        </p:blipFill>
        <p:spPr bwMode="auto">
          <a:xfrm>
            <a:off x="9558750" y="2539194"/>
            <a:ext cx="696797" cy="695436"/>
          </a:xfrm>
          <a:prstGeom prst="rect">
            <a:avLst/>
          </a:prstGeom>
          <a:noFill/>
          <a:extLst>
            <a:ext uri="{909E8E84-426E-40DD-AFC4-6F175D3DCCD1}">
              <a14:hiddenFill xmlns:a14="http://schemas.microsoft.com/office/drawing/2010/main">
                <a:solidFill>
                  <a:srgbClr val="FFFFFF"/>
                </a:solidFill>
              </a14:hiddenFill>
            </a:ext>
          </a:extLst>
        </p:spPr>
      </p:pic>
      <p:pic>
        <p:nvPicPr>
          <p:cNvPr id="21" name="Graphic 20">
            <a:extLst>
              <a:ext uri="{FF2B5EF4-FFF2-40B4-BE49-F238E27FC236}">
                <a16:creationId xmlns:a16="http://schemas.microsoft.com/office/drawing/2014/main" id="{1291325A-E18E-4515-97BD-38527DFD919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58750" y="4931755"/>
            <a:ext cx="695324" cy="695324"/>
          </a:xfrm>
          <a:prstGeom prst="rect">
            <a:avLst/>
          </a:prstGeom>
        </p:spPr>
      </p:pic>
      <p:pic>
        <p:nvPicPr>
          <p:cNvPr id="22" name="Graphic 21">
            <a:extLst>
              <a:ext uri="{FF2B5EF4-FFF2-40B4-BE49-F238E27FC236}">
                <a16:creationId xmlns:a16="http://schemas.microsoft.com/office/drawing/2014/main" id="{E5A2D895-7A76-4AE0-A2FA-2F6C960D1FF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786560" y="2545111"/>
            <a:ext cx="695324" cy="695324"/>
          </a:xfrm>
          <a:prstGeom prst="rect">
            <a:avLst/>
          </a:prstGeom>
        </p:spPr>
      </p:pic>
      <p:pic>
        <p:nvPicPr>
          <p:cNvPr id="23" name="Graphic 22">
            <a:extLst>
              <a:ext uri="{FF2B5EF4-FFF2-40B4-BE49-F238E27FC236}">
                <a16:creationId xmlns:a16="http://schemas.microsoft.com/office/drawing/2014/main" id="{926B0CA9-D300-4F30-8F8D-CD44BE14D81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786560" y="4931755"/>
            <a:ext cx="695324" cy="695324"/>
          </a:xfrm>
          <a:prstGeom prst="rect">
            <a:avLst/>
          </a:prstGeom>
        </p:spPr>
      </p:pic>
      <p:pic>
        <p:nvPicPr>
          <p:cNvPr id="38" name="Graphic 37">
            <a:extLst>
              <a:ext uri="{FF2B5EF4-FFF2-40B4-BE49-F238E27FC236}">
                <a16:creationId xmlns:a16="http://schemas.microsoft.com/office/drawing/2014/main" id="{A3554807-7F4B-4735-9EC1-FB2D6E71F3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30938" y="2539194"/>
            <a:ext cx="695325" cy="695325"/>
          </a:xfrm>
          <a:prstGeom prst="rect">
            <a:avLst/>
          </a:prstGeom>
        </p:spPr>
      </p:pic>
      <p:pic>
        <p:nvPicPr>
          <p:cNvPr id="39" name="Graphic 38">
            <a:extLst>
              <a:ext uri="{FF2B5EF4-FFF2-40B4-BE49-F238E27FC236}">
                <a16:creationId xmlns:a16="http://schemas.microsoft.com/office/drawing/2014/main" id="{3B4E26E7-2BB5-4F36-A637-CF78231AF8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30938" y="4931755"/>
            <a:ext cx="695325" cy="695325"/>
          </a:xfrm>
          <a:prstGeom prst="rect">
            <a:avLst/>
          </a:prstGeom>
        </p:spPr>
      </p:pic>
      <p:cxnSp>
        <p:nvCxnSpPr>
          <p:cNvPr id="37" name="Connector: Elbow 36">
            <a:extLst>
              <a:ext uri="{FF2B5EF4-FFF2-40B4-BE49-F238E27FC236}">
                <a16:creationId xmlns:a16="http://schemas.microsoft.com/office/drawing/2014/main" id="{3D628C04-1BC3-4061-B68F-8F56EA193F94}"/>
              </a:ext>
            </a:extLst>
          </p:cNvPr>
          <p:cNvCxnSpPr>
            <a:stCxn id="14" idx="0"/>
            <a:endCxn id="38" idx="1"/>
          </p:cNvCxnSpPr>
          <p:nvPr/>
        </p:nvCxnSpPr>
        <p:spPr>
          <a:xfrm rot="5400000" flipH="1" flipV="1">
            <a:off x="7466555" y="2871094"/>
            <a:ext cx="848619" cy="880147"/>
          </a:xfrm>
          <a:prstGeom prst="bentConnector2">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7ACA1CC-6775-4805-B14D-C51650160672}"/>
              </a:ext>
            </a:extLst>
          </p:cNvPr>
          <p:cNvCxnSpPr>
            <a:cxnSpLocks/>
            <a:stCxn id="14" idx="2"/>
            <a:endCxn id="39" idx="1"/>
          </p:cNvCxnSpPr>
          <p:nvPr/>
        </p:nvCxnSpPr>
        <p:spPr>
          <a:xfrm rot="16200000" flipH="1">
            <a:off x="7466556" y="4415035"/>
            <a:ext cx="848617" cy="880147"/>
          </a:xfrm>
          <a:prstGeom prst="bentConnector2">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D29C45C-2947-4AB2-8059-A43E33FE6F1D}"/>
              </a:ext>
            </a:extLst>
          </p:cNvPr>
          <p:cNvCxnSpPr>
            <a:cxnSpLocks/>
            <a:stCxn id="38" idx="3"/>
            <a:endCxn id="2050" idx="1"/>
          </p:cNvCxnSpPr>
          <p:nvPr/>
        </p:nvCxnSpPr>
        <p:spPr>
          <a:xfrm>
            <a:off x="9026263" y="2886857"/>
            <a:ext cx="532487" cy="55"/>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80852B5-C4A4-441A-88FC-480D723A2C9F}"/>
              </a:ext>
            </a:extLst>
          </p:cNvPr>
          <p:cNvCxnSpPr>
            <a:cxnSpLocks/>
            <a:stCxn id="2050" idx="3"/>
            <a:endCxn id="22" idx="1"/>
          </p:cNvCxnSpPr>
          <p:nvPr/>
        </p:nvCxnSpPr>
        <p:spPr>
          <a:xfrm>
            <a:off x="10255547" y="2886912"/>
            <a:ext cx="531013" cy="5861"/>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C1820A5-6238-4163-915D-D16A3C78EBB6}"/>
              </a:ext>
            </a:extLst>
          </p:cNvPr>
          <p:cNvCxnSpPr>
            <a:cxnSpLocks/>
            <a:stCxn id="39" idx="3"/>
            <a:endCxn id="21" idx="1"/>
          </p:cNvCxnSpPr>
          <p:nvPr/>
        </p:nvCxnSpPr>
        <p:spPr>
          <a:xfrm flipV="1">
            <a:off x="9026263" y="5279417"/>
            <a:ext cx="532487" cy="1"/>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D7AF951-7F47-41BA-9E18-21849D45AA5A}"/>
              </a:ext>
            </a:extLst>
          </p:cNvPr>
          <p:cNvCxnSpPr>
            <a:cxnSpLocks/>
            <a:stCxn id="21" idx="3"/>
            <a:endCxn id="23" idx="1"/>
          </p:cNvCxnSpPr>
          <p:nvPr/>
        </p:nvCxnSpPr>
        <p:spPr>
          <a:xfrm>
            <a:off x="10254074" y="5279417"/>
            <a:ext cx="532486" cy="0"/>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024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4EA0E4-473E-4A3C-8240-4E0C83E775E9}"/>
              </a:ext>
            </a:extLst>
          </p:cNvPr>
          <p:cNvSpPr>
            <a:spLocks noGrp="1"/>
          </p:cNvSpPr>
          <p:nvPr>
            <p:ph type="title"/>
          </p:nvPr>
        </p:nvSpPr>
        <p:spPr/>
        <p:txBody>
          <a:bodyPr/>
          <a:lstStyle/>
          <a:p>
            <a:r>
              <a:rPr lang="en-US"/>
              <a:t>Event Sourcing</a:t>
            </a:r>
            <a:endParaRPr lang="nl-NL"/>
          </a:p>
        </p:txBody>
      </p:sp>
      <p:sp>
        <p:nvSpPr>
          <p:cNvPr id="7" name="Text Placeholder 6">
            <a:extLst>
              <a:ext uri="{FF2B5EF4-FFF2-40B4-BE49-F238E27FC236}">
                <a16:creationId xmlns:a16="http://schemas.microsoft.com/office/drawing/2014/main" id="{D6BC7C3A-83AF-4C88-9CAB-D80397566F3D}"/>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25352074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016-76C6-44CF-AE76-E756F4EF0FF0}"/>
              </a:ext>
            </a:extLst>
          </p:cNvPr>
          <p:cNvSpPr>
            <a:spLocks noGrp="1"/>
          </p:cNvSpPr>
          <p:nvPr>
            <p:ph type="title"/>
          </p:nvPr>
        </p:nvSpPr>
        <p:spPr/>
        <p:txBody>
          <a:bodyPr/>
          <a:lstStyle/>
          <a:p>
            <a:r>
              <a:rPr lang="en-US"/>
              <a:t>Almost done!</a:t>
            </a:r>
            <a:endParaRPr lang="nl-NL"/>
          </a:p>
        </p:txBody>
      </p:sp>
      <p:sp>
        <p:nvSpPr>
          <p:cNvPr id="5" name="Text Placeholder 4">
            <a:extLst>
              <a:ext uri="{FF2B5EF4-FFF2-40B4-BE49-F238E27FC236}">
                <a16:creationId xmlns:a16="http://schemas.microsoft.com/office/drawing/2014/main" id="{D1227F80-ED96-4D42-9B50-647AFFD6DD00}"/>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5374739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6A37-3A82-434C-961E-3C677C131935}"/>
              </a:ext>
            </a:extLst>
          </p:cNvPr>
          <p:cNvSpPr>
            <a:spLocks noGrp="1"/>
          </p:cNvSpPr>
          <p:nvPr>
            <p:ph type="title"/>
          </p:nvPr>
        </p:nvSpPr>
        <p:spPr/>
        <p:txBody>
          <a:bodyPr/>
          <a:lstStyle/>
          <a:p>
            <a:r>
              <a:rPr lang="en-US"/>
              <a:t>Key take-aways</a:t>
            </a:r>
            <a:endParaRPr lang="nl-NL"/>
          </a:p>
        </p:txBody>
      </p:sp>
      <p:graphicFrame>
        <p:nvGraphicFramePr>
          <p:cNvPr id="5" name="Content Placeholder 3">
            <a:extLst>
              <a:ext uri="{FF2B5EF4-FFF2-40B4-BE49-F238E27FC236}">
                <a16:creationId xmlns:a16="http://schemas.microsoft.com/office/drawing/2014/main" id="{70E04541-F580-4AC1-A5AD-852F2EAFEAF9}"/>
              </a:ext>
            </a:extLst>
          </p:cNvPr>
          <p:cNvGraphicFramePr>
            <a:graphicFrameLocks noGrp="1"/>
          </p:cNvGraphicFramePr>
          <p:nvPr>
            <p:ph idx="1"/>
            <p:extLst>
              <p:ext uri="{D42A27DB-BD31-4B8C-83A1-F6EECF244321}">
                <p14:modId xmlns:p14="http://schemas.microsoft.com/office/powerpoint/2010/main" val="2211196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01827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C31BC7A4-3F60-4482-9E20-71224D6D2632}"/>
                                            </p:graphicEl>
                                          </p:spTgt>
                                        </p:tgtEl>
                                        <p:attrNameLst>
                                          <p:attrName>style.visibility</p:attrName>
                                        </p:attrNameLst>
                                      </p:cBhvr>
                                      <p:to>
                                        <p:strVal val="visible"/>
                                      </p:to>
                                    </p:set>
                                    <p:animEffect transition="in" filter="fade">
                                      <p:cBhvr>
                                        <p:cTn id="7" dur="500"/>
                                        <p:tgtEl>
                                          <p:spTgt spid="5">
                                            <p:graphicEl>
                                              <a:dgm id="{C31BC7A4-3F60-4482-9E20-71224D6D2632}"/>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0930A6E5-4574-44F3-AD17-044A2724AB6A}"/>
                                            </p:graphicEl>
                                          </p:spTgt>
                                        </p:tgtEl>
                                        <p:attrNameLst>
                                          <p:attrName>style.visibility</p:attrName>
                                        </p:attrNameLst>
                                      </p:cBhvr>
                                      <p:to>
                                        <p:strVal val="visible"/>
                                      </p:to>
                                    </p:set>
                                    <p:animEffect transition="in" filter="fade">
                                      <p:cBhvr>
                                        <p:cTn id="10" dur="500"/>
                                        <p:tgtEl>
                                          <p:spTgt spid="5">
                                            <p:graphicEl>
                                              <a:dgm id="{0930A6E5-4574-44F3-AD17-044A2724AB6A}"/>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graphicEl>
                                              <a:dgm id="{E1E2E188-A9A5-42E9-8821-C00C0780FE31}"/>
                                            </p:graphicEl>
                                          </p:spTgt>
                                        </p:tgtEl>
                                        <p:attrNameLst>
                                          <p:attrName>style.visibility</p:attrName>
                                        </p:attrNameLst>
                                      </p:cBhvr>
                                      <p:to>
                                        <p:strVal val="visible"/>
                                      </p:to>
                                    </p:set>
                                    <p:animEffect transition="in" filter="fade">
                                      <p:cBhvr>
                                        <p:cTn id="13" dur="500"/>
                                        <p:tgtEl>
                                          <p:spTgt spid="5">
                                            <p:graphicEl>
                                              <a:dgm id="{E1E2E188-A9A5-42E9-8821-C00C0780FE31}"/>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graphicEl>
                                              <a:dgm id="{9AF1AF65-EDBB-405F-8A8B-C618605A9642}"/>
                                            </p:graphicEl>
                                          </p:spTgt>
                                        </p:tgtEl>
                                        <p:attrNameLst>
                                          <p:attrName>style.visibility</p:attrName>
                                        </p:attrNameLst>
                                      </p:cBhvr>
                                      <p:to>
                                        <p:strVal val="visible"/>
                                      </p:to>
                                    </p:set>
                                    <p:animEffect transition="in" filter="fade">
                                      <p:cBhvr>
                                        <p:cTn id="18" dur="500"/>
                                        <p:tgtEl>
                                          <p:spTgt spid="5">
                                            <p:graphicEl>
                                              <a:dgm id="{9AF1AF65-EDBB-405F-8A8B-C618605A9642}"/>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graphicEl>
                                              <a:dgm id="{9CE78653-7D8E-4FD6-86C4-052777A312CC}"/>
                                            </p:graphicEl>
                                          </p:spTgt>
                                        </p:tgtEl>
                                        <p:attrNameLst>
                                          <p:attrName>style.visibility</p:attrName>
                                        </p:attrNameLst>
                                      </p:cBhvr>
                                      <p:to>
                                        <p:strVal val="visible"/>
                                      </p:to>
                                    </p:set>
                                    <p:animEffect transition="in" filter="fade">
                                      <p:cBhvr>
                                        <p:cTn id="21" dur="500"/>
                                        <p:tgtEl>
                                          <p:spTgt spid="5">
                                            <p:graphicEl>
                                              <a:dgm id="{9CE78653-7D8E-4FD6-86C4-052777A312CC}"/>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BA80A7A5-C64D-406A-9E24-5A48D159D9C5}"/>
                                            </p:graphicEl>
                                          </p:spTgt>
                                        </p:tgtEl>
                                        <p:attrNameLst>
                                          <p:attrName>style.visibility</p:attrName>
                                        </p:attrNameLst>
                                      </p:cBhvr>
                                      <p:to>
                                        <p:strVal val="visible"/>
                                      </p:to>
                                    </p:set>
                                    <p:animEffect transition="in" filter="fade">
                                      <p:cBhvr>
                                        <p:cTn id="24" dur="500"/>
                                        <p:tgtEl>
                                          <p:spTgt spid="5">
                                            <p:graphicEl>
                                              <a:dgm id="{BA80A7A5-C64D-406A-9E24-5A48D159D9C5}"/>
                                            </p:graphicEl>
                                          </p:spTgt>
                                        </p:tgtEl>
                                      </p:cBhvr>
                                    </p:animEffect>
                                  </p:childTnLst>
                                </p:cTn>
                              </p:par>
                              <p:par>
                                <p:cTn id="25" presetID="9" presetClass="emph" presetSubtype="0" grpId="1" nodeType="withEffect">
                                  <p:stCondLst>
                                    <p:cond delay="0"/>
                                  </p:stCondLst>
                                  <p:childTnLst>
                                    <p:set>
                                      <p:cBhvr>
                                        <p:cTn id="26" dur="indefinite"/>
                                        <p:tgtEl>
                                          <p:spTgt spid="5">
                                            <p:graphicEl>
                                              <a:dgm id="{C31BC7A4-3F60-4482-9E20-71224D6D2632}"/>
                                            </p:graphicEl>
                                          </p:spTgt>
                                        </p:tgtEl>
                                        <p:attrNameLst>
                                          <p:attrName>style.opacity</p:attrName>
                                        </p:attrNameLst>
                                      </p:cBhvr>
                                      <p:to>
                                        <p:strVal val="0.25"/>
                                      </p:to>
                                    </p:set>
                                    <p:animEffect filter="image" prLst="opacity: 0.25">
                                      <p:cBhvr rctx="IE">
                                        <p:cTn id="27" dur="indefinite"/>
                                        <p:tgtEl>
                                          <p:spTgt spid="5">
                                            <p:graphicEl>
                                              <a:dgm id="{C31BC7A4-3F60-4482-9E20-71224D6D2632}"/>
                                            </p:graphicEl>
                                          </p:spTgt>
                                        </p:tgtEl>
                                      </p:cBhvr>
                                    </p:animEffect>
                                  </p:childTnLst>
                                </p:cTn>
                              </p:par>
                              <p:par>
                                <p:cTn id="28" presetID="9" presetClass="emph" presetSubtype="0" grpId="1" nodeType="withEffect">
                                  <p:stCondLst>
                                    <p:cond delay="0"/>
                                  </p:stCondLst>
                                  <p:childTnLst>
                                    <p:set>
                                      <p:cBhvr>
                                        <p:cTn id="29" dur="indefinite"/>
                                        <p:tgtEl>
                                          <p:spTgt spid="5">
                                            <p:graphicEl>
                                              <a:dgm id="{0930A6E5-4574-44F3-AD17-044A2724AB6A}"/>
                                            </p:graphicEl>
                                          </p:spTgt>
                                        </p:tgtEl>
                                        <p:attrNameLst>
                                          <p:attrName>style.opacity</p:attrName>
                                        </p:attrNameLst>
                                      </p:cBhvr>
                                      <p:to>
                                        <p:strVal val="0.25"/>
                                      </p:to>
                                    </p:set>
                                    <p:animEffect filter="image" prLst="opacity: 0.25">
                                      <p:cBhvr rctx="IE">
                                        <p:cTn id="30" dur="indefinite"/>
                                        <p:tgtEl>
                                          <p:spTgt spid="5">
                                            <p:graphicEl>
                                              <a:dgm id="{0930A6E5-4574-44F3-AD17-044A2724AB6A}"/>
                                            </p:graphicEl>
                                          </p:spTgt>
                                        </p:tgtEl>
                                      </p:cBhvr>
                                    </p:animEffect>
                                  </p:childTnLst>
                                </p:cTn>
                              </p:par>
                              <p:par>
                                <p:cTn id="31" presetID="9" presetClass="emph" presetSubtype="0" grpId="1" nodeType="withEffect">
                                  <p:stCondLst>
                                    <p:cond delay="0"/>
                                  </p:stCondLst>
                                  <p:childTnLst>
                                    <p:set>
                                      <p:cBhvr>
                                        <p:cTn id="32" dur="indefinite"/>
                                        <p:tgtEl>
                                          <p:spTgt spid="5">
                                            <p:graphicEl>
                                              <a:dgm id="{E1E2E188-A9A5-42E9-8821-C00C0780FE31}"/>
                                            </p:graphicEl>
                                          </p:spTgt>
                                        </p:tgtEl>
                                        <p:attrNameLst>
                                          <p:attrName>style.opacity</p:attrName>
                                        </p:attrNameLst>
                                      </p:cBhvr>
                                      <p:to>
                                        <p:strVal val="0.25"/>
                                      </p:to>
                                    </p:set>
                                    <p:animEffect filter="image" prLst="opacity: 0.25">
                                      <p:cBhvr rctx="IE">
                                        <p:cTn id="33" dur="indefinite"/>
                                        <p:tgtEl>
                                          <p:spTgt spid="5">
                                            <p:graphicEl>
                                              <a:dgm id="{E1E2E188-A9A5-42E9-8821-C00C0780FE31}"/>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graphicEl>
                                              <a:dgm id="{33C1E2F7-1619-4CEF-9E78-7D55FB3EFD55}"/>
                                            </p:graphicEl>
                                          </p:spTgt>
                                        </p:tgtEl>
                                        <p:attrNameLst>
                                          <p:attrName>style.visibility</p:attrName>
                                        </p:attrNameLst>
                                      </p:cBhvr>
                                      <p:to>
                                        <p:strVal val="visible"/>
                                      </p:to>
                                    </p:set>
                                    <p:animEffect transition="in" filter="fade">
                                      <p:cBhvr>
                                        <p:cTn id="38" dur="500"/>
                                        <p:tgtEl>
                                          <p:spTgt spid="5">
                                            <p:graphicEl>
                                              <a:dgm id="{33C1E2F7-1619-4CEF-9E78-7D55FB3EFD55}"/>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graphicEl>
                                              <a:dgm id="{50C0BEAC-6379-4922-8409-7DF82D6129CB}"/>
                                            </p:graphicEl>
                                          </p:spTgt>
                                        </p:tgtEl>
                                        <p:attrNameLst>
                                          <p:attrName>style.visibility</p:attrName>
                                        </p:attrNameLst>
                                      </p:cBhvr>
                                      <p:to>
                                        <p:strVal val="visible"/>
                                      </p:to>
                                    </p:set>
                                    <p:animEffect transition="in" filter="fade">
                                      <p:cBhvr>
                                        <p:cTn id="41" dur="500"/>
                                        <p:tgtEl>
                                          <p:spTgt spid="5">
                                            <p:graphicEl>
                                              <a:dgm id="{50C0BEAC-6379-4922-8409-7DF82D6129CB}"/>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graphicEl>
                                              <a:dgm id="{164B9622-2391-492C-9053-15D0DF2EB845}"/>
                                            </p:graphicEl>
                                          </p:spTgt>
                                        </p:tgtEl>
                                        <p:attrNameLst>
                                          <p:attrName>style.visibility</p:attrName>
                                        </p:attrNameLst>
                                      </p:cBhvr>
                                      <p:to>
                                        <p:strVal val="visible"/>
                                      </p:to>
                                    </p:set>
                                    <p:animEffect transition="in" filter="fade">
                                      <p:cBhvr>
                                        <p:cTn id="44" dur="500"/>
                                        <p:tgtEl>
                                          <p:spTgt spid="5">
                                            <p:graphicEl>
                                              <a:dgm id="{164B9622-2391-492C-9053-15D0DF2EB845}"/>
                                            </p:graphicEl>
                                          </p:spTgt>
                                        </p:tgtEl>
                                      </p:cBhvr>
                                    </p:animEffect>
                                  </p:childTnLst>
                                </p:cTn>
                              </p:par>
                              <p:par>
                                <p:cTn id="45" presetID="9" presetClass="emph" presetSubtype="0" grpId="1" nodeType="withEffect">
                                  <p:stCondLst>
                                    <p:cond delay="0"/>
                                  </p:stCondLst>
                                  <p:childTnLst>
                                    <p:set>
                                      <p:cBhvr>
                                        <p:cTn id="46" dur="indefinite"/>
                                        <p:tgtEl>
                                          <p:spTgt spid="5">
                                            <p:graphicEl>
                                              <a:dgm id="{9AF1AF65-EDBB-405F-8A8B-C618605A9642}"/>
                                            </p:graphicEl>
                                          </p:spTgt>
                                        </p:tgtEl>
                                        <p:attrNameLst>
                                          <p:attrName>style.opacity</p:attrName>
                                        </p:attrNameLst>
                                      </p:cBhvr>
                                      <p:to>
                                        <p:strVal val="0.25"/>
                                      </p:to>
                                    </p:set>
                                    <p:animEffect filter="image" prLst="opacity: 0.25">
                                      <p:cBhvr rctx="IE">
                                        <p:cTn id="47" dur="indefinite"/>
                                        <p:tgtEl>
                                          <p:spTgt spid="5">
                                            <p:graphicEl>
                                              <a:dgm id="{9AF1AF65-EDBB-405F-8A8B-C618605A9642}"/>
                                            </p:graphicEl>
                                          </p:spTgt>
                                        </p:tgtEl>
                                      </p:cBhvr>
                                    </p:animEffect>
                                  </p:childTnLst>
                                </p:cTn>
                              </p:par>
                              <p:par>
                                <p:cTn id="48" presetID="9" presetClass="emph" presetSubtype="0" grpId="1" nodeType="withEffect">
                                  <p:stCondLst>
                                    <p:cond delay="0"/>
                                  </p:stCondLst>
                                  <p:childTnLst>
                                    <p:set>
                                      <p:cBhvr>
                                        <p:cTn id="49" dur="indefinite"/>
                                        <p:tgtEl>
                                          <p:spTgt spid="5">
                                            <p:graphicEl>
                                              <a:dgm id="{9CE78653-7D8E-4FD6-86C4-052777A312CC}"/>
                                            </p:graphicEl>
                                          </p:spTgt>
                                        </p:tgtEl>
                                        <p:attrNameLst>
                                          <p:attrName>style.opacity</p:attrName>
                                        </p:attrNameLst>
                                      </p:cBhvr>
                                      <p:to>
                                        <p:strVal val="0.25"/>
                                      </p:to>
                                    </p:set>
                                    <p:animEffect filter="image" prLst="opacity: 0.25">
                                      <p:cBhvr rctx="IE">
                                        <p:cTn id="50" dur="indefinite"/>
                                        <p:tgtEl>
                                          <p:spTgt spid="5">
                                            <p:graphicEl>
                                              <a:dgm id="{9CE78653-7D8E-4FD6-86C4-052777A312CC}"/>
                                            </p:graphicEl>
                                          </p:spTgt>
                                        </p:tgtEl>
                                      </p:cBhvr>
                                    </p:animEffect>
                                  </p:childTnLst>
                                </p:cTn>
                              </p:par>
                              <p:par>
                                <p:cTn id="51" presetID="9" presetClass="emph" presetSubtype="0" grpId="1" nodeType="withEffect">
                                  <p:stCondLst>
                                    <p:cond delay="0"/>
                                  </p:stCondLst>
                                  <p:childTnLst>
                                    <p:set>
                                      <p:cBhvr>
                                        <p:cTn id="52" dur="indefinite"/>
                                        <p:tgtEl>
                                          <p:spTgt spid="5">
                                            <p:graphicEl>
                                              <a:dgm id="{BA80A7A5-C64D-406A-9E24-5A48D159D9C5}"/>
                                            </p:graphicEl>
                                          </p:spTgt>
                                        </p:tgtEl>
                                        <p:attrNameLst>
                                          <p:attrName>style.opacity</p:attrName>
                                        </p:attrNameLst>
                                      </p:cBhvr>
                                      <p:to>
                                        <p:strVal val="0.25"/>
                                      </p:to>
                                    </p:set>
                                    <p:animEffect filter="image" prLst="opacity: 0.25">
                                      <p:cBhvr rctx="IE">
                                        <p:cTn id="53" dur="indefinite"/>
                                        <p:tgtEl>
                                          <p:spTgt spid="5">
                                            <p:graphicEl>
                                              <a:dgm id="{BA80A7A5-C64D-406A-9E24-5A48D159D9C5}"/>
                                            </p:graphic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
                                            <p:graphicEl>
                                              <a:dgm id="{B14A1576-0C1E-41E3-9A4E-97C21D901C11}"/>
                                            </p:graphicEl>
                                          </p:spTgt>
                                        </p:tgtEl>
                                        <p:attrNameLst>
                                          <p:attrName>style.visibility</p:attrName>
                                        </p:attrNameLst>
                                      </p:cBhvr>
                                      <p:to>
                                        <p:strVal val="visible"/>
                                      </p:to>
                                    </p:set>
                                    <p:animEffect transition="in" filter="fade">
                                      <p:cBhvr>
                                        <p:cTn id="58" dur="500"/>
                                        <p:tgtEl>
                                          <p:spTgt spid="5">
                                            <p:graphicEl>
                                              <a:dgm id="{B14A1576-0C1E-41E3-9A4E-97C21D901C11}"/>
                                            </p:graphic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
                                            <p:graphicEl>
                                              <a:dgm id="{A12C6D79-B8F3-4AA5-B39F-5CA306DFA524}"/>
                                            </p:graphicEl>
                                          </p:spTgt>
                                        </p:tgtEl>
                                        <p:attrNameLst>
                                          <p:attrName>style.visibility</p:attrName>
                                        </p:attrNameLst>
                                      </p:cBhvr>
                                      <p:to>
                                        <p:strVal val="visible"/>
                                      </p:to>
                                    </p:set>
                                    <p:animEffect transition="in" filter="fade">
                                      <p:cBhvr>
                                        <p:cTn id="61" dur="500"/>
                                        <p:tgtEl>
                                          <p:spTgt spid="5">
                                            <p:graphicEl>
                                              <a:dgm id="{A12C6D79-B8F3-4AA5-B39F-5CA306DFA524}"/>
                                            </p:graphic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
                                            <p:graphicEl>
                                              <a:dgm id="{75C3218D-EC53-41AA-89BB-5103A7B529D8}"/>
                                            </p:graphicEl>
                                          </p:spTgt>
                                        </p:tgtEl>
                                        <p:attrNameLst>
                                          <p:attrName>style.visibility</p:attrName>
                                        </p:attrNameLst>
                                      </p:cBhvr>
                                      <p:to>
                                        <p:strVal val="visible"/>
                                      </p:to>
                                    </p:set>
                                    <p:animEffect transition="in" filter="fade">
                                      <p:cBhvr>
                                        <p:cTn id="64" dur="500"/>
                                        <p:tgtEl>
                                          <p:spTgt spid="5">
                                            <p:graphicEl>
                                              <a:dgm id="{75C3218D-EC53-41AA-89BB-5103A7B529D8}"/>
                                            </p:graphicEl>
                                          </p:spTgt>
                                        </p:tgtEl>
                                      </p:cBhvr>
                                    </p:animEffect>
                                  </p:childTnLst>
                                </p:cTn>
                              </p:par>
                              <p:par>
                                <p:cTn id="65" presetID="9" presetClass="emph" presetSubtype="0" grpId="1" nodeType="withEffect">
                                  <p:stCondLst>
                                    <p:cond delay="0"/>
                                  </p:stCondLst>
                                  <p:childTnLst>
                                    <p:set>
                                      <p:cBhvr>
                                        <p:cTn id="66" dur="indefinite"/>
                                        <p:tgtEl>
                                          <p:spTgt spid="5">
                                            <p:graphicEl>
                                              <a:dgm id="{33C1E2F7-1619-4CEF-9E78-7D55FB3EFD55}"/>
                                            </p:graphicEl>
                                          </p:spTgt>
                                        </p:tgtEl>
                                        <p:attrNameLst>
                                          <p:attrName>style.opacity</p:attrName>
                                        </p:attrNameLst>
                                      </p:cBhvr>
                                      <p:to>
                                        <p:strVal val="0.25"/>
                                      </p:to>
                                    </p:set>
                                    <p:animEffect filter="image" prLst="opacity: 0.25">
                                      <p:cBhvr rctx="IE">
                                        <p:cTn id="67" dur="indefinite"/>
                                        <p:tgtEl>
                                          <p:spTgt spid="5">
                                            <p:graphicEl>
                                              <a:dgm id="{33C1E2F7-1619-4CEF-9E78-7D55FB3EFD55}"/>
                                            </p:graphicEl>
                                          </p:spTgt>
                                        </p:tgtEl>
                                      </p:cBhvr>
                                    </p:animEffect>
                                  </p:childTnLst>
                                </p:cTn>
                              </p:par>
                              <p:par>
                                <p:cTn id="68" presetID="9" presetClass="emph" presetSubtype="0" grpId="1" nodeType="withEffect">
                                  <p:stCondLst>
                                    <p:cond delay="0"/>
                                  </p:stCondLst>
                                  <p:childTnLst>
                                    <p:set>
                                      <p:cBhvr>
                                        <p:cTn id="69" dur="indefinite"/>
                                        <p:tgtEl>
                                          <p:spTgt spid="5">
                                            <p:graphicEl>
                                              <a:dgm id="{50C0BEAC-6379-4922-8409-7DF82D6129CB}"/>
                                            </p:graphicEl>
                                          </p:spTgt>
                                        </p:tgtEl>
                                        <p:attrNameLst>
                                          <p:attrName>style.opacity</p:attrName>
                                        </p:attrNameLst>
                                      </p:cBhvr>
                                      <p:to>
                                        <p:strVal val="0.25"/>
                                      </p:to>
                                    </p:set>
                                    <p:animEffect filter="image" prLst="opacity: 0.25">
                                      <p:cBhvr rctx="IE">
                                        <p:cTn id="70" dur="indefinite"/>
                                        <p:tgtEl>
                                          <p:spTgt spid="5">
                                            <p:graphicEl>
                                              <a:dgm id="{50C0BEAC-6379-4922-8409-7DF82D6129CB}"/>
                                            </p:graphicEl>
                                          </p:spTgt>
                                        </p:tgtEl>
                                      </p:cBhvr>
                                    </p:animEffect>
                                  </p:childTnLst>
                                </p:cTn>
                              </p:par>
                              <p:par>
                                <p:cTn id="71" presetID="9" presetClass="emph" presetSubtype="0" grpId="1" nodeType="withEffect">
                                  <p:stCondLst>
                                    <p:cond delay="0"/>
                                  </p:stCondLst>
                                  <p:childTnLst>
                                    <p:set>
                                      <p:cBhvr>
                                        <p:cTn id="72" dur="indefinite"/>
                                        <p:tgtEl>
                                          <p:spTgt spid="5">
                                            <p:graphicEl>
                                              <a:dgm id="{164B9622-2391-492C-9053-15D0DF2EB845}"/>
                                            </p:graphicEl>
                                          </p:spTgt>
                                        </p:tgtEl>
                                        <p:attrNameLst>
                                          <p:attrName>style.opacity</p:attrName>
                                        </p:attrNameLst>
                                      </p:cBhvr>
                                      <p:to>
                                        <p:strVal val="0.25"/>
                                      </p:to>
                                    </p:set>
                                    <p:animEffect filter="image" prLst="opacity: 0.25">
                                      <p:cBhvr rctx="IE">
                                        <p:cTn id="73" dur="indefinite"/>
                                        <p:tgtEl>
                                          <p:spTgt spid="5">
                                            <p:graphicEl>
                                              <a:dgm id="{164B9622-2391-492C-9053-15D0DF2EB84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Graphic spid="5" grpId="1" uiExpand="1">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218F-8059-40C5-A19B-EE4BA8B64188}"/>
              </a:ext>
            </a:extLst>
          </p:cNvPr>
          <p:cNvSpPr>
            <a:spLocks noGrp="1"/>
          </p:cNvSpPr>
          <p:nvPr>
            <p:ph type="title"/>
          </p:nvPr>
        </p:nvSpPr>
        <p:spPr/>
        <p:txBody>
          <a:bodyPr/>
          <a:lstStyle/>
          <a:p>
            <a:r>
              <a:rPr lang="en-US"/>
              <a:t>Thank you!</a:t>
            </a:r>
            <a:endParaRPr lang="nl-NL"/>
          </a:p>
        </p:txBody>
      </p:sp>
      <p:sp>
        <p:nvSpPr>
          <p:cNvPr id="5" name="Content Placeholder 4">
            <a:extLst>
              <a:ext uri="{FF2B5EF4-FFF2-40B4-BE49-F238E27FC236}">
                <a16:creationId xmlns:a16="http://schemas.microsoft.com/office/drawing/2014/main" id="{58A0F66C-499A-4778-BAB6-AA764C7F666F}"/>
              </a:ext>
            </a:extLst>
          </p:cNvPr>
          <p:cNvSpPr>
            <a:spLocks noGrp="1"/>
          </p:cNvSpPr>
          <p:nvPr>
            <p:ph sz="half" idx="1"/>
          </p:nvPr>
        </p:nvSpPr>
        <p:spPr/>
        <p:txBody>
          <a:bodyPr/>
          <a:lstStyle/>
          <a:p>
            <a:r>
              <a:rPr lang="en-US"/>
              <a:t>@egrootenboer</a:t>
            </a:r>
          </a:p>
          <a:p>
            <a:r>
              <a:rPr lang="nl-NL" sz="1800"/>
              <a:t>https://www.linkedin.com/in/eldert-grootenboer/</a:t>
            </a:r>
            <a:endParaRPr lang="nl-NL"/>
          </a:p>
        </p:txBody>
      </p:sp>
      <p:sp>
        <p:nvSpPr>
          <p:cNvPr id="6" name="Content Placeholder 5">
            <a:extLst>
              <a:ext uri="{FF2B5EF4-FFF2-40B4-BE49-F238E27FC236}">
                <a16:creationId xmlns:a16="http://schemas.microsoft.com/office/drawing/2014/main" id="{73CF8A2D-4A6B-454B-8E9F-B8B1E2F9DEDC}"/>
              </a:ext>
            </a:extLst>
          </p:cNvPr>
          <p:cNvSpPr>
            <a:spLocks noGrp="1"/>
          </p:cNvSpPr>
          <p:nvPr>
            <p:ph sz="half" idx="2"/>
          </p:nvPr>
        </p:nvSpPr>
        <p:spPr/>
        <p:txBody>
          <a:bodyPr vert="horz" lIns="91440" tIns="45720" rIns="91440" bIns="45720" rtlCol="0" anchor="t">
            <a:normAutofit/>
          </a:bodyPr>
          <a:lstStyle/>
          <a:p>
            <a:r>
              <a:rPr lang="en-US">
                <a:latin typeface="Segoe UI"/>
                <a:cs typeface="Segoe UI"/>
              </a:rPr>
              <a:t>@borzenko_lena</a:t>
            </a:r>
          </a:p>
          <a:p>
            <a:r>
              <a:rPr lang="en-US" sz="1800">
                <a:latin typeface="Segoe UI"/>
                <a:cs typeface="Segoe UI"/>
              </a:rPr>
              <a:t>https://www.linkedin.com/in/olena-borzenko/</a:t>
            </a:r>
          </a:p>
        </p:txBody>
      </p:sp>
    </p:spTree>
    <p:extLst>
      <p:ext uri="{BB962C8B-B14F-4D97-AF65-F5344CB8AC3E}">
        <p14:creationId xmlns:p14="http://schemas.microsoft.com/office/powerpoint/2010/main" val="2351732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p:cNvSpPr>
            <a:spLocks noGrp="1"/>
          </p:cNvSpPr>
          <p:nvPr>
            <p:ph type="title"/>
          </p:nvPr>
        </p:nvSpPr>
        <p:spPr/>
        <p:txBody>
          <a:bodyPr/>
          <a:lstStyle/>
          <a:p>
            <a:r>
              <a:rPr lang="en-US"/>
              <a:t>Event Sourcing</a:t>
            </a:r>
            <a:endParaRPr lang="ru-RU"/>
          </a:p>
        </p:txBody>
      </p:sp>
      <p:graphicFrame>
        <p:nvGraphicFramePr>
          <p:cNvPr id="13" name="Content Placeholder 12">
            <a:extLst>
              <a:ext uri="{FF2B5EF4-FFF2-40B4-BE49-F238E27FC236}">
                <a16:creationId xmlns:a16="http://schemas.microsoft.com/office/drawing/2014/main" id="{BB82F1FA-99C8-413F-A909-60FDDB1931CC}"/>
              </a:ext>
            </a:extLst>
          </p:cNvPr>
          <p:cNvGraphicFramePr>
            <a:graphicFrameLocks noGrp="1"/>
          </p:cNvGraphicFramePr>
          <p:nvPr>
            <p:ph idx="1"/>
            <p:extLst>
              <p:ext uri="{D42A27DB-BD31-4B8C-83A1-F6EECF244321}">
                <p14:modId xmlns:p14="http://schemas.microsoft.com/office/powerpoint/2010/main" val="33580088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0848264"/>
      </p:ext>
    </p:extLst>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graphicEl>
                                              <a:dgm id="{B4BBA646-5E40-4515-922D-35D0F6B5B3B3}"/>
                                            </p:graphicEl>
                                          </p:spTgt>
                                        </p:tgtEl>
                                        <p:attrNameLst>
                                          <p:attrName>style.visibility</p:attrName>
                                        </p:attrNameLst>
                                      </p:cBhvr>
                                      <p:to>
                                        <p:strVal val="visible"/>
                                      </p:to>
                                    </p:set>
                                    <p:animEffect transition="in" filter="fade">
                                      <p:cBhvr>
                                        <p:cTn id="7" dur="500"/>
                                        <p:tgtEl>
                                          <p:spTgt spid="13">
                                            <p:graphicEl>
                                              <a:dgm id="{B4BBA646-5E40-4515-922D-35D0F6B5B3B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graphicEl>
                                              <a:dgm id="{AB49A2AC-9863-47C6-A191-FC03A3101B4B}"/>
                                            </p:graphicEl>
                                          </p:spTgt>
                                        </p:tgtEl>
                                        <p:attrNameLst>
                                          <p:attrName>style.visibility</p:attrName>
                                        </p:attrNameLst>
                                      </p:cBhvr>
                                      <p:to>
                                        <p:strVal val="visible"/>
                                      </p:to>
                                    </p:set>
                                    <p:animEffect transition="in" filter="fade">
                                      <p:cBhvr>
                                        <p:cTn id="12" dur="500"/>
                                        <p:tgtEl>
                                          <p:spTgt spid="13">
                                            <p:graphicEl>
                                              <a:dgm id="{AB49A2AC-9863-47C6-A191-FC03A3101B4B}"/>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graphicEl>
                                              <a:dgm id="{57304819-EA60-4A3D-8053-5DE7A644329A}"/>
                                            </p:graphicEl>
                                          </p:spTgt>
                                        </p:tgtEl>
                                        <p:attrNameLst>
                                          <p:attrName>style.visibility</p:attrName>
                                        </p:attrNameLst>
                                      </p:cBhvr>
                                      <p:to>
                                        <p:strVal val="visible"/>
                                      </p:to>
                                    </p:set>
                                    <p:animEffect transition="in" filter="fade">
                                      <p:cBhvr>
                                        <p:cTn id="15" dur="500"/>
                                        <p:tgtEl>
                                          <p:spTgt spid="13">
                                            <p:graphicEl>
                                              <a:dgm id="{57304819-EA60-4A3D-8053-5DE7A644329A}"/>
                                            </p:graphicEl>
                                          </p:spTgt>
                                        </p:tgtEl>
                                      </p:cBhvr>
                                    </p:animEffect>
                                  </p:childTnLst>
                                </p:cTn>
                              </p:par>
                              <p:par>
                                <p:cTn id="16" presetID="9" presetClass="emph" presetSubtype="0" grpId="1" nodeType="withEffect">
                                  <p:stCondLst>
                                    <p:cond delay="0"/>
                                  </p:stCondLst>
                                  <p:childTnLst>
                                    <p:set>
                                      <p:cBhvr>
                                        <p:cTn id="17" dur="indefinite"/>
                                        <p:tgtEl>
                                          <p:spTgt spid="13">
                                            <p:graphicEl>
                                              <a:dgm id="{B4BBA646-5E40-4515-922D-35D0F6B5B3B3}"/>
                                            </p:graphicEl>
                                          </p:spTgt>
                                        </p:tgtEl>
                                        <p:attrNameLst>
                                          <p:attrName>style.opacity</p:attrName>
                                        </p:attrNameLst>
                                      </p:cBhvr>
                                      <p:to>
                                        <p:strVal val="0.25"/>
                                      </p:to>
                                    </p:set>
                                    <p:animEffect filter="image" prLst="opacity: 0.25">
                                      <p:cBhvr rctx="IE">
                                        <p:cTn id="18" dur="indefinite"/>
                                        <p:tgtEl>
                                          <p:spTgt spid="13">
                                            <p:graphicEl>
                                              <a:dgm id="{B4BBA646-5E40-4515-922D-35D0F6B5B3B3}"/>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graphicEl>
                                              <a:dgm id="{828F6950-69C5-4A3E-81E3-3AFD043823E5}"/>
                                            </p:graphicEl>
                                          </p:spTgt>
                                        </p:tgtEl>
                                        <p:attrNameLst>
                                          <p:attrName>style.visibility</p:attrName>
                                        </p:attrNameLst>
                                      </p:cBhvr>
                                      <p:to>
                                        <p:strVal val="visible"/>
                                      </p:to>
                                    </p:set>
                                    <p:animEffect transition="in" filter="fade">
                                      <p:cBhvr>
                                        <p:cTn id="23" dur="500"/>
                                        <p:tgtEl>
                                          <p:spTgt spid="13">
                                            <p:graphicEl>
                                              <a:dgm id="{828F6950-69C5-4A3E-81E3-3AFD043823E5}"/>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graphicEl>
                                              <a:dgm id="{2DF68E86-5F9E-4087-A99F-D502D29839CD}"/>
                                            </p:graphicEl>
                                          </p:spTgt>
                                        </p:tgtEl>
                                        <p:attrNameLst>
                                          <p:attrName>style.visibility</p:attrName>
                                        </p:attrNameLst>
                                      </p:cBhvr>
                                      <p:to>
                                        <p:strVal val="visible"/>
                                      </p:to>
                                    </p:set>
                                    <p:animEffect transition="in" filter="fade">
                                      <p:cBhvr>
                                        <p:cTn id="26" dur="500"/>
                                        <p:tgtEl>
                                          <p:spTgt spid="13">
                                            <p:graphicEl>
                                              <a:dgm id="{2DF68E86-5F9E-4087-A99F-D502D29839CD}"/>
                                            </p:graphicEl>
                                          </p:spTgt>
                                        </p:tgtEl>
                                      </p:cBhvr>
                                    </p:animEffect>
                                  </p:childTnLst>
                                </p:cTn>
                              </p:par>
                              <p:par>
                                <p:cTn id="27" presetID="9" presetClass="emph" presetSubtype="0" grpId="1" nodeType="withEffect">
                                  <p:stCondLst>
                                    <p:cond delay="0"/>
                                  </p:stCondLst>
                                  <p:childTnLst>
                                    <p:set>
                                      <p:cBhvr>
                                        <p:cTn id="28" dur="indefinite"/>
                                        <p:tgtEl>
                                          <p:spTgt spid="13">
                                            <p:graphicEl>
                                              <a:dgm id="{AB49A2AC-9863-47C6-A191-FC03A3101B4B}"/>
                                            </p:graphicEl>
                                          </p:spTgt>
                                        </p:tgtEl>
                                        <p:attrNameLst>
                                          <p:attrName>style.opacity</p:attrName>
                                        </p:attrNameLst>
                                      </p:cBhvr>
                                      <p:to>
                                        <p:strVal val="0.25"/>
                                      </p:to>
                                    </p:set>
                                    <p:animEffect filter="image" prLst="opacity: 0.25">
                                      <p:cBhvr rctx="IE">
                                        <p:cTn id="29" dur="indefinite"/>
                                        <p:tgtEl>
                                          <p:spTgt spid="13">
                                            <p:graphicEl>
                                              <a:dgm id="{AB49A2AC-9863-47C6-A191-FC03A3101B4B}"/>
                                            </p:graphicEl>
                                          </p:spTgt>
                                        </p:tgtEl>
                                      </p:cBhvr>
                                    </p:animEffect>
                                  </p:childTnLst>
                                </p:cTn>
                              </p:par>
                              <p:par>
                                <p:cTn id="30" presetID="9" presetClass="emph" presetSubtype="0" grpId="1" nodeType="withEffect">
                                  <p:stCondLst>
                                    <p:cond delay="0"/>
                                  </p:stCondLst>
                                  <p:childTnLst>
                                    <p:set>
                                      <p:cBhvr>
                                        <p:cTn id="31" dur="indefinite"/>
                                        <p:tgtEl>
                                          <p:spTgt spid="13">
                                            <p:graphicEl>
                                              <a:dgm id="{57304819-EA60-4A3D-8053-5DE7A644329A}"/>
                                            </p:graphicEl>
                                          </p:spTgt>
                                        </p:tgtEl>
                                        <p:attrNameLst>
                                          <p:attrName>style.opacity</p:attrName>
                                        </p:attrNameLst>
                                      </p:cBhvr>
                                      <p:to>
                                        <p:strVal val="0.25"/>
                                      </p:to>
                                    </p:set>
                                    <p:animEffect filter="image" prLst="opacity: 0.25">
                                      <p:cBhvr rctx="IE">
                                        <p:cTn id="32" dur="indefinite"/>
                                        <p:tgtEl>
                                          <p:spTgt spid="13">
                                            <p:graphicEl>
                                              <a:dgm id="{57304819-EA60-4A3D-8053-5DE7A644329A}"/>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graphicEl>
                                              <a:dgm id="{480D9A91-6FB3-458F-8F5A-031820F7816F}"/>
                                            </p:graphicEl>
                                          </p:spTgt>
                                        </p:tgtEl>
                                        <p:attrNameLst>
                                          <p:attrName>style.visibility</p:attrName>
                                        </p:attrNameLst>
                                      </p:cBhvr>
                                      <p:to>
                                        <p:strVal val="visible"/>
                                      </p:to>
                                    </p:set>
                                    <p:animEffect transition="in" filter="fade">
                                      <p:cBhvr>
                                        <p:cTn id="37" dur="500"/>
                                        <p:tgtEl>
                                          <p:spTgt spid="13">
                                            <p:graphicEl>
                                              <a:dgm id="{480D9A91-6FB3-458F-8F5A-031820F7816F}"/>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graphicEl>
                                              <a:dgm id="{C9FA342A-4B44-4C9A-B5B4-6ABD551879E9}"/>
                                            </p:graphicEl>
                                          </p:spTgt>
                                        </p:tgtEl>
                                        <p:attrNameLst>
                                          <p:attrName>style.visibility</p:attrName>
                                        </p:attrNameLst>
                                      </p:cBhvr>
                                      <p:to>
                                        <p:strVal val="visible"/>
                                      </p:to>
                                    </p:set>
                                    <p:animEffect transition="in" filter="fade">
                                      <p:cBhvr>
                                        <p:cTn id="40" dur="500"/>
                                        <p:tgtEl>
                                          <p:spTgt spid="13">
                                            <p:graphicEl>
                                              <a:dgm id="{C9FA342A-4B44-4C9A-B5B4-6ABD551879E9}"/>
                                            </p:graphicEl>
                                          </p:spTgt>
                                        </p:tgtEl>
                                      </p:cBhvr>
                                    </p:animEffect>
                                  </p:childTnLst>
                                </p:cTn>
                              </p:par>
                              <p:par>
                                <p:cTn id="41" presetID="9" presetClass="emph" presetSubtype="0" grpId="1" nodeType="withEffect">
                                  <p:stCondLst>
                                    <p:cond delay="0"/>
                                  </p:stCondLst>
                                  <p:childTnLst>
                                    <p:set>
                                      <p:cBhvr>
                                        <p:cTn id="42" dur="indefinite"/>
                                        <p:tgtEl>
                                          <p:spTgt spid="13">
                                            <p:graphicEl>
                                              <a:dgm id="{828F6950-69C5-4A3E-81E3-3AFD043823E5}"/>
                                            </p:graphicEl>
                                          </p:spTgt>
                                        </p:tgtEl>
                                        <p:attrNameLst>
                                          <p:attrName>style.opacity</p:attrName>
                                        </p:attrNameLst>
                                      </p:cBhvr>
                                      <p:to>
                                        <p:strVal val="0.25"/>
                                      </p:to>
                                    </p:set>
                                    <p:animEffect filter="image" prLst="opacity: 0.25">
                                      <p:cBhvr rctx="IE">
                                        <p:cTn id="43" dur="indefinite"/>
                                        <p:tgtEl>
                                          <p:spTgt spid="13">
                                            <p:graphicEl>
                                              <a:dgm id="{828F6950-69C5-4A3E-81E3-3AFD043823E5}"/>
                                            </p:graphicEl>
                                          </p:spTgt>
                                        </p:tgtEl>
                                      </p:cBhvr>
                                    </p:animEffect>
                                  </p:childTnLst>
                                </p:cTn>
                              </p:par>
                              <p:par>
                                <p:cTn id="44" presetID="9" presetClass="emph" presetSubtype="0" grpId="1" nodeType="withEffect">
                                  <p:stCondLst>
                                    <p:cond delay="0"/>
                                  </p:stCondLst>
                                  <p:childTnLst>
                                    <p:set>
                                      <p:cBhvr>
                                        <p:cTn id="45" dur="indefinite"/>
                                        <p:tgtEl>
                                          <p:spTgt spid="13">
                                            <p:graphicEl>
                                              <a:dgm id="{2DF68E86-5F9E-4087-A99F-D502D29839CD}"/>
                                            </p:graphicEl>
                                          </p:spTgt>
                                        </p:tgtEl>
                                        <p:attrNameLst>
                                          <p:attrName>style.opacity</p:attrName>
                                        </p:attrNameLst>
                                      </p:cBhvr>
                                      <p:to>
                                        <p:strVal val="0.25"/>
                                      </p:to>
                                    </p:set>
                                    <p:animEffect filter="image" prLst="opacity: 0.25">
                                      <p:cBhvr rctx="IE">
                                        <p:cTn id="46" dur="indefinite"/>
                                        <p:tgtEl>
                                          <p:spTgt spid="13">
                                            <p:graphicEl>
                                              <a:dgm id="{2DF68E86-5F9E-4087-A99F-D502D29839C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uiExpand="1">
        <p:bldSub>
          <a:bldDgm bld="one"/>
        </p:bldSub>
      </p:bldGraphic>
      <p:bldGraphic spid="13" grpId="1"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87D9-8325-462B-BF74-211428800268}"/>
              </a:ext>
            </a:extLst>
          </p:cNvPr>
          <p:cNvSpPr>
            <a:spLocks noGrp="1"/>
          </p:cNvSpPr>
          <p:nvPr>
            <p:ph type="title"/>
          </p:nvPr>
        </p:nvSpPr>
        <p:spPr/>
        <p:txBody>
          <a:bodyPr/>
          <a:lstStyle/>
          <a:p>
            <a:r>
              <a:rPr lang="en-US"/>
              <a:t>Why use Event Sourcing?</a:t>
            </a:r>
            <a:endParaRPr lang="nl-NL"/>
          </a:p>
        </p:txBody>
      </p:sp>
      <p:graphicFrame>
        <p:nvGraphicFramePr>
          <p:cNvPr id="4" name="Content Placeholder 2">
            <a:extLst>
              <a:ext uri="{FF2B5EF4-FFF2-40B4-BE49-F238E27FC236}">
                <a16:creationId xmlns:a16="http://schemas.microsoft.com/office/drawing/2014/main" id="{81C8F05C-7830-41FE-BE4F-744D535A5BC5}"/>
              </a:ext>
            </a:extLst>
          </p:cNvPr>
          <p:cNvGraphicFramePr>
            <a:graphicFrameLocks noGrp="1"/>
          </p:cNvGraphicFramePr>
          <p:nvPr>
            <p:ph idx="1"/>
            <p:extLst>
              <p:ext uri="{D42A27DB-BD31-4B8C-83A1-F6EECF244321}">
                <p14:modId xmlns:p14="http://schemas.microsoft.com/office/powerpoint/2010/main" val="37263885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234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graphicEl>
                                              <a:dgm id="{3AA07666-8485-4229-8186-95782C8ED7A9}"/>
                                            </p:graphicEl>
                                          </p:spTgt>
                                        </p:tgtEl>
                                        <p:attrNameLst>
                                          <p:attrName>style.visibility</p:attrName>
                                        </p:attrNameLst>
                                      </p:cBhvr>
                                      <p:to>
                                        <p:strVal val="visible"/>
                                      </p:to>
                                    </p:set>
                                    <p:animEffect transition="in" filter="fade">
                                      <p:cBhvr>
                                        <p:cTn id="7" dur="500"/>
                                        <p:tgtEl>
                                          <p:spTgt spid="4">
                                            <p:graphicEl>
                                              <a:dgm id="{3AA07666-8485-4229-8186-95782C8ED7A9}"/>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6A3209B3-4A28-4603-AFF4-0EC6FB79217C}"/>
                                            </p:graphicEl>
                                          </p:spTgt>
                                        </p:tgtEl>
                                        <p:attrNameLst>
                                          <p:attrName>style.visibility</p:attrName>
                                        </p:attrNameLst>
                                      </p:cBhvr>
                                      <p:to>
                                        <p:strVal val="visible"/>
                                      </p:to>
                                    </p:set>
                                    <p:animEffect transition="in" filter="fade">
                                      <p:cBhvr>
                                        <p:cTn id="10" dur="500"/>
                                        <p:tgtEl>
                                          <p:spTgt spid="4">
                                            <p:graphicEl>
                                              <a:dgm id="{6A3209B3-4A28-4603-AFF4-0EC6FB79217C}"/>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927FD1DD-11AF-4466-88A8-614F57529720}"/>
                                            </p:graphicEl>
                                          </p:spTgt>
                                        </p:tgtEl>
                                        <p:attrNameLst>
                                          <p:attrName>style.visibility</p:attrName>
                                        </p:attrNameLst>
                                      </p:cBhvr>
                                      <p:to>
                                        <p:strVal val="visible"/>
                                      </p:to>
                                    </p:set>
                                    <p:animEffect transition="in" filter="fade">
                                      <p:cBhvr>
                                        <p:cTn id="15" dur="500"/>
                                        <p:tgtEl>
                                          <p:spTgt spid="4">
                                            <p:graphicEl>
                                              <a:dgm id="{927FD1DD-11AF-4466-88A8-614F57529720}"/>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D3198E77-0FCE-4F4A-822A-EA50AE1DF067}"/>
                                            </p:graphicEl>
                                          </p:spTgt>
                                        </p:tgtEl>
                                        <p:attrNameLst>
                                          <p:attrName>style.visibility</p:attrName>
                                        </p:attrNameLst>
                                      </p:cBhvr>
                                      <p:to>
                                        <p:strVal val="visible"/>
                                      </p:to>
                                    </p:set>
                                    <p:animEffect transition="in" filter="fade">
                                      <p:cBhvr>
                                        <p:cTn id="18" dur="500"/>
                                        <p:tgtEl>
                                          <p:spTgt spid="4">
                                            <p:graphicEl>
                                              <a:dgm id="{D3198E77-0FCE-4F4A-822A-EA50AE1DF067}"/>
                                            </p:graphicEl>
                                          </p:spTgt>
                                        </p:tgtEl>
                                      </p:cBhvr>
                                    </p:animEffect>
                                  </p:childTnLst>
                                </p:cTn>
                              </p:par>
                              <p:par>
                                <p:cTn id="19" presetID="9" presetClass="emph" presetSubtype="0" grpId="1" nodeType="withEffect">
                                  <p:stCondLst>
                                    <p:cond delay="0"/>
                                  </p:stCondLst>
                                  <p:childTnLst>
                                    <p:set>
                                      <p:cBhvr>
                                        <p:cTn id="20" dur="indefinite"/>
                                        <p:tgtEl>
                                          <p:spTgt spid="4">
                                            <p:graphicEl>
                                              <a:dgm id="{3AA07666-8485-4229-8186-95782C8ED7A9}"/>
                                            </p:graphicEl>
                                          </p:spTgt>
                                        </p:tgtEl>
                                        <p:attrNameLst>
                                          <p:attrName>style.opacity</p:attrName>
                                        </p:attrNameLst>
                                      </p:cBhvr>
                                      <p:to>
                                        <p:strVal val="0.25"/>
                                      </p:to>
                                    </p:set>
                                    <p:animEffect filter="image" prLst="opacity: 0.25">
                                      <p:cBhvr rctx="IE">
                                        <p:cTn id="21" dur="indefinite"/>
                                        <p:tgtEl>
                                          <p:spTgt spid="4">
                                            <p:graphicEl>
                                              <a:dgm id="{3AA07666-8485-4229-8186-95782C8ED7A9}"/>
                                            </p:graphicEl>
                                          </p:spTgt>
                                        </p:tgtEl>
                                      </p:cBhvr>
                                    </p:animEffect>
                                  </p:childTnLst>
                                </p:cTn>
                              </p:par>
                              <p:par>
                                <p:cTn id="22" presetID="9" presetClass="emph" presetSubtype="0" grpId="1" nodeType="withEffect">
                                  <p:stCondLst>
                                    <p:cond delay="0"/>
                                  </p:stCondLst>
                                  <p:childTnLst>
                                    <p:set>
                                      <p:cBhvr>
                                        <p:cTn id="23" dur="indefinite"/>
                                        <p:tgtEl>
                                          <p:spTgt spid="4">
                                            <p:graphicEl>
                                              <a:dgm id="{6A3209B3-4A28-4603-AFF4-0EC6FB79217C}"/>
                                            </p:graphicEl>
                                          </p:spTgt>
                                        </p:tgtEl>
                                        <p:attrNameLst>
                                          <p:attrName>style.opacity</p:attrName>
                                        </p:attrNameLst>
                                      </p:cBhvr>
                                      <p:to>
                                        <p:strVal val="0.25"/>
                                      </p:to>
                                    </p:set>
                                    <p:animEffect filter="image" prLst="opacity: 0.25">
                                      <p:cBhvr rctx="IE">
                                        <p:cTn id="24" dur="indefinite"/>
                                        <p:tgtEl>
                                          <p:spTgt spid="4">
                                            <p:graphicEl>
                                              <a:dgm id="{6A3209B3-4A28-4603-AFF4-0EC6FB79217C}"/>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graphicEl>
                                              <a:dgm id="{B901E739-FF76-4798-8489-E586BCF3B36C}"/>
                                            </p:graphicEl>
                                          </p:spTgt>
                                        </p:tgtEl>
                                        <p:attrNameLst>
                                          <p:attrName>style.visibility</p:attrName>
                                        </p:attrNameLst>
                                      </p:cBhvr>
                                      <p:to>
                                        <p:strVal val="visible"/>
                                      </p:to>
                                    </p:set>
                                    <p:animEffect transition="in" filter="fade">
                                      <p:cBhvr>
                                        <p:cTn id="29" dur="500"/>
                                        <p:tgtEl>
                                          <p:spTgt spid="4">
                                            <p:graphicEl>
                                              <a:dgm id="{B901E739-FF76-4798-8489-E586BCF3B36C}"/>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graphicEl>
                                              <a:dgm id="{AF7A1656-C6E5-4534-A61B-E199AA422D5E}"/>
                                            </p:graphicEl>
                                          </p:spTgt>
                                        </p:tgtEl>
                                        <p:attrNameLst>
                                          <p:attrName>style.visibility</p:attrName>
                                        </p:attrNameLst>
                                      </p:cBhvr>
                                      <p:to>
                                        <p:strVal val="visible"/>
                                      </p:to>
                                    </p:set>
                                    <p:animEffect transition="in" filter="fade">
                                      <p:cBhvr>
                                        <p:cTn id="32" dur="500"/>
                                        <p:tgtEl>
                                          <p:spTgt spid="4">
                                            <p:graphicEl>
                                              <a:dgm id="{AF7A1656-C6E5-4534-A61B-E199AA422D5E}"/>
                                            </p:graphicEl>
                                          </p:spTgt>
                                        </p:tgtEl>
                                      </p:cBhvr>
                                    </p:animEffect>
                                  </p:childTnLst>
                                </p:cTn>
                              </p:par>
                              <p:par>
                                <p:cTn id="33" presetID="9" presetClass="emph" presetSubtype="0" grpId="1" nodeType="withEffect">
                                  <p:stCondLst>
                                    <p:cond delay="0"/>
                                  </p:stCondLst>
                                  <p:childTnLst>
                                    <p:set>
                                      <p:cBhvr>
                                        <p:cTn id="34" dur="indefinite"/>
                                        <p:tgtEl>
                                          <p:spTgt spid="4">
                                            <p:graphicEl>
                                              <a:dgm id="{927FD1DD-11AF-4466-88A8-614F57529720}"/>
                                            </p:graphicEl>
                                          </p:spTgt>
                                        </p:tgtEl>
                                        <p:attrNameLst>
                                          <p:attrName>style.opacity</p:attrName>
                                        </p:attrNameLst>
                                      </p:cBhvr>
                                      <p:to>
                                        <p:strVal val="0.25"/>
                                      </p:to>
                                    </p:set>
                                    <p:animEffect filter="image" prLst="opacity: 0.25">
                                      <p:cBhvr rctx="IE">
                                        <p:cTn id="35" dur="indefinite"/>
                                        <p:tgtEl>
                                          <p:spTgt spid="4">
                                            <p:graphicEl>
                                              <a:dgm id="{927FD1DD-11AF-4466-88A8-614F57529720}"/>
                                            </p:graphicEl>
                                          </p:spTgt>
                                        </p:tgtEl>
                                      </p:cBhvr>
                                    </p:animEffect>
                                  </p:childTnLst>
                                </p:cTn>
                              </p:par>
                              <p:par>
                                <p:cTn id="36" presetID="9" presetClass="emph" presetSubtype="0" grpId="1" nodeType="withEffect">
                                  <p:stCondLst>
                                    <p:cond delay="0"/>
                                  </p:stCondLst>
                                  <p:childTnLst>
                                    <p:set>
                                      <p:cBhvr>
                                        <p:cTn id="37" dur="indefinite"/>
                                        <p:tgtEl>
                                          <p:spTgt spid="4">
                                            <p:graphicEl>
                                              <a:dgm id="{D3198E77-0FCE-4F4A-822A-EA50AE1DF067}"/>
                                            </p:graphicEl>
                                          </p:spTgt>
                                        </p:tgtEl>
                                        <p:attrNameLst>
                                          <p:attrName>style.opacity</p:attrName>
                                        </p:attrNameLst>
                                      </p:cBhvr>
                                      <p:to>
                                        <p:strVal val="0.25"/>
                                      </p:to>
                                    </p:set>
                                    <p:animEffect filter="image" prLst="opacity: 0.25">
                                      <p:cBhvr rctx="IE">
                                        <p:cTn id="38" dur="indefinite"/>
                                        <p:tgtEl>
                                          <p:spTgt spid="4">
                                            <p:graphicEl>
                                              <a:dgm id="{D3198E77-0FCE-4F4A-822A-EA50AE1DF067}"/>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graphicEl>
                                              <a:dgm id="{4BECC7D1-9E02-49A6-B2A5-98C5D7BF6E27}"/>
                                            </p:graphicEl>
                                          </p:spTgt>
                                        </p:tgtEl>
                                        <p:attrNameLst>
                                          <p:attrName>style.visibility</p:attrName>
                                        </p:attrNameLst>
                                      </p:cBhvr>
                                      <p:to>
                                        <p:strVal val="visible"/>
                                      </p:to>
                                    </p:set>
                                    <p:animEffect transition="in" filter="fade">
                                      <p:cBhvr>
                                        <p:cTn id="43" dur="500"/>
                                        <p:tgtEl>
                                          <p:spTgt spid="4">
                                            <p:graphicEl>
                                              <a:dgm id="{4BECC7D1-9E02-49A6-B2A5-98C5D7BF6E27}"/>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graphicEl>
                                              <a:dgm id="{DF8B2161-9B89-41A4-B9EA-C00F08295EEA}"/>
                                            </p:graphicEl>
                                          </p:spTgt>
                                        </p:tgtEl>
                                        <p:attrNameLst>
                                          <p:attrName>style.visibility</p:attrName>
                                        </p:attrNameLst>
                                      </p:cBhvr>
                                      <p:to>
                                        <p:strVal val="visible"/>
                                      </p:to>
                                    </p:set>
                                    <p:animEffect transition="in" filter="fade">
                                      <p:cBhvr>
                                        <p:cTn id="46" dur="500"/>
                                        <p:tgtEl>
                                          <p:spTgt spid="4">
                                            <p:graphicEl>
                                              <a:dgm id="{DF8B2161-9B89-41A4-B9EA-C00F08295EEA}"/>
                                            </p:graphicEl>
                                          </p:spTgt>
                                        </p:tgtEl>
                                      </p:cBhvr>
                                    </p:animEffect>
                                  </p:childTnLst>
                                </p:cTn>
                              </p:par>
                              <p:par>
                                <p:cTn id="47" presetID="9" presetClass="emph" presetSubtype="0" grpId="1" nodeType="withEffect">
                                  <p:stCondLst>
                                    <p:cond delay="0"/>
                                  </p:stCondLst>
                                  <p:childTnLst>
                                    <p:set>
                                      <p:cBhvr>
                                        <p:cTn id="48" dur="indefinite"/>
                                        <p:tgtEl>
                                          <p:spTgt spid="4">
                                            <p:graphicEl>
                                              <a:dgm id="{B901E739-FF76-4798-8489-E586BCF3B36C}"/>
                                            </p:graphicEl>
                                          </p:spTgt>
                                        </p:tgtEl>
                                        <p:attrNameLst>
                                          <p:attrName>style.opacity</p:attrName>
                                        </p:attrNameLst>
                                      </p:cBhvr>
                                      <p:to>
                                        <p:strVal val="0.25"/>
                                      </p:to>
                                    </p:set>
                                    <p:animEffect filter="image" prLst="opacity: 0.25">
                                      <p:cBhvr rctx="IE">
                                        <p:cTn id="49" dur="indefinite"/>
                                        <p:tgtEl>
                                          <p:spTgt spid="4">
                                            <p:graphicEl>
                                              <a:dgm id="{B901E739-FF76-4798-8489-E586BCF3B36C}"/>
                                            </p:graphicEl>
                                          </p:spTgt>
                                        </p:tgtEl>
                                      </p:cBhvr>
                                    </p:animEffect>
                                  </p:childTnLst>
                                </p:cTn>
                              </p:par>
                              <p:par>
                                <p:cTn id="50" presetID="9" presetClass="emph" presetSubtype="0" grpId="1" nodeType="withEffect">
                                  <p:stCondLst>
                                    <p:cond delay="0"/>
                                  </p:stCondLst>
                                  <p:childTnLst>
                                    <p:set>
                                      <p:cBhvr>
                                        <p:cTn id="51" dur="indefinite"/>
                                        <p:tgtEl>
                                          <p:spTgt spid="4">
                                            <p:graphicEl>
                                              <a:dgm id="{AF7A1656-C6E5-4534-A61B-E199AA422D5E}"/>
                                            </p:graphicEl>
                                          </p:spTgt>
                                        </p:tgtEl>
                                        <p:attrNameLst>
                                          <p:attrName>style.opacity</p:attrName>
                                        </p:attrNameLst>
                                      </p:cBhvr>
                                      <p:to>
                                        <p:strVal val="0.25"/>
                                      </p:to>
                                    </p:set>
                                    <p:animEffect filter="image" prLst="opacity: 0.25">
                                      <p:cBhvr rctx="IE">
                                        <p:cTn id="52" dur="indefinite"/>
                                        <p:tgtEl>
                                          <p:spTgt spid="4">
                                            <p:graphicEl>
                                              <a:dgm id="{AF7A1656-C6E5-4534-A61B-E199AA422D5E}"/>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graphicEl>
                                              <a:dgm id="{B1EEA7B8-C7E3-4551-BA2B-703741B03AF1}"/>
                                            </p:graphicEl>
                                          </p:spTgt>
                                        </p:tgtEl>
                                        <p:attrNameLst>
                                          <p:attrName>style.visibility</p:attrName>
                                        </p:attrNameLst>
                                      </p:cBhvr>
                                      <p:to>
                                        <p:strVal val="visible"/>
                                      </p:to>
                                    </p:set>
                                    <p:animEffect transition="in" filter="fade">
                                      <p:cBhvr>
                                        <p:cTn id="57" dur="500"/>
                                        <p:tgtEl>
                                          <p:spTgt spid="4">
                                            <p:graphicEl>
                                              <a:dgm id="{B1EEA7B8-C7E3-4551-BA2B-703741B03AF1}"/>
                                            </p:graphic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
                                            <p:graphicEl>
                                              <a:dgm id="{140CE7DA-C310-4F61-8ED0-D4357D36B134}"/>
                                            </p:graphicEl>
                                          </p:spTgt>
                                        </p:tgtEl>
                                        <p:attrNameLst>
                                          <p:attrName>style.visibility</p:attrName>
                                        </p:attrNameLst>
                                      </p:cBhvr>
                                      <p:to>
                                        <p:strVal val="visible"/>
                                      </p:to>
                                    </p:set>
                                    <p:animEffect transition="in" filter="fade">
                                      <p:cBhvr>
                                        <p:cTn id="60" dur="500"/>
                                        <p:tgtEl>
                                          <p:spTgt spid="4">
                                            <p:graphicEl>
                                              <a:dgm id="{140CE7DA-C310-4F61-8ED0-D4357D36B134}"/>
                                            </p:graphicEl>
                                          </p:spTgt>
                                        </p:tgtEl>
                                      </p:cBhvr>
                                    </p:animEffect>
                                  </p:childTnLst>
                                </p:cTn>
                              </p:par>
                              <p:par>
                                <p:cTn id="61" presetID="9" presetClass="emph" presetSubtype="0" grpId="1" nodeType="withEffect">
                                  <p:stCondLst>
                                    <p:cond delay="0"/>
                                  </p:stCondLst>
                                  <p:childTnLst>
                                    <p:set>
                                      <p:cBhvr>
                                        <p:cTn id="62" dur="indefinite"/>
                                        <p:tgtEl>
                                          <p:spTgt spid="4">
                                            <p:graphicEl>
                                              <a:dgm id="{4BECC7D1-9E02-49A6-B2A5-98C5D7BF6E27}"/>
                                            </p:graphicEl>
                                          </p:spTgt>
                                        </p:tgtEl>
                                        <p:attrNameLst>
                                          <p:attrName>style.opacity</p:attrName>
                                        </p:attrNameLst>
                                      </p:cBhvr>
                                      <p:to>
                                        <p:strVal val="0.25"/>
                                      </p:to>
                                    </p:set>
                                    <p:animEffect filter="image" prLst="opacity: 0.25">
                                      <p:cBhvr rctx="IE">
                                        <p:cTn id="63" dur="indefinite"/>
                                        <p:tgtEl>
                                          <p:spTgt spid="4">
                                            <p:graphicEl>
                                              <a:dgm id="{4BECC7D1-9E02-49A6-B2A5-98C5D7BF6E27}"/>
                                            </p:graphicEl>
                                          </p:spTgt>
                                        </p:tgtEl>
                                      </p:cBhvr>
                                    </p:animEffect>
                                  </p:childTnLst>
                                </p:cTn>
                              </p:par>
                              <p:par>
                                <p:cTn id="64" presetID="9" presetClass="emph" presetSubtype="0" grpId="1" nodeType="withEffect">
                                  <p:stCondLst>
                                    <p:cond delay="0"/>
                                  </p:stCondLst>
                                  <p:childTnLst>
                                    <p:set>
                                      <p:cBhvr>
                                        <p:cTn id="65" dur="indefinite"/>
                                        <p:tgtEl>
                                          <p:spTgt spid="4">
                                            <p:graphicEl>
                                              <a:dgm id="{DF8B2161-9B89-41A4-B9EA-C00F08295EEA}"/>
                                            </p:graphicEl>
                                          </p:spTgt>
                                        </p:tgtEl>
                                        <p:attrNameLst>
                                          <p:attrName>style.opacity</p:attrName>
                                        </p:attrNameLst>
                                      </p:cBhvr>
                                      <p:to>
                                        <p:strVal val="0.25"/>
                                      </p:to>
                                    </p:set>
                                    <p:animEffect filter="image" prLst="opacity: 0.25">
                                      <p:cBhvr rctx="IE">
                                        <p:cTn id="66" dur="indefinite"/>
                                        <p:tgtEl>
                                          <p:spTgt spid="4">
                                            <p:graphicEl>
                                              <a:dgm id="{DF8B2161-9B89-41A4-B9EA-C00F08295EE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Graphic spid="4" grpId="1"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mk-MK"/>
              <a:t>Event sourcing pattern</a:t>
            </a:r>
            <a:endParaRPr lang="en-US"/>
          </a:p>
        </p:txBody>
      </p:sp>
      <p:graphicFrame>
        <p:nvGraphicFramePr>
          <p:cNvPr id="6" name="Text Placeholder 2">
            <a:extLst>
              <a:ext uri="{FF2B5EF4-FFF2-40B4-BE49-F238E27FC236}">
                <a16:creationId xmlns:a16="http://schemas.microsoft.com/office/drawing/2014/main" id="{7B9E2468-C9D3-439A-99CB-50905E130BD2}"/>
              </a:ext>
            </a:extLst>
          </p:cNvPr>
          <p:cNvGraphicFramePr>
            <a:graphicFrameLocks noGrp="1"/>
          </p:cNvGraphicFramePr>
          <p:nvPr>
            <p:ph idx="1"/>
            <p:extLst>
              <p:ext uri="{D42A27DB-BD31-4B8C-83A1-F6EECF244321}">
                <p14:modId xmlns:p14="http://schemas.microsoft.com/office/powerpoint/2010/main" val="13174645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680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7A2CE135-E21E-430F-AA4F-47A053C26050}"/>
                                            </p:graphicEl>
                                          </p:spTgt>
                                        </p:tgtEl>
                                        <p:attrNameLst>
                                          <p:attrName>style.visibility</p:attrName>
                                        </p:attrNameLst>
                                      </p:cBhvr>
                                      <p:to>
                                        <p:strVal val="visible"/>
                                      </p:to>
                                    </p:set>
                                    <p:animEffect transition="in" filter="fade">
                                      <p:cBhvr>
                                        <p:cTn id="7" dur="500"/>
                                        <p:tgtEl>
                                          <p:spTgt spid="6">
                                            <p:graphicEl>
                                              <a:dgm id="{7A2CE135-E21E-430F-AA4F-47A053C2605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CDF3A445-ED66-4522-819B-A852554B27E3}"/>
                                            </p:graphicEl>
                                          </p:spTgt>
                                        </p:tgtEl>
                                        <p:attrNameLst>
                                          <p:attrName>style.visibility</p:attrName>
                                        </p:attrNameLst>
                                      </p:cBhvr>
                                      <p:to>
                                        <p:strVal val="visible"/>
                                      </p:to>
                                    </p:set>
                                    <p:animEffect transition="in" filter="fade">
                                      <p:cBhvr>
                                        <p:cTn id="10" dur="500"/>
                                        <p:tgtEl>
                                          <p:spTgt spid="6">
                                            <p:graphicEl>
                                              <a:dgm id="{CDF3A445-ED66-4522-819B-A852554B27E3}"/>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graphicEl>
                                              <a:dgm id="{A0E5917A-7F23-4F60-984A-B3A5D445DFB4}"/>
                                            </p:graphicEl>
                                          </p:spTgt>
                                        </p:tgtEl>
                                        <p:attrNameLst>
                                          <p:attrName>style.visibility</p:attrName>
                                        </p:attrNameLst>
                                      </p:cBhvr>
                                      <p:to>
                                        <p:strVal val="visible"/>
                                      </p:to>
                                    </p:set>
                                    <p:animEffect transition="in" filter="fade">
                                      <p:cBhvr>
                                        <p:cTn id="15" dur="500"/>
                                        <p:tgtEl>
                                          <p:spTgt spid="6">
                                            <p:graphicEl>
                                              <a:dgm id="{A0E5917A-7F23-4F60-984A-B3A5D445DFB4}"/>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graphicEl>
                                              <a:dgm id="{05E30CEE-A021-45F9-8F5C-826F06ED3659}"/>
                                            </p:graphicEl>
                                          </p:spTgt>
                                        </p:tgtEl>
                                        <p:attrNameLst>
                                          <p:attrName>style.visibility</p:attrName>
                                        </p:attrNameLst>
                                      </p:cBhvr>
                                      <p:to>
                                        <p:strVal val="visible"/>
                                      </p:to>
                                    </p:set>
                                    <p:animEffect transition="in" filter="fade">
                                      <p:cBhvr>
                                        <p:cTn id="18" dur="500"/>
                                        <p:tgtEl>
                                          <p:spTgt spid="6">
                                            <p:graphicEl>
                                              <a:dgm id="{05E30CEE-A021-45F9-8F5C-826F06ED3659}"/>
                                            </p:graphicEl>
                                          </p:spTgt>
                                        </p:tgtEl>
                                      </p:cBhvr>
                                    </p:animEffect>
                                  </p:childTnLst>
                                </p:cTn>
                              </p:par>
                              <p:par>
                                <p:cTn id="19" presetID="9" presetClass="emph" presetSubtype="0" grpId="1" nodeType="withEffect">
                                  <p:stCondLst>
                                    <p:cond delay="0"/>
                                  </p:stCondLst>
                                  <p:childTnLst>
                                    <p:set>
                                      <p:cBhvr>
                                        <p:cTn id="20" dur="indefinite"/>
                                        <p:tgtEl>
                                          <p:spTgt spid="6">
                                            <p:graphicEl>
                                              <a:dgm id="{7A2CE135-E21E-430F-AA4F-47A053C26050}"/>
                                            </p:graphicEl>
                                          </p:spTgt>
                                        </p:tgtEl>
                                        <p:attrNameLst>
                                          <p:attrName>style.opacity</p:attrName>
                                        </p:attrNameLst>
                                      </p:cBhvr>
                                      <p:to>
                                        <p:strVal val="0.25"/>
                                      </p:to>
                                    </p:set>
                                    <p:animEffect filter="image" prLst="opacity: 0.25">
                                      <p:cBhvr rctx="IE">
                                        <p:cTn id="21" dur="indefinite"/>
                                        <p:tgtEl>
                                          <p:spTgt spid="6">
                                            <p:graphicEl>
                                              <a:dgm id="{7A2CE135-E21E-430F-AA4F-47A053C26050}"/>
                                            </p:graphicEl>
                                          </p:spTgt>
                                        </p:tgtEl>
                                      </p:cBhvr>
                                    </p:animEffect>
                                  </p:childTnLst>
                                </p:cTn>
                              </p:par>
                              <p:par>
                                <p:cTn id="22" presetID="9" presetClass="emph" presetSubtype="0" grpId="1" nodeType="withEffect">
                                  <p:stCondLst>
                                    <p:cond delay="0"/>
                                  </p:stCondLst>
                                  <p:childTnLst>
                                    <p:set>
                                      <p:cBhvr>
                                        <p:cTn id="23" dur="indefinite"/>
                                        <p:tgtEl>
                                          <p:spTgt spid="6">
                                            <p:graphicEl>
                                              <a:dgm id="{CDF3A445-ED66-4522-819B-A852554B27E3}"/>
                                            </p:graphicEl>
                                          </p:spTgt>
                                        </p:tgtEl>
                                        <p:attrNameLst>
                                          <p:attrName>style.opacity</p:attrName>
                                        </p:attrNameLst>
                                      </p:cBhvr>
                                      <p:to>
                                        <p:strVal val="0.25"/>
                                      </p:to>
                                    </p:set>
                                    <p:animEffect filter="image" prLst="opacity: 0.25">
                                      <p:cBhvr rctx="IE">
                                        <p:cTn id="24" dur="indefinite"/>
                                        <p:tgtEl>
                                          <p:spTgt spid="6">
                                            <p:graphicEl>
                                              <a:dgm id="{CDF3A445-ED66-4522-819B-A852554B27E3}"/>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graphicEl>
                                              <a:dgm id="{60651019-179B-4F17-B9A8-59932E38AEA9}"/>
                                            </p:graphicEl>
                                          </p:spTgt>
                                        </p:tgtEl>
                                        <p:attrNameLst>
                                          <p:attrName>style.visibility</p:attrName>
                                        </p:attrNameLst>
                                      </p:cBhvr>
                                      <p:to>
                                        <p:strVal val="visible"/>
                                      </p:to>
                                    </p:set>
                                    <p:animEffect transition="in" filter="fade">
                                      <p:cBhvr>
                                        <p:cTn id="29" dur="500"/>
                                        <p:tgtEl>
                                          <p:spTgt spid="6">
                                            <p:graphicEl>
                                              <a:dgm id="{60651019-179B-4F17-B9A8-59932E38AEA9}"/>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graphicEl>
                                              <a:dgm id="{A9EAAA24-ABE2-49D2-9FEC-5697CAB81861}"/>
                                            </p:graphicEl>
                                          </p:spTgt>
                                        </p:tgtEl>
                                        <p:attrNameLst>
                                          <p:attrName>style.visibility</p:attrName>
                                        </p:attrNameLst>
                                      </p:cBhvr>
                                      <p:to>
                                        <p:strVal val="visible"/>
                                      </p:to>
                                    </p:set>
                                    <p:animEffect transition="in" filter="fade">
                                      <p:cBhvr>
                                        <p:cTn id="32" dur="500"/>
                                        <p:tgtEl>
                                          <p:spTgt spid="6">
                                            <p:graphicEl>
                                              <a:dgm id="{A9EAAA24-ABE2-49D2-9FEC-5697CAB81861}"/>
                                            </p:graphicEl>
                                          </p:spTgt>
                                        </p:tgtEl>
                                      </p:cBhvr>
                                    </p:animEffect>
                                  </p:childTnLst>
                                </p:cTn>
                              </p:par>
                              <p:par>
                                <p:cTn id="33" presetID="9" presetClass="emph" presetSubtype="0" grpId="1" nodeType="withEffect">
                                  <p:stCondLst>
                                    <p:cond delay="0"/>
                                  </p:stCondLst>
                                  <p:childTnLst>
                                    <p:set>
                                      <p:cBhvr>
                                        <p:cTn id="34" dur="indefinite"/>
                                        <p:tgtEl>
                                          <p:spTgt spid="6">
                                            <p:graphicEl>
                                              <a:dgm id="{A0E5917A-7F23-4F60-984A-B3A5D445DFB4}"/>
                                            </p:graphicEl>
                                          </p:spTgt>
                                        </p:tgtEl>
                                        <p:attrNameLst>
                                          <p:attrName>style.opacity</p:attrName>
                                        </p:attrNameLst>
                                      </p:cBhvr>
                                      <p:to>
                                        <p:strVal val="0.25"/>
                                      </p:to>
                                    </p:set>
                                    <p:animEffect filter="image" prLst="opacity: 0.25">
                                      <p:cBhvr rctx="IE">
                                        <p:cTn id="35" dur="indefinite"/>
                                        <p:tgtEl>
                                          <p:spTgt spid="6">
                                            <p:graphicEl>
                                              <a:dgm id="{A0E5917A-7F23-4F60-984A-B3A5D445DFB4}"/>
                                            </p:graphicEl>
                                          </p:spTgt>
                                        </p:tgtEl>
                                      </p:cBhvr>
                                    </p:animEffect>
                                  </p:childTnLst>
                                </p:cTn>
                              </p:par>
                              <p:par>
                                <p:cTn id="36" presetID="9" presetClass="emph" presetSubtype="0" grpId="1" nodeType="withEffect">
                                  <p:stCondLst>
                                    <p:cond delay="0"/>
                                  </p:stCondLst>
                                  <p:childTnLst>
                                    <p:set>
                                      <p:cBhvr>
                                        <p:cTn id="37" dur="indefinite"/>
                                        <p:tgtEl>
                                          <p:spTgt spid="6">
                                            <p:graphicEl>
                                              <a:dgm id="{05E30CEE-A021-45F9-8F5C-826F06ED3659}"/>
                                            </p:graphicEl>
                                          </p:spTgt>
                                        </p:tgtEl>
                                        <p:attrNameLst>
                                          <p:attrName>style.opacity</p:attrName>
                                        </p:attrNameLst>
                                      </p:cBhvr>
                                      <p:to>
                                        <p:strVal val="0.25"/>
                                      </p:to>
                                    </p:set>
                                    <p:animEffect filter="image" prLst="opacity: 0.25">
                                      <p:cBhvr rctx="IE">
                                        <p:cTn id="38" dur="indefinite"/>
                                        <p:tgtEl>
                                          <p:spTgt spid="6">
                                            <p:graphicEl>
                                              <a:dgm id="{05E30CEE-A021-45F9-8F5C-826F06ED3659}"/>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graphicEl>
                                              <a:dgm id="{84545E97-22F8-4872-9B77-3623EE10DC8D}"/>
                                            </p:graphicEl>
                                          </p:spTgt>
                                        </p:tgtEl>
                                        <p:attrNameLst>
                                          <p:attrName>style.visibility</p:attrName>
                                        </p:attrNameLst>
                                      </p:cBhvr>
                                      <p:to>
                                        <p:strVal val="visible"/>
                                      </p:to>
                                    </p:set>
                                    <p:animEffect transition="in" filter="fade">
                                      <p:cBhvr>
                                        <p:cTn id="43" dur="500"/>
                                        <p:tgtEl>
                                          <p:spTgt spid="6">
                                            <p:graphicEl>
                                              <a:dgm id="{84545E97-22F8-4872-9B77-3623EE10DC8D}"/>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graphicEl>
                                              <a:dgm id="{C01D6985-E4ED-4ED6-B8DC-F1D2FAF4D459}"/>
                                            </p:graphicEl>
                                          </p:spTgt>
                                        </p:tgtEl>
                                        <p:attrNameLst>
                                          <p:attrName>style.visibility</p:attrName>
                                        </p:attrNameLst>
                                      </p:cBhvr>
                                      <p:to>
                                        <p:strVal val="visible"/>
                                      </p:to>
                                    </p:set>
                                    <p:animEffect transition="in" filter="fade">
                                      <p:cBhvr>
                                        <p:cTn id="46" dur="500"/>
                                        <p:tgtEl>
                                          <p:spTgt spid="6">
                                            <p:graphicEl>
                                              <a:dgm id="{C01D6985-E4ED-4ED6-B8DC-F1D2FAF4D459}"/>
                                            </p:graphicEl>
                                          </p:spTgt>
                                        </p:tgtEl>
                                      </p:cBhvr>
                                    </p:animEffect>
                                  </p:childTnLst>
                                </p:cTn>
                              </p:par>
                              <p:par>
                                <p:cTn id="47" presetID="9" presetClass="emph" presetSubtype="0" grpId="1" nodeType="withEffect">
                                  <p:stCondLst>
                                    <p:cond delay="0"/>
                                  </p:stCondLst>
                                  <p:childTnLst>
                                    <p:set>
                                      <p:cBhvr>
                                        <p:cTn id="48" dur="indefinite"/>
                                        <p:tgtEl>
                                          <p:spTgt spid="6">
                                            <p:graphicEl>
                                              <a:dgm id="{60651019-179B-4F17-B9A8-59932E38AEA9}"/>
                                            </p:graphicEl>
                                          </p:spTgt>
                                        </p:tgtEl>
                                        <p:attrNameLst>
                                          <p:attrName>style.opacity</p:attrName>
                                        </p:attrNameLst>
                                      </p:cBhvr>
                                      <p:to>
                                        <p:strVal val="0.25"/>
                                      </p:to>
                                    </p:set>
                                    <p:animEffect filter="image" prLst="opacity: 0.25">
                                      <p:cBhvr rctx="IE">
                                        <p:cTn id="49" dur="indefinite"/>
                                        <p:tgtEl>
                                          <p:spTgt spid="6">
                                            <p:graphicEl>
                                              <a:dgm id="{60651019-179B-4F17-B9A8-59932E38AEA9}"/>
                                            </p:graphicEl>
                                          </p:spTgt>
                                        </p:tgtEl>
                                      </p:cBhvr>
                                    </p:animEffect>
                                  </p:childTnLst>
                                </p:cTn>
                              </p:par>
                              <p:par>
                                <p:cTn id="50" presetID="9" presetClass="emph" presetSubtype="0" grpId="1" nodeType="withEffect">
                                  <p:stCondLst>
                                    <p:cond delay="0"/>
                                  </p:stCondLst>
                                  <p:childTnLst>
                                    <p:set>
                                      <p:cBhvr>
                                        <p:cTn id="51" dur="indefinite"/>
                                        <p:tgtEl>
                                          <p:spTgt spid="6">
                                            <p:graphicEl>
                                              <a:dgm id="{A9EAAA24-ABE2-49D2-9FEC-5697CAB81861}"/>
                                            </p:graphicEl>
                                          </p:spTgt>
                                        </p:tgtEl>
                                        <p:attrNameLst>
                                          <p:attrName>style.opacity</p:attrName>
                                        </p:attrNameLst>
                                      </p:cBhvr>
                                      <p:to>
                                        <p:strVal val="0.25"/>
                                      </p:to>
                                    </p:set>
                                    <p:animEffect filter="image" prLst="opacity: 0.25">
                                      <p:cBhvr rctx="IE">
                                        <p:cTn id="52" dur="indefinite"/>
                                        <p:tgtEl>
                                          <p:spTgt spid="6">
                                            <p:graphicEl>
                                              <a:dgm id="{A9EAAA24-ABE2-49D2-9FEC-5697CAB8186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Graphic spid="6" grpId="1"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F6A8D-C5DA-406E-8E85-1A8953DBE7DD}"/>
              </a:ext>
            </a:extLst>
          </p:cNvPr>
          <p:cNvSpPr>
            <a:spLocks noGrp="1"/>
          </p:cNvSpPr>
          <p:nvPr>
            <p:ph type="title"/>
          </p:nvPr>
        </p:nvSpPr>
        <p:spPr/>
        <p:txBody>
          <a:bodyPr/>
          <a:lstStyle/>
          <a:p>
            <a:r>
              <a:rPr lang="en-US"/>
              <a:t>Advantages</a:t>
            </a:r>
            <a:endParaRPr lang="nl-NL"/>
          </a:p>
        </p:txBody>
      </p:sp>
      <p:sp>
        <p:nvSpPr>
          <p:cNvPr id="3" name="Content Placeholder 2">
            <a:extLst>
              <a:ext uri="{FF2B5EF4-FFF2-40B4-BE49-F238E27FC236}">
                <a16:creationId xmlns:a16="http://schemas.microsoft.com/office/drawing/2014/main" id="{6874A541-320E-4968-B83B-DB8F2DB0F9B9}"/>
              </a:ext>
            </a:extLst>
          </p:cNvPr>
          <p:cNvSpPr>
            <a:spLocks noGrp="1"/>
          </p:cNvSpPr>
          <p:nvPr>
            <p:ph idx="1"/>
          </p:nvPr>
        </p:nvSpPr>
        <p:spPr/>
        <p:txBody>
          <a:bodyPr>
            <a:normAutofit fontScale="47500" lnSpcReduction="20000"/>
          </a:bodyPr>
          <a:lstStyle/>
          <a:p>
            <a:r>
              <a:rPr lang="en-US"/>
              <a:t>Events are immutable and can be stored using an append-only operation. The user interface, workflow, or process that initiated an event can continue, and tasks that handle the events can run in the background. This, combined with the fact that there's no contention during the processing of transactions, can vastly improve performance and scalability for applications, especially for the presentation level or user interface.</a:t>
            </a:r>
          </a:p>
          <a:p>
            <a:r>
              <a:rPr lang="en-US"/>
              <a:t>Events are simple objects that describe some action that occurred, together with any associated data required to describe the action represented by the event. Events don't directly update a data store. They're simply recorded for handling at the appropriate time. This can simplify implementation and management.</a:t>
            </a:r>
          </a:p>
          <a:p>
            <a:r>
              <a:rPr lang="en-US"/>
              <a:t>Events typically have meaning for a domain expert, whereas object-relational impedance mismatch can make complex database tables hard to understand. Tables are artificial constructs that represent the current state of the system, not the events that occurred.</a:t>
            </a:r>
          </a:p>
          <a:p>
            <a:r>
              <a:rPr lang="en-US"/>
              <a:t>Event sourcing can help prevent concurrent updates from causing conflicts because it avoids the requirement to directly update objects in the data store. However, the domain model must still be designed to protect itself from requests that might result in an inconsistent state.</a:t>
            </a:r>
          </a:p>
          <a:p>
            <a:r>
              <a:rPr lang="en-US"/>
              <a:t>The append-only storage of events provides an audit trail that can be used to monitor actions taken against a data store, regenerate the current state as materialized views or projections by replaying the events at any time, and assist in testing and debugging the system. In addition, the requirement to use compensating events to cancel changes provides a history of changes that were reversed, which wouldn't be the case if the model simply stored the current state. The list of events can also be used to analyze application performance and detect user behavior trends, or to obtain other useful business information.</a:t>
            </a:r>
          </a:p>
          <a:p>
            <a:r>
              <a:rPr lang="en-US"/>
              <a:t>The event store raises events, and tasks perform operations in response to those events. This decoupling of the tasks from the events provides flexibility and extensibility. Tasks know about the type of event and the event data, but not about the operation that triggered the event. In addition, multiple tasks can handle each event. This enables easy integration with other services and systems that only listen for new events raised by the event store. However, the event sourcing events tend to be very low level, and it might be necessary to generate specific integration events instead.</a:t>
            </a:r>
          </a:p>
        </p:txBody>
      </p:sp>
    </p:spTree>
    <p:extLst>
      <p:ext uri="{BB962C8B-B14F-4D97-AF65-F5344CB8AC3E}">
        <p14:creationId xmlns:p14="http://schemas.microsoft.com/office/powerpoint/2010/main" val="34510313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88CB4F-39D7-4639-9E63-7B3F852724D8}"/>
              </a:ext>
            </a:extLst>
          </p:cNvPr>
          <p:cNvSpPr>
            <a:spLocks noGrp="1"/>
          </p:cNvSpPr>
          <p:nvPr>
            <p:ph type="title"/>
          </p:nvPr>
        </p:nvSpPr>
        <p:spPr/>
        <p:txBody>
          <a:bodyPr/>
          <a:lstStyle/>
          <a:p>
            <a:r>
              <a:rPr lang="en-US"/>
              <a:t>When to use this pattern</a:t>
            </a:r>
            <a:endParaRPr lang="nl-NL"/>
          </a:p>
        </p:txBody>
      </p:sp>
      <p:sp>
        <p:nvSpPr>
          <p:cNvPr id="5" name="Content Placeholder 4">
            <a:extLst>
              <a:ext uri="{FF2B5EF4-FFF2-40B4-BE49-F238E27FC236}">
                <a16:creationId xmlns:a16="http://schemas.microsoft.com/office/drawing/2014/main" id="{E20C5175-9879-460E-87E4-DF505397BBB7}"/>
              </a:ext>
            </a:extLst>
          </p:cNvPr>
          <p:cNvSpPr>
            <a:spLocks noGrp="1"/>
          </p:cNvSpPr>
          <p:nvPr>
            <p:ph idx="1"/>
          </p:nvPr>
        </p:nvSpPr>
        <p:spPr/>
        <p:txBody>
          <a:bodyPr>
            <a:normAutofit fontScale="55000" lnSpcReduction="20000"/>
          </a:bodyPr>
          <a:lstStyle/>
          <a:p>
            <a:r>
              <a:rPr lang="en-US"/>
              <a:t>Use this pattern in the following scenarios:</a:t>
            </a:r>
          </a:p>
          <a:p>
            <a:pPr lvl="1"/>
            <a:r>
              <a:rPr lang="en-US"/>
              <a:t>When you want to capture intent, purpose, or reason in the data. For example, changes to a customer entity can be captured as a series of specific event types such as Moved home, Closed account, or Deceased.</a:t>
            </a:r>
          </a:p>
          <a:p>
            <a:pPr lvl="1"/>
            <a:r>
              <a:rPr lang="en-US"/>
              <a:t>When it's vital to minimize or completely avoid the occurrence of conflicting updates to data.</a:t>
            </a:r>
          </a:p>
          <a:p>
            <a:pPr lvl="1"/>
            <a:r>
              <a:rPr lang="en-US"/>
              <a:t>When you want to record events that occur, and be able to replay them to restore the state of a system, roll back changes, or keep a history and audit log. For example, when a task involves multiple steps you might need to execute actions to revert updates and then replay some steps to bring the data back into a consistent state.</a:t>
            </a:r>
          </a:p>
          <a:p>
            <a:pPr lvl="1"/>
            <a:r>
              <a:rPr lang="en-US"/>
              <a:t>When using events is a natural feature of the operation of the application, and requires little additional development or implementation effort.</a:t>
            </a:r>
          </a:p>
          <a:p>
            <a:pPr lvl="1"/>
            <a:r>
              <a:rPr lang="en-US"/>
              <a:t>When you need to decouple the process of inputting or updating data from the tasks required to apply these actions. This might be to improve UI performance, or to distribute events to other listeners that take action when the events occur. For example, integrating a payroll system with an expense submission website so that events raised by the event store in response to data updates made in the website are consumed by both the website and the payroll system.</a:t>
            </a:r>
          </a:p>
          <a:p>
            <a:pPr lvl="1"/>
            <a:r>
              <a:rPr lang="en-US"/>
              <a:t>When you want flexibility to be able to change the format of materialized models and entity data if requirements change, or—when used in conjunction with CQRS—you need to adapt a read model or the views that expose the data.</a:t>
            </a:r>
          </a:p>
          <a:p>
            <a:pPr lvl="1"/>
            <a:r>
              <a:rPr lang="en-US"/>
              <a:t>When used in conjunction with CQRS, and eventual consistency is acceptable while a read model is updated, or the performance impact of rehydrating entities and data from an event stream is acceptable.</a:t>
            </a:r>
          </a:p>
          <a:p>
            <a:r>
              <a:rPr lang="en-US"/>
              <a:t>This pattern might not be useful in the following situations:</a:t>
            </a:r>
          </a:p>
          <a:p>
            <a:pPr lvl="1"/>
            <a:r>
              <a:rPr lang="en-US"/>
              <a:t>Small or simple domains, systems that have little or no business logic, or nondomain systems that naturally work well with traditional CRUD data management mechanisms.</a:t>
            </a:r>
          </a:p>
          <a:p>
            <a:pPr lvl="1"/>
            <a:r>
              <a:rPr lang="en-US"/>
              <a:t>Systems where consistency and real-time updates to the views of the data are required.</a:t>
            </a:r>
          </a:p>
          <a:p>
            <a:pPr lvl="1"/>
            <a:r>
              <a:rPr lang="en-US"/>
              <a:t>Systems where audit trails, history, and capabilities to roll back and replay actions are not required.</a:t>
            </a:r>
          </a:p>
          <a:p>
            <a:pPr lvl="1"/>
            <a:r>
              <a:rPr lang="en-US"/>
              <a:t>Systems where there's only a very low occurrence of conflicting updates to the underlying data. For example, systems that predominantly add data rather than updating it.</a:t>
            </a:r>
            <a:endParaRPr lang="nl-NL"/>
          </a:p>
        </p:txBody>
      </p:sp>
    </p:spTree>
    <p:extLst>
      <p:ext uri="{BB962C8B-B14F-4D97-AF65-F5344CB8AC3E}">
        <p14:creationId xmlns:p14="http://schemas.microsoft.com/office/powerpoint/2010/main" val="2978470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7D63-0A90-44FB-946E-7C43ADB37D8E}"/>
              </a:ext>
            </a:extLst>
          </p:cNvPr>
          <p:cNvSpPr>
            <a:spLocks noGrp="1"/>
          </p:cNvSpPr>
          <p:nvPr>
            <p:ph type="title"/>
          </p:nvPr>
        </p:nvSpPr>
        <p:spPr/>
        <p:txBody>
          <a:bodyPr/>
          <a:lstStyle/>
          <a:p>
            <a:r>
              <a:rPr lang="en-US"/>
              <a:t>Event Sourcing on Azure</a:t>
            </a:r>
            <a:endParaRPr lang="nl-NL"/>
          </a:p>
        </p:txBody>
      </p:sp>
      <p:sp>
        <p:nvSpPr>
          <p:cNvPr id="6" name="Text Placeholder 5">
            <a:extLst>
              <a:ext uri="{FF2B5EF4-FFF2-40B4-BE49-F238E27FC236}">
                <a16:creationId xmlns:a16="http://schemas.microsoft.com/office/drawing/2014/main" id="{CE44AB55-85CC-4C97-B49D-F62454AD8F26}"/>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2030864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Azure Cosmos DB Conf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Cosmos DB Conf Template.potx" id="{5FFE22A1-0BA3-4AFD-9FAD-D10D3D269BCD}" vid="{47F10A1B-7ADF-4636-AD3D-0D87C000842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Cosmos DB Conf Template.potx" id="{5FFE22A1-0BA3-4AFD-9FAD-D10D3D269BCD}" vid="{781BCAB4-5FF9-4774-9E15-9C417ACB55A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Cosmos DB Conf Template</Template>
  <Application>Microsoft Office PowerPoint</Application>
  <PresentationFormat>Widescreen</PresentationFormat>
  <Slides>32</Slides>
  <Notes>15</Notes>
  <HiddenSlides>16</HiddenSlide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Azure Cosmos DB Conf Template</vt:lpstr>
      <vt:lpstr>1_Office Theme</vt:lpstr>
      <vt:lpstr>Implementing an Event Sourcing strategy on Azure</vt:lpstr>
      <vt:lpstr>Eldert Grootenboer &amp; Olena Borzenko</vt:lpstr>
      <vt:lpstr>Event Sourcing</vt:lpstr>
      <vt:lpstr>Event Sourcing</vt:lpstr>
      <vt:lpstr>Why use Event Sourcing?</vt:lpstr>
      <vt:lpstr>Event sourcing pattern</vt:lpstr>
      <vt:lpstr>Advantages</vt:lpstr>
      <vt:lpstr>When to use this pattern</vt:lpstr>
      <vt:lpstr>Event Sourcing on Azure</vt:lpstr>
      <vt:lpstr>Event Sourcing on Azure</vt:lpstr>
      <vt:lpstr>PowerPoint Presentation</vt:lpstr>
      <vt:lpstr>PowerPoint Presentation</vt:lpstr>
      <vt:lpstr>PowerPoint Presentation</vt:lpstr>
      <vt:lpstr>Introducing Azure Event Hubs</vt:lpstr>
      <vt:lpstr>Azure Functions</vt:lpstr>
      <vt:lpstr>Demo time!</vt:lpstr>
      <vt:lpstr>Materialized view</vt:lpstr>
      <vt:lpstr>Creating a materialized view</vt:lpstr>
      <vt:lpstr>Creating a materialized view</vt:lpstr>
      <vt:lpstr>What is Azure Cosmos DB Change Feed?</vt:lpstr>
      <vt:lpstr>Materializing Views</vt:lpstr>
      <vt:lpstr>Features of Azure Cosmos DB Change Feed</vt:lpstr>
      <vt:lpstr>Demo time!</vt:lpstr>
      <vt:lpstr>Demo time!</vt:lpstr>
      <vt:lpstr>Connecting our consumers</vt:lpstr>
      <vt:lpstr>PowerPoint Presentation</vt:lpstr>
      <vt:lpstr>Azure Event Grid</vt:lpstr>
      <vt:lpstr>Azure SignalR Service</vt:lpstr>
      <vt:lpstr>Demo time!</vt:lpstr>
      <vt:lpstr>Almost done!</vt:lpstr>
      <vt:lpstr>Key take-aways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Eldert Grootenboer</dc:creator>
  <cp:revision>1</cp:revision>
  <dcterms:created xsi:type="dcterms:W3CDTF">2021-03-23T11:27:25Z</dcterms:created>
  <dcterms:modified xsi:type="dcterms:W3CDTF">2021-04-07T20:22:32Z</dcterms:modified>
</cp:coreProperties>
</file>