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674" r:id="rId2"/>
  </p:sldMasterIdLst>
  <p:notesMasterIdLst>
    <p:notesMasterId r:id="rId35"/>
  </p:notesMasterIdLst>
  <p:handoutMasterIdLst>
    <p:handoutMasterId r:id="rId36"/>
  </p:handoutMasterIdLst>
  <p:sldIdLst>
    <p:sldId id="256" r:id="rId3"/>
    <p:sldId id="2076137840" r:id="rId4"/>
    <p:sldId id="2076137832" r:id="rId5"/>
    <p:sldId id="353" r:id="rId6"/>
    <p:sldId id="2076137858" r:id="rId7"/>
    <p:sldId id="2076137854" r:id="rId8"/>
    <p:sldId id="2076137847" r:id="rId9"/>
    <p:sldId id="2076137844" r:id="rId10"/>
    <p:sldId id="2076137835" r:id="rId11"/>
    <p:sldId id="2076137855" r:id="rId12"/>
    <p:sldId id="1882" r:id="rId13"/>
    <p:sldId id="1883" r:id="rId14"/>
    <p:sldId id="1884" r:id="rId15"/>
    <p:sldId id="265" r:id="rId16"/>
    <p:sldId id="2076137859" r:id="rId17"/>
    <p:sldId id="2076137842" r:id="rId18"/>
    <p:sldId id="2076137851" r:id="rId19"/>
    <p:sldId id="2076137856" r:id="rId20"/>
    <p:sldId id="2076137853" r:id="rId21"/>
    <p:sldId id="2076137786" r:id="rId22"/>
    <p:sldId id="550" r:id="rId23"/>
    <p:sldId id="2076137784" r:id="rId24"/>
    <p:sldId id="2076137843" r:id="rId25"/>
    <p:sldId id="2076137852" r:id="rId26"/>
    <p:sldId id="2076137837" r:id="rId27"/>
    <p:sldId id="2076137838" r:id="rId28"/>
    <p:sldId id="368" r:id="rId29"/>
    <p:sldId id="8419" r:id="rId30"/>
    <p:sldId id="2076137829" r:id="rId31"/>
    <p:sldId id="2076137849" r:id="rId32"/>
    <p:sldId id="2076137857" r:id="rId33"/>
    <p:sldId id="2076137850"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90AE98F-B3BD-46B1-A32C-55481A5A1E41}">
          <p14:sldIdLst>
            <p14:sldId id="256"/>
            <p14:sldId id="2076137840"/>
          </p14:sldIdLst>
        </p14:section>
        <p14:section name="Event Sourcing" id="{CD059232-14EE-4539-8D6D-4B470A61E2D0}">
          <p14:sldIdLst>
            <p14:sldId id="2076137832"/>
            <p14:sldId id="353"/>
            <p14:sldId id="2076137858"/>
            <p14:sldId id="2076137854"/>
            <p14:sldId id="2076137847"/>
            <p14:sldId id="2076137844"/>
          </p14:sldIdLst>
        </p14:section>
        <p14:section name="Event Sourcing on Azure" id="{E6D8D5B0-D584-4071-BFB0-5040B9F6E734}">
          <p14:sldIdLst>
            <p14:sldId id="2076137835"/>
            <p14:sldId id="2076137855"/>
            <p14:sldId id="1882"/>
            <p14:sldId id="1883"/>
            <p14:sldId id="1884"/>
            <p14:sldId id="265"/>
            <p14:sldId id="2076137859"/>
            <p14:sldId id="2076137842"/>
          </p14:sldIdLst>
        </p14:section>
        <p14:section name="Materialized View" id="{E1289643-CE6D-4864-97A1-1093F28C239F}">
          <p14:sldIdLst>
            <p14:sldId id="2076137851"/>
            <p14:sldId id="2076137856"/>
            <p14:sldId id="2076137853"/>
            <p14:sldId id="2076137786"/>
            <p14:sldId id="550"/>
            <p14:sldId id="2076137784"/>
            <p14:sldId id="2076137843"/>
            <p14:sldId id="2076137852"/>
          </p14:sldIdLst>
        </p14:section>
        <p14:section name="Consumption" id="{60FEC069-D922-41A2-AC67-92721D326C4C}">
          <p14:sldIdLst>
            <p14:sldId id="2076137837"/>
            <p14:sldId id="2076137838"/>
            <p14:sldId id="368"/>
            <p14:sldId id="8419"/>
            <p14:sldId id="2076137829"/>
          </p14:sldIdLst>
        </p14:section>
        <p14:section name="Closing" id="{09340898-4B3A-4A28-A120-3426ECA2A396}">
          <p14:sldIdLst>
            <p14:sldId id="2076137849"/>
            <p14:sldId id="2076137857"/>
            <p14:sldId id="207613785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D3185E-4D2B-4438-8DF8-5474F5446621}" v="198" dt="2021-03-29T10:47:26.7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8" d="100"/>
          <a:sy n="118" d="100"/>
        </p:scale>
        <p:origin x="610" y="86"/>
      </p:cViewPr>
      <p:guideLst/>
    </p:cSldViewPr>
  </p:slideViewPr>
  <p:notesTextViewPr>
    <p:cViewPr>
      <p:scale>
        <a:sx n="1" d="1"/>
        <a:sy n="1" d="1"/>
      </p:scale>
      <p:origin x="0" y="0"/>
    </p:cViewPr>
  </p:notesTextViewPr>
  <p:notesViewPr>
    <p:cSldViewPr snapToGrid="0">
      <p:cViewPr varScale="1">
        <p:scale>
          <a:sx n="94" d="100"/>
          <a:sy n="94" d="100"/>
        </p:scale>
        <p:origin x="4080" y="101"/>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slide" Target="slides/slide32.xml"/><Relationship Id="rId42" Type="http://schemas.microsoft.com/office/2015/10/relationships/revisionInfo" Target="revisionInfo.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dert Grootenboer" userId="3fe8758b2c2b58d2" providerId="LiveId" clId="{80D3185E-4D2B-4438-8DF8-5474F5446621}"/>
    <pc:docChg chg="undo redo custSel addSld delSld modSld sldOrd delMainMaster modMainMaster addSection delSection modSection">
      <pc:chgData name="Eldert Grootenboer" userId="3fe8758b2c2b58d2" providerId="LiveId" clId="{80D3185E-4D2B-4438-8DF8-5474F5446621}" dt="2021-04-06T14:48:50.205" v="2370" actId="20577"/>
      <pc:docMkLst>
        <pc:docMk/>
      </pc:docMkLst>
      <pc:sldChg chg="addSp delSp modSp mod ord modTransition modClrScheme chgLayout modNotesTx">
        <pc:chgData name="Eldert Grootenboer" userId="3fe8758b2c2b58d2" providerId="LiveId" clId="{80D3185E-4D2B-4438-8DF8-5474F5446621}" dt="2021-03-29T10:40:09.709" v="2066" actId="27636"/>
        <pc:sldMkLst>
          <pc:docMk/>
          <pc:sldMk cId="3986191023" sldId="256"/>
        </pc:sldMkLst>
        <pc:spChg chg="mod ord">
          <ac:chgData name="Eldert Grootenboer" userId="3fe8758b2c2b58d2" providerId="LiveId" clId="{80D3185E-4D2B-4438-8DF8-5474F5446621}" dt="2021-03-29T10:40:09.709" v="2066" actId="27636"/>
          <ac:spMkLst>
            <pc:docMk/>
            <pc:sldMk cId="3986191023" sldId="256"/>
            <ac:spMk id="2" creationId="{76D2AF28-4A06-44E6-86E6-C06F169E581B}"/>
          </ac:spMkLst>
        </pc:spChg>
        <pc:spChg chg="del mod ord">
          <ac:chgData name="Eldert Grootenboer" userId="3fe8758b2c2b58d2" providerId="LiveId" clId="{80D3185E-4D2B-4438-8DF8-5474F5446621}" dt="2021-03-23T16:06:53.878" v="652" actId="700"/>
          <ac:spMkLst>
            <pc:docMk/>
            <pc:sldMk cId="3986191023" sldId="256"/>
            <ac:spMk id="3" creationId="{7C940516-CEFC-4392-8A58-0831C1382F4C}"/>
          </ac:spMkLst>
        </pc:spChg>
        <pc:spChg chg="add del mod ord">
          <ac:chgData name="Eldert Grootenboer" userId="3fe8758b2c2b58d2" providerId="LiveId" clId="{80D3185E-4D2B-4438-8DF8-5474F5446621}" dt="2021-03-23T16:07:07.673" v="653" actId="700"/>
          <ac:spMkLst>
            <pc:docMk/>
            <pc:sldMk cId="3986191023" sldId="256"/>
            <ac:spMk id="4" creationId="{E2B83625-5D55-4E84-8990-7F8C205374F2}"/>
          </ac:spMkLst>
        </pc:spChg>
        <pc:spChg chg="add mod ord">
          <ac:chgData name="Eldert Grootenboer" userId="3fe8758b2c2b58d2" providerId="LiveId" clId="{80D3185E-4D2B-4438-8DF8-5474F5446621}" dt="2021-03-29T10:40:09.547" v="2060"/>
          <ac:spMkLst>
            <pc:docMk/>
            <pc:sldMk cId="3986191023" sldId="256"/>
            <ac:spMk id="5" creationId="{9FB6477F-509E-4666-801C-2D66AEB4B949}"/>
          </ac:spMkLst>
        </pc:spChg>
      </pc:sldChg>
      <pc:sldChg chg="addSp delSp modSp add del mod setBg delDesignElem chgLayout">
        <pc:chgData name="Eldert Grootenboer" userId="3fe8758b2c2b58d2" providerId="LiveId" clId="{80D3185E-4D2B-4438-8DF8-5474F5446621}" dt="2021-03-23T20:25:51.025" v="1210" actId="47"/>
        <pc:sldMkLst>
          <pc:docMk/>
          <pc:sldMk cId="2271122318" sldId="258"/>
        </pc:sldMkLst>
        <pc:spChg chg="mod ord">
          <ac:chgData name="Eldert Grootenboer" userId="3fe8758b2c2b58d2" providerId="LiveId" clId="{80D3185E-4D2B-4438-8DF8-5474F5446621}" dt="2021-03-23T16:42:06.208" v="985" actId="27636"/>
          <ac:spMkLst>
            <pc:docMk/>
            <pc:sldMk cId="2271122318" sldId="258"/>
            <ac:spMk id="2" creationId="{00000000-0000-0000-0000-000000000000}"/>
          </ac:spMkLst>
        </pc:spChg>
        <pc:spChg chg="add del mod">
          <ac:chgData name="Eldert Grootenboer" userId="3fe8758b2c2b58d2" providerId="LiveId" clId="{80D3185E-4D2B-4438-8DF8-5474F5446621}" dt="2021-03-23T16:42:06.199" v="984" actId="6264"/>
          <ac:spMkLst>
            <pc:docMk/>
            <pc:sldMk cId="2271122318" sldId="258"/>
            <ac:spMk id="3" creationId="{7D927D12-16DC-4DB8-A403-D2DB09A7A578}"/>
          </ac:spMkLst>
        </pc:spChg>
        <pc:spChg chg="add del mod">
          <ac:chgData name="Eldert Grootenboer" userId="3fe8758b2c2b58d2" providerId="LiveId" clId="{80D3185E-4D2B-4438-8DF8-5474F5446621}" dt="2021-03-23T16:42:06.199" v="984" actId="6264"/>
          <ac:spMkLst>
            <pc:docMk/>
            <pc:sldMk cId="2271122318" sldId="258"/>
            <ac:spMk id="4" creationId="{82F8383C-4CEC-45EF-B957-A3403ABF8BAC}"/>
          </ac:spMkLst>
        </pc:spChg>
        <pc:spChg chg="add mod">
          <ac:chgData name="Eldert Grootenboer" userId="3fe8758b2c2b58d2" providerId="LiveId" clId="{80D3185E-4D2B-4438-8DF8-5474F5446621}" dt="2021-03-23T16:42:08.785" v="986" actId="21"/>
          <ac:spMkLst>
            <pc:docMk/>
            <pc:sldMk cId="2271122318" sldId="258"/>
            <ac:spMk id="6" creationId="{52507D21-8490-40A8-A1F6-473D3B451CAC}"/>
          </ac:spMkLst>
        </pc:spChg>
        <pc:spChg chg="del">
          <ac:chgData name="Eldert Grootenboer" userId="3fe8758b2c2b58d2" providerId="LiveId" clId="{80D3185E-4D2B-4438-8DF8-5474F5446621}" dt="2021-03-23T16:41:51.909" v="981"/>
          <ac:spMkLst>
            <pc:docMk/>
            <pc:sldMk cId="2271122318" sldId="258"/>
            <ac:spMk id="22" creationId="{823AC064-BC96-4F32-8AE1-B2FD38754823}"/>
          </ac:spMkLst>
        </pc:spChg>
        <pc:picChg chg="del mod ord">
          <ac:chgData name="Eldert Grootenboer" userId="3fe8758b2c2b58d2" providerId="LiveId" clId="{80D3185E-4D2B-4438-8DF8-5474F5446621}" dt="2021-03-23T16:42:08.785" v="986" actId="21"/>
          <ac:picMkLst>
            <pc:docMk/>
            <pc:sldMk cId="2271122318" sldId="258"/>
            <ac:picMk id="9" creationId="{221E8EEC-227C-44BD-9D24-15EBC25DF0B8}"/>
          </ac:picMkLst>
        </pc:picChg>
        <pc:cxnChg chg="del">
          <ac:chgData name="Eldert Grootenboer" userId="3fe8758b2c2b58d2" providerId="LiveId" clId="{80D3185E-4D2B-4438-8DF8-5474F5446621}" dt="2021-03-23T16:41:51.909" v="981"/>
          <ac:cxnSpMkLst>
            <pc:docMk/>
            <pc:sldMk cId="2271122318" sldId="258"/>
            <ac:cxnSpMk id="24" creationId="{7E7C77BC-7138-40B1-A15B-20F57A494629}"/>
          </ac:cxnSpMkLst>
        </pc:cxnChg>
      </pc:sldChg>
      <pc:sldChg chg="addSp delSp modSp add mod modTransition modClrScheme modShow chgLayout">
        <pc:chgData name="Eldert Grootenboer" userId="3fe8758b2c2b58d2" providerId="LiveId" clId="{80D3185E-4D2B-4438-8DF8-5474F5446621}" dt="2021-03-29T10:40:09.547" v="2060"/>
        <pc:sldMkLst>
          <pc:docMk/>
          <pc:sldMk cId="940069312" sldId="265"/>
        </pc:sldMkLst>
        <pc:spChg chg="add del mod ord">
          <ac:chgData name="Eldert Grootenboer" userId="3fe8758b2c2b58d2" providerId="LiveId" clId="{80D3185E-4D2B-4438-8DF8-5474F5446621}" dt="2021-03-23T16:24:45.667" v="803" actId="700"/>
          <ac:spMkLst>
            <pc:docMk/>
            <pc:sldMk cId="940069312" sldId="265"/>
            <ac:spMk id="2" creationId="{3C301F0C-E1F2-4493-9AED-21D24C50033F}"/>
          </ac:spMkLst>
        </pc:spChg>
        <pc:spChg chg="mod ord">
          <ac:chgData name="Eldert Grootenboer" userId="3fe8758b2c2b58d2" providerId="LiveId" clId="{80D3185E-4D2B-4438-8DF8-5474F5446621}" dt="2021-03-29T10:40:09.547" v="2060"/>
          <ac:spMkLst>
            <pc:docMk/>
            <pc:sldMk cId="940069312" sldId="265"/>
            <ac:spMk id="3" creationId="{00000000-0000-0000-0000-000000000000}"/>
          </ac:spMkLst>
        </pc:spChg>
      </pc:sldChg>
      <pc:sldChg chg="modSp add del mod ord modClrScheme modShow chgLayout">
        <pc:chgData name="Eldert Grootenboer" userId="3fe8758b2c2b58d2" providerId="LiveId" clId="{80D3185E-4D2B-4438-8DF8-5474F5446621}" dt="2021-03-23T16:50:49.128" v="1113" actId="47"/>
        <pc:sldMkLst>
          <pc:docMk/>
          <pc:sldMk cId="2178002569" sldId="290"/>
        </pc:sldMkLst>
        <pc:spChg chg="mod ord">
          <ac:chgData name="Eldert Grootenboer" userId="3fe8758b2c2b58d2" providerId="LiveId" clId="{80D3185E-4D2B-4438-8DF8-5474F5446621}" dt="2021-03-23T16:07:57.583" v="663"/>
          <ac:spMkLst>
            <pc:docMk/>
            <pc:sldMk cId="2178002569" sldId="290"/>
            <ac:spMk id="2" creationId="{00000000-0000-0000-0000-000000000000}"/>
          </ac:spMkLst>
        </pc:spChg>
        <pc:spChg chg="mod ord">
          <ac:chgData name="Eldert Grootenboer" userId="3fe8758b2c2b58d2" providerId="LiveId" clId="{80D3185E-4D2B-4438-8DF8-5474F5446621}" dt="2021-03-23T16:07:57.583" v="663"/>
          <ac:spMkLst>
            <pc:docMk/>
            <pc:sldMk cId="2178002569" sldId="290"/>
            <ac:spMk id="3" creationId="{00000000-0000-0000-0000-000000000000}"/>
          </ac:spMkLst>
        </pc:spChg>
      </pc:sldChg>
      <pc:sldChg chg="addSp delSp modSp add del mod ord modTransition setBg modClrScheme delAnim modAnim modShow chgLayout">
        <pc:chgData name="Eldert Grootenboer" userId="3fe8758b2c2b58d2" providerId="LiveId" clId="{80D3185E-4D2B-4438-8DF8-5474F5446621}" dt="2021-03-29T10:40:09.547" v="2060"/>
        <pc:sldMkLst>
          <pc:docMk/>
          <pc:sldMk cId="2610848264" sldId="353"/>
        </pc:sldMkLst>
        <pc:spChg chg="add del mod ord">
          <ac:chgData name="Eldert Grootenboer" userId="3fe8758b2c2b58d2" providerId="LiveId" clId="{80D3185E-4D2B-4438-8DF8-5474F5446621}" dt="2021-03-25T18:53:30.283" v="2029"/>
          <ac:spMkLst>
            <pc:docMk/>
            <pc:sldMk cId="2610848264" sldId="353"/>
            <ac:spMk id="2" creationId="{07057F24-DAF7-47B9-A0AF-02F277926962}"/>
          </ac:spMkLst>
        </pc:spChg>
        <pc:spChg chg="add del mod ord">
          <ac:chgData name="Eldert Grootenboer" userId="3fe8758b2c2b58d2" providerId="LiveId" clId="{80D3185E-4D2B-4438-8DF8-5474F5446621}" dt="2021-03-23T16:06:53.878" v="652" actId="700"/>
          <ac:spMkLst>
            <pc:docMk/>
            <pc:sldMk cId="2610848264" sldId="353"/>
            <ac:spMk id="2" creationId="{A5E78065-625C-4396-BA58-1C1F963BA244}"/>
          </ac:spMkLst>
        </pc:spChg>
        <pc:spChg chg="del">
          <ac:chgData name="Eldert Grootenboer" userId="3fe8758b2c2b58d2" providerId="LiveId" clId="{80D3185E-4D2B-4438-8DF8-5474F5446621}" dt="2021-03-25T18:48:40.890" v="1990" actId="478"/>
          <ac:spMkLst>
            <pc:docMk/>
            <pc:sldMk cId="2610848264" sldId="353"/>
            <ac:spMk id="3" creationId="{00000000-0000-0000-0000-000000000000}"/>
          </ac:spMkLst>
        </pc:spChg>
        <pc:spChg chg="del">
          <ac:chgData name="Eldert Grootenboer" userId="3fe8758b2c2b58d2" providerId="LiveId" clId="{80D3185E-4D2B-4438-8DF8-5474F5446621}" dt="2021-03-25T18:48:40.890" v="1990" actId="478"/>
          <ac:spMkLst>
            <pc:docMk/>
            <pc:sldMk cId="2610848264" sldId="353"/>
            <ac:spMk id="4" creationId="{00000000-0000-0000-0000-000000000000}"/>
          </ac:spMkLst>
        </pc:spChg>
        <pc:spChg chg="del">
          <ac:chgData name="Eldert Grootenboer" userId="3fe8758b2c2b58d2" providerId="LiveId" clId="{80D3185E-4D2B-4438-8DF8-5474F5446621}" dt="2021-03-25T18:48:40.890" v="1990" actId="478"/>
          <ac:spMkLst>
            <pc:docMk/>
            <pc:sldMk cId="2610848264" sldId="353"/>
            <ac:spMk id="5" creationId="{00000000-0000-0000-0000-000000000000}"/>
          </ac:spMkLst>
        </pc:spChg>
        <pc:spChg chg="del">
          <ac:chgData name="Eldert Grootenboer" userId="3fe8758b2c2b58d2" providerId="LiveId" clId="{80D3185E-4D2B-4438-8DF8-5474F5446621}" dt="2021-03-25T18:48:40.890" v="1990" actId="478"/>
          <ac:spMkLst>
            <pc:docMk/>
            <pc:sldMk cId="2610848264" sldId="353"/>
            <ac:spMk id="6" creationId="{00000000-0000-0000-0000-000000000000}"/>
          </ac:spMkLst>
        </pc:spChg>
        <pc:spChg chg="del">
          <ac:chgData name="Eldert Grootenboer" userId="3fe8758b2c2b58d2" providerId="LiveId" clId="{80D3185E-4D2B-4438-8DF8-5474F5446621}" dt="2021-03-25T18:48:40.890" v="1990" actId="478"/>
          <ac:spMkLst>
            <pc:docMk/>
            <pc:sldMk cId="2610848264" sldId="353"/>
            <ac:spMk id="7" creationId="{00000000-0000-0000-0000-000000000000}"/>
          </ac:spMkLst>
        </pc:spChg>
        <pc:spChg chg="del">
          <ac:chgData name="Eldert Grootenboer" userId="3fe8758b2c2b58d2" providerId="LiveId" clId="{80D3185E-4D2B-4438-8DF8-5474F5446621}" dt="2021-03-25T18:48:40.890" v="1990" actId="478"/>
          <ac:spMkLst>
            <pc:docMk/>
            <pc:sldMk cId="2610848264" sldId="353"/>
            <ac:spMk id="8" creationId="{00000000-0000-0000-0000-000000000000}"/>
          </ac:spMkLst>
        </pc:spChg>
        <pc:spChg chg="del">
          <ac:chgData name="Eldert Grootenboer" userId="3fe8758b2c2b58d2" providerId="LiveId" clId="{80D3185E-4D2B-4438-8DF8-5474F5446621}" dt="2021-03-25T18:48:40.890" v="1990" actId="478"/>
          <ac:spMkLst>
            <pc:docMk/>
            <pc:sldMk cId="2610848264" sldId="353"/>
            <ac:spMk id="9" creationId="{00000000-0000-0000-0000-000000000000}"/>
          </ac:spMkLst>
        </pc:spChg>
        <pc:spChg chg="add del mod ord">
          <ac:chgData name="Eldert Grootenboer" userId="3fe8758b2c2b58d2" providerId="LiveId" clId="{80D3185E-4D2B-4438-8DF8-5474F5446621}" dt="2021-03-24T10:33:39.123" v="1213" actId="700"/>
          <ac:spMkLst>
            <pc:docMk/>
            <pc:sldMk cId="2610848264" sldId="353"/>
            <ac:spMk id="10" creationId="{DFE4345B-E8C9-4D99-8967-7213774E1039}"/>
          </ac:spMkLst>
        </pc:spChg>
        <pc:spChg chg="mod ord">
          <ac:chgData name="Eldert Grootenboer" userId="3fe8758b2c2b58d2" providerId="LiveId" clId="{80D3185E-4D2B-4438-8DF8-5474F5446621}" dt="2021-03-29T10:40:09.547" v="2060"/>
          <ac:spMkLst>
            <pc:docMk/>
            <pc:sldMk cId="2610848264" sldId="353"/>
            <ac:spMk id="16" creationId="{00000000-0000-0000-0000-000000000000}"/>
          </ac:spMkLst>
        </pc:spChg>
        <pc:graphicFrameChg chg="add del mod modGraphic">
          <ac:chgData name="Eldert Grootenboer" userId="3fe8758b2c2b58d2" providerId="LiveId" clId="{80D3185E-4D2B-4438-8DF8-5474F5446621}" dt="2021-03-25T18:53:29.395" v="2028" actId="21"/>
          <ac:graphicFrameMkLst>
            <pc:docMk/>
            <pc:sldMk cId="2610848264" sldId="353"/>
            <ac:graphicFrameMk id="10" creationId="{E506D96C-F230-4CDA-82EF-8F07DFD13BF3}"/>
          </ac:graphicFrameMkLst>
        </pc:graphicFrameChg>
        <pc:graphicFrameChg chg="add mod">
          <ac:chgData name="Eldert Grootenboer" userId="3fe8758b2c2b58d2" providerId="LiveId" clId="{80D3185E-4D2B-4438-8DF8-5474F5446621}" dt="2021-03-29T10:40:09.547" v="2060"/>
          <ac:graphicFrameMkLst>
            <pc:docMk/>
            <pc:sldMk cId="2610848264" sldId="353"/>
            <ac:graphicFrameMk id="13" creationId="{BB82F1FA-99C8-413F-A909-60FDDB1931CC}"/>
          </ac:graphicFrameMkLst>
        </pc:graphicFrameChg>
        <pc:graphicFrameChg chg="add del">
          <ac:chgData name="Eldert Grootenboer" userId="3fe8758b2c2b58d2" providerId="LiveId" clId="{80D3185E-4D2B-4438-8DF8-5474F5446621}" dt="2021-03-25T18:51:54.124" v="2018" actId="26606"/>
          <ac:graphicFrameMkLst>
            <pc:docMk/>
            <pc:sldMk cId="2610848264" sldId="353"/>
            <ac:graphicFrameMk id="18" creationId="{5F5528F5-82B9-4952-BBCD-7BDB691FA577}"/>
          </ac:graphicFrameMkLst>
        </pc:graphicFrameChg>
      </pc:sldChg>
      <pc:sldChg chg="addSp delSp modSp add mod modTransition setBg modClrScheme modShow chgLayout">
        <pc:chgData name="Eldert Grootenboer" userId="3fe8758b2c2b58d2" providerId="LiveId" clId="{80D3185E-4D2B-4438-8DF8-5474F5446621}" dt="2021-03-29T10:40:09.547" v="2060"/>
        <pc:sldMkLst>
          <pc:docMk/>
          <pc:sldMk cId="1938547801" sldId="368"/>
        </pc:sldMkLst>
        <pc:spChg chg="mod ord">
          <ac:chgData name="Eldert Grootenboer" userId="3fe8758b2c2b58d2" providerId="LiveId" clId="{80D3185E-4D2B-4438-8DF8-5474F5446621}" dt="2021-03-29T10:40:09.547" v="2060"/>
          <ac:spMkLst>
            <pc:docMk/>
            <pc:sldMk cId="1938547801" sldId="368"/>
            <ac:spMk id="4" creationId="{670CB27B-671F-48A4-B590-CCD71315CA66}"/>
          </ac:spMkLst>
        </pc:spChg>
        <pc:spChg chg="add del mod">
          <ac:chgData name="Eldert Grootenboer" userId="3fe8758b2c2b58d2" providerId="LiveId" clId="{80D3185E-4D2B-4438-8DF8-5474F5446621}" dt="2021-03-23T16:41:09.212" v="976" actId="6264"/>
          <ac:spMkLst>
            <pc:docMk/>
            <pc:sldMk cId="1938547801" sldId="368"/>
            <ac:spMk id="5" creationId="{2BB4B457-1726-4364-89A2-E7538C10AC9B}"/>
          </ac:spMkLst>
        </pc:spChg>
        <pc:spChg chg="add del mod ord">
          <ac:chgData name="Eldert Grootenboer" userId="3fe8758b2c2b58d2" providerId="LiveId" clId="{80D3185E-4D2B-4438-8DF8-5474F5446621}" dt="2021-03-23T16:46:23.532" v="1012" actId="700"/>
          <ac:spMkLst>
            <pc:docMk/>
            <pc:sldMk cId="1938547801" sldId="368"/>
            <ac:spMk id="7" creationId="{C133DDF5-B3C3-49CF-A4E9-48FAD553F349}"/>
          </ac:spMkLst>
        </pc:spChg>
        <pc:spChg chg="mod">
          <ac:chgData name="Eldert Grootenboer" userId="3fe8758b2c2b58d2" providerId="LiveId" clId="{80D3185E-4D2B-4438-8DF8-5474F5446621}" dt="2021-03-23T16:41:19.310" v="978" actId="207"/>
          <ac:spMkLst>
            <pc:docMk/>
            <pc:sldMk cId="1938547801" sldId="368"/>
            <ac:spMk id="105" creationId="{592F3FBF-F4FC-4439-A60F-DAC24FCFBFBC}"/>
          </ac:spMkLst>
        </pc:spChg>
      </pc:sldChg>
      <pc:sldChg chg="addSp delSp modSp add del mod ord modClrScheme modShow chgLayout">
        <pc:chgData name="Eldert Grootenboer" userId="3fe8758b2c2b58d2" providerId="LiveId" clId="{80D3185E-4D2B-4438-8DF8-5474F5446621}" dt="2021-03-23T16:50:49.128" v="1113" actId="47"/>
        <pc:sldMkLst>
          <pc:docMk/>
          <pc:sldMk cId="3968040241" sldId="549"/>
        </pc:sldMkLst>
        <pc:spChg chg="mod ord">
          <ac:chgData name="Eldert Grootenboer" userId="3fe8758b2c2b58d2" providerId="LiveId" clId="{80D3185E-4D2B-4438-8DF8-5474F5446621}" dt="2021-03-23T16:07:57.583" v="663"/>
          <ac:spMkLst>
            <pc:docMk/>
            <pc:sldMk cId="3968040241" sldId="549"/>
            <ac:spMk id="2" creationId="{A643D75A-C315-458B-A2AE-95AD06585D43}"/>
          </ac:spMkLst>
        </pc:spChg>
        <pc:spChg chg="add del mod ord">
          <ac:chgData name="Eldert Grootenboer" userId="3fe8758b2c2b58d2" providerId="LiveId" clId="{80D3185E-4D2B-4438-8DF8-5474F5446621}" dt="2021-03-23T16:06:53.878" v="652" actId="700"/>
          <ac:spMkLst>
            <pc:docMk/>
            <pc:sldMk cId="3968040241" sldId="549"/>
            <ac:spMk id="4" creationId="{D832D204-237A-4683-9311-C0D0465F1EDC}"/>
          </ac:spMkLst>
        </pc:spChg>
        <pc:spChg chg="add mod ord">
          <ac:chgData name="Eldert Grootenboer" userId="3fe8758b2c2b58d2" providerId="LiveId" clId="{80D3185E-4D2B-4438-8DF8-5474F5446621}" dt="2021-03-23T16:07:57.583" v="663"/>
          <ac:spMkLst>
            <pc:docMk/>
            <pc:sldMk cId="3968040241" sldId="549"/>
            <ac:spMk id="5" creationId="{B2BF53A5-A74C-47C3-91C1-C47C22B241FB}"/>
          </ac:spMkLst>
        </pc:spChg>
      </pc:sldChg>
      <pc:sldChg chg="addSp delSp modSp add del mod ord modTransition modClrScheme modShow chgLayout modNotesTx">
        <pc:chgData name="Eldert Grootenboer" userId="3fe8758b2c2b58d2" providerId="LiveId" clId="{80D3185E-4D2B-4438-8DF8-5474F5446621}" dt="2021-04-06T14:48:50.205" v="2370" actId="20577"/>
        <pc:sldMkLst>
          <pc:docMk/>
          <pc:sldMk cId="1202100041" sldId="550"/>
        </pc:sldMkLst>
        <pc:spChg chg="mod ord">
          <ac:chgData name="Eldert Grootenboer" userId="3fe8758b2c2b58d2" providerId="LiveId" clId="{80D3185E-4D2B-4438-8DF8-5474F5446621}" dt="2021-03-29T10:40:09.547" v="2060"/>
          <ac:spMkLst>
            <pc:docMk/>
            <pc:sldMk cId="1202100041" sldId="550"/>
            <ac:spMk id="2" creationId="{A6930BE6-872B-4BC3-8808-277B7827D538}"/>
          </ac:spMkLst>
        </pc:spChg>
        <pc:spChg chg="add del mod ord">
          <ac:chgData name="Eldert Grootenboer" userId="3fe8758b2c2b58d2" providerId="LiveId" clId="{80D3185E-4D2B-4438-8DF8-5474F5446621}" dt="2021-03-23T16:06:53.878" v="652" actId="700"/>
          <ac:spMkLst>
            <pc:docMk/>
            <pc:sldMk cId="1202100041" sldId="550"/>
            <ac:spMk id="4" creationId="{5355655E-2C39-4148-B110-736C3AC45A20}"/>
          </ac:spMkLst>
        </pc:spChg>
        <pc:spChg chg="add del mod ord">
          <ac:chgData name="Eldert Grootenboer" userId="3fe8758b2c2b58d2" providerId="LiveId" clId="{80D3185E-4D2B-4438-8DF8-5474F5446621}" dt="2021-03-23T16:36:10.417" v="922" actId="700"/>
          <ac:spMkLst>
            <pc:docMk/>
            <pc:sldMk cId="1202100041" sldId="550"/>
            <ac:spMk id="5" creationId="{A3718A9F-E983-4603-9A01-9D7DBD008C39}"/>
          </ac:spMkLst>
        </pc:spChg>
        <pc:spChg chg="add del mod ord">
          <ac:chgData name="Eldert Grootenboer" userId="3fe8758b2c2b58d2" providerId="LiveId" clId="{80D3185E-4D2B-4438-8DF8-5474F5446621}" dt="2021-03-23T16:32:02.829" v="868" actId="700"/>
          <ac:spMkLst>
            <pc:docMk/>
            <pc:sldMk cId="1202100041" sldId="550"/>
            <ac:spMk id="6" creationId="{18C9B28D-38A0-4597-AD30-705AF1192F63}"/>
          </ac:spMkLst>
        </pc:spChg>
        <pc:spChg chg="mod">
          <ac:chgData name="Eldert Grootenboer" userId="3fe8758b2c2b58d2" providerId="LiveId" clId="{80D3185E-4D2B-4438-8DF8-5474F5446621}" dt="2021-03-23T16:36:10.358" v="920" actId="208"/>
          <ac:spMkLst>
            <pc:docMk/>
            <pc:sldMk cId="1202100041" sldId="550"/>
            <ac:spMk id="18" creationId="{A4AEAE7C-2D39-470A-BA64-579CFCBA388E}"/>
          </ac:spMkLst>
        </pc:spChg>
        <pc:spChg chg="mod">
          <ac:chgData name="Eldert Grootenboer" userId="3fe8758b2c2b58d2" providerId="LiveId" clId="{80D3185E-4D2B-4438-8DF8-5474F5446621}" dt="2021-03-23T16:31:18.730" v="863" actId="207"/>
          <ac:spMkLst>
            <pc:docMk/>
            <pc:sldMk cId="1202100041" sldId="550"/>
            <ac:spMk id="22" creationId="{474E0DD8-1856-4383-89A1-10171B1C5E7D}"/>
          </ac:spMkLst>
        </pc:spChg>
        <pc:spChg chg="mod">
          <ac:chgData name="Eldert Grootenboer" userId="3fe8758b2c2b58d2" providerId="LiveId" clId="{80D3185E-4D2B-4438-8DF8-5474F5446621}" dt="2021-03-23T16:31:18.730" v="863" actId="207"/>
          <ac:spMkLst>
            <pc:docMk/>
            <pc:sldMk cId="1202100041" sldId="550"/>
            <ac:spMk id="28" creationId="{4FF2DC55-5809-439B-B67A-1F0F1498CB09}"/>
          </ac:spMkLst>
        </pc:spChg>
        <pc:spChg chg="mod">
          <ac:chgData name="Eldert Grootenboer" userId="3fe8758b2c2b58d2" providerId="LiveId" clId="{80D3185E-4D2B-4438-8DF8-5474F5446621}" dt="2021-03-23T16:36:10.447" v="923" actId="208"/>
          <ac:spMkLst>
            <pc:docMk/>
            <pc:sldMk cId="1202100041" sldId="550"/>
            <ac:spMk id="31" creationId="{8E742781-A241-49C2-A0E6-2B4155CFF8AF}"/>
          </ac:spMkLst>
        </pc:spChg>
        <pc:spChg chg="mod">
          <ac:chgData name="Eldert Grootenboer" userId="3fe8758b2c2b58d2" providerId="LiveId" clId="{80D3185E-4D2B-4438-8DF8-5474F5446621}" dt="2021-03-23T16:36:10.478" v="924" actId="208"/>
          <ac:spMkLst>
            <pc:docMk/>
            <pc:sldMk cId="1202100041" sldId="550"/>
            <ac:spMk id="32" creationId="{3508B7D0-F5B7-49D2-8AAF-3689A1648E27}"/>
          </ac:spMkLst>
        </pc:spChg>
        <pc:spChg chg="mod">
          <ac:chgData name="Eldert Grootenboer" userId="3fe8758b2c2b58d2" providerId="LiveId" clId="{80D3185E-4D2B-4438-8DF8-5474F5446621}" dt="2021-03-23T16:36:10.447" v="923" actId="208"/>
          <ac:spMkLst>
            <pc:docMk/>
            <pc:sldMk cId="1202100041" sldId="550"/>
            <ac:spMk id="33" creationId="{6C7B7499-65B3-4B88-9667-4C81E70FAC07}"/>
          </ac:spMkLst>
        </pc:spChg>
        <pc:spChg chg="mod">
          <ac:chgData name="Eldert Grootenboer" userId="3fe8758b2c2b58d2" providerId="LiveId" clId="{80D3185E-4D2B-4438-8DF8-5474F5446621}" dt="2021-03-23T16:36:10.478" v="924" actId="208"/>
          <ac:spMkLst>
            <pc:docMk/>
            <pc:sldMk cId="1202100041" sldId="550"/>
            <ac:spMk id="34" creationId="{F17A8C4E-F0A5-45DF-BE4B-11A7D75A37C0}"/>
          </ac:spMkLst>
        </pc:spChg>
        <pc:spChg chg="mod">
          <ac:chgData name="Eldert Grootenboer" userId="3fe8758b2c2b58d2" providerId="LiveId" clId="{80D3185E-4D2B-4438-8DF8-5474F5446621}" dt="2021-03-23T16:36:10.447" v="923" actId="208"/>
          <ac:spMkLst>
            <pc:docMk/>
            <pc:sldMk cId="1202100041" sldId="550"/>
            <ac:spMk id="35" creationId="{2ED95E3F-7FD6-4D47-9766-B767D26E4F1C}"/>
          </ac:spMkLst>
        </pc:spChg>
        <pc:spChg chg="mod">
          <ac:chgData name="Eldert Grootenboer" userId="3fe8758b2c2b58d2" providerId="LiveId" clId="{80D3185E-4D2B-4438-8DF8-5474F5446621}" dt="2021-03-23T16:36:10.478" v="924" actId="208"/>
          <ac:spMkLst>
            <pc:docMk/>
            <pc:sldMk cId="1202100041" sldId="550"/>
            <ac:spMk id="36" creationId="{33D11962-7D2B-4346-B02A-7604D237CAAF}"/>
          </ac:spMkLst>
        </pc:spChg>
        <pc:spChg chg="mod">
          <ac:chgData name="Eldert Grootenboer" userId="3fe8758b2c2b58d2" providerId="LiveId" clId="{80D3185E-4D2B-4438-8DF8-5474F5446621}" dt="2021-03-23T16:31:18.730" v="863" actId="207"/>
          <ac:spMkLst>
            <pc:docMk/>
            <pc:sldMk cId="1202100041" sldId="550"/>
            <ac:spMk id="37" creationId="{7175FFF0-2895-4400-91DA-9D066258EECF}"/>
          </ac:spMkLst>
        </pc:spChg>
        <pc:spChg chg="mod">
          <ac:chgData name="Eldert Grootenboer" userId="3fe8758b2c2b58d2" providerId="LiveId" clId="{80D3185E-4D2B-4438-8DF8-5474F5446621}" dt="2021-03-23T16:36:10.385" v="921" actId="208"/>
          <ac:spMkLst>
            <pc:docMk/>
            <pc:sldMk cId="1202100041" sldId="550"/>
            <ac:spMk id="39" creationId="{58346EC9-E680-498F-A3C2-5CA58B18141E}"/>
          </ac:spMkLst>
        </pc:spChg>
        <pc:spChg chg="mod">
          <ac:chgData name="Eldert Grootenboer" userId="3fe8758b2c2b58d2" providerId="LiveId" clId="{80D3185E-4D2B-4438-8DF8-5474F5446621}" dt="2021-03-23T16:36:10.385" v="921" actId="208"/>
          <ac:spMkLst>
            <pc:docMk/>
            <pc:sldMk cId="1202100041" sldId="550"/>
            <ac:spMk id="40" creationId="{C071FF71-C333-40AD-B72F-39E697622E92}"/>
          </ac:spMkLst>
        </pc:spChg>
        <pc:spChg chg="mod">
          <ac:chgData name="Eldert Grootenboer" userId="3fe8758b2c2b58d2" providerId="LiveId" clId="{80D3185E-4D2B-4438-8DF8-5474F5446621}" dt="2021-03-23T16:36:10.385" v="921" actId="208"/>
          <ac:spMkLst>
            <pc:docMk/>
            <pc:sldMk cId="1202100041" sldId="550"/>
            <ac:spMk id="41" creationId="{A2987BB3-059A-415F-B89D-9582DABAF301}"/>
          </ac:spMkLst>
        </pc:spChg>
        <pc:spChg chg="mod">
          <ac:chgData name="Eldert Grootenboer" userId="3fe8758b2c2b58d2" providerId="LiveId" clId="{80D3185E-4D2B-4438-8DF8-5474F5446621}" dt="2021-03-23T16:36:10.385" v="921" actId="208"/>
          <ac:spMkLst>
            <pc:docMk/>
            <pc:sldMk cId="1202100041" sldId="550"/>
            <ac:spMk id="42" creationId="{2A11E781-A9D2-4FC3-B353-8462F4166208}"/>
          </ac:spMkLst>
        </pc:spChg>
        <pc:graphicFrameChg chg="modGraphic">
          <ac:chgData name="Eldert Grootenboer" userId="3fe8758b2c2b58d2" providerId="LiveId" clId="{80D3185E-4D2B-4438-8DF8-5474F5446621}" dt="2021-03-25T18:54:16.785" v="2036" actId="20577"/>
          <ac:graphicFrameMkLst>
            <pc:docMk/>
            <pc:sldMk cId="1202100041" sldId="550"/>
            <ac:graphicFrameMk id="17" creationId="{9BE73BF5-103B-45D2-91B2-C7BCE1063114}"/>
          </ac:graphicFrameMkLst>
        </pc:graphicFrameChg>
        <pc:graphicFrameChg chg="modGraphic">
          <ac:chgData name="Eldert Grootenboer" userId="3fe8758b2c2b58d2" providerId="LiveId" clId="{80D3185E-4D2B-4438-8DF8-5474F5446621}" dt="2021-03-25T18:54:21.031" v="2042" actId="20577"/>
          <ac:graphicFrameMkLst>
            <pc:docMk/>
            <pc:sldMk cId="1202100041" sldId="550"/>
            <ac:graphicFrameMk id="25" creationId="{DA0B79CF-5B3E-4B62-A3A7-A389A4CDE40B}"/>
          </ac:graphicFrameMkLst>
        </pc:graphicFrameChg>
      </pc:sldChg>
      <pc:sldChg chg="addSp delSp modSp add del mod modTransition setBg delAnim modShow chgLayout">
        <pc:chgData name="Eldert Grootenboer" userId="3fe8758b2c2b58d2" providerId="LiveId" clId="{80D3185E-4D2B-4438-8DF8-5474F5446621}" dt="2021-03-29T10:42:35.568" v="2091" actId="47"/>
        <pc:sldMkLst>
          <pc:docMk/>
          <pc:sldMk cId="4028739318" sldId="1584"/>
        </pc:sldMkLst>
        <pc:spChg chg="mod ord">
          <ac:chgData name="Eldert Grootenboer" userId="3fe8758b2c2b58d2" providerId="LiveId" clId="{80D3185E-4D2B-4438-8DF8-5474F5446621}" dt="2021-03-29T10:42:18.077" v="2087" actId="21"/>
          <ac:spMkLst>
            <pc:docMk/>
            <pc:sldMk cId="4028739318" sldId="1584"/>
            <ac:spMk id="2" creationId="{00000000-0000-0000-0000-000000000000}"/>
          </ac:spMkLst>
        </pc:spChg>
        <pc:spChg chg="mod">
          <ac:chgData name="Eldert Grootenboer" userId="3fe8758b2c2b58d2" providerId="LiveId" clId="{80D3185E-4D2B-4438-8DF8-5474F5446621}" dt="2021-03-23T16:43:07.682" v="994" actId="207"/>
          <ac:spMkLst>
            <pc:docMk/>
            <pc:sldMk cId="4028739318" sldId="1584"/>
            <ac:spMk id="5" creationId="{00000000-0000-0000-0000-000000000000}"/>
          </ac:spMkLst>
        </pc:spChg>
        <pc:spChg chg="add del mod">
          <ac:chgData name="Eldert Grootenboer" userId="3fe8758b2c2b58d2" providerId="LiveId" clId="{80D3185E-4D2B-4438-8DF8-5474F5446621}" dt="2021-03-23T16:42:57.486" v="992" actId="6264"/>
          <ac:spMkLst>
            <pc:docMk/>
            <pc:sldMk cId="4028739318" sldId="1584"/>
            <ac:spMk id="13" creationId="{4916B58C-A810-4384-BE12-6D671D51254A}"/>
          </ac:spMkLst>
        </pc:spChg>
        <pc:spChg chg="mod">
          <ac:chgData name="Eldert Grootenboer" userId="3fe8758b2c2b58d2" providerId="LiveId" clId="{80D3185E-4D2B-4438-8DF8-5474F5446621}" dt="2021-03-23T16:43:07.682" v="994" actId="207"/>
          <ac:spMkLst>
            <pc:docMk/>
            <pc:sldMk cId="4028739318" sldId="1584"/>
            <ac:spMk id="27" creationId="{00000000-0000-0000-0000-000000000000}"/>
          </ac:spMkLst>
        </pc:spChg>
        <pc:spChg chg="mod">
          <ac:chgData name="Eldert Grootenboer" userId="3fe8758b2c2b58d2" providerId="LiveId" clId="{80D3185E-4D2B-4438-8DF8-5474F5446621}" dt="2021-03-23T16:43:07.682" v="994" actId="207"/>
          <ac:spMkLst>
            <pc:docMk/>
            <pc:sldMk cId="4028739318" sldId="1584"/>
            <ac:spMk id="28" creationId="{00000000-0000-0000-0000-000000000000}"/>
          </ac:spMkLst>
        </pc:spChg>
        <pc:spChg chg="mod">
          <ac:chgData name="Eldert Grootenboer" userId="3fe8758b2c2b58d2" providerId="LiveId" clId="{80D3185E-4D2B-4438-8DF8-5474F5446621}" dt="2021-03-23T16:43:07.682" v="994" actId="207"/>
          <ac:spMkLst>
            <pc:docMk/>
            <pc:sldMk cId="4028739318" sldId="1584"/>
            <ac:spMk id="29" creationId="{00000000-0000-0000-0000-000000000000}"/>
          </ac:spMkLst>
        </pc:spChg>
        <pc:spChg chg="mod">
          <ac:chgData name="Eldert Grootenboer" userId="3fe8758b2c2b58d2" providerId="LiveId" clId="{80D3185E-4D2B-4438-8DF8-5474F5446621}" dt="2021-03-23T16:43:07.682" v="994" actId="207"/>
          <ac:spMkLst>
            <pc:docMk/>
            <pc:sldMk cId="4028739318" sldId="1584"/>
            <ac:spMk id="45" creationId="{00000000-0000-0000-0000-000000000000}"/>
          </ac:spMkLst>
        </pc:spChg>
        <pc:spChg chg="mod">
          <ac:chgData name="Eldert Grootenboer" userId="3fe8758b2c2b58d2" providerId="LiveId" clId="{80D3185E-4D2B-4438-8DF8-5474F5446621}" dt="2021-03-23T16:43:07.682" v="994" actId="207"/>
          <ac:spMkLst>
            <pc:docMk/>
            <pc:sldMk cId="4028739318" sldId="1584"/>
            <ac:spMk id="46" creationId="{00000000-0000-0000-0000-000000000000}"/>
          </ac:spMkLst>
        </pc:spChg>
        <pc:spChg chg="mod">
          <ac:chgData name="Eldert Grootenboer" userId="3fe8758b2c2b58d2" providerId="LiveId" clId="{80D3185E-4D2B-4438-8DF8-5474F5446621}" dt="2021-03-23T16:43:07.682" v="994" actId="207"/>
          <ac:spMkLst>
            <pc:docMk/>
            <pc:sldMk cId="4028739318" sldId="1584"/>
            <ac:spMk id="47" creationId="{00000000-0000-0000-0000-000000000000}"/>
          </ac:spMkLst>
        </pc:spChg>
        <pc:spChg chg="mod">
          <ac:chgData name="Eldert Grootenboer" userId="3fe8758b2c2b58d2" providerId="LiveId" clId="{80D3185E-4D2B-4438-8DF8-5474F5446621}" dt="2021-03-23T16:43:07.682" v="994" actId="207"/>
          <ac:spMkLst>
            <pc:docMk/>
            <pc:sldMk cId="4028739318" sldId="1584"/>
            <ac:spMk id="48" creationId="{00000000-0000-0000-0000-000000000000}"/>
          </ac:spMkLst>
        </pc:spChg>
        <pc:grpChg chg="del">
          <ac:chgData name="Eldert Grootenboer" userId="3fe8758b2c2b58d2" providerId="LiveId" clId="{80D3185E-4D2B-4438-8DF8-5474F5446621}" dt="2021-03-29T10:42:26.695" v="2089" actId="21"/>
          <ac:grpSpMkLst>
            <pc:docMk/>
            <pc:sldMk cId="4028739318" sldId="1584"/>
            <ac:grpSpMk id="3" creationId="{84AEB94C-4BF7-4043-AFAD-D84759DE6553}"/>
          </ac:grpSpMkLst>
        </pc:grpChg>
        <pc:grpChg chg="del">
          <ac:chgData name="Eldert Grootenboer" userId="3fe8758b2c2b58d2" providerId="LiveId" clId="{80D3185E-4D2B-4438-8DF8-5474F5446621}" dt="2021-03-29T10:42:26.695" v="2089" actId="21"/>
          <ac:grpSpMkLst>
            <pc:docMk/>
            <pc:sldMk cId="4028739318" sldId="1584"/>
            <ac:grpSpMk id="8" creationId="{487227BE-3AA1-4C60-910D-6011E99721AD}"/>
          </ac:grpSpMkLst>
        </pc:grpChg>
        <pc:grpChg chg="del">
          <ac:chgData name="Eldert Grootenboer" userId="3fe8758b2c2b58d2" providerId="LiveId" clId="{80D3185E-4D2B-4438-8DF8-5474F5446621}" dt="2021-03-29T10:42:26.695" v="2089" actId="21"/>
          <ac:grpSpMkLst>
            <pc:docMk/>
            <pc:sldMk cId="4028739318" sldId="1584"/>
            <ac:grpSpMk id="9" creationId="{4FCD68B5-1FE2-4DE6-91B0-19AA156BD999}"/>
          </ac:grpSpMkLst>
        </pc:grpChg>
        <pc:picChg chg="mod">
          <ac:chgData name="Eldert Grootenboer" userId="3fe8758b2c2b58d2" providerId="LiveId" clId="{80D3185E-4D2B-4438-8DF8-5474F5446621}" dt="2021-03-23T16:43:30.158" v="995" actId="207"/>
          <ac:picMkLst>
            <pc:docMk/>
            <pc:sldMk cId="4028739318" sldId="1584"/>
            <ac:picMk id="10" creationId="{F46B04FD-CD20-4A04-AC25-AD0395A4763D}"/>
          </ac:picMkLst>
        </pc:picChg>
        <pc:picChg chg="mod">
          <ac:chgData name="Eldert Grootenboer" userId="3fe8758b2c2b58d2" providerId="LiveId" clId="{80D3185E-4D2B-4438-8DF8-5474F5446621}" dt="2021-03-23T16:44:14.260" v="1005" actId="1367"/>
          <ac:picMkLst>
            <pc:docMk/>
            <pc:sldMk cId="4028739318" sldId="1584"/>
            <ac:picMk id="12" creationId="{00000000-0000-0000-0000-000000000000}"/>
          </ac:picMkLst>
        </pc:picChg>
        <pc:picChg chg="mod">
          <ac:chgData name="Eldert Grootenboer" userId="3fe8758b2c2b58d2" providerId="LiveId" clId="{80D3185E-4D2B-4438-8DF8-5474F5446621}" dt="2021-03-23T16:44:07.825" v="1004" actId="1367"/>
          <ac:picMkLst>
            <pc:docMk/>
            <pc:sldMk cId="4028739318" sldId="1584"/>
            <ac:picMk id="14" creationId="{00000000-0000-0000-0000-000000000000}"/>
          </ac:picMkLst>
        </pc:picChg>
        <pc:picChg chg="mod">
          <ac:chgData name="Eldert Grootenboer" userId="3fe8758b2c2b58d2" providerId="LiveId" clId="{80D3185E-4D2B-4438-8DF8-5474F5446621}" dt="2021-03-23T16:43:52.374" v="1000" actId="1367"/>
          <ac:picMkLst>
            <pc:docMk/>
            <pc:sldMk cId="4028739318" sldId="1584"/>
            <ac:picMk id="16" creationId="{00000000-0000-0000-0000-000000000000}"/>
          </ac:picMkLst>
        </pc:picChg>
        <pc:picChg chg="mod">
          <ac:chgData name="Eldert Grootenboer" userId="3fe8758b2c2b58d2" providerId="LiveId" clId="{80D3185E-4D2B-4438-8DF8-5474F5446621}" dt="2021-03-23T16:43:55.712" v="1001" actId="207"/>
          <ac:picMkLst>
            <pc:docMk/>
            <pc:sldMk cId="4028739318" sldId="1584"/>
            <ac:picMk id="18" creationId="{00000000-0000-0000-0000-000000000000}"/>
          </ac:picMkLst>
        </pc:picChg>
        <pc:picChg chg="mod">
          <ac:chgData name="Eldert Grootenboer" userId="3fe8758b2c2b58d2" providerId="LiveId" clId="{80D3185E-4D2B-4438-8DF8-5474F5446621}" dt="2021-03-23T16:44:19.522" v="1006" actId="1367"/>
          <ac:picMkLst>
            <pc:docMk/>
            <pc:sldMk cId="4028739318" sldId="1584"/>
            <ac:picMk id="20" creationId="{00000000-0000-0000-0000-000000000000}"/>
          </ac:picMkLst>
        </pc:picChg>
        <pc:picChg chg="mod">
          <ac:chgData name="Eldert Grootenboer" userId="3fe8758b2c2b58d2" providerId="LiveId" clId="{80D3185E-4D2B-4438-8DF8-5474F5446621}" dt="2021-03-23T16:44:26.670" v="1007" actId="1367"/>
          <ac:picMkLst>
            <pc:docMk/>
            <pc:sldMk cId="4028739318" sldId="1584"/>
            <ac:picMk id="22" creationId="{00000000-0000-0000-0000-000000000000}"/>
          </ac:picMkLst>
        </pc:picChg>
        <pc:picChg chg="mod">
          <ac:chgData name="Eldert Grootenboer" userId="3fe8758b2c2b58d2" providerId="LiveId" clId="{80D3185E-4D2B-4438-8DF8-5474F5446621}" dt="2021-03-23T16:44:26.670" v="1007" actId="1367"/>
          <ac:picMkLst>
            <pc:docMk/>
            <pc:sldMk cId="4028739318" sldId="1584"/>
            <ac:picMk id="24" creationId="{00000000-0000-0000-0000-000000000000}"/>
          </ac:picMkLst>
        </pc:picChg>
        <pc:picChg chg="mod">
          <ac:chgData name="Eldert Grootenboer" userId="3fe8758b2c2b58d2" providerId="LiveId" clId="{80D3185E-4D2B-4438-8DF8-5474F5446621}" dt="2021-03-23T16:44:26.670" v="1007" actId="1367"/>
          <ac:picMkLst>
            <pc:docMk/>
            <pc:sldMk cId="4028739318" sldId="1584"/>
            <ac:picMk id="25" creationId="{00000000-0000-0000-0000-000000000000}"/>
          </ac:picMkLst>
        </pc:picChg>
        <pc:picChg chg="mod">
          <ac:chgData name="Eldert Grootenboer" userId="3fe8758b2c2b58d2" providerId="LiveId" clId="{80D3185E-4D2B-4438-8DF8-5474F5446621}" dt="2021-03-23T16:44:26.670" v="1007" actId="1367"/>
          <ac:picMkLst>
            <pc:docMk/>
            <pc:sldMk cId="4028739318" sldId="1584"/>
            <ac:picMk id="26" creationId="{00000000-0000-0000-0000-000000000000}"/>
          </ac:picMkLst>
        </pc:picChg>
      </pc:sldChg>
      <pc:sldChg chg="addSp delSp modSp del mod ord modTransition setBg modClrScheme modShow chgLayout modNotesTx">
        <pc:chgData name="Eldert Grootenboer" userId="3fe8758b2c2b58d2" providerId="LiveId" clId="{80D3185E-4D2B-4438-8DF8-5474F5446621}" dt="2021-03-24T10:42:13.199" v="1442" actId="47"/>
        <pc:sldMkLst>
          <pc:docMk/>
          <pc:sldMk cId="3634310086" sldId="1634"/>
        </pc:sldMkLst>
        <pc:spChg chg="mod ord">
          <ac:chgData name="Eldert Grootenboer" userId="3fe8758b2c2b58d2" providerId="LiveId" clId="{80D3185E-4D2B-4438-8DF8-5474F5446621}" dt="2021-03-24T10:41:56.242" v="1438" actId="26606"/>
          <ac:spMkLst>
            <pc:docMk/>
            <pc:sldMk cId="3634310086" sldId="1634"/>
            <ac:spMk id="2" creationId="{00000000-0000-0000-0000-000000000000}"/>
          </ac:spMkLst>
        </pc:spChg>
        <pc:spChg chg="add del mod ord">
          <ac:chgData name="Eldert Grootenboer" userId="3fe8758b2c2b58d2" providerId="LiveId" clId="{80D3185E-4D2B-4438-8DF8-5474F5446621}" dt="2021-03-24T10:41:56.242" v="1438" actId="26606"/>
          <ac:spMkLst>
            <pc:docMk/>
            <pc:sldMk cId="3634310086" sldId="1634"/>
            <ac:spMk id="3" creationId="{00000000-0000-0000-0000-000000000000}"/>
          </ac:spMkLst>
        </pc:spChg>
        <pc:spChg chg="add del mod">
          <ac:chgData name="Eldert Grootenboer" userId="3fe8758b2c2b58d2" providerId="LiveId" clId="{80D3185E-4D2B-4438-8DF8-5474F5446621}" dt="2021-03-23T15:28:15" v="447" actId="6264"/>
          <ac:spMkLst>
            <pc:docMk/>
            <pc:sldMk cId="3634310086" sldId="1634"/>
            <ac:spMk id="4" creationId="{D316039E-AE58-493E-B9A1-0755091DBC6E}"/>
          </ac:spMkLst>
        </pc:spChg>
        <pc:spChg chg="add del mod">
          <ac:chgData name="Eldert Grootenboer" userId="3fe8758b2c2b58d2" providerId="LiveId" clId="{80D3185E-4D2B-4438-8DF8-5474F5446621}" dt="2021-03-23T15:28:15" v="447" actId="6264"/>
          <ac:spMkLst>
            <pc:docMk/>
            <pc:sldMk cId="3634310086" sldId="1634"/>
            <ac:spMk id="5" creationId="{2FCE111B-4483-4F94-91F3-A7F86C4D413E}"/>
          </ac:spMkLst>
        </pc:spChg>
        <pc:spChg chg="add">
          <ac:chgData name="Eldert Grootenboer" userId="3fe8758b2c2b58d2" providerId="LiveId" clId="{80D3185E-4D2B-4438-8DF8-5474F5446621}" dt="2021-03-24T10:41:56.242" v="1438" actId="26606"/>
          <ac:spMkLst>
            <pc:docMk/>
            <pc:sldMk cId="3634310086" sldId="1634"/>
            <ac:spMk id="7" creationId="{37E32B78-23DD-4E77-8B9C-7779E3BF20C2}"/>
          </ac:spMkLst>
        </pc:spChg>
        <pc:spChg chg="add del">
          <ac:chgData name="Eldert Grootenboer" userId="3fe8758b2c2b58d2" providerId="LiveId" clId="{80D3185E-4D2B-4438-8DF8-5474F5446621}" dt="2021-03-24T10:41:46.382" v="1436" actId="26606"/>
          <ac:spMkLst>
            <pc:docMk/>
            <pc:sldMk cId="3634310086" sldId="1634"/>
            <ac:spMk id="9" creationId="{37E32B78-23DD-4E77-8B9C-7779E3BF20C2}"/>
          </ac:spMkLst>
        </pc:spChg>
        <pc:graphicFrameChg chg="add del">
          <ac:chgData name="Eldert Grootenboer" userId="3fe8758b2c2b58d2" providerId="LiveId" clId="{80D3185E-4D2B-4438-8DF8-5474F5446621}" dt="2021-03-24T10:41:46.382" v="1436" actId="26606"/>
          <ac:graphicFrameMkLst>
            <pc:docMk/>
            <pc:sldMk cId="3634310086" sldId="1634"/>
            <ac:graphicFrameMk id="6" creationId="{C29616E2-7938-4658-ADCB-0356B9CCAC5C}"/>
          </ac:graphicFrameMkLst>
        </pc:graphicFrameChg>
        <pc:graphicFrameChg chg="add">
          <ac:chgData name="Eldert Grootenboer" userId="3fe8758b2c2b58d2" providerId="LiveId" clId="{80D3185E-4D2B-4438-8DF8-5474F5446621}" dt="2021-03-24T10:41:56.242" v="1438" actId="26606"/>
          <ac:graphicFrameMkLst>
            <pc:docMk/>
            <pc:sldMk cId="3634310086" sldId="1634"/>
            <ac:graphicFrameMk id="8" creationId="{1DB90802-F749-419D-AA97-F5D04A9BE49D}"/>
          </ac:graphicFrameMkLst>
        </pc:graphicFrameChg>
      </pc:sldChg>
      <pc:sldChg chg="modSp del mod modClrScheme modShow chgLayout">
        <pc:chgData name="Eldert Grootenboer" userId="3fe8758b2c2b58d2" providerId="LiveId" clId="{80D3185E-4D2B-4438-8DF8-5474F5446621}" dt="2021-03-23T16:28:04.136" v="807" actId="47"/>
        <pc:sldMkLst>
          <pc:docMk/>
          <pc:sldMk cId="2081988269" sldId="1708"/>
        </pc:sldMkLst>
        <pc:spChg chg="mod ord">
          <ac:chgData name="Eldert Grootenboer" userId="3fe8758b2c2b58d2" providerId="LiveId" clId="{80D3185E-4D2B-4438-8DF8-5474F5446621}" dt="2021-03-23T16:07:57.583" v="663"/>
          <ac:spMkLst>
            <pc:docMk/>
            <pc:sldMk cId="2081988269" sldId="1708"/>
            <ac:spMk id="3" creationId="{B574CAA1-FFA2-4A42-BEB5-61B1D76726BE}"/>
          </ac:spMkLst>
        </pc:spChg>
        <pc:spChg chg="mod ord">
          <ac:chgData name="Eldert Grootenboer" userId="3fe8758b2c2b58d2" providerId="LiveId" clId="{80D3185E-4D2B-4438-8DF8-5474F5446621}" dt="2021-03-23T16:10:46.645" v="703" actId="27636"/>
          <ac:spMkLst>
            <pc:docMk/>
            <pc:sldMk cId="2081988269" sldId="1708"/>
            <ac:spMk id="44" creationId="{0E8213A7-609E-4BCC-A0D9-1430910CE3D7}"/>
          </ac:spMkLst>
        </pc:spChg>
      </pc:sldChg>
      <pc:sldChg chg="addSp delSp modSp del mod modClrScheme modShow chgLayout">
        <pc:chgData name="Eldert Grootenboer" userId="3fe8758b2c2b58d2" providerId="LiveId" clId="{80D3185E-4D2B-4438-8DF8-5474F5446621}" dt="2021-03-23T16:28:02.205" v="805" actId="47"/>
        <pc:sldMkLst>
          <pc:docMk/>
          <pc:sldMk cId="1529588626" sldId="1709"/>
        </pc:sldMkLst>
        <pc:spChg chg="add del mod ord">
          <ac:chgData name="Eldert Grootenboer" userId="3fe8758b2c2b58d2" providerId="LiveId" clId="{80D3185E-4D2B-4438-8DF8-5474F5446621}" dt="2021-03-23T16:06:53.878" v="652" actId="700"/>
          <ac:spMkLst>
            <pc:docMk/>
            <pc:sldMk cId="1529588626" sldId="1709"/>
            <ac:spMk id="3" creationId="{164AEF33-7705-47E5-A626-66C045A37EA8}"/>
          </ac:spMkLst>
        </pc:spChg>
        <pc:spChg chg="add mod ord">
          <ac:chgData name="Eldert Grootenboer" userId="3fe8758b2c2b58d2" providerId="LiveId" clId="{80D3185E-4D2B-4438-8DF8-5474F5446621}" dt="2021-03-23T16:07:57.583" v="663"/>
          <ac:spMkLst>
            <pc:docMk/>
            <pc:sldMk cId="1529588626" sldId="1709"/>
            <ac:spMk id="5" creationId="{E16F68F5-9C73-4DE0-835B-12C3F7E6B748}"/>
          </ac:spMkLst>
        </pc:spChg>
        <pc:spChg chg="mod ord">
          <ac:chgData name="Eldert Grootenboer" userId="3fe8758b2c2b58d2" providerId="LiveId" clId="{80D3185E-4D2B-4438-8DF8-5474F5446621}" dt="2021-03-23T16:10:46.641" v="701" actId="27636"/>
          <ac:spMkLst>
            <pc:docMk/>
            <pc:sldMk cId="1529588626" sldId="1709"/>
            <ac:spMk id="44" creationId="{0E8213A7-609E-4BCC-A0D9-1430910CE3D7}"/>
          </ac:spMkLst>
        </pc:spChg>
      </pc:sldChg>
      <pc:sldChg chg="modSp del mod modClrScheme modShow chgLayout">
        <pc:chgData name="Eldert Grootenboer" userId="3fe8758b2c2b58d2" providerId="LiveId" clId="{80D3185E-4D2B-4438-8DF8-5474F5446621}" dt="2021-03-23T16:28:03.271" v="806" actId="47"/>
        <pc:sldMkLst>
          <pc:docMk/>
          <pc:sldMk cId="3157042075" sldId="1710"/>
        </pc:sldMkLst>
        <pc:spChg chg="mod ord">
          <ac:chgData name="Eldert Grootenboer" userId="3fe8758b2c2b58d2" providerId="LiveId" clId="{80D3185E-4D2B-4438-8DF8-5474F5446621}" dt="2021-03-23T16:07:57.583" v="663"/>
          <ac:spMkLst>
            <pc:docMk/>
            <pc:sldMk cId="3157042075" sldId="1710"/>
            <ac:spMk id="4" creationId="{01575AA7-E4F5-48BA-B815-B7B8471EBD43}"/>
          </ac:spMkLst>
        </pc:spChg>
        <pc:spChg chg="mod ord">
          <ac:chgData name="Eldert Grootenboer" userId="3fe8758b2c2b58d2" providerId="LiveId" clId="{80D3185E-4D2B-4438-8DF8-5474F5446621}" dt="2021-03-23T16:10:46.643" v="702" actId="27636"/>
          <ac:spMkLst>
            <pc:docMk/>
            <pc:sldMk cId="3157042075" sldId="1710"/>
            <ac:spMk id="37" creationId="{574312C3-EA84-4CC4-BA7D-749FD351AF35}"/>
          </ac:spMkLst>
        </pc:spChg>
      </pc:sldChg>
      <pc:sldChg chg="modSp del mod modClrScheme modShow chgLayout">
        <pc:chgData name="Eldert Grootenboer" userId="3fe8758b2c2b58d2" providerId="LiveId" clId="{80D3185E-4D2B-4438-8DF8-5474F5446621}" dt="2021-03-23T16:28:05.663" v="808" actId="47"/>
        <pc:sldMkLst>
          <pc:docMk/>
          <pc:sldMk cId="862158353" sldId="1711"/>
        </pc:sldMkLst>
        <pc:spChg chg="mod ord">
          <ac:chgData name="Eldert Grootenboer" userId="3fe8758b2c2b58d2" providerId="LiveId" clId="{80D3185E-4D2B-4438-8DF8-5474F5446621}" dt="2021-03-23T16:07:57.583" v="663"/>
          <ac:spMkLst>
            <pc:docMk/>
            <pc:sldMk cId="862158353" sldId="1711"/>
            <ac:spMk id="3" creationId="{E538B19A-62E5-4F4D-A05B-C1482CAF1746}"/>
          </ac:spMkLst>
        </pc:spChg>
        <pc:spChg chg="mod ord">
          <ac:chgData name="Eldert Grootenboer" userId="3fe8758b2c2b58d2" providerId="LiveId" clId="{80D3185E-4D2B-4438-8DF8-5474F5446621}" dt="2021-03-23T16:10:46.649" v="704" actId="27636"/>
          <ac:spMkLst>
            <pc:docMk/>
            <pc:sldMk cId="862158353" sldId="1711"/>
            <ac:spMk id="43" creationId="{10DE7935-25A8-4290-A5B3-0BD64254F524}"/>
          </ac:spMkLst>
        </pc:spChg>
      </pc:sldChg>
      <pc:sldChg chg="modSp del mod modClrScheme modShow chgLayout">
        <pc:chgData name="Eldert Grootenboer" userId="3fe8758b2c2b58d2" providerId="LiveId" clId="{80D3185E-4D2B-4438-8DF8-5474F5446621}" dt="2021-03-23T16:28:06.835" v="809" actId="47"/>
        <pc:sldMkLst>
          <pc:docMk/>
          <pc:sldMk cId="1779528993" sldId="1712"/>
        </pc:sldMkLst>
        <pc:spChg chg="mod ord">
          <ac:chgData name="Eldert Grootenboer" userId="3fe8758b2c2b58d2" providerId="LiveId" clId="{80D3185E-4D2B-4438-8DF8-5474F5446621}" dt="2021-03-23T16:07:57.583" v="663"/>
          <ac:spMkLst>
            <pc:docMk/>
            <pc:sldMk cId="1779528993" sldId="1712"/>
            <ac:spMk id="5" creationId="{634A8EAA-99DF-49EE-AC31-E2262E397488}"/>
          </ac:spMkLst>
        </pc:spChg>
        <pc:spChg chg="mod ord">
          <ac:chgData name="Eldert Grootenboer" userId="3fe8758b2c2b58d2" providerId="LiveId" clId="{80D3185E-4D2B-4438-8DF8-5474F5446621}" dt="2021-03-23T16:10:46.651" v="705" actId="27636"/>
          <ac:spMkLst>
            <pc:docMk/>
            <pc:sldMk cId="1779528993" sldId="1712"/>
            <ac:spMk id="59" creationId="{71F4463B-41C7-46A5-A111-F4B1D6348B4E}"/>
          </ac:spMkLst>
        </pc:spChg>
      </pc:sldChg>
      <pc:sldChg chg="modSp del mod modClrScheme modShow chgLayout">
        <pc:chgData name="Eldert Grootenboer" userId="3fe8758b2c2b58d2" providerId="LiveId" clId="{80D3185E-4D2B-4438-8DF8-5474F5446621}" dt="2021-03-23T16:28:10.253" v="811" actId="47"/>
        <pc:sldMkLst>
          <pc:docMk/>
          <pc:sldMk cId="3181830611" sldId="1713"/>
        </pc:sldMkLst>
        <pc:spChg chg="mod ord">
          <ac:chgData name="Eldert Grootenboer" userId="3fe8758b2c2b58d2" providerId="LiveId" clId="{80D3185E-4D2B-4438-8DF8-5474F5446621}" dt="2021-03-23T16:07:57.583" v="663"/>
          <ac:spMkLst>
            <pc:docMk/>
            <pc:sldMk cId="3181830611" sldId="1713"/>
            <ac:spMk id="3" creationId="{6253AE73-160C-4459-B599-846E3AE2C55F}"/>
          </ac:spMkLst>
        </pc:spChg>
        <pc:spChg chg="mod ord">
          <ac:chgData name="Eldert Grootenboer" userId="3fe8758b2c2b58d2" providerId="LiveId" clId="{80D3185E-4D2B-4438-8DF8-5474F5446621}" dt="2021-03-23T16:10:46.654" v="707" actId="27636"/>
          <ac:spMkLst>
            <pc:docMk/>
            <pc:sldMk cId="3181830611" sldId="1713"/>
            <ac:spMk id="73" creationId="{9299B8BE-B00A-4787-A37F-DCCDF7DDF4D1}"/>
          </ac:spMkLst>
        </pc:spChg>
      </pc:sldChg>
      <pc:sldChg chg="modSp del mod modClrScheme modShow chgLayout">
        <pc:chgData name="Eldert Grootenboer" userId="3fe8758b2c2b58d2" providerId="LiveId" clId="{80D3185E-4D2B-4438-8DF8-5474F5446621}" dt="2021-03-23T16:28:09.292" v="810" actId="47"/>
        <pc:sldMkLst>
          <pc:docMk/>
          <pc:sldMk cId="1878461524" sldId="1714"/>
        </pc:sldMkLst>
        <pc:spChg chg="mod ord">
          <ac:chgData name="Eldert Grootenboer" userId="3fe8758b2c2b58d2" providerId="LiveId" clId="{80D3185E-4D2B-4438-8DF8-5474F5446621}" dt="2021-03-23T16:07:57.583" v="663"/>
          <ac:spMkLst>
            <pc:docMk/>
            <pc:sldMk cId="1878461524" sldId="1714"/>
            <ac:spMk id="3" creationId="{00000000-0000-0000-0000-000000000000}"/>
          </ac:spMkLst>
        </pc:spChg>
        <pc:spChg chg="mod ord">
          <ac:chgData name="Eldert Grootenboer" userId="3fe8758b2c2b58d2" providerId="LiveId" clId="{80D3185E-4D2B-4438-8DF8-5474F5446621}" dt="2021-03-23T16:10:46.653" v="706" actId="27636"/>
          <ac:spMkLst>
            <pc:docMk/>
            <pc:sldMk cId="1878461524" sldId="1714"/>
            <ac:spMk id="6" creationId="{00000000-0000-0000-0000-000000000000}"/>
          </ac:spMkLst>
        </pc:spChg>
      </pc:sldChg>
      <pc:sldChg chg="modSp del mod modClrScheme modShow chgLayout">
        <pc:chgData name="Eldert Grootenboer" userId="3fe8758b2c2b58d2" providerId="LiveId" clId="{80D3185E-4D2B-4438-8DF8-5474F5446621}" dt="2021-03-23T16:28:11.538" v="812" actId="47"/>
        <pc:sldMkLst>
          <pc:docMk/>
          <pc:sldMk cId="973769233" sldId="1715"/>
        </pc:sldMkLst>
        <pc:spChg chg="mod ord">
          <ac:chgData name="Eldert Grootenboer" userId="3fe8758b2c2b58d2" providerId="LiveId" clId="{80D3185E-4D2B-4438-8DF8-5474F5446621}" dt="2021-03-23T16:07:57.583" v="663"/>
          <ac:spMkLst>
            <pc:docMk/>
            <pc:sldMk cId="973769233" sldId="1715"/>
            <ac:spMk id="3" creationId="{00000000-0000-0000-0000-000000000000}"/>
          </ac:spMkLst>
        </pc:spChg>
        <pc:spChg chg="mod ord">
          <ac:chgData name="Eldert Grootenboer" userId="3fe8758b2c2b58d2" providerId="LiveId" clId="{80D3185E-4D2B-4438-8DF8-5474F5446621}" dt="2021-03-23T16:09:47.453" v="692" actId="255"/>
          <ac:spMkLst>
            <pc:docMk/>
            <pc:sldMk cId="973769233" sldId="1715"/>
            <ac:spMk id="6" creationId="{00000000-0000-0000-0000-000000000000}"/>
          </ac:spMkLst>
        </pc:spChg>
      </pc:sldChg>
      <pc:sldChg chg="addSp delSp modSp mod modTransition modClrScheme modShow chgLayout">
        <pc:chgData name="Eldert Grootenboer" userId="3fe8758b2c2b58d2" providerId="LiveId" clId="{80D3185E-4D2B-4438-8DF8-5474F5446621}" dt="2021-03-24T10:33:03.781" v="1211"/>
        <pc:sldMkLst>
          <pc:docMk/>
          <pc:sldMk cId="2959362199" sldId="1882"/>
        </pc:sldMkLst>
        <pc:spChg chg="add del mod ord">
          <ac:chgData name="Eldert Grootenboer" userId="3fe8758b2c2b58d2" providerId="LiveId" clId="{80D3185E-4D2B-4438-8DF8-5474F5446621}" dt="2021-03-23T16:06:53.878" v="652" actId="700"/>
          <ac:spMkLst>
            <pc:docMk/>
            <pc:sldMk cId="2959362199" sldId="1882"/>
            <ac:spMk id="2" creationId="{A588118E-1479-4108-BF6F-4A77CC1C09C4}"/>
          </ac:spMkLst>
        </pc:spChg>
        <pc:spChg chg="add del mod ord">
          <ac:chgData name="Eldert Grootenboer" userId="3fe8758b2c2b58d2" providerId="LiveId" clId="{80D3185E-4D2B-4438-8DF8-5474F5446621}" dt="2021-03-23T16:06:53.878" v="652" actId="700"/>
          <ac:spMkLst>
            <pc:docMk/>
            <pc:sldMk cId="2959362199" sldId="1882"/>
            <ac:spMk id="3" creationId="{C87550A7-1A81-4E61-9587-A7555F3B2AC6}"/>
          </ac:spMkLst>
        </pc:spChg>
        <pc:spChg chg="add del mod ord">
          <ac:chgData name="Eldert Grootenboer" userId="3fe8758b2c2b58d2" providerId="LiveId" clId="{80D3185E-4D2B-4438-8DF8-5474F5446621}" dt="2021-03-23T16:15:24.745" v="731" actId="700"/>
          <ac:spMkLst>
            <pc:docMk/>
            <pc:sldMk cId="2959362199" sldId="1882"/>
            <ac:spMk id="4" creationId="{77D81432-BBE0-4DE7-A5CC-B0D5A98C8416}"/>
          </ac:spMkLst>
        </pc:spChg>
        <pc:spChg chg="add del mod ord">
          <ac:chgData name="Eldert Grootenboer" userId="3fe8758b2c2b58d2" providerId="LiveId" clId="{80D3185E-4D2B-4438-8DF8-5474F5446621}" dt="2021-03-23T16:15:24.745" v="731" actId="700"/>
          <ac:spMkLst>
            <pc:docMk/>
            <pc:sldMk cId="2959362199" sldId="1882"/>
            <ac:spMk id="5" creationId="{7DBAF7A6-2F1A-451E-8CFF-D60F798A7B02}"/>
          </ac:spMkLst>
        </pc:spChg>
        <pc:spChg chg="mod">
          <ac:chgData name="Eldert Grootenboer" userId="3fe8758b2c2b58d2" providerId="LiveId" clId="{80D3185E-4D2B-4438-8DF8-5474F5446621}" dt="2021-03-23T16:15:45.402" v="732" actId="207"/>
          <ac:spMkLst>
            <pc:docMk/>
            <pc:sldMk cId="2959362199" sldId="1882"/>
            <ac:spMk id="96" creationId="{AD71FBD2-0A52-4CF5-9ADE-5E95C3126BD1}"/>
          </ac:spMkLst>
        </pc:spChg>
        <pc:spChg chg="mod">
          <ac:chgData name="Eldert Grootenboer" userId="3fe8758b2c2b58d2" providerId="LiveId" clId="{80D3185E-4D2B-4438-8DF8-5474F5446621}" dt="2021-03-23T16:15:45.402" v="732" actId="207"/>
          <ac:spMkLst>
            <pc:docMk/>
            <pc:sldMk cId="2959362199" sldId="1882"/>
            <ac:spMk id="273" creationId="{00000000-0000-0000-0000-000000000000}"/>
          </ac:spMkLst>
        </pc:spChg>
        <pc:spChg chg="mod">
          <ac:chgData name="Eldert Grootenboer" userId="3fe8758b2c2b58d2" providerId="LiveId" clId="{80D3185E-4D2B-4438-8DF8-5474F5446621}" dt="2021-03-23T16:15:45.402" v="732" actId="207"/>
          <ac:spMkLst>
            <pc:docMk/>
            <pc:sldMk cId="2959362199" sldId="1882"/>
            <ac:spMk id="306" creationId="{00000000-0000-0000-0000-000000000000}"/>
          </ac:spMkLst>
        </pc:spChg>
        <pc:spChg chg="mod">
          <ac:chgData name="Eldert Grootenboer" userId="3fe8758b2c2b58d2" providerId="LiveId" clId="{80D3185E-4D2B-4438-8DF8-5474F5446621}" dt="2021-03-23T16:15:45.402" v="732" actId="207"/>
          <ac:spMkLst>
            <pc:docMk/>
            <pc:sldMk cId="2959362199" sldId="1882"/>
            <ac:spMk id="307" creationId="{00000000-0000-0000-0000-000000000000}"/>
          </ac:spMkLst>
        </pc:spChg>
        <pc:spChg chg="mod">
          <ac:chgData name="Eldert Grootenboer" userId="3fe8758b2c2b58d2" providerId="LiveId" clId="{80D3185E-4D2B-4438-8DF8-5474F5446621}" dt="2021-03-23T16:15:45.402" v="732" actId="207"/>
          <ac:spMkLst>
            <pc:docMk/>
            <pc:sldMk cId="2959362199" sldId="1882"/>
            <ac:spMk id="308" creationId="{00000000-0000-0000-0000-000000000000}"/>
          </ac:spMkLst>
        </pc:spChg>
        <pc:spChg chg="mod">
          <ac:chgData name="Eldert Grootenboer" userId="3fe8758b2c2b58d2" providerId="LiveId" clId="{80D3185E-4D2B-4438-8DF8-5474F5446621}" dt="2021-03-23T16:15:45.402" v="732" actId="207"/>
          <ac:spMkLst>
            <pc:docMk/>
            <pc:sldMk cId="2959362199" sldId="1882"/>
            <ac:spMk id="309" creationId="{00000000-0000-0000-0000-000000000000}"/>
          </ac:spMkLst>
        </pc:spChg>
        <pc:spChg chg="mod">
          <ac:chgData name="Eldert Grootenboer" userId="3fe8758b2c2b58d2" providerId="LiveId" clId="{80D3185E-4D2B-4438-8DF8-5474F5446621}" dt="2021-03-23T16:15:45.402" v="732" actId="207"/>
          <ac:spMkLst>
            <pc:docMk/>
            <pc:sldMk cId="2959362199" sldId="1882"/>
            <ac:spMk id="310" creationId="{00000000-0000-0000-0000-000000000000}"/>
          </ac:spMkLst>
        </pc:spChg>
        <pc:spChg chg="mod">
          <ac:chgData name="Eldert Grootenboer" userId="3fe8758b2c2b58d2" providerId="LiveId" clId="{80D3185E-4D2B-4438-8DF8-5474F5446621}" dt="2021-03-23T16:15:45.402" v="732" actId="207"/>
          <ac:spMkLst>
            <pc:docMk/>
            <pc:sldMk cId="2959362199" sldId="1882"/>
            <ac:spMk id="312" creationId="{00000000-0000-0000-0000-000000000000}"/>
          </ac:spMkLst>
        </pc:spChg>
        <pc:spChg chg="mod">
          <ac:chgData name="Eldert Grootenboer" userId="3fe8758b2c2b58d2" providerId="LiveId" clId="{80D3185E-4D2B-4438-8DF8-5474F5446621}" dt="2021-03-23T16:15:45.402" v="732" actId="207"/>
          <ac:spMkLst>
            <pc:docMk/>
            <pc:sldMk cId="2959362199" sldId="1882"/>
            <ac:spMk id="314" creationId="{00000000-0000-0000-0000-000000000000}"/>
          </ac:spMkLst>
        </pc:spChg>
        <pc:spChg chg="mod">
          <ac:chgData name="Eldert Grootenboer" userId="3fe8758b2c2b58d2" providerId="LiveId" clId="{80D3185E-4D2B-4438-8DF8-5474F5446621}" dt="2021-03-23T16:15:45.402" v="732" actId="207"/>
          <ac:spMkLst>
            <pc:docMk/>
            <pc:sldMk cId="2959362199" sldId="1882"/>
            <ac:spMk id="317" creationId="{00000000-0000-0000-0000-000000000000}"/>
          </ac:spMkLst>
        </pc:spChg>
        <pc:spChg chg="mod">
          <ac:chgData name="Eldert Grootenboer" userId="3fe8758b2c2b58d2" providerId="LiveId" clId="{80D3185E-4D2B-4438-8DF8-5474F5446621}" dt="2021-03-23T16:15:45.402" v="732" actId="207"/>
          <ac:spMkLst>
            <pc:docMk/>
            <pc:sldMk cId="2959362199" sldId="1882"/>
            <ac:spMk id="319" creationId="{00000000-0000-0000-0000-000000000000}"/>
          </ac:spMkLst>
        </pc:spChg>
        <pc:spChg chg="mod">
          <ac:chgData name="Eldert Grootenboer" userId="3fe8758b2c2b58d2" providerId="LiveId" clId="{80D3185E-4D2B-4438-8DF8-5474F5446621}" dt="2021-03-23T16:15:45.402" v="732" actId="207"/>
          <ac:spMkLst>
            <pc:docMk/>
            <pc:sldMk cId="2959362199" sldId="1882"/>
            <ac:spMk id="322" creationId="{00000000-0000-0000-0000-000000000000}"/>
          </ac:spMkLst>
        </pc:spChg>
        <pc:spChg chg="mod">
          <ac:chgData name="Eldert Grootenboer" userId="3fe8758b2c2b58d2" providerId="LiveId" clId="{80D3185E-4D2B-4438-8DF8-5474F5446621}" dt="2021-03-23T16:15:45.402" v="732" actId="207"/>
          <ac:spMkLst>
            <pc:docMk/>
            <pc:sldMk cId="2959362199" sldId="1882"/>
            <ac:spMk id="324" creationId="{00000000-0000-0000-0000-000000000000}"/>
          </ac:spMkLst>
        </pc:spChg>
        <pc:spChg chg="mod">
          <ac:chgData name="Eldert Grootenboer" userId="3fe8758b2c2b58d2" providerId="LiveId" clId="{80D3185E-4D2B-4438-8DF8-5474F5446621}" dt="2021-03-23T16:15:45.402" v="732" actId="207"/>
          <ac:spMkLst>
            <pc:docMk/>
            <pc:sldMk cId="2959362199" sldId="1882"/>
            <ac:spMk id="327" creationId="{00000000-0000-0000-0000-000000000000}"/>
          </ac:spMkLst>
        </pc:spChg>
        <pc:spChg chg="mod">
          <ac:chgData name="Eldert Grootenboer" userId="3fe8758b2c2b58d2" providerId="LiveId" clId="{80D3185E-4D2B-4438-8DF8-5474F5446621}" dt="2021-03-23T16:15:45.402" v="732" actId="207"/>
          <ac:spMkLst>
            <pc:docMk/>
            <pc:sldMk cId="2959362199" sldId="1882"/>
            <ac:spMk id="329" creationId="{00000000-0000-0000-0000-000000000000}"/>
          </ac:spMkLst>
        </pc:spChg>
        <pc:spChg chg="mod">
          <ac:chgData name="Eldert Grootenboer" userId="3fe8758b2c2b58d2" providerId="LiveId" clId="{80D3185E-4D2B-4438-8DF8-5474F5446621}" dt="2021-03-23T16:15:45.402" v="732" actId="207"/>
          <ac:spMkLst>
            <pc:docMk/>
            <pc:sldMk cId="2959362199" sldId="1882"/>
            <ac:spMk id="331" creationId="{00000000-0000-0000-0000-000000000000}"/>
          </ac:spMkLst>
        </pc:spChg>
      </pc:sldChg>
      <pc:sldChg chg="addSp delSp modSp mod modTransition modClrScheme modShow chgLayout">
        <pc:chgData name="Eldert Grootenboer" userId="3fe8758b2c2b58d2" providerId="LiveId" clId="{80D3185E-4D2B-4438-8DF8-5474F5446621}" dt="2021-03-24T10:33:03.781" v="1211"/>
        <pc:sldMkLst>
          <pc:docMk/>
          <pc:sldMk cId="3376110058" sldId="1883"/>
        </pc:sldMkLst>
        <pc:spChg chg="add del mod ord">
          <ac:chgData name="Eldert Grootenboer" userId="3fe8758b2c2b58d2" providerId="LiveId" clId="{80D3185E-4D2B-4438-8DF8-5474F5446621}" dt="2021-03-23T16:06:53.878" v="652" actId="700"/>
          <ac:spMkLst>
            <pc:docMk/>
            <pc:sldMk cId="3376110058" sldId="1883"/>
            <ac:spMk id="2" creationId="{9CD44D9A-DE19-42BD-A3C9-367D18D4B991}"/>
          </ac:spMkLst>
        </pc:spChg>
        <pc:spChg chg="add del mod ord">
          <ac:chgData name="Eldert Grootenboer" userId="3fe8758b2c2b58d2" providerId="LiveId" clId="{80D3185E-4D2B-4438-8DF8-5474F5446621}" dt="2021-03-23T16:06:53.878" v="652" actId="700"/>
          <ac:spMkLst>
            <pc:docMk/>
            <pc:sldMk cId="3376110058" sldId="1883"/>
            <ac:spMk id="3" creationId="{1A77695F-5D26-4EA8-A61B-1F409B098DFE}"/>
          </ac:spMkLst>
        </pc:spChg>
        <pc:spChg chg="add del mod ord">
          <ac:chgData name="Eldert Grootenboer" userId="3fe8758b2c2b58d2" providerId="LiveId" clId="{80D3185E-4D2B-4438-8DF8-5474F5446621}" dt="2021-03-23T16:15:54.013" v="735" actId="700"/>
          <ac:spMkLst>
            <pc:docMk/>
            <pc:sldMk cId="3376110058" sldId="1883"/>
            <ac:spMk id="4" creationId="{01FE69B3-746C-4EDB-AE0C-104364F228F2}"/>
          </ac:spMkLst>
        </pc:spChg>
        <pc:spChg chg="add del mod ord">
          <ac:chgData name="Eldert Grootenboer" userId="3fe8758b2c2b58d2" providerId="LiveId" clId="{80D3185E-4D2B-4438-8DF8-5474F5446621}" dt="2021-03-23T16:15:54.013" v="735" actId="700"/>
          <ac:spMkLst>
            <pc:docMk/>
            <pc:sldMk cId="3376110058" sldId="1883"/>
            <ac:spMk id="5" creationId="{EC6F84BF-DF27-4892-8F80-10D5C6CDB43D}"/>
          </ac:spMkLst>
        </pc:spChg>
        <pc:spChg chg="add del mod ord">
          <ac:chgData name="Eldert Grootenboer" userId="3fe8758b2c2b58d2" providerId="LiveId" clId="{80D3185E-4D2B-4438-8DF8-5474F5446621}" dt="2021-03-23T16:15:50.685" v="734" actId="6264"/>
          <ac:spMkLst>
            <pc:docMk/>
            <pc:sldMk cId="3376110058" sldId="1883"/>
            <ac:spMk id="6" creationId="{54CC0A26-F0B0-48C4-8BCE-012E0EFC49F9}"/>
          </ac:spMkLst>
        </pc:spChg>
        <pc:spChg chg="add del mod ord">
          <ac:chgData name="Eldert Grootenboer" userId="3fe8758b2c2b58d2" providerId="LiveId" clId="{80D3185E-4D2B-4438-8DF8-5474F5446621}" dt="2021-03-23T16:15:50.685" v="734" actId="6264"/>
          <ac:spMkLst>
            <pc:docMk/>
            <pc:sldMk cId="3376110058" sldId="1883"/>
            <ac:spMk id="7" creationId="{C3F5B44F-048C-41D9-AE2F-39093861E050}"/>
          </ac:spMkLst>
        </pc:spChg>
        <pc:spChg chg="mod">
          <ac:chgData name="Eldert Grootenboer" userId="3fe8758b2c2b58d2" providerId="LiveId" clId="{80D3185E-4D2B-4438-8DF8-5474F5446621}" dt="2021-03-23T16:16:03.945" v="737" actId="207"/>
          <ac:spMkLst>
            <pc:docMk/>
            <pc:sldMk cId="3376110058" sldId="1883"/>
            <ac:spMk id="96" creationId="{AD71FBD2-0A52-4CF5-9ADE-5E95C3126BD1}"/>
          </ac:spMkLst>
        </pc:spChg>
        <pc:spChg chg="mod">
          <ac:chgData name="Eldert Grootenboer" userId="3fe8758b2c2b58d2" providerId="LiveId" clId="{80D3185E-4D2B-4438-8DF8-5474F5446621}" dt="2021-03-23T16:16:03.945" v="737" actId="207"/>
          <ac:spMkLst>
            <pc:docMk/>
            <pc:sldMk cId="3376110058" sldId="1883"/>
            <ac:spMk id="273"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281"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282"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283"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284"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292"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295"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296"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298"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00"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01"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02"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03"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04"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05"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06"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07"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08"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09"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10"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12"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14"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17"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19"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22"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24"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27"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29"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31"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32"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36"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37"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38"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39"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42"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44"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45"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47"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48"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50"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51" creationId="{00000000-0000-0000-0000-000000000000}"/>
          </ac:spMkLst>
        </pc:spChg>
      </pc:sldChg>
      <pc:sldChg chg="addSp delSp modSp mod modTransition modClrScheme modShow chgLayout">
        <pc:chgData name="Eldert Grootenboer" userId="3fe8758b2c2b58d2" providerId="LiveId" clId="{80D3185E-4D2B-4438-8DF8-5474F5446621}" dt="2021-03-24T10:33:03.781" v="1211"/>
        <pc:sldMkLst>
          <pc:docMk/>
          <pc:sldMk cId="224292885" sldId="1884"/>
        </pc:sldMkLst>
        <pc:spChg chg="mod topLvl">
          <ac:chgData name="Eldert Grootenboer" userId="3fe8758b2c2b58d2" providerId="LiveId" clId="{80D3185E-4D2B-4438-8DF8-5474F5446621}" dt="2021-03-23T16:20:09.059" v="756" actId="478"/>
          <ac:spMkLst>
            <pc:docMk/>
            <pc:sldMk cId="224292885" sldId="1884"/>
            <ac:spMk id="3" creationId="{32E50446-FE9F-45A9-A722-12D032E44288}"/>
          </ac:spMkLst>
        </pc:spChg>
        <pc:spChg chg="add del mod ord">
          <ac:chgData name="Eldert Grootenboer" userId="3fe8758b2c2b58d2" providerId="LiveId" clId="{80D3185E-4D2B-4438-8DF8-5474F5446621}" dt="2021-03-23T16:06:53.878" v="652" actId="700"/>
          <ac:spMkLst>
            <pc:docMk/>
            <pc:sldMk cId="224292885" sldId="1884"/>
            <ac:spMk id="6" creationId="{1E6E5881-3E10-46FE-B19D-B77651D54D80}"/>
          </ac:spMkLst>
        </pc:spChg>
        <pc:spChg chg="add del mod ord">
          <ac:chgData name="Eldert Grootenboer" userId="3fe8758b2c2b58d2" providerId="LiveId" clId="{80D3185E-4D2B-4438-8DF8-5474F5446621}" dt="2021-03-23T16:06:53.878" v="652" actId="700"/>
          <ac:spMkLst>
            <pc:docMk/>
            <pc:sldMk cId="224292885" sldId="1884"/>
            <ac:spMk id="7" creationId="{2467EBA9-EB6D-4746-ACDB-822D384842BF}"/>
          </ac:spMkLst>
        </pc:spChg>
        <pc:spChg chg="add del mod ord">
          <ac:chgData name="Eldert Grootenboer" userId="3fe8758b2c2b58d2" providerId="LiveId" clId="{80D3185E-4D2B-4438-8DF8-5474F5446621}" dt="2021-03-23T16:15:57.817" v="736" actId="700"/>
          <ac:spMkLst>
            <pc:docMk/>
            <pc:sldMk cId="224292885" sldId="1884"/>
            <ac:spMk id="8" creationId="{49869145-AC0A-46E2-B404-68C2462F906F}"/>
          </ac:spMkLst>
        </pc:spChg>
        <pc:spChg chg="add del mod ord">
          <ac:chgData name="Eldert Grootenboer" userId="3fe8758b2c2b58d2" providerId="LiveId" clId="{80D3185E-4D2B-4438-8DF8-5474F5446621}" dt="2021-03-23T16:15:57.817" v="736" actId="700"/>
          <ac:spMkLst>
            <pc:docMk/>
            <pc:sldMk cId="224292885" sldId="1884"/>
            <ac:spMk id="9" creationId="{3B3876B8-D117-4ECC-9560-33EF783EEB60}"/>
          </ac:spMkLst>
        </pc:spChg>
        <pc:spChg chg="mod">
          <ac:chgData name="Eldert Grootenboer" userId="3fe8758b2c2b58d2" providerId="LiveId" clId="{80D3185E-4D2B-4438-8DF8-5474F5446621}" dt="2021-03-23T16:16:17.156" v="738" actId="207"/>
          <ac:spMkLst>
            <pc:docMk/>
            <pc:sldMk cId="224292885" sldId="1884"/>
            <ac:spMk id="96" creationId="{AD71FBD2-0A52-4CF5-9ADE-5E95C3126BD1}"/>
          </ac:spMkLst>
        </pc:spChg>
        <pc:spChg chg="mod">
          <ac:chgData name="Eldert Grootenboer" userId="3fe8758b2c2b58d2" providerId="LiveId" clId="{80D3185E-4D2B-4438-8DF8-5474F5446621}" dt="2021-03-23T16:16:17.156" v="738" actId="207"/>
          <ac:spMkLst>
            <pc:docMk/>
            <pc:sldMk cId="224292885" sldId="1884"/>
            <ac:spMk id="273" creationId="{00000000-0000-0000-0000-000000000000}"/>
          </ac:spMkLst>
        </pc:spChg>
        <pc:spChg chg="mod">
          <ac:chgData name="Eldert Grootenboer" userId="3fe8758b2c2b58d2" providerId="LiveId" clId="{80D3185E-4D2B-4438-8DF8-5474F5446621}" dt="2021-03-23T16:16:17.156" v="738" actId="207"/>
          <ac:spMkLst>
            <pc:docMk/>
            <pc:sldMk cId="224292885" sldId="1884"/>
            <ac:spMk id="275" creationId="{00000000-0000-0000-0000-000000000000}"/>
          </ac:spMkLst>
        </pc:spChg>
        <pc:spChg chg="mod">
          <ac:chgData name="Eldert Grootenboer" userId="3fe8758b2c2b58d2" providerId="LiveId" clId="{80D3185E-4D2B-4438-8DF8-5474F5446621}" dt="2021-03-23T16:16:17.156" v="738" actId="207"/>
          <ac:spMkLst>
            <pc:docMk/>
            <pc:sldMk cId="224292885" sldId="1884"/>
            <ac:spMk id="303" creationId="{00000000-0000-0000-0000-000000000000}"/>
          </ac:spMkLst>
        </pc:spChg>
        <pc:spChg chg="mod">
          <ac:chgData name="Eldert Grootenboer" userId="3fe8758b2c2b58d2" providerId="LiveId" clId="{80D3185E-4D2B-4438-8DF8-5474F5446621}" dt="2021-03-23T16:16:17.156" v="738" actId="207"/>
          <ac:spMkLst>
            <pc:docMk/>
            <pc:sldMk cId="224292885" sldId="1884"/>
            <ac:spMk id="304" creationId="{00000000-0000-0000-0000-000000000000}"/>
          </ac:spMkLst>
        </pc:spChg>
        <pc:spChg chg="mod">
          <ac:chgData name="Eldert Grootenboer" userId="3fe8758b2c2b58d2" providerId="LiveId" clId="{80D3185E-4D2B-4438-8DF8-5474F5446621}" dt="2021-03-23T16:16:17.156" v="738" actId="207"/>
          <ac:spMkLst>
            <pc:docMk/>
            <pc:sldMk cId="224292885" sldId="1884"/>
            <ac:spMk id="305" creationId="{00000000-0000-0000-0000-000000000000}"/>
          </ac:spMkLst>
        </pc:spChg>
        <pc:spChg chg="mod">
          <ac:chgData name="Eldert Grootenboer" userId="3fe8758b2c2b58d2" providerId="LiveId" clId="{80D3185E-4D2B-4438-8DF8-5474F5446621}" dt="2021-03-23T16:16:17.156" v="738" actId="207"/>
          <ac:spMkLst>
            <pc:docMk/>
            <pc:sldMk cId="224292885" sldId="1884"/>
            <ac:spMk id="306" creationId="{00000000-0000-0000-0000-000000000000}"/>
          </ac:spMkLst>
        </pc:spChg>
        <pc:spChg chg="mod">
          <ac:chgData name="Eldert Grootenboer" userId="3fe8758b2c2b58d2" providerId="LiveId" clId="{80D3185E-4D2B-4438-8DF8-5474F5446621}" dt="2021-03-23T16:16:17.156" v="738" actId="207"/>
          <ac:spMkLst>
            <pc:docMk/>
            <pc:sldMk cId="224292885" sldId="1884"/>
            <ac:spMk id="307" creationId="{00000000-0000-0000-0000-000000000000}"/>
          </ac:spMkLst>
        </pc:spChg>
        <pc:spChg chg="mod">
          <ac:chgData name="Eldert Grootenboer" userId="3fe8758b2c2b58d2" providerId="LiveId" clId="{80D3185E-4D2B-4438-8DF8-5474F5446621}" dt="2021-03-23T16:16:17.156" v="738" actId="207"/>
          <ac:spMkLst>
            <pc:docMk/>
            <pc:sldMk cId="224292885" sldId="1884"/>
            <ac:spMk id="308" creationId="{00000000-0000-0000-0000-000000000000}"/>
          </ac:spMkLst>
        </pc:spChg>
        <pc:spChg chg="mod">
          <ac:chgData name="Eldert Grootenboer" userId="3fe8758b2c2b58d2" providerId="LiveId" clId="{80D3185E-4D2B-4438-8DF8-5474F5446621}" dt="2021-03-23T16:16:17.156" v="738" actId="207"/>
          <ac:spMkLst>
            <pc:docMk/>
            <pc:sldMk cId="224292885" sldId="1884"/>
            <ac:spMk id="309" creationId="{00000000-0000-0000-0000-000000000000}"/>
          </ac:spMkLst>
        </pc:spChg>
        <pc:spChg chg="mod">
          <ac:chgData name="Eldert Grootenboer" userId="3fe8758b2c2b58d2" providerId="LiveId" clId="{80D3185E-4D2B-4438-8DF8-5474F5446621}" dt="2021-03-23T16:16:17.156" v="738" actId="207"/>
          <ac:spMkLst>
            <pc:docMk/>
            <pc:sldMk cId="224292885" sldId="1884"/>
            <ac:spMk id="310" creationId="{00000000-0000-0000-0000-000000000000}"/>
          </ac:spMkLst>
        </pc:spChg>
        <pc:spChg chg="mod">
          <ac:chgData name="Eldert Grootenboer" userId="3fe8758b2c2b58d2" providerId="LiveId" clId="{80D3185E-4D2B-4438-8DF8-5474F5446621}" dt="2021-03-23T16:16:17.156" v="738" actId="207"/>
          <ac:spMkLst>
            <pc:docMk/>
            <pc:sldMk cId="224292885" sldId="1884"/>
            <ac:spMk id="331" creationId="{00000000-0000-0000-0000-000000000000}"/>
          </ac:spMkLst>
        </pc:spChg>
        <pc:spChg chg="mod">
          <ac:chgData name="Eldert Grootenboer" userId="3fe8758b2c2b58d2" providerId="LiveId" clId="{80D3185E-4D2B-4438-8DF8-5474F5446621}" dt="2021-03-23T16:16:17.156" v="738" actId="207"/>
          <ac:spMkLst>
            <pc:docMk/>
            <pc:sldMk cId="224292885" sldId="1884"/>
            <ac:spMk id="332" creationId="{00000000-0000-0000-0000-000000000000}"/>
          </ac:spMkLst>
        </pc:spChg>
        <pc:grpChg chg="add del mod">
          <ac:chgData name="Eldert Grootenboer" userId="3fe8758b2c2b58d2" providerId="LiveId" clId="{80D3185E-4D2B-4438-8DF8-5474F5446621}" dt="2021-03-23T16:20:09.059" v="756" actId="478"/>
          <ac:grpSpMkLst>
            <pc:docMk/>
            <pc:sldMk cId="224292885" sldId="1884"/>
            <ac:grpSpMk id="4" creationId="{23105B10-D8EE-4B57-8297-DB7C319B8284}"/>
          </ac:grpSpMkLst>
        </pc:grpChg>
        <pc:grpChg chg="mod">
          <ac:chgData name="Eldert Grootenboer" userId="3fe8758b2c2b58d2" providerId="LiveId" clId="{80D3185E-4D2B-4438-8DF8-5474F5446621}" dt="2021-03-23T16:16:17.156" v="738" actId="207"/>
          <ac:grpSpMkLst>
            <pc:docMk/>
            <pc:sldMk cId="224292885" sldId="1884"/>
            <ac:grpSpMk id="5" creationId="{ECCE9881-E168-4911-AB63-FF350B180474}"/>
          </ac:grpSpMkLst>
        </pc:grpChg>
        <pc:grpChg chg="mod">
          <ac:chgData name="Eldert Grootenboer" userId="3fe8758b2c2b58d2" providerId="LiveId" clId="{80D3185E-4D2B-4438-8DF8-5474F5446621}" dt="2021-03-23T16:16:17.156" v="738" actId="207"/>
          <ac:grpSpMkLst>
            <pc:docMk/>
            <pc:sldMk cId="224292885" sldId="1884"/>
            <ac:grpSpMk id="280" creationId="{00000000-0000-0000-0000-000000000000}"/>
          </ac:grpSpMkLst>
        </pc:grpChg>
        <pc:grpChg chg="mod">
          <ac:chgData name="Eldert Grootenboer" userId="3fe8758b2c2b58d2" providerId="LiveId" clId="{80D3185E-4D2B-4438-8DF8-5474F5446621}" dt="2021-03-23T16:16:17.156" v="738" actId="207"/>
          <ac:grpSpMkLst>
            <pc:docMk/>
            <pc:sldMk cId="224292885" sldId="1884"/>
            <ac:grpSpMk id="289" creationId="{00000000-0000-0000-0000-000000000000}"/>
          </ac:grpSpMkLst>
        </pc:grpChg>
        <pc:grpChg chg="mod">
          <ac:chgData name="Eldert Grootenboer" userId="3fe8758b2c2b58d2" providerId="LiveId" clId="{80D3185E-4D2B-4438-8DF8-5474F5446621}" dt="2021-03-23T16:16:17.156" v="738" actId="207"/>
          <ac:grpSpMkLst>
            <pc:docMk/>
            <pc:sldMk cId="224292885" sldId="1884"/>
            <ac:grpSpMk id="311" creationId="{00000000-0000-0000-0000-000000000000}"/>
          </ac:grpSpMkLst>
        </pc:grpChg>
        <pc:grpChg chg="mod">
          <ac:chgData name="Eldert Grootenboer" userId="3fe8758b2c2b58d2" providerId="LiveId" clId="{80D3185E-4D2B-4438-8DF8-5474F5446621}" dt="2021-03-23T16:16:17.156" v="738" actId="207"/>
          <ac:grpSpMkLst>
            <pc:docMk/>
            <pc:sldMk cId="224292885" sldId="1884"/>
            <ac:grpSpMk id="316" creationId="{00000000-0000-0000-0000-000000000000}"/>
          </ac:grpSpMkLst>
        </pc:grpChg>
        <pc:grpChg chg="mod">
          <ac:chgData name="Eldert Grootenboer" userId="3fe8758b2c2b58d2" providerId="LiveId" clId="{80D3185E-4D2B-4438-8DF8-5474F5446621}" dt="2021-03-23T16:16:17.156" v="738" actId="207"/>
          <ac:grpSpMkLst>
            <pc:docMk/>
            <pc:sldMk cId="224292885" sldId="1884"/>
            <ac:grpSpMk id="321" creationId="{00000000-0000-0000-0000-000000000000}"/>
          </ac:grpSpMkLst>
        </pc:grpChg>
        <pc:grpChg chg="mod">
          <ac:chgData name="Eldert Grootenboer" userId="3fe8758b2c2b58d2" providerId="LiveId" clId="{80D3185E-4D2B-4438-8DF8-5474F5446621}" dt="2021-03-23T16:16:17.156" v="738" actId="207"/>
          <ac:grpSpMkLst>
            <pc:docMk/>
            <pc:sldMk cId="224292885" sldId="1884"/>
            <ac:grpSpMk id="326" creationId="{00000000-0000-0000-0000-000000000000}"/>
          </ac:grpSpMkLst>
        </pc:grpChg>
        <pc:grpChg chg="mod">
          <ac:chgData name="Eldert Grootenboer" userId="3fe8758b2c2b58d2" providerId="LiveId" clId="{80D3185E-4D2B-4438-8DF8-5474F5446621}" dt="2021-03-23T16:16:17.156" v="738" actId="207"/>
          <ac:grpSpMkLst>
            <pc:docMk/>
            <pc:sldMk cId="224292885" sldId="1884"/>
            <ac:grpSpMk id="334" creationId="{00000000-0000-0000-0000-000000000000}"/>
          </ac:grpSpMkLst>
        </pc:grpChg>
        <pc:grpChg chg="mod">
          <ac:chgData name="Eldert Grootenboer" userId="3fe8758b2c2b58d2" providerId="LiveId" clId="{80D3185E-4D2B-4438-8DF8-5474F5446621}" dt="2021-03-23T16:16:17.156" v="738" actId="207"/>
          <ac:grpSpMkLst>
            <pc:docMk/>
            <pc:sldMk cId="224292885" sldId="1884"/>
            <ac:grpSpMk id="340" creationId="{00000000-0000-0000-0000-000000000000}"/>
          </ac:grpSpMkLst>
        </pc:grpChg>
        <pc:picChg chg="add del mod topLvl">
          <ac:chgData name="Eldert Grootenboer" userId="3fe8758b2c2b58d2" providerId="LiveId" clId="{80D3185E-4D2B-4438-8DF8-5474F5446621}" dt="2021-03-23T16:20:09.059" v="756" actId="478"/>
          <ac:picMkLst>
            <pc:docMk/>
            <pc:sldMk cId="224292885" sldId="1884"/>
            <ac:picMk id="2" creationId="{69E2A0DB-49DE-4437-8D21-B5DAB753CA99}"/>
          </ac:picMkLst>
        </pc:picChg>
        <pc:picChg chg="add del">
          <ac:chgData name="Eldert Grootenboer" userId="3fe8758b2c2b58d2" providerId="LiveId" clId="{80D3185E-4D2B-4438-8DF8-5474F5446621}" dt="2021-03-23T16:17:12.602" v="745" actId="22"/>
          <ac:picMkLst>
            <pc:docMk/>
            <pc:sldMk cId="224292885" sldId="1884"/>
            <ac:picMk id="11" creationId="{B9FE7D1C-D491-4C93-B43C-E00AF9A0D90C}"/>
          </ac:picMkLst>
        </pc:picChg>
        <pc:picChg chg="add mod ord">
          <ac:chgData name="Eldert Grootenboer" userId="3fe8758b2c2b58d2" providerId="LiveId" clId="{80D3185E-4D2B-4438-8DF8-5474F5446621}" dt="2021-03-23T16:20:11.617" v="763" actId="1036"/>
          <ac:picMkLst>
            <pc:docMk/>
            <pc:sldMk cId="224292885" sldId="1884"/>
            <ac:picMk id="13" creationId="{919E9085-91D0-4978-BAB7-A243C3CA982E}"/>
          </ac:picMkLst>
        </pc:picChg>
        <pc:picChg chg="add mod ord">
          <ac:chgData name="Eldert Grootenboer" userId="3fe8758b2c2b58d2" providerId="LiveId" clId="{80D3185E-4D2B-4438-8DF8-5474F5446621}" dt="2021-03-23T16:21:02.233" v="768" actId="167"/>
          <ac:picMkLst>
            <pc:docMk/>
            <pc:sldMk cId="224292885" sldId="1884"/>
            <ac:picMk id="15" creationId="{DFFDABA4-2165-4931-BDBA-BC8CFB594A85}"/>
          </ac:picMkLst>
        </pc:picChg>
        <pc:picChg chg="add mod">
          <ac:chgData name="Eldert Grootenboer" userId="3fe8758b2c2b58d2" providerId="LiveId" clId="{80D3185E-4D2B-4438-8DF8-5474F5446621}" dt="2021-03-23T16:21:31.456" v="773" actId="1076"/>
          <ac:picMkLst>
            <pc:docMk/>
            <pc:sldMk cId="224292885" sldId="1884"/>
            <ac:picMk id="17" creationId="{85EC3D4C-9ABE-41EB-9434-4792A574C10F}"/>
          </ac:picMkLst>
        </pc:picChg>
        <pc:picChg chg="del mod">
          <ac:chgData name="Eldert Grootenboer" userId="3fe8758b2c2b58d2" providerId="LiveId" clId="{80D3185E-4D2B-4438-8DF8-5474F5446621}" dt="2021-03-23T16:21:03.700" v="769" actId="478"/>
          <ac:picMkLst>
            <pc:docMk/>
            <pc:sldMk cId="224292885" sldId="1884"/>
            <ac:picMk id="278" creationId="{00000000-0000-0000-0000-000000000000}"/>
          </ac:picMkLst>
        </pc:picChg>
        <pc:picChg chg="del mod">
          <ac:chgData name="Eldert Grootenboer" userId="3fe8758b2c2b58d2" providerId="LiveId" clId="{80D3185E-4D2B-4438-8DF8-5474F5446621}" dt="2021-03-23T16:21:33.691" v="774" actId="478"/>
          <ac:picMkLst>
            <pc:docMk/>
            <pc:sldMk cId="224292885" sldId="1884"/>
            <ac:picMk id="352" creationId="{42F40478-300F-49F0-B1BD-AA193E7242F0}"/>
          </ac:picMkLst>
        </pc:picChg>
      </pc:sldChg>
      <pc:sldChg chg="del">
        <pc:chgData name="Eldert Grootenboer" userId="3fe8758b2c2b58d2" providerId="LiveId" clId="{80D3185E-4D2B-4438-8DF8-5474F5446621}" dt="2021-03-23T14:59:07.537" v="36" actId="47"/>
        <pc:sldMkLst>
          <pc:docMk/>
          <pc:sldMk cId="2256133824" sldId="4654"/>
        </pc:sldMkLst>
      </pc:sldChg>
      <pc:sldChg chg="addSp delSp modSp add mod modTransition modClrScheme modShow chgLayout">
        <pc:chgData name="Eldert Grootenboer" userId="3fe8758b2c2b58d2" providerId="LiveId" clId="{80D3185E-4D2B-4438-8DF8-5474F5446621}" dt="2021-03-29T10:40:09.702" v="2065" actId="27636"/>
        <pc:sldMkLst>
          <pc:docMk/>
          <pc:sldMk cId="1090886919" sldId="8419"/>
        </pc:sldMkLst>
        <pc:spChg chg="add del mod">
          <ac:chgData name="Eldert Grootenboer" userId="3fe8758b2c2b58d2" providerId="LiveId" clId="{80D3185E-4D2B-4438-8DF8-5474F5446621}" dt="2021-03-23T16:46:49.248" v="1049" actId="6264"/>
          <ac:spMkLst>
            <pc:docMk/>
            <pc:sldMk cId="1090886919" sldId="8419"/>
            <ac:spMk id="2" creationId="{47864457-C9F0-4E92-AE5C-3B28117A61DC}"/>
          </ac:spMkLst>
        </pc:spChg>
        <pc:spChg chg="add del mod">
          <ac:chgData name="Eldert Grootenboer" userId="3fe8758b2c2b58d2" providerId="LiveId" clId="{80D3185E-4D2B-4438-8DF8-5474F5446621}" dt="2021-03-23T16:46:49.248" v="1049" actId="6264"/>
          <ac:spMkLst>
            <pc:docMk/>
            <pc:sldMk cId="1090886919" sldId="8419"/>
            <ac:spMk id="3" creationId="{3BE67211-2472-439F-9D2E-8F3254DDA0A9}"/>
          </ac:spMkLst>
        </pc:spChg>
        <pc:spChg chg="add del mod">
          <ac:chgData name="Eldert Grootenboer" userId="3fe8758b2c2b58d2" providerId="LiveId" clId="{80D3185E-4D2B-4438-8DF8-5474F5446621}" dt="2021-03-23T16:46:49.248" v="1049" actId="6264"/>
          <ac:spMkLst>
            <pc:docMk/>
            <pc:sldMk cId="1090886919" sldId="8419"/>
            <ac:spMk id="5" creationId="{09A6845C-8A83-449D-B0B8-F2D9C16111BD}"/>
          </ac:spMkLst>
        </pc:spChg>
        <pc:spChg chg="mod ord">
          <ac:chgData name="Eldert Grootenboer" userId="3fe8758b2c2b58d2" providerId="LiveId" clId="{80D3185E-4D2B-4438-8DF8-5474F5446621}" dt="2021-03-29T10:40:09.702" v="2065" actId="27636"/>
          <ac:spMkLst>
            <pc:docMk/>
            <pc:sldMk cId="1090886919" sldId="8419"/>
            <ac:spMk id="6" creationId="{6EAC21AC-4222-422C-91F7-39E09895FC3D}"/>
          </ac:spMkLst>
        </pc:spChg>
        <pc:spChg chg="mod ord">
          <ac:chgData name="Eldert Grootenboer" userId="3fe8758b2c2b58d2" providerId="LiveId" clId="{80D3185E-4D2B-4438-8DF8-5474F5446621}" dt="2021-03-29T10:40:09.547" v="2060"/>
          <ac:spMkLst>
            <pc:docMk/>
            <pc:sldMk cId="1090886919" sldId="8419"/>
            <ac:spMk id="7" creationId="{F5704F68-A9B3-4A91-9DA9-8F057692EB64}"/>
          </ac:spMkLst>
        </pc:spChg>
        <pc:spChg chg="mod ord">
          <ac:chgData name="Eldert Grootenboer" userId="3fe8758b2c2b58d2" providerId="LiveId" clId="{80D3185E-4D2B-4438-8DF8-5474F5446621}" dt="2021-03-29T10:40:09.701" v="2064" actId="27636"/>
          <ac:spMkLst>
            <pc:docMk/>
            <pc:sldMk cId="1090886919" sldId="8419"/>
            <ac:spMk id="8" creationId="{9249A407-0A2E-487D-88F7-024FA2B38F5E}"/>
          </ac:spMkLst>
        </pc:spChg>
        <pc:picChg chg="del mod">
          <ac:chgData name="Eldert Grootenboer" userId="3fe8758b2c2b58d2" providerId="LiveId" clId="{80D3185E-4D2B-4438-8DF8-5474F5446621}" dt="2021-03-23T16:46:33.522" v="1014" actId="478"/>
          <ac:picMkLst>
            <pc:docMk/>
            <pc:sldMk cId="1090886919" sldId="8419"/>
            <ac:picMk id="4" creationId="{B7C9A82B-DD81-450E-970E-C1C952151B9F}"/>
          </ac:picMkLst>
        </pc:picChg>
      </pc:sldChg>
      <pc:sldChg chg="addSp delSp modSp mod modTransition modClrScheme modShow chgLayout">
        <pc:chgData name="Eldert Grootenboer" userId="3fe8758b2c2b58d2" providerId="LiveId" clId="{80D3185E-4D2B-4438-8DF8-5474F5446621}" dt="2021-03-29T10:40:09.696" v="2063" actId="27636"/>
        <pc:sldMkLst>
          <pc:docMk/>
          <pc:sldMk cId="1653688872" sldId="2076137784"/>
        </pc:sldMkLst>
        <pc:spChg chg="add del mod ord">
          <ac:chgData name="Eldert Grootenboer" userId="3fe8758b2c2b58d2" providerId="LiveId" clId="{80D3185E-4D2B-4438-8DF8-5474F5446621}" dt="2021-03-23T16:06:53.878" v="652" actId="700"/>
          <ac:spMkLst>
            <pc:docMk/>
            <pc:sldMk cId="1653688872" sldId="2076137784"/>
            <ac:spMk id="2" creationId="{7D11F6FA-9CA7-4A7F-9569-6E56FF1E65F1}"/>
          </ac:spMkLst>
        </pc:spChg>
        <pc:spChg chg="add del mod ord">
          <ac:chgData name="Eldert Grootenboer" userId="3fe8758b2c2b58d2" providerId="LiveId" clId="{80D3185E-4D2B-4438-8DF8-5474F5446621}" dt="2021-03-23T16:36:35.989" v="941" actId="6264"/>
          <ac:spMkLst>
            <pc:docMk/>
            <pc:sldMk cId="1653688872" sldId="2076137784"/>
            <ac:spMk id="3" creationId="{71FBF435-3FA8-4571-B0B8-547B1CB90031}"/>
          </ac:spMkLst>
        </pc:spChg>
        <pc:spChg chg="mod ord">
          <ac:chgData name="Eldert Grootenboer" userId="3fe8758b2c2b58d2" providerId="LiveId" clId="{80D3185E-4D2B-4438-8DF8-5474F5446621}" dt="2021-03-29T10:40:09.696" v="2063" actId="27636"/>
          <ac:spMkLst>
            <pc:docMk/>
            <pc:sldMk cId="1653688872" sldId="2076137784"/>
            <ac:spMk id="4" creationId="{7FC2A582-3584-41BD-A82E-A62209C5C79F}"/>
          </ac:spMkLst>
        </pc:spChg>
        <pc:spChg chg="add del mod">
          <ac:chgData name="Eldert Grootenboer" userId="3fe8758b2c2b58d2" providerId="LiveId" clId="{80D3185E-4D2B-4438-8DF8-5474F5446621}" dt="2021-03-23T16:36:35.989" v="941" actId="6264"/>
          <ac:spMkLst>
            <pc:docMk/>
            <pc:sldMk cId="1653688872" sldId="2076137784"/>
            <ac:spMk id="5" creationId="{0702D47D-BFD5-4AEC-8D0F-63C31C189A31}"/>
          </ac:spMkLst>
        </pc:spChg>
        <pc:spChg chg="add mod ord">
          <ac:chgData name="Eldert Grootenboer" userId="3fe8758b2c2b58d2" providerId="LiveId" clId="{80D3185E-4D2B-4438-8DF8-5474F5446621}" dt="2021-03-29T10:40:09.547" v="2060"/>
          <ac:spMkLst>
            <pc:docMk/>
            <pc:sldMk cId="1653688872" sldId="2076137784"/>
            <ac:spMk id="6" creationId="{94DF23AC-D8F0-4B85-B75E-01FAF302E144}"/>
          </ac:spMkLst>
        </pc:spChg>
        <pc:spChg chg="add del mod">
          <ac:chgData name="Eldert Grootenboer" userId="3fe8758b2c2b58d2" providerId="LiveId" clId="{80D3185E-4D2B-4438-8DF8-5474F5446621}" dt="2021-03-23T16:36:45.978" v="953" actId="6264"/>
          <ac:spMkLst>
            <pc:docMk/>
            <pc:sldMk cId="1653688872" sldId="2076137784"/>
            <ac:spMk id="7" creationId="{BCD773F4-9A5E-4FEE-9B91-CC69C7E13B18}"/>
          </ac:spMkLst>
        </pc:spChg>
        <pc:spChg chg="add del mod">
          <ac:chgData name="Eldert Grootenboer" userId="3fe8758b2c2b58d2" providerId="LiveId" clId="{80D3185E-4D2B-4438-8DF8-5474F5446621}" dt="2021-03-23T16:36:45.978" v="953" actId="6264"/>
          <ac:spMkLst>
            <pc:docMk/>
            <pc:sldMk cId="1653688872" sldId="2076137784"/>
            <ac:spMk id="8" creationId="{1D1EFAAF-5422-4661-A256-80FEFDCD3FEA}"/>
          </ac:spMkLst>
        </pc:spChg>
        <pc:spChg chg="del mod">
          <ac:chgData name="Eldert Grootenboer" userId="3fe8758b2c2b58d2" providerId="LiveId" clId="{80D3185E-4D2B-4438-8DF8-5474F5446621}" dt="2021-03-23T16:36:44.290" v="952"/>
          <ac:spMkLst>
            <pc:docMk/>
            <pc:sldMk cId="1653688872" sldId="2076137784"/>
            <ac:spMk id="54" creationId="{DA81DDBF-1CAE-4A41-953F-E27458998979}"/>
          </ac:spMkLst>
        </pc:spChg>
      </pc:sldChg>
      <pc:sldChg chg="addSp delSp modSp del mod ord modClrScheme modShow chgLayout">
        <pc:chgData name="Eldert Grootenboer" userId="3fe8758b2c2b58d2" providerId="LiveId" clId="{80D3185E-4D2B-4438-8DF8-5474F5446621}" dt="2021-03-23T16:50:49.128" v="1113" actId="47"/>
        <pc:sldMkLst>
          <pc:docMk/>
          <pc:sldMk cId="2842855" sldId="2076137785"/>
        </pc:sldMkLst>
        <pc:spChg chg="add del mod ord">
          <ac:chgData name="Eldert Grootenboer" userId="3fe8758b2c2b58d2" providerId="LiveId" clId="{80D3185E-4D2B-4438-8DF8-5474F5446621}" dt="2021-03-23T16:06:53.878" v="652" actId="700"/>
          <ac:spMkLst>
            <pc:docMk/>
            <pc:sldMk cId="2842855" sldId="2076137785"/>
            <ac:spMk id="2" creationId="{845E2065-13CF-4240-81EB-D82C96FB247E}"/>
          </ac:spMkLst>
        </pc:spChg>
        <pc:spChg chg="add del mod ord">
          <ac:chgData name="Eldert Grootenboer" userId="3fe8758b2c2b58d2" providerId="LiveId" clId="{80D3185E-4D2B-4438-8DF8-5474F5446621}" dt="2021-03-23T16:06:53.878" v="652" actId="700"/>
          <ac:spMkLst>
            <pc:docMk/>
            <pc:sldMk cId="2842855" sldId="2076137785"/>
            <ac:spMk id="3" creationId="{484176BD-459A-4758-8888-74F9582EFA20}"/>
          </ac:spMkLst>
        </pc:spChg>
        <pc:spChg chg="add del mod ord">
          <ac:chgData name="Eldert Grootenboer" userId="3fe8758b2c2b58d2" providerId="LiveId" clId="{80D3185E-4D2B-4438-8DF8-5474F5446621}" dt="2021-03-23T16:36:59.180" v="954" actId="6264"/>
          <ac:spMkLst>
            <pc:docMk/>
            <pc:sldMk cId="2842855" sldId="2076137785"/>
            <ac:spMk id="4" creationId="{CDDDDABA-0946-43F9-97EA-526D81D3A92B}"/>
          </ac:spMkLst>
        </pc:spChg>
        <pc:spChg chg="add del mod ord">
          <ac:chgData name="Eldert Grootenboer" userId="3fe8758b2c2b58d2" providerId="LiveId" clId="{80D3185E-4D2B-4438-8DF8-5474F5446621}" dt="2021-03-23T16:36:59.180" v="954" actId="6264"/>
          <ac:spMkLst>
            <pc:docMk/>
            <pc:sldMk cId="2842855" sldId="2076137785"/>
            <ac:spMk id="5" creationId="{B533E6F5-C0AC-4CB5-AEAA-0C3894F4E07E}"/>
          </ac:spMkLst>
        </pc:spChg>
        <pc:spChg chg="add del mod ord">
          <ac:chgData name="Eldert Grootenboer" userId="3fe8758b2c2b58d2" providerId="LiveId" clId="{80D3185E-4D2B-4438-8DF8-5474F5446621}" dt="2021-03-23T16:37:06.591" v="955" actId="700"/>
          <ac:spMkLst>
            <pc:docMk/>
            <pc:sldMk cId="2842855" sldId="2076137785"/>
            <ac:spMk id="6" creationId="{15F23780-613D-47E2-A112-3D0C1ABEE2E9}"/>
          </ac:spMkLst>
        </pc:spChg>
        <pc:spChg chg="add del mod ord">
          <ac:chgData name="Eldert Grootenboer" userId="3fe8758b2c2b58d2" providerId="LiveId" clId="{80D3185E-4D2B-4438-8DF8-5474F5446621}" dt="2021-03-23T16:37:06.591" v="955" actId="700"/>
          <ac:spMkLst>
            <pc:docMk/>
            <pc:sldMk cId="2842855" sldId="2076137785"/>
            <ac:spMk id="22" creationId="{40E693B9-2A0F-4AAB-805C-000D0BB53A17}"/>
          </ac:spMkLst>
        </pc:spChg>
        <pc:spChg chg="add mod ord">
          <ac:chgData name="Eldert Grootenboer" userId="3fe8758b2c2b58d2" providerId="LiveId" clId="{80D3185E-4D2B-4438-8DF8-5474F5446621}" dt="2021-03-23T16:37:12.025" v="958" actId="27636"/>
          <ac:spMkLst>
            <pc:docMk/>
            <pc:sldMk cId="2842855" sldId="2076137785"/>
            <ac:spMk id="23" creationId="{68641D2E-AB6C-4932-BDCC-E92D380313E3}"/>
          </ac:spMkLst>
        </pc:spChg>
        <pc:spChg chg="add del mod">
          <ac:chgData name="Eldert Grootenboer" userId="3fe8758b2c2b58d2" providerId="LiveId" clId="{80D3185E-4D2B-4438-8DF8-5474F5446621}" dt="2021-03-23T16:37:32.896" v="964" actId="47"/>
          <ac:spMkLst>
            <pc:docMk/>
            <pc:sldMk cId="2842855" sldId="2076137785"/>
            <ac:spMk id="54" creationId="{DA81DDBF-1CAE-4A41-953F-E27458998979}"/>
          </ac:spMkLst>
        </pc:spChg>
        <pc:picChg chg="add del">
          <ac:chgData name="Eldert Grootenboer" userId="3fe8758b2c2b58d2" providerId="LiveId" clId="{80D3185E-4D2B-4438-8DF8-5474F5446621}" dt="2021-03-23T16:37:33.460" v="965" actId="21"/>
          <ac:picMkLst>
            <pc:docMk/>
            <pc:sldMk cId="2842855" sldId="2076137785"/>
            <ac:picMk id="7" creationId="{FF4F88F8-9B24-4F78-AAD5-02E71D133F27}"/>
          </ac:picMkLst>
        </pc:picChg>
        <pc:picChg chg="add del">
          <ac:chgData name="Eldert Grootenboer" userId="3fe8758b2c2b58d2" providerId="LiveId" clId="{80D3185E-4D2B-4438-8DF8-5474F5446621}" dt="2021-03-23T16:37:32.317" v="963" actId="22"/>
          <ac:picMkLst>
            <pc:docMk/>
            <pc:sldMk cId="2842855" sldId="2076137785"/>
            <ac:picMk id="25" creationId="{9BC5D83A-D2E0-49CF-8C23-AD7D9C9CDAC1}"/>
          </ac:picMkLst>
        </pc:picChg>
      </pc:sldChg>
      <pc:sldChg chg="addSp delSp modSp mod ord modTransition modClrScheme modShow chgLayout">
        <pc:chgData name="Eldert Grootenboer" userId="3fe8758b2c2b58d2" providerId="LiveId" clId="{80D3185E-4D2B-4438-8DF8-5474F5446621}" dt="2021-03-29T10:40:09.547" v="2060"/>
        <pc:sldMkLst>
          <pc:docMk/>
          <pc:sldMk cId="1882636437" sldId="2076137786"/>
        </pc:sldMkLst>
        <pc:spChg chg="add del mod ord">
          <ac:chgData name="Eldert Grootenboer" userId="3fe8758b2c2b58d2" providerId="LiveId" clId="{80D3185E-4D2B-4438-8DF8-5474F5446621}" dt="2021-03-23T16:06:53.878" v="652" actId="700"/>
          <ac:spMkLst>
            <pc:docMk/>
            <pc:sldMk cId="1882636437" sldId="2076137786"/>
            <ac:spMk id="3" creationId="{9BB9EFC5-7E79-44D7-ADC9-92358C5F1EE3}"/>
          </ac:spMkLst>
        </pc:spChg>
        <pc:spChg chg="add del mod ord">
          <ac:chgData name="Eldert Grootenboer" userId="3fe8758b2c2b58d2" providerId="LiveId" clId="{80D3185E-4D2B-4438-8DF8-5474F5446621}" dt="2021-03-23T16:06:53.878" v="652" actId="700"/>
          <ac:spMkLst>
            <pc:docMk/>
            <pc:sldMk cId="1882636437" sldId="2076137786"/>
            <ac:spMk id="4" creationId="{42472371-51CC-4FAE-B811-2610DDE86EA4}"/>
          </ac:spMkLst>
        </pc:spChg>
        <pc:spChg chg="add mod ord">
          <ac:chgData name="Eldert Grootenboer" userId="3fe8758b2c2b58d2" providerId="LiveId" clId="{80D3185E-4D2B-4438-8DF8-5474F5446621}" dt="2021-03-29T10:40:09.547" v="2060"/>
          <ac:spMkLst>
            <pc:docMk/>
            <pc:sldMk cId="1882636437" sldId="2076137786"/>
            <ac:spMk id="5" creationId="{AF682F14-2B67-4EE5-B20E-724853DBB99F}"/>
          </ac:spMkLst>
        </pc:spChg>
        <pc:spChg chg="add mod ord">
          <ac:chgData name="Eldert Grootenboer" userId="3fe8758b2c2b58d2" providerId="LiveId" clId="{80D3185E-4D2B-4438-8DF8-5474F5446621}" dt="2021-03-29T10:40:09.547" v="2060"/>
          <ac:spMkLst>
            <pc:docMk/>
            <pc:sldMk cId="1882636437" sldId="2076137786"/>
            <ac:spMk id="6" creationId="{2BEE734D-B42D-4961-BA2B-C4B1B2E9D7ED}"/>
          </ac:spMkLst>
        </pc:spChg>
        <pc:spChg chg="add del mod">
          <ac:chgData name="Eldert Grootenboer" userId="3fe8758b2c2b58d2" providerId="LiveId" clId="{80D3185E-4D2B-4438-8DF8-5474F5446621}" dt="2021-03-23T16:38:26.663" v="971" actId="6264"/>
          <ac:spMkLst>
            <pc:docMk/>
            <pc:sldMk cId="1882636437" sldId="2076137786"/>
            <ac:spMk id="9" creationId="{787141FB-75BC-4438-B495-BDF9A5FE27A8}"/>
          </ac:spMkLst>
        </pc:spChg>
        <pc:spChg chg="add del mod">
          <ac:chgData name="Eldert Grootenboer" userId="3fe8758b2c2b58d2" providerId="LiveId" clId="{80D3185E-4D2B-4438-8DF8-5474F5446621}" dt="2021-03-23T16:38:26.663" v="971" actId="6264"/>
          <ac:spMkLst>
            <pc:docMk/>
            <pc:sldMk cId="1882636437" sldId="2076137786"/>
            <ac:spMk id="10" creationId="{2B2270B7-2B84-4FF9-840F-2CA179BB2F4A}"/>
          </ac:spMkLst>
        </pc:spChg>
        <pc:spChg chg="add del mod">
          <ac:chgData name="Eldert Grootenboer" userId="3fe8758b2c2b58d2" providerId="LiveId" clId="{80D3185E-4D2B-4438-8DF8-5474F5446621}" dt="2021-03-23T16:36:10.715" v="931" actId="21"/>
          <ac:spMkLst>
            <pc:docMk/>
            <pc:sldMk cId="1882636437" sldId="2076137786"/>
            <ac:spMk id="53" creationId="{C614D430-92A3-D644-BA19-CA0530657ABC}"/>
          </ac:spMkLst>
        </pc:spChg>
        <pc:spChg chg="add del mod">
          <ac:chgData name="Eldert Grootenboer" userId="3fe8758b2c2b58d2" providerId="LiveId" clId="{80D3185E-4D2B-4438-8DF8-5474F5446621}" dt="2021-03-23T16:36:10.618" v="928" actId="21"/>
          <ac:spMkLst>
            <pc:docMk/>
            <pc:sldMk cId="1882636437" sldId="2076137786"/>
            <ac:spMk id="54" creationId="{DA81DDBF-1CAE-4A41-953F-E27458998979}"/>
          </ac:spMkLst>
        </pc:spChg>
        <pc:picChg chg="add del mod">
          <ac:chgData name="Eldert Grootenboer" userId="3fe8758b2c2b58d2" providerId="LiveId" clId="{80D3185E-4D2B-4438-8DF8-5474F5446621}" dt="2021-03-23T16:36:10.819" v="934" actId="21"/>
          <ac:picMkLst>
            <pc:docMk/>
            <pc:sldMk cId="1882636437" sldId="2076137786"/>
            <ac:picMk id="2" creationId="{2E5262E2-E469-4C89-9383-4B90044E8726}"/>
          </ac:picMkLst>
        </pc:picChg>
        <pc:picChg chg="add del mod">
          <ac:chgData name="Eldert Grootenboer" userId="3fe8758b2c2b58d2" providerId="LiveId" clId="{80D3185E-4D2B-4438-8DF8-5474F5446621}" dt="2021-03-23T16:36:10.912" v="937" actId="1076"/>
          <ac:picMkLst>
            <pc:docMk/>
            <pc:sldMk cId="1882636437" sldId="2076137786"/>
            <ac:picMk id="8" creationId="{32DD18E7-340E-4CCB-8FC5-F234A5111053}"/>
          </ac:picMkLst>
        </pc:picChg>
      </pc:sldChg>
      <pc:sldChg chg="addSp delSp modSp del mod ord modClrScheme modShow chgLayout">
        <pc:chgData name="Eldert Grootenboer" userId="3fe8758b2c2b58d2" providerId="LiveId" clId="{80D3185E-4D2B-4438-8DF8-5474F5446621}" dt="2021-03-23T16:50:49.128" v="1113" actId="47"/>
        <pc:sldMkLst>
          <pc:docMk/>
          <pc:sldMk cId="3917859760" sldId="2076137787"/>
        </pc:sldMkLst>
        <pc:spChg chg="add del mod ord">
          <ac:chgData name="Eldert Grootenboer" userId="3fe8758b2c2b58d2" providerId="LiveId" clId="{80D3185E-4D2B-4438-8DF8-5474F5446621}" dt="2021-03-23T16:06:53.878" v="652" actId="700"/>
          <ac:spMkLst>
            <pc:docMk/>
            <pc:sldMk cId="3917859760" sldId="2076137787"/>
            <ac:spMk id="2" creationId="{C09D325E-F751-4E05-96D9-C0C8B508DE82}"/>
          </ac:spMkLst>
        </pc:spChg>
        <pc:spChg chg="add del mod ord">
          <ac:chgData name="Eldert Grootenboer" userId="3fe8758b2c2b58d2" providerId="LiveId" clId="{80D3185E-4D2B-4438-8DF8-5474F5446621}" dt="2021-03-23T16:06:53.878" v="652" actId="700"/>
          <ac:spMkLst>
            <pc:docMk/>
            <pc:sldMk cId="3917859760" sldId="2076137787"/>
            <ac:spMk id="4" creationId="{DB40B875-F744-4C00-86A6-AC7D433BB3C6}"/>
          </ac:spMkLst>
        </pc:spChg>
        <pc:spChg chg="add mod ord">
          <ac:chgData name="Eldert Grootenboer" userId="3fe8758b2c2b58d2" providerId="LiveId" clId="{80D3185E-4D2B-4438-8DF8-5474F5446621}" dt="2021-03-23T16:07:57.583" v="663"/>
          <ac:spMkLst>
            <pc:docMk/>
            <pc:sldMk cId="3917859760" sldId="2076137787"/>
            <ac:spMk id="5" creationId="{73B5AFCA-01F4-4A98-98AB-3D547E4EBB9E}"/>
          </ac:spMkLst>
        </pc:spChg>
        <pc:spChg chg="add mod ord">
          <ac:chgData name="Eldert Grootenboer" userId="3fe8758b2c2b58d2" providerId="LiveId" clId="{80D3185E-4D2B-4438-8DF8-5474F5446621}" dt="2021-03-23T16:07:57.583" v="663"/>
          <ac:spMkLst>
            <pc:docMk/>
            <pc:sldMk cId="3917859760" sldId="2076137787"/>
            <ac:spMk id="6" creationId="{76000A78-562E-4F6C-95E4-E29CD71F50D2}"/>
          </ac:spMkLst>
        </pc:spChg>
      </pc:sldChg>
      <pc:sldChg chg="addSp delSp modSp del mod ord modClrScheme modShow chgLayout">
        <pc:chgData name="Eldert Grootenboer" userId="3fe8758b2c2b58d2" providerId="LiveId" clId="{80D3185E-4D2B-4438-8DF8-5474F5446621}" dt="2021-03-23T16:28:36.714" v="814" actId="47"/>
        <pc:sldMkLst>
          <pc:docMk/>
          <pc:sldMk cId="338308986" sldId="2076137828"/>
        </pc:sldMkLst>
        <pc:spChg chg="add del mod ord">
          <ac:chgData name="Eldert Grootenboer" userId="3fe8758b2c2b58d2" providerId="LiveId" clId="{80D3185E-4D2B-4438-8DF8-5474F5446621}" dt="2021-03-23T16:06:53.878" v="652" actId="700"/>
          <ac:spMkLst>
            <pc:docMk/>
            <pc:sldMk cId="338308986" sldId="2076137828"/>
            <ac:spMk id="2" creationId="{F7C30FE5-CFEA-4FFA-B24F-AB71B5C37FD8}"/>
          </ac:spMkLst>
        </pc:spChg>
        <pc:spChg chg="add del mod ord">
          <ac:chgData name="Eldert Grootenboer" userId="3fe8758b2c2b58d2" providerId="LiveId" clId="{80D3185E-4D2B-4438-8DF8-5474F5446621}" dt="2021-03-23T16:06:53.878" v="652" actId="700"/>
          <ac:spMkLst>
            <pc:docMk/>
            <pc:sldMk cId="338308986" sldId="2076137828"/>
            <ac:spMk id="4" creationId="{543E5203-9F03-456B-9485-6BE9B353AEA3}"/>
          </ac:spMkLst>
        </pc:spChg>
        <pc:spChg chg="add mod ord">
          <ac:chgData name="Eldert Grootenboer" userId="3fe8758b2c2b58d2" providerId="LiveId" clId="{80D3185E-4D2B-4438-8DF8-5474F5446621}" dt="2021-03-23T16:12:09.283" v="717" actId="207"/>
          <ac:spMkLst>
            <pc:docMk/>
            <pc:sldMk cId="338308986" sldId="2076137828"/>
            <ac:spMk id="5" creationId="{A9B1A2F3-8E97-4AB2-BC3F-C5948D71A628}"/>
          </ac:spMkLst>
        </pc:spChg>
        <pc:spChg chg="add mod ord">
          <ac:chgData name="Eldert Grootenboer" userId="3fe8758b2c2b58d2" providerId="LiveId" clId="{80D3185E-4D2B-4438-8DF8-5474F5446621}" dt="2021-03-23T16:12:09.283" v="717" actId="207"/>
          <ac:spMkLst>
            <pc:docMk/>
            <pc:sldMk cId="338308986" sldId="2076137828"/>
            <ac:spMk id="6" creationId="{F35BEC6E-5101-45B4-9C48-F5EDBD014C9A}"/>
          </ac:spMkLst>
        </pc:spChg>
        <pc:spChg chg="mod">
          <ac:chgData name="Eldert Grootenboer" userId="3fe8758b2c2b58d2" providerId="LiveId" clId="{80D3185E-4D2B-4438-8DF8-5474F5446621}" dt="2021-03-23T16:12:09.283" v="717" actId="207"/>
          <ac:spMkLst>
            <pc:docMk/>
            <pc:sldMk cId="338308986" sldId="2076137828"/>
            <ac:spMk id="52" creationId="{8922B724-41A3-E94D-9BE7-0D6955E4FDD3}"/>
          </ac:spMkLst>
        </pc:spChg>
        <pc:spChg chg="mod">
          <ac:chgData name="Eldert Grootenboer" userId="3fe8758b2c2b58d2" providerId="LiveId" clId="{80D3185E-4D2B-4438-8DF8-5474F5446621}" dt="2021-03-23T16:12:09.283" v="717" actId="207"/>
          <ac:spMkLst>
            <pc:docMk/>
            <pc:sldMk cId="338308986" sldId="2076137828"/>
            <ac:spMk id="53" creationId="{C614D430-92A3-D644-BA19-CA0530657ABC}"/>
          </ac:spMkLst>
        </pc:spChg>
        <pc:spChg chg="mod">
          <ac:chgData name="Eldert Grootenboer" userId="3fe8758b2c2b58d2" providerId="LiveId" clId="{80D3185E-4D2B-4438-8DF8-5474F5446621}" dt="2021-03-23T16:12:09.283" v="717" actId="207"/>
          <ac:spMkLst>
            <pc:docMk/>
            <pc:sldMk cId="338308986" sldId="2076137828"/>
            <ac:spMk id="54" creationId="{DA81DDBF-1CAE-4A41-953F-E27458998979}"/>
          </ac:spMkLst>
        </pc:spChg>
      </pc:sldChg>
      <pc:sldChg chg="addSp delSp modSp mod ord modTransition modClrScheme modShow chgLayout">
        <pc:chgData name="Eldert Grootenboer" userId="3fe8758b2c2b58d2" providerId="LiveId" clId="{80D3185E-4D2B-4438-8DF8-5474F5446621}" dt="2021-03-29T10:46:00.480" v="2111" actId="1076"/>
        <pc:sldMkLst>
          <pc:docMk/>
          <pc:sldMk cId="1419024646" sldId="2076137829"/>
        </pc:sldMkLst>
        <pc:spChg chg="del mod ord">
          <ac:chgData name="Eldert Grootenboer" userId="3fe8758b2c2b58d2" providerId="LiveId" clId="{80D3185E-4D2B-4438-8DF8-5474F5446621}" dt="2021-03-23T15:10:48.688" v="315" actId="700"/>
          <ac:spMkLst>
            <pc:docMk/>
            <pc:sldMk cId="1419024646" sldId="2076137829"/>
            <ac:spMk id="2" creationId="{91FB621A-B0AA-48AC-877C-81F3DDECF9FD}"/>
          </ac:spMkLst>
        </pc:spChg>
        <pc:spChg chg="add del mod ord">
          <ac:chgData name="Eldert Grootenboer" userId="3fe8758b2c2b58d2" providerId="LiveId" clId="{80D3185E-4D2B-4438-8DF8-5474F5446621}" dt="2021-03-23T16:05:58.253" v="646" actId="700"/>
          <ac:spMkLst>
            <pc:docMk/>
            <pc:sldMk cId="1419024646" sldId="2076137829"/>
            <ac:spMk id="55" creationId="{E4A4E0F9-9D4E-4D40-A2AD-6865D29AD734}"/>
          </ac:spMkLst>
        </pc:spChg>
        <pc:spChg chg="add del mod ord">
          <ac:chgData name="Eldert Grootenboer" userId="3fe8758b2c2b58d2" providerId="LiveId" clId="{80D3185E-4D2B-4438-8DF8-5474F5446621}" dt="2021-03-23T16:06:53.878" v="652" actId="700"/>
          <ac:spMkLst>
            <pc:docMk/>
            <pc:sldMk cId="1419024646" sldId="2076137829"/>
            <ac:spMk id="61" creationId="{D43E8E54-06A6-4486-99AC-49CF2A3E07E9}"/>
          </ac:spMkLst>
        </pc:spChg>
        <pc:spChg chg="add mod ord">
          <ac:chgData name="Eldert Grootenboer" userId="3fe8758b2c2b58d2" providerId="LiveId" clId="{80D3185E-4D2B-4438-8DF8-5474F5446621}" dt="2021-03-29T10:40:09.547" v="2060"/>
          <ac:spMkLst>
            <pc:docMk/>
            <pc:sldMk cId="1419024646" sldId="2076137829"/>
            <ac:spMk id="62" creationId="{674D32B9-8848-4935-8D95-E59C6FB44594}"/>
          </ac:spMkLst>
        </pc:spChg>
        <pc:picChg chg="mod ord">
          <ac:chgData name="Eldert Grootenboer" userId="3fe8758b2c2b58d2" providerId="LiveId" clId="{80D3185E-4D2B-4438-8DF8-5474F5446621}" dt="2021-03-29T10:46:00.480" v="2111" actId="1076"/>
          <ac:picMkLst>
            <pc:docMk/>
            <pc:sldMk cId="1419024646" sldId="2076137829"/>
            <ac:picMk id="5" creationId="{52DFDBFE-B1E8-4937-95AC-3F343D8BF4DA}"/>
          </ac:picMkLst>
        </pc:picChg>
        <pc:picChg chg="del">
          <ac:chgData name="Eldert Grootenboer" userId="3fe8758b2c2b58d2" providerId="LiveId" clId="{80D3185E-4D2B-4438-8DF8-5474F5446621}" dt="2021-03-23T16:50:11.731" v="1097" actId="478"/>
          <ac:picMkLst>
            <pc:docMk/>
            <pc:sldMk cId="1419024646" sldId="2076137829"/>
            <ac:picMk id="8" creationId="{B643D638-4E27-4C96-AD70-305AA6B1AD9A}"/>
          </ac:picMkLst>
        </pc:picChg>
        <pc:picChg chg="mod">
          <ac:chgData name="Eldert Grootenboer" userId="3fe8758b2c2b58d2" providerId="LiveId" clId="{80D3185E-4D2B-4438-8DF8-5474F5446621}" dt="2021-03-23T16:49:54.373" v="1095"/>
          <ac:picMkLst>
            <pc:docMk/>
            <pc:sldMk cId="1419024646" sldId="2076137829"/>
            <ac:picMk id="1026" creationId="{49EEA45C-AEBE-46D9-90B6-3D8B6A96A016}"/>
          </ac:picMkLst>
        </pc:picChg>
        <pc:cxnChg chg="mod">
          <ac:chgData name="Eldert Grootenboer" userId="3fe8758b2c2b58d2" providerId="LiveId" clId="{80D3185E-4D2B-4438-8DF8-5474F5446621}" dt="2021-03-23T16:50:08.872" v="1096" actId="208"/>
          <ac:cxnSpMkLst>
            <pc:docMk/>
            <pc:sldMk cId="1419024646" sldId="2076137829"/>
            <ac:cxnSpMk id="16" creationId="{C1BB5AF6-7232-4DE9-ADEC-8C89C3F0D20E}"/>
          </ac:cxnSpMkLst>
        </pc:cxnChg>
        <pc:cxnChg chg="mod">
          <ac:chgData name="Eldert Grootenboer" userId="3fe8758b2c2b58d2" providerId="LiveId" clId="{80D3185E-4D2B-4438-8DF8-5474F5446621}" dt="2021-03-23T16:50:08.872" v="1096" actId="208"/>
          <ac:cxnSpMkLst>
            <pc:docMk/>
            <pc:sldMk cId="1419024646" sldId="2076137829"/>
            <ac:cxnSpMk id="18" creationId="{E43939F8-FBDD-4A5A-B0EE-351FE16076A6}"/>
          </ac:cxnSpMkLst>
        </pc:cxnChg>
        <pc:cxnChg chg="mod">
          <ac:chgData name="Eldert Grootenboer" userId="3fe8758b2c2b58d2" providerId="LiveId" clId="{80D3185E-4D2B-4438-8DF8-5474F5446621}" dt="2021-03-23T16:50:08.872" v="1096" actId="208"/>
          <ac:cxnSpMkLst>
            <pc:docMk/>
            <pc:sldMk cId="1419024646" sldId="2076137829"/>
            <ac:cxnSpMk id="24" creationId="{EB556145-470C-4909-860F-31BBA6AD4D4D}"/>
          </ac:cxnSpMkLst>
        </pc:cxnChg>
        <pc:cxnChg chg="mod">
          <ac:chgData name="Eldert Grootenboer" userId="3fe8758b2c2b58d2" providerId="LiveId" clId="{80D3185E-4D2B-4438-8DF8-5474F5446621}" dt="2021-03-29T10:46:00.480" v="2111" actId="1076"/>
          <ac:cxnSpMkLst>
            <pc:docMk/>
            <pc:sldMk cId="1419024646" sldId="2076137829"/>
            <ac:cxnSpMk id="30" creationId="{40078815-FE20-4BFF-A7A5-42992932A9A1}"/>
          </ac:cxnSpMkLst>
        </pc:cxnChg>
        <pc:cxnChg chg="mod">
          <ac:chgData name="Eldert Grootenboer" userId="3fe8758b2c2b58d2" providerId="LiveId" clId="{80D3185E-4D2B-4438-8DF8-5474F5446621}" dt="2021-03-23T16:50:08.872" v="1096" actId="208"/>
          <ac:cxnSpMkLst>
            <pc:docMk/>
            <pc:sldMk cId="1419024646" sldId="2076137829"/>
            <ac:cxnSpMk id="37" creationId="{3D628C04-1BC3-4061-B68F-8F56EA193F94}"/>
          </ac:cxnSpMkLst>
        </pc:cxnChg>
        <pc:cxnChg chg="del mod">
          <ac:chgData name="Eldert Grootenboer" userId="3fe8758b2c2b58d2" providerId="LiveId" clId="{80D3185E-4D2B-4438-8DF8-5474F5446621}" dt="2021-03-23T16:50:13.246" v="1098" actId="478"/>
          <ac:cxnSpMkLst>
            <pc:docMk/>
            <pc:sldMk cId="1419024646" sldId="2076137829"/>
            <ac:cxnSpMk id="40" creationId="{A9FE1D90-FBC7-40E1-9186-61D58C2B8C95}"/>
          </ac:cxnSpMkLst>
        </pc:cxnChg>
        <pc:cxnChg chg="mod">
          <ac:chgData name="Eldert Grootenboer" userId="3fe8758b2c2b58d2" providerId="LiveId" clId="{80D3185E-4D2B-4438-8DF8-5474F5446621}" dt="2021-03-23T16:50:08.872" v="1096" actId="208"/>
          <ac:cxnSpMkLst>
            <pc:docMk/>
            <pc:sldMk cId="1419024646" sldId="2076137829"/>
            <ac:cxnSpMk id="45" creationId="{87ACA1CC-6775-4805-B14D-C51650160672}"/>
          </ac:cxnSpMkLst>
        </pc:cxnChg>
        <pc:cxnChg chg="mod">
          <ac:chgData name="Eldert Grootenboer" userId="3fe8758b2c2b58d2" providerId="LiveId" clId="{80D3185E-4D2B-4438-8DF8-5474F5446621}" dt="2021-03-23T16:50:08.872" v="1096" actId="208"/>
          <ac:cxnSpMkLst>
            <pc:docMk/>
            <pc:sldMk cId="1419024646" sldId="2076137829"/>
            <ac:cxnSpMk id="48" creationId="{DD29C45C-2947-4AB2-8059-A43E33FE6F1D}"/>
          </ac:cxnSpMkLst>
        </pc:cxnChg>
        <pc:cxnChg chg="mod">
          <ac:chgData name="Eldert Grootenboer" userId="3fe8758b2c2b58d2" providerId="LiveId" clId="{80D3185E-4D2B-4438-8DF8-5474F5446621}" dt="2021-03-23T16:50:08.872" v="1096" actId="208"/>
          <ac:cxnSpMkLst>
            <pc:docMk/>
            <pc:sldMk cId="1419024646" sldId="2076137829"/>
            <ac:cxnSpMk id="51" creationId="{F80852B5-C4A4-441A-88FC-480D723A2C9F}"/>
          </ac:cxnSpMkLst>
        </pc:cxnChg>
        <pc:cxnChg chg="mod">
          <ac:chgData name="Eldert Grootenboer" userId="3fe8758b2c2b58d2" providerId="LiveId" clId="{80D3185E-4D2B-4438-8DF8-5474F5446621}" dt="2021-03-23T16:50:08.872" v="1096" actId="208"/>
          <ac:cxnSpMkLst>
            <pc:docMk/>
            <pc:sldMk cId="1419024646" sldId="2076137829"/>
            <ac:cxnSpMk id="54" creationId="{AC1820A5-6238-4163-915D-D16A3C78EBB6}"/>
          </ac:cxnSpMkLst>
        </pc:cxnChg>
        <pc:cxnChg chg="mod">
          <ac:chgData name="Eldert Grootenboer" userId="3fe8758b2c2b58d2" providerId="LiveId" clId="{80D3185E-4D2B-4438-8DF8-5474F5446621}" dt="2021-03-23T16:50:08.872" v="1096" actId="208"/>
          <ac:cxnSpMkLst>
            <pc:docMk/>
            <pc:sldMk cId="1419024646" sldId="2076137829"/>
            <ac:cxnSpMk id="58" creationId="{1D7AF951-7F47-41BA-9E18-21849D45AA5A}"/>
          </ac:cxnSpMkLst>
        </pc:cxnChg>
        <pc:cxnChg chg="mod">
          <ac:chgData name="Eldert Grootenboer" userId="3fe8758b2c2b58d2" providerId="LiveId" clId="{80D3185E-4D2B-4438-8DF8-5474F5446621}" dt="2021-03-29T10:46:00.480" v="2111" actId="1076"/>
          <ac:cxnSpMkLst>
            <pc:docMk/>
            <pc:sldMk cId="1419024646" sldId="2076137829"/>
            <ac:cxnSpMk id="59" creationId="{1E20739D-4E64-48F0-9FD1-511A7AF210A5}"/>
          </ac:cxnSpMkLst>
        </pc:cxnChg>
      </pc:sldChg>
      <pc:sldChg chg="modSp new del mod">
        <pc:chgData name="Eldert Grootenboer" userId="3fe8758b2c2b58d2" providerId="LiveId" clId="{80D3185E-4D2B-4438-8DF8-5474F5446621}" dt="2021-03-23T15:21:00.388" v="340" actId="47"/>
        <pc:sldMkLst>
          <pc:docMk/>
          <pc:sldMk cId="2925094362" sldId="2076137830"/>
        </pc:sldMkLst>
        <pc:spChg chg="mod">
          <ac:chgData name="Eldert Grootenboer" userId="3fe8758b2c2b58d2" providerId="LiveId" clId="{80D3185E-4D2B-4438-8DF8-5474F5446621}" dt="2021-03-23T14:58:56.337" v="34" actId="20577"/>
          <ac:spMkLst>
            <pc:docMk/>
            <pc:sldMk cId="2925094362" sldId="2076137830"/>
            <ac:spMk id="2" creationId="{D039D03F-C882-4C2B-A5CF-13CC97EDF5FE}"/>
          </ac:spMkLst>
        </pc:spChg>
      </pc:sldChg>
      <pc:sldChg chg="new add del">
        <pc:chgData name="Eldert Grootenboer" userId="3fe8758b2c2b58d2" providerId="LiveId" clId="{80D3185E-4D2B-4438-8DF8-5474F5446621}" dt="2021-03-23T14:58:59.033" v="35" actId="2696"/>
        <pc:sldMkLst>
          <pc:docMk/>
          <pc:sldMk cId="2838684712" sldId="2076137831"/>
        </pc:sldMkLst>
      </pc:sldChg>
      <pc:sldChg chg="addSp delSp modSp">
        <pc:chgData name="Eldert Grootenboer" userId="3fe8758b2c2b58d2" providerId="LiveId" clId="{80D3185E-4D2B-4438-8DF8-5474F5446621}" dt="2021-03-23T14:57:14.976" v="15"/>
        <pc:sldMkLst>
          <pc:docMk/>
          <pc:sldMk cId="3929141001" sldId="2076137831"/>
        </pc:sldMkLst>
        <pc:spChg chg="del">
          <ac:chgData name="Eldert Grootenboer" userId="3fe8758b2c2b58d2" providerId="LiveId" clId="{80D3185E-4D2B-4438-8DF8-5474F5446621}" dt="2021-03-23T14:57:14.976" v="15"/>
          <ac:spMkLst>
            <pc:docMk/>
            <pc:sldMk cId="3929141001" sldId="2076137831"/>
            <ac:spMk id="3" creationId="{863C2CC6-B632-4C23-9648-EC0C233EE7E2}"/>
          </ac:spMkLst>
        </pc:spChg>
        <pc:picChg chg="add mod">
          <ac:chgData name="Eldert Grootenboer" userId="3fe8758b2c2b58d2" providerId="LiveId" clId="{80D3185E-4D2B-4438-8DF8-5474F5446621}" dt="2021-03-23T14:57:14.976" v="15"/>
          <ac:picMkLst>
            <pc:docMk/>
            <pc:sldMk cId="3929141001" sldId="2076137831"/>
            <ac:picMk id="3074" creationId="{91085417-D4CA-4269-A812-C79DF2939BEE}"/>
          </ac:picMkLst>
        </pc:picChg>
      </pc:sldChg>
      <pc:sldChg chg="addSp delSp modSp new del mod modTransition setBg modClrScheme modShow chgLayout modNotesTx">
        <pc:chgData name="Eldert Grootenboer" userId="3fe8758b2c2b58d2" providerId="LiveId" clId="{80D3185E-4D2B-4438-8DF8-5474F5446621}" dt="2021-03-24T10:44:46.900" v="1530" actId="47"/>
        <pc:sldMkLst>
          <pc:docMk/>
          <pc:sldMk cId="4169132468" sldId="2076137831"/>
        </pc:sldMkLst>
        <pc:spChg chg="mod ord">
          <ac:chgData name="Eldert Grootenboer" userId="3fe8758b2c2b58d2" providerId="LiveId" clId="{80D3185E-4D2B-4438-8DF8-5474F5446621}" dt="2021-03-24T10:44:30.122" v="1524" actId="26606"/>
          <ac:spMkLst>
            <pc:docMk/>
            <pc:sldMk cId="4169132468" sldId="2076137831"/>
            <ac:spMk id="2" creationId="{68C21EE0-5114-441C-A930-CCB324AABC30}"/>
          </ac:spMkLst>
        </pc:spChg>
        <pc:spChg chg="del mod ord">
          <ac:chgData name="Eldert Grootenboer" userId="3fe8758b2c2b58d2" providerId="LiveId" clId="{80D3185E-4D2B-4438-8DF8-5474F5446621}" dt="2021-03-23T14:59:23.869" v="59" actId="700"/>
          <ac:spMkLst>
            <pc:docMk/>
            <pc:sldMk cId="4169132468" sldId="2076137831"/>
            <ac:spMk id="3" creationId="{197E3DBA-ED4D-4DEB-912A-09E5BF20E595}"/>
          </ac:spMkLst>
        </pc:spChg>
        <pc:spChg chg="add del mod ord">
          <ac:chgData name="Eldert Grootenboer" userId="3fe8758b2c2b58d2" providerId="LiveId" clId="{80D3185E-4D2B-4438-8DF8-5474F5446621}" dt="2021-03-24T10:44:30.122" v="1524" actId="26606"/>
          <ac:spMkLst>
            <pc:docMk/>
            <pc:sldMk cId="4169132468" sldId="2076137831"/>
            <ac:spMk id="4" creationId="{7E44AAEC-BFBA-4C68-AA31-BDAD7444BB1F}"/>
          </ac:spMkLst>
        </pc:spChg>
        <pc:spChg chg="add">
          <ac:chgData name="Eldert Grootenboer" userId="3fe8758b2c2b58d2" providerId="LiveId" clId="{80D3185E-4D2B-4438-8DF8-5474F5446621}" dt="2021-03-24T10:44:30.122" v="1524" actId="26606"/>
          <ac:spMkLst>
            <pc:docMk/>
            <pc:sldMk cId="4169132468" sldId="2076137831"/>
            <ac:spMk id="10" creationId="{37E32B78-23DD-4E77-8B9C-7779E3BF20C2}"/>
          </ac:spMkLst>
        </pc:spChg>
        <pc:graphicFrameChg chg="add">
          <ac:chgData name="Eldert Grootenboer" userId="3fe8758b2c2b58d2" providerId="LiveId" clId="{80D3185E-4D2B-4438-8DF8-5474F5446621}" dt="2021-03-24T10:44:30.122" v="1524" actId="26606"/>
          <ac:graphicFrameMkLst>
            <pc:docMk/>
            <pc:sldMk cId="4169132468" sldId="2076137831"/>
            <ac:graphicFrameMk id="6" creationId="{2181B31F-86F9-4544-8A91-FA77DD37AE0B}"/>
          </ac:graphicFrameMkLst>
        </pc:graphicFrameChg>
      </pc:sldChg>
      <pc:sldChg chg="addSp delSp modSp new mod ord modTransition modClrScheme modShow chgLayout">
        <pc:chgData name="Eldert Grootenboer" userId="3fe8758b2c2b58d2" providerId="LiveId" clId="{80D3185E-4D2B-4438-8DF8-5474F5446621}" dt="2021-03-29T10:40:09.547" v="2060"/>
        <pc:sldMkLst>
          <pc:docMk/>
          <pc:sldMk cId="2535207427" sldId="2076137832"/>
        </pc:sldMkLst>
        <pc:spChg chg="del mod ord">
          <ac:chgData name="Eldert Grootenboer" userId="3fe8758b2c2b58d2" providerId="LiveId" clId="{80D3185E-4D2B-4438-8DF8-5474F5446621}" dt="2021-03-23T14:59:40.318" v="61" actId="700"/>
          <ac:spMkLst>
            <pc:docMk/>
            <pc:sldMk cId="2535207427" sldId="2076137832"/>
            <ac:spMk id="2" creationId="{86E4D695-7ADA-4A57-B02B-F80F4C7674FB}"/>
          </ac:spMkLst>
        </pc:spChg>
        <pc:spChg chg="del mod ord">
          <ac:chgData name="Eldert Grootenboer" userId="3fe8758b2c2b58d2" providerId="LiveId" clId="{80D3185E-4D2B-4438-8DF8-5474F5446621}" dt="2021-03-23T14:59:40.318" v="61" actId="700"/>
          <ac:spMkLst>
            <pc:docMk/>
            <pc:sldMk cId="2535207427" sldId="2076137832"/>
            <ac:spMk id="3" creationId="{8D80A93B-00A6-4F14-9537-DC5755233488}"/>
          </ac:spMkLst>
        </pc:spChg>
        <pc:spChg chg="add mod ord">
          <ac:chgData name="Eldert Grootenboer" userId="3fe8758b2c2b58d2" providerId="LiveId" clId="{80D3185E-4D2B-4438-8DF8-5474F5446621}" dt="2021-03-29T10:40:09.547" v="2060"/>
          <ac:spMkLst>
            <pc:docMk/>
            <pc:sldMk cId="2535207427" sldId="2076137832"/>
            <ac:spMk id="4" creationId="{874EA0E4-473E-4A3C-8240-4E0C83E775E9}"/>
          </ac:spMkLst>
        </pc:spChg>
        <pc:spChg chg="add del mod ord">
          <ac:chgData name="Eldert Grootenboer" userId="3fe8758b2c2b58d2" providerId="LiveId" clId="{80D3185E-4D2B-4438-8DF8-5474F5446621}" dt="2021-03-23T16:06:53.878" v="652" actId="700"/>
          <ac:spMkLst>
            <pc:docMk/>
            <pc:sldMk cId="2535207427" sldId="2076137832"/>
            <ac:spMk id="5" creationId="{44B6DFFE-2763-4BBB-94F4-9B5624C602F8}"/>
          </ac:spMkLst>
        </pc:spChg>
        <pc:spChg chg="add del mod ord">
          <ac:chgData name="Eldert Grootenboer" userId="3fe8758b2c2b58d2" providerId="LiveId" clId="{80D3185E-4D2B-4438-8DF8-5474F5446621}" dt="2021-03-23T16:29:30.289" v="821" actId="700"/>
          <ac:spMkLst>
            <pc:docMk/>
            <pc:sldMk cId="2535207427" sldId="2076137832"/>
            <ac:spMk id="6" creationId="{D99411B3-3FF9-4121-AA9C-66FF9C561AA9}"/>
          </ac:spMkLst>
        </pc:spChg>
        <pc:spChg chg="add mod ord">
          <ac:chgData name="Eldert Grootenboer" userId="3fe8758b2c2b58d2" providerId="LiveId" clId="{80D3185E-4D2B-4438-8DF8-5474F5446621}" dt="2021-03-29T10:40:09.547" v="2060"/>
          <ac:spMkLst>
            <pc:docMk/>
            <pc:sldMk cId="2535207427" sldId="2076137832"/>
            <ac:spMk id="7" creationId="{D6BC7C3A-83AF-4C88-9CAB-D80397566F3D}"/>
          </ac:spMkLst>
        </pc:spChg>
      </pc:sldChg>
      <pc:sldChg chg="addSp delSp modSp add del mod ord modClrScheme modShow chgLayout">
        <pc:chgData name="Eldert Grootenboer" userId="3fe8758b2c2b58d2" providerId="LiveId" clId="{80D3185E-4D2B-4438-8DF8-5474F5446621}" dt="2021-03-23T16:28:46.795" v="818" actId="47"/>
        <pc:sldMkLst>
          <pc:docMk/>
          <pc:sldMk cId="2838684712" sldId="2076137833"/>
        </pc:sldMkLst>
        <pc:spChg chg="del">
          <ac:chgData name="Eldert Grootenboer" userId="3fe8758b2c2b58d2" providerId="LiveId" clId="{80D3185E-4D2B-4438-8DF8-5474F5446621}" dt="2021-03-23T16:05:58.253" v="646" actId="700"/>
          <ac:spMkLst>
            <pc:docMk/>
            <pc:sldMk cId="2838684712" sldId="2076137833"/>
            <ac:spMk id="2" creationId="{02DDDC08-3680-4388-A6E4-8A064A5FC6B2}"/>
          </ac:spMkLst>
        </pc:spChg>
        <pc:spChg chg="add del mod ord">
          <ac:chgData name="Eldert Grootenboer" userId="3fe8758b2c2b58d2" providerId="LiveId" clId="{80D3185E-4D2B-4438-8DF8-5474F5446621}" dt="2021-03-23T16:06:53.878" v="652" actId="700"/>
          <ac:spMkLst>
            <pc:docMk/>
            <pc:sldMk cId="2838684712" sldId="2076137833"/>
            <ac:spMk id="3" creationId="{F051A25A-C39F-45EB-8AC6-AE5D3E1BE91E}"/>
          </ac:spMkLst>
        </pc:spChg>
        <pc:spChg chg="add mod ord">
          <ac:chgData name="Eldert Grootenboer" userId="3fe8758b2c2b58d2" providerId="LiveId" clId="{80D3185E-4D2B-4438-8DF8-5474F5446621}" dt="2021-03-23T16:07:57.583" v="663"/>
          <ac:spMkLst>
            <pc:docMk/>
            <pc:sldMk cId="2838684712" sldId="2076137833"/>
            <ac:spMk id="4" creationId="{13E76DC1-F700-4193-A93C-CA6F842B5EC5}"/>
          </ac:spMkLst>
        </pc:spChg>
        <pc:picChg chg="mod ord">
          <ac:chgData name="Eldert Grootenboer" userId="3fe8758b2c2b58d2" providerId="LiveId" clId="{80D3185E-4D2B-4438-8DF8-5474F5446621}" dt="2021-03-23T16:07:57.583" v="663"/>
          <ac:picMkLst>
            <pc:docMk/>
            <pc:sldMk cId="2838684712" sldId="2076137833"/>
            <ac:picMk id="3074" creationId="{91085417-D4CA-4269-A812-C79DF2939BEE}"/>
          </ac:picMkLst>
        </pc:picChg>
      </pc:sldChg>
      <pc:sldChg chg="modSp new del mod">
        <pc:chgData name="Eldert Grootenboer" userId="3fe8758b2c2b58d2" providerId="LiveId" clId="{80D3185E-4D2B-4438-8DF8-5474F5446621}" dt="2021-03-23T15:11:58.039" v="322" actId="47"/>
        <pc:sldMkLst>
          <pc:docMk/>
          <pc:sldMk cId="1918695347" sldId="2076137834"/>
        </pc:sldMkLst>
        <pc:spChg chg="mod">
          <ac:chgData name="Eldert Grootenboer" userId="3fe8758b2c2b58d2" providerId="LiveId" clId="{80D3185E-4D2B-4438-8DF8-5474F5446621}" dt="2021-03-23T15:00:00.308" v="99" actId="20577"/>
          <ac:spMkLst>
            <pc:docMk/>
            <pc:sldMk cId="1918695347" sldId="2076137834"/>
            <ac:spMk id="2" creationId="{C798990B-5237-4B0B-98AA-8A3467037C3F}"/>
          </ac:spMkLst>
        </pc:spChg>
      </pc:sldChg>
      <pc:sldChg chg="addSp delSp modSp new mod ord modTransition modClrScheme modShow chgLayout">
        <pc:chgData name="Eldert Grootenboer" userId="3fe8758b2c2b58d2" providerId="LiveId" clId="{80D3185E-4D2B-4438-8DF8-5474F5446621}" dt="2021-03-29T10:40:09.547" v="2060"/>
        <pc:sldMkLst>
          <pc:docMk/>
          <pc:sldMk cId="2030864065" sldId="2076137835"/>
        </pc:sldMkLst>
        <pc:spChg chg="mod ord">
          <ac:chgData name="Eldert Grootenboer" userId="3fe8758b2c2b58d2" providerId="LiveId" clId="{80D3185E-4D2B-4438-8DF8-5474F5446621}" dt="2021-03-29T10:40:09.547" v="2060"/>
          <ac:spMkLst>
            <pc:docMk/>
            <pc:sldMk cId="2030864065" sldId="2076137835"/>
            <ac:spMk id="2" creationId="{C3987D63-0A90-44FB-946E-7C43ADB37D8E}"/>
          </ac:spMkLst>
        </pc:spChg>
        <pc:spChg chg="del">
          <ac:chgData name="Eldert Grootenboer" userId="3fe8758b2c2b58d2" providerId="LiveId" clId="{80D3185E-4D2B-4438-8DF8-5474F5446621}" dt="2021-03-23T16:05:58.253" v="646" actId="700"/>
          <ac:spMkLst>
            <pc:docMk/>
            <pc:sldMk cId="2030864065" sldId="2076137835"/>
            <ac:spMk id="3" creationId="{863A65DB-EC07-4FC1-AA77-36DDE242104C}"/>
          </ac:spMkLst>
        </pc:spChg>
        <pc:spChg chg="add del mod ord">
          <ac:chgData name="Eldert Grootenboer" userId="3fe8758b2c2b58d2" providerId="LiveId" clId="{80D3185E-4D2B-4438-8DF8-5474F5446621}" dt="2021-03-23T16:06:53.878" v="652" actId="700"/>
          <ac:spMkLst>
            <pc:docMk/>
            <pc:sldMk cId="2030864065" sldId="2076137835"/>
            <ac:spMk id="4" creationId="{30A78EDB-7CD5-4046-B4F8-D7DEF9E88ABB}"/>
          </ac:spMkLst>
        </pc:spChg>
        <pc:spChg chg="add del mod ord">
          <ac:chgData name="Eldert Grootenboer" userId="3fe8758b2c2b58d2" providerId="LiveId" clId="{80D3185E-4D2B-4438-8DF8-5474F5446621}" dt="2021-03-23T16:29:16.650" v="819" actId="700"/>
          <ac:spMkLst>
            <pc:docMk/>
            <pc:sldMk cId="2030864065" sldId="2076137835"/>
            <ac:spMk id="5" creationId="{F5094B1B-6DFF-4BDD-8A06-DC874C4BCC5A}"/>
          </ac:spMkLst>
        </pc:spChg>
        <pc:spChg chg="add mod ord">
          <ac:chgData name="Eldert Grootenboer" userId="3fe8758b2c2b58d2" providerId="LiveId" clId="{80D3185E-4D2B-4438-8DF8-5474F5446621}" dt="2021-03-29T10:40:09.547" v="2060"/>
          <ac:spMkLst>
            <pc:docMk/>
            <pc:sldMk cId="2030864065" sldId="2076137835"/>
            <ac:spMk id="6" creationId="{CE44AB55-85CC-4C97-B49D-F62454AD8F26}"/>
          </ac:spMkLst>
        </pc:spChg>
      </pc:sldChg>
      <pc:sldChg chg="addSp delSp modSp new del mod ord modTransition setBg modClrScheme modShow chgLayout">
        <pc:chgData name="Eldert Grootenboer" userId="3fe8758b2c2b58d2" providerId="LiveId" clId="{80D3185E-4D2B-4438-8DF8-5474F5446621}" dt="2021-03-24T10:42:53.990" v="1450" actId="47"/>
        <pc:sldMkLst>
          <pc:docMk/>
          <pc:sldMk cId="2814030897" sldId="2076137836"/>
        </pc:sldMkLst>
        <pc:spChg chg="del">
          <ac:chgData name="Eldert Grootenboer" userId="3fe8758b2c2b58d2" providerId="LiveId" clId="{80D3185E-4D2B-4438-8DF8-5474F5446621}" dt="2021-03-23T16:05:58.253" v="646" actId="700"/>
          <ac:spMkLst>
            <pc:docMk/>
            <pc:sldMk cId="2814030897" sldId="2076137836"/>
            <ac:spMk id="2" creationId="{B94873A8-ABBB-448E-AAA5-9B4974A95078}"/>
          </ac:spMkLst>
        </pc:spChg>
        <pc:spChg chg="add del mod ord">
          <ac:chgData name="Eldert Grootenboer" userId="3fe8758b2c2b58d2" providerId="LiveId" clId="{80D3185E-4D2B-4438-8DF8-5474F5446621}" dt="2021-03-24T10:42:37.733" v="1446" actId="26606"/>
          <ac:spMkLst>
            <pc:docMk/>
            <pc:sldMk cId="2814030897" sldId="2076137836"/>
            <ac:spMk id="3" creationId="{03161D19-1086-4FF5-B9E0-5A27CBB012EA}"/>
          </ac:spMkLst>
        </pc:spChg>
        <pc:spChg chg="add del mod ord">
          <ac:chgData name="Eldert Grootenboer" userId="3fe8758b2c2b58d2" providerId="LiveId" clId="{80D3185E-4D2B-4438-8DF8-5474F5446621}" dt="2021-03-23T16:06:53.878" v="652" actId="700"/>
          <ac:spMkLst>
            <pc:docMk/>
            <pc:sldMk cId="2814030897" sldId="2076137836"/>
            <ac:spMk id="4" creationId="{57AF899B-12CB-4704-A1C2-427F72463D80}"/>
          </ac:spMkLst>
        </pc:spChg>
        <pc:spChg chg="add mod ord">
          <ac:chgData name="Eldert Grootenboer" userId="3fe8758b2c2b58d2" providerId="LiveId" clId="{80D3185E-4D2B-4438-8DF8-5474F5446621}" dt="2021-03-24T10:42:37.733" v="1446" actId="26606"/>
          <ac:spMkLst>
            <pc:docMk/>
            <pc:sldMk cId="2814030897" sldId="2076137836"/>
            <ac:spMk id="5" creationId="{FE0BF13A-C2BF-4F99-BA8D-34A715EE139D}"/>
          </ac:spMkLst>
        </pc:spChg>
        <pc:spChg chg="add">
          <ac:chgData name="Eldert Grootenboer" userId="3fe8758b2c2b58d2" providerId="LiveId" clId="{80D3185E-4D2B-4438-8DF8-5474F5446621}" dt="2021-03-24T10:42:37.733" v="1446" actId="26606"/>
          <ac:spMkLst>
            <pc:docMk/>
            <pc:sldMk cId="2814030897" sldId="2076137836"/>
            <ac:spMk id="8" creationId="{37E32B78-23DD-4E77-8B9C-7779E3BF20C2}"/>
          </ac:spMkLst>
        </pc:spChg>
        <pc:spChg chg="add del">
          <ac:chgData name="Eldert Grootenboer" userId="3fe8758b2c2b58d2" providerId="LiveId" clId="{80D3185E-4D2B-4438-8DF8-5474F5446621}" dt="2021-03-24T10:42:30.510" v="1444" actId="26606"/>
          <ac:spMkLst>
            <pc:docMk/>
            <pc:sldMk cId="2814030897" sldId="2076137836"/>
            <ac:spMk id="11" creationId="{37E32B78-23DD-4E77-8B9C-7779E3BF20C2}"/>
          </ac:spMkLst>
        </pc:spChg>
        <pc:graphicFrameChg chg="add del">
          <ac:chgData name="Eldert Grootenboer" userId="3fe8758b2c2b58d2" providerId="LiveId" clId="{80D3185E-4D2B-4438-8DF8-5474F5446621}" dt="2021-03-24T10:42:30.510" v="1444" actId="26606"/>
          <ac:graphicFrameMkLst>
            <pc:docMk/>
            <pc:sldMk cId="2814030897" sldId="2076137836"/>
            <ac:graphicFrameMk id="7" creationId="{1E97B4C2-0FBD-4E83-8B5B-BB5625861055}"/>
          </ac:graphicFrameMkLst>
        </pc:graphicFrameChg>
        <pc:graphicFrameChg chg="add">
          <ac:chgData name="Eldert Grootenboer" userId="3fe8758b2c2b58d2" providerId="LiveId" clId="{80D3185E-4D2B-4438-8DF8-5474F5446621}" dt="2021-03-24T10:42:37.733" v="1446" actId="26606"/>
          <ac:graphicFrameMkLst>
            <pc:docMk/>
            <pc:sldMk cId="2814030897" sldId="2076137836"/>
            <ac:graphicFrameMk id="9" creationId="{3E223D85-1A16-40E6-B5DF-871E9836D22F}"/>
          </ac:graphicFrameMkLst>
        </pc:graphicFrameChg>
      </pc:sldChg>
      <pc:sldChg chg="addSp delSp modSp new mod modTransition modClrScheme modShow chgLayout">
        <pc:chgData name="Eldert Grootenboer" userId="3fe8758b2c2b58d2" providerId="LiveId" clId="{80D3185E-4D2B-4438-8DF8-5474F5446621}" dt="2021-03-29T10:40:09.547" v="2060"/>
        <pc:sldMkLst>
          <pc:docMk/>
          <pc:sldMk cId="3761825069" sldId="2076137837"/>
        </pc:sldMkLst>
        <pc:spChg chg="mod ord">
          <ac:chgData name="Eldert Grootenboer" userId="3fe8758b2c2b58d2" providerId="LiveId" clId="{80D3185E-4D2B-4438-8DF8-5474F5446621}" dt="2021-03-29T10:40:09.547" v="2060"/>
          <ac:spMkLst>
            <pc:docMk/>
            <pc:sldMk cId="3761825069" sldId="2076137837"/>
            <ac:spMk id="2" creationId="{23B7383F-014F-4E50-9FF6-3164ABA09BBB}"/>
          </ac:spMkLst>
        </pc:spChg>
        <pc:spChg chg="del">
          <ac:chgData name="Eldert Grootenboer" userId="3fe8758b2c2b58d2" providerId="LiveId" clId="{80D3185E-4D2B-4438-8DF8-5474F5446621}" dt="2021-03-23T16:05:58.253" v="646" actId="700"/>
          <ac:spMkLst>
            <pc:docMk/>
            <pc:sldMk cId="3761825069" sldId="2076137837"/>
            <ac:spMk id="3" creationId="{49AB3183-03EA-4A0C-83D1-FF89AE5F055D}"/>
          </ac:spMkLst>
        </pc:spChg>
        <pc:spChg chg="add del mod ord">
          <ac:chgData name="Eldert Grootenboer" userId="3fe8758b2c2b58d2" providerId="LiveId" clId="{80D3185E-4D2B-4438-8DF8-5474F5446621}" dt="2021-03-23T16:06:53.878" v="652" actId="700"/>
          <ac:spMkLst>
            <pc:docMk/>
            <pc:sldMk cId="3761825069" sldId="2076137837"/>
            <ac:spMk id="4" creationId="{A2619E2E-F327-461C-9401-F6FF22C2FDE8}"/>
          </ac:spMkLst>
        </pc:spChg>
        <pc:spChg chg="add del mod ord">
          <ac:chgData name="Eldert Grootenboer" userId="3fe8758b2c2b58d2" providerId="LiveId" clId="{80D3185E-4D2B-4438-8DF8-5474F5446621}" dt="2021-03-23T16:40:00.871" v="974" actId="700"/>
          <ac:spMkLst>
            <pc:docMk/>
            <pc:sldMk cId="3761825069" sldId="2076137837"/>
            <ac:spMk id="5" creationId="{F5CAEC34-155E-43FE-A2ED-5E1EC3940202}"/>
          </ac:spMkLst>
        </pc:spChg>
        <pc:spChg chg="add mod ord">
          <ac:chgData name="Eldert Grootenboer" userId="3fe8758b2c2b58d2" providerId="LiveId" clId="{80D3185E-4D2B-4438-8DF8-5474F5446621}" dt="2021-03-29T10:40:09.547" v="2060"/>
          <ac:spMkLst>
            <pc:docMk/>
            <pc:sldMk cId="3761825069" sldId="2076137837"/>
            <ac:spMk id="6" creationId="{E4178596-9227-42B5-9D7D-4B9252399EB5}"/>
          </ac:spMkLst>
        </pc:spChg>
      </pc:sldChg>
      <pc:sldChg chg="addSp delSp modSp new mod modTransition modClrScheme modShow chgLayout">
        <pc:chgData name="Eldert Grootenboer" userId="3fe8758b2c2b58d2" providerId="LiveId" clId="{80D3185E-4D2B-4438-8DF8-5474F5446621}" dt="2021-03-29T10:40:09.547" v="2060"/>
        <pc:sldMkLst>
          <pc:docMk/>
          <pc:sldMk cId="1512689785" sldId="2076137838"/>
        </pc:sldMkLst>
        <pc:spChg chg="del">
          <ac:chgData name="Eldert Grootenboer" userId="3fe8758b2c2b58d2" providerId="LiveId" clId="{80D3185E-4D2B-4438-8DF8-5474F5446621}" dt="2021-03-23T16:05:58.253" v="646" actId="700"/>
          <ac:spMkLst>
            <pc:docMk/>
            <pc:sldMk cId="1512689785" sldId="2076137838"/>
            <ac:spMk id="2" creationId="{E1082F54-7AA5-4771-8D01-E0E633A3E411}"/>
          </ac:spMkLst>
        </pc:spChg>
        <pc:spChg chg="mod ord">
          <ac:chgData name="Eldert Grootenboer" userId="3fe8758b2c2b58d2" providerId="LiveId" clId="{80D3185E-4D2B-4438-8DF8-5474F5446621}" dt="2021-03-29T10:40:09.547" v="2060"/>
          <ac:spMkLst>
            <pc:docMk/>
            <pc:sldMk cId="1512689785" sldId="2076137838"/>
            <ac:spMk id="3" creationId="{90E101F5-53C2-45AC-B343-4D00325FC4C2}"/>
          </ac:spMkLst>
        </pc:spChg>
        <pc:spChg chg="add del mod ord">
          <ac:chgData name="Eldert Grootenboer" userId="3fe8758b2c2b58d2" providerId="LiveId" clId="{80D3185E-4D2B-4438-8DF8-5474F5446621}" dt="2021-03-23T16:06:53.878" v="652" actId="700"/>
          <ac:spMkLst>
            <pc:docMk/>
            <pc:sldMk cId="1512689785" sldId="2076137838"/>
            <ac:spMk id="4" creationId="{109207E9-2988-46C7-BB17-3581B9CF357F}"/>
          </ac:spMkLst>
        </pc:spChg>
        <pc:spChg chg="add mod ord">
          <ac:chgData name="Eldert Grootenboer" userId="3fe8758b2c2b58d2" providerId="LiveId" clId="{80D3185E-4D2B-4438-8DF8-5474F5446621}" dt="2021-03-29T10:40:09.547" v="2060"/>
          <ac:spMkLst>
            <pc:docMk/>
            <pc:sldMk cId="1512689785" sldId="2076137838"/>
            <ac:spMk id="5" creationId="{20B899C0-EF34-4263-9792-E51D216933BE}"/>
          </ac:spMkLst>
        </pc:spChg>
      </pc:sldChg>
      <pc:sldChg chg="add del">
        <pc:chgData name="Eldert Grootenboer" userId="3fe8758b2c2b58d2" providerId="LiveId" clId="{80D3185E-4D2B-4438-8DF8-5474F5446621}" dt="2021-03-23T15:01:31.426" v="182" actId="22"/>
        <pc:sldMkLst>
          <pc:docMk/>
          <pc:sldMk cId="3505136346" sldId="2076137838"/>
        </pc:sldMkLst>
      </pc:sldChg>
      <pc:sldChg chg="modSp new del mod">
        <pc:chgData name="Eldert Grootenboer" userId="3fe8758b2c2b58d2" providerId="LiveId" clId="{80D3185E-4D2B-4438-8DF8-5474F5446621}" dt="2021-03-23T15:41:52.821" v="627" actId="47"/>
        <pc:sldMkLst>
          <pc:docMk/>
          <pc:sldMk cId="2329042646" sldId="2076137839"/>
        </pc:sldMkLst>
        <pc:spChg chg="mod">
          <ac:chgData name="Eldert Grootenboer" userId="3fe8758b2c2b58d2" providerId="LiveId" clId="{80D3185E-4D2B-4438-8DF8-5474F5446621}" dt="2021-03-23T15:41:46.715" v="622" actId="21"/>
          <ac:spMkLst>
            <pc:docMk/>
            <pc:sldMk cId="2329042646" sldId="2076137839"/>
            <ac:spMk id="2" creationId="{120A59E7-3390-468B-B9AE-8E3DE48F8162}"/>
          </ac:spMkLst>
        </pc:spChg>
      </pc:sldChg>
      <pc:sldChg chg="addSp delSp modSp new mod modTransition modClrScheme chgLayout">
        <pc:chgData name="Eldert Grootenboer" userId="3fe8758b2c2b58d2" providerId="LiveId" clId="{80D3185E-4D2B-4438-8DF8-5474F5446621}" dt="2021-03-29T10:40:54.429" v="2070" actId="12"/>
        <pc:sldMkLst>
          <pc:docMk/>
          <pc:sldMk cId="4134085281" sldId="2076137840"/>
        </pc:sldMkLst>
        <pc:spChg chg="mod ord">
          <ac:chgData name="Eldert Grootenboer" userId="3fe8758b2c2b58d2" providerId="LiveId" clId="{80D3185E-4D2B-4438-8DF8-5474F5446621}" dt="2021-03-29T10:40:41.375" v="2068" actId="700"/>
          <ac:spMkLst>
            <pc:docMk/>
            <pc:sldMk cId="4134085281" sldId="2076137840"/>
            <ac:spMk id="2" creationId="{D0D8F2B4-5C5F-43CD-BBA4-E752D8F7ACC5}"/>
          </ac:spMkLst>
        </pc:spChg>
        <pc:spChg chg="del">
          <ac:chgData name="Eldert Grootenboer" userId="3fe8758b2c2b58d2" providerId="LiveId" clId="{80D3185E-4D2B-4438-8DF8-5474F5446621}" dt="2021-03-23T16:06:53.878" v="652" actId="700"/>
          <ac:spMkLst>
            <pc:docMk/>
            <pc:sldMk cId="4134085281" sldId="2076137840"/>
            <ac:spMk id="3" creationId="{379D1DBE-3F9C-41F3-899E-51AC93323D46}"/>
          </ac:spMkLst>
        </pc:spChg>
        <pc:spChg chg="add del mod ord">
          <ac:chgData name="Eldert Grootenboer" userId="3fe8758b2c2b58d2" providerId="LiveId" clId="{80D3185E-4D2B-4438-8DF8-5474F5446621}" dt="2021-03-29T10:40:41.375" v="2068" actId="700"/>
          <ac:spMkLst>
            <pc:docMk/>
            <pc:sldMk cId="4134085281" sldId="2076137840"/>
            <ac:spMk id="3" creationId="{E1A170EA-9B0A-40C5-A7BC-481F69D740B7}"/>
          </ac:spMkLst>
        </pc:spChg>
        <pc:spChg chg="add del mod ord">
          <ac:chgData name="Eldert Grootenboer" userId="3fe8758b2c2b58d2" providerId="LiveId" clId="{80D3185E-4D2B-4438-8DF8-5474F5446621}" dt="2021-03-24T11:01:01.779" v="1841" actId="700"/>
          <ac:spMkLst>
            <pc:docMk/>
            <pc:sldMk cId="4134085281" sldId="2076137840"/>
            <ac:spMk id="4" creationId="{54CB228A-42A4-4518-9372-5756A8F2FD06}"/>
          </ac:spMkLst>
        </pc:spChg>
        <pc:spChg chg="add del mod ord">
          <ac:chgData name="Eldert Grootenboer" userId="3fe8758b2c2b58d2" providerId="LiveId" clId="{80D3185E-4D2B-4438-8DF8-5474F5446621}" dt="2021-03-29T10:40:41.375" v="2068" actId="700"/>
          <ac:spMkLst>
            <pc:docMk/>
            <pc:sldMk cId="4134085281" sldId="2076137840"/>
            <ac:spMk id="4" creationId="{ADED581A-B0D1-4F63-B28C-72A667A90749}"/>
          </ac:spMkLst>
        </pc:spChg>
        <pc:spChg chg="add mod ord">
          <ac:chgData name="Eldert Grootenboer" userId="3fe8758b2c2b58d2" providerId="LiveId" clId="{80D3185E-4D2B-4438-8DF8-5474F5446621}" dt="2021-03-29T10:40:51.228" v="2069" actId="12"/>
          <ac:spMkLst>
            <pc:docMk/>
            <pc:sldMk cId="4134085281" sldId="2076137840"/>
            <ac:spMk id="5" creationId="{25C09C0A-AC28-4CFE-827D-7AEA5868EA49}"/>
          </ac:spMkLst>
        </pc:spChg>
        <pc:spChg chg="add mod ord">
          <ac:chgData name="Eldert Grootenboer" userId="3fe8758b2c2b58d2" providerId="LiveId" clId="{80D3185E-4D2B-4438-8DF8-5474F5446621}" dt="2021-03-29T10:40:54.429" v="2070" actId="12"/>
          <ac:spMkLst>
            <pc:docMk/>
            <pc:sldMk cId="4134085281" sldId="2076137840"/>
            <ac:spMk id="6" creationId="{3D42651E-2712-4255-9B34-D48BF197B97D}"/>
          </ac:spMkLst>
        </pc:spChg>
      </pc:sldChg>
      <pc:sldChg chg="addSp delSp modSp new del mod modClrScheme chgLayout">
        <pc:chgData name="Eldert Grootenboer" userId="3fe8758b2c2b58d2" providerId="LiveId" clId="{80D3185E-4D2B-4438-8DF8-5474F5446621}" dt="2021-03-23T15:20:36.747" v="323" actId="47"/>
        <pc:sldMkLst>
          <pc:docMk/>
          <pc:sldMk cId="2275502966" sldId="2076137841"/>
        </pc:sldMkLst>
        <pc:spChg chg="add del mod ord">
          <ac:chgData name="Eldert Grootenboer" userId="3fe8758b2c2b58d2" providerId="LiveId" clId="{80D3185E-4D2B-4438-8DF8-5474F5446621}" dt="2021-03-23T15:09:52.017" v="311" actId="700"/>
          <ac:spMkLst>
            <pc:docMk/>
            <pc:sldMk cId="2275502966" sldId="2076137841"/>
            <ac:spMk id="2" creationId="{03158660-6F25-4430-8989-18DEBE076F06}"/>
          </ac:spMkLst>
        </pc:spChg>
        <pc:spChg chg="add del">
          <ac:chgData name="Eldert Grootenboer" userId="3fe8758b2c2b58d2" providerId="LiveId" clId="{80D3185E-4D2B-4438-8DF8-5474F5446621}" dt="2021-03-23T15:09:52.017" v="311" actId="700"/>
          <ac:spMkLst>
            <pc:docMk/>
            <pc:sldMk cId="2275502966" sldId="2076137841"/>
            <ac:spMk id="3" creationId="{A1513BCA-D2A8-4025-8200-1DCC020AB476}"/>
          </ac:spMkLst>
        </pc:spChg>
        <pc:spChg chg="add del mod ord">
          <ac:chgData name="Eldert Grootenboer" userId="3fe8758b2c2b58d2" providerId="LiveId" clId="{80D3185E-4D2B-4438-8DF8-5474F5446621}" dt="2021-03-23T15:09:36.956" v="304" actId="700"/>
          <ac:spMkLst>
            <pc:docMk/>
            <pc:sldMk cId="2275502966" sldId="2076137841"/>
            <ac:spMk id="10" creationId="{09C4F3BF-A803-4122-8DBC-BFDDF83B844D}"/>
          </ac:spMkLst>
        </pc:spChg>
        <pc:spChg chg="add del mod ord">
          <ac:chgData name="Eldert Grootenboer" userId="3fe8758b2c2b58d2" providerId="LiveId" clId="{80D3185E-4D2B-4438-8DF8-5474F5446621}" dt="2021-03-23T15:09:36.956" v="304" actId="700"/>
          <ac:spMkLst>
            <pc:docMk/>
            <pc:sldMk cId="2275502966" sldId="2076137841"/>
            <ac:spMk id="11" creationId="{C4853147-0DAF-47F1-86AA-2592CD034044}"/>
          </ac:spMkLst>
        </pc:spChg>
        <pc:spChg chg="add mod ord">
          <ac:chgData name="Eldert Grootenboer" userId="3fe8758b2c2b58d2" providerId="LiveId" clId="{80D3185E-4D2B-4438-8DF8-5474F5446621}" dt="2021-03-23T15:09:52.017" v="311" actId="700"/>
          <ac:spMkLst>
            <pc:docMk/>
            <pc:sldMk cId="2275502966" sldId="2076137841"/>
            <ac:spMk id="24" creationId="{755A92F3-5DBE-4CDB-ADD7-F8DB38EF5FF4}"/>
          </ac:spMkLst>
        </pc:spChg>
        <pc:grpChg chg="add del mod">
          <ac:chgData name="Eldert Grootenboer" userId="3fe8758b2c2b58d2" providerId="LiveId" clId="{80D3185E-4D2B-4438-8DF8-5474F5446621}" dt="2021-03-23T15:09:38.346" v="308" actId="164"/>
          <ac:grpSpMkLst>
            <pc:docMk/>
            <pc:sldMk cId="2275502966" sldId="2076137841"/>
            <ac:grpSpMk id="9" creationId="{393FFEDF-A7B4-429F-8797-7ABEFF3602AA}"/>
          </ac:grpSpMkLst>
        </pc:grpChg>
        <pc:grpChg chg="add del mod">
          <ac:chgData name="Eldert Grootenboer" userId="3fe8758b2c2b58d2" providerId="LiveId" clId="{80D3185E-4D2B-4438-8DF8-5474F5446621}" dt="2021-03-23T15:09:35.615" v="301" actId="164"/>
          <ac:grpSpMkLst>
            <pc:docMk/>
            <pc:sldMk cId="2275502966" sldId="2076137841"/>
            <ac:grpSpMk id="17" creationId="{89EF7F11-03B5-43D5-BA57-A87B58544E59}"/>
          </ac:grpSpMkLst>
        </pc:grpChg>
        <pc:grpChg chg="add del mod ord">
          <ac:chgData name="Eldert Grootenboer" userId="3fe8758b2c2b58d2" providerId="LiveId" clId="{80D3185E-4D2B-4438-8DF8-5474F5446621}" dt="2021-03-23T15:09:34.756" v="299"/>
          <ac:grpSpMkLst>
            <pc:docMk/>
            <pc:sldMk cId="2275502966" sldId="2076137841"/>
            <ac:grpSpMk id="18" creationId="{447AE265-F247-42A4-99D3-B72ADC992679}"/>
          </ac:grpSpMkLst>
        </pc:grpChg>
        <pc:picChg chg="add del mod topLvl">
          <ac:chgData name="Eldert Grootenboer" userId="3fe8758b2c2b58d2" providerId="LiveId" clId="{80D3185E-4D2B-4438-8DF8-5474F5446621}" dt="2021-03-23T15:09:39.099" v="310" actId="1076"/>
          <ac:picMkLst>
            <pc:docMk/>
            <pc:sldMk cId="2275502966" sldId="2076137841"/>
            <ac:picMk id="4" creationId="{B20AA6A1-4C9D-46C3-8E7C-75B01C6A21B5}"/>
          </ac:picMkLst>
        </pc:picChg>
        <pc:picChg chg="add del mod topLvl">
          <ac:chgData name="Eldert Grootenboer" userId="3fe8758b2c2b58d2" providerId="LiveId" clId="{80D3185E-4D2B-4438-8DF8-5474F5446621}" dt="2021-03-23T15:09:39.099" v="310" actId="1076"/>
          <ac:picMkLst>
            <pc:docMk/>
            <pc:sldMk cId="2275502966" sldId="2076137841"/>
            <ac:picMk id="5" creationId="{30B60B1A-ABE4-4AEE-AB26-E90554528D70}"/>
          </ac:picMkLst>
        </pc:picChg>
        <pc:picChg chg="add del mod topLvl">
          <ac:chgData name="Eldert Grootenboer" userId="3fe8758b2c2b58d2" providerId="LiveId" clId="{80D3185E-4D2B-4438-8DF8-5474F5446621}" dt="2021-03-23T15:09:39.099" v="310" actId="1076"/>
          <ac:picMkLst>
            <pc:docMk/>
            <pc:sldMk cId="2275502966" sldId="2076137841"/>
            <ac:picMk id="8" creationId="{85FE5ACD-6499-4E4F-8293-8BF611D077E8}"/>
          </ac:picMkLst>
        </pc:picChg>
        <pc:picChg chg="add del mod">
          <ac:chgData name="Eldert Grootenboer" userId="3fe8758b2c2b58d2" providerId="LiveId" clId="{80D3185E-4D2B-4438-8DF8-5474F5446621}" dt="2021-03-23T15:09:36.029" v="302"/>
          <ac:picMkLst>
            <pc:docMk/>
            <pc:sldMk cId="2275502966" sldId="2076137841"/>
            <ac:picMk id="12" creationId="{14AB5292-1682-4C21-9B45-A6CE8F4BCA0C}"/>
          </ac:picMkLst>
        </pc:picChg>
        <pc:picChg chg="add del mod">
          <ac:chgData name="Eldert Grootenboer" userId="3fe8758b2c2b58d2" providerId="LiveId" clId="{80D3185E-4D2B-4438-8DF8-5474F5446621}" dt="2021-03-23T15:09:36.029" v="302"/>
          <ac:picMkLst>
            <pc:docMk/>
            <pc:sldMk cId="2275502966" sldId="2076137841"/>
            <ac:picMk id="13" creationId="{D7F2022B-6BA5-4459-B61B-256A9E34F01E}"/>
          </ac:picMkLst>
        </pc:picChg>
        <pc:picChg chg="add del mod">
          <ac:chgData name="Eldert Grootenboer" userId="3fe8758b2c2b58d2" providerId="LiveId" clId="{80D3185E-4D2B-4438-8DF8-5474F5446621}" dt="2021-03-23T15:09:36.029" v="302"/>
          <ac:picMkLst>
            <pc:docMk/>
            <pc:sldMk cId="2275502966" sldId="2076137841"/>
            <ac:picMk id="16" creationId="{4E6881EB-9763-434E-96E1-1538CA57F930}"/>
          </ac:picMkLst>
        </pc:picChg>
        <pc:picChg chg="add del mod topLvl">
          <ac:chgData name="Eldert Grootenboer" userId="3fe8758b2c2b58d2" providerId="LiveId" clId="{80D3185E-4D2B-4438-8DF8-5474F5446621}" dt="2021-03-23T15:09:32.859" v="298" actId="165"/>
          <ac:picMkLst>
            <pc:docMk/>
            <pc:sldMk cId="2275502966" sldId="2076137841"/>
            <ac:picMk id="19" creationId="{D4129792-3742-4155-9782-1B3A9A08C899}"/>
          </ac:picMkLst>
        </pc:picChg>
        <pc:picChg chg="add del mod topLvl">
          <ac:chgData name="Eldert Grootenboer" userId="3fe8758b2c2b58d2" providerId="LiveId" clId="{80D3185E-4D2B-4438-8DF8-5474F5446621}" dt="2021-03-23T15:09:32.859" v="298" actId="165"/>
          <ac:picMkLst>
            <pc:docMk/>
            <pc:sldMk cId="2275502966" sldId="2076137841"/>
            <ac:picMk id="20" creationId="{1E7EFA4E-4153-4CB8-B7E5-82342804F4A3}"/>
          </ac:picMkLst>
        </pc:picChg>
        <pc:picChg chg="add del mod topLvl">
          <ac:chgData name="Eldert Grootenboer" userId="3fe8758b2c2b58d2" providerId="LiveId" clId="{80D3185E-4D2B-4438-8DF8-5474F5446621}" dt="2021-03-23T15:09:32.859" v="298" actId="165"/>
          <ac:picMkLst>
            <pc:docMk/>
            <pc:sldMk cId="2275502966" sldId="2076137841"/>
            <ac:picMk id="23" creationId="{C2EF5C3D-A1D5-4191-B49B-4921E886FE20}"/>
          </ac:picMkLst>
        </pc:picChg>
        <pc:cxnChg chg="add del mod topLvl">
          <ac:chgData name="Eldert Grootenboer" userId="3fe8758b2c2b58d2" providerId="LiveId" clId="{80D3185E-4D2B-4438-8DF8-5474F5446621}" dt="2021-03-23T15:09:39.099" v="310" actId="1076"/>
          <ac:cxnSpMkLst>
            <pc:docMk/>
            <pc:sldMk cId="2275502966" sldId="2076137841"/>
            <ac:cxnSpMk id="6" creationId="{FF054EC8-B7E9-4002-B91E-1CFA63853F35}"/>
          </ac:cxnSpMkLst>
        </pc:cxnChg>
        <pc:cxnChg chg="add del mod topLvl">
          <ac:chgData name="Eldert Grootenboer" userId="3fe8758b2c2b58d2" providerId="LiveId" clId="{80D3185E-4D2B-4438-8DF8-5474F5446621}" dt="2021-03-23T15:09:39.099" v="310" actId="1076"/>
          <ac:cxnSpMkLst>
            <pc:docMk/>
            <pc:sldMk cId="2275502966" sldId="2076137841"/>
            <ac:cxnSpMk id="7" creationId="{BBA35B2C-78CC-4D51-9909-F9039A4C54CA}"/>
          </ac:cxnSpMkLst>
        </pc:cxnChg>
        <pc:cxnChg chg="add del mod">
          <ac:chgData name="Eldert Grootenboer" userId="3fe8758b2c2b58d2" providerId="LiveId" clId="{80D3185E-4D2B-4438-8DF8-5474F5446621}" dt="2021-03-23T15:09:36.029" v="302"/>
          <ac:cxnSpMkLst>
            <pc:docMk/>
            <pc:sldMk cId="2275502966" sldId="2076137841"/>
            <ac:cxnSpMk id="14" creationId="{273B96D5-244E-48D1-8A12-D9B8C7358878}"/>
          </ac:cxnSpMkLst>
        </pc:cxnChg>
        <pc:cxnChg chg="add del mod">
          <ac:chgData name="Eldert Grootenboer" userId="3fe8758b2c2b58d2" providerId="LiveId" clId="{80D3185E-4D2B-4438-8DF8-5474F5446621}" dt="2021-03-23T15:09:36.029" v="302"/>
          <ac:cxnSpMkLst>
            <pc:docMk/>
            <pc:sldMk cId="2275502966" sldId="2076137841"/>
            <ac:cxnSpMk id="15" creationId="{0870C604-EB33-48E9-A897-526C4B8C9077}"/>
          </ac:cxnSpMkLst>
        </pc:cxnChg>
        <pc:cxnChg chg="add del mod topLvl">
          <ac:chgData name="Eldert Grootenboer" userId="3fe8758b2c2b58d2" providerId="LiveId" clId="{80D3185E-4D2B-4438-8DF8-5474F5446621}" dt="2021-03-23T15:09:32.859" v="298" actId="165"/>
          <ac:cxnSpMkLst>
            <pc:docMk/>
            <pc:sldMk cId="2275502966" sldId="2076137841"/>
            <ac:cxnSpMk id="21" creationId="{25F3352E-C172-4746-A94B-56694EDECF4C}"/>
          </ac:cxnSpMkLst>
        </pc:cxnChg>
        <pc:cxnChg chg="add del mod topLvl">
          <ac:chgData name="Eldert Grootenboer" userId="3fe8758b2c2b58d2" providerId="LiveId" clId="{80D3185E-4D2B-4438-8DF8-5474F5446621}" dt="2021-03-23T15:09:32.859" v="298" actId="165"/>
          <ac:cxnSpMkLst>
            <pc:docMk/>
            <pc:sldMk cId="2275502966" sldId="2076137841"/>
            <ac:cxnSpMk id="22" creationId="{5ACCCB37-26B9-41CA-84E9-382B5124B395}"/>
          </ac:cxnSpMkLst>
        </pc:cxnChg>
      </pc:sldChg>
      <pc:sldChg chg="addSp delSp modSp new mod modTransition modClrScheme modAnim modShow chgLayout">
        <pc:chgData name="Eldert Grootenboer" userId="3fe8758b2c2b58d2" providerId="LiveId" clId="{80D3185E-4D2B-4438-8DF8-5474F5446621}" dt="2021-03-29T10:40:09.547" v="2060"/>
        <pc:sldMkLst>
          <pc:docMk/>
          <pc:sldMk cId="1165720735" sldId="2076137842"/>
        </pc:sldMkLst>
        <pc:spChg chg="del mod ord">
          <ac:chgData name="Eldert Grootenboer" userId="3fe8758b2c2b58d2" providerId="LiveId" clId="{80D3185E-4D2B-4438-8DF8-5474F5446621}" dt="2021-03-23T15:10:40.582" v="313" actId="700"/>
          <ac:spMkLst>
            <pc:docMk/>
            <pc:sldMk cId="1165720735" sldId="2076137842"/>
            <ac:spMk id="2" creationId="{D9EB88EB-5D24-4406-A098-0D6CC6CF1034}"/>
          </ac:spMkLst>
        </pc:spChg>
        <pc:spChg chg="del">
          <ac:chgData name="Eldert Grootenboer" userId="3fe8758b2c2b58d2" providerId="LiveId" clId="{80D3185E-4D2B-4438-8DF8-5474F5446621}" dt="2021-03-23T15:10:40.582" v="313" actId="700"/>
          <ac:spMkLst>
            <pc:docMk/>
            <pc:sldMk cId="1165720735" sldId="2076137842"/>
            <ac:spMk id="3" creationId="{23799055-095A-4440-BCA0-DF5CA0DA4944}"/>
          </ac:spMkLst>
        </pc:spChg>
        <pc:spChg chg="add del mod ord">
          <ac:chgData name="Eldert Grootenboer" userId="3fe8758b2c2b58d2" providerId="LiveId" clId="{80D3185E-4D2B-4438-8DF8-5474F5446621}" dt="2021-03-23T16:05:58.253" v="646" actId="700"/>
          <ac:spMkLst>
            <pc:docMk/>
            <pc:sldMk cId="1165720735" sldId="2076137842"/>
            <ac:spMk id="4" creationId="{44556B26-3962-456A-BF07-FD69FB70C3D4}"/>
          </ac:spMkLst>
        </pc:spChg>
        <pc:spChg chg="add del mod ord">
          <ac:chgData name="Eldert Grootenboer" userId="3fe8758b2c2b58d2" providerId="LiveId" clId="{80D3185E-4D2B-4438-8DF8-5474F5446621}" dt="2021-03-23T16:06:53.878" v="652" actId="700"/>
          <ac:spMkLst>
            <pc:docMk/>
            <pc:sldMk cId="1165720735" sldId="2076137842"/>
            <ac:spMk id="12" creationId="{50C4D6BC-9B92-431E-8934-9CC23D9D4C09}"/>
          </ac:spMkLst>
        </pc:spChg>
        <pc:spChg chg="add del mod ord">
          <ac:chgData name="Eldert Grootenboer" userId="3fe8758b2c2b58d2" providerId="LiveId" clId="{80D3185E-4D2B-4438-8DF8-5474F5446621}" dt="2021-03-23T16:06:53.878" v="652" actId="700"/>
          <ac:spMkLst>
            <pc:docMk/>
            <pc:sldMk cId="1165720735" sldId="2076137842"/>
            <ac:spMk id="13" creationId="{B9247B8E-A8E9-4ACB-9F5A-FEEF1E33CF10}"/>
          </ac:spMkLst>
        </pc:spChg>
        <pc:spChg chg="add mod ord">
          <ac:chgData name="Eldert Grootenboer" userId="3fe8758b2c2b58d2" providerId="LiveId" clId="{80D3185E-4D2B-4438-8DF8-5474F5446621}" dt="2021-03-29T10:40:09.547" v="2060"/>
          <ac:spMkLst>
            <pc:docMk/>
            <pc:sldMk cId="1165720735" sldId="2076137842"/>
            <ac:spMk id="14" creationId="{193ECD0B-864D-465F-BE5B-F4760169FFD4}"/>
          </ac:spMkLst>
        </pc:spChg>
        <pc:spChg chg="add del mod ord">
          <ac:chgData name="Eldert Grootenboer" userId="3fe8758b2c2b58d2" providerId="LiveId" clId="{80D3185E-4D2B-4438-8DF8-5474F5446621}" dt="2021-03-23T16:48:48.667" v="1083" actId="700"/>
          <ac:spMkLst>
            <pc:docMk/>
            <pc:sldMk cId="1165720735" sldId="2076137842"/>
            <ac:spMk id="15" creationId="{24F63A00-8852-421D-B387-6E4215C7C39B}"/>
          </ac:spMkLst>
        </pc:spChg>
        <pc:picChg chg="add mod">
          <ac:chgData name="Eldert Grootenboer" userId="3fe8758b2c2b58d2" providerId="LiveId" clId="{80D3185E-4D2B-4438-8DF8-5474F5446621}" dt="2021-03-23T15:10:41.911" v="314"/>
          <ac:picMkLst>
            <pc:docMk/>
            <pc:sldMk cId="1165720735" sldId="2076137842"/>
            <ac:picMk id="5" creationId="{51470ABF-813B-41AA-AF02-2D3FC67B0025}"/>
          </ac:picMkLst>
        </pc:picChg>
        <pc:picChg chg="add mod">
          <ac:chgData name="Eldert Grootenboer" userId="3fe8758b2c2b58d2" providerId="LiveId" clId="{80D3185E-4D2B-4438-8DF8-5474F5446621}" dt="2021-03-23T15:10:41.911" v="314"/>
          <ac:picMkLst>
            <pc:docMk/>
            <pc:sldMk cId="1165720735" sldId="2076137842"/>
            <ac:picMk id="6" creationId="{00A4790E-D9C8-4200-ABE4-4A02C1600D54}"/>
          </ac:picMkLst>
        </pc:picChg>
        <pc:picChg chg="add mod">
          <ac:chgData name="Eldert Grootenboer" userId="3fe8758b2c2b58d2" providerId="LiveId" clId="{80D3185E-4D2B-4438-8DF8-5474F5446621}" dt="2021-03-23T16:48:38.051" v="1081"/>
          <ac:picMkLst>
            <pc:docMk/>
            <pc:sldMk cId="1165720735" sldId="2076137842"/>
            <ac:picMk id="7" creationId="{946BC039-42E9-4255-A238-E47FA416808E}"/>
          </ac:picMkLst>
        </pc:picChg>
        <pc:picChg chg="add mod">
          <ac:chgData name="Eldert Grootenboer" userId="3fe8758b2c2b58d2" providerId="LiveId" clId="{80D3185E-4D2B-4438-8DF8-5474F5446621}" dt="2021-03-23T15:10:41.911" v="314"/>
          <ac:picMkLst>
            <pc:docMk/>
            <pc:sldMk cId="1165720735" sldId="2076137842"/>
            <ac:picMk id="10" creationId="{6AA2E9C3-3F0A-40DA-BEC1-FC32DD9E408F}"/>
          </ac:picMkLst>
        </pc:picChg>
        <pc:cxnChg chg="add mod">
          <ac:chgData name="Eldert Grootenboer" userId="3fe8758b2c2b58d2" providerId="LiveId" clId="{80D3185E-4D2B-4438-8DF8-5474F5446621}" dt="2021-03-23T16:48:43.969" v="1082" actId="208"/>
          <ac:cxnSpMkLst>
            <pc:docMk/>
            <pc:sldMk cId="1165720735" sldId="2076137842"/>
            <ac:cxnSpMk id="8" creationId="{49729635-0FBA-495E-8021-30E14E73EA14}"/>
          </ac:cxnSpMkLst>
        </pc:cxnChg>
        <pc:cxnChg chg="add mod">
          <ac:chgData name="Eldert Grootenboer" userId="3fe8758b2c2b58d2" providerId="LiveId" clId="{80D3185E-4D2B-4438-8DF8-5474F5446621}" dt="2021-03-23T16:30:14.159" v="827" actId="208"/>
          <ac:cxnSpMkLst>
            <pc:docMk/>
            <pc:sldMk cId="1165720735" sldId="2076137842"/>
            <ac:cxnSpMk id="9" creationId="{CB93F5AA-EECE-40E4-84E5-D11EFD3E83F4}"/>
          </ac:cxnSpMkLst>
        </pc:cxnChg>
        <pc:cxnChg chg="add mod">
          <ac:chgData name="Eldert Grootenboer" userId="3fe8758b2c2b58d2" providerId="LiveId" clId="{80D3185E-4D2B-4438-8DF8-5474F5446621}" dt="2021-03-23T16:30:14.159" v="827" actId="208"/>
          <ac:cxnSpMkLst>
            <pc:docMk/>
            <pc:sldMk cId="1165720735" sldId="2076137842"/>
            <ac:cxnSpMk id="11" creationId="{2C1A158A-ECBA-41CD-9835-7813BC6A6F05}"/>
          </ac:cxnSpMkLst>
        </pc:cxnChg>
      </pc:sldChg>
      <pc:sldChg chg="addSp delSp modSp new mod modTransition modClrScheme modShow chgLayout">
        <pc:chgData name="Eldert Grootenboer" userId="3fe8758b2c2b58d2" providerId="LiveId" clId="{80D3185E-4D2B-4438-8DF8-5474F5446621}" dt="2021-03-29T10:40:09.547" v="2060"/>
        <pc:sldMkLst>
          <pc:docMk/>
          <pc:sldMk cId="107296400" sldId="2076137843"/>
        </pc:sldMkLst>
        <pc:spChg chg="del mod ord">
          <ac:chgData name="Eldert Grootenboer" userId="3fe8758b2c2b58d2" providerId="LiveId" clId="{80D3185E-4D2B-4438-8DF8-5474F5446621}" dt="2021-03-23T15:11:42.606" v="318" actId="700"/>
          <ac:spMkLst>
            <pc:docMk/>
            <pc:sldMk cId="107296400" sldId="2076137843"/>
            <ac:spMk id="2" creationId="{63AF1884-1838-47C3-8E98-901B8545FD1F}"/>
          </ac:spMkLst>
        </pc:spChg>
        <pc:spChg chg="del">
          <ac:chgData name="Eldert Grootenboer" userId="3fe8758b2c2b58d2" providerId="LiveId" clId="{80D3185E-4D2B-4438-8DF8-5474F5446621}" dt="2021-03-23T15:11:42.606" v="318" actId="700"/>
          <ac:spMkLst>
            <pc:docMk/>
            <pc:sldMk cId="107296400" sldId="2076137843"/>
            <ac:spMk id="3" creationId="{DF6BCBB8-3C39-433C-A893-320A91A60C7A}"/>
          </ac:spMkLst>
        </pc:spChg>
        <pc:spChg chg="add del mod ord">
          <ac:chgData name="Eldert Grootenboer" userId="3fe8758b2c2b58d2" providerId="LiveId" clId="{80D3185E-4D2B-4438-8DF8-5474F5446621}" dt="2021-03-23T16:05:58.253" v="646" actId="700"/>
          <ac:spMkLst>
            <pc:docMk/>
            <pc:sldMk cId="107296400" sldId="2076137843"/>
            <ac:spMk id="4" creationId="{015280E3-5E07-46BD-8510-77C18FFEB2FD}"/>
          </ac:spMkLst>
        </pc:spChg>
        <pc:spChg chg="add del mod ord">
          <ac:chgData name="Eldert Grootenboer" userId="3fe8758b2c2b58d2" providerId="LiveId" clId="{80D3185E-4D2B-4438-8DF8-5474F5446621}" dt="2021-03-23T16:06:53.878" v="652" actId="700"/>
          <ac:spMkLst>
            <pc:docMk/>
            <pc:sldMk cId="107296400" sldId="2076137843"/>
            <ac:spMk id="16" creationId="{107F7F3B-7FEC-4D50-9685-278C07019BF6}"/>
          </ac:spMkLst>
        </pc:spChg>
        <pc:spChg chg="add del mod ord">
          <ac:chgData name="Eldert Grootenboer" userId="3fe8758b2c2b58d2" providerId="LiveId" clId="{80D3185E-4D2B-4438-8DF8-5474F5446621}" dt="2021-03-23T16:06:53.878" v="652" actId="700"/>
          <ac:spMkLst>
            <pc:docMk/>
            <pc:sldMk cId="107296400" sldId="2076137843"/>
            <ac:spMk id="17" creationId="{AE4525F9-A02E-4CA8-A37A-329D43528F99}"/>
          </ac:spMkLst>
        </pc:spChg>
        <pc:spChg chg="add mod ord">
          <ac:chgData name="Eldert Grootenboer" userId="3fe8758b2c2b58d2" providerId="LiveId" clId="{80D3185E-4D2B-4438-8DF8-5474F5446621}" dt="2021-03-29T10:40:09.547" v="2060"/>
          <ac:spMkLst>
            <pc:docMk/>
            <pc:sldMk cId="107296400" sldId="2076137843"/>
            <ac:spMk id="18" creationId="{FDD60E7B-4CDB-4D2C-B34C-824B6F25774E}"/>
          </ac:spMkLst>
        </pc:spChg>
        <pc:spChg chg="add del mod ord">
          <ac:chgData name="Eldert Grootenboer" userId="3fe8758b2c2b58d2" providerId="LiveId" clId="{80D3185E-4D2B-4438-8DF8-5474F5446621}" dt="2021-03-23T16:48:56.751" v="1084" actId="700"/>
          <ac:spMkLst>
            <pc:docMk/>
            <pc:sldMk cId="107296400" sldId="2076137843"/>
            <ac:spMk id="19" creationId="{7342E7F3-2F28-42CD-A790-9380AE9E3C5C}"/>
          </ac:spMkLst>
        </pc:spChg>
        <pc:picChg chg="add mod">
          <ac:chgData name="Eldert Grootenboer" userId="3fe8758b2c2b58d2" providerId="LiveId" clId="{80D3185E-4D2B-4438-8DF8-5474F5446621}" dt="2021-03-23T15:11:43.619" v="319"/>
          <ac:picMkLst>
            <pc:docMk/>
            <pc:sldMk cId="107296400" sldId="2076137843"/>
            <ac:picMk id="5" creationId="{9FC93C7E-AD8A-4A3F-806C-D7D1B183D381}"/>
          </ac:picMkLst>
        </pc:picChg>
        <pc:picChg chg="add mod">
          <ac:chgData name="Eldert Grootenboer" userId="3fe8758b2c2b58d2" providerId="LiveId" clId="{80D3185E-4D2B-4438-8DF8-5474F5446621}" dt="2021-03-23T15:11:43.619" v="319"/>
          <ac:picMkLst>
            <pc:docMk/>
            <pc:sldMk cId="107296400" sldId="2076137843"/>
            <ac:picMk id="6" creationId="{DBB83846-5800-4D73-8869-5AEF96634C64}"/>
          </ac:picMkLst>
        </pc:picChg>
        <pc:picChg chg="add mod">
          <ac:chgData name="Eldert Grootenboer" userId="3fe8758b2c2b58d2" providerId="LiveId" clId="{80D3185E-4D2B-4438-8DF8-5474F5446621}" dt="2021-03-23T16:48:29.855" v="1080"/>
          <ac:picMkLst>
            <pc:docMk/>
            <pc:sldMk cId="107296400" sldId="2076137843"/>
            <ac:picMk id="7" creationId="{1FCD4720-2B44-4D2F-95C0-7741423F8EBE}"/>
          </ac:picMkLst>
        </pc:picChg>
        <pc:picChg chg="add mod">
          <ac:chgData name="Eldert Grootenboer" userId="3fe8758b2c2b58d2" providerId="LiveId" clId="{80D3185E-4D2B-4438-8DF8-5474F5446621}" dt="2021-03-23T15:11:43.619" v="319"/>
          <ac:picMkLst>
            <pc:docMk/>
            <pc:sldMk cId="107296400" sldId="2076137843"/>
            <ac:picMk id="8" creationId="{8B368A81-5D31-45CE-9751-5AE75B79EE56}"/>
          </ac:picMkLst>
        </pc:picChg>
        <pc:picChg chg="add mod">
          <ac:chgData name="Eldert Grootenboer" userId="3fe8758b2c2b58d2" providerId="LiveId" clId="{80D3185E-4D2B-4438-8DF8-5474F5446621}" dt="2021-03-23T15:11:43.619" v="319"/>
          <ac:picMkLst>
            <pc:docMk/>
            <pc:sldMk cId="107296400" sldId="2076137843"/>
            <ac:picMk id="9" creationId="{EFBADB4B-4FC0-4486-886E-FFBEC48B647F}"/>
          </ac:picMkLst>
        </pc:picChg>
        <pc:picChg chg="add mod">
          <ac:chgData name="Eldert Grootenboer" userId="3fe8758b2c2b58d2" providerId="LiveId" clId="{80D3185E-4D2B-4438-8DF8-5474F5446621}" dt="2021-03-23T15:11:43.619" v="319"/>
          <ac:picMkLst>
            <pc:docMk/>
            <pc:sldMk cId="107296400" sldId="2076137843"/>
            <ac:picMk id="14" creationId="{45402A99-906F-40B9-828B-980CF5A2D0FE}"/>
          </ac:picMkLst>
        </pc:picChg>
        <pc:cxnChg chg="add mod">
          <ac:chgData name="Eldert Grootenboer" userId="3fe8758b2c2b58d2" providerId="LiveId" clId="{80D3185E-4D2B-4438-8DF8-5474F5446621}" dt="2021-03-23T16:48:24.189" v="1079" actId="208"/>
          <ac:cxnSpMkLst>
            <pc:docMk/>
            <pc:sldMk cId="107296400" sldId="2076137843"/>
            <ac:cxnSpMk id="10" creationId="{79E70A8A-0CC4-4714-8F31-9A4587DDF4BD}"/>
          </ac:cxnSpMkLst>
        </pc:cxnChg>
        <pc:cxnChg chg="add mod">
          <ac:chgData name="Eldert Grootenboer" userId="3fe8758b2c2b58d2" providerId="LiveId" clId="{80D3185E-4D2B-4438-8DF8-5474F5446621}" dt="2021-03-23T16:39:48.794" v="973" actId="208"/>
          <ac:cxnSpMkLst>
            <pc:docMk/>
            <pc:sldMk cId="107296400" sldId="2076137843"/>
            <ac:cxnSpMk id="11" creationId="{51FFD999-FAC3-430B-B63B-F52C67A34949}"/>
          </ac:cxnSpMkLst>
        </pc:cxnChg>
        <pc:cxnChg chg="add mod">
          <ac:chgData name="Eldert Grootenboer" userId="3fe8758b2c2b58d2" providerId="LiveId" clId="{80D3185E-4D2B-4438-8DF8-5474F5446621}" dt="2021-03-23T16:39:48.794" v="973" actId="208"/>
          <ac:cxnSpMkLst>
            <pc:docMk/>
            <pc:sldMk cId="107296400" sldId="2076137843"/>
            <ac:cxnSpMk id="12" creationId="{818887E8-1ACE-473A-8690-95E5C6D693A8}"/>
          </ac:cxnSpMkLst>
        </pc:cxnChg>
        <pc:cxnChg chg="add mod">
          <ac:chgData name="Eldert Grootenboer" userId="3fe8758b2c2b58d2" providerId="LiveId" clId="{80D3185E-4D2B-4438-8DF8-5474F5446621}" dt="2021-03-23T16:39:48.794" v="973" actId="208"/>
          <ac:cxnSpMkLst>
            <pc:docMk/>
            <pc:sldMk cId="107296400" sldId="2076137843"/>
            <ac:cxnSpMk id="13" creationId="{BCFE6A43-71CB-44AD-8BA2-EAD7EE90B484}"/>
          </ac:cxnSpMkLst>
        </pc:cxnChg>
        <pc:cxnChg chg="add mod">
          <ac:chgData name="Eldert Grootenboer" userId="3fe8758b2c2b58d2" providerId="LiveId" clId="{80D3185E-4D2B-4438-8DF8-5474F5446621}" dt="2021-03-23T16:39:48.794" v="973" actId="208"/>
          <ac:cxnSpMkLst>
            <pc:docMk/>
            <pc:sldMk cId="107296400" sldId="2076137843"/>
            <ac:cxnSpMk id="15" creationId="{46D185AF-6A67-40E3-9C12-E6921DC89CA1}"/>
          </ac:cxnSpMkLst>
        </pc:cxnChg>
      </pc:sldChg>
      <pc:sldChg chg="addSp delSp modSp new mod modTransition modClrScheme modShow chgLayout">
        <pc:chgData name="Eldert Grootenboer" userId="3fe8758b2c2b58d2" providerId="LiveId" clId="{80D3185E-4D2B-4438-8DF8-5474F5446621}" dt="2021-03-29T10:40:09.681" v="2062" actId="27636"/>
        <pc:sldMkLst>
          <pc:docMk/>
          <pc:sldMk cId="2978470398" sldId="2076137844"/>
        </pc:sldMkLst>
        <pc:spChg chg="del mod ord">
          <ac:chgData name="Eldert Grootenboer" userId="3fe8758b2c2b58d2" providerId="LiveId" clId="{80D3185E-4D2B-4438-8DF8-5474F5446621}" dt="2021-03-23T15:28:19.799" v="449" actId="700"/>
          <ac:spMkLst>
            <pc:docMk/>
            <pc:sldMk cId="2978470398" sldId="2076137844"/>
            <ac:spMk id="2" creationId="{BE8E7C72-5ED9-4197-8F80-D4044A34DBE9}"/>
          </ac:spMkLst>
        </pc:spChg>
        <pc:spChg chg="del mod ord">
          <ac:chgData name="Eldert Grootenboer" userId="3fe8758b2c2b58d2" providerId="LiveId" clId="{80D3185E-4D2B-4438-8DF8-5474F5446621}" dt="2021-03-23T15:28:19.799" v="449" actId="700"/>
          <ac:spMkLst>
            <pc:docMk/>
            <pc:sldMk cId="2978470398" sldId="2076137844"/>
            <ac:spMk id="3" creationId="{20FB19C2-F910-40B8-97F2-F70AA9B19EBB}"/>
          </ac:spMkLst>
        </pc:spChg>
        <pc:spChg chg="add mod ord">
          <ac:chgData name="Eldert Grootenboer" userId="3fe8758b2c2b58d2" providerId="LiveId" clId="{80D3185E-4D2B-4438-8DF8-5474F5446621}" dt="2021-03-29T10:40:09.547" v="2060"/>
          <ac:spMkLst>
            <pc:docMk/>
            <pc:sldMk cId="2978470398" sldId="2076137844"/>
            <ac:spMk id="4" creationId="{5688CB4F-39D7-4639-9E63-7B3F852724D8}"/>
          </ac:spMkLst>
        </pc:spChg>
        <pc:spChg chg="add mod ord">
          <ac:chgData name="Eldert Grootenboer" userId="3fe8758b2c2b58d2" providerId="LiveId" clId="{80D3185E-4D2B-4438-8DF8-5474F5446621}" dt="2021-03-29T10:40:09.681" v="2062" actId="27636"/>
          <ac:spMkLst>
            <pc:docMk/>
            <pc:sldMk cId="2978470398" sldId="2076137844"/>
            <ac:spMk id="5" creationId="{E20C5175-9879-460E-87E4-DF505397BBB7}"/>
          </ac:spMkLst>
        </pc:spChg>
        <pc:spChg chg="add del mod">
          <ac:chgData name="Eldert Grootenboer" userId="3fe8758b2c2b58d2" providerId="LiveId" clId="{80D3185E-4D2B-4438-8DF8-5474F5446621}" dt="2021-03-23T15:29:35.891" v="476" actId="6264"/>
          <ac:spMkLst>
            <pc:docMk/>
            <pc:sldMk cId="2978470398" sldId="2076137844"/>
            <ac:spMk id="6" creationId="{71E551D3-0BBB-4A4D-B56A-B9FFB30D6C1A}"/>
          </ac:spMkLst>
        </pc:spChg>
        <pc:spChg chg="add del mod">
          <ac:chgData name="Eldert Grootenboer" userId="3fe8758b2c2b58d2" providerId="LiveId" clId="{80D3185E-4D2B-4438-8DF8-5474F5446621}" dt="2021-03-23T15:29:35.891" v="476" actId="6264"/>
          <ac:spMkLst>
            <pc:docMk/>
            <pc:sldMk cId="2978470398" sldId="2076137844"/>
            <ac:spMk id="7" creationId="{5755805E-E2E6-4F3D-BA65-71DF19DA8A21}"/>
          </ac:spMkLst>
        </pc:spChg>
      </pc:sldChg>
      <pc:sldChg chg="addSp delSp modSp new add del mod modTransition setBg modClrScheme delAnim modAnim delDesignElem modShow chgLayout modNotesTx">
        <pc:chgData name="Eldert Grootenboer" userId="3fe8758b2c2b58d2" providerId="LiveId" clId="{80D3185E-4D2B-4438-8DF8-5474F5446621}" dt="2021-03-29T10:41:58.069" v="2083" actId="47"/>
        <pc:sldMkLst>
          <pc:docMk/>
          <pc:sldMk cId="3692292904" sldId="2076137845"/>
        </pc:sldMkLst>
        <pc:spChg chg="mod ord">
          <ac:chgData name="Eldert Grootenboer" userId="3fe8758b2c2b58d2" providerId="LiveId" clId="{80D3185E-4D2B-4438-8DF8-5474F5446621}" dt="2021-03-29T10:41:30.685" v="2076" actId="21"/>
          <ac:spMkLst>
            <pc:docMk/>
            <pc:sldMk cId="3692292904" sldId="2076137845"/>
            <ac:spMk id="2" creationId="{9666FA26-2957-43B4-94A4-DC83565E10A8}"/>
          </ac:spMkLst>
        </pc:spChg>
        <pc:spChg chg="del mod ord">
          <ac:chgData name="Eldert Grootenboer" userId="3fe8758b2c2b58d2" providerId="LiveId" clId="{80D3185E-4D2B-4438-8DF8-5474F5446621}" dt="2021-03-24T10:37:42.703" v="1361" actId="26606"/>
          <ac:spMkLst>
            <pc:docMk/>
            <pc:sldMk cId="3692292904" sldId="2076137845"/>
            <ac:spMk id="3" creationId="{5E2FCE0D-810E-41A0-BCEC-92F15B95BDFC}"/>
          </ac:spMkLst>
        </pc:spChg>
        <pc:spChg chg="add del mod">
          <ac:chgData name="Eldert Grootenboer" userId="3fe8758b2c2b58d2" providerId="LiveId" clId="{80D3185E-4D2B-4438-8DF8-5474F5446621}" dt="2021-03-29T10:41:15.405" v="2072" actId="6264"/>
          <ac:spMkLst>
            <pc:docMk/>
            <pc:sldMk cId="3692292904" sldId="2076137845"/>
            <ac:spMk id="3" creationId="{6D89DF27-6BD5-4BC6-8B08-C5F49584AAFB}"/>
          </ac:spMkLst>
        </pc:spChg>
        <pc:spChg chg="add del mod">
          <ac:chgData name="Eldert Grootenboer" userId="3fe8758b2c2b58d2" providerId="LiveId" clId="{80D3185E-4D2B-4438-8DF8-5474F5446621}" dt="2021-03-23T15:31:11.979" v="511" actId="6264"/>
          <ac:spMkLst>
            <pc:docMk/>
            <pc:sldMk cId="3692292904" sldId="2076137845"/>
            <ac:spMk id="4" creationId="{424CB824-0386-4C8D-A0E2-C41D4BB7F52C}"/>
          </ac:spMkLst>
        </pc:spChg>
        <pc:spChg chg="add del mod">
          <ac:chgData name="Eldert Grootenboer" userId="3fe8758b2c2b58d2" providerId="LiveId" clId="{80D3185E-4D2B-4438-8DF8-5474F5446621}" dt="2021-03-29T10:41:15.405" v="2072" actId="6264"/>
          <ac:spMkLst>
            <pc:docMk/>
            <pc:sldMk cId="3692292904" sldId="2076137845"/>
            <ac:spMk id="4" creationId="{63966E00-EF39-4761-99D3-8BD2623D671F}"/>
          </ac:spMkLst>
        </pc:spChg>
        <pc:spChg chg="add del mod">
          <ac:chgData name="Eldert Grootenboer" userId="3fe8758b2c2b58d2" providerId="LiveId" clId="{80D3185E-4D2B-4438-8DF8-5474F5446621}" dt="2021-03-23T15:31:11.979" v="511" actId="6264"/>
          <ac:spMkLst>
            <pc:docMk/>
            <pc:sldMk cId="3692292904" sldId="2076137845"/>
            <ac:spMk id="5" creationId="{D2D96002-0243-44D8-B323-F91177010442}"/>
          </ac:spMkLst>
        </pc:spChg>
        <pc:spChg chg="add del mod">
          <ac:chgData name="Eldert Grootenboer" userId="3fe8758b2c2b58d2" providerId="LiveId" clId="{80D3185E-4D2B-4438-8DF8-5474F5446621}" dt="2021-03-23T16:05:49.884" v="645" actId="6264"/>
          <ac:spMkLst>
            <pc:docMk/>
            <pc:sldMk cId="3692292904" sldId="2076137845"/>
            <ac:spMk id="6" creationId="{27919BCB-EDCA-46AF-8E45-536BEDF8A9BD}"/>
          </ac:spMkLst>
        </pc:spChg>
        <pc:spChg chg="add mod">
          <ac:chgData name="Eldert Grootenboer" userId="3fe8758b2c2b58d2" providerId="LiveId" clId="{80D3185E-4D2B-4438-8DF8-5474F5446621}" dt="2021-03-29T10:41:38.047" v="2078" actId="21"/>
          <ac:spMkLst>
            <pc:docMk/>
            <pc:sldMk cId="3692292904" sldId="2076137845"/>
            <ac:spMk id="6" creationId="{71D85E85-BF5C-49E9-9381-356625DFFC77}"/>
          </ac:spMkLst>
        </pc:spChg>
        <pc:spChg chg="add del mod">
          <ac:chgData name="Eldert Grootenboer" userId="3fe8758b2c2b58d2" providerId="LiveId" clId="{80D3185E-4D2B-4438-8DF8-5474F5446621}" dt="2021-03-23T16:05:49.884" v="645" actId="6264"/>
          <ac:spMkLst>
            <pc:docMk/>
            <pc:sldMk cId="3692292904" sldId="2076137845"/>
            <ac:spMk id="7" creationId="{1D99BABB-3EAB-40AA-A8A9-8D5D6C1CE645}"/>
          </ac:spMkLst>
        </pc:spChg>
        <pc:spChg chg="add del">
          <ac:chgData name="Eldert Grootenboer" userId="3fe8758b2c2b58d2" providerId="LiveId" clId="{80D3185E-4D2B-4438-8DF8-5474F5446621}" dt="2021-03-24T10:37:48.912" v="1362" actId="26606"/>
          <ac:spMkLst>
            <pc:docMk/>
            <pc:sldMk cId="3692292904" sldId="2076137845"/>
            <ac:spMk id="9" creationId="{6C4028FD-8BAA-4A19-BFDE-594D991B7552}"/>
          </ac:spMkLst>
        </pc:spChg>
        <pc:spChg chg="add del mod">
          <ac:chgData name="Eldert Grootenboer" userId="3fe8758b2c2b58d2" providerId="LiveId" clId="{80D3185E-4D2B-4438-8DF8-5474F5446621}" dt="2021-03-24T10:38:06.186" v="1366" actId="6264"/>
          <ac:spMkLst>
            <pc:docMk/>
            <pc:sldMk cId="3692292904" sldId="2076137845"/>
            <ac:spMk id="10" creationId="{70FE5C6B-0422-4654-84CC-9F3A5F1383EB}"/>
          </ac:spMkLst>
        </pc:spChg>
        <pc:spChg chg="add del mod">
          <ac:chgData name="Eldert Grootenboer" userId="3fe8758b2c2b58d2" providerId="LiveId" clId="{80D3185E-4D2B-4438-8DF8-5474F5446621}" dt="2021-03-24T10:38:06.186" v="1366" actId="6264"/>
          <ac:spMkLst>
            <pc:docMk/>
            <pc:sldMk cId="3692292904" sldId="2076137845"/>
            <ac:spMk id="11" creationId="{DB23AAF3-954E-46B4-ACD6-0AE26575CB3A}"/>
          </ac:spMkLst>
        </pc:spChg>
        <pc:spChg chg="add del">
          <ac:chgData name="Eldert Grootenboer" userId="3fe8758b2c2b58d2" providerId="LiveId" clId="{80D3185E-4D2B-4438-8DF8-5474F5446621}" dt="2021-03-24T10:38:03.177" v="1364" actId="700"/>
          <ac:spMkLst>
            <pc:docMk/>
            <pc:sldMk cId="3692292904" sldId="2076137845"/>
            <ac:spMk id="14" creationId="{37E32B78-23DD-4E77-8B9C-7779E3BF20C2}"/>
          </ac:spMkLst>
        </pc:spChg>
        <pc:graphicFrameChg chg="add del mod ord modGraphic">
          <ac:chgData name="Eldert Grootenboer" userId="3fe8758b2c2b58d2" providerId="LiveId" clId="{80D3185E-4D2B-4438-8DF8-5474F5446621}" dt="2021-03-29T10:41:38.047" v="2078" actId="21"/>
          <ac:graphicFrameMkLst>
            <pc:docMk/>
            <pc:sldMk cId="3692292904" sldId="2076137845"/>
            <ac:graphicFrameMk id="8" creationId="{CE057751-C2EC-4B7C-8328-547735B1652B}"/>
          </ac:graphicFrameMkLst>
        </pc:graphicFrameChg>
      </pc:sldChg>
      <pc:sldChg chg="addSp delSp modSp">
        <pc:chgData name="Eldert Grootenboer" userId="3fe8758b2c2b58d2" providerId="LiveId" clId="{80D3185E-4D2B-4438-8DF8-5474F5446621}" dt="2021-03-23T15:31:37.339" v="522"/>
        <pc:sldMkLst>
          <pc:docMk/>
          <pc:sldMk cId="520863691" sldId="2076137846"/>
        </pc:sldMkLst>
        <pc:spChg chg="del">
          <ac:chgData name="Eldert Grootenboer" userId="3fe8758b2c2b58d2" providerId="LiveId" clId="{80D3185E-4D2B-4438-8DF8-5474F5446621}" dt="2021-03-23T15:31:37.339" v="522"/>
          <ac:spMkLst>
            <pc:docMk/>
            <pc:sldMk cId="520863691" sldId="2076137846"/>
            <ac:spMk id="3" creationId="{B6EC4962-B313-41CB-ABFC-20831EA282C7}"/>
          </ac:spMkLst>
        </pc:spChg>
        <pc:spChg chg="add mod">
          <ac:chgData name="Eldert Grootenboer" userId="3fe8758b2c2b58d2" providerId="LiveId" clId="{80D3185E-4D2B-4438-8DF8-5474F5446621}" dt="2021-03-23T15:31:37.339" v="522"/>
          <ac:spMkLst>
            <pc:docMk/>
            <pc:sldMk cId="520863691" sldId="2076137846"/>
            <ac:spMk id="4" creationId="{3F79828F-AB49-4BC7-A90F-C3DB8F2C91D1}"/>
          </ac:spMkLst>
        </pc:spChg>
      </pc:sldChg>
      <pc:sldChg chg="addSp delSp modSp new add del mod modClrScheme modShow chgLayout">
        <pc:chgData name="Eldert Grootenboer" userId="3fe8758b2c2b58d2" providerId="LiveId" clId="{80D3185E-4D2B-4438-8DF8-5474F5446621}" dt="2021-03-23T16:28:38.428" v="815" actId="47"/>
        <pc:sldMkLst>
          <pc:docMk/>
          <pc:sldMk cId="855202206" sldId="2076137846"/>
        </pc:sldMkLst>
        <pc:spChg chg="mod ord">
          <ac:chgData name="Eldert Grootenboer" userId="3fe8758b2c2b58d2" providerId="LiveId" clId="{80D3185E-4D2B-4438-8DF8-5474F5446621}" dt="2021-03-23T16:07:57.583" v="663"/>
          <ac:spMkLst>
            <pc:docMk/>
            <pc:sldMk cId="855202206" sldId="2076137846"/>
            <ac:spMk id="2" creationId="{CB38F7A5-986F-48FA-8D45-D0E6FF493283}"/>
          </ac:spMkLst>
        </pc:spChg>
        <pc:spChg chg="mod ord">
          <ac:chgData name="Eldert Grootenboer" userId="3fe8758b2c2b58d2" providerId="LiveId" clId="{80D3185E-4D2B-4438-8DF8-5474F5446621}" dt="2021-03-23T16:10:50.188" v="710" actId="27636"/>
          <ac:spMkLst>
            <pc:docMk/>
            <pc:sldMk cId="855202206" sldId="2076137846"/>
            <ac:spMk id="3" creationId="{B6EC4962-B313-41CB-ABFC-20831EA282C7}"/>
          </ac:spMkLst>
        </pc:spChg>
        <pc:spChg chg="add del mod">
          <ac:chgData name="Eldert Grootenboer" userId="3fe8758b2c2b58d2" providerId="LiveId" clId="{80D3185E-4D2B-4438-8DF8-5474F5446621}" dt="2021-03-23T15:31:43.037" v="525" actId="6264"/>
          <ac:spMkLst>
            <pc:docMk/>
            <pc:sldMk cId="855202206" sldId="2076137846"/>
            <ac:spMk id="3" creationId="{EECE7882-A7C0-4600-8914-88C620BB741A}"/>
          </ac:spMkLst>
        </pc:spChg>
        <pc:spChg chg="mod ord">
          <ac:chgData name="Eldert Grootenboer" userId="3fe8758b2c2b58d2" providerId="LiveId" clId="{80D3185E-4D2B-4438-8DF8-5474F5446621}" dt="2021-03-23T15:31:43.037" v="525" actId="6264"/>
          <ac:spMkLst>
            <pc:docMk/>
            <pc:sldMk cId="855202206" sldId="2076137846"/>
            <ac:spMk id="4" creationId="{3F79828F-AB49-4BC7-A90F-C3DB8F2C91D1}"/>
          </ac:spMkLst>
        </pc:spChg>
        <pc:spChg chg="add del mod">
          <ac:chgData name="Eldert Grootenboer" userId="3fe8758b2c2b58d2" providerId="LiveId" clId="{80D3185E-4D2B-4438-8DF8-5474F5446621}" dt="2021-03-23T15:31:43.037" v="525" actId="6264"/>
          <ac:spMkLst>
            <pc:docMk/>
            <pc:sldMk cId="855202206" sldId="2076137846"/>
            <ac:spMk id="5" creationId="{FEC43CE2-54B1-498D-993B-72B26F9A5A30}"/>
          </ac:spMkLst>
        </pc:spChg>
      </pc:sldChg>
      <pc:sldChg chg="addSp delSp modSp new mod modTransition modClrScheme modShow chgLayout">
        <pc:chgData name="Eldert Grootenboer" userId="3fe8758b2c2b58d2" providerId="LiveId" clId="{80D3185E-4D2B-4438-8DF8-5474F5446621}" dt="2021-03-29T10:40:09.671" v="2061" actId="27636"/>
        <pc:sldMkLst>
          <pc:docMk/>
          <pc:sldMk cId="3451031325" sldId="2076137847"/>
        </pc:sldMkLst>
        <pc:spChg chg="mod ord">
          <ac:chgData name="Eldert Grootenboer" userId="3fe8758b2c2b58d2" providerId="LiveId" clId="{80D3185E-4D2B-4438-8DF8-5474F5446621}" dt="2021-03-29T10:40:09.547" v="2060"/>
          <ac:spMkLst>
            <pc:docMk/>
            <pc:sldMk cId="3451031325" sldId="2076137847"/>
            <ac:spMk id="2" creationId="{89FF6A8D-C5DA-406E-8E85-1A8953DBE7DD}"/>
          </ac:spMkLst>
        </pc:spChg>
        <pc:spChg chg="mod ord">
          <ac:chgData name="Eldert Grootenboer" userId="3fe8758b2c2b58d2" providerId="LiveId" clId="{80D3185E-4D2B-4438-8DF8-5474F5446621}" dt="2021-03-29T10:40:09.671" v="2061" actId="27636"/>
          <ac:spMkLst>
            <pc:docMk/>
            <pc:sldMk cId="3451031325" sldId="2076137847"/>
            <ac:spMk id="3" creationId="{6874A541-320E-4968-B83B-DB8F2DB0F9B9}"/>
          </ac:spMkLst>
        </pc:spChg>
        <pc:spChg chg="add del mod">
          <ac:chgData name="Eldert Grootenboer" userId="3fe8758b2c2b58d2" providerId="LiveId" clId="{80D3185E-4D2B-4438-8DF8-5474F5446621}" dt="2021-03-23T15:34:12.641" v="551" actId="6264"/>
          <ac:spMkLst>
            <pc:docMk/>
            <pc:sldMk cId="3451031325" sldId="2076137847"/>
            <ac:spMk id="4" creationId="{4D94536C-EC4F-4649-96F5-A4FA5B82F99B}"/>
          </ac:spMkLst>
        </pc:spChg>
        <pc:spChg chg="add del mod">
          <ac:chgData name="Eldert Grootenboer" userId="3fe8758b2c2b58d2" providerId="LiveId" clId="{80D3185E-4D2B-4438-8DF8-5474F5446621}" dt="2021-03-23T15:34:12.641" v="551" actId="6264"/>
          <ac:spMkLst>
            <pc:docMk/>
            <pc:sldMk cId="3451031325" sldId="2076137847"/>
            <ac:spMk id="5" creationId="{660BB608-AD92-4CE7-B413-ACA1F33C42E4}"/>
          </ac:spMkLst>
        </pc:spChg>
      </pc:sldChg>
      <pc:sldChg chg="addSp delSp modSp new del mod modTransition setBg modClrScheme modShow chgLayout">
        <pc:chgData name="Eldert Grootenboer" userId="3fe8758b2c2b58d2" providerId="LiveId" clId="{80D3185E-4D2B-4438-8DF8-5474F5446621}" dt="2021-03-24T10:50:37.483" v="1770" actId="47"/>
        <pc:sldMkLst>
          <pc:docMk/>
          <pc:sldMk cId="3498610202" sldId="2076137848"/>
        </pc:sldMkLst>
        <pc:spChg chg="mod ord">
          <ac:chgData name="Eldert Grootenboer" userId="3fe8758b2c2b58d2" providerId="LiveId" clId="{80D3185E-4D2B-4438-8DF8-5474F5446621}" dt="2021-03-24T10:49:08.487" v="1762" actId="26606"/>
          <ac:spMkLst>
            <pc:docMk/>
            <pc:sldMk cId="3498610202" sldId="2076137848"/>
            <ac:spMk id="2" creationId="{AADF6A37-3A82-434C-961E-3C677C131935}"/>
          </ac:spMkLst>
        </pc:spChg>
        <pc:spChg chg="add del mod ord">
          <ac:chgData name="Eldert Grootenboer" userId="3fe8758b2c2b58d2" providerId="LiveId" clId="{80D3185E-4D2B-4438-8DF8-5474F5446621}" dt="2021-03-23T16:06:53.878" v="652" actId="700"/>
          <ac:spMkLst>
            <pc:docMk/>
            <pc:sldMk cId="3498610202" sldId="2076137848"/>
            <ac:spMk id="3" creationId="{AC17C3A4-32D1-4DD7-B713-B5FBCFC11240}"/>
          </ac:spMkLst>
        </pc:spChg>
        <pc:spChg chg="add del mod ord">
          <ac:chgData name="Eldert Grootenboer" userId="3fe8758b2c2b58d2" providerId="LiveId" clId="{80D3185E-4D2B-4438-8DF8-5474F5446621}" dt="2021-03-24T10:49:08.487" v="1762" actId="26606"/>
          <ac:spMkLst>
            <pc:docMk/>
            <pc:sldMk cId="3498610202" sldId="2076137848"/>
            <ac:spMk id="4" creationId="{EEA342BD-AD9C-46CB-84B6-0AB9F0ED535E}"/>
          </ac:spMkLst>
        </pc:spChg>
        <pc:spChg chg="add">
          <ac:chgData name="Eldert Grootenboer" userId="3fe8758b2c2b58d2" providerId="LiveId" clId="{80D3185E-4D2B-4438-8DF8-5474F5446621}" dt="2021-03-24T10:49:08.487" v="1762" actId="26606"/>
          <ac:spMkLst>
            <pc:docMk/>
            <pc:sldMk cId="3498610202" sldId="2076137848"/>
            <ac:spMk id="10" creationId="{68575C10-8187-4AC4-AD72-C754EAFD2867}"/>
          </ac:spMkLst>
        </pc:spChg>
        <pc:graphicFrameChg chg="add">
          <ac:chgData name="Eldert Grootenboer" userId="3fe8758b2c2b58d2" providerId="LiveId" clId="{80D3185E-4D2B-4438-8DF8-5474F5446621}" dt="2021-03-24T10:49:08.487" v="1762" actId="26606"/>
          <ac:graphicFrameMkLst>
            <pc:docMk/>
            <pc:sldMk cId="3498610202" sldId="2076137848"/>
            <ac:graphicFrameMk id="6" creationId="{2B7439F2-9F48-4415-848E-76E4E51C6733}"/>
          </ac:graphicFrameMkLst>
        </pc:graphicFrameChg>
        <pc:cxnChg chg="add">
          <ac:chgData name="Eldert Grootenboer" userId="3fe8758b2c2b58d2" providerId="LiveId" clId="{80D3185E-4D2B-4438-8DF8-5474F5446621}" dt="2021-03-24T10:49:08.487" v="1762" actId="26606"/>
          <ac:cxnSpMkLst>
            <pc:docMk/>
            <pc:sldMk cId="3498610202" sldId="2076137848"/>
            <ac:cxnSpMk id="12" creationId="{74E776C9-ED67-41B7-B3A3-4DF76EF3ACEE}"/>
          </ac:cxnSpMkLst>
        </pc:cxnChg>
      </pc:sldChg>
      <pc:sldChg chg="addSp delSp modSp new mod modTransition modClrScheme modShow chgLayout">
        <pc:chgData name="Eldert Grootenboer" userId="3fe8758b2c2b58d2" providerId="LiveId" clId="{80D3185E-4D2B-4438-8DF8-5474F5446621}" dt="2021-03-29T10:40:09.547" v="2060"/>
        <pc:sldMkLst>
          <pc:docMk/>
          <pc:sldMk cId="537473986" sldId="2076137849"/>
        </pc:sldMkLst>
        <pc:spChg chg="mod ord">
          <ac:chgData name="Eldert Grootenboer" userId="3fe8758b2c2b58d2" providerId="LiveId" clId="{80D3185E-4D2B-4438-8DF8-5474F5446621}" dt="2021-03-29T10:40:09.547" v="2060"/>
          <ac:spMkLst>
            <pc:docMk/>
            <pc:sldMk cId="537473986" sldId="2076137849"/>
            <ac:spMk id="2" creationId="{28D09016-76C6-44CF-AE76-E756F4EF0FF0}"/>
          </ac:spMkLst>
        </pc:spChg>
        <pc:spChg chg="add del mod ord">
          <ac:chgData name="Eldert Grootenboer" userId="3fe8758b2c2b58d2" providerId="LiveId" clId="{80D3185E-4D2B-4438-8DF8-5474F5446621}" dt="2021-03-23T16:06:53.878" v="652" actId="700"/>
          <ac:spMkLst>
            <pc:docMk/>
            <pc:sldMk cId="537473986" sldId="2076137849"/>
            <ac:spMk id="3" creationId="{0D5ABC76-B163-42F9-8E54-36ADA0CEC1EB}"/>
          </ac:spMkLst>
        </pc:spChg>
        <pc:spChg chg="add del mod ord">
          <ac:chgData name="Eldert Grootenboer" userId="3fe8758b2c2b58d2" providerId="LiveId" clId="{80D3185E-4D2B-4438-8DF8-5474F5446621}" dt="2021-03-23T16:50:38.629" v="1112" actId="700"/>
          <ac:spMkLst>
            <pc:docMk/>
            <pc:sldMk cId="537473986" sldId="2076137849"/>
            <ac:spMk id="4" creationId="{0985B4F9-89A2-4767-9F32-E29E689803D2}"/>
          </ac:spMkLst>
        </pc:spChg>
        <pc:spChg chg="add mod ord">
          <ac:chgData name="Eldert Grootenboer" userId="3fe8758b2c2b58d2" providerId="LiveId" clId="{80D3185E-4D2B-4438-8DF8-5474F5446621}" dt="2021-03-29T10:40:09.547" v="2060"/>
          <ac:spMkLst>
            <pc:docMk/>
            <pc:sldMk cId="537473986" sldId="2076137849"/>
            <ac:spMk id="5" creationId="{D1227F80-ED96-4D42-9B50-647AFFD6DD00}"/>
          </ac:spMkLst>
        </pc:spChg>
      </pc:sldChg>
      <pc:sldChg chg="modSp new del mod">
        <pc:chgData name="Eldert Grootenboer" userId="3fe8758b2c2b58d2" providerId="LiveId" clId="{80D3185E-4D2B-4438-8DF8-5474F5446621}" dt="2021-03-23T15:41:11.622" v="600" actId="47"/>
        <pc:sldMkLst>
          <pc:docMk/>
          <pc:sldMk cId="3393435947" sldId="2076137849"/>
        </pc:sldMkLst>
        <pc:spChg chg="mod">
          <ac:chgData name="Eldert Grootenboer" userId="3fe8758b2c2b58d2" providerId="LiveId" clId="{80D3185E-4D2B-4438-8DF8-5474F5446621}" dt="2021-03-23T15:41:08.296" v="599" actId="20577"/>
          <ac:spMkLst>
            <pc:docMk/>
            <pc:sldMk cId="3393435947" sldId="2076137849"/>
            <ac:spMk id="2" creationId="{B6E32928-14C7-47DA-812D-F22B1A5E9A16}"/>
          </ac:spMkLst>
        </pc:spChg>
      </pc:sldChg>
      <pc:sldChg chg="addSp delSp modSp new mod modTransition modClrScheme modShow chgLayout">
        <pc:chgData name="Eldert Grootenboer" userId="3fe8758b2c2b58d2" providerId="LiveId" clId="{80D3185E-4D2B-4438-8DF8-5474F5446621}" dt="2021-03-29T10:40:09.547" v="2060"/>
        <pc:sldMkLst>
          <pc:docMk/>
          <pc:sldMk cId="2351732360" sldId="2076137850"/>
        </pc:sldMkLst>
        <pc:spChg chg="mod ord">
          <ac:chgData name="Eldert Grootenboer" userId="3fe8758b2c2b58d2" providerId="LiveId" clId="{80D3185E-4D2B-4438-8DF8-5474F5446621}" dt="2021-03-29T10:40:09.547" v="2060"/>
          <ac:spMkLst>
            <pc:docMk/>
            <pc:sldMk cId="2351732360" sldId="2076137850"/>
            <ac:spMk id="2" creationId="{F5CC218F-8059-40C5-A19B-EE4BA8B64188}"/>
          </ac:spMkLst>
        </pc:spChg>
        <pc:spChg chg="add del mod ord">
          <ac:chgData name="Eldert Grootenboer" userId="3fe8758b2c2b58d2" providerId="LiveId" clId="{80D3185E-4D2B-4438-8DF8-5474F5446621}" dt="2021-03-23T16:06:53.878" v="652" actId="700"/>
          <ac:spMkLst>
            <pc:docMk/>
            <pc:sldMk cId="2351732360" sldId="2076137850"/>
            <ac:spMk id="3" creationId="{CC4B9664-0853-4D1F-BB59-1F456CDCF911}"/>
          </ac:spMkLst>
        </pc:spChg>
        <pc:spChg chg="add del mod ord">
          <ac:chgData name="Eldert Grootenboer" userId="3fe8758b2c2b58d2" providerId="LiveId" clId="{80D3185E-4D2B-4438-8DF8-5474F5446621}" dt="2021-03-24T11:01:31.916" v="1842" actId="700"/>
          <ac:spMkLst>
            <pc:docMk/>
            <pc:sldMk cId="2351732360" sldId="2076137850"/>
            <ac:spMk id="4" creationId="{C96066B1-8C49-4B37-93CF-1B61F101E154}"/>
          </ac:spMkLst>
        </pc:spChg>
        <pc:spChg chg="add mod ord">
          <ac:chgData name="Eldert Grootenboer" userId="3fe8758b2c2b58d2" providerId="LiveId" clId="{80D3185E-4D2B-4438-8DF8-5474F5446621}" dt="2021-03-29T10:40:09.547" v="2060"/>
          <ac:spMkLst>
            <pc:docMk/>
            <pc:sldMk cId="2351732360" sldId="2076137850"/>
            <ac:spMk id="5" creationId="{58A0F66C-499A-4778-BAB6-AA764C7F666F}"/>
          </ac:spMkLst>
        </pc:spChg>
        <pc:spChg chg="add mod ord">
          <ac:chgData name="Eldert Grootenboer" userId="3fe8758b2c2b58d2" providerId="LiveId" clId="{80D3185E-4D2B-4438-8DF8-5474F5446621}" dt="2021-03-29T10:40:09.547" v="2060"/>
          <ac:spMkLst>
            <pc:docMk/>
            <pc:sldMk cId="2351732360" sldId="2076137850"/>
            <ac:spMk id="6" creationId="{73CF8A2D-4A6B-454B-8E9F-B8B1E2F9DEDC}"/>
          </ac:spMkLst>
        </pc:spChg>
      </pc:sldChg>
      <pc:sldChg chg="addSp delSp modSp new mod modTransition modClrScheme chgLayout">
        <pc:chgData name="Eldert Grootenboer" userId="3fe8758b2c2b58d2" providerId="LiveId" clId="{80D3185E-4D2B-4438-8DF8-5474F5446621}" dt="2021-03-29T10:40:09.547" v="2060"/>
        <pc:sldMkLst>
          <pc:docMk/>
          <pc:sldMk cId="537736711" sldId="2076137851"/>
        </pc:sldMkLst>
        <pc:spChg chg="mod ord">
          <ac:chgData name="Eldert Grootenboer" userId="3fe8758b2c2b58d2" providerId="LiveId" clId="{80D3185E-4D2B-4438-8DF8-5474F5446621}" dt="2021-03-29T10:40:09.547" v="2060"/>
          <ac:spMkLst>
            <pc:docMk/>
            <pc:sldMk cId="537736711" sldId="2076137851"/>
            <ac:spMk id="2" creationId="{74987633-78EE-40AF-A300-4E9FD75FCA9A}"/>
          </ac:spMkLst>
        </pc:spChg>
        <pc:spChg chg="del mod ord">
          <ac:chgData name="Eldert Grootenboer" userId="3fe8758b2c2b58d2" providerId="LiveId" clId="{80D3185E-4D2B-4438-8DF8-5474F5446621}" dt="2021-03-23T16:30:52.982" v="860" actId="700"/>
          <ac:spMkLst>
            <pc:docMk/>
            <pc:sldMk cId="537736711" sldId="2076137851"/>
            <ac:spMk id="3" creationId="{3C725537-29D9-4249-B3AA-D97A536C022C}"/>
          </ac:spMkLst>
        </pc:spChg>
        <pc:spChg chg="add mod ord">
          <ac:chgData name="Eldert Grootenboer" userId="3fe8758b2c2b58d2" providerId="LiveId" clId="{80D3185E-4D2B-4438-8DF8-5474F5446621}" dt="2021-03-29T10:40:09.547" v="2060"/>
          <ac:spMkLst>
            <pc:docMk/>
            <pc:sldMk cId="537736711" sldId="2076137851"/>
            <ac:spMk id="4" creationId="{EF470760-C6B0-407B-9510-8831B6286E7E}"/>
          </ac:spMkLst>
        </pc:spChg>
      </pc:sldChg>
      <pc:sldChg chg="addSp modSp new del mod modClrScheme chgLayout">
        <pc:chgData name="Eldert Grootenboer" userId="3fe8758b2c2b58d2" providerId="LiveId" clId="{80D3185E-4D2B-4438-8DF8-5474F5446621}" dt="2021-03-23T16:24:54.906" v="804" actId="47"/>
        <pc:sldMkLst>
          <pc:docMk/>
          <pc:sldMk cId="2988428577" sldId="2076137851"/>
        </pc:sldMkLst>
        <pc:spChg chg="add mod">
          <ac:chgData name="Eldert Grootenboer" userId="3fe8758b2c2b58d2" providerId="LiveId" clId="{80D3185E-4D2B-4438-8DF8-5474F5446621}" dt="2021-03-23T16:22:03.933" v="788" actId="20577"/>
          <ac:spMkLst>
            <pc:docMk/>
            <pc:sldMk cId="2988428577" sldId="2076137851"/>
            <ac:spMk id="2" creationId="{F0DD0A77-E0F8-4443-9416-CBC9ACA2F5A8}"/>
          </ac:spMkLst>
        </pc:spChg>
        <pc:spChg chg="add mod">
          <ac:chgData name="Eldert Grootenboer" userId="3fe8758b2c2b58d2" providerId="LiveId" clId="{80D3185E-4D2B-4438-8DF8-5474F5446621}" dt="2021-03-23T16:22:57.709" v="789"/>
          <ac:spMkLst>
            <pc:docMk/>
            <pc:sldMk cId="2988428577" sldId="2076137851"/>
            <ac:spMk id="3" creationId="{DDBBF9E9-2B10-48A8-BFBA-4A0BAD87C305}"/>
          </ac:spMkLst>
        </pc:spChg>
      </pc:sldChg>
      <pc:sldChg chg="modSp new del mod">
        <pc:chgData name="Eldert Grootenboer" userId="3fe8758b2c2b58d2" providerId="LiveId" clId="{80D3185E-4D2B-4438-8DF8-5474F5446621}" dt="2021-03-23T16:23:34.152" v="800" actId="47"/>
        <pc:sldMkLst>
          <pc:docMk/>
          <pc:sldMk cId="740322372" sldId="2076137852"/>
        </pc:sldMkLst>
        <pc:spChg chg="mod">
          <ac:chgData name="Eldert Grootenboer" userId="3fe8758b2c2b58d2" providerId="LiveId" clId="{80D3185E-4D2B-4438-8DF8-5474F5446621}" dt="2021-03-23T16:23:13.122" v="799" actId="20577"/>
          <ac:spMkLst>
            <pc:docMk/>
            <pc:sldMk cId="740322372" sldId="2076137852"/>
            <ac:spMk id="2" creationId="{342D77A6-5909-472F-95F9-6A9DA9FF66FC}"/>
          </ac:spMkLst>
        </pc:spChg>
      </pc:sldChg>
      <pc:sldChg chg="addSp delSp modSp add mod ord modTransition modClrScheme modAnim modShow chgLayout">
        <pc:chgData name="Eldert Grootenboer" userId="3fe8758b2c2b58d2" providerId="LiveId" clId="{80D3185E-4D2B-4438-8DF8-5474F5446621}" dt="2021-03-29T10:45:37.495" v="2110" actId="478"/>
        <pc:sldMkLst>
          <pc:docMk/>
          <pc:sldMk cId="3333233687" sldId="2076137852"/>
        </pc:sldMkLst>
        <pc:spChg chg="add del mod">
          <ac:chgData name="Eldert Grootenboer" userId="3fe8758b2c2b58d2" providerId="LiveId" clId="{80D3185E-4D2B-4438-8DF8-5474F5446621}" dt="2021-03-29T10:44:43.539" v="2103" actId="6264"/>
          <ac:spMkLst>
            <pc:docMk/>
            <pc:sldMk cId="3333233687" sldId="2076137852"/>
            <ac:spMk id="2" creationId="{B135847C-5157-4993-A023-FD7A869EA3CF}"/>
          </ac:spMkLst>
        </pc:spChg>
        <pc:spChg chg="mod ord">
          <ac:chgData name="Eldert Grootenboer" userId="3fe8758b2c2b58d2" providerId="LiveId" clId="{80D3185E-4D2B-4438-8DF8-5474F5446621}" dt="2021-03-29T10:44:43.539" v="2103" actId="6264"/>
          <ac:spMkLst>
            <pc:docMk/>
            <pc:sldMk cId="3333233687" sldId="2076137852"/>
            <ac:spMk id="62" creationId="{674D32B9-8848-4935-8D95-E59C6FB44594}"/>
          </ac:spMkLst>
        </pc:spChg>
        <pc:picChg chg="mod ord">
          <ac:chgData name="Eldert Grootenboer" userId="3fe8758b2c2b58d2" providerId="LiveId" clId="{80D3185E-4D2B-4438-8DF8-5474F5446621}" dt="2021-03-29T10:45:16.314" v="2104" actId="1076"/>
          <ac:picMkLst>
            <pc:docMk/>
            <pc:sldMk cId="3333233687" sldId="2076137852"/>
            <ac:picMk id="5" creationId="{52DFDBFE-B1E8-4937-95AC-3F343D8BF4DA}"/>
          </ac:picMkLst>
        </pc:picChg>
        <pc:picChg chg="mod">
          <ac:chgData name="Eldert Grootenboer" userId="3fe8758b2c2b58d2" providerId="LiveId" clId="{80D3185E-4D2B-4438-8DF8-5474F5446621}" dt="2021-03-23T16:47:25.137" v="1069" actId="207"/>
          <ac:picMkLst>
            <pc:docMk/>
            <pc:sldMk cId="3333233687" sldId="2076137852"/>
            <ac:picMk id="7" creationId="{B9B5D1D5-E169-40CA-9875-B165426EFC64}"/>
          </ac:picMkLst>
        </pc:picChg>
        <pc:picChg chg="mod">
          <ac:chgData name="Eldert Grootenboer" userId="3fe8758b2c2b58d2" providerId="LiveId" clId="{80D3185E-4D2B-4438-8DF8-5474F5446621}" dt="2021-03-23T16:47:25.137" v="1069" actId="207"/>
          <ac:picMkLst>
            <pc:docMk/>
            <pc:sldMk cId="3333233687" sldId="2076137852"/>
            <ac:picMk id="8" creationId="{B643D638-4E27-4C96-AD70-305AA6B1AD9A}"/>
          </ac:picMkLst>
        </pc:picChg>
        <pc:picChg chg="mod ord">
          <ac:chgData name="Eldert Grootenboer" userId="3fe8758b2c2b58d2" providerId="LiveId" clId="{80D3185E-4D2B-4438-8DF8-5474F5446621}" dt="2021-03-23T16:47:48.180" v="1074" actId="167"/>
          <ac:picMkLst>
            <pc:docMk/>
            <pc:sldMk cId="3333233687" sldId="2076137852"/>
            <ac:picMk id="10" creationId="{B5CFADB2-462F-4077-A1F3-E0A5B73EDE3B}"/>
          </ac:picMkLst>
        </pc:picChg>
        <pc:picChg chg="mod">
          <ac:chgData name="Eldert Grootenboer" userId="3fe8758b2c2b58d2" providerId="LiveId" clId="{80D3185E-4D2B-4438-8DF8-5474F5446621}" dt="2021-03-23T16:47:25.137" v="1069" actId="207"/>
          <ac:picMkLst>
            <pc:docMk/>
            <pc:sldMk cId="3333233687" sldId="2076137852"/>
            <ac:picMk id="14" creationId="{78353DCE-1E68-4606-BDBF-F2389695BB6A}"/>
          </ac:picMkLst>
        </pc:picChg>
        <pc:picChg chg="del">
          <ac:chgData name="Eldert Grootenboer" userId="3fe8758b2c2b58d2" providerId="LiveId" clId="{80D3185E-4D2B-4438-8DF8-5474F5446621}" dt="2021-03-23T16:47:19.591" v="1066" actId="478"/>
          <ac:picMkLst>
            <pc:docMk/>
            <pc:sldMk cId="3333233687" sldId="2076137852"/>
            <ac:picMk id="21" creationId="{1291325A-E18E-4515-97BD-38527DFD9195}"/>
          </ac:picMkLst>
        </pc:picChg>
        <pc:picChg chg="add del mod">
          <ac:chgData name="Eldert Grootenboer" userId="3fe8758b2c2b58d2" providerId="LiveId" clId="{80D3185E-4D2B-4438-8DF8-5474F5446621}" dt="2021-03-29T10:44:36.272" v="2101"/>
          <ac:picMkLst>
            <pc:docMk/>
            <pc:sldMk cId="3333233687" sldId="2076137852"/>
            <ac:picMk id="22" creationId="{346EC039-AB41-43BE-9BDC-08D0198C1468}"/>
          </ac:picMkLst>
        </pc:picChg>
        <pc:picChg chg="del">
          <ac:chgData name="Eldert Grootenboer" userId="3fe8758b2c2b58d2" providerId="LiveId" clId="{80D3185E-4D2B-4438-8DF8-5474F5446621}" dt="2021-03-23T16:47:18.041" v="1064" actId="478"/>
          <ac:picMkLst>
            <pc:docMk/>
            <pc:sldMk cId="3333233687" sldId="2076137852"/>
            <ac:picMk id="22" creationId="{E5A2D895-7A76-4AE0-A2FA-2F6C960D1FF5}"/>
          </ac:picMkLst>
        </pc:picChg>
        <pc:picChg chg="del">
          <ac:chgData name="Eldert Grootenboer" userId="3fe8758b2c2b58d2" providerId="LiveId" clId="{80D3185E-4D2B-4438-8DF8-5474F5446621}" dt="2021-03-23T16:47:18.967" v="1065" actId="478"/>
          <ac:picMkLst>
            <pc:docMk/>
            <pc:sldMk cId="3333233687" sldId="2076137852"/>
            <ac:picMk id="23" creationId="{926B0CA9-D300-4F30-8F8D-CD44BE14D81B}"/>
          </ac:picMkLst>
        </pc:picChg>
        <pc:picChg chg="del">
          <ac:chgData name="Eldert Grootenboer" userId="3fe8758b2c2b58d2" providerId="LiveId" clId="{80D3185E-4D2B-4438-8DF8-5474F5446621}" dt="2021-03-23T16:47:15.544" v="1062" actId="478"/>
          <ac:picMkLst>
            <pc:docMk/>
            <pc:sldMk cId="3333233687" sldId="2076137852"/>
            <ac:picMk id="38" creationId="{A3554807-7F4B-4735-9EC1-FB2D6E71F365}"/>
          </ac:picMkLst>
        </pc:picChg>
        <pc:picChg chg="del">
          <ac:chgData name="Eldert Grootenboer" userId="3fe8758b2c2b58d2" providerId="LiveId" clId="{80D3185E-4D2B-4438-8DF8-5474F5446621}" dt="2021-03-23T16:47:20.118" v="1067" actId="478"/>
          <ac:picMkLst>
            <pc:docMk/>
            <pc:sldMk cId="3333233687" sldId="2076137852"/>
            <ac:picMk id="39" creationId="{3B4E26E7-2BB5-4F36-A637-CF78231AF8A3}"/>
          </ac:picMkLst>
        </pc:picChg>
        <pc:picChg chg="mod">
          <ac:chgData name="Eldert Grootenboer" userId="3fe8758b2c2b58d2" providerId="LiveId" clId="{80D3185E-4D2B-4438-8DF8-5474F5446621}" dt="2021-03-23T16:47:25.137" v="1069" actId="207"/>
          <ac:picMkLst>
            <pc:docMk/>
            <pc:sldMk cId="3333233687" sldId="2076137852"/>
            <ac:picMk id="57" creationId="{951AF853-3D1D-43FC-AA6B-178EF7CDC956}"/>
          </ac:picMkLst>
        </pc:picChg>
        <pc:picChg chg="mod">
          <ac:chgData name="Eldert Grootenboer" userId="3fe8758b2c2b58d2" providerId="LiveId" clId="{80D3185E-4D2B-4438-8DF8-5474F5446621}" dt="2021-03-23T16:48:13.755" v="1078"/>
          <ac:picMkLst>
            <pc:docMk/>
            <pc:sldMk cId="3333233687" sldId="2076137852"/>
            <ac:picMk id="1026" creationId="{49EEA45C-AEBE-46D9-90B6-3D8B6A96A016}"/>
          </ac:picMkLst>
        </pc:picChg>
        <pc:picChg chg="del">
          <ac:chgData name="Eldert Grootenboer" userId="3fe8758b2c2b58d2" providerId="LiveId" clId="{80D3185E-4D2B-4438-8DF8-5474F5446621}" dt="2021-03-23T16:47:17.108" v="1063" actId="478"/>
          <ac:picMkLst>
            <pc:docMk/>
            <pc:sldMk cId="3333233687" sldId="2076137852"/>
            <ac:picMk id="2050" creationId="{2BAD8EBA-3E8B-4B8A-96E1-01EDC0C0896B}"/>
          </ac:picMkLst>
        </pc:picChg>
        <pc:cxnChg chg="mod">
          <ac:chgData name="Eldert Grootenboer" userId="3fe8758b2c2b58d2" providerId="LiveId" clId="{80D3185E-4D2B-4438-8DF8-5474F5446621}" dt="2021-03-23T16:47:37.116" v="1070" actId="208"/>
          <ac:cxnSpMkLst>
            <pc:docMk/>
            <pc:sldMk cId="3333233687" sldId="2076137852"/>
            <ac:cxnSpMk id="16" creationId="{C1BB5AF6-7232-4DE9-ADEC-8C89C3F0D20E}"/>
          </ac:cxnSpMkLst>
        </pc:cxnChg>
        <pc:cxnChg chg="mod">
          <ac:chgData name="Eldert Grootenboer" userId="3fe8758b2c2b58d2" providerId="LiveId" clId="{80D3185E-4D2B-4438-8DF8-5474F5446621}" dt="2021-03-23T16:47:37.116" v="1070" actId="208"/>
          <ac:cxnSpMkLst>
            <pc:docMk/>
            <pc:sldMk cId="3333233687" sldId="2076137852"/>
            <ac:cxnSpMk id="18" creationId="{E43939F8-FBDD-4A5A-B0EE-351FE16076A6}"/>
          </ac:cxnSpMkLst>
        </pc:cxnChg>
        <pc:cxnChg chg="mod">
          <ac:chgData name="Eldert Grootenboer" userId="3fe8758b2c2b58d2" providerId="LiveId" clId="{80D3185E-4D2B-4438-8DF8-5474F5446621}" dt="2021-03-23T16:47:37.116" v="1070" actId="208"/>
          <ac:cxnSpMkLst>
            <pc:docMk/>
            <pc:sldMk cId="3333233687" sldId="2076137852"/>
            <ac:cxnSpMk id="24" creationId="{EB556145-470C-4909-860F-31BBA6AD4D4D}"/>
          </ac:cxnSpMkLst>
        </pc:cxnChg>
        <pc:cxnChg chg="mod">
          <ac:chgData name="Eldert Grootenboer" userId="3fe8758b2c2b58d2" providerId="LiveId" clId="{80D3185E-4D2B-4438-8DF8-5474F5446621}" dt="2021-03-29T10:45:16.314" v="2104" actId="1076"/>
          <ac:cxnSpMkLst>
            <pc:docMk/>
            <pc:sldMk cId="3333233687" sldId="2076137852"/>
            <ac:cxnSpMk id="30" creationId="{40078815-FE20-4BFF-A7A5-42992932A9A1}"/>
          </ac:cxnSpMkLst>
        </pc:cxnChg>
        <pc:cxnChg chg="del mod">
          <ac:chgData name="Eldert Grootenboer" userId="3fe8758b2c2b58d2" providerId="LiveId" clId="{80D3185E-4D2B-4438-8DF8-5474F5446621}" dt="2021-03-29T10:45:33.378" v="2105" actId="478"/>
          <ac:cxnSpMkLst>
            <pc:docMk/>
            <pc:sldMk cId="3333233687" sldId="2076137852"/>
            <ac:cxnSpMk id="37" creationId="{3D628C04-1BC3-4061-B68F-8F56EA193F94}"/>
          </ac:cxnSpMkLst>
        </pc:cxnChg>
        <pc:cxnChg chg="mod">
          <ac:chgData name="Eldert Grootenboer" userId="3fe8758b2c2b58d2" providerId="LiveId" clId="{80D3185E-4D2B-4438-8DF8-5474F5446621}" dt="2021-03-23T16:47:37.116" v="1070" actId="208"/>
          <ac:cxnSpMkLst>
            <pc:docMk/>
            <pc:sldMk cId="3333233687" sldId="2076137852"/>
            <ac:cxnSpMk id="40" creationId="{A9FE1D90-FBC7-40E1-9186-61D58C2B8C95}"/>
          </ac:cxnSpMkLst>
        </pc:cxnChg>
        <pc:cxnChg chg="del mod">
          <ac:chgData name="Eldert Grootenboer" userId="3fe8758b2c2b58d2" providerId="LiveId" clId="{80D3185E-4D2B-4438-8DF8-5474F5446621}" dt="2021-03-29T10:45:37.495" v="2110" actId="478"/>
          <ac:cxnSpMkLst>
            <pc:docMk/>
            <pc:sldMk cId="3333233687" sldId="2076137852"/>
            <ac:cxnSpMk id="45" creationId="{87ACA1CC-6775-4805-B14D-C51650160672}"/>
          </ac:cxnSpMkLst>
        </pc:cxnChg>
        <pc:cxnChg chg="del mod">
          <ac:chgData name="Eldert Grootenboer" userId="3fe8758b2c2b58d2" providerId="LiveId" clId="{80D3185E-4D2B-4438-8DF8-5474F5446621}" dt="2021-03-29T10:45:34.337" v="2106" actId="478"/>
          <ac:cxnSpMkLst>
            <pc:docMk/>
            <pc:sldMk cId="3333233687" sldId="2076137852"/>
            <ac:cxnSpMk id="48" creationId="{DD29C45C-2947-4AB2-8059-A43E33FE6F1D}"/>
          </ac:cxnSpMkLst>
        </pc:cxnChg>
        <pc:cxnChg chg="del mod">
          <ac:chgData name="Eldert Grootenboer" userId="3fe8758b2c2b58d2" providerId="LiveId" clId="{80D3185E-4D2B-4438-8DF8-5474F5446621}" dt="2021-03-29T10:45:35.051" v="2107" actId="478"/>
          <ac:cxnSpMkLst>
            <pc:docMk/>
            <pc:sldMk cId="3333233687" sldId="2076137852"/>
            <ac:cxnSpMk id="51" creationId="{F80852B5-C4A4-441A-88FC-480D723A2C9F}"/>
          </ac:cxnSpMkLst>
        </pc:cxnChg>
        <pc:cxnChg chg="del mod">
          <ac:chgData name="Eldert Grootenboer" userId="3fe8758b2c2b58d2" providerId="LiveId" clId="{80D3185E-4D2B-4438-8DF8-5474F5446621}" dt="2021-03-29T10:45:36.656" v="2109" actId="478"/>
          <ac:cxnSpMkLst>
            <pc:docMk/>
            <pc:sldMk cId="3333233687" sldId="2076137852"/>
            <ac:cxnSpMk id="54" creationId="{AC1820A5-6238-4163-915D-D16A3C78EBB6}"/>
          </ac:cxnSpMkLst>
        </pc:cxnChg>
        <pc:cxnChg chg="del mod">
          <ac:chgData name="Eldert Grootenboer" userId="3fe8758b2c2b58d2" providerId="LiveId" clId="{80D3185E-4D2B-4438-8DF8-5474F5446621}" dt="2021-03-29T10:45:35.930" v="2108" actId="478"/>
          <ac:cxnSpMkLst>
            <pc:docMk/>
            <pc:sldMk cId="3333233687" sldId="2076137852"/>
            <ac:cxnSpMk id="58" creationId="{1D7AF951-7F47-41BA-9E18-21849D45AA5A}"/>
          </ac:cxnSpMkLst>
        </pc:cxnChg>
        <pc:cxnChg chg="mod">
          <ac:chgData name="Eldert Grootenboer" userId="3fe8758b2c2b58d2" providerId="LiveId" clId="{80D3185E-4D2B-4438-8DF8-5474F5446621}" dt="2021-03-29T10:45:16.314" v="2104" actId="1076"/>
          <ac:cxnSpMkLst>
            <pc:docMk/>
            <pc:sldMk cId="3333233687" sldId="2076137852"/>
            <ac:cxnSpMk id="59" creationId="{1E20739D-4E64-48F0-9FD1-511A7AF210A5}"/>
          </ac:cxnSpMkLst>
        </pc:cxnChg>
      </pc:sldChg>
      <pc:sldChg chg="modSp add mod ord modTransition modShow">
        <pc:chgData name="Eldert Grootenboer" userId="3fe8758b2c2b58d2" providerId="LiveId" clId="{80D3185E-4D2B-4438-8DF8-5474F5446621}" dt="2021-03-29T10:40:09.547" v="2060"/>
        <pc:sldMkLst>
          <pc:docMk/>
          <pc:sldMk cId="3129802123" sldId="2076137853"/>
        </pc:sldMkLst>
        <pc:spChg chg="mod">
          <ac:chgData name="Eldert Grootenboer" userId="3fe8758b2c2b58d2" providerId="LiveId" clId="{80D3185E-4D2B-4438-8DF8-5474F5446621}" dt="2021-03-29T10:40:09.547" v="2060"/>
          <ac:spMkLst>
            <pc:docMk/>
            <pc:sldMk cId="3129802123" sldId="2076137853"/>
            <ac:spMk id="3" creationId="{03161D19-1086-4FF5-B9E0-5A27CBB012EA}"/>
          </ac:spMkLst>
        </pc:spChg>
        <pc:spChg chg="mod">
          <ac:chgData name="Eldert Grootenboer" userId="3fe8758b2c2b58d2" providerId="LiveId" clId="{80D3185E-4D2B-4438-8DF8-5474F5446621}" dt="2021-03-29T10:40:09.547" v="2060"/>
          <ac:spMkLst>
            <pc:docMk/>
            <pc:sldMk cId="3129802123" sldId="2076137853"/>
            <ac:spMk id="5" creationId="{FE0BF13A-C2BF-4F99-BA8D-34A715EE139D}"/>
          </ac:spMkLst>
        </pc:spChg>
      </pc:sldChg>
      <pc:sldChg chg="addSp delSp modSp add mod delAnim modAnim">
        <pc:chgData name="Eldert Grootenboer" userId="3fe8758b2c2b58d2" providerId="LiveId" clId="{80D3185E-4D2B-4438-8DF8-5474F5446621}" dt="2021-03-29T10:47:26.786" v="2113"/>
        <pc:sldMkLst>
          <pc:docMk/>
          <pc:sldMk cId="154680636" sldId="2076137854"/>
        </pc:sldMkLst>
        <pc:spChg chg="mod">
          <ac:chgData name="Eldert Grootenboer" userId="3fe8758b2c2b58d2" providerId="LiveId" clId="{80D3185E-4D2B-4438-8DF8-5474F5446621}" dt="2021-03-29T10:40:09.547" v="2060"/>
          <ac:spMkLst>
            <pc:docMk/>
            <pc:sldMk cId="154680636" sldId="2076137854"/>
            <ac:spMk id="2" creationId="{00000000-0000-0000-0000-000000000000}"/>
          </ac:spMkLst>
        </pc:spChg>
        <pc:spChg chg="del mod">
          <ac:chgData name="Eldert Grootenboer" userId="3fe8758b2c2b58d2" providerId="LiveId" clId="{80D3185E-4D2B-4438-8DF8-5474F5446621}" dt="2021-03-24T10:42:03.457" v="1440"/>
          <ac:spMkLst>
            <pc:docMk/>
            <pc:sldMk cId="154680636" sldId="2076137854"/>
            <ac:spMk id="3" creationId="{00000000-0000-0000-0000-000000000000}"/>
          </ac:spMkLst>
        </pc:spChg>
        <pc:spChg chg="add del mod">
          <ac:chgData name="Eldert Grootenboer" userId="3fe8758b2c2b58d2" providerId="LiveId" clId="{80D3185E-4D2B-4438-8DF8-5474F5446621}" dt="2021-03-29T10:47:26.786" v="2113"/>
          <ac:spMkLst>
            <pc:docMk/>
            <pc:sldMk cId="154680636" sldId="2076137854"/>
            <ac:spMk id="5" creationId="{AB71B379-8B21-469B-99FB-E9B0719E5F74}"/>
          </ac:spMkLst>
        </pc:spChg>
        <pc:graphicFrameChg chg="add del mod modGraphic">
          <ac:chgData name="Eldert Grootenboer" userId="3fe8758b2c2b58d2" providerId="LiveId" clId="{80D3185E-4D2B-4438-8DF8-5474F5446621}" dt="2021-03-29T10:47:25.275" v="2112" actId="21"/>
          <ac:graphicFrameMkLst>
            <pc:docMk/>
            <pc:sldMk cId="154680636" sldId="2076137854"/>
            <ac:graphicFrameMk id="4" creationId="{950CDA03-25A7-4478-9228-CF452C6F150F}"/>
          </ac:graphicFrameMkLst>
        </pc:graphicFrameChg>
        <pc:graphicFrameChg chg="add mod">
          <ac:chgData name="Eldert Grootenboer" userId="3fe8758b2c2b58d2" providerId="LiveId" clId="{80D3185E-4D2B-4438-8DF8-5474F5446621}" dt="2021-03-29T10:47:26.786" v="2113"/>
          <ac:graphicFrameMkLst>
            <pc:docMk/>
            <pc:sldMk cId="154680636" sldId="2076137854"/>
            <ac:graphicFrameMk id="6" creationId="{7B9E2468-C9D3-439A-99CB-50905E130BD2}"/>
          </ac:graphicFrameMkLst>
        </pc:graphicFrameChg>
      </pc:sldChg>
      <pc:sldChg chg="add del">
        <pc:chgData name="Eldert Grootenboer" userId="3fe8758b2c2b58d2" providerId="LiveId" clId="{80D3185E-4D2B-4438-8DF8-5474F5446621}" dt="2021-03-23T16:53:58.054" v="1205" actId="22"/>
        <pc:sldMkLst>
          <pc:docMk/>
          <pc:sldMk cId="1056795907" sldId="2076137854"/>
        </pc:sldMkLst>
      </pc:sldChg>
      <pc:sldChg chg="add del">
        <pc:chgData name="Eldert Grootenboer" userId="3fe8758b2c2b58d2" providerId="LiveId" clId="{80D3185E-4D2B-4438-8DF8-5474F5446621}" dt="2021-03-24T10:40:32.214" v="1379" actId="47"/>
        <pc:sldMkLst>
          <pc:docMk/>
          <pc:sldMk cId="3273348120" sldId="2076137854"/>
        </pc:sldMkLst>
      </pc:sldChg>
      <pc:sldChg chg="addSp delSp modSp add mod modAnim">
        <pc:chgData name="Eldert Grootenboer" userId="3fe8758b2c2b58d2" providerId="LiveId" clId="{80D3185E-4D2B-4438-8DF8-5474F5446621}" dt="2021-03-29T10:40:09.547" v="2060"/>
        <pc:sldMkLst>
          <pc:docMk/>
          <pc:sldMk cId="2881189161" sldId="2076137855"/>
        </pc:sldMkLst>
        <pc:spChg chg="del mod">
          <ac:chgData name="Eldert Grootenboer" userId="3fe8758b2c2b58d2" providerId="LiveId" clId="{80D3185E-4D2B-4438-8DF8-5474F5446621}" dt="2021-03-24T10:42:46.640" v="1448"/>
          <ac:spMkLst>
            <pc:docMk/>
            <pc:sldMk cId="2881189161" sldId="2076137855"/>
            <ac:spMk id="3" creationId="{03161D19-1086-4FF5-B9E0-5A27CBB012EA}"/>
          </ac:spMkLst>
        </pc:spChg>
        <pc:spChg chg="mod">
          <ac:chgData name="Eldert Grootenboer" userId="3fe8758b2c2b58d2" providerId="LiveId" clId="{80D3185E-4D2B-4438-8DF8-5474F5446621}" dt="2021-03-29T10:40:09.547" v="2060"/>
          <ac:spMkLst>
            <pc:docMk/>
            <pc:sldMk cId="2881189161" sldId="2076137855"/>
            <ac:spMk id="5" creationId="{FE0BF13A-C2BF-4F99-BA8D-34A715EE139D}"/>
          </ac:spMkLst>
        </pc:spChg>
        <pc:graphicFrameChg chg="add mod modGraphic">
          <ac:chgData name="Eldert Grootenboer" userId="3fe8758b2c2b58d2" providerId="LiveId" clId="{80D3185E-4D2B-4438-8DF8-5474F5446621}" dt="2021-03-29T10:40:09.547" v="2060"/>
          <ac:graphicFrameMkLst>
            <pc:docMk/>
            <pc:sldMk cId="2881189161" sldId="2076137855"/>
            <ac:graphicFrameMk id="4" creationId="{F552CC54-4BBB-40F9-B2D8-8C73618361C6}"/>
          </ac:graphicFrameMkLst>
        </pc:graphicFrameChg>
      </pc:sldChg>
      <pc:sldChg chg="addSp delSp modSp add mod modAnim">
        <pc:chgData name="Eldert Grootenboer" userId="3fe8758b2c2b58d2" providerId="LiveId" clId="{80D3185E-4D2B-4438-8DF8-5474F5446621}" dt="2021-03-29T10:40:09.547" v="2060"/>
        <pc:sldMkLst>
          <pc:docMk/>
          <pc:sldMk cId="4226063575" sldId="2076137856"/>
        </pc:sldMkLst>
        <pc:spChg chg="mod">
          <ac:chgData name="Eldert Grootenboer" userId="3fe8758b2c2b58d2" providerId="LiveId" clId="{80D3185E-4D2B-4438-8DF8-5474F5446621}" dt="2021-03-29T10:40:09.547" v="2060"/>
          <ac:spMkLst>
            <pc:docMk/>
            <pc:sldMk cId="4226063575" sldId="2076137856"/>
            <ac:spMk id="2" creationId="{68C21EE0-5114-441C-A930-CCB324AABC30}"/>
          </ac:spMkLst>
        </pc:spChg>
        <pc:spChg chg="del mod">
          <ac:chgData name="Eldert Grootenboer" userId="3fe8758b2c2b58d2" providerId="LiveId" clId="{80D3185E-4D2B-4438-8DF8-5474F5446621}" dt="2021-03-24T10:44:39.446" v="1528"/>
          <ac:spMkLst>
            <pc:docMk/>
            <pc:sldMk cId="4226063575" sldId="2076137856"/>
            <ac:spMk id="4" creationId="{7E44AAEC-BFBA-4C68-AA31-BDAD7444BB1F}"/>
          </ac:spMkLst>
        </pc:spChg>
        <pc:graphicFrameChg chg="add del mod">
          <ac:chgData name="Eldert Grootenboer" userId="3fe8758b2c2b58d2" providerId="LiveId" clId="{80D3185E-4D2B-4438-8DF8-5474F5446621}" dt="2021-03-24T10:44:38.115" v="1526"/>
          <ac:graphicFrameMkLst>
            <pc:docMk/>
            <pc:sldMk cId="4226063575" sldId="2076137856"/>
            <ac:graphicFrameMk id="5" creationId="{9770809A-1C75-4079-BAEB-4E52C2DDA11C}"/>
          </ac:graphicFrameMkLst>
        </pc:graphicFrameChg>
        <pc:graphicFrameChg chg="add mod modGraphic">
          <ac:chgData name="Eldert Grootenboer" userId="3fe8758b2c2b58d2" providerId="LiveId" clId="{80D3185E-4D2B-4438-8DF8-5474F5446621}" dt="2021-03-29T10:40:09.547" v="2060"/>
          <ac:graphicFrameMkLst>
            <pc:docMk/>
            <pc:sldMk cId="4226063575" sldId="2076137856"/>
            <ac:graphicFrameMk id="6" creationId="{AC5680CC-831D-4744-B8AA-A4B1BB399E1F}"/>
          </ac:graphicFrameMkLst>
        </pc:graphicFrameChg>
      </pc:sldChg>
      <pc:sldChg chg="addSp delSp modSp add mod modAnim">
        <pc:chgData name="Eldert Grootenboer" userId="3fe8758b2c2b58d2" providerId="LiveId" clId="{80D3185E-4D2B-4438-8DF8-5474F5446621}" dt="2021-03-29T10:40:09.547" v="2060"/>
        <pc:sldMkLst>
          <pc:docMk/>
          <pc:sldMk cId="1950182790" sldId="2076137857"/>
        </pc:sldMkLst>
        <pc:spChg chg="mod">
          <ac:chgData name="Eldert Grootenboer" userId="3fe8758b2c2b58d2" providerId="LiveId" clId="{80D3185E-4D2B-4438-8DF8-5474F5446621}" dt="2021-03-29T10:40:09.547" v="2060"/>
          <ac:spMkLst>
            <pc:docMk/>
            <pc:sldMk cId="1950182790" sldId="2076137857"/>
            <ac:spMk id="2" creationId="{AADF6A37-3A82-434C-961E-3C677C131935}"/>
          </ac:spMkLst>
        </pc:spChg>
        <pc:spChg chg="del mod">
          <ac:chgData name="Eldert Grootenboer" userId="3fe8758b2c2b58d2" providerId="LiveId" clId="{80D3185E-4D2B-4438-8DF8-5474F5446621}" dt="2021-03-24T10:49:19.022" v="1764"/>
          <ac:spMkLst>
            <pc:docMk/>
            <pc:sldMk cId="1950182790" sldId="2076137857"/>
            <ac:spMk id="4" creationId="{EEA342BD-AD9C-46CB-84B6-0AB9F0ED535E}"/>
          </ac:spMkLst>
        </pc:spChg>
        <pc:graphicFrameChg chg="add mod modGraphic">
          <ac:chgData name="Eldert Grootenboer" userId="3fe8758b2c2b58d2" providerId="LiveId" clId="{80D3185E-4D2B-4438-8DF8-5474F5446621}" dt="2021-03-29T10:40:09.547" v="2060"/>
          <ac:graphicFrameMkLst>
            <pc:docMk/>
            <pc:sldMk cId="1950182790" sldId="2076137857"/>
            <ac:graphicFrameMk id="5" creationId="{70E04541-F580-4AC1-A5AD-852F2EAFEAF9}"/>
          </ac:graphicFrameMkLst>
        </pc:graphicFrameChg>
      </pc:sldChg>
      <pc:sldChg chg="add del ord">
        <pc:chgData name="Eldert Grootenboer" userId="3fe8758b2c2b58d2" providerId="LiveId" clId="{80D3185E-4D2B-4438-8DF8-5474F5446621}" dt="2021-03-25T18:53:41.431" v="2031" actId="47"/>
        <pc:sldMkLst>
          <pc:docMk/>
          <pc:sldMk cId="3189081398" sldId="2076137858"/>
        </pc:sldMkLst>
      </pc:sldChg>
      <pc:sldChg chg="addSp delSp modSp new mod ord modAnim modNotesTx">
        <pc:chgData name="Eldert Grootenboer" userId="3fe8758b2c2b58d2" providerId="LiveId" clId="{80D3185E-4D2B-4438-8DF8-5474F5446621}" dt="2021-03-29T10:41:56.293" v="2082"/>
        <pc:sldMkLst>
          <pc:docMk/>
          <pc:sldMk cId="3602349568" sldId="2076137858"/>
        </pc:sldMkLst>
        <pc:spChg chg="mod">
          <ac:chgData name="Eldert Grootenboer" userId="3fe8758b2c2b58d2" providerId="LiveId" clId="{80D3185E-4D2B-4438-8DF8-5474F5446621}" dt="2021-03-29T10:41:32.656" v="2077"/>
          <ac:spMkLst>
            <pc:docMk/>
            <pc:sldMk cId="3602349568" sldId="2076137858"/>
            <ac:spMk id="2" creationId="{D88387D9-8325-462B-BF74-211428800268}"/>
          </ac:spMkLst>
        </pc:spChg>
        <pc:spChg chg="del">
          <ac:chgData name="Eldert Grootenboer" userId="3fe8758b2c2b58d2" providerId="LiveId" clId="{80D3185E-4D2B-4438-8DF8-5474F5446621}" dt="2021-03-29T10:41:43.770" v="2079"/>
          <ac:spMkLst>
            <pc:docMk/>
            <pc:sldMk cId="3602349568" sldId="2076137858"/>
            <ac:spMk id="3" creationId="{82E935E7-46D1-4B92-82AD-C77F0EE8F8AA}"/>
          </ac:spMkLst>
        </pc:spChg>
        <pc:graphicFrameChg chg="add mod">
          <ac:chgData name="Eldert Grootenboer" userId="3fe8758b2c2b58d2" providerId="LiveId" clId="{80D3185E-4D2B-4438-8DF8-5474F5446621}" dt="2021-03-29T10:41:43.770" v="2079"/>
          <ac:graphicFrameMkLst>
            <pc:docMk/>
            <pc:sldMk cId="3602349568" sldId="2076137858"/>
            <ac:graphicFrameMk id="4" creationId="{81C8F05C-7830-41FE-BE4F-744D535A5BC5}"/>
          </ac:graphicFrameMkLst>
        </pc:graphicFrameChg>
      </pc:sldChg>
      <pc:sldChg chg="addSp modSp new mod ord modAnim modShow">
        <pc:chgData name="Eldert Grootenboer" userId="3fe8758b2c2b58d2" providerId="LiveId" clId="{80D3185E-4D2B-4438-8DF8-5474F5446621}" dt="2021-03-29T10:43:58.350" v="2097" actId="729"/>
        <pc:sldMkLst>
          <pc:docMk/>
          <pc:sldMk cId="3008830424" sldId="2076137859"/>
        </pc:sldMkLst>
        <pc:spChg chg="mod">
          <ac:chgData name="Eldert Grootenboer" userId="3fe8758b2c2b58d2" providerId="LiveId" clId="{80D3185E-4D2B-4438-8DF8-5474F5446621}" dt="2021-03-29T10:42:20.076" v="2088"/>
          <ac:spMkLst>
            <pc:docMk/>
            <pc:sldMk cId="3008830424" sldId="2076137859"/>
            <ac:spMk id="2" creationId="{29F523C2-8FF5-405B-A6DA-67880DCE21B4}"/>
          </ac:spMkLst>
        </pc:spChg>
        <pc:spChg chg="mod">
          <ac:chgData name="Eldert Grootenboer" userId="3fe8758b2c2b58d2" providerId="LiveId" clId="{80D3185E-4D2B-4438-8DF8-5474F5446621}" dt="2021-03-29T10:42:29.336" v="2090"/>
          <ac:spMkLst>
            <pc:docMk/>
            <pc:sldMk cId="3008830424" sldId="2076137859"/>
            <ac:spMk id="5" creationId="{8151F8C8-39DE-406B-9160-28A54D0D52A3}"/>
          </ac:spMkLst>
        </pc:spChg>
        <pc:spChg chg="mod">
          <ac:chgData name="Eldert Grootenboer" userId="3fe8758b2c2b58d2" providerId="LiveId" clId="{80D3185E-4D2B-4438-8DF8-5474F5446621}" dt="2021-03-29T10:42:29.336" v="2090"/>
          <ac:spMkLst>
            <pc:docMk/>
            <pc:sldMk cId="3008830424" sldId="2076137859"/>
            <ac:spMk id="7" creationId="{183FC11B-F03A-4F98-A1A3-0C9A18C4FEC6}"/>
          </ac:spMkLst>
        </pc:spChg>
        <pc:spChg chg="mod">
          <ac:chgData name="Eldert Grootenboer" userId="3fe8758b2c2b58d2" providerId="LiveId" clId="{80D3185E-4D2B-4438-8DF8-5474F5446621}" dt="2021-03-29T10:42:29.336" v="2090"/>
          <ac:spMkLst>
            <pc:docMk/>
            <pc:sldMk cId="3008830424" sldId="2076137859"/>
            <ac:spMk id="8" creationId="{E0359EA4-7441-4AAD-A1FF-A1768D229183}"/>
          </ac:spMkLst>
        </pc:spChg>
        <pc:spChg chg="mod">
          <ac:chgData name="Eldert Grootenboer" userId="3fe8758b2c2b58d2" providerId="LiveId" clId="{80D3185E-4D2B-4438-8DF8-5474F5446621}" dt="2021-03-29T10:42:29.336" v="2090"/>
          <ac:spMkLst>
            <pc:docMk/>
            <pc:sldMk cId="3008830424" sldId="2076137859"/>
            <ac:spMk id="11" creationId="{ACB29343-773F-45F1-B0F8-A7851810508D}"/>
          </ac:spMkLst>
        </pc:spChg>
        <pc:spChg chg="mod">
          <ac:chgData name="Eldert Grootenboer" userId="3fe8758b2c2b58d2" providerId="LiveId" clId="{80D3185E-4D2B-4438-8DF8-5474F5446621}" dt="2021-03-29T10:42:29.336" v="2090"/>
          <ac:spMkLst>
            <pc:docMk/>
            <pc:sldMk cId="3008830424" sldId="2076137859"/>
            <ac:spMk id="12" creationId="{64BFB6BD-4B83-40D8-9454-248274CF7768}"/>
          </ac:spMkLst>
        </pc:spChg>
        <pc:spChg chg="mod">
          <ac:chgData name="Eldert Grootenboer" userId="3fe8758b2c2b58d2" providerId="LiveId" clId="{80D3185E-4D2B-4438-8DF8-5474F5446621}" dt="2021-03-29T10:42:29.336" v="2090"/>
          <ac:spMkLst>
            <pc:docMk/>
            <pc:sldMk cId="3008830424" sldId="2076137859"/>
            <ac:spMk id="21" creationId="{28CF9A39-2FE8-4C25-B073-A2C9048BA2B6}"/>
          </ac:spMkLst>
        </pc:spChg>
        <pc:spChg chg="mod">
          <ac:chgData name="Eldert Grootenboer" userId="3fe8758b2c2b58d2" providerId="LiveId" clId="{80D3185E-4D2B-4438-8DF8-5474F5446621}" dt="2021-03-29T10:42:29.336" v="2090"/>
          <ac:spMkLst>
            <pc:docMk/>
            <pc:sldMk cId="3008830424" sldId="2076137859"/>
            <ac:spMk id="24" creationId="{29AB0508-4B2F-4C86-AABE-A8E307783925}"/>
          </ac:spMkLst>
        </pc:spChg>
        <pc:spChg chg="mod">
          <ac:chgData name="Eldert Grootenboer" userId="3fe8758b2c2b58d2" providerId="LiveId" clId="{80D3185E-4D2B-4438-8DF8-5474F5446621}" dt="2021-03-29T10:42:29.336" v="2090"/>
          <ac:spMkLst>
            <pc:docMk/>
            <pc:sldMk cId="3008830424" sldId="2076137859"/>
            <ac:spMk id="25" creationId="{37309ED8-F3C5-47F9-B07D-6434EBB9D88A}"/>
          </ac:spMkLst>
        </pc:spChg>
        <pc:grpChg chg="add mod">
          <ac:chgData name="Eldert Grootenboer" userId="3fe8758b2c2b58d2" providerId="LiveId" clId="{80D3185E-4D2B-4438-8DF8-5474F5446621}" dt="2021-03-29T10:42:29.336" v="2090"/>
          <ac:grpSpMkLst>
            <pc:docMk/>
            <pc:sldMk cId="3008830424" sldId="2076137859"/>
            <ac:grpSpMk id="3" creationId="{C8552BB0-93D1-4D86-A4E4-791DCCDAB61A}"/>
          </ac:grpSpMkLst>
        </pc:grpChg>
        <pc:grpChg chg="mod">
          <ac:chgData name="Eldert Grootenboer" userId="3fe8758b2c2b58d2" providerId="LiveId" clId="{80D3185E-4D2B-4438-8DF8-5474F5446621}" dt="2021-03-29T10:42:29.336" v="2090"/>
          <ac:grpSpMkLst>
            <pc:docMk/>
            <pc:sldMk cId="3008830424" sldId="2076137859"/>
            <ac:grpSpMk id="4" creationId="{CED2642E-83FB-41CE-9A61-7A2D81956B7C}"/>
          </ac:grpSpMkLst>
        </pc:grpChg>
        <pc:grpChg chg="add mod">
          <ac:chgData name="Eldert Grootenboer" userId="3fe8758b2c2b58d2" providerId="LiveId" clId="{80D3185E-4D2B-4438-8DF8-5474F5446621}" dt="2021-03-29T10:42:29.336" v="2090"/>
          <ac:grpSpMkLst>
            <pc:docMk/>
            <pc:sldMk cId="3008830424" sldId="2076137859"/>
            <ac:grpSpMk id="9" creationId="{896652BF-7651-4398-8027-C863C2782AFE}"/>
          </ac:grpSpMkLst>
        </pc:grpChg>
        <pc:grpChg chg="mod">
          <ac:chgData name="Eldert Grootenboer" userId="3fe8758b2c2b58d2" providerId="LiveId" clId="{80D3185E-4D2B-4438-8DF8-5474F5446621}" dt="2021-03-29T10:42:29.336" v="2090"/>
          <ac:grpSpMkLst>
            <pc:docMk/>
            <pc:sldMk cId="3008830424" sldId="2076137859"/>
            <ac:grpSpMk id="10" creationId="{011C7353-8330-4B14-87DA-6BEDE26A010B}"/>
          </ac:grpSpMkLst>
        </pc:grpChg>
        <pc:grpChg chg="mod">
          <ac:chgData name="Eldert Grootenboer" userId="3fe8758b2c2b58d2" providerId="LiveId" clId="{80D3185E-4D2B-4438-8DF8-5474F5446621}" dt="2021-03-29T10:42:29.336" v="2090"/>
          <ac:grpSpMkLst>
            <pc:docMk/>
            <pc:sldMk cId="3008830424" sldId="2076137859"/>
            <ac:grpSpMk id="14" creationId="{EB074E3F-199C-4C53-96FE-44398F21CD76}"/>
          </ac:grpSpMkLst>
        </pc:grpChg>
        <pc:grpChg chg="add mod">
          <ac:chgData name="Eldert Grootenboer" userId="3fe8758b2c2b58d2" providerId="LiveId" clId="{80D3185E-4D2B-4438-8DF8-5474F5446621}" dt="2021-03-29T10:42:29.336" v="2090"/>
          <ac:grpSpMkLst>
            <pc:docMk/>
            <pc:sldMk cId="3008830424" sldId="2076137859"/>
            <ac:grpSpMk id="20" creationId="{B755D76B-9444-4B3B-8E40-A194994E72DB}"/>
          </ac:grpSpMkLst>
        </pc:grpChg>
        <pc:grpChg chg="mod">
          <ac:chgData name="Eldert Grootenboer" userId="3fe8758b2c2b58d2" providerId="LiveId" clId="{80D3185E-4D2B-4438-8DF8-5474F5446621}" dt="2021-03-29T10:42:29.336" v="2090"/>
          <ac:grpSpMkLst>
            <pc:docMk/>
            <pc:sldMk cId="3008830424" sldId="2076137859"/>
            <ac:grpSpMk id="22" creationId="{395CE62B-2569-4EDD-B33B-FED61CA2E5C9}"/>
          </ac:grpSpMkLst>
        </pc:grpChg>
        <pc:grpChg chg="mod">
          <ac:chgData name="Eldert Grootenboer" userId="3fe8758b2c2b58d2" providerId="LiveId" clId="{80D3185E-4D2B-4438-8DF8-5474F5446621}" dt="2021-03-29T10:42:29.336" v="2090"/>
          <ac:grpSpMkLst>
            <pc:docMk/>
            <pc:sldMk cId="3008830424" sldId="2076137859"/>
            <ac:grpSpMk id="23" creationId="{011D393D-6428-4357-A1BD-2EBDFA4FFCB1}"/>
          </ac:grpSpMkLst>
        </pc:grpChg>
        <pc:picChg chg="mod">
          <ac:chgData name="Eldert Grootenboer" userId="3fe8758b2c2b58d2" providerId="LiveId" clId="{80D3185E-4D2B-4438-8DF8-5474F5446621}" dt="2021-03-29T10:42:29.336" v="2090"/>
          <ac:picMkLst>
            <pc:docMk/>
            <pc:sldMk cId="3008830424" sldId="2076137859"/>
            <ac:picMk id="6" creationId="{04124E69-00D9-438E-8A4A-0C23C151F6F4}"/>
          </ac:picMkLst>
        </pc:picChg>
        <pc:picChg chg="mod">
          <ac:chgData name="Eldert Grootenboer" userId="3fe8758b2c2b58d2" providerId="LiveId" clId="{80D3185E-4D2B-4438-8DF8-5474F5446621}" dt="2021-03-29T10:42:29.336" v="2090"/>
          <ac:picMkLst>
            <pc:docMk/>
            <pc:sldMk cId="3008830424" sldId="2076137859"/>
            <ac:picMk id="13" creationId="{14FC9BE6-CEFE-4F3C-805D-A0C53AB540F0}"/>
          </ac:picMkLst>
        </pc:picChg>
        <pc:picChg chg="mod">
          <ac:chgData name="Eldert Grootenboer" userId="3fe8758b2c2b58d2" providerId="LiveId" clId="{80D3185E-4D2B-4438-8DF8-5474F5446621}" dt="2021-03-29T10:42:29.336" v="2090"/>
          <ac:picMkLst>
            <pc:docMk/>
            <pc:sldMk cId="3008830424" sldId="2076137859"/>
            <ac:picMk id="15" creationId="{58BAD56A-103E-4FFA-A53B-2B24DEF4484A}"/>
          </ac:picMkLst>
        </pc:picChg>
        <pc:picChg chg="mod">
          <ac:chgData name="Eldert Grootenboer" userId="3fe8758b2c2b58d2" providerId="LiveId" clId="{80D3185E-4D2B-4438-8DF8-5474F5446621}" dt="2021-03-29T10:42:29.336" v="2090"/>
          <ac:picMkLst>
            <pc:docMk/>
            <pc:sldMk cId="3008830424" sldId="2076137859"/>
            <ac:picMk id="16" creationId="{131823D5-CEAB-4614-A4E0-C55D54E18722}"/>
          </ac:picMkLst>
        </pc:picChg>
        <pc:picChg chg="mod">
          <ac:chgData name="Eldert Grootenboer" userId="3fe8758b2c2b58d2" providerId="LiveId" clId="{80D3185E-4D2B-4438-8DF8-5474F5446621}" dt="2021-03-29T10:42:29.336" v="2090"/>
          <ac:picMkLst>
            <pc:docMk/>
            <pc:sldMk cId="3008830424" sldId="2076137859"/>
            <ac:picMk id="17" creationId="{09BB5E1C-AD33-48C9-B182-64243F1D764B}"/>
          </ac:picMkLst>
        </pc:picChg>
        <pc:picChg chg="mod">
          <ac:chgData name="Eldert Grootenboer" userId="3fe8758b2c2b58d2" providerId="LiveId" clId="{80D3185E-4D2B-4438-8DF8-5474F5446621}" dt="2021-03-29T10:42:29.336" v="2090"/>
          <ac:picMkLst>
            <pc:docMk/>
            <pc:sldMk cId="3008830424" sldId="2076137859"/>
            <ac:picMk id="18" creationId="{0B3B88B1-5317-4FEF-9CB6-4766CC432A51}"/>
          </ac:picMkLst>
        </pc:picChg>
        <pc:picChg chg="mod">
          <ac:chgData name="Eldert Grootenboer" userId="3fe8758b2c2b58d2" providerId="LiveId" clId="{80D3185E-4D2B-4438-8DF8-5474F5446621}" dt="2021-03-29T10:42:29.336" v="2090"/>
          <ac:picMkLst>
            <pc:docMk/>
            <pc:sldMk cId="3008830424" sldId="2076137859"/>
            <ac:picMk id="19" creationId="{AF6B9E23-2CB4-4EB5-B948-4C40F5C23B3A}"/>
          </ac:picMkLst>
        </pc:picChg>
        <pc:picChg chg="mod">
          <ac:chgData name="Eldert Grootenboer" userId="3fe8758b2c2b58d2" providerId="LiveId" clId="{80D3185E-4D2B-4438-8DF8-5474F5446621}" dt="2021-03-29T10:42:29.336" v="2090"/>
          <ac:picMkLst>
            <pc:docMk/>
            <pc:sldMk cId="3008830424" sldId="2076137859"/>
            <ac:picMk id="26" creationId="{CFBE0AF6-E7BF-49EF-AA29-D9393B78B3BF}"/>
          </ac:picMkLst>
        </pc:picChg>
        <pc:picChg chg="mod">
          <ac:chgData name="Eldert Grootenboer" userId="3fe8758b2c2b58d2" providerId="LiveId" clId="{80D3185E-4D2B-4438-8DF8-5474F5446621}" dt="2021-03-29T10:42:29.336" v="2090"/>
          <ac:picMkLst>
            <pc:docMk/>
            <pc:sldMk cId="3008830424" sldId="2076137859"/>
            <ac:picMk id="27" creationId="{0AE3A357-1B29-4548-B581-0F35B5C9146C}"/>
          </ac:picMkLst>
        </pc:picChg>
        <pc:picChg chg="mod">
          <ac:chgData name="Eldert Grootenboer" userId="3fe8758b2c2b58d2" providerId="LiveId" clId="{80D3185E-4D2B-4438-8DF8-5474F5446621}" dt="2021-03-29T10:42:29.336" v="2090"/>
          <ac:picMkLst>
            <pc:docMk/>
            <pc:sldMk cId="3008830424" sldId="2076137859"/>
            <ac:picMk id="28" creationId="{6E5C9F2F-96E0-4478-9CEF-FA5EECE8BBEE}"/>
          </ac:picMkLst>
        </pc:picChg>
        <pc:picChg chg="mod">
          <ac:chgData name="Eldert Grootenboer" userId="3fe8758b2c2b58d2" providerId="LiveId" clId="{80D3185E-4D2B-4438-8DF8-5474F5446621}" dt="2021-03-29T10:42:29.336" v="2090"/>
          <ac:picMkLst>
            <pc:docMk/>
            <pc:sldMk cId="3008830424" sldId="2076137859"/>
            <ac:picMk id="29" creationId="{E932EB26-0110-49C1-A5D4-37B677C5DC0C}"/>
          </ac:picMkLst>
        </pc:picChg>
      </pc:sldChg>
      <pc:sldMasterChg chg="addSp delSp modSp mod setBg modSldLayout">
        <pc:chgData name="Eldert Grootenboer" userId="3fe8758b2c2b58d2" providerId="LiveId" clId="{80D3185E-4D2B-4438-8DF8-5474F5446621}" dt="2021-03-23T16:11:40.466" v="716" actId="207"/>
        <pc:sldMasterMkLst>
          <pc:docMk/>
          <pc:sldMasterMk cId="264059487" sldId="2147483648"/>
        </pc:sldMasterMkLst>
        <pc:spChg chg="mod">
          <ac:chgData name="Eldert Grootenboer" userId="3fe8758b2c2b58d2" providerId="LiveId" clId="{80D3185E-4D2B-4438-8DF8-5474F5446621}" dt="2021-03-23T16:11:40.466" v="716" actId="207"/>
          <ac:spMkLst>
            <pc:docMk/>
            <pc:sldMasterMk cId="264059487" sldId="2147483648"/>
            <ac:spMk id="2" creationId="{F62C5419-725E-4FCC-8936-9E5753EC0B6D}"/>
          </ac:spMkLst>
        </pc:spChg>
        <pc:spChg chg="mod">
          <ac:chgData name="Eldert Grootenboer" userId="3fe8758b2c2b58d2" providerId="LiveId" clId="{80D3185E-4D2B-4438-8DF8-5474F5446621}" dt="2021-03-23T16:11:40.466" v="716" actId="207"/>
          <ac:spMkLst>
            <pc:docMk/>
            <pc:sldMasterMk cId="264059487" sldId="2147483648"/>
            <ac:spMk id="3" creationId="{2C909810-E066-41DA-88A0-2AC4A44C66A8}"/>
          </ac:spMkLst>
        </pc:spChg>
        <pc:spChg chg="add del mod">
          <ac:chgData name="Eldert Grootenboer" userId="3fe8758b2c2b58d2" providerId="LiveId" clId="{80D3185E-4D2B-4438-8DF8-5474F5446621}" dt="2021-03-23T16:11:40.466" v="716" actId="207"/>
          <ac:spMkLst>
            <pc:docMk/>
            <pc:sldMasterMk cId="264059487" sldId="2147483648"/>
            <ac:spMk id="4" creationId="{3C2EC909-2F7D-4A8F-B380-43D40AD2AE7A}"/>
          </ac:spMkLst>
        </pc:spChg>
        <pc:spChg chg="add mod">
          <ac:chgData name="Eldert Grootenboer" userId="3fe8758b2c2b58d2" providerId="LiveId" clId="{80D3185E-4D2B-4438-8DF8-5474F5446621}" dt="2021-03-23T16:11:40.466" v="716" actId="207"/>
          <ac:spMkLst>
            <pc:docMk/>
            <pc:sldMasterMk cId="264059487" sldId="2147483648"/>
            <ac:spMk id="5" creationId="{D5F08941-E749-4365-A26C-B1FC32E5423A}"/>
          </ac:spMkLst>
        </pc:spChg>
        <pc:spChg chg="add mod">
          <ac:chgData name="Eldert Grootenboer" userId="3fe8758b2c2b58d2" providerId="LiveId" clId="{80D3185E-4D2B-4438-8DF8-5474F5446621}" dt="2021-03-23T16:11:40.466" v="716" actId="207"/>
          <ac:spMkLst>
            <pc:docMk/>
            <pc:sldMasterMk cId="264059487" sldId="2147483648"/>
            <ac:spMk id="6" creationId="{2E78F006-C6DE-4C7F-8C9F-D75473EA8DEA}"/>
          </ac:spMkLst>
        </pc:spChg>
        <pc:sldLayoutChg chg="modSp">
          <pc:chgData name="Eldert Grootenboer" userId="3fe8758b2c2b58d2" providerId="LiveId" clId="{80D3185E-4D2B-4438-8DF8-5474F5446621}" dt="2021-03-23T16:09:48.938" v="694"/>
          <pc:sldLayoutMkLst>
            <pc:docMk/>
            <pc:sldMasterMk cId="264059487" sldId="2147483648"/>
            <pc:sldLayoutMk cId="3305970155" sldId="2147483649"/>
          </pc:sldLayoutMkLst>
          <pc:spChg chg="mod">
            <ac:chgData name="Eldert Grootenboer" userId="3fe8758b2c2b58d2" providerId="LiveId" clId="{80D3185E-4D2B-4438-8DF8-5474F5446621}" dt="2021-03-23T16:09:48.938" v="694"/>
            <ac:spMkLst>
              <pc:docMk/>
              <pc:sldMasterMk cId="264059487" sldId="2147483648"/>
              <pc:sldLayoutMk cId="3305970155" sldId="2147483649"/>
              <ac:spMk id="4" creationId="{195F705C-4D99-4D21-A38B-46AE76774927}"/>
            </ac:spMkLst>
          </pc:spChg>
          <pc:spChg chg="mod">
            <ac:chgData name="Eldert Grootenboer" userId="3fe8758b2c2b58d2" providerId="LiveId" clId="{80D3185E-4D2B-4438-8DF8-5474F5446621}" dt="2021-03-23T16:09:48.938" v="694"/>
            <ac:spMkLst>
              <pc:docMk/>
              <pc:sldMasterMk cId="264059487" sldId="2147483648"/>
              <pc:sldLayoutMk cId="3305970155" sldId="2147483649"/>
              <ac:spMk id="5" creationId="{6556642C-56C9-4C62-A355-FD09C669A9C7}"/>
            </ac:spMkLst>
          </pc:spChg>
          <pc:spChg chg="mod">
            <ac:chgData name="Eldert Grootenboer" userId="3fe8758b2c2b58d2" providerId="LiveId" clId="{80D3185E-4D2B-4438-8DF8-5474F5446621}" dt="2021-03-23T16:09:48.938" v="694"/>
            <ac:spMkLst>
              <pc:docMk/>
              <pc:sldMasterMk cId="264059487" sldId="2147483648"/>
              <pc:sldLayoutMk cId="3305970155" sldId="2147483649"/>
              <ac:spMk id="6" creationId="{6635941D-2EAD-476C-8B4B-654EBD308F42}"/>
            </ac:spMkLst>
          </pc:spChg>
        </pc:sldLayoutChg>
        <pc:sldLayoutChg chg="modSp">
          <pc:chgData name="Eldert Grootenboer" userId="3fe8758b2c2b58d2" providerId="LiveId" clId="{80D3185E-4D2B-4438-8DF8-5474F5446621}" dt="2021-03-23T16:09:48.938" v="694"/>
          <pc:sldLayoutMkLst>
            <pc:docMk/>
            <pc:sldMasterMk cId="264059487" sldId="2147483648"/>
            <pc:sldLayoutMk cId="1329981290" sldId="2147483650"/>
          </pc:sldLayoutMkLst>
          <pc:spChg chg="mod">
            <ac:chgData name="Eldert Grootenboer" userId="3fe8758b2c2b58d2" providerId="LiveId" clId="{80D3185E-4D2B-4438-8DF8-5474F5446621}" dt="2021-03-23T16:09:48.938" v="694"/>
            <ac:spMkLst>
              <pc:docMk/>
              <pc:sldMasterMk cId="264059487" sldId="2147483648"/>
              <pc:sldLayoutMk cId="1329981290" sldId="2147483650"/>
              <ac:spMk id="4" creationId="{08BDB0E7-3BC1-45B3-AE08-6F7A3B35C634}"/>
            </ac:spMkLst>
          </pc:spChg>
          <pc:spChg chg="mod">
            <ac:chgData name="Eldert Grootenboer" userId="3fe8758b2c2b58d2" providerId="LiveId" clId="{80D3185E-4D2B-4438-8DF8-5474F5446621}" dt="2021-03-23T16:09:48.938" v="694"/>
            <ac:spMkLst>
              <pc:docMk/>
              <pc:sldMasterMk cId="264059487" sldId="2147483648"/>
              <pc:sldLayoutMk cId="1329981290" sldId="2147483650"/>
              <ac:spMk id="5" creationId="{38B0E5F6-DFE1-4B08-BA12-8A4722D20B8D}"/>
            </ac:spMkLst>
          </pc:spChg>
          <pc:spChg chg="mod">
            <ac:chgData name="Eldert Grootenboer" userId="3fe8758b2c2b58d2" providerId="LiveId" clId="{80D3185E-4D2B-4438-8DF8-5474F5446621}" dt="2021-03-23T16:09:48.938" v="694"/>
            <ac:spMkLst>
              <pc:docMk/>
              <pc:sldMasterMk cId="264059487" sldId="2147483648"/>
              <pc:sldLayoutMk cId="1329981290" sldId="2147483650"/>
              <ac:spMk id="6" creationId="{1190DE51-487F-45F1-8227-2A2CF9604AA5}"/>
            </ac:spMkLst>
          </pc:spChg>
        </pc:sldLayoutChg>
        <pc:sldLayoutChg chg="modSp">
          <pc:chgData name="Eldert Grootenboer" userId="3fe8758b2c2b58d2" providerId="LiveId" clId="{80D3185E-4D2B-4438-8DF8-5474F5446621}" dt="2021-03-23T16:09:48.938" v="694"/>
          <pc:sldLayoutMkLst>
            <pc:docMk/>
            <pc:sldMasterMk cId="264059487" sldId="2147483648"/>
            <pc:sldLayoutMk cId="533898894" sldId="2147483651"/>
          </pc:sldLayoutMkLst>
          <pc:spChg chg="mod">
            <ac:chgData name="Eldert Grootenboer" userId="3fe8758b2c2b58d2" providerId="LiveId" clId="{80D3185E-4D2B-4438-8DF8-5474F5446621}" dt="2021-03-23T16:09:48.938" v="694"/>
            <ac:spMkLst>
              <pc:docMk/>
              <pc:sldMasterMk cId="264059487" sldId="2147483648"/>
              <pc:sldLayoutMk cId="533898894" sldId="2147483651"/>
              <ac:spMk id="4" creationId="{AE27D6BA-75CA-4BD6-A943-3FB031DEF796}"/>
            </ac:spMkLst>
          </pc:spChg>
          <pc:spChg chg="mod">
            <ac:chgData name="Eldert Grootenboer" userId="3fe8758b2c2b58d2" providerId="LiveId" clId="{80D3185E-4D2B-4438-8DF8-5474F5446621}" dt="2021-03-23T16:09:48.938" v="694"/>
            <ac:spMkLst>
              <pc:docMk/>
              <pc:sldMasterMk cId="264059487" sldId="2147483648"/>
              <pc:sldLayoutMk cId="533898894" sldId="2147483651"/>
              <ac:spMk id="5" creationId="{18A2EFD8-7261-4F28-B708-3AA16CED060F}"/>
            </ac:spMkLst>
          </pc:spChg>
          <pc:spChg chg="mod">
            <ac:chgData name="Eldert Grootenboer" userId="3fe8758b2c2b58d2" providerId="LiveId" clId="{80D3185E-4D2B-4438-8DF8-5474F5446621}" dt="2021-03-23T16:09:48.938" v="694"/>
            <ac:spMkLst>
              <pc:docMk/>
              <pc:sldMasterMk cId="264059487" sldId="2147483648"/>
              <pc:sldLayoutMk cId="533898894" sldId="2147483651"/>
              <ac:spMk id="6" creationId="{B3E5FFCA-26FF-4C02-81EF-4E3A64EFBA69}"/>
            </ac:spMkLst>
          </pc:spChg>
        </pc:sldLayoutChg>
        <pc:sldLayoutChg chg="modSp">
          <pc:chgData name="Eldert Grootenboer" userId="3fe8758b2c2b58d2" providerId="LiveId" clId="{80D3185E-4D2B-4438-8DF8-5474F5446621}" dt="2021-03-23T16:09:48.938" v="694"/>
          <pc:sldLayoutMkLst>
            <pc:docMk/>
            <pc:sldMasterMk cId="264059487" sldId="2147483648"/>
            <pc:sldLayoutMk cId="35064257" sldId="2147483652"/>
          </pc:sldLayoutMkLst>
          <pc:spChg chg="mod">
            <ac:chgData name="Eldert Grootenboer" userId="3fe8758b2c2b58d2" providerId="LiveId" clId="{80D3185E-4D2B-4438-8DF8-5474F5446621}" dt="2021-03-23T16:09:48.938" v="694"/>
            <ac:spMkLst>
              <pc:docMk/>
              <pc:sldMasterMk cId="264059487" sldId="2147483648"/>
              <pc:sldLayoutMk cId="35064257" sldId="2147483652"/>
              <ac:spMk id="5" creationId="{DA14AE45-B70F-468E-A26A-2B93233E2CB8}"/>
            </ac:spMkLst>
          </pc:spChg>
          <pc:spChg chg="mod">
            <ac:chgData name="Eldert Grootenboer" userId="3fe8758b2c2b58d2" providerId="LiveId" clId="{80D3185E-4D2B-4438-8DF8-5474F5446621}" dt="2021-03-23T16:09:48.938" v="694"/>
            <ac:spMkLst>
              <pc:docMk/>
              <pc:sldMasterMk cId="264059487" sldId="2147483648"/>
              <pc:sldLayoutMk cId="35064257" sldId="2147483652"/>
              <ac:spMk id="6" creationId="{73559C35-2928-4CD1-ADEC-B3E5910DADE4}"/>
            </ac:spMkLst>
          </pc:spChg>
          <pc:spChg chg="mod">
            <ac:chgData name="Eldert Grootenboer" userId="3fe8758b2c2b58d2" providerId="LiveId" clId="{80D3185E-4D2B-4438-8DF8-5474F5446621}" dt="2021-03-23T16:09:48.938" v="694"/>
            <ac:spMkLst>
              <pc:docMk/>
              <pc:sldMasterMk cId="264059487" sldId="2147483648"/>
              <pc:sldLayoutMk cId="35064257" sldId="2147483652"/>
              <ac:spMk id="7" creationId="{A904BD60-22A7-495F-BFF8-DA37501A20B6}"/>
            </ac:spMkLst>
          </pc:spChg>
        </pc:sldLayoutChg>
        <pc:sldLayoutChg chg="modSp">
          <pc:chgData name="Eldert Grootenboer" userId="3fe8758b2c2b58d2" providerId="LiveId" clId="{80D3185E-4D2B-4438-8DF8-5474F5446621}" dt="2021-03-23T16:09:48.938" v="694"/>
          <pc:sldLayoutMkLst>
            <pc:docMk/>
            <pc:sldMasterMk cId="264059487" sldId="2147483648"/>
            <pc:sldLayoutMk cId="3524912982" sldId="2147483653"/>
          </pc:sldLayoutMkLst>
          <pc:spChg chg="mod">
            <ac:chgData name="Eldert Grootenboer" userId="3fe8758b2c2b58d2" providerId="LiveId" clId="{80D3185E-4D2B-4438-8DF8-5474F5446621}" dt="2021-03-23T16:09:48.938" v="694"/>
            <ac:spMkLst>
              <pc:docMk/>
              <pc:sldMasterMk cId="264059487" sldId="2147483648"/>
              <pc:sldLayoutMk cId="3524912982" sldId="2147483653"/>
              <ac:spMk id="7" creationId="{68C8B26A-3954-42ED-BAD7-D884F4A0DFD3}"/>
            </ac:spMkLst>
          </pc:spChg>
          <pc:spChg chg="mod">
            <ac:chgData name="Eldert Grootenboer" userId="3fe8758b2c2b58d2" providerId="LiveId" clId="{80D3185E-4D2B-4438-8DF8-5474F5446621}" dt="2021-03-23T16:09:48.938" v="694"/>
            <ac:spMkLst>
              <pc:docMk/>
              <pc:sldMasterMk cId="264059487" sldId="2147483648"/>
              <pc:sldLayoutMk cId="3524912982" sldId="2147483653"/>
              <ac:spMk id="8" creationId="{67EC2F40-598E-4792-96E4-5D69D47EB974}"/>
            </ac:spMkLst>
          </pc:spChg>
          <pc:spChg chg="mod">
            <ac:chgData name="Eldert Grootenboer" userId="3fe8758b2c2b58d2" providerId="LiveId" clId="{80D3185E-4D2B-4438-8DF8-5474F5446621}" dt="2021-03-23T16:09:48.938" v="694"/>
            <ac:spMkLst>
              <pc:docMk/>
              <pc:sldMasterMk cId="264059487" sldId="2147483648"/>
              <pc:sldLayoutMk cId="3524912982" sldId="2147483653"/>
              <ac:spMk id="9" creationId="{D1D33456-695D-4FA2-A471-29EC7A5850E6}"/>
            </ac:spMkLst>
          </pc:spChg>
        </pc:sldLayoutChg>
        <pc:sldLayoutChg chg="modSp">
          <pc:chgData name="Eldert Grootenboer" userId="3fe8758b2c2b58d2" providerId="LiveId" clId="{80D3185E-4D2B-4438-8DF8-5474F5446621}" dt="2021-03-23T16:09:48.938" v="694"/>
          <pc:sldLayoutMkLst>
            <pc:docMk/>
            <pc:sldMasterMk cId="264059487" sldId="2147483648"/>
            <pc:sldLayoutMk cId="1602523805" sldId="2147483654"/>
          </pc:sldLayoutMkLst>
          <pc:spChg chg="mod">
            <ac:chgData name="Eldert Grootenboer" userId="3fe8758b2c2b58d2" providerId="LiveId" clId="{80D3185E-4D2B-4438-8DF8-5474F5446621}" dt="2021-03-23T16:09:48.938" v="694"/>
            <ac:spMkLst>
              <pc:docMk/>
              <pc:sldMasterMk cId="264059487" sldId="2147483648"/>
              <pc:sldLayoutMk cId="1602523805" sldId="2147483654"/>
              <ac:spMk id="3" creationId="{5A1A3ADC-1D17-43EF-9DE7-2C1DC1D5DC02}"/>
            </ac:spMkLst>
          </pc:spChg>
          <pc:spChg chg="mod">
            <ac:chgData name="Eldert Grootenboer" userId="3fe8758b2c2b58d2" providerId="LiveId" clId="{80D3185E-4D2B-4438-8DF8-5474F5446621}" dt="2021-03-23T16:09:48.938" v="694"/>
            <ac:spMkLst>
              <pc:docMk/>
              <pc:sldMasterMk cId="264059487" sldId="2147483648"/>
              <pc:sldLayoutMk cId="1602523805" sldId="2147483654"/>
              <ac:spMk id="4" creationId="{08866906-F6FC-41F3-866A-94113909C41F}"/>
            </ac:spMkLst>
          </pc:spChg>
          <pc:spChg chg="mod">
            <ac:chgData name="Eldert Grootenboer" userId="3fe8758b2c2b58d2" providerId="LiveId" clId="{80D3185E-4D2B-4438-8DF8-5474F5446621}" dt="2021-03-23T16:09:48.938" v="694"/>
            <ac:spMkLst>
              <pc:docMk/>
              <pc:sldMasterMk cId="264059487" sldId="2147483648"/>
              <pc:sldLayoutMk cId="1602523805" sldId="2147483654"/>
              <ac:spMk id="5" creationId="{F5AD3DED-CFF7-47E3-9B1E-FE105F5D79CA}"/>
            </ac:spMkLst>
          </pc:spChg>
        </pc:sldLayoutChg>
        <pc:sldLayoutChg chg="modSp">
          <pc:chgData name="Eldert Grootenboer" userId="3fe8758b2c2b58d2" providerId="LiveId" clId="{80D3185E-4D2B-4438-8DF8-5474F5446621}" dt="2021-03-23T16:09:48.938" v="694"/>
          <pc:sldLayoutMkLst>
            <pc:docMk/>
            <pc:sldMasterMk cId="264059487" sldId="2147483648"/>
            <pc:sldLayoutMk cId="1939428358" sldId="2147483655"/>
          </pc:sldLayoutMkLst>
          <pc:spChg chg="mod">
            <ac:chgData name="Eldert Grootenboer" userId="3fe8758b2c2b58d2" providerId="LiveId" clId="{80D3185E-4D2B-4438-8DF8-5474F5446621}" dt="2021-03-23T16:09:48.938" v="694"/>
            <ac:spMkLst>
              <pc:docMk/>
              <pc:sldMasterMk cId="264059487" sldId="2147483648"/>
              <pc:sldLayoutMk cId="1939428358" sldId="2147483655"/>
              <ac:spMk id="2" creationId="{9AF2E0DE-B203-49BB-BF94-5C43163D2552}"/>
            </ac:spMkLst>
          </pc:spChg>
          <pc:spChg chg="mod">
            <ac:chgData name="Eldert Grootenboer" userId="3fe8758b2c2b58d2" providerId="LiveId" clId="{80D3185E-4D2B-4438-8DF8-5474F5446621}" dt="2021-03-23T16:09:48.938" v="694"/>
            <ac:spMkLst>
              <pc:docMk/>
              <pc:sldMasterMk cId="264059487" sldId="2147483648"/>
              <pc:sldLayoutMk cId="1939428358" sldId="2147483655"/>
              <ac:spMk id="3" creationId="{A81420AD-4202-4E28-BCC4-F437D06028FE}"/>
            </ac:spMkLst>
          </pc:spChg>
          <pc:spChg chg="mod">
            <ac:chgData name="Eldert Grootenboer" userId="3fe8758b2c2b58d2" providerId="LiveId" clId="{80D3185E-4D2B-4438-8DF8-5474F5446621}" dt="2021-03-23T16:09:48.938" v="694"/>
            <ac:spMkLst>
              <pc:docMk/>
              <pc:sldMasterMk cId="264059487" sldId="2147483648"/>
              <pc:sldLayoutMk cId="1939428358" sldId="2147483655"/>
              <ac:spMk id="4" creationId="{3DE622E2-66CE-42FB-B64D-9003DE9B0326}"/>
            </ac:spMkLst>
          </pc:spChg>
        </pc:sldLayoutChg>
        <pc:sldLayoutChg chg="modSp">
          <pc:chgData name="Eldert Grootenboer" userId="3fe8758b2c2b58d2" providerId="LiveId" clId="{80D3185E-4D2B-4438-8DF8-5474F5446621}" dt="2021-03-23T16:09:48.938" v="694"/>
          <pc:sldLayoutMkLst>
            <pc:docMk/>
            <pc:sldMasterMk cId="264059487" sldId="2147483648"/>
            <pc:sldLayoutMk cId="2658015298" sldId="2147483656"/>
          </pc:sldLayoutMkLst>
          <pc:spChg chg="mod">
            <ac:chgData name="Eldert Grootenboer" userId="3fe8758b2c2b58d2" providerId="LiveId" clId="{80D3185E-4D2B-4438-8DF8-5474F5446621}" dt="2021-03-23T16:09:48.938" v="694"/>
            <ac:spMkLst>
              <pc:docMk/>
              <pc:sldMasterMk cId="264059487" sldId="2147483648"/>
              <pc:sldLayoutMk cId="2658015298" sldId="2147483656"/>
              <ac:spMk id="5" creationId="{1C42C477-53E1-48E3-8C11-4EED573EAAD6}"/>
            </ac:spMkLst>
          </pc:spChg>
          <pc:spChg chg="mod">
            <ac:chgData name="Eldert Grootenboer" userId="3fe8758b2c2b58d2" providerId="LiveId" clId="{80D3185E-4D2B-4438-8DF8-5474F5446621}" dt="2021-03-23T16:09:48.938" v="694"/>
            <ac:spMkLst>
              <pc:docMk/>
              <pc:sldMasterMk cId="264059487" sldId="2147483648"/>
              <pc:sldLayoutMk cId="2658015298" sldId="2147483656"/>
              <ac:spMk id="6" creationId="{2C6CB742-F3F3-4E22-A867-BEEC7BA98EBD}"/>
            </ac:spMkLst>
          </pc:spChg>
          <pc:spChg chg="mod">
            <ac:chgData name="Eldert Grootenboer" userId="3fe8758b2c2b58d2" providerId="LiveId" clId="{80D3185E-4D2B-4438-8DF8-5474F5446621}" dt="2021-03-23T16:09:48.938" v="694"/>
            <ac:spMkLst>
              <pc:docMk/>
              <pc:sldMasterMk cId="264059487" sldId="2147483648"/>
              <pc:sldLayoutMk cId="2658015298" sldId="2147483656"/>
              <ac:spMk id="7" creationId="{2584FFD1-64CE-43A5-93E9-00494C2782E9}"/>
            </ac:spMkLst>
          </pc:spChg>
        </pc:sldLayoutChg>
        <pc:sldLayoutChg chg="modSp">
          <pc:chgData name="Eldert Grootenboer" userId="3fe8758b2c2b58d2" providerId="LiveId" clId="{80D3185E-4D2B-4438-8DF8-5474F5446621}" dt="2021-03-23T16:09:48.938" v="694"/>
          <pc:sldLayoutMkLst>
            <pc:docMk/>
            <pc:sldMasterMk cId="264059487" sldId="2147483648"/>
            <pc:sldLayoutMk cId="570555185" sldId="2147483657"/>
          </pc:sldLayoutMkLst>
          <pc:spChg chg="mod">
            <ac:chgData name="Eldert Grootenboer" userId="3fe8758b2c2b58d2" providerId="LiveId" clId="{80D3185E-4D2B-4438-8DF8-5474F5446621}" dt="2021-03-23T16:09:48.938" v="694"/>
            <ac:spMkLst>
              <pc:docMk/>
              <pc:sldMasterMk cId="264059487" sldId="2147483648"/>
              <pc:sldLayoutMk cId="570555185" sldId="2147483657"/>
              <ac:spMk id="5" creationId="{835F7FA1-896C-489B-B960-914CF5CCE70A}"/>
            </ac:spMkLst>
          </pc:spChg>
          <pc:spChg chg="mod">
            <ac:chgData name="Eldert Grootenboer" userId="3fe8758b2c2b58d2" providerId="LiveId" clId="{80D3185E-4D2B-4438-8DF8-5474F5446621}" dt="2021-03-23T16:09:48.938" v="694"/>
            <ac:spMkLst>
              <pc:docMk/>
              <pc:sldMasterMk cId="264059487" sldId="2147483648"/>
              <pc:sldLayoutMk cId="570555185" sldId="2147483657"/>
              <ac:spMk id="6" creationId="{14D39210-2693-4827-8C4F-8ECE11A318C9}"/>
            </ac:spMkLst>
          </pc:spChg>
          <pc:spChg chg="mod">
            <ac:chgData name="Eldert Grootenboer" userId="3fe8758b2c2b58d2" providerId="LiveId" clId="{80D3185E-4D2B-4438-8DF8-5474F5446621}" dt="2021-03-23T16:09:48.938" v="694"/>
            <ac:spMkLst>
              <pc:docMk/>
              <pc:sldMasterMk cId="264059487" sldId="2147483648"/>
              <pc:sldLayoutMk cId="570555185" sldId="2147483657"/>
              <ac:spMk id="7" creationId="{C9793951-0B81-4313-8DDC-AB32A1BDC5C9}"/>
            </ac:spMkLst>
          </pc:spChg>
        </pc:sldLayoutChg>
        <pc:sldLayoutChg chg="modSp">
          <pc:chgData name="Eldert Grootenboer" userId="3fe8758b2c2b58d2" providerId="LiveId" clId="{80D3185E-4D2B-4438-8DF8-5474F5446621}" dt="2021-03-23T16:09:48.938" v="694"/>
          <pc:sldLayoutMkLst>
            <pc:docMk/>
            <pc:sldMasterMk cId="264059487" sldId="2147483648"/>
            <pc:sldLayoutMk cId="884202749" sldId="2147483658"/>
          </pc:sldLayoutMkLst>
          <pc:spChg chg="mod">
            <ac:chgData name="Eldert Grootenboer" userId="3fe8758b2c2b58d2" providerId="LiveId" clId="{80D3185E-4D2B-4438-8DF8-5474F5446621}" dt="2021-03-23T16:09:48.938" v="694"/>
            <ac:spMkLst>
              <pc:docMk/>
              <pc:sldMasterMk cId="264059487" sldId="2147483648"/>
              <pc:sldLayoutMk cId="884202749" sldId="2147483658"/>
              <ac:spMk id="4" creationId="{F542BE62-887B-4E43-BB7A-1787DF309323}"/>
            </ac:spMkLst>
          </pc:spChg>
          <pc:spChg chg="mod">
            <ac:chgData name="Eldert Grootenboer" userId="3fe8758b2c2b58d2" providerId="LiveId" clId="{80D3185E-4D2B-4438-8DF8-5474F5446621}" dt="2021-03-23T16:09:48.938" v="694"/>
            <ac:spMkLst>
              <pc:docMk/>
              <pc:sldMasterMk cId="264059487" sldId="2147483648"/>
              <pc:sldLayoutMk cId="884202749" sldId="2147483658"/>
              <ac:spMk id="5" creationId="{430A4C3E-4F63-43D2-8D18-3D59F96B0159}"/>
            </ac:spMkLst>
          </pc:spChg>
          <pc:spChg chg="mod">
            <ac:chgData name="Eldert Grootenboer" userId="3fe8758b2c2b58d2" providerId="LiveId" clId="{80D3185E-4D2B-4438-8DF8-5474F5446621}" dt="2021-03-23T16:09:48.938" v="694"/>
            <ac:spMkLst>
              <pc:docMk/>
              <pc:sldMasterMk cId="264059487" sldId="2147483648"/>
              <pc:sldLayoutMk cId="884202749" sldId="2147483658"/>
              <ac:spMk id="6" creationId="{E9FE7029-9135-420D-8FF9-866C644A6679}"/>
            </ac:spMkLst>
          </pc:spChg>
        </pc:sldLayoutChg>
        <pc:sldLayoutChg chg="modSp">
          <pc:chgData name="Eldert Grootenboer" userId="3fe8758b2c2b58d2" providerId="LiveId" clId="{80D3185E-4D2B-4438-8DF8-5474F5446621}" dt="2021-03-23T16:09:48.938" v="694"/>
          <pc:sldLayoutMkLst>
            <pc:docMk/>
            <pc:sldMasterMk cId="264059487" sldId="2147483648"/>
            <pc:sldLayoutMk cId="798570527" sldId="2147483659"/>
          </pc:sldLayoutMkLst>
          <pc:spChg chg="mod">
            <ac:chgData name="Eldert Grootenboer" userId="3fe8758b2c2b58d2" providerId="LiveId" clId="{80D3185E-4D2B-4438-8DF8-5474F5446621}" dt="2021-03-23T16:09:48.938" v="694"/>
            <ac:spMkLst>
              <pc:docMk/>
              <pc:sldMasterMk cId="264059487" sldId="2147483648"/>
              <pc:sldLayoutMk cId="798570527" sldId="2147483659"/>
              <ac:spMk id="4" creationId="{F7CD0D77-3E22-4202-9F3E-273EAF788290}"/>
            </ac:spMkLst>
          </pc:spChg>
          <pc:spChg chg="mod">
            <ac:chgData name="Eldert Grootenboer" userId="3fe8758b2c2b58d2" providerId="LiveId" clId="{80D3185E-4D2B-4438-8DF8-5474F5446621}" dt="2021-03-23T16:09:48.938" v="694"/>
            <ac:spMkLst>
              <pc:docMk/>
              <pc:sldMasterMk cId="264059487" sldId="2147483648"/>
              <pc:sldLayoutMk cId="798570527" sldId="2147483659"/>
              <ac:spMk id="5" creationId="{447FEC22-EF43-4717-9307-13EC357044A7}"/>
            </ac:spMkLst>
          </pc:spChg>
          <pc:spChg chg="mod">
            <ac:chgData name="Eldert Grootenboer" userId="3fe8758b2c2b58d2" providerId="LiveId" clId="{80D3185E-4D2B-4438-8DF8-5474F5446621}" dt="2021-03-23T16:09:48.938" v="694"/>
            <ac:spMkLst>
              <pc:docMk/>
              <pc:sldMasterMk cId="264059487" sldId="2147483648"/>
              <pc:sldLayoutMk cId="798570527" sldId="2147483659"/>
              <ac:spMk id="6" creationId="{58FE2DDD-002B-4367-9C0B-F4B369111B02}"/>
            </ac:spMkLst>
          </pc:spChg>
        </pc:sldLayoutChg>
      </pc:sldMasterChg>
      <pc:sldMasterChg chg="del addSldLayout delSldLayout modSldLayout">
        <pc:chgData name="Eldert Grootenboer" userId="3fe8758b2c2b58d2" providerId="LiveId" clId="{80D3185E-4D2B-4438-8DF8-5474F5446621}" dt="2021-03-23T16:06:53.878" v="652" actId="700"/>
        <pc:sldMasterMkLst>
          <pc:docMk/>
          <pc:sldMasterMk cId="2503931424" sldId="2147483660"/>
        </pc:sldMasterMkLst>
        <pc:sldLayoutChg chg="del">
          <pc:chgData name="Eldert Grootenboer" userId="3fe8758b2c2b58d2" providerId="LiveId" clId="{80D3185E-4D2B-4438-8DF8-5474F5446621}" dt="2021-03-23T16:06:37.369" v="651" actId="2696"/>
          <pc:sldLayoutMkLst>
            <pc:docMk/>
            <pc:sldMasterMk cId="2503931424" sldId="2147483660"/>
            <pc:sldLayoutMk cId="3465610333" sldId="2147483661"/>
          </pc:sldLayoutMkLst>
        </pc:sldLayoutChg>
        <pc:sldLayoutChg chg="del">
          <pc:chgData name="Eldert Grootenboer" userId="3fe8758b2c2b58d2" providerId="LiveId" clId="{80D3185E-4D2B-4438-8DF8-5474F5446621}" dt="2021-03-23T16:06:53.878" v="652" actId="700"/>
          <pc:sldLayoutMkLst>
            <pc:docMk/>
            <pc:sldMasterMk cId="2503931424" sldId="2147483660"/>
            <pc:sldLayoutMk cId="3732814816" sldId="2147483662"/>
          </pc:sldLayoutMkLst>
        </pc:sldLayoutChg>
        <pc:sldLayoutChg chg="del">
          <pc:chgData name="Eldert Grootenboer" userId="3fe8758b2c2b58d2" providerId="LiveId" clId="{80D3185E-4D2B-4438-8DF8-5474F5446621}" dt="2021-03-23T16:06:53.878" v="652" actId="700"/>
          <pc:sldLayoutMkLst>
            <pc:docMk/>
            <pc:sldMasterMk cId="2503931424" sldId="2147483660"/>
            <pc:sldLayoutMk cId="1752422201" sldId="2147483663"/>
          </pc:sldLayoutMkLst>
        </pc:sldLayoutChg>
        <pc:sldLayoutChg chg="del">
          <pc:chgData name="Eldert Grootenboer" userId="3fe8758b2c2b58d2" providerId="LiveId" clId="{80D3185E-4D2B-4438-8DF8-5474F5446621}" dt="2021-03-23T16:06:53.878" v="652" actId="700"/>
          <pc:sldLayoutMkLst>
            <pc:docMk/>
            <pc:sldMasterMk cId="2503931424" sldId="2147483660"/>
            <pc:sldLayoutMk cId="1084343277" sldId="2147483664"/>
          </pc:sldLayoutMkLst>
        </pc:sldLayoutChg>
        <pc:sldLayoutChg chg="del">
          <pc:chgData name="Eldert Grootenboer" userId="3fe8758b2c2b58d2" providerId="LiveId" clId="{80D3185E-4D2B-4438-8DF8-5474F5446621}" dt="2021-03-23T16:06:53.878" v="652" actId="700"/>
          <pc:sldLayoutMkLst>
            <pc:docMk/>
            <pc:sldMasterMk cId="2503931424" sldId="2147483660"/>
            <pc:sldLayoutMk cId="2738946167" sldId="2147483665"/>
          </pc:sldLayoutMkLst>
        </pc:sldLayoutChg>
        <pc:sldLayoutChg chg="del">
          <pc:chgData name="Eldert Grootenboer" userId="3fe8758b2c2b58d2" providerId="LiveId" clId="{80D3185E-4D2B-4438-8DF8-5474F5446621}" dt="2021-03-23T16:06:53.878" v="652" actId="700"/>
          <pc:sldLayoutMkLst>
            <pc:docMk/>
            <pc:sldMasterMk cId="2503931424" sldId="2147483660"/>
            <pc:sldLayoutMk cId="3666471088" sldId="2147483666"/>
          </pc:sldLayoutMkLst>
        </pc:sldLayoutChg>
        <pc:sldLayoutChg chg="del">
          <pc:chgData name="Eldert Grootenboer" userId="3fe8758b2c2b58d2" providerId="LiveId" clId="{80D3185E-4D2B-4438-8DF8-5474F5446621}" dt="2021-03-23T16:06:53.878" v="652" actId="700"/>
          <pc:sldLayoutMkLst>
            <pc:docMk/>
            <pc:sldMasterMk cId="2503931424" sldId="2147483660"/>
            <pc:sldLayoutMk cId="1125259331" sldId="2147483667"/>
          </pc:sldLayoutMkLst>
        </pc:sldLayoutChg>
        <pc:sldLayoutChg chg="del">
          <pc:chgData name="Eldert Grootenboer" userId="3fe8758b2c2b58d2" providerId="LiveId" clId="{80D3185E-4D2B-4438-8DF8-5474F5446621}" dt="2021-03-23T16:06:53.878" v="652" actId="700"/>
          <pc:sldLayoutMkLst>
            <pc:docMk/>
            <pc:sldMasterMk cId="2503931424" sldId="2147483660"/>
            <pc:sldLayoutMk cId="2641667526" sldId="2147483668"/>
          </pc:sldLayoutMkLst>
        </pc:sldLayoutChg>
        <pc:sldLayoutChg chg="del">
          <pc:chgData name="Eldert Grootenboer" userId="3fe8758b2c2b58d2" providerId="LiveId" clId="{80D3185E-4D2B-4438-8DF8-5474F5446621}" dt="2021-03-23T16:06:53.878" v="652" actId="700"/>
          <pc:sldLayoutMkLst>
            <pc:docMk/>
            <pc:sldMasterMk cId="2503931424" sldId="2147483660"/>
            <pc:sldLayoutMk cId="4259028454" sldId="2147483669"/>
          </pc:sldLayoutMkLst>
        </pc:sldLayoutChg>
        <pc:sldLayoutChg chg="del">
          <pc:chgData name="Eldert Grootenboer" userId="3fe8758b2c2b58d2" providerId="LiveId" clId="{80D3185E-4D2B-4438-8DF8-5474F5446621}" dt="2021-03-23T16:06:53.878" v="652" actId="700"/>
          <pc:sldLayoutMkLst>
            <pc:docMk/>
            <pc:sldMasterMk cId="2503931424" sldId="2147483660"/>
            <pc:sldLayoutMk cId="2999059707" sldId="2147483670"/>
          </pc:sldLayoutMkLst>
        </pc:sldLayoutChg>
        <pc:sldLayoutChg chg="del">
          <pc:chgData name="Eldert Grootenboer" userId="3fe8758b2c2b58d2" providerId="LiveId" clId="{80D3185E-4D2B-4438-8DF8-5474F5446621}" dt="2021-03-23T16:06:53.878" v="652" actId="700"/>
          <pc:sldLayoutMkLst>
            <pc:docMk/>
            <pc:sldMasterMk cId="2503931424" sldId="2147483660"/>
            <pc:sldLayoutMk cId="130652292" sldId="2147483671"/>
          </pc:sldLayoutMkLst>
        </pc:sldLayoutChg>
        <pc:sldLayoutChg chg="del">
          <pc:chgData name="Eldert Grootenboer" userId="3fe8758b2c2b58d2" providerId="LiveId" clId="{80D3185E-4D2B-4438-8DF8-5474F5446621}" dt="2021-03-23T16:06:53.878" v="652" actId="700"/>
          <pc:sldLayoutMkLst>
            <pc:docMk/>
            <pc:sldMasterMk cId="2503931424" sldId="2147483660"/>
            <pc:sldLayoutMk cId="1777965333" sldId="2147483672"/>
          </pc:sldLayoutMkLst>
        </pc:sldLayoutChg>
        <pc:sldLayoutChg chg="del">
          <pc:chgData name="Eldert Grootenboer" userId="3fe8758b2c2b58d2" providerId="LiveId" clId="{80D3185E-4D2B-4438-8DF8-5474F5446621}" dt="2021-03-23T16:06:53.878" v="652" actId="700"/>
          <pc:sldLayoutMkLst>
            <pc:docMk/>
            <pc:sldMasterMk cId="2503931424" sldId="2147483660"/>
            <pc:sldLayoutMk cId="1466911859" sldId="2147483673"/>
          </pc:sldLayoutMkLst>
        </pc:sldLayoutChg>
        <pc:sldLayoutChg chg="del">
          <pc:chgData name="Eldert Grootenboer" userId="3fe8758b2c2b58d2" providerId="LiveId" clId="{80D3185E-4D2B-4438-8DF8-5474F5446621}" dt="2021-03-23T16:06:53.878" v="652" actId="700"/>
          <pc:sldLayoutMkLst>
            <pc:docMk/>
            <pc:sldMasterMk cId="2503931424" sldId="2147483660"/>
            <pc:sldLayoutMk cId="4256090423" sldId="2147483674"/>
          </pc:sldLayoutMkLst>
        </pc:sldLayoutChg>
        <pc:sldLayoutChg chg="del">
          <pc:chgData name="Eldert Grootenboer" userId="3fe8758b2c2b58d2" providerId="LiveId" clId="{80D3185E-4D2B-4438-8DF8-5474F5446621}" dt="2021-03-23T16:06:53.878" v="652" actId="700"/>
          <pc:sldLayoutMkLst>
            <pc:docMk/>
            <pc:sldMasterMk cId="2503931424" sldId="2147483660"/>
            <pc:sldLayoutMk cId="220467831" sldId="2147483675"/>
          </pc:sldLayoutMkLst>
        </pc:sldLayoutChg>
        <pc:sldLayoutChg chg="del">
          <pc:chgData name="Eldert Grootenboer" userId="3fe8758b2c2b58d2" providerId="LiveId" clId="{80D3185E-4D2B-4438-8DF8-5474F5446621}" dt="2021-03-23T14:59:07.537" v="36" actId="47"/>
          <pc:sldLayoutMkLst>
            <pc:docMk/>
            <pc:sldMasterMk cId="2503931424" sldId="2147483660"/>
            <pc:sldLayoutMk cId="3438103967" sldId="2147483676"/>
          </pc:sldLayoutMkLst>
        </pc:sldLayoutChg>
        <pc:sldLayoutChg chg="del">
          <pc:chgData name="Eldert Grootenboer" userId="3fe8758b2c2b58d2" providerId="LiveId" clId="{80D3185E-4D2B-4438-8DF8-5474F5446621}" dt="2021-03-23T16:06:53.878" v="652" actId="700"/>
          <pc:sldLayoutMkLst>
            <pc:docMk/>
            <pc:sldMasterMk cId="2503931424" sldId="2147483660"/>
            <pc:sldLayoutMk cId="3686077570" sldId="2147483677"/>
          </pc:sldLayoutMkLst>
        </pc:sldLayoutChg>
        <pc:sldLayoutChg chg="del">
          <pc:chgData name="Eldert Grootenboer" userId="3fe8758b2c2b58d2" providerId="LiveId" clId="{80D3185E-4D2B-4438-8DF8-5474F5446621}" dt="2021-03-23T16:06:53.878" v="652" actId="700"/>
          <pc:sldLayoutMkLst>
            <pc:docMk/>
            <pc:sldMasterMk cId="2503931424" sldId="2147483660"/>
            <pc:sldLayoutMk cId="2681511830" sldId="2147483678"/>
          </pc:sldLayoutMkLst>
        </pc:sldLayoutChg>
        <pc:sldLayoutChg chg="del">
          <pc:chgData name="Eldert Grootenboer" userId="3fe8758b2c2b58d2" providerId="LiveId" clId="{80D3185E-4D2B-4438-8DF8-5474F5446621}" dt="2021-03-23T15:37:40.506" v="556" actId="2696"/>
          <pc:sldLayoutMkLst>
            <pc:docMk/>
            <pc:sldMasterMk cId="2503931424" sldId="2147483660"/>
            <pc:sldLayoutMk cId="489300838" sldId="2147483679"/>
          </pc:sldLayoutMkLst>
        </pc:sldLayoutChg>
        <pc:sldLayoutChg chg="del">
          <pc:chgData name="Eldert Grootenboer" userId="3fe8758b2c2b58d2" providerId="LiveId" clId="{80D3185E-4D2B-4438-8DF8-5474F5446621}" dt="2021-03-23T16:06:53.878" v="652" actId="700"/>
          <pc:sldLayoutMkLst>
            <pc:docMk/>
            <pc:sldMasterMk cId="2503931424" sldId="2147483660"/>
            <pc:sldLayoutMk cId="1849876529" sldId="2147483680"/>
          </pc:sldLayoutMkLst>
        </pc:sldLayoutChg>
        <pc:sldLayoutChg chg="add del mod">
          <pc:chgData name="Eldert Grootenboer" userId="3fe8758b2c2b58d2" providerId="LiveId" clId="{80D3185E-4D2B-4438-8DF8-5474F5446621}" dt="2021-03-23T16:06:53.878" v="652" actId="700"/>
          <pc:sldLayoutMkLst>
            <pc:docMk/>
            <pc:sldMasterMk cId="2503931424" sldId="2147483660"/>
            <pc:sldLayoutMk cId="600906827" sldId="2147483681"/>
          </pc:sldLayoutMkLst>
        </pc:sldLayoutChg>
        <pc:sldLayoutChg chg="del">
          <pc:chgData name="Eldert Grootenboer" userId="3fe8758b2c2b58d2" providerId="LiveId" clId="{80D3185E-4D2B-4438-8DF8-5474F5446621}" dt="2021-03-23T16:06:53.878" v="652" actId="700"/>
          <pc:sldLayoutMkLst>
            <pc:docMk/>
            <pc:sldMasterMk cId="2503931424" sldId="2147483660"/>
            <pc:sldLayoutMk cId="1950254419" sldId="2147483682"/>
          </pc:sldLayoutMkLst>
        </pc:sldLayoutChg>
      </pc:sldMasterChg>
      <pc:sldMasterChg chg="modSp">
        <pc:chgData name="Eldert Grootenboer" userId="3fe8758b2c2b58d2" providerId="LiveId" clId="{80D3185E-4D2B-4438-8DF8-5474F5446621}" dt="2021-03-29T10:43:21.623" v="2096" actId="404"/>
        <pc:sldMasterMkLst>
          <pc:docMk/>
          <pc:sldMasterMk cId="386961037" sldId="2147483662"/>
        </pc:sldMasterMkLst>
        <pc:spChg chg="mod">
          <ac:chgData name="Eldert Grootenboer" userId="3fe8758b2c2b58d2" providerId="LiveId" clId="{80D3185E-4D2B-4438-8DF8-5474F5446621}" dt="2021-03-29T10:43:21.623" v="2096" actId="404"/>
          <ac:spMkLst>
            <pc:docMk/>
            <pc:sldMasterMk cId="386961037" sldId="2147483662"/>
            <ac:spMk id="2" creationId="{EF6971A3-7CB1-4045-9E30-9396532DBBF7}"/>
          </ac:spMkLst>
        </pc:spChg>
      </pc:sldMasterChg>
    </pc:docChg>
  </pc:docChgLst>
  <pc:docChgLst>
    <pc:chgData name="Borzenko Lena" userId="cc052f04c615ec68" providerId="Windows Live" clId="Web-{BFBAC462-792D-48E3-8793-2914281F15BB}"/>
    <pc:docChg chg="modSld">
      <pc:chgData name="Borzenko Lena" userId="cc052f04c615ec68" providerId="Windows Live" clId="Web-{BFBAC462-792D-48E3-8793-2914281F15BB}" dt="2021-03-26T12:43:05.218" v="11" actId="20577"/>
      <pc:docMkLst>
        <pc:docMk/>
      </pc:docMkLst>
      <pc:sldChg chg="modSp">
        <pc:chgData name="Borzenko Lena" userId="cc052f04c615ec68" providerId="Windows Live" clId="Web-{BFBAC462-792D-48E3-8793-2914281F15BB}" dt="2021-03-26T12:43:05.218" v="11" actId="20577"/>
        <pc:sldMkLst>
          <pc:docMk/>
          <pc:sldMk cId="4134085281" sldId="2076137840"/>
        </pc:sldMkLst>
        <pc:spChg chg="mod">
          <ac:chgData name="Borzenko Lena" userId="cc052f04c615ec68" providerId="Windows Live" clId="Web-{BFBAC462-792D-48E3-8793-2914281F15BB}" dt="2021-03-26T12:43:05.218" v="11" actId="20577"/>
          <ac:spMkLst>
            <pc:docMk/>
            <pc:sldMk cId="4134085281" sldId="2076137840"/>
            <ac:spMk id="6" creationId="{3D42651E-2712-4255-9B34-D48BF197B97D}"/>
          </ac:spMkLst>
        </pc:spChg>
      </pc:sldChg>
    </pc:docChg>
  </pc:docChgLst>
</pc:chgInfo>
</file>

<file path=ppt/diagrams/_rels/data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ata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ata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ata5.xml.rels><?xml version="1.0" encoding="UTF-8" standalone="yes"?>
<Relationships xmlns="http://schemas.openxmlformats.org/package/2006/relationships"><Relationship Id="rId8" Type="http://schemas.openxmlformats.org/officeDocument/2006/relationships/image" Target="../media/image51.sv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image" Target="../media/image45.svg"/><Relationship Id="rId1" Type="http://schemas.openxmlformats.org/officeDocument/2006/relationships/image" Target="../media/image44.png"/><Relationship Id="rId6" Type="http://schemas.openxmlformats.org/officeDocument/2006/relationships/image" Target="../media/image49.svg"/><Relationship Id="rId5" Type="http://schemas.openxmlformats.org/officeDocument/2006/relationships/image" Target="../media/image48.png"/><Relationship Id="rId4" Type="http://schemas.openxmlformats.org/officeDocument/2006/relationships/image" Target="../media/image47.svg"/></Relationships>
</file>

<file path=ppt/diagrams/_rels/data6.xml.rels><?xml version="1.0" encoding="UTF-8" standalone="yes"?>
<Relationships xmlns="http://schemas.openxmlformats.org/package/2006/relationships"><Relationship Id="rId8" Type="http://schemas.openxmlformats.org/officeDocument/2006/relationships/image" Target="../media/image71.svg"/><Relationship Id="rId3" Type="http://schemas.openxmlformats.org/officeDocument/2006/relationships/image" Target="../media/image66.png"/><Relationship Id="rId7" Type="http://schemas.openxmlformats.org/officeDocument/2006/relationships/image" Target="../media/image70.png"/><Relationship Id="rId2" Type="http://schemas.openxmlformats.org/officeDocument/2006/relationships/image" Target="../media/image65.svg"/><Relationship Id="rId1" Type="http://schemas.openxmlformats.org/officeDocument/2006/relationships/image" Target="../media/image64.png"/><Relationship Id="rId6" Type="http://schemas.openxmlformats.org/officeDocument/2006/relationships/image" Target="../media/image69.svg"/><Relationship Id="rId5" Type="http://schemas.openxmlformats.org/officeDocument/2006/relationships/image" Target="../media/image68.png"/><Relationship Id="rId4" Type="http://schemas.openxmlformats.org/officeDocument/2006/relationships/image" Target="../media/image6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5.xml.rels><?xml version="1.0" encoding="UTF-8" standalone="yes"?>
<Relationships xmlns="http://schemas.openxmlformats.org/package/2006/relationships"><Relationship Id="rId8" Type="http://schemas.openxmlformats.org/officeDocument/2006/relationships/image" Target="../media/image51.sv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image" Target="../media/image45.svg"/><Relationship Id="rId1" Type="http://schemas.openxmlformats.org/officeDocument/2006/relationships/image" Target="../media/image44.png"/><Relationship Id="rId6" Type="http://schemas.openxmlformats.org/officeDocument/2006/relationships/image" Target="../media/image49.svg"/><Relationship Id="rId5" Type="http://schemas.openxmlformats.org/officeDocument/2006/relationships/image" Target="../media/image48.png"/><Relationship Id="rId4" Type="http://schemas.openxmlformats.org/officeDocument/2006/relationships/image" Target="../media/image47.svg"/></Relationships>
</file>

<file path=ppt/diagrams/_rels/drawing6.xml.rels><?xml version="1.0" encoding="UTF-8" standalone="yes"?>
<Relationships xmlns="http://schemas.openxmlformats.org/package/2006/relationships"><Relationship Id="rId8" Type="http://schemas.openxmlformats.org/officeDocument/2006/relationships/image" Target="../media/image71.svg"/><Relationship Id="rId3" Type="http://schemas.openxmlformats.org/officeDocument/2006/relationships/image" Target="../media/image66.png"/><Relationship Id="rId7" Type="http://schemas.openxmlformats.org/officeDocument/2006/relationships/image" Target="../media/image70.png"/><Relationship Id="rId2" Type="http://schemas.openxmlformats.org/officeDocument/2006/relationships/image" Target="../media/image65.svg"/><Relationship Id="rId1" Type="http://schemas.openxmlformats.org/officeDocument/2006/relationships/image" Target="../media/image64.png"/><Relationship Id="rId6" Type="http://schemas.openxmlformats.org/officeDocument/2006/relationships/image" Target="../media/image69.svg"/><Relationship Id="rId5" Type="http://schemas.openxmlformats.org/officeDocument/2006/relationships/image" Target="../media/image68.png"/><Relationship Id="rId4" Type="http://schemas.openxmlformats.org/officeDocument/2006/relationships/image" Target="../media/image67.svg"/></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8624FF-BA35-4E55-97D9-B072FC151B2B}" type="doc">
      <dgm:prSet loTypeId="urn:microsoft.com/office/officeart/2005/8/layout/process1" loCatId="process" qsTypeId="urn:microsoft.com/office/officeart/2005/8/quickstyle/simple1" qsCatId="simple" csTypeId="urn:microsoft.com/office/officeart/2005/8/colors/colorful4" csCatId="colorful" phldr="1"/>
      <dgm:spPr/>
    </dgm:pt>
    <dgm:pt modelId="{919232F7-C298-41F3-AEB1-9A5A6D9B1B5D}">
      <dgm:prSet phldrT="[Text]"/>
      <dgm:spPr/>
      <dgm:t>
        <a:bodyPr/>
        <a:lstStyle/>
        <a:p>
          <a:r>
            <a:rPr lang="en-US">
              <a:latin typeface="Franklin Gothic Book" pitchFamily="34" charset="0"/>
            </a:rPr>
            <a:t>Order Created</a:t>
          </a:r>
          <a:endParaRPr lang="nl-NL"/>
        </a:p>
      </dgm:t>
    </dgm:pt>
    <dgm:pt modelId="{2FB633B7-1732-4151-93A7-873CD84E13DD}" type="sibTrans" cxnId="{2B587D85-5A63-432B-A18E-DB3EA4C20067}">
      <dgm:prSet/>
      <dgm:spPr/>
      <dgm:t>
        <a:bodyPr/>
        <a:lstStyle/>
        <a:p>
          <a:endParaRPr lang="nl-NL"/>
        </a:p>
      </dgm:t>
    </dgm:pt>
    <dgm:pt modelId="{29693BBC-DF62-48F4-93D7-822721586125}" type="parTrans" cxnId="{2B587D85-5A63-432B-A18E-DB3EA4C20067}">
      <dgm:prSet/>
      <dgm:spPr/>
      <dgm:t>
        <a:bodyPr/>
        <a:lstStyle/>
        <a:p>
          <a:endParaRPr lang="nl-NL"/>
        </a:p>
      </dgm:t>
    </dgm:pt>
    <dgm:pt modelId="{23DAB12B-8C9A-4622-B813-762AEBD91AE0}">
      <dgm:prSet/>
      <dgm:spPr/>
      <dgm:t>
        <a:bodyPr/>
        <a:lstStyle/>
        <a:p>
          <a:r>
            <a:rPr lang="en-US">
              <a:latin typeface="Franklin Gothic Book" pitchFamily="34" charset="0"/>
            </a:rPr>
            <a:t>Added 2 Shirts</a:t>
          </a:r>
        </a:p>
      </dgm:t>
    </dgm:pt>
    <dgm:pt modelId="{C964764C-FE47-43BD-AF7C-2A5C16735931}" type="sibTrans" cxnId="{BA43ED66-A654-45CF-A29C-CE490A831048}">
      <dgm:prSet/>
      <dgm:spPr/>
      <dgm:t>
        <a:bodyPr/>
        <a:lstStyle/>
        <a:p>
          <a:endParaRPr lang="nl-NL"/>
        </a:p>
      </dgm:t>
    </dgm:pt>
    <dgm:pt modelId="{8623FEF6-ACB9-4CC1-AE9B-EA8AE80AFF5B}" type="parTrans" cxnId="{BA43ED66-A654-45CF-A29C-CE490A831048}">
      <dgm:prSet/>
      <dgm:spPr/>
      <dgm:t>
        <a:bodyPr/>
        <a:lstStyle/>
        <a:p>
          <a:endParaRPr lang="nl-NL"/>
        </a:p>
      </dgm:t>
    </dgm:pt>
    <dgm:pt modelId="{81E5A490-5D74-49F2-9395-2E14A662CEDF}">
      <dgm:prSet/>
      <dgm:spPr/>
      <dgm:t>
        <a:bodyPr/>
        <a:lstStyle/>
        <a:p>
          <a:r>
            <a:rPr lang="en-US">
              <a:latin typeface="Franklin Gothic Book" pitchFamily="34" charset="0"/>
            </a:rPr>
            <a:t>Added 4 Hats</a:t>
          </a:r>
        </a:p>
      </dgm:t>
    </dgm:pt>
    <dgm:pt modelId="{2A96B647-9DDE-4F3B-92D9-48DD438D22BE}" type="sibTrans" cxnId="{E7965E1D-224B-41C1-9E57-70A0672EEB0F}">
      <dgm:prSet/>
      <dgm:spPr/>
      <dgm:t>
        <a:bodyPr/>
        <a:lstStyle/>
        <a:p>
          <a:endParaRPr lang="nl-NL"/>
        </a:p>
      </dgm:t>
    </dgm:pt>
    <dgm:pt modelId="{AF8F3843-CF0E-45E1-B313-42B695E7227A}" type="parTrans" cxnId="{E7965E1D-224B-41C1-9E57-70A0672EEB0F}">
      <dgm:prSet/>
      <dgm:spPr/>
      <dgm:t>
        <a:bodyPr/>
        <a:lstStyle/>
        <a:p>
          <a:endParaRPr lang="nl-NL"/>
        </a:p>
      </dgm:t>
    </dgm:pt>
    <dgm:pt modelId="{DE2D28A3-931B-4F1C-A70B-B7668214D68E}">
      <dgm:prSet/>
      <dgm:spPr/>
      <dgm:t>
        <a:bodyPr/>
        <a:lstStyle/>
        <a:p>
          <a:r>
            <a:rPr lang="en-US">
              <a:latin typeface="Franklin Gothic Book" pitchFamily="34" charset="0"/>
            </a:rPr>
            <a:t>Shipping Info Added</a:t>
          </a:r>
        </a:p>
      </dgm:t>
    </dgm:pt>
    <dgm:pt modelId="{3BB5E740-A341-4420-B99C-3EF03CD22C4A}" type="sibTrans" cxnId="{722FF5B2-B690-46F5-8BE9-006484E222FE}">
      <dgm:prSet/>
      <dgm:spPr/>
      <dgm:t>
        <a:bodyPr/>
        <a:lstStyle/>
        <a:p>
          <a:endParaRPr lang="nl-NL"/>
        </a:p>
      </dgm:t>
    </dgm:pt>
    <dgm:pt modelId="{4FF03DB8-D00F-48EE-8947-2608CDD9EF5B}" type="parTrans" cxnId="{722FF5B2-B690-46F5-8BE9-006484E222FE}">
      <dgm:prSet/>
      <dgm:spPr/>
      <dgm:t>
        <a:bodyPr/>
        <a:lstStyle/>
        <a:p>
          <a:endParaRPr lang="nl-NL"/>
        </a:p>
      </dgm:t>
    </dgm:pt>
    <dgm:pt modelId="{8096E953-3733-4AD8-8511-63658355664D}" type="pres">
      <dgm:prSet presAssocID="{D68624FF-BA35-4E55-97D9-B072FC151B2B}" presName="Name0" presStyleCnt="0">
        <dgm:presLayoutVars>
          <dgm:dir/>
          <dgm:resizeHandles val="exact"/>
        </dgm:presLayoutVars>
      </dgm:prSet>
      <dgm:spPr/>
    </dgm:pt>
    <dgm:pt modelId="{B4BBA646-5E40-4515-922D-35D0F6B5B3B3}" type="pres">
      <dgm:prSet presAssocID="{919232F7-C298-41F3-AEB1-9A5A6D9B1B5D}" presName="node" presStyleLbl="node1" presStyleIdx="0" presStyleCnt="4">
        <dgm:presLayoutVars>
          <dgm:bulletEnabled val="1"/>
        </dgm:presLayoutVars>
      </dgm:prSet>
      <dgm:spPr/>
    </dgm:pt>
    <dgm:pt modelId="{AB49A2AC-9863-47C6-A191-FC03A3101B4B}" type="pres">
      <dgm:prSet presAssocID="{2FB633B7-1732-4151-93A7-873CD84E13DD}" presName="sibTrans" presStyleLbl="sibTrans2D1" presStyleIdx="0" presStyleCnt="3"/>
      <dgm:spPr/>
    </dgm:pt>
    <dgm:pt modelId="{AAC0CDF0-6068-40ED-B3C4-7EF00589C0B3}" type="pres">
      <dgm:prSet presAssocID="{2FB633B7-1732-4151-93A7-873CD84E13DD}" presName="connectorText" presStyleLbl="sibTrans2D1" presStyleIdx="0" presStyleCnt="3"/>
      <dgm:spPr/>
    </dgm:pt>
    <dgm:pt modelId="{57304819-EA60-4A3D-8053-5DE7A644329A}" type="pres">
      <dgm:prSet presAssocID="{23DAB12B-8C9A-4622-B813-762AEBD91AE0}" presName="node" presStyleLbl="node1" presStyleIdx="1" presStyleCnt="4">
        <dgm:presLayoutVars>
          <dgm:bulletEnabled val="1"/>
        </dgm:presLayoutVars>
      </dgm:prSet>
      <dgm:spPr/>
    </dgm:pt>
    <dgm:pt modelId="{828F6950-69C5-4A3E-81E3-3AFD043823E5}" type="pres">
      <dgm:prSet presAssocID="{C964764C-FE47-43BD-AF7C-2A5C16735931}" presName="sibTrans" presStyleLbl="sibTrans2D1" presStyleIdx="1" presStyleCnt="3"/>
      <dgm:spPr/>
    </dgm:pt>
    <dgm:pt modelId="{94FA38EB-BC53-4F0E-B952-8DD56A0B4058}" type="pres">
      <dgm:prSet presAssocID="{C964764C-FE47-43BD-AF7C-2A5C16735931}" presName="connectorText" presStyleLbl="sibTrans2D1" presStyleIdx="1" presStyleCnt="3"/>
      <dgm:spPr/>
    </dgm:pt>
    <dgm:pt modelId="{2DF68E86-5F9E-4087-A99F-D502D29839CD}" type="pres">
      <dgm:prSet presAssocID="{81E5A490-5D74-49F2-9395-2E14A662CEDF}" presName="node" presStyleLbl="node1" presStyleIdx="2" presStyleCnt="4">
        <dgm:presLayoutVars>
          <dgm:bulletEnabled val="1"/>
        </dgm:presLayoutVars>
      </dgm:prSet>
      <dgm:spPr/>
    </dgm:pt>
    <dgm:pt modelId="{480D9A91-6FB3-458F-8F5A-031820F7816F}" type="pres">
      <dgm:prSet presAssocID="{2A96B647-9DDE-4F3B-92D9-48DD438D22BE}" presName="sibTrans" presStyleLbl="sibTrans2D1" presStyleIdx="2" presStyleCnt="3"/>
      <dgm:spPr/>
    </dgm:pt>
    <dgm:pt modelId="{B8FCA493-DF5F-468B-B01B-F9538A823326}" type="pres">
      <dgm:prSet presAssocID="{2A96B647-9DDE-4F3B-92D9-48DD438D22BE}" presName="connectorText" presStyleLbl="sibTrans2D1" presStyleIdx="2" presStyleCnt="3"/>
      <dgm:spPr/>
    </dgm:pt>
    <dgm:pt modelId="{C9FA342A-4B44-4C9A-B5B4-6ABD551879E9}" type="pres">
      <dgm:prSet presAssocID="{DE2D28A3-931B-4F1C-A70B-B7668214D68E}" presName="node" presStyleLbl="node1" presStyleIdx="3" presStyleCnt="4">
        <dgm:presLayoutVars>
          <dgm:bulletEnabled val="1"/>
        </dgm:presLayoutVars>
      </dgm:prSet>
      <dgm:spPr/>
    </dgm:pt>
  </dgm:ptLst>
  <dgm:cxnLst>
    <dgm:cxn modelId="{B627D40B-66A9-4DFA-B7B0-D2BDD56351F1}" type="presOf" srcId="{2FB633B7-1732-4151-93A7-873CD84E13DD}" destId="{AAC0CDF0-6068-40ED-B3C4-7EF00589C0B3}" srcOrd="1" destOrd="0" presId="urn:microsoft.com/office/officeart/2005/8/layout/process1"/>
    <dgm:cxn modelId="{807A2013-2173-4C51-93A9-9E2B0C0A2B95}" type="presOf" srcId="{2A96B647-9DDE-4F3B-92D9-48DD438D22BE}" destId="{B8FCA493-DF5F-468B-B01B-F9538A823326}" srcOrd="1" destOrd="0" presId="urn:microsoft.com/office/officeart/2005/8/layout/process1"/>
    <dgm:cxn modelId="{3E868E1B-2C94-4253-AE72-F8A5F4F41BC7}" type="presOf" srcId="{D68624FF-BA35-4E55-97D9-B072FC151B2B}" destId="{8096E953-3733-4AD8-8511-63658355664D}" srcOrd="0" destOrd="0" presId="urn:microsoft.com/office/officeart/2005/8/layout/process1"/>
    <dgm:cxn modelId="{00464B1C-E301-4D15-944B-DAB87EC6B642}" type="presOf" srcId="{C964764C-FE47-43BD-AF7C-2A5C16735931}" destId="{828F6950-69C5-4A3E-81E3-3AFD043823E5}" srcOrd="0" destOrd="0" presId="urn:microsoft.com/office/officeart/2005/8/layout/process1"/>
    <dgm:cxn modelId="{E7965E1D-224B-41C1-9E57-70A0672EEB0F}" srcId="{D68624FF-BA35-4E55-97D9-B072FC151B2B}" destId="{81E5A490-5D74-49F2-9395-2E14A662CEDF}" srcOrd="2" destOrd="0" parTransId="{AF8F3843-CF0E-45E1-B313-42B695E7227A}" sibTransId="{2A96B647-9DDE-4F3B-92D9-48DD438D22BE}"/>
    <dgm:cxn modelId="{A452C137-009F-4613-BA05-36DC6BE0916B}" type="presOf" srcId="{2FB633B7-1732-4151-93A7-873CD84E13DD}" destId="{AB49A2AC-9863-47C6-A191-FC03A3101B4B}" srcOrd="0" destOrd="0" presId="urn:microsoft.com/office/officeart/2005/8/layout/process1"/>
    <dgm:cxn modelId="{0E745139-1A03-41F1-8323-D7542BA46EEC}" type="presOf" srcId="{81E5A490-5D74-49F2-9395-2E14A662CEDF}" destId="{2DF68E86-5F9E-4087-A99F-D502D29839CD}" srcOrd="0" destOrd="0" presId="urn:microsoft.com/office/officeart/2005/8/layout/process1"/>
    <dgm:cxn modelId="{BA43ED66-A654-45CF-A29C-CE490A831048}" srcId="{D68624FF-BA35-4E55-97D9-B072FC151B2B}" destId="{23DAB12B-8C9A-4622-B813-762AEBD91AE0}" srcOrd="1" destOrd="0" parTransId="{8623FEF6-ACB9-4CC1-AE9B-EA8AE80AFF5B}" sibTransId="{C964764C-FE47-43BD-AF7C-2A5C16735931}"/>
    <dgm:cxn modelId="{5BC03B7A-5978-4CA6-9601-AE0262D21534}" type="presOf" srcId="{2A96B647-9DDE-4F3B-92D9-48DD438D22BE}" destId="{480D9A91-6FB3-458F-8F5A-031820F7816F}" srcOrd="0" destOrd="0" presId="urn:microsoft.com/office/officeart/2005/8/layout/process1"/>
    <dgm:cxn modelId="{2B587D85-5A63-432B-A18E-DB3EA4C20067}" srcId="{D68624FF-BA35-4E55-97D9-B072FC151B2B}" destId="{919232F7-C298-41F3-AEB1-9A5A6D9B1B5D}" srcOrd="0" destOrd="0" parTransId="{29693BBC-DF62-48F4-93D7-822721586125}" sibTransId="{2FB633B7-1732-4151-93A7-873CD84E13DD}"/>
    <dgm:cxn modelId="{C35A2BAD-3C04-45A5-91E7-544C66FEA18E}" type="presOf" srcId="{919232F7-C298-41F3-AEB1-9A5A6D9B1B5D}" destId="{B4BBA646-5E40-4515-922D-35D0F6B5B3B3}" srcOrd="0" destOrd="0" presId="urn:microsoft.com/office/officeart/2005/8/layout/process1"/>
    <dgm:cxn modelId="{722FF5B2-B690-46F5-8BE9-006484E222FE}" srcId="{D68624FF-BA35-4E55-97D9-B072FC151B2B}" destId="{DE2D28A3-931B-4F1C-A70B-B7668214D68E}" srcOrd="3" destOrd="0" parTransId="{4FF03DB8-D00F-48EE-8947-2608CDD9EF5B}" sibTransId="{3BB5E740-A341-4420-B99C-3EF03CD22C4A}"/>
    <dgm:cxn modelId="{BCFF38BB-00A7-4AF4-B9E5-1F301CC7325C}" type="presOf" srcId="{23DAB12B-8C9A-4622-B813-762AEBD91AE0}" destId="{57304819-EA60-4A3D-8053-5DE7A644329A}" srcOrd="0" destOrd="0" presId="urn:microsoft.com/office/officeart/2005/8/layout/process1"/>
    <dgm:cxn modelId="{4FA952CA-7064-41D6-90A1-BEF283949800}" type="presOf" srcId="{C964764C-FE47-43BD-AF7C-2A5C16735931}" destId="{94FA38EB-BC53-4F0E-B952-8DD56A0B4058}" srcOrd="1" destOrd="0" presId="urn:microsoft.com/office/officeart/2005/8/layout/process1"/>
    <dgm:cxn modelId="{EEAA68CB-7601-48BC-B833-B883E3DFE616}" type="presOf" srcId="{DE2D28A3-931B-4F1C-A70B-B7668214D68E}" destId="{C9FA342A-4B44-4C9A-B5B4-6ABD551879E9}" srcOrd="0" destOrd="0" presId="urn:microsoft.com/office/officeart/2005/8/layout/process1"/>
    <dgm:cxn modelId="{1D904E67-8D1D-475F-9241-DA535A91150D}" type="presParOf" srcId="{8096E953-3733-4AD8-8511-63658355664D}" destId="{B4BBA646-5E40-4515-922D-35D0F6B5B3B3}" srcOrd="0" destOrd="0" presId="urn:microsoft.com/office/officeart/2005/8/layout/process1"/>
    <dgm:cxn modelId="{9BC5CD52-F493-403B-8843-796D9FDF17F6}" type="presParOf" srcId="{8096E953-3733-4AD8-8511-63658355664D}" destId="{AB49A2AC-9863-47C6-A191-FC03A3101B4B}" srcOrd="1" destOrd="0" presId="urn:microsoft.com/office/officeart/2005/8/layout/process1"/>
    <dgm:cxn modelId="{E0CDA71E-4F5B-4B99-9BF7-A99468AAA4CF}" type="presParOf" srcId="{AB49A2AC-9863-47C6-A191-FC03A3101B4B}" destId="{AAC0CDF0-6068-40ED-B3C4-7EF00589C0B3}" srcOrd="0" destOrd="0" presId="urn:microsoft.com/office/officeart/2005/8/layout/process1"/>
    <dgm:cxn modelId="{32CBA78E-1097-4257-A173-C425E5B9B86D}" type="presParOf" srcId="{8096E953-3733-4AD8-8511-63658355664D}" destId="{57304819-EA60-4A3D-8053-5DE7A644329A}" srcOrd="2" destOrd="0" presId="urn:microsoft.com/office/officeart/2005/8/layout/process1"/>
    <dgm:cxn modelId="{4B5726DC-2C1A-4A82-9D9B-E541F04C8BAE}" type="presParOf" srcId="{8096E953-3733-4AD8-8511-63658355664D}" destId="{828F6950-69C5-4A3E-81E3-3AFD043823E5}" srcOrd="3" destOrd="0" presId="urn:microsoft.com/office/officeart/2005/8/layout/process1"/>
    <dgm:cxn modelId="{063FB6A9-DDD8-4980-BDF6-78667F876433}" type="presParOf" srcId="{828F6950-69C5-4A3E-81E3-3AFD043823E5}" destId="{94FA38EB-BC53-4F0E-B952-8DD56A0B4058}" srcOrd="0" destOrd="0" presId="urn:microsoft.com/office/officeart/2005/8/layout/process1"/>
    <dgm:cxn modelId="{592F3503-D25A-450C-BF78-77BEFACFD23E}" type="presParOf" srcId="{8096E953-3733-4AD8-8511-63658355664D}" destId="{2DF68E86-5F9E-4087-A99F-D502D29839CD}" srcOrd="4" destOrd="0" presId="urn:microsoft.com/office/officeart/2005/8/layout/process1"/>
    <dgm:cxn modelId="{E3B226B0-B06E-4C0E-9211-D7769156ED6B}" type="presParOf" srcId="{8096E953-3733-4AD8-8511-63658355664D}" destId="{480D9A91-6FB3-458F-8F5A-031820F7816F}" srcOrd="5" destOrd="0" presId="urn:microsoft.com/office/officeart/2005/8/layout/process1"/>
    <dgm:cxn modelId="{B3FFF5BF-A7F2-44F8-BCDC-4CD287A26898}" type="presParOf" srcId="{480D9A91-6FB3-458F-8F5A-031820F7816F}" destId="{B8FCA493-DF5F-468B-B01B-F9538A823326}" srcOrd="0" destOrd="0" presId="urn:microsoft.com/office/officeart/2005/8/layout/process1"/>
    <dgm:cxn modelId="{0876F57B-8A15-4D72-BD4D-2E0ABC268D3A}" type="presParOf" srcId="{8096E953-3733-4AD8-8511-63658355664D}" destId="{C9FA342A-4B44-4C9A-B5B4-6ABD551879E9}"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9743BD6-7149-42E5-A5D4-A303EBE03957}" type="doc">
      <dgm:prSet loTypeId="urn:microsoft.com/office/officeart/2018/2/layout/IconLabelList" loCatId="icon" qsTypeId="urn:microsoft.com/office/officeart/2005/8/quickstyle/simple1" qsCatId="simple" csTypeId="urn:microsoft.com/office/officeart/2005/8/colors/colorful4" csCatId="colorful" phldr="1"/>
      <dgm:spPr/>
      <dgm:t>
        <a:bodyPr/>
        <a:lstStyle/>
        <a:p>
          <a:endParaRPr lang="en-US"/>
        </a:p>
      </dgm:t>
    </dgm:pt>
    <dgm:pt modelId="{B8E3822A-75EB-4E28-A377-C4951B2D742C}">
      <dgm:prSet/>
      <dgm:spPr>
        <a:ln>
          <a:noFill/>
        </a:ln>
      </dgm:spPr>
      <dgm:t>
        <a:bodyPr/>
        <a:lstStyle/>
        <a:p>
          <a:pPr>
            <a:lnSpc>
              <a:spcPct val="100000"/>
            </a:lnSpc>
          </a:pPr>
          <a:r>
            <a:rPr lang="nl-NL">
              <a:solidFill>
                <a:schemeClr val="bg2"/>
              </a:solidFill>
            </a:rPr>
            <a:t>CRUD</a:t>
          </a:r>
          <a:endParaRPr lang="en-US">
            <a:solidFill>
              <a:schemeClr val="bg2"/>
            </a:solidFill>
          </a:endParaRPr>
        </a:p>
      </dgm:t>
    </dgm:pt>
    <dgm:pt modelId="{C514B940-F606-4AD6-AF39-16B107B9EDF5}" type="parTrans" cxnId="{76E7214D-064D-4FF8-ACB0-13E3EAF0E338}">
      <dgm:prSet/>
      <dgm:spPr/>
      <dgm:t>
        <a:bodyPr/>
        <a:lstStyle/>
        <a:p>
          <a:endParaRPr lang="en-US">
            <a:solidFill>
              <a:schemeClr val="bg2"/>
            </a:solidFill>
          </a:endParaRPr>
        </a:p>
      </dgm:t>
    </dgm:pt>
    <dgm:pt modelId="{E9B0E155-E5C9-492B-921E-2830C734BF69}" type="sibTrans" cxnId="{76E7214D-064D-4FF8-ACB0-13E3EAF0E338}">
      <dgm:prSet/>
      <dgm:spPr/>
      <dgm:t>
        <a:bodyPr/>
        <a:lstStyle/>
        <a:p>
          <a:endParaRPr lang="en-US">
            <a:solidFill>
              <a:schemeClr val="bg2"/>
            </a:solidFill>
          </a:endParaRPr>
        </a:p>
      </dgm:t>
    </dgm:pt>
    <dgm:pt modelId="{DA51D23D-6FFE-42D5-98FA-53FE0C13906B}">
      <dgm:prSet/>
      <dgm:spPr>
        <a:ln>
          <a:noFill/>
        </a:ln>
      </dgm:spPr>
      <dgm:t>
        <a:bodyPr/>
        <a:lstStyle/>
        <a:p>
          <a:pPr>
            <a:lnSpc>
              <a:spcPct val="100000"/>
            </a:lnSpc>
          </a:pPr>
          <a:r>
            <a:rPr lang="nl-NL">
              <a:solidFill>
                <a:schemeClr val="bg2"/>
              </a:solidFill>
            </a:rPr>
            <a:t>Locking data</a:t>
          </a:r>
        </a:p>
      </dgm:t>
    </dgm:pt>
    <dgm:pt modelId="{8E1150BA-8B46-48B3-B264-1341B6A47C3A}" type="parTrans" cxnId="{DFF28B50-0179-4EFB-9162-829621F30E3B}">
      <dgm:prSet/>
      <dgm:spPr/>
      <dgm:t>
        <a:bodyPr/>
        <a:lstStyle/>
        <a:p>
          <a:endParaRPr lang="nl-NL"/>
        </a:p>
      </dgm:t>
    </dgm:pt>
    <dgm:pt modelId="{C9076418-AB0F-4C29-996C-4C1FFD9F998F}" type="sibTrans" cxnId="{DFF28B50-0179-4EFB-9162-829621F30E3B}">
      <dgm:prSet/>
      <dgm:spPr/>
      <dgm:t>
        <a:bodyPr/>
        <a:lstStyle/>
        <a:p>
          <a:endParaRPr lang="nl-NL"/>
        </a:p>
      </dgm:t>
    </dgm:pt>
    <dgm:pt modelId="{B8179809-6B6D-4B4F-98A3-2810F857B716}">
      <dgm:prSet/>
      <dgm:spPr>
        <a:ln>
          <a:noFill/>
        </a:ln>
      </dgm:spPr>
      <dgm:t>
        <a:bodyPr/>
        <a:lstStyle/>
        <a:p>
          <a:pPr>
            <a:lnSpc>
              <a:spcPct val="100000"/>
            </a:lnSpc>
          </a:pPr>
          <a:r>
            <a:rPr lang="nl-NL">
              <a:solidFill>
                <a:schemeClr val="bg2"/>
              </a:solidFill>
            </a:rPr>
            <a:t>Not easily scalable</a:t>
          </a:r>
        </a:p>
      </dgm:t>
    </dgm:pt>
    <dgm:pt modelId="{C935533B-ACB7-4360-9626-4CB7D3793A2B}" type="parTrans" cxnId="{C4A7745F-FE6A-4F2E-8C37-C75A3B32DC52}">
      <dgm:prSet/>
      <dgm:spPr/>
      <dgm:t>
        <a:bodyPr/>
        <a:lstStyle/>
        <a:p>
          <a:endParaRPr lang="nl-NL"/>
        </a:p>
      </dgm:t>
    </dgm:pt>
    <dgm:pt modelId="{04FCE4C7-CEB4-4608-8464-861BE8B4ECAE}" type="sibTrans" cxnId="{C4A7745F-FE6A-4F2E-8C37-C75A3B32DC52}">
      <dgm:prSet/>
      <dgm:spPr/>
      <dgm:t>
        <a:bodyPr/>
        <a:lstStyle/>
        <a:p>
          <a:endParaRPr lang="nl-NL"/>
        </a:p>
      </dgm:t>
    </dgm:pt>
    <dgm:pt modelId="{A1AE5E8A-10A6-4A5E-B87E-660DA820A9EB}">
      <dgm:prSet/>
      <dgm:spPr>
        <a:ln>
          <a:noFill/>
        </a:ln>
      </dgm:spPr>
      <dgm:t>
        <a:bodyPr/>
        <a:lstStyle/>
        <a:p>
          <a:pPr>
            <a:lnSpc>
              <a:spcPct val="100000"/>
            </a:lnSpc>
          </a:pPr>
          <a:r>
            <a:rPr lang="nl-NL">
              <a:solidFill>
                <a:schemeClr val="bg2"/>
              </a:solidFill>
            </a:rPr>
            <a:t>Concurrency is difficult</a:t>
          </a:r>
        </a:p>
      </dgm:t>
    </dgm:pt>
    <dgm:pt modelId="{B1599659-05AD-47AD-90A2-788C7638D4F2}" type="parTrans" cxnId="{8531C5AB-799E-444F-9316-AF07A82885B9}">
      <dgm:prSet/>
      <dgm:spPr/>
      <dgm:t>
        <a:bodyPr/>
        <a:lstStyle/>
        <a:p>
          <a:endParaRPr lang="nl-NL"/>
        </a:p>
      </dgm:t>
    </dgm:pt>
    <dgm:pt modelId="{897247B4-D970-4BCC-871A-8E11174A3246}" type="sibTrans" cxnId="{8531C5AB-799E-444F-9316-AF07A82885B9}">
      <dgm:prSet/>
      <dgm:spPr/>
      <dgm:t>
        <a:bodyPr/>
        <a:lstStyle/>
        <a:p>
          <a:endParaRPr lang="nl-NL"/>
        </a:p>
      </dgm:t>
    </dgm:pt>
    <dgm:pt modelId="{195F3DA2-4A75-4243-AF83-8505397401DA}">
      <dgm:prSet/>
      <dgm:spPr>
        <a:ln>
          <a:noFill/>
        </a:ln>
      </dgm:spPr>
      <dgm:t>
        <a:bodyPr/>
        <a:lstStyle/>
        <a:p>
          <a:pPr>
            <a:lnSpc>
              <a:spcPct val="100000"/>
            </a:lnSpc>
          </a:pPr>
          <a:r>
            <a:rPr lang="nl-NL">
              <a:solidFill>
                <a:schemeClr val="bg2"/>
              </a:solidFill>
            </a:rPr>
            <a:t>No history</a:t>
          </a:r>
        </a:p>
      </dgm:t>
    </dgm:pt>
    <dgm:pt modelId="{74ECE9AC-7ACD-44EE-AFE0-C209F8DC3AC6}" type="parTrans" cxnId="{410E90C5-7E0D-4B02-8109-1962C9E90964}">
      <dgm:prSet/>
      <dgm:spPr/>
      <dgm:t>
        <a:bodyPr/>
        <a:lstStyle/>
        <a:p>
          <a:endParaRPr lang="nl-NL"/>
        </a:p>
      </dgm:t>
    </dgm:pt>
    <dgm:pt modelId="{2C3211A1-A294-42C3-8B9E-8FCD30A3ED73}" type="sibTrans" cxnId="{410E90C5-7E0D-4B02-8109-1962C9E90964}">
      <dgm:prSet/>
      <dgm:spPr/>
      <dgm:t>
        <a:bodyPr/>
        <a:lstStyle/>
        <a:p>
          <a:endParaRPr lang="nl-NL"/>
        </a:p>
      </dgm:t>
    </dgm:pt>
    <dgm:pt modelId="{0324FBBA-9606-4D8E-BFF0-8885A7193764}" type="pres">
      <dgm:prSet presAssocID="{B9743BD6-7149-42E5-A5D4-A303EBE03957}" presName="root" presStyleCnt="0">
        <dgm:presLayoutVars>
          <dgm:dir/>
          <dgm:resizeHandles val="exact"/>
        </dgm:presLayoutVars>
      </dgm:prSet>
      <dgm:spPr/>
    </dgm:pt>
    <dgm:pt modelId="{2D521D6E-1E1B-4E0B-8BFD-36AD21393D38}" type="pres">
      <dgm:prSet presAssocID="{B8E3822A-75EB-4E28-A377-C4951B2D742C}" presName="compNode" presStyleCnt="0"/>
      <dgm:spPr/>
    </dgm:pt>
    <dgm:pt modelId="{3AA07666-8485-4229-8186-95782C8ED7A9}" type="pres">
      <dgm:prSet presAssocID="{B8E3822A-75EB-4E28-A377-C4951B2D742C}" presName="iconRect" presStyleLbl="node1" presStyleIdx="0" presStyleCnt="5"/>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Repeat with solid fill"/>
        </a:ext>
      </dgm:extLst>
    </dgm:pt>
    <dgm:pt modelId="{D8F78D2E-A6B0-459A-8838-F3A58EEDE367}" type="pres">
      <dgm:prSet presAssocID="{B8E3822A-75EB-4E28-A377-C4951B2D742C}" presName="spaceRect" presStyleCnt="0"/>
      <dgm:spPr/>
    </dgm:pt>
    <dgm:pt modelId="{6A3209B3-4A28-4603-AFF4-0EC6FB79217C}" type="pres">
      <dgm:prSet presAssocID="{B8E3822A-75EB-4E28-A377-C4951B2D742C}" presName="textRect" presStyleLbl="revTx" presStyleIdx="0" presStyleCnt="5">
        <dgm:presLayoutVars>
          <dgm:chMax val="1"/>
          <dgm:chPref val="1"/>
        </dgm:presLayoutVars>
      </dgm:prSet>
      <dgm:spPr/>
    </dgm:pt>
    <dgm:pt modelId="{B180D6B4-5E1D-4F42-8A5B-7EFE1E2133C7}" type="pres">
      <dgm:prSet presAssocID="{E9B0E155-E5C9-492B-921E-2830C734BF69}" presName="sibTrans" presStyleCnt="0"/>
      <dgm:spPr/>
    </dgm:pt>
    <dgm:pt modelId="{5792DD25-3B2B-45A9-8005-234D9A68880B}" type="pres">
      <dgm:prSet presAssocID="{DA51D23D-6FFE-42D5-98FA-53FE0C13906B}" presName="compNode" presStyleCnt="0"/>
      <dgm:spPr/>
    </dgm:pt>
    <dgm:pt modelId="{927FD1DD-11AF-4466-88A8-614F57529720}" type="pres">
      <dgm:prSet presAssocID="{DA51D23D-6FFE-42D5-98FA-53FE0C13906B}"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Lock with solid fill"/>
        </a:ext>
      </dgm:extLst>
    </dgm:pt>
    <dgm:pt modelId="{A9545FF5-4814-4312-B1F9-AFD18E6C1252}" type="pres">
      <dgm:prSet presAssocID="{DA51D23D-6FFE-42D5-98FA-53FE0C13906B}" presName="spaceRect" presStyleCnt="0"/>
      <dgm:spPr/>
    </dgm:pt>
    <dgm:pt modelId="{D3198E77-0FCE-4F4A-822A-EA50AE1DF067}" type="pres">
      <dgm:prSet presAssocID="{DA51D23D-6FFE-42D5-98FA-53FE0C13906B}" presName="textRect" presStyleLbl="revTx" presStyleIdx="1" presStyleCnt="5">
        <dgm:presLayoutVars>
          <dgm:chMax val="1"/>
          <dgm:chPref val="1"/>
        </dgm:presLayoutVars>
      </dgm:prSet>
      <dgm:spPr/>
    </dgm:pt>
    <dgm:pt modelId="{628F0E0B-A6E7-4EF6-8E76-20A65CFBF656}" type="pres">
      <dgm:prSet presAssocID="{C9076418-AB0F-4C29-996C-4C1FFD9F998F}" presName="sibTrans" presStyleCnt="0"/>
      <dgm:spPr/>
    </dgm:pt>
    <dgm:pt modelId="{D720473D-C0DB-4035-88F4-29310614E0B9}" type="pres">
      <dgm:prSet presAssocID="{B8179809-6B6D-4B4F-98A3-2810F857B716}" presName="compNode" presStyleCnt="0"/>
      <dgm:spPr/>
    </dgm:pt>
    <dgm:pt modelId="{B901E739-FF76-4798-8489-E586BCF3B36C}" type="pres">
      <dgm:prSet presAssocID="{B8179809-6B6D-4B4F-98A3-2810F857B716}"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Logarithmic Graph with solid fill"/>
        </a:ext>
      </dgm:extLst>
    </dgm:pt>
    <dgm:pt modelId="{41E649A3-4F7D-4777-AF04-F5D44DA19E56}" type="pres">
      <dgm:prSet presAssocID="{B8179809-6B6D-4B4F-98A3-2810F857B716}" presName="spaceRect" presStyleCnt="0"/>
      <dgm:spPr/>
    </dgm:pt>
    <dgm:pt modelId="{AF7A1656-C6E5-4534-A61B-E199AA422D5E}" type="pres">
      <dgm:prSet presAssocID="{B8179809-6B6D-4B4F-98A3-2810F857B716}" presName="textRect" presStyleLbl="revTx" presStyleIdx="2" presStyleCnt="5">
        <dgm:presLayoutVars>
          <dgm:chMax val="1"/>
          <dgm:chPref val="1"/>
        </dgm:presLayoutVars>
      </dgm:prSet>
      <dgm:spPr/>
    </dgm:pt>
    <dgm:pt modelId="{D7780978-F2F6-4891-BC95-567C0F5E7F8C}" type="pres">
      <dgm:prSet presAssocID="{04FCE4C7-CEB4-4608-8464-861BE8B4ECAE}" presName="sibTrans" presStyleCnt="0"/>
      <dgm:spPr/>
    </dgm:pt>
    <dgm:pt modelId="{2A435767-4B54-4741-8F11-D03747E5DF1C}" type="pres">
      <dgm:prSet presAssocID="{A1AE5E8A-10A6-4A5E-B87E-660DA820A9EB}" presName="compNode" presStyleCnt="0"/>
      <dgm:spPr/>
    </dgm:pt>
    <dgm:pt modelId="{4BECC7D1-9E02-49A6-B2A5-98C5D7BF6E27}" type="pres">
      <dgm:prSet presAssocID="{A1AE5E8A-10A6-4A5E-B87E-660DA820A9EB}"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Abacus with solid fill"/>
        </a:ext>
      </dgm:extLst>
    </dgm:pt>
    <dgm:pt modelId="{460581AC-370D-41E2-86B7-239BB4D3BF7A}" type="pres">
      <dgm:prSet presAssocID="{A1AE5E8A-10A6-4A5E-B87E-660DA820A9EB}" presName="spaceRect" presStyleCnt="0"/>
      <dgm:spPr/>
    </dgm:pt>
    <dgm:pt modelId="{DF8B2161-9B89-41A4-B9EA-C00F08295EEA}" type="pres">
      <dgm:prSet presAssocID="{A1AE5E8A-10A6-4A5E-B87E-660DA820A9EB}" presName="textRect" presStyleLbl="revTx" presStyleIdx="3" presStyleCnt="5">
        <dgm:presLayoutVars>
          <dgm:chMax val="1"/>
          <dgm:chPref val="1"/>
        </dgm:presLayoutVars>
      </dgm:prSet>
      <dgm:spPr/>
    </dgm:pt>
    <dgm:pt modelId="{EC702F47-7BBF-476C-9B1F-C58BEBFF3A97}" type="pres">
      <dgm:prSet presAssocID="{897247B4-D970-4BCC-871A-8E11174A3246}" presName="sibTrans" presStyleCnt="0"/>
      <dgm:spPr/>
    </dgm:pt>
    <dgm:pt modelId="{1A5F0524-E683-4B8E-B679-BE8081039DBA}" type="pres">
      <dgm:prSet presAssocID="{195F3DA2-4A75-4243-AF83-8505397401DA}" presName="compNode" presStyleCnt="0"/>
      <dgm:spPr/>
    </dgm:pt>
    <dgm:pt modelId="{B1EEA7B8-C7E3-4551-BA2B-703741B03AF1}" type="pres">
      <dgm:prSet presAssocID="{195F3DA2-4A75-4243-AF83-8505397401DA}"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a:noFill/>
        </a:ln>
      </dgm:spPr>
      <dgm:extLst>
        <a:ext uri="{E40237B7-FDA0-4F09-8148-C483321AD2D9}">
          <dgm14:cNvPr xmlns:dgm14="http://schemas.microsoft.com/office/drawing/2010/diagram" id="0" name="" descr="Postit Notes 3 with solid fill"/>
        </a:ext>
      </dgm:extLst>
    </dgm:pt>
    <dgm:pt modelId="{50653A05-8E89-41E8-BBE1-BF614B069891}" type="pres">
      <dgm:prSet presAssocID="{195F3DA2-4A75-4243-AF83-8505397401DA}" presName="spaceRect" presStyleCnt="0"/>
      <dgm:spPr/>
    </dgm:pt>
    <dgm:pt modelId="{140CE7DA-C310-4F61-8ED0-D4357D36B134}" type="pres">
      <dgm:prSet presAssocID="{195F3DA2-4A75-4243-AF83-8505397401DA}" presName="textRect" presStyleLbl="revTx" presStyleIdx="4" presStyleCnt="5">
        <dgm:presLayoutVars>
          <dgm:chMax val="1"/>
          <dgm:chPref val="1"/>
        </dgm:presLayoutVars>
      </dgm:prSet>
      <dgm:spPr/>
    </dgm:pt>
  </dgm:ptLst>
  <dgm:cxnLst>
    <dgm:cxn modelId="{E898C51F-F3F1-4953-A0B1-1C0B541A86F1}" type="presOf" srcId="{B8179809-6B6D-4B4F-98A3-2810F857B716}" destId="{AF7A1656-C6E5-4534-A61B-E199AA422D5E}" srcOrd="0" destOrd="0" presId="urn:microsoft.com/office/officeart/2018/2/layout/IconLabelList"/>
    <dgm:cxn modelId="{C27E9221-7744-4B4E-BFE2-8B57953D7F12}" type="presOf" srcId="{195F3DA2-4A75-4243-AF83-8505397401DA}" destId="{140CE7DA-C310-4F61-8ED0-D4357D36B134}" srcOrd="0" destOrd="0" presId="urn:microsoft.com/office/officeart/2018/2/layout/IconLabelList"/>
    <dgm:cxn modelId="{7B604930-7231-4A85-A73B-EF33C6B4747E}" type="presOf" srcId="{DA51D23D-6FFE-42D5-98FA-53FE0C13906B}" destId="{D3198E77-0FCE-4F4A-822A-EA50AE1DF067}" srcOrd="0" destOrd="0" presId="urn:microsoft.com/office/officeart/2018/2/layout/IconLabelList"/>
    <dgm:cxn modelId="{E4CB6D3F-4185-48D5-B2CE-DDB4F506C235}" type="presOf" srcId="{B9743BD6-7149-42E5-A5D4-A303EBE03957}" destId="{0324FBBA-9606-4D8E-BFF0-8885A7193764}" srcOrd="0" destOrd="0" presId="urn:microsoft.com/office/officeart/2018/2/layout/IconLabelList"/>
    <dgm:cxn modelId="{C4A7745F-FE6A-4F2E-8C37-C75A3B32DC52}" srcId="{B9743BD6-7149-42E5-A5D4-A303EBE03957}" destId="{B8179809-6B6D-4B4F-98A3-2810F857B716}" srcOrd="2" destOrd="0" parTransId="{C935533B-ACB7-4360-9626-4CB7D3793A2B}" sibTransId="{04FCE4C7-CEB4-4608-8464-861BE8B4ECAE}"/>
    <dgm:cxn modelId="{76E7214D-064D-4FF8-ACB0-13E3EAF0E338}" srcId="{B9743BD6-7149-42E5-A5D4-A303EBE03957}" destId="{B8E3822A-75EB-4E28-A377-C4951B2D742C}" srcOrd="0" destOrd="0" parTransId="{C514B940-F606-4AD6-AF39-16B107B9EDF5}" sibTransId="{E9B0E155-E5C9-492B-921E-2830C734BF69}"/>
    <dgm:cxn modelId="{DFF28B50-0179-4EFB-9162-829621F30E3B}" srcId="{B9743BD6-7149-42E5-A5D4-A303EBE03957}" destId="{DA51D23D-6FFE-42D5-98FA-53FE0C13906B}" srcOrd="1" destOrd="0" parTransId="{8E1150BA-8B46-48B3-B264-1341B6A47C3A}" sibTransId="{C9076418-AB0F-4C29-996C-4C1FFD9F998F}"/>
    <dgm:cxn modelId="{B2AEB28F-420F-4E71-A785-862B15D4B0EA}" type="presOf" srcId="{A1AE5E8A-10A6-4A5E-B87E-660DA820A9EB}" destId="{DF8B2161-9B89-41A4-B9EA-C00F08295EEA}" srcOrd="0" destOrd="0" presId="urn:microsoft.com/office/officeart/2018/2/layout/IconLabelList"/>
    <dgm:cxn modelId="{8531C5AB-799E-444F-9316-AF07A82885B9}" srcId="{B9743BD6-7149-42E5-A5D4-A303EBE03957}" destId="{A1AE5E8A-10A6-4A5E-B87E-660DA820A9EB}" srcOrd="3" destOrd="0" parTransId="{B1599659-05AD-47AD-90A2-788C7638D4F2}" sibTransId="{897247B4-D970-4BCC-871A-8E11174A3246}"/>
    <dgm:cxn modelId="{410E90C5-7E0D-4B02-8109-1962C9E90964}" srcId="{B9743BD6-7149-42E5-A5D4-A303EBE03957}" destId="{195F3DA2-4A75-4243-AF83-8505397401DA}" srcOrd="4" destOrd="0" parTransId="{74ECE9AC-7ACD-44EE-AFE0-C209F8DC3AC6}" sibTransId="{2C3211A1-A294-42C3-8B9E-8FCD30A3ED73}"/>
    <dgm:cxn modelId="{FBC0BBF9-BD4A-4304-ADFA-31847A76F621}" type="presOf" srcId="{B8E3822A-75EB-4E28-A377-C4951B2D742C}" destId="{6A3209B3-4A28-4603-AFF4-0EC6FB79217C}" srcOrd="0" destOrd="0" presId="urn:microsoft.com/office/officeart/2018/2/layout/IconLabelList"/>
    <dgm:cxn modelId="{FFF029F4-CED4-47E7-9262-5723E6219EB7}" type="presParOf" srcId="{0324FBBA-9606-4D8E-BFF0-8885A7193764}" destId="{2D521D6E-1E1B-4E0B-8BFD-36AD21393D38}" srcOrd="0" destOrd="0" presId="urn:microsoft.com/office/officeart/2018/2/layout/IconLabelList"/>
    <dgm:cxn modelId="{BB956661-9261-48CF-B8FA-3DED3EC6CFC1}" type="presParOf" srcId="{2D521D6E-1E1B-4E0B-8BFD-36AD21393D38}" destId="{3AA07666-8485-4229-8186-95782C8ED7A9}" srcOrd="0" destOrd="0" presId="urn:microsoft.com/office/officeart/2018/2/layout/IconLabelList"/>
    <dgm:cxn modelId="{5E481459-2E4F-4AD9-9EBB-C0402A5B2CB2}" type="presParOf" srcId="{2D521D6E-1E1B-4E0B-8BFD-36AD21393D38}" destId="{D8F78D2E-A6B0-459A-8838-F3A58EEDE367}" srcOrd="1" destOrd="0" presId="urn:microsoft.com/office/officeart/2018/2/layout/IconLabelList"/>
    <dgm:cxn modelId="{9F1428B8-5402-4543-9DD4-8DE2420CC29F}" type="presParOf" srcId="{2D521D6E-1E1B-4E0B-8BFD-36AD21393D38}" destId="{6A3209B3-4A28-4603-AFF4-0EC6FB79217C}" srcOrd="2" destOrd="0" presId="urn:microsoft.com/office/officeart/2018/2/layout/IconLabelList"/>
    <dgm:cxn modelId="{BB0603DA-5AA6-4876-8BE0-C5892F5E407F}" type="presParOf" srcId="{0324FBBA-9606-4D8E-BFF0-8885A7193764}" destId="{B180D6B4-5E1D-4F42-8A5B-7EFE1E2133C7}" srcOrd="1" destOrd="0" presId="urn:microsoft.com/office/officeart/2018/2/layout/IconLabelList"/>
    <dgm:cxn modelId="{E8021E56-7501-4EB4-821C-1A4A0477C3D4}" type="presParOf" srcId="{0324FBBA-9606-4D8E-BFF0-8885A7193764}" destId="{5792DD25-3B2B-45A9-8005-234D9A68880B}" srcOrd="2" destOrd="0" presId="urn:microsoft.com/office/officeart/2018/2/layout/IconLabelList"/>
    <dgm:cxn modelId="{9EA3DCCB-936C-4D5C-A6CF-447322C3B6D5}" type="presParOf" srcId="{5792DD25-3B2B-45A9-8005-234D9A68880B}" destId="{927FD1DD-11AF-4466-88A8-614F57529720}" srcOrd="0" destOrd="0" presId="urn:microsoft.com/office/officeart/2018/2/layout/IconLabelList"/>
    <dgm:cxn modelId="{D72CFEA7-5729-4C8A-953B-9CA4C00571E1}" type="presParOf" srcId="{5792DD25-3B2B-45A9-8005-234D9A68880B}" destId="{A9545FF5-4814-4312-B1F9-AFD18E6C1252}" srcOrd="1" destOrd="0" presId="urn:microsoft.com/office/officeart/2018/2/layout/IconLabelList"/>
    <dgm:cxn modelId="{0BC58B78-CF92-4167-8103-CBB11FD2D486}" type="presParOf" srcId="{5792DD25-3B2B-45A9-8005-234D9A68880B}" destId="{D3198E77-0FCE-4F4A-822A-EA50AE1DF067}" srcOrd="2" destOrd="0" presId="urn:microsoft.com/office/officeart/2018/2/layout/IconLabelList"/>
    <dgm:cxn modelId="{C57611A6-CFD9-4B87-A99F-A9F16DA7B2CE}" type="presParOf" srcId="{0324FBBA-9606-4D8E-BFF0-8885A7193764}" destId="{628F0E0B-A6E7-4EF6-8E76-20A65CFBF656}" srcOrd="3" destOrd="0" presId="urn:microsoft.com/office/officeart/2018/2/layout/IconLabelList"/>
    <dgm:cxn modelId="{3DC20CDE-AB5C-4FCD-9B78-54C506B0F0A4}" type="presParOf" srcId="{0324FBBA-9606-4D8E-BFF0-8885A7193764}" destId="{D720473D-C0DB-4035-88F4-29310614E0B9}" srcOrd="4" destOrd="0" presId="urn:microsoft.com/office/officeart/2018/2/layout/IconLabelList"/>
    <dgm:cxn modelId="{F4F96ACF-52A0-40A6-942A-39DC91B94E6D}" type="presParOf" srcId="{D720473D-C0DB-4035-88F4-29310614E0B9}" destId="{B901E739-FF76-4798-8489-E586BCF3B36C}" srcOrd="0" destOrd="0" presId="urn:microsoft.com/office/officeart/2018/2/layout/IconLabelList"/>
    <dgm:cxn modelId="{9C61E0F8-2FC0-4C05-A541-4FA0D43349CB}" type="presParOf" srcId="{D720473D-C0DB-4035-88F4-29310614E0B9}" destId="{41E649A3-4F7D-4777-AF04-F5D44DA19E56}" srcOrd="1" destOrd="0" presId="urn:microsoft.com/office/officeart/2018/2/layout/IconLabelList"/>
    <dgm:cxn modelId="{C4B1FFF2-6B53-4B20-9255-E696ADEB8664}" type="presParOf" srcId="{D720473D-C0DB-4035-88F4-29310614E0B9}" destId="{AF7A1656-C6E5-4534-A61B-E199AA422D5E}" srcOrd="2" destOrd="0" presId="urn:microsoft.com/office/officeart/2018/2/layout/IconLabelList"/>
    <dgm:cxn modelId="{FB9ECB2F-8111-4ABB-B721-B4EAC11E4E07}" type="presParOf" srcId="{0324FBBA-9606-4D8E-BFF0-8885A7193764}" destId="{D7780978-F2F6-4891-BC95-567C0F5E7F8C}" srcOrd="5" destOrd="0" presId="urn:microsoft.com/office/officeart/2018/2/layout/IconLabelList"/>
    <dgm:cxn modelId="{01CBF1B7-87E0-4408-8D5B-E06BBEFE497A}" type="presParOf" srcId="{0324FBBA-9606-4D8E-BFF0-8885A7193764}" destId="{2A435767-4B54-4741-8F11-D03747E5DF1C}" srcOrd="6" destOrd="0" presId="urn:microsoft.com/office/officeart/2018/2/layout/IconLabelList"/>
    <dgm:cxn modelId="{7E78FFD8-5019-4422-836B-BB13F0DAAD5F}" type="presParOf" srcId="{2A435767-4B54-4741-8F11-D03747E5DF1C}" destId="{4BECC7D1-9E02-49A6-B2A5-98C5D7BF6E27}" srcOrd="0" destOrd="0" presId="urn:microsoft.com/office/officeart/2018/2/layout/IconLabelList"/>
    <dgm:cxn modelId="{65D5648C-377F-447A-81DC-6E2A683FCFB6}" type="presParOf" srcId="{2A435767-4B54-4741-8F11-D03747E5DF1C}" destId="{460581AC-370D-41E2-86B7-239BB4D3BF7A}" srcOrd="1" destOrd="0" presId="urn:microsoft.com/office/officeart/2018/2/layout/IconLabelList"/>
    <dgm:cxn modelId="{F8959C64-2600-4DF5-8AC2-69629753C0B4}" type="presParOf" srcId="{2A435767-4B54-4741-8F11-D03747E5DF1C}" destId="{DF8B2161-9B89-41A4-B9EA-C00F08295EEA}" srcOrd="2" destOrd="0" presId="urn:microsoft.com/office/officeart/2018/2/layout/IconLabelList"/>
    <dgm:cxn modelId="{99BECDA3-4DC1-4CBC-8B74-E32DA5EC69D8}" type="presParOf" srcId="{0324FBBA-9606-4D8E-BFF0-8885A7193764}" destId="{EC702F47-7BBF-476C-9B1F-C58BEBFF3A97}" srcOrd="7" destOrd="0" presId="urn:microsoft.com/office/officeart/2018/2/layout/IconLabelList"/>
    <dgm:cxn modelId="{D480F48C-8DF7-4E72-B364-3DA7E8B0D03E}" type="presParOf" srcId="{0324FBBA-9606-4D8E-BFF0-8885A7193764}" destId="{1A5F0524-E683-4B8E-B679-BE8081039DBA}" srcOrd="8" destOrd="0" presId="urn:microsoft.com/office/officeart/2018/2/layout/IconLabelList"/>
    <dgm:cxn modelId="{3676AD34-041B-4398-BD3E-4EA8A2A34068}" type="presParOf" srcId="{1A5F0524-E683-4B8E-B679-BE8081039DBA}" destId="{B1EEA7B8-C7E3-4551-BA2B-703741B03AF1}" srcOrd="0" destOrd="0" presId="urn:microsoft.com/office/officeart/2018/2/layout/IconLabelList"/>
    <dgm:cxn modelId="{641B90D4-D35C-47A3-AD58-2E7427DE0454}" type="presParOf" srcId="{1A5F0524-E683-4B8E-B679-BE8081039DBA}" destId="{50653A05-8E89-41E8-BBE1-BF614B069891}" srcOrd="1" destOrd="0" presId="urn:microsoft.com/office/officeart/2018/2/layout/IconLabelList"/>
    <dgm:cxn modelId="{5330D043-8DA3-476D-9D32-C75CE2EAE0A1}" type="presParOf" srcId="{1A5F0524-E683-4B8E-B679-BE8081039DBA}" destId="{140CE7DA-C310-4F61-8ED0-D4357D36B134}"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5D6CC07-BFF1-4B9C-94FD-D568F6CAFF36}" type="doc">
      <dgm:prSet loTypeId="urn:microsoft.com/office/officeart/2018/2/layout/IconLabelList" loCatId="icon" qsTypeId="urn:microsoft.com/office/officeart/2005/8/quickstyle/simple1" qsCatId="simple" csTypeId="urn:microsoft.com/office/officeart/2005/8/colors/colorful4" csCatId="colorful" phldr="1"/>
      <dgm:spPr/>
      <dgm:t>
        <a:bodyPr/>
        <a:lstStyle/>
        <a:p>
          <a:endParaRPr lang="en-US"/>
        </a:p>
      </dgm:t>
    </dgm:pt>
    <dgm:pt modelId="{56CD867D-6896-4AA2-A281-13BA6C7F2971}">
      <dgm:prSet/>
      <dgm:spPr>
        <a:ln>
          <a:noFill/>
        </a:ln>
      </dgm:spPr>
      <dgm:t>
        <a:bodyPr/>
        <a:lstStyle/>
        <a:p>
          <a:pPr>
            <a:lnSpc>
              <a:spcPct val="100000"/>
            </a:lnSpc>
          </a:pPr>
          <a:r>
            <a:rPr lang="en-US">
              <a:solidFill>
                <a:schemeClr val="bg2"/>
              </a:solidFill>
            </a:rPr>
            <a:t>Write-heavy workloads</a:t>
          </a:r>
        </a:p>
      </dgm:t>
    </dgm:pt>
    <dgm:pt modelId="{6E315B38-BD66-4199-AA5A-3B55F437F97A}" type="parTrans" cxnId="{8057DB77-EE56-4FAA-88F2-AD80E85EFEE1}">
      <dgm:prSet/>
      <dgm:spPr/>
      <dgm:t>
        <a:bodyPr/>
        <a:lstStyle/>
        <a:p>
          <a:endParaRPr lang="en-US">
            <a:solidFill>
              <a:schemeClr val="bg2"/>
            </a:solidFill>
          </a:endParaRPr>
        </a:p>
      </dgm:t>
    </dgm:pt>
    <dgm:pt modelId="{DC440BB7-5110-4772-8140-97FDD3CA860E}" type="sibTrans" cxnId="{8057DB77-EE56-4FAA-88F2-AD80E85EFEE1}">
      <dgm:prSet/>
      <dgm:spPr/>
      <dgm:t>
        <a:bodyPr/>
        <a:lstStyle/>
        <a:p>
          <a:endParaRPr lang="en-US">
            <a:solidFill>
              <a:schemeClr val="bg2"/>
            </a:solidFill>
          </a:endParaRPr>
        </a:p>
      </dgm:t>
    </dgm:pt>
    <dgm:pt modelId="{C1B9CC96-C114-4380-967C-9CE2EC1AC7BA}">
      <dgm:prSet/>
      <dgm:spPr>
        <a:ln>
          <a:noFill/>
        </a:ln>
      </dgm:spPr>
      <dgm:t>
        <a:bodyPr/>
        <a:lstStyle/>
        <a:p>
          <a:pPr>
            <a:lnSpc>
              <a:spcPct val="100000"/>
            </a:lnSpc>
          </a:pPr>
          <a:r>
            <a:rPr lang="en-US">
              <a:solidFill>
                <a:schemeClr val="bg2"/>
              </a:solidFill>
            </a:rPr>
            <a:t>Inserts are more efficient</a:t>
          </a:r>
        </a:p>
      </dgm:t>
    </dgm:pt>
    <dgm:pt modelId="{9A77D34E-7354-4ACB-A1AF-C9E427173916}" type="parTrans" cxnId="{EACCBAD6-2F4A-458B-B685-82A3649A6199}">
      <dgm:prSet/>
      <dgm:spPr/>
      <dgm:t>
        <a:bodyPr/>
        <a:lstStyle/>
        <a:p>
          <a:endParaRPr lang="en-US">
            <a:solidFill>
              <a:schemeClr val="bg2"/>
            </a:solidFill>
          </a:endParaRPr>
        </a:p>
      </dgm:t>
    </dgm:pt>
    <dgm:pt modelId="{63E9B86A-A6AE-4DEA-8D6A-0478B1D3F141}" type="sibTrans" cxnId="{EACCBAD6-2F4A-458B-B685-82A3649A6199}">
      <dgm:prSet/>
      <dgm:spPr/>
      <dgm:t>
        <a:bodyPr/>
        <a:lstStyle/>
        <a:p>
          <a:endParaRPr lang="en-US">
            <a:solidFill>
              <a:schemeClr val="bg2"/>
            </a:solidFill>
          </a:endParaRPr>
        </a:p>
      </dgm:t>
    </dgm:pt>
    <dgm:pt modelId="{0DA10425-F7B7-42BA-86A5-60E680746596}">
      <dgm:prSet/>
      <dgm:spPr>
        <a:ln>
          <a:noFill/>
        </a:ln>
      </dgm:spPr>
      <dgm:t>
        <a:bodyPr/>
        <a:lstStyle/>
        <a:p>
          <a:pPr>
            <a:lnSpc>
              <a:spcPct val="100000"/>
            </a:lnSpc>
          </a:pPr>
          <a:r>
            <a:rPr lang="en-US">
              <a:solidFill>
                <a:schemeClr val="bg2"/>
              </a:solidFill>
            </a:rPr>
            <a:t>Built-in audit log</a:t>
          </a:r>
        </a:p>
      </dgm:t>
    </dgm:pt>
    <dgm:pt modelId="{0C1C45FA-0A46-4CE9-B966-33B1BDDF9BA0}" type="parTrans" cxnId="{83675EA0-561B-4F4E-BB97-6981C3E78FEE}">
      <dgm:prSet/>
      <dgm:spPr/>
      <dgm:t>
        <a:bodyPr/>
        <a:lstStyle/>
        <a:p>
          <a:endParaRPr lang="en-US">
            <a:solidFill>
              <a:schemeClr val="bg2"/>
            </a:solidFill>
          </a:endParaRPr>
        </a:p>
      </dgm:t>
    </dgm:pt>
    <dgm:pt modelId="{00D4E726-DA00-452D-B3BD-C20316727497}" type="sibTrans" cxnId="{83675EA0-561B-4F4E-BB97-6981C3E78FEE}">
      <dgm:prSet/>
      <dgm:spPr/>
      <dgm:t>
        <a:bodyPr/>
        <a:lstStyle/>
        <a:p>
          <a:endParaRPr lang="en-US">
            <a:solidFill>
              <a:schemeClr val="bg2"/>
            </a:solidFill>
          </a:endParaRPr>
        </a:p>
      </dgm:t>
    </dgm:pt>
    <dgm:pt modelId="{9D89A0D9-2F7D-4E4E-A344-0495CE095B33}" type="pres">
      <dgm:prSet presAssocID="{A5D6CC07-BFF1-4B9C-94FD-D568F6CAFF36}" presName="root" presStyleCnt="0">
        <dgm:presLayoutVars>
          <dgm:dir/>
          <dgm:resizeHandles val="exact"/>
        </dgm:presLayoutVars>
      </dgm:prSet>
      <dgm:spPr/>
    </dgm:pt>
    <dgm:pt modelId="{03ABB790-BBF6-49EF-9773-9FEEBD9AC768}" type="pres">
      <dgm:prSet presAssocID="{56CD867D-6896-4AA2-A281-13BA6C7F2971}" presName="compNode" presStyleCnt="0"/>
      <dgm:spPr/>
    </dgm:pt>
    <dgm:pt modelId="{A0E5917A-7F23-4F60-984A-B3A5D445DFB4}" type="pres">
      <dgm:prSet presAssocID="{56CD867D-6896-4AA2-A281-13BA6C7F297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xcavator"/>
        </a:ext>
      </dgm:extLst>
    </dgm:pt>
    <dgm:pt modelId="{8265B2C7-DC56-4C82-A999-DE8AEEC001A2}" type="pres">
      <dgm:prSet presAssocID="{56CD867D-6896-4AA2-A281-13BA6C7F2971}" presName="spaceRect" presStyleCnt="0"/>
      <dgm:spPr/>
    </dgm:pt>
    <dgm:pt modelId="{05E30CEE-A021-45F9-8F5C-826F06ED3659}" type="pres">
      <dgm:prSet presAssocID="{56CD867D-6896-4AA2-A281-13BA6C7F2971}" presName="textRect" presStyleLbl="revTx" presStyleIdx="0" presStyleCnt="3">
        <dgm:presLayoutVars>
          <dgm:chMax val="1"/>
          <dgm:chPref val="1"/>
        </dgm:presLayoutVars>
      </dgm:prSet>
      <dgm:spPr/>
    </dgm:pt>
    <dgm:pt modelId="{932ED930-9ED1-415F-A19D-E337F76CCADD}" type="pres">
      <dgm:prSet presAssocID="{DC440BB7-5110-4772-8140-97FDD3CA860E}" presName="sibTrans" presStyleCnt="0"/>
      <dgm:spPr/>
    </dgm:pt>
    <dgm:pt modelId="{BDCBE398-8826-46D8-87D6-D466EEDF27CA}" type="pres">
      <dgm:prSet presAssocID="{C1B9CC96-C114-4380-967C-9CE2EC1AC7BA}" presName="compNode" presStyleCnt="0"/>
      <dgm:spPr/>
    </dgm:pt>
    <dgm:pt modelId="{60651019-179B-4F17-B9A8-59932E38AEA9}" type="pres">
      <dgm:prSet presAssocID="{C1B9CC96-C114-4380-967C-9CE2EC1AC7B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pward trend"/>
        </a:ext>
      </dgm:extLst>
    </dgm:pt>
    <dgm:pt modelId="{074CDD41-1A38-4091-9D43-C909AB8E3ED3}" type="pres">
      <dgm:prSet presAssocID="{C1B9CC96-C114-4380-967C-9CE2EC1AC7BA}" presName="spaceRect" presStyleCnt="0"/>
      <dgm:spPr/>
    </dgm:pt>
    <dgm:pt modelId="{A9EAAA24-ABE2-49D2-9FEC-5697CAB81861}" type="pres">
      <dgm:prSet presAssocID="{C1B9CC96-C114-4380-967C-9CE2EC1AC7BA}" presName="textRect" presStyleLbl="revTx" presStyleIdx="1" presStyleCnt="3">
        <dgm:presLayoutVars>
          <dgm:chMax val="1"/>
          <dgm:chPref val="1"/>
        </dgm:presLayoutVars>
      </dgm:prSet>
      <dgm:spPr/>
    </dgm:pt>
    <dgm:pt modelId="{DA7C2F24-15B5-4AFF-9001-514EDAB777FE}" type="pres">
      <dgm:prSet presAssocID="{63E9B86A-A6AE-4DEA-8D6A-0478B1D3F141}" presName="sibTrans" presStyleCnt="0"/>
      <dgm:spPr/>
    </dgm:pt>
    <dgm:pt modelId="{D8E7928E-5C4B-4F6C-A5A6-18503E359590}" type="pres">
      <dgm:prSet presAssocID="{0DA10425-F7B7-42BA-86A5-60E680746596}" presName="compNode" presStyleCnt="0"/>
      <dgm:spPr/>
    </dgm:pt>
    <dgm:pt modelId="{84545E97-22F8-4872-9B77-3623EE10DC8D}" type="pres">
      <dgm:prSet presAssocID="{0DA10425-F7B7-42BA-86A5-60E68074659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gnifying glass"/>
        </a:ext>
      </dgm:extLst>
    </dgm:pt>
    <dgm:pt modelId="{22FCC0D5-54F7-4388-B0E5-7AC9611EDFA0}" type="pres">
      <dgm:prSet presAssocID="{0DA10425-F7B7-42BA-86A5-60E680746596}" presName="spaceRect" presStyleCnt="0"/>
      <dgm:spPr/>
    </dgm:pt>
    <dgm:pt modelId="{C01D6985-E4ED-4ED6-B8DC-F1D2FAF4D459}" type="pres">
      <dgm:prSet presAssocID="{0DA10425-F7B7-42BA-86A5-60E680746596}" presName="textRect" presStyleLbl="revTx" presStyleIdx="2" presStyleCnt="3">
        <dgm:presLayoutVars>
          <dgm:chMax val="1"/>
          <dgm:chPref val="1"/>
        </dgm:presLayoutVars>
      </dgm:prSet>
      <dgm:spPr/>
    </dgm:pt>
  </dgm:ptLst>
  <dgm:cxnLst>
    <dgm:cxn modelId="{FD3E3F11-5175-4B1B-B126-8B70EE16E9DD}" type="presOf" srcId="{A5D6CC07-BFF1-4B9C-94FD-D568F6CAFF36}" destId="{9D89A0D9-2F7D-4E4E-A344-0495CE095B33}" srcOrd="0" destOrd="0" presId="urn:microsoft.com/office/officeart/2018/2/layout/IconLabelList"/>
    <dgm:cxn modelId="{8495CF4D-567B-4453-B657-4EB30FAE60EB}" type="presOf" srcId="{C1B9CC96-C114-4380-967C-9CE2EC1AC7BA}" destId="{A9EAAA24-ABE2-49D2-9FEC-5697CAB81861}" srcOrd="0" destOrd="0" presId="urn:microsoft.com/office/officeart/2018/2/layout/IconLabelList"/>
    <dgm:cxn modelId="{8057DB77-EE56-4FAA-88F2-AD80E85EFEE1}" srcId="{A5D6CC07-BFF1-4B9C-94FD-D568F6CAFF36}" destId="{56CD867D-6896-4AA2-A281-13BA6C7F2971}" srcOrd="0" destOrd="0" parTransId="{6E315B38-BD66-4199-AA5A-3B55F437F97A}" sibTransId="{DC440BB7-5110-4772-8140-97FDD3CA860E}"/>
    <dgm:cxn modelId="{BCD34B79-4889-481F-AE20-418A0742532F}" type="presOf" srcId="{0DA10425-F7B7-42BA-86A5-60E680746596}" destId="{C01D6985-E4ED-4ED6-B8DC-F1D2FAF4D459}" srcOrd="0" destOrd="0" presId="urn:microsoft.com/office/officeart/2018/2/layout/IconLabelList"/>
    <dgm:cxn modelId="{83675EA0-561B-4F4E-BB97-6981C3E78FEE}" srcId="{A5D6CC07-BFF1-4B9C-94FD-D568F6CAFF36}" destId="{0DA10425-F7B7-42BA-86A5-60E680746596}" srcOrd="2" destOrd="0" parTransId="{0C1C45FA-0A46-4CE9-B966-33B1BDDF9BA0}" sibTransId="{00D4E726-DA00-452D-B3BD-C20316727497}"/>
    <dgm:cxn modelId="{913DD7BA-A7F0-40D4-9E0D-FA930FF58100}" type="presOf" srcId="{56CD867D-6896-4AA2-A281-13BA6C7F2971}" destId="{05E30CEE-A021-45F9-8F5C-826F06ED3659}" srcOrd="0" destOrd="0" presId="urn:microsoft.com/office/officeart/2018/2/layout/IconLabelList"/>
    <dgm:cxn modelId="{EACCBAD6-2F4A-458B-B685-82A3649A6199}" srcId="{A5D6CC07-BFF1-4B9C-94FD-D568F6CAFF36}" destId="{C1B9CC96-C114-4380-967C-9CE2EC1AC7BA}" srcOrd="1" destOrd="0" parTransId="{9A77D34E-7354-4ACB-A1AF-C9E427173916}" sibTransId="{63E9B86A-A6AE-4DEA-8D6A-0478B1D3F141}"/>
    <dgm:cxn modelId="{EA7E69A7-1EAF-4F90-B580-9E914DE12C0E}" type="presParOf" srcId="{9D89A0D9-2F7D-4E4E-A344-0495CE095B33}" destId="{03ABB790-BBF6-49EF-9773-9FEEBD9AC768}" srcOrd="0" destOrd="0" presId="urn:microsoft.com/office/officeart/2018/2/layout/IconLabelList"/>
    <dgm:cxn modelId="{54A7B520-9F5B-48A3-A569-28B1CC2C5E82}" type="presParOf" srcId="{03ABB790-BBF6-49EF-9773-9FEEBD9AC768}" destId="{A0E5917A-7F23-4F60-984A-B3A5D445DFB4}" srcOrd="0" destOrd="0" presId="urn:microsoft.com/office/officeart/2018/2/layout/IconLabelList"/>
    <dgm:cxn modelId="{750EC34B-CA6F-4B37-813F-3EC33E385CDD}" type="presParOf" srcId="{03ABB790-BBF6-49EF-9773-9FEEBD9AC768}" destId="{8265B2C7-DC56-4C82-A999-DE8AEEC001A2}" srcOrd="1" destOrd="0" presId="urn:microsoft.com/office/officeart/2018/2/layout/IconLabelList"/>
    <dgm:cxn modelId="{6484030D-470F-4A5B-A531-8A7D253BDB99}" type="presParOf" srcId="{03ABB790-BBF6-49EF-9773-9FEEBD9AC768}" destId="{05E30CEE-A021-45F9-8F5C-826F06ED3659}" srcOrd="2" destOrd="0" presId="urn:microsoft.com/office/officeart/2018/2/layout/IconLabelList"/>
    <dgm:cxn modelId="{373FED98-27F5-4FFA-99AA-C9267A0E095B}" type="presParOf" srcId="{9D89A0D9-2F7D-4E4E-A344-0495CE095B33}" destId="{932ED930-9ED1-415F-A19D-E337F76CCADD}" srcOrd="1" destOrd="0" presId="urn:microsoft.com/office/officeart/2018/2/layout/IconLabelList"/>
    <dgm:cxn modelId="{1D194715-462C-45BD-9BE1-EC78092802FC}" type="presParOf" srcId="{9D89A0D9-2F7D-4E4E-A344-0495CE095B33}" destId="{BDCBE398-8826-46D8-87D6-D466EEDF27CA}" srcOrd="2" destOrd="0" presId="urn:microsoft.com/office/officeart/2018/2/layout/IconLabelList"/>
    <dgm:cxn modelId="{365AB787-5FA6-4967-8DF9-D86D7D7635C7}" type="presParOf" srcId="{BDCBE398-8826-46D8-87D6-D466EEDF27CA}" destId="{60651019-179B-4F17-B9A8-59932E38AEA9}" srcOrd="0" destOrd="0" presId="urn:microsoft.com/office/officeart/2018/2/layout/IconLabelList"/>
    <dgm:cxn modelId="{697B6F71-6FAB-4C24-BC88-A8A538534A24}" type="presParOf" srcId="{BDCBE398-8826-46D8-87D6-D466EEDF27CA}" destId="{074CDD41-1A38-4091-9D43-C909AB8E3ED3}" srcOrd="1" destOrd="0" presId="urn:microsoft.com/office/officeart/2018/2/layout/IconLabelList"/>
    <dgm:cxn modelId="{18ACA6BC-9414-4180-B77C-3608DF18FCA8}" type="presParOf" srcId="{BDCBE398-8826-46D8-87D6-D466EEDF27CA}" destId="{A9EAAA24-ABE2-49D2-9FEC-5697CAB81861}" srcOrd="2" destOrd="0" presId="urn:microsoft.com/office/officeart/2018/2/layout/IconLabelList"/>
    <dgm:cxn modelId="{4375F2E8-C56E-4A72-B9BE-B11AA65AAD97}" type="presParOf" srcId="{9D89A0D9-2F7D-4E4E-A344-0495CE095B33}" destId="{DA7C2F24-15B5-4AFF-9001-514EDAB777FE}" srcOrd="3" destOrd="0" presId="urn:microsoft.com/office/officeart/2018/2/layout/IconLabelList"/>
    <dgm:cxn modelId="{54B886FD-CC22-4FB6-BE41-48E59E70D310}" type="presParOf" srcId="{9D89A0D9-2F7D-4E4E-A344-0495CE095B33}" destId="{D8E7928E-5C4B-4F6C-A5A6-18503E359590}" srcOrd="4" destOrd="0" presId="urn:microsoft.com/office/officeart/2018/2/layout/IconLabelList"/>
    <dgm:cxn modelId="{8EBDE848-707A-41B0-855A-A7929682BC41}" type="presParOf" srcId="{D8E7928E-5C4B-4F6C-A5A6-18503E359590}" destId="{84545E97-22F8-4872-9B77-3623EE10DC8D}" srcOrd="0" destOrd="0" presId="urn:microsoft.com/office/officeart/2018/2/layout/IconLabelList"/>
    <dgm:cxn modelId="{E5EA7AF3-E9EB-43CF-B581-EDDF32F8088E}" type="presParOf" srcId="{D8E7928E-5C4B-4F6C-A5A6-18503E359590}" destId="{22FCC0D5-54F7-4388-B0E5-7AC9611EDFA0}" srcOrd="1" destOrd="0" presId="urn:microsoft.com/office/officeart/2018/2/layout/IconLabelList"/>
    <dgm:cxn modelId="{CC71D90D-B33E-48F5-9B01-885D748E7149}" type="presParOf" srcId="{D8E7928E-5C4B-4F6C-A5A6-18503E359590}" destId="{C01D6985-E4ED-4ED6-B8DC-F1D2FAF4D459}"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A4BFF99-854C-45F6-878A-4BD186876761}" type="doc">
      <dgm:prSet loTypeId="urn:microsoft.com/office/officeart/2018/2/layout/IconLabelList" loCatId="icon" qsTypeId="urn:microsoft.com/office/officeart/2005/8/quickstyle/simple1" qsCatId="simple" csTypeId="urn:microsoft.com/office/officeart/2005/8/colors/colorful4" csCatId="colorful" phldr="1"/>
      <dgm:spPr/>
      <dgm:t>
        <a:bodyPr/>
        <a:lstStyle/>
        <a:p>
          <a:endParaRPr lang="en-US"/>
        </a:p>
      </dgm:t>
    </dgm:pt>
    <dgm:pt modelId="{E5A274D0-2DD0-43E8-8F11-A6790D3CA2F2}">
      <dgm:prSet/>
      <dgm:spPr>
        <a:ln>
          <a:noFill/>
        </a:ln>
      </dgm:spPr>
      <dgm:t>
        <a:bodyPr/>
        <a:lstStyle/>
        <a:p>
          <a:pPr>
            <a:lnSpc>
              <a:spcPct val="100000"/>
            </a:lnSpc>
          </a:pPr>
          <a:r>
            <a:rPr lang="en-US">
              <a:solidFill>
                <a:schemeClr val="bg2"/>
              </a:solidFill>
            </a:rPr>
            <a:t>Cosmos DB</a:t>
          </a:r>
        </a:p>
      </dgm:t>
    </dgm:pt>
    <dgm:pt modelId="{55C60C8A-C6E4-4A02-B235-6C7262926E88}" type="parTrans" cxnId="{48F04BC8-86D7-4907-9838-DCD25695AB2A}">
      <dgm:prSet/>
      <dgm:spPr/>
      <dgm:t>
        <a:bodyPr/>
        <a:lstStyle/>
        <a:p>
          <a:endParaRPr lang="en-US">
            <a:solidFill>
              <a:schemeClr val="bg2"/>
            </a:solidFill>
          </a:endParaRPr>
        </a:p>
      </dgm:t>
    </dgm:pt>
    <dgm:pt modelId="{B930FB86-6FB0-44BA-80DB-5265FFE0F0E6}" type="sibTrans" cxnId="{48F04BC8-86D7-4907-9838-DCD25695AB2A}">
      <dgm:prSet/>
      <dgm:spPr/>
      <dgm:t>
        <a:bodyPr/>
        <a:lstStyle/>
        <a:p>
          <a:endParaRPr lang="en-US">
            <a:solidFill>
              <a:schemeClr val="bg2"/>
            </a:solidFill>
          </a:endParaRPr>
        </a:p>
      </dgm:t>
    </dgm:pt>
    <dgm:pt modelId="{6B453083-D80E-436B-811A-FFAF838CA97F}">
      <dgm:prSet/>
      <dgm:spPr>
        <a:ln>
          <a:noFill/>
        </a:ln>
      </dgm:spPr>
      <dgm:t>
        <a:bodyPr/>
        <a:lstStyle/>
        <a:p>
          <a:pPr>
            <a:lnSpc>
              <a:spcPct val="100000"/>
            </a:lnSpc>
          </a:pPr>
          <a:r>
            <a:rPr lang="en-US">
              <a:solidFill>
                <a:schemeClr val="bg2"/>
              </a:solidFill>
            </a:rPr>
            <a:t>Event Hubs</a:t>
          </a:r>
        </a:p>
      </dgm:t>
    </dgm:pt>
    <dgm:pt modelId="{58431CF1-4A74-4F44-A0E3-C7CE82891E47}" type="parTrans" cxnId="{AC3D09CA-FE67-4274-95C5-759FCD6AB1C2}">
      <dgm:prSet/>
      <dgm:spPr/>
      <dgm:t>
        <a:bodyPr/>
        <a:lstStyle/>
        <a:p>
          <a:endParaRPr lang="en-US">
            <a:solidFill>
              <a:schemeClr val="bg2"/>
            </a:solidFill>
          </a:endParaRPr>
        </a:p>
      </dgm:t>
    </dgm:pt>
    <dgm:pt modelId="{D428D6BC-6726-4958-B38C-37DF35608EC1}" type="sibTrans" cxnId="{AC3D09CA-FE67-4274-95C5-759FCD6AB1C2}">
      <dgm:prSet/>
      <dgm:spPr/>
      <dgm:t>
        <a:bodyPr/>
        <a:lstStyle/>
        <a:p>
          <a:endParaRPr lang="en-US">
            <a:solidFill>
              <a:schemeClr val="bg2"/>
            </a:solidFill>
          </a:endParaRPr>
        </a:p>
      </dgm:t>
    </dgm:pt>
    <dgm:pt modelId="{3EBB99A1-3C68-4E68-BACD-5FE512829009}">
      <dgm:prSet/>
      <dgm:spPr>
        <a:ln>
          <a:noFill/>
        </a:ln>
      </dgm:spPr>
      <dgm:t>
        <a:bodyPr/>
        <a:lstStyle/>
        <a:p>
          <a:pPr>
            <a:lnSpc>
              <a:spcPct val="100000"/>
            </a:lnSpc>
          </a:pPr>
          <a:r>
            <a:rPr lang="en-US">
              <a:solidFill>
                <a:schemeClr val="bg2"/>
              </a:solidFill>
            </a:rPr>
            <a:t>Azure Functions</a:t>
          </a:r>
        </a:p>
      </dgm:t>
    </dgm:pt>
    <dgm:pt modelId="{BCA24145-3F90-4F40-911A-35EC9E156A06}" type="parTrans" cxnId="{71AF02CD-838A-4CC0-B1CF-33A059C3E29A}">
      <dgm:prSet/>
      <dgm:spPr/>
      <dgm:t>
        <a:bodyPr/>
        <a:lstStyle/>
        <a:p>
          <a:endParaRPr lang="en-US">
            <a:solidFill>
              <a:schemeClr val="bg2"/>
            </a:solidFill>
          </a:endParaRPr>
        </a:p>
      </dgm:t>
    </dgm:pt>
    <dgm:pt modelId="{E4427934-AD9E-4B27-B17B-C5E8D90DFCA1}" type="sibTrans" cxnId="{71AF02CD-838A-4CC0-B1CF-33A059C3E29A}">
      <dgm:prSet/>
      <dgm:spPr/>
      <dgm:t>
        <a:bodyPr/>
        <a:lstStyle/>
        <a:p>
          <a:endParaRPr lang="en-US">
            <a:solidFill>
              <a:schemeClr val="bg2"/>
            </a:solidFill>
          </a:endParaRPr>
        </a:p>
      </dgm:t>
    </dgm:pt>
    <dgm:pt modelId="{490D7E7B-E8DD-4B36-BDF8-9443066032B4}" type="pres">
      <dgm:prSet presAssocID="{DA4BFF99-854C-45F6-878A-4BD186876761}" presName="root" presStyleCnt="0">
        <dgm:presLayoutVars>
          <dgm:dir/>
          <dgm:resizeHandles val="exact"/>
        </dgm:presLayoutVars>
      </dgm:prSet>
      <dgm:spPr/>
    </dgm:pt>
    <dgm:pt modelId="{4809B52B-AF17-4EAC-B766-7D9E73513E34}" type="pres">
      <dgm:prSet presAssocID="{E5A274D0-2DD0-43E8-8F11-A6790D3CA2F2}" presName="compNode" presStyleCnt="0"/>
      <dgm:spPr/>
    </dgm:pt>
    <dgm:pt modelId="{4A69143A-68D1-42D8-8BDE-3C6CA167BE5A}" type="pres">
      <dgm:prSet presAssocID="{E5A274D0-2DD0-43E8-8F11-A6790D3CA2F2}" presName="iconRect" presStyleLbl="node1" presStyleIdx="0" presStyleCnt="3"/>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Database"/>
        </a:ext>
      </dgm:extLst>
    </dgm:pt>
    <dgm:pt modelId="{57CA17D4-9916-46B6-90E3-DDAA44CDC0C6}" type="pres">
      <dgm:prSet presAssocID="{E5A274D0-2DD0-43E8-8F11-A6790D3CA2F2}" presName="spaceRect" presStyleCnt="0"/>
      <dgm:spPr/>
    </dgm:pt>
    <dgm:pt modelId="{25F88D87-E4D7-473D-93FF-D719B6741D35}" type="pres">
      <dgm:prSet presAssocID="{E5A274D0-2DD0-43E8-8F11-A6790D3CA2F2}" presName="textRect" presStyleLbl="revTx" presStyleIdx="0" presStyleCnt="3">
        <dgm:presLayoutVars>
          <dgm:chMax val="1"/>
          <dgm:chPref val="1"/>
        </dgm:presLayoutVars>
      </dgm:prSet>
      <dgm:spPr/>
    </dgm:pt>
    <dgm:pt modelId="{F6E3AB24-A31B-4B45-A923-3DA3F68339D5}" type="pres">
      <dgm:prSet presAssocID="{B930FB86-6FB0-44BA-80DB-5265FFE0F0E6}" presName="sibTrans" presStyleCnt="0"/>
      <dgm:spPr/>
    </dgm:pt>
    <dgm:pt modelId="{A230EC1B-4D3B-4938-9B49-8B7EF5F39442}" type="pres">
      <dgm:prSet presAssocID="{6B453083-D80E-436B-811A-FFAF838CA97F}" presName="compNode" presStyleCnt="0"/>
      <dgm:spPr/>
    </dgm:pt>
    <dgm:pt modelId="{7884CCAA-E3FA-4A52-80E5-BE25F2FA7C95}" type="pres">
      <dgm:prSet presAssocID="{6B453083-D80E-436B-811A-FFAF838CA97F}" presName="iconRect" presStyleLbl="node1" presStyleIdx="1" presStyleCnt="3"/>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Marker"/>
        </a:ext>
      </dgm:extLst>
    </dgm:pt>
    <dgm:pt modelId="{26FF86C2-D8D1-4A81-A422-7761A4EA7FE3}" type="pres">
      <dgm:prSet presAssocID="{6B453083-D80E-436B-811A-FFAF838CA97F}" presName="spaceRect" presStyleCnt="0"/>
      <dgm:spPr/>
    </dgm:pt>
    <dgm:pt modelId="{4A2959E5-BA37-4ABC-8E3D-0D6D8E2CEB2E}" type="pres">
      <dgm:prSet presAssocID="{6B453083-D80E-436B-811A-FFAF838CA97F}" presName="textRect" presStyleLbl="revTx" presStyleIdx="1" presStyleCnt="3">
        <dgm:presLayoutVars>
          <dgm:chMax val="1"/>
          <dgm:chPref val="1"/>
        </dgm:presLayoutVars>
      </dgm:prSet>
      <dgm:spPr/>
    </dgm:pt>
    <dgm:pt modelId="{110CEDF4-1EFE-4219-B89D-5D02FFE89FD2}" type="pres">
      <dgm:prSet presAssocID="{D428D6BC-6726-4958-B38C-37DF35608EC1}" presName="sibTrans" presStyleCnt="0"/>
      <dgm:spPr/>
    </dgm:pt>
    <dgm:pt modelId="{885DE8AE-8B19-4500-804D-B4AA5DCB8F2D}" type="pres">
      <dgm:prSet presAssocID="{3EBB99A1-3C68-4E68-BACD-5FE512829009}" presName="compNode" presStyleCnt="0"/>
      <dgm:spPr/>
    </dgm:pt>
    <dgm:pt modelId="{7E5971A5-0439-4ABE-8835-A4FBD999A507}" type="pres">
      <dgm:prSet presAssocID="{3EBB99A1-3C68-4E68-BACD-5FE512829009}" presName="iconRect" presStyleLbl="node1" presStyleIdx="2" presStyleCnt="3"/>
      <dgm:spPr>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Checkmark"/>
        </a:ext>
      </dgm:extLst>
    </dgm:pt>
    <dgm:pt modelId="{BA18CDF6-FA36-4312-8E74-94B7A3D36F1A}" type="pres">
      <dgm:prSet presAssocID="{3EBB99A1-3C68-4E68-BACD-5FE512829009}" presName="spaceRect" presStyleCnt="0"/>
      <dgm:spPr/>
    </dgm:pt>
    <dgm:pt modelId="{27D41F8A-7289-41C5-8D0B-1CB4EBE1C611}" type="pres">
      <dgm:prSet presAssocID="{3EBB99A1-3C68-4E68-BACD-5FE512829009}" presName="textRect" presStyleLbl="revTx" presStyleIdx="2" presStyleCnt="3">
        <dgm:presLayoutVars>
          <dgm:chMax val="1"/>
          <dgm:chPref val="1"/>
        </dgm:presLayoutVars>
      </dgm:prSet>
      <dgm:spPr/>
    </dgm:pt>
  </dgm:ptLst>
  <dgm:cxnLst>
    <dgm:cxn modelId="{AA64F521-A4BB-4693-827F-E80EE7745609}" type="presOf" srcId="{6B453083-D80E-436B-811A-FFAF838CA97F}" destId="{4A2959E5-BA37-4ABC-8E3D-0D6D8E2CEB2E}" srcOrd="0" destOrd="0" presId="urn:microsoft.com/office/officeart/2018/2/layout/IconLabelList"/>
    <dgm:cxn modelId="{54C6EB30-07D3-4EFB-B1F9-2093555C7D4D}" type="presOf" srcId="{DA4BFF99-854C-45F6-878A-4BD186876761}" destId="{490D7E7B-E8DD-4B36-BDF8-9443066032B4}" srcOrd="0" destOrd="0" presId="urn:microsoft.com/office/officeart/2018/2/layout/IconLabelList"/>
    <dgm:cxn modelId="{ADB13090-AFAD-421A-A383-991634268E04}" type="presOf" srcId="{E5A274D0-2DD0-43E8-8F11-A6790D3CA2F2}" destId="{25F88D87-E4D7-473D-93FF-D719B6741D35}" srcOrd="0" destOrd="0" presId="urn:microsoft.com/office/officeart/2018/2/layout/IconLabelList"/>
    <dgm:cxn modelId="{48F04BC8-86D7-4907-9838-DCD25695AB2A}" srcId="{DA4BFF99-854C-45F6-878A-4BD186876761}" destId="{E5A274D0-2DD0-43E8-8F11-A6790D3CA2F2}" srcOrd="0" destOrd="0" parTransId="{55C60C8A-C6E4-4A02-B235-6C7262926E88}" sibTransId="{B930FB86-6FB0-44BA-80DB-5265FFE0F0E6}"/>
    <dgm:cxn modelId="{AC3D09CA-FE67-4274-95C5-759FCD6AB1C2}" srcId="{DA4BFF99-854C-45F6-878A-4BD186876761}" destId="{6B453083-D80E-436B-811A-FFAF838CA97F}" srcOrd="1" destOrd="0" parTransId="{58431CF1-4A74-4F44-A0E3-C7CE82891E47}" sibTransId="{D428D6BC-6726-4958-B38C-37DF35608EC1}"/>
    <dgm:cxn modelId="{71AF02CD-838A-4CC0-B1CF-33A059C3E29A}" srcId="{DA4BFF99-854C-45F6-878A-4BD186876761}" destId="{3EBB99A1-3C68-4E68-BACD-5FE512829009}" srcOrd="2" destOrd="0" parTransId="{BCA24145-3F90-4F40-911A-35EC9E156A06}" sibTransId="{E4427934-AD9E-4B27-B17B-C5E8D90DFCA1}"/>
    <dgm:cxn modelId="{B1D318E5-21AA-4A96-91D3-3885F7C84CCC}" type="presOf" srcId="{3EBB99A1-3C68-4E68-BACD-5FE512829009}" destId="{27D41F8A-7289-41C5-8D0B-1CB4EBE1C611}" srcOrd="0" destOrd="0" presId="urn:microsoft.com/office/officeart/2018/2/layout/IconLabelList"/>
    <dgm:cxn modelId="{9C6FD2B9-509E-417D-BDBF-73FB64BBA174}" type="presParOf" srcId="{490D7E7B-E8DD-4B36-BDF8-9443066032B4}" destId="{4809B52B-AF17-4EAC-B766-7D9E73513E34}" srcOrd="0" destOrd="0" presId="urn:microsoft.com/office/officeart/2018/2/layout/IconLabelList"/>
    <dgm:cxn modelId="{61019428-F752-451D-8190-2E876D9C9363}" type="presParOf" srcId="{4809B52B-AF17-4EAC-B766-7D9E73513E34}" destId="{4A69143A-68D1-42D8-8BDE-3C6CA167BE5A}" srcOrd="0" destOrd="0" presId="urn:microsoft.com/office/officeart/2018/2/layout/IconLabelList"/>
    <dgm:cxn modelId="{148D7B97-DCD3-45F4-B73C-4BC15D234F20}" type="presParOf" srcId="{4809B52B-AF17-4EAC-B766-7D9E73513E34}" destId="{57CA17D4-9916-46B6-90E3-DDAA44CDC0C6}" srcOrd="1" destOrd="0" presId="urn:microsoft.com/office/officeart/2018/2/layout/IconLabelList"/>
    <dgm:cxn modelId="{E3709DC9-531F-4EB7-8A17-C92492D96CD5}" type="presParOf" srcId="{4809B52B-AF17-4EAC-B766-7D9E73513E34}" destId="{25F88D87-E4D7-473D-93FF-D719B6741D35}" srcOrd="2" destOrd="0" presId="urn:microsoft.com/office/officeart/2018/2/layout/IconLabelList"/>
    <dgm:cxn modelId="{BC478A1B-0D51-4CFA-B661-6BC1DA080118}" type="presParOf" srcId="{490D7E7B-E8DD-4B36-BDF8-9443066032B4}" destId="{F6E3AB24-A31B-4B45-A923-3DA3F68339D5}" srcOrd="1" destOrd="0" presId="urn:microsoft.com/office/officeart/2018/2/layout/IconLabelList"/>
    <dgm:cxn modelId="{C25A7DD1-16BC-4A05-93F9-C22D9D3B6F1C}" type="presParOf" srcId="{490D7E7B-E8DD-4B36-BDF8-9443066032B4}" destId="{A230EC1B-4D3B-4938-9B49-8B7EF5F39442}" srcOrd="2" destOrd="0" presId="urn:microsoft.com/office/officeart/2018/2/layout/IconLabelList"/>
    <dgm:cxn modelId="{164CF5A0-2704-4EF2-896C-9B897D7309FE}" type="presParOf" srcId="{A230EC1B-4D3B-4938-9B49-8B7EF5F39442}" destId="{7884CCAA-E3FA-4A52-80E5-BE25F2FA7C95}" srcOrd="0" destOrd="0" presId="urn:microsoft.com/office/officeart/2018/2/layout/IconLabelList"/>
    <dgm:cxn modelId="{C85595A7-C947-4B30-A33B-E33881AD1D1E}" type="presParOf" srcId="{A230EC1B-4D3B-4938-9B49-8B7EF5F39442}" destId="{26FF86C2-D8D1-4A81-A422-7761A4EA7FE3}" srcOrd="1" destOrd="0" presId="urn:microsoft.com/office/officeart/2018/2/layout/IconLabelList"/>
    <dgm:cxn modelId="{6D73567F-36A4-4789-9E4C-48419B1E78DD}" type="presParOf" srcId="{A230EC1B-4D3B-4938-9B49-8B7EF5F39442}" destId="{4A2959E5-BA37-4ABC-8E3D-0D6D8E2CEB2E}" srcOrd="2" destOrd="0" presId="urn:microsoft.com/office/officeart/2018/2/layout/IconLabelList"/>
    <dgm:cxn modelId="{CF03A101-C999-4CA6-8E10-2CD45841C7D7}" type="presParOf" srcId="{490D7E7B-E8DD-4B36-BDF8-9443066032B4}" destId="{110CEDF4-1EFE-4219-B89D-5D02FFE89FD2}" srcOrd="3" destOrd="0" presId="urn:microsoft.com/office/officeart/2018/2/layout/IconLabelList"/>
    <dgm:cxn modelId="{40C53E41-2B51-498E-9066-F1F3B4DD9890}" type="presParOf" srcId="{490D7E7B-E8DD-4B36-BDF8-9443066032B4}" destId="{885DE8AE-8B19-4500-804D-B4AA5DCB8F2D}" srcOrd="4" destOrd="0" presId="urn:microsoft.com/office/officeart/2018/2/layout/IconLabelList"/>
    <dgm:cxn modelId="{8A4A5DF1-C7B2-40FA-847D-0B60C2E5390F}" type="presParOf" srcId="{885DE8AE-8B19-4500-804D-B4AA5DCB8F2D}" destId="{7E5971A5-0439-4ABE-8835-A4FBD999A507}" srcOrd="0" destOrd="0" presId="urn:microsoft.com/office/officeart/2018/2/layout/IconLabelList"/>
    <dgm:cxn modelId="{33B80897-C0B9-451C-B42B-DF34C177E2A4}" type="presParOf" srcId="{885DE8AE-8B19-4500-804D-B4AA5DCB8F2D}" destId="{BA18CDF6-FA36-4312-8E74-94B7A3D36F1A}" srcOrd="1" destOrd="0" presId="urn:microsoft.com/office/officeart/2018/2/layout/IconLabelList"/>
    <dgm:cxn modelId="{354B0D65-17E7-412A-B218-F82E61CD8578}" type="presParOf" srcId="{885DE8AE-8B19-4500-804D-B4AA5DCB8F2D}" destId="{27D41F8A-7289-41C5-8D0B-1CB4EBE1C611}"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B79758F-0326-414C-9774-56AC5D958ECA}" type="doc">
      <dgm:prSet loTypeId="urn:microsoft.com/office/officeart/2018/2/layout/IconLabelList" loCatId="icon" qsTypeId="urn:microsoft.com/office/officeart/2005/8/quickstyle/simple1" qsCatId="simple" csTypeId="urn:microsoft.com/office/officeart/2005/8/colors/colorful4" csCatId="colorful" phldr="1"/>
      <dgm:spPr/>
      <dgm:t>
        <a:bodyPr/>
        <a:lstStyle/>
        <a:p>
          <a:endParaRPr lang="en-US"/>
        </a:p>
      </dgm:t>
    </dgm:pt>
    <dgm:pt modelId="{D372D5BF-B7C0-4D1D-A3CF-2DA9E6742693}">
      <dgm:prSet/>
      <dgm:spPr>
        <a:noFill/>
        <a:ln>
          <a:noFill/>
        </a:ln>
      </dgm:spPr>
      <dgm:t>
        <a:bodyPr/>
        <a:lstStyle/>
        <a:p>
          <a:pPr>
            <a:lnSpc>
              <a:spcPct val="100000"/>
            </a:lnSpc>
          </a:pPr>
          <a:r>
            <a:rPr lang="en-US">
              <a:solidFill>
                <a:schemeClr val="bg2"/>
              </a:solidFill>
            </a:rPr>
            <a:t>More efficient querying</a:t>
          </a:r>
        </a:p>
      </dgm:t>
    </dgm:pt>
    <dgm:pt modelId="{941D1E6F-0062-4375-AEB4-B4229E3687E2}" type="parTrans" cxnId="{B90907F2-CFB8-449B-B294-F47D1A6F79B8}">
      <dgm:prSet/>
      <dgm:spPr/>
      <dgm:t>
        <a:bodyPr/>
        <a:lstStyle/>
        <a:p>
          <a:endParaRPr lang="en-US">
            <a:solidFill>
              <a:schemeClr val="bg2"/>
            </a:solidFill>
          </a:endParaRPr>
        </a:p>
      </dgm:t>
    </dgm:pt>
    <dgm:pt modelId="{7287FFE3-50F3-455D-8C8A-0673E4BDC544}" type="sibTrans" cxnId="{B90907F2-CFB8-449B-B294-F47D1A6F79B8}">
      <dgm:prSet/>
      <dgm:spPr/>
      <dgm:t>
        <a:bodyPr/>
        <a:lstStyle/>
        <a:p>
          <a:endParaRPr lang="en-US">
            <a:solidFill>
              <a:schemeClr val="bg2"/>
            </a:solidFill>
          </a:endParaRPr>
        </a:p>
      </dgm:t>
    </dgm:pt>
    <dgm:pt modelId="{2FA21ED1-7DD4-40AA-972A-26509CFEA251}">
      <dgm:prSet/>
      <dgm:spPr>
        <a:noFill/>
        <a:ln>
          <a:noFill/>
        </a:ln>
      </dgm:spPr>
      <dgm:t>
        <a:bodyPr/>
        <a:lstStyle/>
        <a:p>
          <a:pPr>
            <a:lnSpc>
              <a:spcPct val="100000"/>
            </a:lnSpc>
          </a:pPr>
          <a:r>
            <a:rPr lang="en-US">
              <a:solidFill>
                <a:schemeClr val="bg2"/>
              </a:solidFill>
            </a:rPr>
            <a:t>Pre-populated views</a:t>
          </a:r>
        </a:p>
      </dgm:t>
    </dgm:pt>
    <dgm:pt modelId="{D7EBC72D-EE41-4577-B7CC-3D40CCEE96B9}" type="parTrans" cxnId="{F1F45B2E-BC96-4D77-92E1-E145288C5F8F}">
      <dgm:prSet/>
      <dgm:spPr/>
      <dgm:t>
        <a:bodyPr/>
        <a:lstStyle/>
        <a:p>
          <a:endParaRPr lang="en-US">
            <a:solidFill>
              <a:schemeClr val="bg2"/>
            </a:solidFill>
          </a:endParaRPr>
        </a:p>
      </dgm:t>
    </dgm:pt>
    <dgm:pt modelId="{AFFC548A-CF46-4B85-8479-2824DD13E055}" type="sibTrans" cxnId="{F1F45B2E-BC96-4D77-92E1-E145288C5F8F}">
      <dgm:prSet/>
      <dgm:spPr/>
      <dgm:t>
        <a:bodyPr/>
        <a:lstStyle/>
        <a:p>
          <a:endParaRPr lang="en-US">
            <a:solidFill>
              <a:schemeClr val="bg2"/>
            </a:solidFill>
          </a:endParaRPr>
        </a:p>
      </dgm:t>
    </dgm:pt>
    <dgm:pt modelId="{E4043948-BAC0-40D2-977C-B30E5026F6D4}">
      <dgm:prSet/>
      <dgm:spPr>
        <a:noFill/>
        <a:ln>
          <a:noFill/>
        </a:ln>
      </dgm:spPr>
      <dgm:t>
        <a:bodyPr/>
        <a:lstStyle/>
        <a:p>
          <a:pPr>
            <a:lnSpc>
              <a:spcPct val="100000"/>
            </a:lnSpc>
          </a:pPr>
          <a:r>
            <a:rPr lang="nl-NL">
              <a:solidFill>
                <a:schemeClr val="bg2"/>
              </a:solidFill>
            </a:rPr>
            <a:t>Update on change</a:t>
          </a:r>
          <a:endParaRPr lang="en-US">
            <a:solidFill>
              <a:schemeClr val="bg2"/>
            </a:solidFill>
          </a:endParaRPr>
        </a:p>
      </dgm:t>
    </dgm:pt>
    <dgm:pt modelId="{EB280F6C-96F4-4816-B72A-E485DEE1D853}" type="parTrans" cxnId="{FB62CEF1-F9D7-4FBA-8650-E7C3CFED84FE}">
      <dgm:prSet/>
      <dgm:spPr/>
      <dgm:t>
        <a:bodyPr/>
        <a:lstStyle/>
        <a:p>
          <a:endParaRPr lang="en-US">
            <a:solidFill>
              <a:schemeClr val="bg2"/>
            </a:solidFill>
          </a:endParaRPr>
        </a:p>
      </dgm:t>
    </dgm:pt>
    <dgm:pt modelId="{505E7F9B-8D3B-4F7F-907B-1B775307EF37}" type="sibTrans" cxnId="{FB62CEF1-F9D7-4FBA-8650-E7C3CFED84FE}">
      <dgm:prSet/>
      <dgm:spPr/>
      <dgm:t>
        <a:bodyPr/>
        <a:lstStyle/>
        <a:p>
          <a:endParaRPr lang="en-US">
            <a:solidFill>
              <a:schemeClr val="bg2"/>
            </a:solidFill>
          </a:endParaRPr>
        </a:p>
      </dgm:t>
    </dgm:pt>
    <dgm:pt modelId="{BFBE6FF5-57FF-4C05-8ACD-04DF7F19B7F2}">
      <dgm:prSet/>
      <dgm:spPr>
        <a:noFill/>
        <a:ln>
          <a:noFill/>
        </a:ln>
      </dgm:spPr>
      <dgm:t>
        <a:bodyPr/>
        <a:lstStyle/>
        <a:p>
          <a:pPr>
            <a:lnSpc>
              <a:spcPct val="100000"/>
            </a:lnSpc>
          </a:pPr>
          <a:r>
            <a:rPr lang="en-US">
              <a:solidFill>
                <a:schemeClr val="bg2"/>
              </a:solidFill>
            </a:rPr>
            <a:t>Cosmos DB Change Feed</a:t>
          </a:r>
        </a:p>
      </dgm:t>
    </dgm:pt>
    <dgm:pt modelId="{733D96A0-6DF1-487C-B04A-DD350087F679}" type="parTrans" cxnId="{D88B4683-45C7-4728-9367-A8E8802E1FE1}">
      <dgm:prSet/>
      <dgm:spPr/>
      <dgm:t>
        <a:bodyPr/>
        <a:lstStyle/>
        <a:p>
          <a:endParaRPr lang="nl-NL"/>
        </a:p>
      </dgm:t>
    </dgm:pt>
    <dgm:pt modelId="{F2697472-0A66-47DA-9EC7-0170BF36C537}" type="sibTrans" cxnId="{D88B4683-45C7-4728-9367-A8E8802E1FE1}">
      <dgm:prSet/>
      <dgm:spPr/>
      <dgm:t>
        <a:bodyPr/>
        <a:lstStyle/>
        <a:p>
          <a:endParaRPr lang="nl-NL"/>
        </a:p>
      </dgm:t>
    </dgm:pt>
    <dgm:pt modelId="{EC4FC188-31DC-450A-A177-F240384EC0BC}" type="pres">
      <dgm:prSet presAssocID="{2B79758F-0326-414C-9774-56AC5D958ECA}" presName="root" presStyleCnt="0">
        <dgm:presLayoutVars>
          <dgm:dir/>
          <dgm:resizeHandles val="exact"/>
        </dgm:presLayoutVars>
      </dgm:prSet>
      <dgm:spPr/>
    </dgm:pt>
    <dgm:pt modelId="{403F2226-3237-4945-8B49-027C9442F3B6}" type="pres">
      <dgm:prSet presAssocID="{D372D5BF-B7C0-4D1D-A3CF-2DA9E6742693}" presName="compNode" presStyleCnt="0"/>
      <dgm:spPr/>
    </dgm:pt>
    <dgm:pt modelId="{48F7A819-CB6C-4515-AE8B-3689460EE97E}" type="pres">
      <dgm:prSet presAssocID="{D372D5BF-B7C0-4D1D-A3CF-2DA9E674269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DEE36066-C914-4762-8202-7CBD8306F5E8}" type="pres">
      <dgm:prSet presAssocID="{D372D5BF-B7C0-4D1D-A3CF-2DA9E6742693}" presName="spaceRect" presStyleCnt="0"/>
      <dgm:spPr/>
    </dgm:pt>
    <dgm:pt modelId="{D80788C7-2C20-471C-863D-799F1E3462F8}" type="pres">
      <dgm:prSet presAssocID="{D372D5BF-B7C0-4D1D-A3CF-2DA9E6742693}" presName="textRect" presStyleLbl="revTx" presStyleIdx="0" presStyleCnt="4">
        <dgm:presLayoutVars>
          <dgm:chMax val="1"/>
          <dgm:chPref val="1"/>
        </dgm:presLayoutVars>
      </dgm:prSet>
      <dgm:spPr/>
    </dgm:pt>
    <dgm:pt modelId="{FE65A802-40AA-44CB-AB90-AD41B6E07B10}" type="pres">
      <dgm:prSet presAssocID="{7287FFE3-50F3-455D-8C8A-0673E4BDC544}" presName="sibTrans" presStyleCnt="0"/>
      <dgm:spPr/>
    </dgm:pt>
    <dgm:pt modelId="{4C321FDA-B1F5-4750-96FF-2BDAB7F53D58}" type="pres">
      <dgm:prSet presAssocID="{2FA21ED1-7DD4-40AA-972A-26509CFEA251}" presName="compNode" presStyleCnt="0"/>
      <dgm:spPr/>
    </dgm:pt>
    <dgm:pt modelId="{949ABF20-6D26-49E2-AA3E-A3E84728F55D}" type="pres">
      <dgm:prSet presAssocID="{2FA21ED1-7DD4-40AA-972A-26509CFEA25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ye"/>
        </a:ext>
      </dgm:extLst>
    </dgm:pt>
    <dgm:pt modelId="{274D464C-68E9-44A6-8CB4-3DC502B38782}" type="pres">
      <dgm:prSet presAssocID="{2FA21ED1-7DD4-40AA-972A-26509CFEA251}" presName="spaceRect" presStyleCnt="0"/>
      <dgm:spPr/>
    </dgm:pt>
    <dgm:pt modelId="{0F5E3250-9004-4A9E-83F3-FFD03477525D}" type="pres">
      <dgm:prSet presAssocID="{2FA21ED1-7DD4-40AA-972A-26509CFEA251}" presName="textRect" presStyleLbl="revTx" presStyleIdx="1" presStyleCnt="4">
        <dgm:presLayoutVars>
          <dgm:chMax val="1"/>
          <dgm:chPref val="1"/>
        </dgm:presLayoutVars>
      </dgm:prSet>
      <dgm:spPr/>
    </dgm:pt>
    <dgm:pt modelId="{A9B65DBD-F0A8-4E85-9E05-2BE0A9350BD6}" type="pres">
      <dgm:prSet presAssocID="{AFFC548A-CF46-4B85-8479-2824DD13E055}" presName="sibTrans" presStyleCnt="0"/>
      <dgm:spPr/>
    </dgm:pt>
    <dgm:pt modelId="{B0E97E25-114A-4CC5-AB1E-585578F80ACF}" type="pres">
      <dgm:prSet presAssocID="{E4043948-BAC0-40D2-977C-B30E5026F6D4}" presName="compNode" presStyleCnt="0"/>
      <dgm:spPr/>
    </dgm:pt>
    <dgm:pt modelId="{56317322-AA77-4A18-96EE-F8143403975A}" type="pres">
      <dgm:prSet presAssocID="{E4043948-BAC0-40D2-977C-B30E5026F6D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efresh"/>
        </a:ext>
      </dgm:extLst>
    </dgm:pt>
    <dgm:pt modelId="{A1DFFC53-89BF-4569-8A68-D60B5760F0EA}" type="pres">
      <dgm:prSet presAssocID="{E4043948-BAC0-40D2-977C-B30E5026F6D4}" presName="spaceRect" presStyleCnt="0"/>
      <dgm:spPr/>
    </dgm:pt>
    <dgm:pt modelId="{73E08CEE-CF31-4012-8A3C-F52B821743CA}" type="pres">
      <dgm:prSet presAssocID="{E4043948-BAC0-40D2-977C-B30E5026F6D4}" presName="textRect" presStyleLbl="revTx" presStyleIdx="2" presStyleCnt="4">
        <dgm:presLayoutVars>
          <dgm:chMax val="1"/>
          <dgm:chPref val="1"/>
        </dgm:presLayoutVars>
      </dgm:prSet>
      <dgm:spPr/>
    </dgm:pt>
    <dgm:pt modelId="{96E4DBC1-F5C7-4060-8EE2-77186F6B3776}" type="pres">
      <dgm:prSet presAssocID="{505E7F9B-8D3B-4F7F-907B-1B775307EF37}" presName="sibTrans" presStyleCnt="0"/>
      <dgm:spPr/>
    </dgm:pt>
    <dgm:pt modelId="{9FE34568-3178-4363-8774-7D5512E68CD4}" type="pres">
      <dgm:prSet presAssocID="{BFBE6FF5-57FF-4C05-8ACD-04DF7F19B7F2}" presName="compNode" presStyleCnt="0"/>
      <dgm:spPr/>
    </dgm:pt>
    <dgm:pt modelId="{DE4A8923-6DA6-423B-874F-31465C7797BD}" type="pres">
      <dgm:prSet presAssocID="{BFBE6FF5-57FF-4C05-8ACD-04DF7F19B7F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Building Brick Wall with solid fill"/>
        </a:ext>
      </dgm:extLst>
    </dgm:pt>
    <dgm:pt modelId="{FEC3864C-97A8-4D89-95BC-9A314155A4F8}" type="pres">
      <dgm:prSet presAssocID="{BFBE6FF5-57FF-4C05-8ACD-04DF7F19B7F2}" presName="spaceRect" presStyleCnt="0"/>
      <dgm:spPr/>
    </dgm:pt>
    <dgm:pt modelId="{91BAB38B-4C32-46A2-A444-BF2BA1D8DF6E}" type="pres">
      <dgm:prSet presAssocID="{BFBE6FF5-57FF-4C05-8ACD-04DF7F19B7F2}" presName="textRect" presStyleLbl="revTx" presStyleIdx="3" presStyleCnt="4">
        <dgm:presLayoutVars>
          <dgm:chMax val="1"/>
          <dgm:chPref val="1"/>
        </dgm:presLayoutVars>
      </dgm:prSet>
      <dgm:spPr/>
    </dgm:pt>
  </dgm:ptLst>
  <dgm:cxnLst>
    <dgm:cxn modelId="{F1F45B2E-BC96-4D77-92E1-E145288C5F8F}" srcId="{2B79758F-0326-414C-9774-56AC5D958ECA}" destId="{2FA21ED1-7DD4-40AA-972A-26509CFEA251}" srcOrd="1" destOrd="0" parTransId="{D7EBC72D-EE41-4577-B7CC-3D40CCEE96B9}" sibTransId="{AFFC548A-CF46-4B85-8479-2824DD13E055}"/>
    <dgm:cxn modelId="{30C89343-5BE3-4B45-8500-B6F42C3B6B34}" type="presOf" srcId="{D372D5BF-B7C0-4D1D-A3CF-2DA9E6742693}" destId="{D80788C7-2C20-471C-863D-799F1E3462F8}" srcOrd="0" destOrd="0" presId="urn:microsoft.com/office/officeart/2018/2/layout/IconLabelList"/>
    <dgm:cxn modelId="{4955E669-C646-4930-8EAE-F6E31131C01F}" type="presOf" srcId="{BFBE6FF5-57FF-4C05-8ACD-04DF7F19B7F2}" destId="{91BAB38B-4C32-46A2-A444-BF2BA1D8DF6E}" srcOrd="0" destOrd="0" presId="urn:microsoft.com/office/officeart/2018/2/layout/IconLabelList"/>
    <dgm:cxn modelId="{D88B4683-45C7-4728-9367-A8E8802E1FE1}" srcId="{2B79758F-0326-414C-9774-56AC5D958ECA}" destId="{BFBE6FF5-57FF-4C05-8ACD-04DF7F19B7F2}" srcOrd="3" destOrd="0" parTransId="{733D96A0-6DF1-487C-B04A-DD350087F679}" sibTransId="{F2697472-0A66-47DA-9EC7-0170BF36C537}"/>
    <dgm:cxn modelId="{3E1FC4A1-113D-41B1-B39B-AECCDBBC3AED}" type="presOf" srcId="{2B79758F-0326-414C-9774-56AC5D958ECA}" destId="{EC4FC188-31DC-450A-A177-F240384EC0BC}" srcOrd="0" destOrd="0" presId="urn:microsoft.com/office/officeart/2018/2/layout/IconLabelList"/>
    <dgm:cxn modelId="{2C6768AB-8DDF-4C57-8170-9E864866A703}" type="presOf" srcId="{E4043948-BAC0-40D2-977C-B30E5026F6D4}" destId="{73E08CEE-CF31-4012-8A3C-F52B821743CA}" srcOrd="0" destOrd="0" presId="urn:microsoft.com/office/officeart/2018/2/layout/IconLabelList"/>
    <dgm:cxn modelId="{FB62CEF1-F9D7-4FBA-8650-E7C3CFED84FE}" srcId="{2B79758F-0326-414C-9774-56AC5D958ECA}" destId="{E4043948-BAC0-40D2-977C-B30E5026F6D4}" srcOrd="2" destOrd="0" parTransId="{EB280F6C-96F4-4816-B72A-E485DEE1D853}" sibTransId="{505E7F9B-8D3B-4F7F-907B-1B775307EF37}"/>
    <dgm:cxn modelId="{B90907F2-CFB8-449B-B294-F47D1A6F79B8}" srcId="{2B79758F-0326-414C-9774-56AC5D958ECA}" destId="{D372D5BF-B7C0-4D1D-A3CF-2DA9E6742693}" srcOrd="0" destOrd="0" parTransId="{941D1E6F-0062-4375-AEB4-B4229E3687E2}" sibTransId="{7287FFE3-50F3-455D-8C8A-0673E4BDC544}"/>
    <dgm:cxn modelId="{EA4A5EF8-46E8-4EC9-8059-57F105393031}" type="presOf" srcId="{2FA21ED1-7DD4-40AA-972A-26509CFEA251}" destId="{0F5E3250-9004-4A9E-83F3-FFD03477525D}" srcOrd="0" destOrd="0" presId="urn:microsoft.com/office/officeart/2018/2/layout/IconLabelList"/>
    <dgm:cxn modelId="{7AF6A348-4C4E-47F9-B5D1-76D311DFBD2A}" type="presParOf" srcId="{EC4FC188-31DC-450A-A177-F240384EC0BC}" destId="{403F2226-3237-4945-8B49-027C9442F3B6}" srcOrd="0" destOrd="0" presId="urn:microsoft.com/office/officeart/2018/2/layout/IconLabelList"/>
    <dgm:cxn modelId="{5B72FC86-834B-4F73-BDFD-768DCFF4ABE9}" type="presParOf" srcId="{403F2226-3237-4945-8B49-027C9442F3B6}" destId="{48F7A819-CB6C-4515-AE8B-3689460EE97E}" srcOrd="0" destOrd="0" presId="urn:microsoft.com/office/officeart/2018/2/layout/IconLabelList"/>
    <dgm:cxn modelId="{98D64EB7-CB10-4990-9C3B-12DF953F3F6D}" type="presParOf" srcId="{403F2226-3237-4945-8B49-027C9442F3B6}" destId="{DEE36066-C914-4762-8202-7CBD8306F5E8}" srcOrd="1" destOrd="0" presId="urn:microsoft.com/office/officeart/2018/2/layout/IconLabelList"/>
    <dgm:cxn modelId="{1F06C694-1217-40AD-B867-6AA76E08383F}" type="presParOf" srcId="{403F2226-3237-4945-8B49-027C9442F3B6}" destId="{D80788C7-2C20-471C-863D-799F1E3462F8}" srcOrd="2" destOrd="0" presId="urn:microsoft.com/office/officeart/2018/2/layout/IconLabelList"/>
    <dgm:cxn modelId="{E586AED8-AD37-4630-9078-C1E98A32A2FB}" type="presParOf" srcId="{EC4FC188-31DC-450A-A177-F240384EC0BC}" destId="{FE65A802-40AA-44CB-AB90-AD41B6E07B10}" srcOrd="1" destOrd="0" presId="urn:microsoft.com/office/officeart/2018/2/layout/IconLabelList"/>
    <dgm:cxn modelId="{B2BEB8D0-847D-4E85-85BE-E18B33658637}" type="presParOf" srcId="{EC4FC188-31DC-450A-A177-F240384EC0BC}" destId="{4C321FDA-B1F5-4750-96FF-2BDAB7F53D58}" srcOrd="2" destOrd="0" presId="urn:microsoft.com/office/officeart/2018/2/layout/IconLabelList"/>
    <dgm:cxn modelId="{F9896DED-342B-4988-94F5-3AD58BFDDA0F}" type="presParOf" srcId="{4C321FDA-B1F5-4750-96FF-2BDAB7F53D58}" destId="{949ABF20-6D26-49E2-AA3E-A3E84728F55D}" srcOrd="0" destOrd="0" presId="urn:microsoft.com/office/officeart/2018/2/layout/IconLabelList"/>
    <dgm:cxn modelId="{317ADB41-4DD9-4528-AC94-909442F4B775}" type="presParOf" srcId="{4C321FDA-B1F5-4750-96FF-2BDAB7F53D58}" destId="{274D464C-68E9-44A6-8CB4-3DC502B38782}" srcOrd="1" destOrd="0" presId="urn:microsoft.com/office/officeart/2018/2/layout/IconLabelList"/>
    <dgm:cxn modelId="{995DD7A7-F555-4B17-BBAB-3E133FDD85E8}" type="presParOf" srcId="{4C321FDA-B1F5-4750-96FF-2BDAB7F53D58}" destId="{0F5E3250-9004-4A9E-83F3-FFD03477525D}" srcOrd="2" destOrd="0" presId="urn:microsoft.com/office/officeart/2018/2/layout/IconLabelList"/>
    <dgm:cxn modelId="{9E7B43C6-01DB-4322-AD8E-9CB51CC40534}" type="presParOf" srcId="{EC4FC188-31DC-450A-A177-F240384EC0BC}" destId="{A9B65DBD-F0A8-4E85-9E05-2BE0A9350BD6}" srcOrd="3" destOrd="0" presId="urn:microsoft.com/office/officeart/2018/2/layout/IconLabelList"/>
    <dgm:cxn modelId="{AD09F0E6-4423-4A4B-A58F-FFF615F1E1C9}" type="presParOf" srcId="{EC4FC188-31DC-450A-A177-F240384EC0BC}" destId="{B0E97E25-114A-4CC5-AB1E-585578F80ACF}" srcOrd="4" destOrd="0" presId="urn:microsoft.com/office/officeart/2018/2/layout/IconLabelList"/>
    <dgm:cxn modelId="{9ED9BDFC-6E40-4105-874F-A143321A5446}" type="presParOf" srcId="{B0E97E25-114A-4CC5-AB1E-585578F80ACF}" destId="{56317322-AA77-4A18-96EE-F8143403975A}" srcOrd="0" destOrd="0" presId="urn:microsoft.com/office/officeart/2018/2/layout/IconLabelList"/>
    <dgm:cxn modelId="{96429D3E-0CA5-463E-AB52-DC9E8D10D6B5}" type="presParOf" srcId="{B0E97E25-114A-4CC5-AB1E-585578F80ACF}" destId="{A1DFFC53-89BF-4569-8A68-D60B5760F0EA}" srcOrd="1" destOrd="0" presId="urn:microsoft.com/office/officeart/2018/2/layout/IconLabelList"/>
    <dgm:cxn modelId="{DD457732-3CB5-4ED9-9191-B85C8AE0D218}" type="presParOf" srcId="{B0E97E25-114A-4CC5-AB1E-585578F80ACF}" destId="{73E08CEE-CF31-4012-8A3C-F52B821743CA}" srcOrd="2" destOrd="0" presId="urn:microsoft.com/office/officeart/2018/2/layout/IconLabelList"/>
    <dgm:cxn modelId="{D230130D-22C2-4B36-ACCF-337589A68978}" type="presParOf" srcId="{EC4FC188-31DC-450A-A177-F240384EC0BC}" destId="{96E4DBC1-F5C7-4060-8EE2-77186F6B3776}" srcOrd="5" destOrd="0" presId="urn:microsoft.com/office/officeart/2018/2/layout/IconLabelList"/>
    <dgm:cxn modelId="{C378783C-0F1A-4BE6-8A2A-067465340497}" type="presParOf" srcId="{EC4FC188-31DC-450A-A177-F240384EC0BC}" destId="{9FE34568-3178-4363-8774-7D5512E68CD4}" srcOrd="6" destOrd="0" presId="urn:microsoft.com/office/officeart/2018/2/layout/IconLabelList"/>
    <dgm:cxn modelId="{8FE46084-7D8A-40CA-8EA7-FA2238B99537}" type="presParOf" srcId="{9FE34568-3178-4363-8774-7D5512E68CD4}" destId="{DE4A8923-6DA6-423B-874F-31465C7797BD}" srcOrd="0" destOrd="0" presId="urn:microsoft.com/office/officeart/2018/2/layout/IconLabelList"/>
    <dgm:cxn modelId="{9B919A98-1621-4C97-B8F9-64B194AB4079}" type="presParOf" srcId="{9FE34568-3178-4363-8774-7D5512E68CD4}" destId="{FEC3864C-97A8-4D89-95BC-9A314155A4F8}" srcOrd="1" destOrd="0" presId="urn:microsoft.com/office/officeart/2018/2/layout/IconLabelList"/>
    <dgm:cxn modelId="{AFB1F062-4685-44F0-B67F-CAC9CEB337EE}" type="presParOf" srcId="{9FE34568-3178-4363-8774-7D5512E68CD4}" destId="{91BAB38B-4C32-46A2-A444-BF2BA1D8DF6E}"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D8EC71A-76CC-4792-9542-C041E31CAF48}"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69E882CF-68D3-4A5F-A3D0-1E444A97D4B3}">
      <dgm:prSet/>
      <dgm:spPr/>
      <dgm:t>
        <a:bodyPr/>
        <a:lstStyle/>
        <a:p>
          <a:r>
            <a:rPr lang="en-US">
              <a:solidFill>
                <a:schemeClr val="bg2"/>
              </a:solidFill>
            </a:rPr>
            <a:t>Use event-sourcing with heavy write loads</a:t>
          </a:r>
        </a:p>
      </dgm:t>
    </dgm:pt>
    <dgm:pt modelId="{08CCD8BA-3E81-4FB9-9416-5C0538AB4B90}" type="parTrans" cxnId="{405E548C-C7F3-4AC1-959F-45FA93DD0823}">
      <dgm:prSet/>
      <dgm:spPr/>
      <dgm:t>
        <a:bodyPr/>
        <a:lstStyle/>
        <a:p>
          <a:endParaRPr lang="en-US"/>
        </a:p>
      </dgm:t>
    </dgm:pt>
    <dgm:pt modelId="{4AD92C0D-555C-42D1-BC70-1862561B5081}" type="sibTrans" cxnId="{405E548C-C7F3-4AC1-959F-45FA93DD0823}">
      <dgm:prSet/>
      <dgm:spPr/>
      <dgm:t>
        <a:bodyPr/>
        <a:lstStyle/>
        <a:p>
          <a:endParaRPr lang="en-US"/>
        </a:p>
      </dgm:t>
    </dgm:pt>
    <dgm:pt modelId="{11373729-2170-46BD-AD35-AF26A66444AB}">
      <dgm:prSet/>
      <dgm:spPr/>
      <dgm:t>
        <a:bodyPr/>
        <a:lstStyle/>
        <a:p>
          <a:r>
            <a:rPr lang="en-US">
              <a:solidFill>
                <a:schemeClr val="bg2"/>
              </a:solidFill>
            </a:rPr>
            <a:t>Cosmos DB is perfect for storing events</a:t>
          </a:r>
        </a:p>
      </dgm:t>
    </dgm:pt>
    <dgm:pt modelId="{922C55F2-605F-4C66-9867-F30131E9DEF8}" type="parTrans" cxnId="{013E6C92-3E2D-4E6B-96C9-CA682C904DB2}">
      <dgm:prSet/>
      <dgm:spPr/>
      <dgm:t>
        <a:bodyPr/>
        <a:lstStyle/>
        <a:p>
          <a:endParaRPr lang="en-US"/>
        </a:p>
      </dgm:t>
    </dgm:pt>
    <dgm:pt modelId="{B0429A14-50AD-4292-8810-EB3CF3BFBE6D}" type="sibTrans" cxnId="{013E6C92-3E2D-4E6B-96C9-CA682C904DB2}">
      <dgm:prSet/>
      <dgm:spPr/>
      <dgm:t>
        <a:bodyPr/>
        <a:lstStyle/>
        <a:p>
          <a:endParaRPr lang="en-US"/>
        </a:p>
      </dgm:t>
    </dgm:pt>
    <dgm:pt modelId="{16E19189-EE18-40F7-AD2C-1D1BD4F077FE}">
      <dgm:prSet/>
      <dgm:spPr/>
      <dgm:t>
        <a:bodyPr/>
        <a:lstStyle/>
        <a:p>
          <a:r>
            <a:rPr lang="en-US">
              <a:solidFill>
                <a:schemeClr val="bg2"/>
              </a:solidFill>
            </a:rPr>
            <a:t>Prepare materialized views for various consumers</a:t>
          </a:r>
        </a:p>
      </dgm:t>
    </dgm:pt>
    <dgm:pt modelId="{13C8C014-D72A-40AD-88F0-A694EB7AB163}" type="parTrans" cxnId="{2F75C207-5540-46E0-8556-85CC929FA36E}">
      <dgm:prSet/>
      <dgm:spPr/>
      <dgm:t>
        <a:bodyPr/>
        <a:lstStyle/>
        <a:p>
          <a:endParaRPr lang="en-US"/>
        </a:p>
      </dgm:t>
    </dgm:pt>
    <dgm:pt modelId="{C3CCD389-066F-4EA2-94C3-78DE099FCCD7}" type="sibTrans" cxnId="{2F75C207-5540-46E0-8556-85CC929FA36E}">
      <dgm:prSet/>
      <dgm:spPr/>
      <dgm:t>
        <a:bodyPr/>
        <a:lstStyle/>
        <a:p>
          <a:endParaRPr lang="en-US"/>
        </a:p>
      </dgm:t>
    </dgm:pt>
    <dgm:pt modelId="{A866ED42-65DA-444A-B9F8-63293C2EAD7E}">
      <dgm:prSet/>
      <dgm:spPr/>
      <dgm:t>
        <a:bodyPr/>
        <a:lstStyle/>
        <a:p>
          <a:r>
            <a:rPr lang="en-US">
              <a:solidFill>
                <a:schemeClr val="bg2"/>
              </a:solidFill>
            </a:rPr>
            <a:t>Use the Azure eco-system for easy and quick solutions</a:t>
          </a:r>
        </a:p>
      </dgm:t>
    </dgm:pt>
    <dgm:pt modelId="{D82FDDF5-475E-4FE9-BE27-344AFCC478D3}" type="parTrans" cxnId="{3CA6DD8B-D87E-4FC7-8D92-F698C17D920B}">
      <dgm:prSet/>
      <dgm:spPr/>
      <dgm:t>
        <a:bodyPr/>
        <a:lstStyle/>
        <a:p>
          <a:endParaRPr lang="en-US"/>
        </a:p>
      </dgm:t>
    </dgm:pt>
    <dgm:pt modelId="{BA899ED7-7751-4DAC-80B4-390669BC900D}" type="sibTrans" cxnId="{3CA6DD8B-D87E-4FC7-8D92-F698C17D920B}">
      <dgm:prSet/>
      <dgm:spPr/>
      <dgm:t>
        <a:bodyPr/>
        <a:lstStyle/>
        <a:p>
          <a:endParaRPr lang="en-US"/>
        </a:p>
      </dgm:t>
    </dgm:pt>
    <dgm:pt modelId="{64BD62D9-54A0-4DB1-A0D4-1E46A60E7E20}" type="pres">
      <dgm:prSet presAssocID="{9D8EC71A-76CC-4792-9542-C041E31CAF48}" presName="root" presStyleCnt="0">
        <dgm:presLayoutVars>
          <dgm:dir/>
          <dgm:resizeHandles val="exact"/>
        </dgm:presLayoutVars>
      </dgm:prSet>
      <dgm:spPr/>
    </dgm:pt>
    <dgm:pt modelId="{6457ACAD-D2B0-4900-9F49-923A57B40898}" type="pres">
      <dgm:prSet presAssocID="{69E882CF-68D3-4A5F-A3D0-1E444A97D4B3}" presName="compNode" presStyleCnt="0"/>
      <dgm:spPr/>
    </dgm:pt>
    <dgm:pt modelId="{2409CF45-D72F-40F5-AC8A-5CFBC71A13DD}" type="pres">
      <dgm:prSet presAssocID="{69E882CF-68D3-4A5F-A3D0-1E444A97D4B3}" presName="bgRect" presStyleLbl="bgShp" presStyleIdx="0" presStyleCnt="4"/>
      <dgm:spPr>
        <a:noFill/>
      </dgm:spPr>
    </dgm:pt>
    <dgm:pt modelId="{C226325B-4765-4805-B83F-9DB2C9B5B039}" type="pres">
      <dgm:prSet presAssocID="{69E882CF-68D3-4A5F-A3D0-1E444A97D4B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ump truck"/>
        </a:ext>
      </dgm:extLst>
    </dgm:pt>
    <dgm:pt modelId="{8D123851-A39A-4FBC-BDC1-FA54A9D8BF34}" type="pres">
      <dgm:prSet presAssocID="{69E882CF-68D3-4A5F-A3D0-1E444A97D4B3}" presName="spaceRect" presStyleCnt="0"/>
      <dgm:spPr/>
    </dgm:pt>
    <dgm:pt modelId="{4CB9F6D4-8CD4-4556-A058-C30FD23BF925}" type="pres">
      <dgm:prSet presAssocID="{69E882CF-68D3-4A5F-A3D0-1E444A97D4B3}" presName="parTx" presStyleLbl="revTx" presStyleIdx="0" presStyleCnt="4">
        <dgm:presLayoutVars>
          <dgm:chMax val="0"/>
          <dgm:chPref val="0"/>
        </dgm:presLayoutVars>
      </dgm:prSet>
      <dgm:spPr/>
    </dgm:pt>
    <dgm:pt modelId="{4BE411E6-E1BC-4C5B-9AD1-B41120FF0D19}" type="pres">
      <dgm:prSet presAssocID="{4AD92C0D-555C-42D1-BC70-1862561B5081}" presName="sibTrans" presStyleCnt="0"/>
      <dgm:spPr/>
    </dgm:pt>
    <dgm:pt modelId="{A03FCDBA-6761-45B5-8109-A42581BE62EC}" type="pres">
      <dgm:prSet presAssocID="{11373729-2170-46BD-AD35-AF26A66444AB}" presName="compNode" presStyleCnt="0"/>
      <dgm:spPr/>
    </dgm:pt>
    <dgm:pt modelId="{3DB7857D-8CDA-473E-95E2-9C51DC65ECB7}" type="pres">
      <dgm:prSet presAssocID="{11373729-2170-46BD-AD35-AF26A66444AB}" presName="bgRect" presStyleLbl="bgShp" presStyleIdx="1" presStyleCnt="4"/>
      <dgm:spPr>
        <a:noFill/>
      </dgm:spPr>
    </dgm:pt>
    <dgm:pt modelId="{7E3EEFBD-0EA0-47AB-AC9C-7D6692A2960D}" type="pres">
      <dgm:prSet presAssocID="{11373729-2170-46BD-AD35-AF26A66444A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843BCADC-E644-49D1-ADE2-AF662122F180}" type="pres">
      <dgm:prSet presAssocID="{11373729-2170-46BD-AD35-AF26A66444AB}" presName="spaceRect" presStyleCnt="0"/>
      <dgm:spPr/>
    </dgm:pt>
    <dgm:pt modelId="{57912C95-11D7-4E60-A5AB-AC059EEFBF0B}" type="pres">
      <dgm:prSet presAssocID="{11373729-2170-46BD-AD35-AF26A66444AB}" presName="parTx" presStyleLbl="revTx" presStyleIdx="1" presStyleCnt="4">
        <dgm:presLayoutVars>
          <dgm:chMax val="0"/>
          <dgm:chPref val="0"/>
        </dgm:presLayoutVars>
      </dgm:prSet>
      <dgm:spPr/>
    </dgm:pt>
    <dgm:pt modelId="{749A67DF-5D3E-4454-B1D7-6C2FAD182C4E}" type="pres">
      <dgm:prSet presAssocID="{B0429A14-50AD-4292-8810-EB3CF3BFBE6D}" presName="sibTrans" presStyleCnt="0"/>
      <dgm:spPr/>
    </dgm:pt>
    <dgm:pt modelId="{9D2BBC2E-09AF-45C3-A961-8442A5A375F5}" type="pres">
      <dgm:prSet presAssocID="{16E19189-EE18-40F7-AD2C-1D1BD4F077FE}" presName="compNode" presStyleCnt="0"/>
      <dgm:spPr/>
    </dgm:pt>
    <dgm:pt modelId="{33C1E2F7-1619-4CEF-9E78-7D55FB3EFD55}" type="pres">
      <dgm:prSet presAssocID="{16E19189-EE18-40F7-AD2C-1D1BD4F077FE}" presName="bgRect" presStyleLbl="bgShp" presStyleIdx="2" presStyleCnt="4"/>
      <dgm:spPr>
        <a:noFill/>
      </dgm:spPr>
    </dgm:pt>
    <dgm:pt modelId="{50C0BEAC-6379-4922-8409-7DF82D6129CB}" type="pres">
      <dgm:prSet presAssocID="{16E19189-EE18-40F7-AD2C-1D1BD4F077F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C5D84208-3AFE-474C-AEC5-91570451765C}" type="pres">
      <dgm:prSet presAssocID="{16E19189-EE18-40F7-AD2C-1D1BD4F077FE}" presName="spaceRect" presStyleCnt="0"/>
      <dgm:spPr/>
    </dgm:pt>
    <dgm:pt modelId="{164B9622-2391-492C-9053-15D0DF2EB845}" type="pres">
      <dgm:prSet presAssocID="{16E19189-EE18-40F7-AD2C-1D1BD4F077FE}" presName="parTx" presStyleLbl="revTx" presStyleIdx="2" presStyleCnt="4">
        <dgm:presLayoutVars>
          <dgm:chMax val="0"/>
          <dgm:chPref val="0"/>
        </dgm:presLayoutVars>
      </dgm:prSet>
      <dgm:spPr/>
    </dgm:pt>
    <dgm:pt modelId="{AAD4CD26-9E0B-4EE0-BF10-B9692B4D3162}" type="pres">
      <dgm:prSet presAssocID="{C3CCD389-066F-4EA2-94C3-78DE099FCCD7}" presName="sibTrans" presStyleCnt="0"/>
      <dgm:spPr/>
    </dgm:pt>
    <dgm:pt modelId="{55873BD4-1692-4397-9759-3F2F8AA5F019}" type="pres">
      <dgm:prSet presAssocID="{A866ED42-65DA-444A-B9F8-63293C2EAD7E}" presName="compNode" presStyleCnt="0"/>
      <dgm:spPr/>
    </dgm:pt>
    <dgm:pt modelId="{A12C6D79-B8F3-4AA5-B39F-5CA306DFA524}" type="pres">
      <dgm:prSet presAssocID="{A866ED42-65DA-444A-B9F8-63293C2EAD7E}" presName="bgRect" presStyleLbl="bgShp" presStyleIdx="3" presStyleCnt="4"/>
      <dgm:spPr>
        <a:noFill/>
      </dgm:spPr>
    </dgm:pt>
    <dgm:pt modelId="{B14A1576-0C1E-41E3-9A4E-97C21D901C11}" type="pres">
      <dgm:prSet presAssocID="{A866ED42-65DA-444A-B9F8-63293C2EAD7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yncing Cloud"/>
        </a:ext>
      </dgm:extLst>
    </dgm:pt>
    <dgm:pt modelId="{1C919F1A-BB2C-4695-A493-75DEAFF7F169}" type="pres">
      <dgm:prSet presAssocID="{A866ED42-65DA-444A-B9F8-63293C2EAD7E}" presName="spaceRect" presStyleCnt="0"/>
      <dgm:spPr/>
    </dgm:pt>
    <dgm:pt modelId="{75C3218D-EC53-41AA-89BB-5103A7B529D8}" type="pres">
      <dgm:prSet presAssocID="{A866ED42-65DA-444A-B9F8-63293C2EAD7E}" presName="parTx" presStyleLbl="revTx" presStyleIdx="3" presStyleCnt="4">
        <dgm:presLayoutVars>
          <dgm:chMax val="0"/>
          <dgm:chPref val="0"/>
        </dgm:presLayoutVars>
      </dgm:prSet>
      <dgm:spPr/>
    </dgm:pt>
  </dgm:ptLst>
  <dgm:cxnLst>
    <dgm:cxn modelId="{2F75C207-5540-46E0-8556-85CC929FA36E}" srcId="{9D8EC71A-76CC-4792-9542-C041E31CAF48}" destId="{16E19189-EE18-40F7-AD2C-1D1BD4F077FE}" srcOrd="2" destOrd="0" parTransId="{13C8C014-D72A-40AD-88F0-A694EB7AB163}" sibTransId="{C3CCD389-066F-4EA2-94C3-78DE099FCCD7}"/>
    <dgm:cxn modelId="{1B7F581E-5336-4F42-BC90-FDFB3E0A9486}" type="presOf" srcId="{9D8EC71A-76CC-4792-9542-C041E31CAF48}" destId="{64BD62D9-54A0-4DB1-A0D4-1E46A60E7E20}" srcOrd="0" destOrd="0" presId="urn:microsoft.com/office/officeart/2018/2/layout/IconVerticalSolidList"/>
    <dgm:cxn modelId="{2977C364-DCFF-4CB1-AB41-455C047B2755}" type="presOf" srcId="{A866ED42-65DA-444A-B9F8-63293C2EAD7E}" destId="{75C3218D-EC53-41AA-89BB-5103A7B529D8}" srcOrd="0" destOrd="0" presId="urn:microsoft.com/office/officeart/2018/2/layout/IconVerticalSolidList"/>
    <dgm:cxn modelId="{7207B279-D5E3-4CBD-B13D-0F337B774C70}" type="presOf" srcId="{69E882CF-68D3-4A5F-A3D0-1E444A97D4B3}" destId="{4CB9F6D4-8CD4-4556-A058-C30FD23BF925}" srcOrd="0" destOrd="0" presId="urn:microsoft.com/office/officeart/2018/2/layout/IconVerticalSolidList"/>
    <dgm:cxn modelId="{3CA6DD8B-D87E-4FC7-8D92-F698C17D920B}" srcId="{9D8EC71A-76CC-4792-9542-C041E31CAF48}" destId="{A866ED42-65DA-444A-B9F8-63293C2EAD7E}" srcOrd="3" destOrd="0" parTransId="{D82FDDF5-475E-4FE9-BE27-344AFCC478D3}" sibTransId="{BA899ED7-7751-4DAC-80B4-390669BC900D}"/>
    <dgm:cxn modelId="{405E548C-C7F3-4AC1-959F-45FA93DD0823}" srcId="{9D8EC71A-76CC-4792-9542-C041E31CAF48}" destId="{69E882CF-68D3-4A5F-A3D0-1E444A97D4B3}" srcOrd="0" destOrd="0" parTransId="{08CCD8BA-3E81-4FB9-9416-5C0538AB4B90}" sibTransId="{4AD92C0D-555C-42D1-BC70-1862561B5081}"/>
    <dgm:cxn modelId="{013E6C92-3E2D-4E6B-96C9-CA682C904DB2}" srcId="{9D8EC71A-76CC-4792-9542-C041E31CAF48}" destId="{11373729-2170-46BD-AD35-AF26A66444AB}" srcOrd="1" destOrd="0" parTransId="{922C55F2-605F-4C66-9867-F30131E9DEF8}" sibTransId="{B0429A14-50AD-4292-8810-EB3CF3BFBE6D}"/>
    <dgm:cxn modelId="{7E9B7DD9-8267-4D14-B723-BFA4D3C8B0E8}" type="presOf" srcId="{11373729-2170-46BD-AD35-AF26A66444AB}" destId="{57912C95-11D7-4E60-A5AB-AC059EEFBF0B}" srcOrd="0" destOrd="0" presId="urn:microsoft.com/office/officeart/2018/2/layout/IconVerticalSolidList"/>
    <dgm:cxn modelId="{813F8ADA-ABCC-4D4F-8F93-9D6AE8CC374C}" type="presOf" srcId="{16E19189-EE18-40F7-AD2C-1D1BD4F077FE}" destId="{164B9622-2391-492C-9053-15D0DF2EB845}" srcOrd="0" destOrd="0" presId="urn:microsoft.com/office/officeart/2018/2/layout/IconVerticalSolidList"/>
    <dgm:cxn modelId="{FD2EF99E-A49F-4046-B67A-54A66D6D07CE}" type="presParOf" srcId="{64BD62D9-54A0-4DB1-A0D4-1E46A60E7E20}" destId="{6457ACAD-D2B0-4900-9F49-923A57B40898}" srcOrd="0" destOrd="0" presId="urn:microsoft.com/office/officeart/2018/2/layout/IconVerticalSolidList"/>
    <dgm:cxn modelId="{ECE6CAD2-83A9-45C3-A867-7686357E527D}" type="presParOf" srcId="{6457ACAD-D2B0-4900-9F49-923A57B40898}" destId="{2409CF45-D72F-40F5-AC8A-5CFBC71A13DD}" srcOrd="0" destOrd="0" presId="urn:microsoft.com/office/officeart/2018/2/layout/IconVerticalSolidList"/>
    <dgm:cxn modelId="{5E8D01E8-40B9-4F5F-AFFF-2E66E4D0093C}" type="presParOf" srcId="{6457ACAD-D2B0-4900-9F49-923A57B40898}" destId="{C226325B-4765-4805-B83F-9DB2C9B5B039}" srcOrd="1" destOrd="0" presId="urn:microsoft.com/office/officeart/2018/2/layout/IconVerticalSolidList"/>
    <dgm:cxn modelId="{43868172-15A6-4D18-9F4A-2A0876DF1098}" type="presParOf" srcId="{6457ACAD-D2B0-4900-9F49-923A57B40898}" destId="{8D123851-A39A-4FBC-BDC1-FA54A9D8BF34}" srcOrd="2" destOrd="0" presId="urn:microsoft.com/office/officeart/2018/2/layout/IconVerticalSolidList"/>
    <dgm:cxn modelId="{1B4DD485-E9AB-45DE-9A3A-37E3C9EA5C0D}" type="presParOf" srcId="{6457ACAD-D2B0-4900-9F49-923A57B40898}" destId="{4CB9F6D4-8CD4-4556-A058-C30FD23BF925}" srcOrd="3" destOrd="0" presId="urn:microsoft.com/office/officeart/2018/2/layout/IconVerticalSolidList"/>
    <dgm:cxn modelId="{7BD6D4C6-6BEB-43C6-932D-DAA7BA8C5CFA}" type="presParOf" srcId="{64BD62D9-54A0-4DB1-A0D4-1E46A60E7E20}" destId="{4BE411E6-E1BC-4C5B-9AD1-B41120FF0D19}" srcOrd="1" destOrd="0" presId="urn:microsoft.com/office/officeart/2018/2/layout/IconVerticalSolidList"/>
    <dgm:cxn modelId="{90D241EA-0229-4A03-8C34-226150949527}" type="presParOf" srcId="{64BD62D9-54A0-4DB1-A0D4-1E46A60E7E20}" destId="{A03FCDBA-6761-45B5-8109-A42581BE62EC}" srcOrd="2" destOrd="0" presId="urn:microsoft.com/office/officeart/2018/2/layout/IconVerticalSolidList"/>
    <dgm:cxn modelId="{A3B279B0-645E-4493-B9F0-B4902ECEF8DB}" type="presParOf" srcId="{A03FCDBA-6761-45B5-8109-A42581BE62EC}" destId="{3DB7857D-8CDA-473E-95E2-9C51DC65ECB7}" srcOrd="0" destOrd="0" presId="urn:microsoft.com/office/officeart/2018/2/layout/IconVerticalSolidList"/>
    <dgm:cxn modelId="{F0A5B891-E1E4-40B2-B8AA-B8E131CDB4A5}" type="presParOf" srcId="{A03FCDBA-6761-45B5-8109-A42581BE62EC}" destId="{7E3EEFBD-0EA0-47AB-AC9C-7D6692A2960D}" srcOrd="1" destOrd="0" presId="urn:microsoft.com/office/officeart/2018/2/layout/IconVerticalSolidList"/>
    <dgm:cxn modelId="{EF7B6B63-BD5D-478C-962A-052B7D5FE909}" type="presParOf" srcId="{A03FCDBA-6761-45B5-8109-A42581BE62EC}" destId="{843BCADC-E644-49D1-ADE2-AF662122F180}" srcOrd="2" destOrd="0" presId="urn:microsoft.com/office/officeart/2018/2/layout/IconVerticalSolidList"/>
    <dgm:cxn modelId="{FF708EC7-BC86-4ADD-BECD-0091B470513B}" type="presParOf" srcId="{A03FCDBA-6761-45B5-8109-A42581BE62EC}" destId="{57912C95-11D7-4E60-A5AB-AC059EEFBF0B}" srcOrd="3" destOrd="0" presId="urn:microsoft.com/office/officeart/2018/2/layout/IconVerticalSolidList"/>
    <dgm:cxn modelId="{41030DB3-2DD0-4798-B071-94E3727D6CD6}" type="presParOf" srcId="{64BD62D9-54A0-4DB1-A0D4-1E46A60E7E20}" destId="{749A67DF-5D3E-4454-B1D7-6C2FAD182C4E}" srcOrd="3" destOrd="0" presId="urn:microsoft.com/office/officeart/2018/2/layout/IconVerticalSolidList"/>
    <dgm:cxn modelId="{2F3B7973-1752-474F-85F8-CAF190859BF0}" type="presParOf" srcId="{64BD62D9-54A0-4DB1-A0D4-1E46A60E7E20}" destId="{9D2BBC2E-09AF-45C3-A961-8442A5A375F5}" srcOrd="4" destOrd="0" presId="urn:microsoft.com/office/officeart/2018/2/layout/IconVerticalSolidList"/>
    <dgm:cxn modelId="{7361BC8C-774A-40C6-93AC-EA87786FDC9C}" type="presParOf" srcId="{9D2BBC2E-09AF-45C3-A961-8442A5A375F5}" destId="{33C1E2F7-1619-4CEF-9E78-7D55FB3EFD55}" srcOrd="0" destOrd="0" presId="urn:microsoft.com/office/officeart/2018/2/layout/IconVerticalSolidList"/>
    <dgm:cxn modelId="{D1288523-F481-4A6E-B3EE-52751974758E}" type="presParOf" srcId="{9D2BBC2E-09AF-45C3-A961-8442A5A375F5}" destId="{50C0BEAC-6379-4922-8409-7DF82D6129CB}" srcOrd="1" destOrd="0" presId="urn:microsoft.com/office/officeart/2018/2/layout/IconVerticalSolidList"/>
    <dgm:cxn modelId="{83676248-1199-437B-A161-33FF9C12D505}" type="presParOf" srcId="{9D2BBC2E-09AF-45C3-A961-8442A5A375F5}" destId="{C5D84208-3AFE-474C-AEC5-91570451765C}" srcOrd="2" destOrd="0" presId="urn:microsoft.com/office/officeart/2018/2/layout/IconVerticalSolidList"/>
    <dgm:cxn modelId="{1CEB6DD4-9704-4C8B-A827-8E06CE189F70}" type="presParOf" srcId="{9D2BBC2E-09AF-45C3-A961-8442A5A375F5}" destId="{164B9622-2391-492C-9053-15D0DF2EB845}" srcOrd="3" destOrd="0" presId="urn:microsoft.com/office/officeart/2018/2/layout/IconVerticalSolidList"/>
    <dgm:cxn modelId="{7166F48F-B3AF-4302-84B2-DCA1949107AA}" type="presParOf" srcId="{64BD62D9-54A0-4DB1-A0D4-1E46A60E7E20}" destId="{AAD4CD26-9E0B-4EE0-BF10-B9692B4D3162}" srcOrd="5" destOrd="0" presId="urn:microsoft.com/office/officeart/2018/2/layout/IconVerticalSolidList"/>
    <dgm:cxn modelId="{6A8BD65C-4D85-4AA7-814B-44F8ADADC69C}" type="presParOf" srcId="{64BD62D9-54A0-4DB1-A0D4-1E46A60E7E20}" destId="{55873BD4-1692-4397-9759-3F2F8AA5F019}" srcOrd="6" destOrd="0" presId="urn:microsoft.com/office/officeart/2018/2/layout/IconVerticalSolidList"/>
    <dgm:cxn modelId="{36FC63C5-2A26-4BC0-86D6-4FA3A49C8BDA}" type="presParOf" srcId="{55873BD4-1692-4397-9759-3F2F8AA5F019}" destId="{A12C6D79-B8F3-4AA5-B39F-5CA306DFA524}" srcOrd="0" destOrd="0" presId="urn:microsoft.com/office/officeart/2018/2/layout/IconVerticalSolidList"/>
    <dgm:cxn modelId="{A2ABF1EC-9FE9-43E9-B729-9539D21F8C44}" type="presParOf" srcId="{55873BD4-1692-4397-9759-3F2F8AA5F019}" destId="{B14A1576-0C1E-41E3-9A4E-97C21D901C11}" srcOrd="1" destOrd="0" presId="urn:microsoft.com/office/officeart/2018/2/layout/IconVerticalSolidList"/>
    <dgm:cxn modelId="{B4F3C25C-1F63-4B22-9A24-FE30277F77F6}" type="presParOf" srcId="{55873BD4-1692-4397-9759-3F2F8AA5F019}" destId="{1C919F1A-BB2C-4695-A493-75DEAFF7F169}" srcOrd="2" destOrd="0" presId="urn:microsoft.com/office/officeart/2018/2/layout/IconVerticalSolidList"/>
    <dgm:cxn modelId="{2089E6FF-EDAF-42AB-8539-184025086CE3}" type="presParOf" srcId="{55873BD4-1692-4397-9759-3F2F8AA5F019}" destId="{75C3218D-EC53-41AA-89BB-5103A7B529D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BBA646-5E40-4515-922D-35D0F6B5B3B3}">
      <dsp:nvSpPr>
        <dsp:cNvPr id="0" name=""/>
        <dsp:cNvSpPr/>
      </dsp:nvSpPr>
      <dsp:spPr>
        <a:xfrm>
          <a:off x="4621" y="1569532"/>
          <a:ext cx="2020453" cy="1212272"/>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latin typeface="Franklin Gothic Book" pitchFamily="34" charset="0"/>
            </a:rPr>
            <a:t>Order Created</a:t>
          </a:r>
          <a:endParaRPr lang="nl-NL" sz="3000" kern="1200"/>
        </a:p>
      </dsp:txBody>
      <dsp:txXfrm>
        <a:off x="40127" y="1605038"/>
        <a:ext cx="1949441" cy="1141260"/>
      </dsp:txXfrm>
    </dsp:sp>
    <dsp:sp modelId="{AB49A2AC-9863-47C6-A191-FC03A3101B4B}">
      <dsp:nvSpPr>
        <dsp:cNvPr id="0" name=""/>
        <dsp:cNvSpPr/>
      </dsp:nvSpPr>
      <dsp:spPr>
        <a:xfrm>
          <a:off x="2227119" y="1925132"/>
          <a:ext cx="428336" cy="501072"/>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nl-NL" sz="2100" kern="1200"/>
        </a:p>
      </dsp:txBody>
      <dsp:txXfrm>
        <a:off x="2227119" y="2025346"/>
        <a:ext cx="299835" cy="300644"/>
      </dsp:txXfrm>
    </dsp:sp>
    <dsp:sp modelId="{57304819-EA60-4A3D-8053-5DE7A644329A}">
      <dsp:nvSpPr>
        <dsp:cNvPr id="0" name=""/>
        <dsp:cNvSpPr/>
      </dsp:nvSpPr>
      <dsp:spPr>
        <a:xfrm>
          <a:off x="2833255" y="1569532"/>
          <a:ext cx="2020453" cy="1212272"/>
        </a:xfrm>
        <a:prstGeom prst="roundRect">
          <a:avLst>
            <a:gd name="adj" fmla="val 10000"/>
          </a:avLst>
        </a:prstGeom>
        <a:solidFill>
          <a:schemeClr val="accent4">
            <a:hueOff val="3266964"/>
            <a:satOff val="-13592"/>
            <a:lumOff val="320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latin typeface="Franklin Gothic Book" pitchFamily="34" charset="0"/>
            </a:rPr>
            <a:t>Added 2 Shirts</a:t>
          </a:r>
        </a:p>
      </dsp:txBody>
      <dsp:txXfrm>
        <a:off x="2868761" y="1605038"/>
        <a:ext cx="1949441" cy="1141260"/>
      </dsp:txXfrm>
    </dsp:sp>
    <dsp:sp modelId="{828F6950-69C5-4A3E-81E3-3AFD043823E5}">
      <dsp:nvSpPr>
        <dsp:cNvPr id="0" name=""/>
        <dsp:cNvSpPr/>
      </dsp:nvSpPr>
      <dsp:spPr>
        <a:xfrm>
          <a:off x="5055754" y="1925132"/>
          <a:ext cx="428336" cy="501072"/>
        </a:xfrm>
        <a:prstGeom prst="rightArrow">
          <a:avLst>
            <a:gd name="adj1" fmla="val 60000"/>
            <a:gd name="adj2" fmla="val 50000"/>
          </a:avLst>
        </a:prstGeom>
        <a:solidFill>
          <a:schemeClr val="accent4">
            <a:hueOff val="4900445"/>
            <a:satOff val="-20388"/>
            <a:lumOff val="480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nl-NL" sz="2100" kern="1200"/>
        </a:p>
      </dsp:txBody>
      <dsp:txXfrm>
        <a:off x="5055754" y="2025346"/>
        <a:ext cx="299835" cy="300644"/>
      </dsp:txXfrm>
    </dsp:sp>
    <dsp:sp modelId="{2DF68E86-5F9E-4087-A99F-D502D29839CD}">
      <dsp:nvSpPr>
        <dsp:cNvPr id="0" name=""/>
        <dsp:cNvSpPr/>
      </dsp:nvSpPr>
      <dsp:spPr>
        <a:xfrm>
          <a:off x="5661890" y="1569532"/>
          <a:ext cx="2020453" cy="1212272"/>
        </a:xfrm>
        <a:prstGeom prst="roundRect">
          <a:avLst>
            <a:gd name="adj" fmla="val 10000"/>
          </a:avLst>
        </a:prstGeom>
        <a:solidFill>
          <a:schemeClr val="accent4">
            <a:hueOff val="6533927"/>
            <a:satOff val="-27185"/>
            <a:lumOff val="64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latin typeface="Franklin Gothic Book" pitchFamily="34" charset="0"/>
            </a:rPr>
            <a:t>Added 4 Hats</a:t>
          </a:r>
        </a:p>
      </dsp:txBody>
      <dsp:txXfrm>
        <a:off x="5697396" y="1605038"/>
        <a:ext cx="1949441" cy="1141260"/>
      </dsp:txXfrm>
    </dsp:sp>
    <dsp:sp modelId="{480D9A91-6FB3-458F-8F5A-031820F7816F}">
      <dsp:nvSpPr>
        <dsp:cNvPr id="0" name=""/>
        <dsp:cNvSpPr/>
      </dsp:nvSpPr>
      <dsp:spPr>
        <a:xfrm>
          <a:off x="7884389" y="1925132"/>
          <a:ext cx="428336" cy="501072"/>
        </a:xfrm>
        <a:prstGeom prst="rightArrow">
          <a:avLst>
            <a:gd name="adj1" fmla="val 60000"/>
            <a:gd name="adj2" fmla="val 50000"/>
          </a:avLst>
        </a:prstGeom>
        <a:solidFill>
          <a:schemeClr val="accent4">
            <a:hueOff val="9800891"/>
            <a:satOff val="-40777"/>
            <a:lumOff val="960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nl-NL" sz="2100" kern="1200"/>
        </a:p>
      </dsp:txBody>
      <dsp:txXfrm>
        <a:off x="7884389" y="2025346"/>
        <a:ext cx="299835" cy="300644"/>
      </dsp:txXfrm>
    </dsp:sp>
    <dsp:sp modelId="{C9FA342A-4B44-4C9A-B5B4-6ABD551879E9}">
      <dsp:nvSpPr>
        <dsp:cNvPr id="0" name=""/>
        <dsp:cNvSpPr/>
      </dsp:nvSpPr>
      <dsp:spPr>
        <a:xfrm>
          <a:off x="8490525" y="1569532"/>
          <a:ext cx="2020453" cy="1212272"/>
        </a:xfrm>
        <a:prstGeom prst="roundRect">
          <a:avLst>
            <a:gd name="adj" fmla="val 10000"/>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latin typeface="Franklin Gothic Book" pitchFamily="34" charset="0"/>
            </a:rPr>
            <a:t>Shipping Info Added</a:t>
          </a:r>
        </a:p>
      </dsp:txBody>
      <dsp:txXfrm>
        <a:off x="8526031" y="1605038"/>
        <a:ext cx="1949441" cy="11412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A07666-8485-4229-8186-95782C8ED7A9}">
      <dsp:nvSpPr>
        <dsp:cNvPr id="0" name=""/>
        <dsp:cNvSpPr/>
      </dsp:nvSpPr>
      <dsp:spPr>
        <a:xfrm>
          <a:off x="622800" y="1275667"/>
          <a:ext cx="810000" cy="81000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A3209B3-4A28-4603-AFF4-0EC6FB79217C}">
      <dsp:nvSpPr>
        <dsp:cNvPr id="0" name=""/>
        <dsp:cNvSpPr/>
      </dsp:nvSpPr>
      <dsp:spPr>
        <a:xfrm>
          <a:off x="127800"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nl-NL" sz="2300" kern="1200">
              <a:solidFill>
                <a:schemeClr val="bg2"/>
              </a:solidFill>
            </a:rPr>
            <a:t>CRUD</a:t>
          </a:r>
          <a:endParaRPr lang="en-US" sz="2300" kern="1200">
            <a:solidFill>
              <a:schemeClr val="bg2"/>
            </a:solidFill>
          </a:endParaRPr>
        </a:p>
      </dsp:txBody>
      <dsp:txXfrm>
        <a:off x="127800" y="2355670"/>
        <a:ext cx="1800000" cy="720000"/>
      </dsp:txXfrm>
    </dsp:sp>
    <dsp:sp modelId="{927FD1DD-11AF-4466-88A8-614F57529720}">
      <dsp:nvSpPr>
        <dsp:cNvPr id="0" name=""/>
        <dsp:cNvSpPr/>
      </dsp:nvSpPr>
      <dsp:spPr>
        <a:xfrm>
          <a:off x="2737800" y="1275667"/>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3198E77-0FCE-4F4A-822A-EA50AE1DF067}">
      <dsp:nvSpPr>
        <dsp:cNvPr id="0" name=""/>
        <dsp:cNvSpPr/>
      </dsp:nvSpPr>
      <dsp:spPr>
        <a:xfrm>
          <a:off x="2242800"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nl-NL" sz="2300" kern="1200">
              <a:solidFill>
                <a:schemeClr val="bg2"/>
              </a:solidFill>
            </a:rPr>
            <a:t>Locking data</a:t>
          </a:r>
        </a:p>
      </dsp:txBody>
      <dsp:txXfrm>
        <a:off x="2242800" y="2355670"/>
        <a:ext cx="1800000" cy="720000"/>
      </dsp:txXfrm>
    </dsp:sp>
    <dsp:sp modelId="{B901E739-FF76-4798-8489-E586BCF3B36C}">
      <dsp:nvSpPr>
        <dsp:cNvPr id="0" name=""/>
        <dsp:cNvSpPr/>
      </dsp:nvSpPr>
      <dsp:spPr>
        <a:xfrm>
          <a:off x="4852800" y="1275667"/>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F7A1656-C6E5-4534-A61B-E199AA422D5E}">
      <dsp:nvSpPr>
        <dsp:cNvPr id="0" name=""/>
        <dsp:cNvSpPr/>
      </dsp:nvSpPr>
      <dsp:spPr>
        <a:xfrm>
          <a:off x="4357800"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nl-NL" sz="2300" kern="1200">
              <a:solidFill>
                <a:schemeClr val="bg2"/>
              </a:solidFill>
            </a:rPr>
            <a:t>Not easily scalable</a:t>
          </a:r>
        </a:p>
      </dsp:txBody>
      <dsp:txXfrm>
        <a:off x="4357800" y="2355670"/>
        <a:ext cx="1800000" cy="720000"/>
      </dsp:txXfrm>
    </dsp:sp>
    <dsp:sp modelId="{4BECC7D1-9E02-49A6-B2A5-98C5D7BF6E27}">
      <dsp:nvSpPr>
        <dsp:cNvPr id="0" name=""/>
        <dsp:cNvSpPr/>
      </dsp:nvSpPr>
      <dsp:spPr>
        <a:xfrm>
          <a:off x="6967800" y="1275667"/>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F8B2161-9B89-41A4-B9EA-C00F08295EEA}">
      <dsp:nvSpPr>
        <dsp:cNvPr id="0" name=""/>
        <dsp:cNvSpPr/>
      </dsp:nvSpPr>
      <dsp:spPr>
        <a:xfrm>
          <a:off x="6472800"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nl-NL" sz="2300" kern="1200">
              <a:solidFill>
                <a:schemeClr val="bg2"/>
              </a:solidFill>
            </a:rPr>
            <a:t>Concurrency is difficult</a:t>
          </a:r>
        </a:p>
      </dsp:txBody>
      <dsp:txXfrm>
        <a:off x="6472800" y="2355670"/>
        <a:ext cx="1800000" cy="720000"/>
      </dsp:txXfrm>
    </dsp:sp>
    <dsp:sp modelId="{B1EEA7B8-C7E3-4551-BA2B-703741B03AF1}">
      <dsp:nvSpPr>
        <dsp:cNvPr id="0" name=""/>
        <dsp:cNvSpPr/>
      </dsp:nvSpPr>
      <dsp:spPr>
        <a:xfrm>
          <a:off x="9082800" y="1275667"/>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40CE7DA-C310-4F61-8ED0-D4357D36B134}">
      <dsp:nvSpPr>
        <dsp:cNvPr id="0" name=""/>
        <dsp:cNvSpPr/>
      </dsp:nvSpPr>
      <dsp:spPr>
        <a:xfrm>
          <a:off x="8587800"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nl-NL" sz="2300" kern="1200">
              <a:solidFill>
                <a:schemeClr val="bg2"/>
              </a:solidFill>
            </a:rPr>
            <a:t>No history</a:t>
          </a:r>
        </a:p>
      </dsp:txBody>
      <dsp:txXfrm>
        <a:off x="8587800" y="2355670"/>
        <a:ext cx="18000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E5917A-7F23-4F60-984A-B3A5D445DFB4}">
      <dsp:nvSpPr>
        <dsp:cNvPr id="0" name=""/>
        <dsp:cNvSpPr/>
      </dsp:nvSpPr>
      <dsp:spPr>
        <a:xfrm>
          <a:off x="1212569" y="987197"/>
          <a:ext cx="1300252" cy="13002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5E30CEE-A021-45F9-8F5C-826F06ED3659}">
      <dsp:nvSpPr>
        <dsp:cNvPr id="0" name=""/>
        <dsp:cNvSpPr/>
      </dsp:nvSpPr>
      <dsp:spPr>
        <a:xfrm>
          <a:off x="417971"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solidFill>
                <a:schemeClr val="bg2"/>
              </a:solidFill>
            </a:rPr>
            <a:t>Write-heavy workloads</a:t>
          </a:r>
        </a:p>
      </dsp:txBody>
      <dsp:txXfrm>
        <a:off x="417971" y="2644140"/>
        <a:ext cx="2889450" cy="720000"/>
      </dsp:txXfrm>
    </dsp:sp>
    <dsp:sp modelId="{60651019-179B-4F17-B9A8-59932E38AEA9}">
      <dsp:nvSpPr>
        <dsp:cNvPr id="0" name=""/>
        <dsp:cNvSpPr/>
      </dsp:nvSpPr>
      <dsp:spPr>
        <a:xfrm>
          <a:off x="4607673" y="987197"/>
          <a:ext cx="1300252" cy="13002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9EAAA24-ABE2-49D2-9FEC-5697CAB81861}">
      <dsp:nvSpPr>
        <dsp:cNvPr id="0" name=""/>
        <dsp:cNvSpPr/>
      </dsp:nvSpPr>
      <dsp:spPr>
        <a:xfrm>
          <a:off x="3813075"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solidFill>
                <a:schemeClr val="bg2"/>
              </a:solidFill>
            </a:rPr>
            <a:t>Inserts are more efficient</a:t>
          </a:r>
        </a:p>
      </dsp:txBody>
      <dsp:txXfrm>
        <a:off x="3813075" y="2644140"/>
        <a:ext cx="2889450" cy="720000"/>
      </dsp:txXfrm>
    </dsp:sp>
    <dsp:sp modelId="{84545E97-22F8-4872-9B77-3623EE10DC8D}">
      <dsp:nvSpPr>
        <dsp:cNvPr id="0" name=""/>
        <dsp:cNvSpPr/>
      </dsp:nvSpPr>
      <dsp:spPr>
        <a:xfrm>
          <a:off x="8002777" y="987197"/>
          <a:ext cx="1300252" cy="13002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01D6985-E4ED-4ED6-B8DC-F1D2FAF4D459}">
      <dsp:nvSpPr>
        <dsp:cNvPr id="0" name=""/>
        <dsp:cNvSpPr/>
      </dsp:nvSpPr>
      <dsp:spPr>
        <a:xfrm>
          <a:off x="7208178"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solidFill>
                <a:schemeClr val="bg2"/>
              </a:solidFill>
            </a:rPr>
            <a:t>Built-in audit log</a:t>
          </a:r>
        </a:p>
      </dsp:txBody>
      <dsp:txXfrm>
        <a:off x="7208178" y="2644140"/>
        <a:ext cx="288945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69143A-68D1-42D8-8BDE-3C6CA167BE5A}">
      <dsp:nvSpPr>
        <dsp:cNvPr id="0" name=""/>
        <dsp:cNvSpPr/>
      </dsp:nvSpPr>
      <dsp:spPr>
        <a:xfrm>
          <a:off x="1212569" y="987197"/>
          <a:ext cx="1300252" cy="1300252"/>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5F88D87-E4D7-473D-93FF-D719B6741D35}">
      <dsp:nvSpPr>
        <dsp:cNvPr id="0" name=""/>
        <dsp:cNvSpPr/>
      </dsp:nvSpPr>
      <dsp:spPr>
        <a:xfrm>
          <a:off x="417971"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555750">
            <a:lnSpc>
              <a:spcPct val="100000"/>
            </a:lnSpc>
            <a:spcBef>
              <a:spcPct val="0"/>
            </a:spcBef>
            <a:spcAft>
              <a:spcPct val="35000"/>
            </a:spcAft>
            <a:buNone/>
          </a:pPr>
          <a:r>
            <a:rPr lang="en-US" sz="3500" kern="1200">
              <a:solidFill>
                <a:schemeClr val="bg2"/>
              </a:solidFill>
            </a:rPr>
            <a:t>Cosmos DB</a:t>
          </a:r>
        </a:p>
      </dsp:txBody>
      <dsp:txXfrm>
        <a:off x="417971" y="2644140"/>
        <a:ext cx="2889450" cy="720000"/>
      </dsp:txXfrm>
    </dsp:sp>
    <dsp:sp modelId="{7884CCAA-E3FA-4A52-80E5-BE25F2FA7C95}">
      <dsp:nvSpPr>
        <dsp:cNvPr id="0" name=""/>
        <dsp:cNvSpPr/>
      </dsp:nvSpPr>
      <dsp:spPr>
        <a:xfrm>
          <a:off x="4607673" y="987197"/>
          <a:ext cx="1300252" cy="1300252"/>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A2959E5-BA37-4ABC-8E3D-0D6D8E2CEB2E}">
      <dsp:nvSpPr>
        <dsp:cNvPr id="0" name=""/>
        <dsp:cNvSpPr/>
      </dsp:nvSpPr>
      <dsp:spPr>
        <a:xfrm>
          <a:off x="3813075"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555750">
            <a:lnSpc>
              <a:spcPct val="100000"/>
            </a:lnSpc>
            <a:spcBef>
              <a:spcPct val="0"/>
            </a:spcBef>
            <a:spcAft>
              <a:spcPct val="35000"/>
            </a:spcAft>
            <a:buNone/>
          </a:pPr>
          <a:r>
            <a:rPr lang="en-US" sz="3500" kern="1200">
              <a:solidFill>
                <a:schemeClr val="bg2"/>
              </a:solidFill>
            </a:rPr>
            <a:t>Event Hubs</a:t>
          </a:r>
        </a:p>
      </dsp:txBody>
      <dsp:txXfrm>
        <a:off x="3813075" y="2644140"/>
        <a:ext cx="2889450" cy="720000"/>
      </dsp:txXfrm>
    </dsp:sp>
    <dsp:sp modelId="{7E5971A5-0439-4ABE-8835-A4FBD999A507}">
      <dsp:nvSpPr>
        <dsp:cNvPr id="0" name=""/>
        <dsp:cNvSpPr/>
      </dsp:nvSpPr>
      <dsp:spPr>
        <a:xfrm>
          <a:off x="8002777" y="987197"/>
          <a:ext cx="1300252" cy="1300252"/>
        </a:xfrm>
        <a:prstGeom prst="rect">
          <a:avLst/>
        </a:prstGeom>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7D41F8A-7289-41C5-8D0B-1CB4EBE1C611}">
      <dsp:nvSpPr>
        <dsp:cNvPr id="0" name=""/>
        <dsp:cNvSpPr/>
      </dsp:nvSpPr>
      <dsp:spPr>
        <a:xfrm>
          <a:off x="7208178"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555750">
            <a:lnSpc>
              <a:spcPct val="100000"/>
            </a:lnSpc>
            <a:spcBef>
              <a:spcPct val="0"/>
            </a:spcBef>
            <a:spcAft>
              <a:spcPct val="35000"/>
            </a:spcAft>
            <a:buNone/>
          </a:pPr>
          <a:r>
            <a:rPr lang="en-US" sz="3500" kern="1200">
              <a:solidFill>
                <a:schemeClr val="bg2"/>
              </a:solidFill>
            </a:rPr>
            <a:t>Azure Functions</a:t>
          </a:r>
        </a:p>
      </dsp:txBody>
      <dsp:txXfrm>
        <a:off x="7208178" y="2644140"/>
        <a:ext cx="2889450"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F7A819-CB6C-4515-AE8B-3689460EE97E}">
      <dsp:nvSpPr>
        <dsp:cNvPr id="0" name=""/>
        <dsp:cNvSpPr/>
      </dsp:nvSpPr>
      <dsp:spPr>
        <a:xfrm>
          <a:off x="1138979" y="1203549"/>
          <a:ext cx="932563" cy="9325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80788C7-2C20-471C-863D-799F1E3462F8}">
      <dsp:nvSpPr>
        <dsp:cNvPr id="0" name=""/>
        <dsp:cNvSpPr/>
      </dsp:nvSpPr>
      <dsp:spPr>
        <a:xfrm>
          <a:off x="569079" y="2427788"/>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solidFill>
                <a:schemeClr val="bg2"/>
              </a:solidFill>
            </a:rPr>
            <a:t>More efficient querying</a:t>
          </a:r>
        </a:p>
      </dsp:txBody>
      <dsp:txXfrm>
        <a:off x="569079" y="2427788"/>
        <a:ext cx="2072362" cy="720000"/>
      </dsp:txXfrm>
    </dsp:sp>
    <dsp:sp modelId="{949ABF20-6D26-49E2-AA3E-A3E84728F55D}">
      <dsp:nvSpPr>
        <dsp:cNvPr id="0" name=""/>
        <dsp:cNvSpPr/>
      </dsp:nvSpPr>
      <dsp:spPr>
        <a:xfrm>
          <a:off x="3574005" y="1203549"/>
          <a:ext cx="932563" cy="9325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5E3250-9004-4A9E-83F3-FFD03477525D}">
      <dsp:nvSpPr>
        <dsp:cNvPr id="0" name=""/>
        <dsp:cNvSpPr/>
      </dsp:nvSpPr>
      <dsp:spPr>
        <a:xfrm>
          <a:off x="3004105" y="2427788"/>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solidFill>
                <a:schemeClr val="bg2"/>
              </a:solidFill>
            </a:rPr>
            <a:t>Pre-populated views</a:t>
          </a:r>
        </a:p>
      </dsp:txBody>
      <dsp:txXfrm>
        <a:off x="3004105" y="2427788"/>
        <a:ext cx="2072362" cy="720000"/>
      </dsp:txXfrm>
    </dsp:sp>
    <dsp:sp modelId="{56317322-AA77-4A18-96EE-F8143403975A}">
      <dsp:nvSpPr>
        <dsp:cNvPr id="0" name=""/>
        <dsp:cNvSpPr/>
      </dsp:nvSpPr>
      <dsp:spPr>
        <a:xfrm>
          <a:off x="6009031" y="1203549"/>
          <a:ext cx="932563" cy="9325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3E08CEE-CF31-4012-8A3C-F52B821743CA}">
      <dsp:nvSpPr>
        <dsp:cNvPr id="0" name=""/>
        <dsp:cNvSpPr/>
      </dsp:nvSpPr>
      <dsp:spPr>
        <a:xfrm>
          <a:off x="5439131" y="2427788"/>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nl-NL" sz="2300" kern="1200">
              <a:solidFill>
                <a:schemeClr val="bg2"/>
              </a:solidFill>
            </a:rPr>
            <a:t>Update on change</a:t>
          </a:r>
          <a:endParaRPr lang="en-US" sz="2300" kern="1200">
            <a:solidFill>
              <a:schemeClr val="bg2"/>
            </a:solidFill>
          </a:endParaRPr>
        </a:p>
      </dsp:txBody>
      <dsp:txXfrm>
        <a:off x="5439131" y="2427788"/>
        <a:ext cx="2072362" cy="720000"/>
      </dsp:txXfrm>
    </dsp:sp>
    <dsp:sp modelId="{DE4A8923-6DA6-423B-874F-31465C7797BD}">
      <dsp:nvSpPr>
        <dsp:cNvPr id="0" name=""/>
        <dsp:cNvSpPr/>
      </dsp:nvSpPr>
      <dsp:spPr>
        <a:xfrm>
          <a:off x="8444057" y="1203549"/>
          <a:ext cx="932563" cy="93256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1BAB38B-4C32-46A2-A444-BF2BA1D8DF6E}">
      <dsp:nvSpPr>
        <dsp:cNvPr id="0" name=""/>
        <dsp:cNvSpPr/>
      </dsp:nvSpPr>
      <dsp:spPr>
        <a:xfrm>
          <a:off x="7874157" y="2427788"/>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solidFill>
                <a:schemeClr val="bg2"/>
              </a:solidFill>
            </a:rPr>
            <a:t>Cosmos DB Change Feed</a:t>
          </a:r>
        </a:p>
      </dsp:txBody>
      <dsp:txXfrm>
        <a:off x="7874157" y="2427788"/>
        <a:ext cx="2072362" cy="72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09CF45-D72F-40F5-AC8A-5CFBC71A13DD}">
      <dsp:nvSpPr>
        <dsp:cNvPr id="0" name=""/>
        <dsp:cNvSpPr/>
      </dsp:nvSpPr>
      <dsp:spPr>
        <a:xfrm>
          <a:off x="0" y="1805"/>
          <a:ext cx="10515600" cy="915310"/>
        </a:xfrm>
        <a:prstGeom prst="roundRect">
          <a:avLst>
            <a:gd name="adj" fmla="val 10000"/>
          </a:avLst>
        </a:prstGeom>
        <a:noFill/>
        <a:ln>
          <a:noFill/>
        </a:ln>
        <a:effectLst/>
      </dsp:spPr>
      <dsp:style>
        <a:lnRef idx="0">
          <a:scrgbClr r="0" g="0" b="0"/>
        </a:lnRef>
        <a:fillRef idx="1">
          <a:scrgbClr r="0" g="0" b="0"/>
        </a:fillRef>
        <a:effectRef idx="0">
          <a:scrgbClr r="0" g="0" b="0"/>
        </a:effectRef>
        <a:fontRef idx="minor"/>
      </dsp:style>
    </dsp:sp>
    <dsp:sp modelId="{C226325B-4765-4805-B83F-9DB2C9B5B039}">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CB9F6D4-8CD4-4556-A058-C30FD23BF925}">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90000"/>
            </a:lnSpc>
            <a:spcBef>
              <a:spcPct val="0"/>
            </a:spcBef>
            <a:spcAft>
              <a:spcPct val="35000"/>
            </a:spcAft>
            <a:buNone/>
          </a:pPr>
          <a:r>
            <a:rPr lang="en-US" sz="2200" kern="1200">
              <a:solidFill>
                <a:schemeClr val="bg2"/>
              </a:solidFill>
            </a:rPr>
            <a:t>Use event-sourcing with heavy write loads</a:t>
          </a:r>
        </a:p>
      </dsp:txBody>
      <dsp:txXfrm>
        <a:off x="1057183" y="1805"/>
        <a:ext cx="9458416" cy="915310"/>
      </dsp:txXfrm>
    </dsp:sp>
    <dsp:sp modelId="{3DB7857D-8CDA-473E-95E2-9C51DC65ECB7}">
      <dsp:nvSpPr>
        <dsp:cNvPr id="0" name=""/>
        <dsp:cNvSpPr/>
      </dsp:nvSpPr>
      <dsp:spPr>
        <a:xfrm>
          <a:off x="0" y="1145944"/>
          <a:ext cx="10515600" cy="915310"/>
        </a:xfrm>
        <a:prstGeom prst="roundRect">
          <a:avLst>
            <a:gd name="adj" fmla="val 10000"/>
          </a:avLst>
        </a:prstGeom>
        <a:noFill/>
        <a:ln>
          <a:noFill/>
        </a:ln>
        <a:effectLst/>
      </dsp:spPr>
      <dsp:style>
        <a:lnRef idx="0">
          <a:scrgbClr r="0" g="0" b="0"/>
        </a:lnRef>
        <a:fillRef idx="1">
          <a:scrgbClr r="0" g="0" b="0"/>
        </a:fillRef>
        <a:effectRef idx="0">
          <a:scrgbClr r="0" g="0" b="0"/>
        </a:effectRef>
        <a:fontRef idx="minor"/>
      </dsp:style>
    </dsp:sp>
    <dsp:sp modelId="{7E3EEFBD-0EA0-47AB-AC9C-7D6692A2960D}">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7912C95-11D7-4E60-A5AB-AC059EEFBF0B}">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90000"/>
            </a:lnSpc>
            <a:spcBef>
              <a:spcPct val="0"/>
            </a:spcBef>
            <a:spcAft>
              <a:spcPct val="35000"/>
            </a:spcAft>
            <a:buNone/>
          </a:pPr>
          <a:r>
            <a:rPr lang="en-US" sz="2200" kern="1200">
              <a:solidFill>
                <a:schemeClr val="bg2"/>
              </a:solidFill>
            </a:rPr>
            <a:t>Cosmos DB is perfect for storing events</a:t>
          </a:r>
        </a:p>
      </dsp:txBody>
      <dsp:txXfrm>
        <a:off x="1057183" y="1145944"/>
        <a:ext cx="9458416" cy="915310"/>
      </dsp:txXfrm>
    </dsp:sp>
    <dsp:sp modelId="{33C1E2F7-1619-4CEF-9E78-7D55FB3EFD55}">
      <dsp:nvSpPr>
        <dsp:cNvPr id="0" name=""/>
        <dsp:cNvSpPr/>
      </dsp:nvSpPr>
      <dsp:spPr>
        <a:xfrm>
          <a:off x="0" y="2290082"/>
          <a:ext cx="10515600" cy="915310"/>
        </a:xfrm>
        <a:prstGeom prst="roundRect">
          <a:avLst>
            <a:gd name="adj" fmla="val 10000"/>
          </a:avLst>
        </a:prstGeom>
        <a:noFill/>
        <a:ln>
          <a:noFill/>
        </a:ln>
        <a:effectLst/>
      </dsp:spPr>
      <dsp:style>
        <a:lnRef idx="0">
          <a:scrgbClr r="0" g="0" b="0"/>
        </a:lnRef>
        <a:fillRef idx="1">
          <a:scrgbClr r="0" g="0" b="0"/>
        </a:fillRef>
        <a:effectRef idx="0">
          <a:scrgbClr r="0" g="0" b="0"/>
        </a:effectRef>
        <a:fontRef idx="minor"/>
      </dsp:style>
    </dsp:sp>
    <dsp:sp modelId="{50C0BEAC-6379-4922-8409-7DF82D6129CB}">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64B9622-2391-492C-9053-15D0DF2EB845}">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90000"/>
            </a:lnSpc>
            <a:spcBef>
              <a:spcPct val="0"/>
            </a:spcBef>
            <a:spcAft>
              <a:spcPct val="35000"/>
            </a:spcAft>
            <a:buNone/>
          </a:pPr>
          <a:r>
            <a:rPr lang="en-US" sz="2200" kern="1200">
              <a:solidFill>
                <a:schemeClr val="bg2"/>
              </a:solidFill>
            </a:rPr>
            <a:t>Prepare materialized views for various consumers</a:t>
          </a:r>
        </a:p>
      </dsp:txBody>
      <dsp:txXfrm>
        <a:off x="1057183" y="2290082"/>
        <a:ext cx="9458416" cy="915310"/>
      </dsp:txXfrm>
    </dsp:sp>
    <dsp:sp modelId="{A12C6D79-B8F3-4AA5-B39F-5CA306DFA524}">
      <dsp:nvSpPr>
        <dsp:cNvPr id="0" name=""/>
        <dsp:cNvSpPr/>
      </dsp:nvSpPr>
      <dsp:spPr>
        <a:xfrm>
          <a:off x="0" y="3434221"/>
          <a:ext cx="10515600" cy="915310"/>
        </a:xfrm>
        <a:prstGeom prst="roundRect">
          <a:avLst>
            <a:gd name="adj" fmla="val 10000"/>
          </a:avLst>
        </a:prstGeom>
        <a:noFill/>
        <a:ln>
          <a:noFill/>
        </a:ln>
        <a:effectLst/>
      </dsp:spPr>
      <dsp:style>
        <a:lnRef idx="0">
          <a:scrgbClr r="0" g="0" b="0"/>
        </a:lnRef>
        <a:fillRef idx="1">
          <a:scrgbClr r="0" g="0" b="0"/>
        </a:fillRef>
        <a:effectRef idx="0">
          <a:scrgbClr r="0" g="0" b="0"/>
        </a:effectRef>
        <a:fontRef idx="minor"/>
      </dsp:style>
    </dsp:sp>
    <dsp:sp modelId="{B14A1576-0C1E-41E3-9A4E-97C21D901C11}">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5C3218D-EC53-41AA-89BB-5103A7B529D8}">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90000"/>
            </a:lnSpc>
            <a:spcBef>
              <a:spcPct val="0"/>
            </a:spcBef>
            <a:spcAft>
              <a:spcPct val="35000"/>
            </a:spcAft>
            <a:buNone/>
          </a:pPr>
          <a:r>
            <a:rPr lang="en-US" sz="2200" kern="1200">
              <a:solidFill>
                <a:schemeClr val="bg2"/>
              </a:solidFill>
            </a:rPr>
            <a:t>Use the Azure eco-system for easy and quick solutions</a:t>
          </a:r>
        </a:p>
      </dsp:txBody>
      <dsp:txXfrm>
        <a:off x="1057183" y="3434221"/>
        <a:ext cx="9458416" cy="91531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5E996EE-EEE2-416A-9FF6-510BC87DC71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a:extLst>
              <a:ext uri="{FF2B5EF4-FFF2-40B4-BE49-F238E27FC236}">
                <a16:creationId xmlns:a16="http://schemas.microsoft.com/office/drawing/2014/main" id="{9C12C6A5-763D-4EF6-B1DC-34B446923D2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2DAD10-468E-4869-AC50-7556753CA1F7}" type="datetimeFigureOut">
              <a:rPr lang="nl-NL" smtClean="0"/>
              <a:t>6-4-2021</a:t>
            </a:fld>
            <a:endParaRPr lang="nl-NL"/>
          </a:p>
        </p:txBody>
      </p:sp>
      <p:sp>
        <p:nvSpPr>
          <p:cNvPr id="4" name="Footer Placeholder 3">
            <a:extLst>
              <a:ext uri="{FF2B5EF4-FFF2-40B4-BE49-F238E27FC236}">
                <a16:creationId xmlns:a16="http://schemas.microsoft.com/office/drawing/2014/main" id="{69124D4C-E46B-49E5-85BF-89F558CBE33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5" name="Slide Number Placeholder 4">
            <a:extLst>
              <a:ext uri="{FF2B5EF4-FFF2-40B4-BE49-F238E27FC236}">
                <a16:creationId xmlns:a16="http://schemas.microsoft.com/office/drawing/2014/main" id="{DC461A32-BFA2-48CC-B000-021AD7FDA32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5E587D-11AB-4B22-9445-0AA01709B73C}" type="slidenum">
              <a:rPr lang="nl-NL" smtClean="0"/>
              <a:t>‹#›</a:t>
            </a:fld>
            <a:endParaRPr lang="nl-NL"/>
          </a:p>
        </p:txBody>
      </p:sp>
    </p:spTree>
    <p:extLst>
      <p:ext uri="{BB962C8B-B14F-4D97-AF65-F5344CB8AC3E}">
        <p14:creationId xmlns:p14="http://schemas.microsoft.com/office/powerpoint/2010/main" val="1062192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1E28B3-A627-4E1B-B89D-A03EA7249FEC}" type="datetimeFigureOut">
              <a:rPr lang="nl-NL" smtClean="0"/>
              <a:t>6-4-2021</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820729-0AB1-4812-AF0D-85343C7E0724}" type="slidenum">
              <a:rPr lang="nl-NL" smtClean="0"/>
              <a:t>‹#›</a:t>
            </a:fld>
            <a:endParaRPr lang="nl-NL"/>
          </a:p>
        </p:txBody>
      </p:sp>
    </p:spTree>
    <p:extLst>
      <p:ext uri="{BB962C8B-B14F-4D97-AF65-F5344CB8AC3E}">
        <p14:creationId xmlns:p14="http://schemas.microsoft.com/office/powerpoint/2010/main" val="40724304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ocs.microsoft.com/en-us/azure/architecture/patterns/materialized-view"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25 minutes!</a:t>
            </a:r>
            <a:endParaRPr lang="nl-NL"/>
          </a:p>
        </p:txBody>
      </p:sp>
      <p:sp>
        <p:nvSpPr>
          <p:cNvPr id="4" name="Slide Number Placeholder 3"/>
          <p:cNvSpPr>
            <a:spLocks noGrp="1"/>
          </p:cNvSpPr>
          <p:nvPr>
            <p:ph type="sldNum" sz="quarter" idx="5"/>
          </p:nvPr>
        </p:nvSpPr>
        <p:spPr/>
        <p:txBody>
          <a:bodyPr/>
          <a:lstStyle/>
          <a:p>
            <a:fld id="{68820729-0AB1-4812-AF0D-85343C7E0724}" type="slidenum">
              <a:rPr lang="nl-NL" smtClean="0"/>
              <a:t>1</a:t>
            </a:fld>
            <a:endParaRPr lang="nl-NL"/>
          </a:p>
        </p:txBody>
      </p:sp>
    </p:spTree>
    <p:extLst>
      <p:ext uri="{BB962C8B-B14F-4D97-AF65-F5344CB8AC3E}">
        <p14:creationId xmlns:p14="http://schemas.microsoft.com/office/powerpoint/2010/main" val="29220856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 We used to normalize all our data, to prevent duplication as much as possible. This, however, sounds like you will be duplicating data for your different views. Can you elaborate </a:t>
            </a:r>
            <a:r>
              <a:rPr lang="en-US"/>
              <a:t>on this?</a:t>
            </a:r>
            <a:endParaRPr lang="en-US" dirty="0"/>
          </a:p>
        </p:txBody>
      </p:sp>
      <p:sp>
        <p:nvSpPr>
          <p:cNvPr id="4" name="Slide Number Placeholder 3"/>
          <p:cNvSpPr>
            <a:spLocks noGrp="1"/>
          </p:cNvSpPr>
          <p:nvPr>
            <p:ph type="sldNum" sz="quarter" idx="10"/>
          </p:nvPr>
        </p:nvSpPr>
        <p:spPr/>
        <p:txBody>
          <a:bodyPr/>
          <a:lstStyle/>
          <a:p>
            <a:fld id="{4249A09B-4A39-974B-9594-129A7470D52A}" type="slidenum">
              <a:rPr lang="en-US" smtClean="0"/>
              <a:t>21</a:t>
            </a:fld>
            <a:endParaRPr lang="en-US"/>
          </a:p>
        </p:txBody>
      </p:sp>
    </p:spTree>
    <p:extLst>
      <p:ext uri="{BB962C8B-B14F-4D97-AF65-F5344CB8AC3E}">
        <p14:creationId xmlns:p14="http://schemas.microsoft.com/office/powerpoint/2010/main" val="40411290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TechReady 18</a:t>
            </a:r>
          </a:p>
        </p:txBody>
      </p:sp>
      <p:sp>
        <p:nvSpPr>
          <p:cNvPr id="5" name="Footer Placeholder 4"/>
          <p:cNvSpPr>
            <a:spLocks noGrp="1"/>
          </p:cNvSpPr>
          <p:nvPr>
            <p:ph type="ftr" sz="quarter" idx="11"/>
          </p:nvPr>
        </p:nvSpPr>
        <p:spPr/>
        <p:txBody>
          <a:bodyPr/>
          <a:lstStyle/>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E1DBA7-401E-4B01-9184-DF148BFD5337}"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4/6/2021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882130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5"/>
          </p:nvPr>
        </p:nvSpPr>
        <p:spPr/>
        <p:txBody>
          <a:bodyPr/>
          <a:lstStyle/>
          <a:p>
            <a:fld id="{68820729-0AB1-4812-AF0D-85343C7E0724}" type="slidenum">
              <a:rPr lang="nl-NL" smtClean="0"/>
              <a:t>31</a:t>
            </a:fld>
            <a:endParaRPr lang="nl-NL"/>
          </a:p>
        </p:txBody>
      </p:sp>
    </p:spTree>
    <p:extLst>
      <p:ext uri="{BB962C8B-B14F-4D97-AF65-F5344CB8AC3E}">
        <p14:creationId xmlns:p14="http://schemas.microsoft.com/office/powerpoint/2010/main" val="1221415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AA39310-3DD3-491D-930A-68A0B7F9FD9D}" type="slidenum">
              <a:rPr lang="ru-RU" smtClean="0"/>
              <a:t>4</a:t>
            </a:fld>
            <a:endParaRPr lang="ru-RU"/>
          </a:p>
        </p:txBody>
      </p:sp>
    </p:spTree>
    <p:extLst>
      <p:ext uri="{BB962C8B-B14F-4D97-AF65-F5344CB8AC3E}">
        <p14:creationId xmlns:p14="http://schemas.microsoft.com/office/powerpoint/2010/main" val="32325009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applications work with data, and the typical approach is for the application to maintain the current state of the data by updating it as users work with it. For example, in the traditional create, read, update, and delete (CRUD) model a typical data process is to read data from the store, make some modifications to it, and update the current state of the data with the new values—often by using transactions that lock the data.</a:t>
            </a:r>
          </a:p>
          <a:p>
            <a:r>
              <a:rPr lang="en-US" dirty="0"/>
              <a:t>The CRUD approach has some limitations:</a:t>
            </a:r>
          </a:p>
          <a:p>
            <a:r>
              <a:rPr lang="en-US" dirty="0"/>
              <a:t>CRUD systems perform update operations directly against a data store, which can slow down performance and responsiveness, and limit scalability, due to the processing overhead it requires.</a:t>
            </a:r>
          </a:p>
          <a:p>
            <a:r>
              <a:rPr lang="en-US" dirty="0"/>
              <a:t>In a collaborative domain with many concurrent users, data update conflicts are more likely because the update operations take place on a single item of data.</a:t>
            </a:r>
          </a:p>
          <a:p>
            <a:r>
              <a:rPr lang="en-US" dirty="0"/>
              <a:t>Unless there's an additional auditing mechanism that records the details of each operation in a separate log, history is lost.</a:t>
            </a:r>
          </a:p>
          <a:p>
            <a:endParaRPr lang="nl-NL" dirty="0"/>
          </a:p>
          <a:p>
            <a:endParaRPr lang="nl-NL" dirty="0"/>
          </a:p>
        </p:txBody>
      </p:sp>
      <p:sp>
        <p:nvSpPr>
          <p:cNvPr id="4" name="Slide Number Placeholder 3"/>
          <p:cNvSpPr>
            <a:spLocks noGrp="1"/>
          </p:cNvSpPr>
          <p:nvPr>
            <p:ph type="sldNum" sz="quarter" idx="5"/>
          </p:nvPr>
        </p:nvSpPr>
        <p:spPr/>
        <p:txBody>
          <a:bodyPr/>
          <a:lstStyle/>
          <a:p>
            <a:fld id="{68820729-0AB1-4812-AF0D-85343C7E0724}" type="slidenum">
              <a:rPr lang="nl-NL" smtClean="0"/>
              <a:t>5</a:t>
            </a:fld>
            <a:endParaRPr lang="nl-NL"/>
          </a:p>
        </p:txBody>
      </p:sp>
    </p:spTree>
    <p:extLst>
      <p:ext uri="{BB962C8B-B14F-4D97-AF65-F5344CB8AC3E}">
        <p14:creationId xmlns:p14="http://schemas.microsoft.com/office/powerpoint/2010/main" val="12582307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a:t>Write-heavy workloads. Store each event as an immutable document, instead of updating state in-place</a:t>
            </a:r>
          </a:p>
          <a:p>
            <a:pPr lvl="1"/>
            <a:r>
              <a:rPr lang="en-US" err="1"/>
              <a:t>AddEventForObject</a:t>
            </a:r>
            <a:r>
              <a:rPr lang="en-US"/>
              <a:t>(</a:t>
            </a:r>
            <a:r>
              <a:rPr lang="en-US" err="1"/>
              <a:t>ObjectId</a:t>
            </a:r>
            <a:r>
              <a:rPr lang="en-US"/>
              <a:t>, </a:t>
            </a:r>
            <a:r>
              <a:rPr lang="en-US" err="1"/>
              <a:t>EventType</a:t>
            </a:r>
            <a:r>
              <a:rPr lang="en-US"/>
              <a:t>, Timestamp)</a:t>
            </a:r>
          </a:p>
          <a:p>
            <a:pPr lvl="1"/>
            <a:r>
              <a:rPr lang="en-US" err="1"/>
              <a:t>GetEventsForObject</a:t>
            </a:r>
            <a:r>
              <a:rPr lang="en-US"/>
              <a:t>(</a:t>
            </a:r>
            <a:r>
              <a:rPr lang="en-US" err="1"/>
              <a:t>ObjectId</a:t>
            </a:r>
            <a:r>
              <a:rPr lang="en-US"/>
              <a:t>, </a:t>
            </a:r>
            <a:r>
              <a:rPr lang="en-US" err="1"/>
              <a:t>EventType</a:t>
            </a:r>
            <a:r>
              <a:rPr lang="en-US"/>
              <a:t>)</a:t>
            </a:r>
          </a:p>
          <a:p>
            <a:pPr lvl="1"/>
            <a:r>
              <a:rPr lang="en-US" err="1"/>
              <a:t>GetEventsSinceTimestamp</a:t>
            </a:r>
            <a:r>
              <a:rPr lang="en-US"/>
              <a:t>(Timestamp)</a:t>
            </a:r>
          </a:p>
          <a:p>
            <a:r>
              <a:rPr lang="en-US"/>
              <a:t>Why event-driven architectures?</a:t>
            </a:r>
          </a:p>
          <a:p>
            <a:pPr lvl="1"/>
            <a:r>
              <a:rPr lang="en-US"/>
              <a:t>Inserts are more efficient than update at scale</a:t>
            </a:r>
          </a:p>
          <a:p>
            <a:pPr lvl="1"/>
            <a:r>
              <a:rPr lang="en-US"/>
              <a:t>Built-in audit log of events</a:t>
            </a:r>
          </a:p>
          <a:p>
            <a:pPr lvl="1"/>
            <a:r>
              <a:rPr lang="en-US"/>
              <a:t>Decoupled micro-services that act on events</a:t>
            </a:r>
          </a:p>
          <a:p>
            <a:r>
              <a:rPr lang="en-US" err="1"/>
              <a:t>GetEventsForObject</a:t>
            </a:r>
            <a:r>
              <a:rPr lang="en-US"/>
              <a:t> is a single-partition query to get latest state on read</a:t>
            </a:r>
          </a:p>
          <a:p>
            <a:endParaRPr lang="en-US"/>
          </a:p>
        </p:txBody>
      </p:sp>
      <p:sp>
        <p:nvSpPr>
          <p:cNvPr id="4" name="Date Placeholder 3"/>
          <p:cNvSpPr>
            <a:spLocks noGrp="1"/>
          </p:cNvSpPr>
          <p:nvPr>
            <p:ph type="dt" idx="10"/>
          </p:nvPr>
        </p:nvSpPr>
        <p:spPr>
          <a:xfrm>
            <a:off x="3884613" y="0"/>
            <a:ext cx="2971800" cy="457200"/>
          </a:xfrm>
          <a:prstGeom prst="rect">
            <a:avLst/>
          </a:prstGeom>
        </p:spPr>
        <p:txBody>
          <a:bodyPr/>
          <a:lstStyle/>
          <a:p>
            <a:fld id="{26EED51F-96EB-4E4E-9B3B-EAE92F3CF0A4}" type="datetime8">
              <a:rPr lang="en-US" smtClean="0"/>
              <a:pPr/>
              <a:t>4/6/2021 4:45 PM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6</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15005278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a:t>Azure Cosmos DB </a:t>
            </a:r>
            <a:r>
              <a:rPr lang="en-US" sz="1200"/>
              <a:t>offers the first globally distributed, multi-model database service for building planet scale apps. It’s been powering Microsoft’s internet-scale services for years, and now it’s ready to launch yours.</a:t>
            </a:r>
          </a:p>
          <a:p>
            <a:endParaRPr lang="en-US" sz="1200"/>
          </a:p>
          <a:p>
            <a:r>
              <a:rPr lang="en-US" sz="1200"/>
              <a:t>You can </a:t>
            </a:r>
            <a:r>
              <a:rPr lang="en-US" sz="1200" b="1"/>
              <a:t>add Azure locations to your database anywhere across the world</a:t>
            </a:r>
            <a:r>
              <a:rPr lang="en-US" sz="1200"/>
              <a:t>, at any time, with a single click. Cosmos DB will seamlessly replicate your data and make it highly available. </a:t>
            </a:r>
          </a:p>
          <a:p>
            <a:r>
              <a:rPr lang="en-US" sz="1200"/>
              <a:t> </a:t>
            </a:r>
          </a:p>
          <a:p>
            <a:r>
              <a:rPr lang="en-US" sz="1200"/>
              <a:t>Cosmos DB allows you to </a:t>
            </a:r>
            <a:r>
              <a:rPr lang="en-US" sz="1200" b="1"/>
              <a:t>scale throughput and storage elastically</a:t>
            </a:r>
            <a:r>
              <a:rPr lang="en-US" sz="1200"/>
              <a:t>, and </a:t>
            </a:r>
            <a:r>
              <a:rPr lang="en-US" sz="1200" b="1"/>
              <a:t>globally</a:t>
            </a:r>
            <a:r>
              <a:rPr lang="en-US" sz="1200"/>
              <a:t>! You only pay for the throughput and storage you need – anywhere in the world, at any time.</a:t>
            </a:r>
          </a:p>
          <a:p>
            <a:endParaRPr lang="en-US"/>
          </a:p>
        </p:txBody>
      </p:sp>
      <p:sp>
        <p:nvSpPr>
          <p:cNvPr id="4" name="Slide Number Placeholder 3"/>
          <p:cNvSpPr>
            <a:spLocks noGrp="1"/>
          </p:cNvSpPr>
          <p:nvPr>
            <p:ph type="sldNum" sz="quarter" idx="10"/>
          </p:nvPr>
        </p:nvSpPr>
        <p:spPr/>
        <p:txBody>
          <a:bodyPr/>
          <a:lstStyle/>
          <a:p>
            <a:pPr marL="0" marR="0" lvl="0" indent="0" algn="r" defTabSz="931774" rtl="0" eaLnBrk="1" fontAlgn="auto" latinLnBrk="0" hangingPunct="1">
              <a:lnSpc>
                <a:spcPct val="100000"/>
              </a:lnSpc>
              <a:spcBef>
                <a:spcPts val="0"/>
              </a:spcBef>
              <a:spcAft>
                <a:spcPts val="0"/>
              </a:spcAft>
              <a:buClrTx/>
              <a:buSzTx/>
              <a:buFontTx/>
              <a:buNone/>
              <a:tabLst/>
              <a:defRPr/>
            </a:pPr>
            <a:fld id="{D6FCFD6A-4BD9-4516-9E31-F047A5C70304}" type="slidenum">
              <a:rPr kumimoji="0" lang="en-US" sz="1800" b="0" i="0" u="none" strike="noStrike" kern="0" cap="none" spc="0" normalizeH="0" baseline="0" noProof="0">
                <a:ln>
                  <a:noFill/>
                </a:ln>
                <a:solidFill>
                  <a:sysClr val="windowText" lastClr="000000"/>
                </a:solidFill>
                <a:effectLst/>
                <a:uLnTx/>
                <a:uFillTx/>
                <a:latin typeface="Arial" panose="020B0604020202020204" pitchFamily="34" charset="0"/>
                <a:ea typeface="+mn-ea"/>
                <a:cs typeface="+mn-cs"/>
              </a:rPr>
              <a:pPr marL="0" marR="0" lvl="0" indent="0" algn="r" defTabSz="931774" rtl="0" eaLnBrk="1" fontAlgn="auto" latinLnBrk="0" hangingPunct="1">
                <a:lnSpc>
                  <a:spcPct val="100000"/>
                </a:lnSpc>
                <a:spcBef>
                  <a:spcPts val="0"/>
                </a:spcBef>
                <a:spcAft>
                  <a:spcPts val="0"/>
                </a:spcAft>
                <a:buClrTx/>
                <a:buSzTx/>
                <a:buFontTx/>
                <a:buNone/>
                <a:tabLst/>
                <a:defRPr/>
              </a:pPr>
              <a:t>11</a:t>
            </a:fld>
            <a:endParaRPr kumimoji="0" lang="en-US" sz="1800" b="0" i="0" u="none" strike="noStrike" kern="0" cap="none" spc="0" normalizeH="0" baseline="0" noProof="0">
              <a:ln>
                <a:noFill/>
              </a:ln>
              <a:solidFill>
                <a:sysClr val="windowText" lastClr="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7481013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a:t>Azure Cosmos DB </a:t>
            </a:r>
            <a:r>
              <a:rPr lang="en-US" sz="1200"/>
              <a:t>offers the first globally distributed, multi-model database service for building planet scale apps. It’s been powering Microsoft’s internet-scale services for years, and now it’s ready to launch yours.</a:t>
            </a:r>
          </a:p>
          <a:p>
            <a:endParaRPr lang="en-US" sz="1200"/>
          </a:p>
          <a:p>
            <a:r>
              <a:rPr lang="en-US" sz="1200"/>
              <a:t>You can </a:t>
            </a:r>
            <a:r>
              <a:rPr lang="en-US" sz="1200" b="1"/>
              <a:t>add Azure locations to your database anywhere across the world</a:t>
            </a:r>
            <a:r>
              <a:rPr lang="en-US" sz="1200"/>
              <a:t>, at any time, with a single click. Cosmos DB will seamlessly replicate your data and make it highly available. </a:t>
            </a:r>
          </a:p>
          <a:p>
            <a:r>
              <a:rPr lang="en-US" sz="1200"/>
              <a:t> </a:t>
            </a:r>
          </a:p>
          <a:p>
            <a:r>
              <a:rPr lang="en-US" sz="1200"/>
              <a:t>Cosmos DB allows you to </a:t>
            </a:r>
            <a:r>
              <a:rPr lang="en-US" sz="1200" b="1"/>
              <a:t>scale throughput and storage elastically</a:t>
            </a:r>
            <a:r>
              <a:rPr lang="en-US" sz="1200"/>
              <a:t>, and </a:t>
            </a:r>
            <a:r>
              <a:rPr lang="en-US" sz="1200" b="1"/>
              <a:t>globally</a:t>
            </a:r>
            <a:r>
              <a:rPr lang="en-US" sz="1200"/>
              <a:t>! You only pay for the throughput and storage you need – anywhere in the world, at any time.</a:t>
            </a:r>
          </a:p>
          <a:p>
            <a:endParaRPr lang="en-US"/>
          </a:p>
        </p:txBody>
      </p:sp>
      <p:sp>
        <p:nvSpPr>
          <p:cNvPr id="4" name="Slide Number Placeholder 3"/>
          <p:cNvSpPr>
            <a:spLocks noGrp="1"/>
          </p:cNvSpPr>
          <p:nvPr>
            <p:ph type="sldNum" sz="quarter" idx="10"/>
          </p:nvPr>
        </p:nvSpPr>
        <p:spPr/>
        <p:txBody>
          <a:bodyPr/>
          <a:lstStyle/>
          <a:p>
            <a:pPr marL="0" marR="0" lvl="0" indent="0" algn="r" defTabSz="931774" rtl="0" eaLnBrk="1" fontAlgn="auto" latinLnBrk="0" hangingPunct="1">
              <a:lnSpc>
                <a:spcPct val="100000"/>
              </a:lnSpc>
              <a:spcBef>
                <a:spcPts val="0"/>
              </a:spcBef>
              <a:spcAft>
                <a:spcPts val="0"/>
              </a:spcAft>
              <a:buClrTx/>
              <a:buSzTx/>
              <a:buFontTx/>
              <a:buNone/>
              <a:tabLst/>
              <a:defRPr/>
            </a:pPr>
            <a:fld id="{D6FCFD6A-4BD9-4516-9E31-F047A5C70304}" type="slidenum">
              <a:rPr kumimoji="0" lang="en-US" sz="1800" b="0" i="0" u="none" strike="noStrike" kern="0" cap="none" spc="0" normalizeH="0" baseline="0" noProof="0">
                <a:ln>
                  <a:noFill/>
                </a:ln>
                <a:solidFill>
                  <a:sysClr val="windowText" lastClr="000000"/>
                </a:solidFill>
                <a:effectLst/>
                <a:uLnTx/>
                <a:uFillTx/>
                <a:latin typeface="Arial" panose="020B0604020202020204" pitchFamily="34" charset="0"/>
                <a:ea typeface="+mn-ea"/>
                <a:cs typeface="+mn-cs"/>
              </a:rPr>
              <a:pPr marL="0" marR="0" lvl="0" indent="0" algn="r" defTabSz="931774" rtl="0" eaLnBrk="1" fontAlgn="auto" latinLnBrk="0" hangingPunct="1">
                <a:lnSpc>
                  <a:spcPct val="100000"/>
                </a:lnSpc>
                <a:spcBef>
                  <a:spcPts val="0"/>
                </a:spcBef>
                <a:spcAft>
                  <a:spcPts val="0"/>
                </a:spcAft>
                <a:buClrTx/>
                <a:buSzTx/>
                <a:buFontTx/>
                <a:buNone/>
                <a:tabLst/>
                <a:defRPr/>
              </a:pPr>
              <a:t>12</a:t>
            </a:fld>
            <a:endParaRPr kumimoji="0" lang="en-US" sz="1800" b="0" i="0" u="none" strike="noStrike" kern="0" cap="none" spc="0" normalizeH="0" baseline="0" noProof="0">
              <a:ln>
                <a:noFill/>
              </a:ln>
              <a:solidFill>
                <a:sysClr val="windowText" lastClr="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1174348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a:t>Azure Cosmos DB </a:t>
            </a:r>
            <a:r>
              <a:rPr lang="en-US" sz="1200"/>
              <a:t>offers the first globally distributed, multi-model database service for building planet scale apps. It’s been powering Microsoft’s internet-scale services for years, and now it’s ready to launch yours.</a:t>
            </a:r>
          </a:p>
          <a:p>
            <a:endParaRPr lang="en-US" sz="1200"/>
          </a:p>
          <a:p>
            <a:r>
              <a:rPr lang="en-US" sz="1200"/>
              <a:t>You can </a:t>
            </a:r>
            <a:r>
              <a:rPr lang="en-US" sz="1200" b="1"/>
              <a:t>add Azure locations to your database anywhere across the world</a:t>
            </a:r>
            <a:r>
              <a:rPr lang="en-US" sz="1200"/>
              <a:t>, at any time, with a single click. Cosmos DB will seamlessly replicate your data and make it highly available. </a:t>
            </a:r>
          </a:p>
          <a:p>
            <a:r>
              <a:rPr lang="en-US" sz="1200"/>
              <a:t> </a:t>
            </a:r>
          </a:p>
          <a:p>
            <a:r>
              <a:rPr lang="en-US" sz="1200"/>
              <a:t>Cosmos DB allows you to </a:t>
            </a:r>
            <a:r>
              <a:rPr lang="en-US" sz="1200" b="1"/>
              <a:t>scale throughput and storage elastically</a:t>
            </a:r>
            <a:r>
              <a:rPr lang="en-US" sz="1200"/>
              <a:t>, and </a:t>
            </a:r>
            <a:r>
              <a:rPr lang="en-US" sz="1200" b="1"/>
              <a:t>globally</a:t>
            </a:r>
            <a:r>
              <a:rPr lang="en-US" sz="1200"/>
              <a:t>! You only pay for the throughput and storage you need – anywhere in the world, at any time.</a:t>
            </a:r>
          </a:p>
          <a:p>
            <a:endParaRPr lang="en-US"/>
          </a:p>
        </p:txBody>
      </p:sp>
      <p:sp>
        <p:nvSpPr>
          <p:cNvPr id="4" name="Slide Number Placeholder 3"/>
          <p:cNvSpPr>
            <a:spLocks noGrp="1"/>
          </p:cNvSpPr>
          <p:nvPr>
            <p:ph type="sldNum" sz="quarter" idx="10"/>
          </p:nvPr>
        </p:nvSpPr>
        <p:spPr/>
        <p:txBody>
          <a:bodyPr/>
          <a:lstStyle/>
          <a:p>
            <a:pPr marL="0" marR="0" lvl="0" indent="0" algn="r" defTabSz="931774" rtl="0" eaLnBrk="1" fontAlgn="auto" latinLnBrk="0" hangingPunct="1">
              <a:lnSpc>
                <a:spcPct val="100000"/>
              </a:lnSpc>
              <a:spcBef>
                <a:spcPts val="0"/>
              </a:spcBef>
              <a:spcAft>
                <a:spcPts val="0"/>
              </a:spcAft>
              <a:buClrTx/>
              <a:buSzTx/>
              <a:buFontTx/>
              <a:buNone/>
              <a:tabLst/>
              <a:defRPr/>
            </a:pPr>
            <a:fld id="{D6FCFD6A-4BD9-4516-9E31-F047A5C70304}" type="slidenum">
              <a:rPr kumimoji="0" lang="en-US" sz="1800" b="0" i="0" u="none" strike="noStrike" kern="0" cap="none" spc="0" normalizeH="0" baseline="0" noProof="0">
                <a:ln>
                  <a:noFill/>
                </a:ln>
                <a:solidFill>
                  <a:sysClr val="windowText" lastClr="000000"/>
                </a:solidFill>
                <a:effectLst/>
                <a:uLnTx/>
                <a:uFillTx/>
                <a:latin typeface="Arial" panose="020B0604020202020204" pitchFamily="34" charset="0"/>
                <a:ea typeface="+mn-ea"/>
                <a:cs typeface="+mn-cs"/>
              </a:rPr>
              <a:pPr marL="0" marR="0" lvl="0" indent="0" algn="r" defTabSz="931774" rtl="0" eaLnBrk="1" fontAlgn="auto" latinLnBrk="0" hangingPunct="1">
                <a:lnSpc>
                  <a:spcPct val="100000"/>
                </a:lnSpc>
                <a:spcBef>
                  <a:spcPts val="0"/>
                </a:spcBef>
                <a:spcAft>
                  <a:spcPts val="0"/>
                </a:spcAft>
                <a:buClrTx/>
                <a:buSzTx/>
                <a:buFontTx/>
                <a:buNone/>
                <a:tabLst/>
                <a:defRPr/>
              </a:pPr>
              <a:t>13</a:t>
            </a:fld>
            <a:endParaRPr kumimoji="0" lang="en-US" sz="1800" b="0" i="0" u="none" strike="noStrike" kern="0" cap="none" spc="0" normalizeH="0" baseline="0" noProof="0">
              <a:ln>
                <a:noFill/>
              </a:ln>
              <a:solidFill>
                <a:sysClr val="windowText" lastClr="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0215786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hlinkClick r:id="rId3"/>
              </a:rPr>
              <a:t>Materialized View pattern</a:t>
            </a:r>
            <a:r>
              <a:rPr lang="en-US"/>
              <a:t>. The data store used in a system based on event sourcing is typically not well suited to efficient querying. Instead, a common approach is to generate prepopulated views of the data at regular intervals, or when the data changes. Shows how this can be done.</a:t>
            </a:r>
            <a:endParaRPr lang="nl-NL"/>
          </a:p>
          <a:p>
            <a:endParaRPr lang="nl-NL"/>
          </a:p>
        </p:txBody>
      </p:sp>
      <p:sp>
        <p:nvSpPr>
          <p:cNvPr id="4" name="Slide Number Placeholder 3"/>
          <p:cNvSpPr>
            <a:spLocks noGrp="1"/>
          </p:cNvSpPr>
          <p:nvPr>
            <p:ph type="sldNum" sz="quarter" idx="5"/>
          </p:nvPr>
        </p:nvSpPr>
        <p:spPr/>
        <p:txBody>
          <a:bodyPr/>
          <a:lstStyle/>
          <a:p>
            <a:fld id="{68820729-0AB1-4812-AF0D-85343C7E0724}" type="slidenum">
              <a:rPr lang="nl-NL" smtClean="0"/>
              <a:t>18</a:t>
            </a:fld>
            <a:endParaRPr lang="nl-NL"/>
          </a:p>
        </p:txBody>
      </p:sp>
    </p:spTree>
    <p:extLst>
      <p:ext uri="{BB962C8B-B14F-4D97-AF65-F5344CB8AC3E}">
        <p14:creationId xmlns:p14="http://schemas.microsoft.com/office/powerpoint/2010/main" val="31752547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 all new workloads – Core (SQL) API</a:t>
            </a:r>
          </a:p>
          <a:p>
            <a:r>
              <a:rPr lang="en-US"/>
              <a:t>Best developer experience – Azure Cosmos DB product team builds interface, service, and SDKs</a:t>
            </a:r>
          </a:p>
          <a:p>
            <a:r>
              <a:rPr lang="en-US"/>
              <a:t>For graph data: Gremlin API</a:t>
            </a:r>
          </a:p>
          <a:p>
            <a:r>
              <a:rPr lang="en-US"/>
              <a:t>Other APIs for migration from that data store and leveraging your existing skills</a:t>
            </a:r>
          </a:p>
          <a:p>
            <a:r>
              <a:rPr lang="en-US"/>
              <a:t>	</a:t>
            </a:r>
          </a:p>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9ABDCF-0071-4C18-BCC3-E556CD0A133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99937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4DD5B-1FD5-4562-9EB4-A45FFD8EE1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26715DC-2407-4F93-A929-A11DFD2BCF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EB34B6-6E2A-4AD0-8E3E-EAA1F03013C4}"/>
              </a:ext>
            </a:extLst>
          </p:cNvPr>
          <p:cNvSpPr>
            <a:spLocks noGrp="1"/>
          </p:cNvSpPr>
          <p:nvPr>
            <p:ph type="dt" sz="half" idx="10"/>
          </p:nvPr>
        </p:nvSpPr>
        <p:spPr>
          <a:xfrm>
            <a:off x="838200" y="6356350"/>
            <a:ext cx="2743200" cy="365125"/>
          </a:xfrm>
          <a:prstGeom prst="rect">
            <a:avLst/>
          </a:prstGeom>
        </p:spPr>
        <p:txBody>
          <a:bodyPr/>
          <a:lstStyle/>
          <a:p>
            <a:fld id="{C1F7A1A5-9B83-48F4-9C63-620B83769BFA}" type="datetimeFigureOut">
              <a:rPr lang="nl-NL" smtClean="0"/>
              <a:t>6-4-2021</a:t>
            </a:fld>
            <a:endParaRPr lang="nl-NL"/>
          </a:p>
        </p:txBody>
      </p:sp>
      <p:sp>
        <p:nvSpPr>
          <p:cNvPr id="5" name="Footer Placeholder 4">
            <a:extLst>
              <a:ext uri="{FF2B5EF4-FFF2-40B4-BE49-F238E27FC236}">
                <a16:creationId xmlns:a16="http://schemas.microsoft.com/office/drawing/2014/main" id="{147C0B75-DFF7-460C-9572-FF67215F6FF7}"/>
              </a:ext>
            </a:extLst>
          </p:cNvPr>
          <p:cNvSpPr>
            <a:spLocks noGrp="1"/>
          </p:cNvSpPr>
          <p:nvPr>
            <p:ph type="ftr" sz="quarter" idx="11"/>
          </p:nvPr>
        </p:nvSpPr>
        <p:spPr>
          <a:xfrm>
            <a:off x="4038600" y="6356350"/>
            <a:ext cx="4114800" cy="365125"/>
          </a:xfrm>
          <a:prstGeom prst="rect">
            <a:avLst/>
          </a:prstGeom>
        </p:spPr>
        <p:txBody>
          <a:bodyPr/>
          <a:lstStyle/>
          <a:p>
            <a:endParaRPr lang="nl-NL"/>
          </a:p>
        </p:txBody>
      </p:sp>
      <p:sp>
        <p:nvSpPr>
          <p:cNvPr id="6" name="Slide Number Placeholder 5">
            <a:extLst>
              <a:ext uri="{FF2B5EF4-FFF2-40B4-BE49-F238E27FC236}">
                <a16:creationId xmlns:a16="http://schemas.microsoft.com/office/drawing/2014/main" id="{5F62B834-61FE-480A-8129-14006EBF6591}"/>
              </a:ext>
            </a:extLst>
          </p:cNvPr>
          <p:cNvSpPr>
            <a:spLocks noGrp="1"/>
          </p:cNvSpPr>
          <p:nvPr>
            <p:ph type="sldNum" sz="quarter" idx="12"/>
          </p:nvPr>
        </p:nvSpPr>
        <p:spPr>
          <a:xfrm>
            <a:off x="8610600" y="6356350"/>
            <a:ext cx="2743200" cy="365125"/>
          </a:xfrm>
          <a:prstGeom prst="rect">
            <a:avLst/>
          </a:prstGeom>
        </p:spPr>
        <p:txBody>
          <a:bodyPr/>
          <a:lstStyle/>
          <a:p>
            <a:fld id="{77557D4D-CA9A-4CEF-81D3-94488388BE2E}" type="slidenum">
              <a:rPr lang="nl-NL" smtClean="0"/>
              <a:t>‹#›</a:t>
            </a:fld>
            <a:endParaRPr lang="nl-NL"/>
          </a:p>
        </p:txBody>
      </p:sp>
    </p:spTree>
    <p:extLst>
      <p:ext uri="{BB962C8B-B14F-4D97-AF65-F5344CB8AC3E}">
        <p14:creationId xmlns:p14="http://schemas.microsoft.com/office/powerpoint/2010/main" val="32879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3415D-5029-484D-9B8D-8E7E91BB6D9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DCA5B7B-E9FF-475E-8ACF-1936BBB692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5D9793-F66B-423D-8CBC-32F6DB1BDF89}"/>
              </a:ext>
            </a:extLst>
          </p:cNvPr>
          <p:cNvSpPr>
            <a:spLocks noGrp="1"/>
          </p:cNvSpPr>
          <p:nvPr>
            <p:ph type="dt" sz="half" idx="10"/>
          </p:nvPr>
        </p:nvSpPr>
        <p:spPr>
          <a:xfrm>
            <a:off x="838200" y="6356350"/>
            <a:ext cx="2743200" cy="365125"/>
          </a:xfrm>
          <a:prstGeom prst="rect">
            <a:avLst/>
          </a:prstGeom>
        </p:spPr>
        <p:txBody>
          <a:bodyPr/>
          <a:lstStyle/>
          <a:p>
            <a:fld id="{C1F7A1A5-9B83-48F4-9C63-620B83769BFA}" type="datetimeFigureOut">
              <a:rPr lang="nl-NL" smtClean="0"/>
              <a:t>6-4-2021</a:t>
            </a:fld>
            <a:endParaRPr lang="nl-NL"/>
          </a:p>
        </p:txBody>
      </p:sp>
      <p:sp>
        <p:nvSpPr>
          <p:cNvPr id="5" name="Footer Placeholder 4">
            <a:extLst>
              <a:ext uri="{FF2B5EF4-FFF2-40B4-BE49-F238E27FC236}">
                <a16:creationId xmlns:a16="http://schemas.microsoft.com/office/drawing/2014/main" id="{9D1B467C-5AAB-48F9-B095-184BDAD41588}"/>
              </a:ext>
            </a:extLst>
          </p:cNvPr>
          <p:cNvSpPr>
            <a:spLocks noGrp="1"/>
          </p:cNvSpPr>
          <p:nvPr>
            <p:ph type="ftr" sz="quarter" idx="11"/>
          </p:nvPr>
        </p:nvSpPr>
        <p:spPr>
          <a:xfrm>
            <a:off x="4038600" y="6356350"/>
            <a:ext cx="4114800" cy="365125"/>
          </a:xfrm>
          <a:prstGeom prst="rect">
            <a:avLst/>
          </a:prstGeom>
        </p:spPr>
        <p:txBody>
          <a:bodyPr/>
          <a:lstStyle/>
          <a:p>
            <a:endParaRPr lang="nl-NL"/>
          </a:p>
        </p:txBody>
      </p:sp>
      <p:sp>
        <p:nvSpPr>
          <p:cNvPr id="6" name="Slide Number Placeholder 5">
            <a:extLst>
              <a:ext uri="{FF2B5EF4-FFF2-40B4-BE49-F238E27FC236}">
                <a16:creationId xmlns:a16="http://schemas.microsoft.com/office/drawing/2014/main" id="{A3792534-1D09-4E52-ADA4-C73654746775}"/>
              </a:ext>
            </a:extLst>
          </p:cNvPr>
          <p:cNvSpPr>
            <a:spLocks noGrp="1"/>
          </p:cNvSpPr>
          <p:nvPr>
            <p:ph type="sldNum" sz="quarter" idx="12"/>
          </p:nvPr>
        </p:nvSpPr>
        <p:spPr>
          <a:xfrm>
            <a:off x="8610600" y="6356350"/>
            <a:ext cx="2743200" cy="365125"/>
          </a:xfrm>
          <a:prstGeom prst="rect">
            <a:avLst/>
          </a:prstGeom>
        </p:spPr>
        <p:txBody>
          <a:bodyPr/>
          <a:lstStyle/>
          <a:p>
            <a:fld id="{77557D4D-CA9A-4CEF-81D3-94488388BE2E}" type="slidenum">
              <a:rPr lang="nl-NL" smtClean="0"/>
              <a:t>‹#›</a:t>
            </a:fld>
            <a:endParaRPr lang="nl-NL"/>
          </a:p>
        </p:txBody>
      </p:sp>
    </p:spTree>
    <p:extLst>
      <p:ext uri="{BB962C8B-B14F-4D97-AF65-F5344CB8AC3E}">
        <p14:creationId xmlns:p14="http://schemas.microsoft.com/office/powerpoint/2010/main" val="1687691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22E3A8-2011-457E-B99C-7C0240C87FD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4505861-1CB4-429B-8ADD-1FEEE27AB1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CFED29-AB04-4771-A436-D6EBA6581559}"/>
              </a:ext>
            </a:extLst>
          </p:cNvPr>
          <p:cNvSpPr>
            <a:spLocks noGrp="1"/>
          </p:cNvSpPr>
          <p:nvPr>
            <p:ph type="dt" sz="half" idx="10"/>
          </p:nvPr>
        </p:nvSpPr>
        <p:spPr>
          <a:xfrm>
            <a:off x="838200" y="6356350"/>
            <a:ext cx="2743200" cy="365125"/>
          </a:xfrm>
          <a:prstGeom prst="rect">
            <a:avLst/>
          </a:prstGeom>
        </p:spPr>
        <p:txBody>
          <a:bodyPr/>
          <a:lstStyle/>
          <a:p>
            <a:fld id="{C1F7A1A5-9B83-48F4-9C63-620B83769BFA}" type="datetimeFigureOut">
              <a:rPr lang="nl-NL" smtClean="0"/>
              <a:t>6-4-2021</a:t>
            </a:fld>
            <a:endParaRPr lang="nl-NL"/>
          </a:p>
        </p:txBody>
      </p:sp>
      <p:sp>
        <p:nvSpPr>
          <p:cNvPr id="5" name="Footer Placeholder 4">
            <a:extLst>
              <a:ext uri="{FF2B5EF4-FFF2-40B4-BE49-F238E27FC236}">
                <a16:creationId xmlns:a16="http://schemas.microsoft.com/office/drawing/2014/main" id="{D2BE6300-A0C5-446D-BEF2-4852A23252E7}"/>
              </a:ext>
            </a:extLst>
          </p:cNvPr>
          <p:cNvSpPr>
            <a:spLocks noGrp="1"/>
          </p:cNvSpPr>
          <p:nvPr>
            <p:ph type="ftr" sz="quarter" idx="11"/>
          </p:nvPr>
        </p:nvSpPr>
        <p:spPr>
          <a:xfrm>
            <a:off x="4038600" y="6356350"/>
            <a:ext cx="4114800" cy="365125"/>
          </a:xfrm>
          <a:prstGeom prst="rect">
            <a:avLst/>
          </a:prstGeom>
        </p:spPr>
        <p:txBody>
          <a:bodyPr/>
          <a:lstStyle/>
          <a:p>
            <a:endParaRPr lang="nl-NL"/>
          </a:p>
        </p:txBody>
      </p:sp>
      <p:sp>
        <p:nvSpPr>
          <p:cNvPr id="6" name="Slide Number Placeholder 5">
            <a:extLst>
              <a:ext uri="{FF2B5EF4-FFF2-40B4-BE49-F238E27FC236}">
                <a16:creationId xmlns:a16="http://schemas.microsoft.com/office/drawing/2014/main" id="{E6A15A85-518D-4E2D-A00F-D0834259C8C2}"/>
              </a:ext>
            </a:extLst>
          </p:cNvPr>
          <p:cNvSpPr>
            <a:spLocks noGrp="1"/>
          </p:cNvSpPr>
          <p:nvPr>
            <p:ph type="sldNum" sz="quarter" idx="12"/>
          </p:nvPr>
        </p:nvSpPr>
        <p:spPr>
          <a:xfrm>
            <a:off x="8610600" y="6356350"/>
            <a:ext cx="2743200" cy="365125"/>
          </a:xfrm>
          <a:prstGeom prst="rect">
            <a:avLst/>
          </a:prstGeom>
        </p:spPr>
        <p:txBody>
          <a:bodyPr/>
          <a:lstStyle/>
          <a:p>
            <a:fld id="{77557D4D-CA9A-4CEF-81D3-94488388BE2E}" type="slidenum">
              <a:rPr lang="nl-NL" smtClean="0"/>
              <a:t>‹#›</a:t>
            </a:fld>
            <a:endParaRPr lang="nl-NL"/>
          </a:p>
        </p:txBody>
      </p:sp>
    </p:spTree>
    <p:extLst>
      <p:ext uri="{BB962C8B-B14F-4D97-AF65-F5344CB8AC3E}">
        <p14:creationId xmlns:p14="http://schemas.microsoft.com/office/powerpoint/2010/main" val="13691201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bg>
      <p:bgPr>
        <a:solidFill>
          <a:schemeClr val="bg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37966"/>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0301939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4326774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4DD5B-1FD5-4562-9EB4-A45FFD8EE1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26715DC-2407-4F93-A929-A11DFD2BCF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EB34B6-6E2A-4AD0-8E3E-EAA1F03013C4}"/>
              </a:ext>
            </a:extLst>
          </p:cNvPr>
          <p:cNvSpPr>
            <a:spLocks noGrp="1"/>
          </p:cNvSpPr>
          <p:nvPr>
            <p:ph type="dt" sz="half" idx="10"/>
          </p:nvPr>
        </p:nvSpPr>
        <p:spPr>
          <a:xfrm>
            <a:off x="838200" y="6356350"/>
            <a:ext cx="2743200" cy="365125"/>
          </a:xfrm>
          <a:prstGeom prst="rect">
            <a:avLst/>
          </a:prstGeom>
        </p:spPr>
        <p:txBody>
          <a:bodyPr/>
          <a:lstStyle/>
          <a:p>
            <a:fld id="{68428BEB-E00A-4F65-883E-2B15072B002F}" type="datetimeFigureOut">
              <a:rPr lang="en-US" smtClean="0"/>
              <a:t>4/6/2021</a:t>
            </a:fld>
            <a:endParaRPr lang="en-US"/>
          </a:p>
        </p:txBody>
      </p:sp>
      <p:sp>
        <p:nvSpPr>
          <p:cNvPr id="5" name="Footer Placeholder 4">
            <a:extLst>
              <a:ext uri="{FF2B5EF4-FFF2-40B4-BE49-F238E27FC236}">
                <a16:creationId xmlns:a16="http://schemas.microsoft.com/office/drawing/2014/main" id="{147C0B75-DFF7-460C-9572-FF67215F6FF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5F62B834-61FE-480A-8129-14006EBF6591}"/>
              </a:ext>
            </a:extLst>
          </p:cNvPr>
          <p:cNvSpPr>
            <a:spLocks noGrp="1"/>
          </p:cNvSpPr>
          <p:nvPr>
            <p:ph type="sldNum" sz="quarter" idx="12"/>
          </p:nvPr>
        </p:nvSpPr>
        <p:spPr>
          <a:xfrm>
            <a:off x="8610600" y="6356350"/>
            <a:ext cx="2743200" cy="365125"/>
          </a:xfrm>
          <a:prstGeom prst="rect">
            <a:avLst/>
          </a:prstGeom>
        </p:spPr>
        <p:txBody>
          <a:bodyPr/>
          <a:lstStyle/>
          <a:p>
            <a:fld id="{61D81E21-BDF9-4E04-A8C5-9E21B1B5964F}" type="slidenum">
              <a:rPr lang="en-US" smtClean="0"/>
              <a:t>‹#›</a:t>
            </a:fld>
            <a:endParaRPr lang="en-US"/>
          </a:p>
        </p:txBody>
      </p:sp>
    </p:spTree>
    <p:extLst>
      <p:ext uri="{BB962C8B-B14F-4D97-AF65-F5344CB8AC3E}">
        <p14:creationId xmlns:p14="http://schemas.microsoft.com/office/powerpoint/2010/main" val="4094680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A91C9-5045-43CB-8082-8C1A3B4379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48FEC3-CA1E-4750-BCCD-EA538CC6BE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42C362-B254-45A2-8F64-EBDA890806A7}"/>
              </a:ext>
            </a:extLst>
          </p:cNvPr>
          <p:cNvSpPr>
            <a:spLocks noGrp="1"/>
          </p:cNvSpPr>
          <p:nvPr>
            <p:ph type="dt" sz="half" idx="10"/>
          </p:nvPr>
        </p:nvSpPr>
        <p:spPr>
          <a:xfrm>
            <a:off x="838200" y="6356350"/>
            <a:ext cx="2743200" cy="365125"/>
          </a:xfrm>
          <a:prstGeom prst="rect">
            <a:avLst/>
          </a:prstGeom>
        </p:spPr>
        <p:txBody>
          <a:bodyPr/>
          <a:lstStyle/>
          <a:p>
            <a:fld id="{68428BEB-E00A-4F65-883E-2B15072B002F}" type="datetimeFigureOut">
              <a:rPr lang="en-US" smtClean="0"/>
              <a:t>4/6/2021</a:t>
            </a:fld>
            <a:endParaRPr lang="en-US"/>
          </a:p>
        </p:txBody>
      </p:sp>
      <p:sp>
        <p:nvSpPr>
          <p:cNvPr id="5" name="Footer Placeholder 4">
            <a:extLst>
              <a:ext uri="{FF2B5EF4-FFF2-40B4-BE49-F238E27FC236}">
                <a16:creationId xmlns:a16="http://schemas.microsoft.com/office/drawing/2014/main" id="{B33E47C2-32BC-4178-A9A6-C9124390623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345299B-FAE6-468D-BAB6-71A3ABD63546}"/>
              </a:ext>
            </a:extLst>
          </p:cNvPr>
          <p:cNvSpPr>
            <a:spLocks noGrp="1"/>
          </p:cNvSpPr>
          <p:nvPr>
            <p:ph type="sldNum" sz="quarter" idx="12"/>
          </p:nvPr>
        </p:nvSpPr>
        <p:spPr>
          <a:xfrm>
            <a:off x="8610600" y="6356350"/>
            <a:ext cx="2743200" cy="365125"/>
          </a:xfrm>
          <a:prstGeom prst="rect">
            <a:avLst/>
          </a:prstGeom>
        </p:spPr>
        <p:txBody>
          <a:bodyPr/>
          <a:lstStyle/>
          <a:p>
            <a:fld id="{61D81E21-BDF9-4E04-A8C5-9E21B1B5964F}" type="slidenum">
              <a:rPr lang="en-US" smtClean="0"/>
              <a:t>‹#›</a:t>
            </a:fld>
            <a:endParaRPr lang="en-US"/>
          </a:p>
        </p:txBody>
      </p:sp>
    </p:spTree>
    <p:extLst>
      <p:ext uri="{BB962C8B-B14F-4D97-AF65-F5344CB8AC3E}">
        <p14:creationId xmlns:p14="http://schemas.microsoft.com/office/powerpoint/2010/main" val="41747606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F7737-A04C-4894-B356-F9039BAEDF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21F234-9BD2-4799-8886-590D25FD0E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FAC7F2-2455-4CDE-A3F5-DA151EF5FAEA}"/>
              </a:ext>
            </a:extLst>
          </p:cNvPr>
          <p:cNvSpPr>
            <a:spLocks noGrp="1"/>
          </p:cNvSpPr>
          <p:nvPr>
            <p:ph type="dt" sz="half" idx="10"/>
          </p:nvPr>
        </p:nvSpPr>
        <p:spPr>
          <a:xfrm>
            <a:off x="838200" y="6356350"/>
            <a:ext cx="2743200" cy="365125"/>
          </a:xfrm>
          <a:prstGeom prst="rect">
            <a:avLst/>
          </a:prstGeom>
        </p:spPr>
        <p:txBody>
          <a:bodyPr/>
          <a:lstStyle/>
          <a:p>
            <a:fld id="{68428BEB-E00A-4F65-883E-2B15072B002F}" type="datetimeFigureOut">
              <a:rPr lang="en-US" smtClean="0"/>
              <a:t>4/6/2021</a:t>
            </a:fld>
            <a:endParaRPr lang="en-US"/>
          </a:p>
        </p:txBody>
      </p:sp>
      <p:sp>
        <p:nvSpPr>
          <p:cNvPr id="5" name="Footer Placeholder 4">
            <a:extLst>
              <a:ext uri="{FF2B5EF4-FFF2-40B4-BE49-F238E27FC236}">
                <a16:creationId xmlns:a16="http://schemas.microsoft.com/office/drawing/2014/main" id="{493405DF-F0E7-4D8C-9046-4DC9A44CC53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06ECEA94-3D94-4D3E-833D-ED3A8ABEA55C}"/>
              </a:ext>
            </a:extLst>
          </p:cNvPr>
          <p:cNvSpPr>
            <a:spLocks noGrp="1"/>
          </p:cNvSpPr>
          <p:nvPr>
            <p:ph type="sldNum" sz="quarter" idx="12"/>
          </p:nvPr>
        </p:nvSpPr>
        <p:spPr>
          <a:xfrm>
            <a:off x="8610600" y="6356350"/>
            <a:ext cx="2743200" cy="365125"/>
          </a:xfrm>
          <a:prstGeom prst="rect">
            <a:avLst/>
          </a:prstGeom>
        </p:spPr>
        <p:txBody>
          <a:bodyPr/>
          <a:lstStyle/>
          <a:p>
            <a:fld id="{61D81E21-BDF9-4E04-A8C5-9E21B1B5964F}" type="slidenum">
              <a:rPr lang="en-US" smtClean="0"/>
              <a:t>‹#›</a:t>
            </a:fld>
            <a:endParaRPr lang="en-US"/>
          </a:p>
        </p:txBody>
      </p:sp>
    </p:spTree>
    <p:extLst>
      <p:ext uri="{BB962C8B-B14F-4D97-AF65-F5344CB8AC3E}">
        <p14:creationId xmlns:p14="http://schemas.microsoft.com/office/powerpoint/2010/main" val="2506635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9313A-87B2-4822-A90B-BE7D553D4D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F35206-C659-4CE9-9BB8-9452C5020A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99F124C-6CA9-40A7-9B38-3637F9750B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10D7D38-58D6-4CE6-BF65-D828FA697492}"/>
              </a:ext>
            </a:extLst>
          </p:cNvPr>
          <p:cNvSpPr>
            <a:spLocks noGrp="1"/>
          </p:cNvSpPr>
          <p:nvPr>
            <p:ph type="dt" sz="half" idx="10"/>
          </p:nvPr>
        </p:nvSpPr>
        <p:spPr>
          <a:xfrm>
            <a:off x="838200" y="6356350"/>
            <a:ext cx="2743200" cy="365125"/>
          </a:xfrm>
          <a:prstGeom prst="rect">
            <a:avLst/>
          </a:prstGeom>
        </p:spPr>
        <p:txBody>
          <a:bodyPr/>
          <a:lstStyle/>
          <a:p>
            <a:fld id="{68428BEB-E00A-4F65-883E-2B15072B002F}" type="datetimeFigureOut">
              <a:rPr lang="en-US" smtClean="0"/>
              <a:t>4/6/2021</a:t>
            </a:fld>
            <a:endParaRPr lang="en-US"/>
          </a:p>
        </p:txBody>
      </p:sp>
      <p:sp>
        <p:nvSpPr>
          <p:cNvPr id="6" name="Footer Placeholder 5">
            <a:extLst>
              <a:ext uri="{FF2B5EF4-FFF2-40B4-BE49-F238E27FC236}">
                <a16:creationId xmlns:a16="http://schemas.microsoft.com/office/drawing/2014/main" id="{7C6D0130-94EF-4649-B0C3-8D282A01AE46}"/>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EA51713-7404-4780-A40C-13C6F3E28557}"/>
              </a:ext>
            </a:extLst>
          </p:cNvPr>
          <p:cNvSpPr>
            <a:spLocks noGrp="1"/>
          </p:cNvSpPr>
          <p:nvPr>
            <p:ph type="sldNum" sz="quarter" idx="12"/>
          </p:nvPr>
        </p:nvSpPr>
        <p:spPr>
          <a:xfrm>
            <a:off x="8610600" y="6356350"/>
            <a:ext cx="2743200" cy="365125"/>
          </a:xfrm>
          <a:prstGeom prst="rect">
            <a:avLst/>
          </a:prstGeom>
        </p:spPr>
        <p:txBody>
          <a:bodyPr/>
          <a:lstStyle/>
          <a:p>
            <a:fld id="{61D81E21-BDF9-4E04-A8C5-9E21B1B5964F}" type="slidenum">
              <a:rPr lang="en-US" smtClean="0"/>
              <a:t>‹#›</a:t>
            </a:fld>
            <a:endParaRPr lang="en-US"/>
          </a:p>
        </p:txBody>
      </p:sp>
    </p:spTree>
    <p:extLst>
      <p:ext uri="{BB962C8B-B14F-4D97-AF65-F5344CB8AC3E}">
        <p14:creationId xmlns:p14="http://schemas.microsoft.com/office/powerpoint/2010/main" val="37799394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56BBE-E97D-46E7-86EE-DEE1CFB82EB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25DA21B-A267-4E9D-83CC-7E9F6D9D07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5DC790-0156-42AA-AC21-A0C1C5E4B1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7FFBBEC-1F28-4FB5-8ADE-55F6903F73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8DF6F4-6BD9-4815-B14F-0A96942732F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2A47CAE-45B0-429F-A8FF-977D084D8F21}"/>
              </a:ext>
            </a:extLst>
          </p:cNvPr>
          <p:cNvSpPr>
            <a:spLocks noGrp="1"/>
          </p:cNvSpPr>
          <p:nvPr>
            <p:ph type="dt" sz="half" idx="10"/>
          </p:nvPr>
        </p:nvSpPr>
        <p:spPr>
          <a:xfrm>
            <a:off x="838200" y="6356350"/>
            <a:ext cx="2743200" cy="365125"/>
          </a:xfrm>
          <a:prstGeom prst="rect">
            <a:avLst/>
          </a:prstGeom>
        </p:spPr>
        <p:txBody>
          <a:bodyPr/>
          <a:lstStyle/>
          <a:p>
            <a:fld id="{68428BEB-E00A-4F65-883E-2B15072B002F}" type="datetimeFigureOut">
              <a:rPr lang="en-US" smtClean="0"/>
              <a:t>4/6/2021</a:t>
            </a:fld>
            <a:endParaRPr lang="en-US"/>
          </a:p>
        </p:txBody>
      </p:sp>
      <p:sp>
        <p:nvSpPr>
          <p:cNvPr id="8" name="Footer Placeholder 7">
            <a:extLst>
              <a:ext uri="{FF2B5EF4-FFF2-40B4-BE49-F238E27FC236}">
                <a16:creationId xmlns:a16="http://schemas.microsoft.com/office/drawing/2014/main" id="{652FF902-60D0-42D7-802A-37E78F822A9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09DE6020-832D-479D-9010-D6A28A888E10}"/>
              </a:ext>
            </a:extLst>
          </p:cNvPr>
          <p:cNvSpPr>
            <a:spLocks noGrp="1"/>
          </p:cNvSpPr>
          <p:nvPr>
            <p:ph type="sldNum" sz="quarter" idx="12"/>
          </p:nvPr>
        </p:nvSpPr>
        <p:spPr>
          <a:xfrm>
            <a:off x="8610600" y="6356350"/>
            <a:ext cx="2743200" cy="365125"/>
          </a:xfrm>
          <a:prstGeom prst="rect">
            <a:avLst/>
          </a:prstGeom>
        </p:spPr>
        <p:txBody>
          <a:bodyPr/>
          <a:lstStyle/>
          <a:p>
            <a:fld id="{61D81E21-BDF9-4E04-A8C5-9E21B1B5964F}" type="slidenum">
              <a:rPr lang="en-US" smtClean="0"/>
              <a:t>‹#›</a:t>
            </a:fld>
            <a:endParaRPr lang="en-US"/>
          </a:p>
        </p:txBody>
      </p:sp>
    </p:spTree>
    <p:extLst>
      <p:ext uri="{BB962C8B-B14F-4D97-AF65-F5344CB8AC3E}">
        <p14:creationId xmlns:p14="http://schemas.microsoft.com/office/powerpoint/2010/main" val="12639197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B6DD1-4996-4254-8E38-DF75F6FCE95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9BAB6DB-7D66-4C6D-AACB-C52A24736D9E}"/>
              </a:ext>
            </a:extLst>
          </p:cNvPr>
          <p:cNvSpPr>
            <a:spLocks noGrp="1"/>
          </p:cNvSpPr>
          <p:nvPr>
            <p:ph type="dt" sz="half" idx="10"/>
          </p:nvPr>
        </p:nvSpPr>
        <p:spPr>
          <a:xfrm>
            <a:off x="838200" y="6356350"/>
            <a:ext cx="2743200" cy="365125"/>
          </a:xfrm>
          <a:prstGeom prst="rect">
            <a:avLst/>
          </a:prstGeom>
        </p:spPr>
        <p:txBody>
          <a:bodyPr/>
          <a:lstStyle/>
          <a:p>
            <a:fld id="{68428BEB-E00A-4F65-883E-2B15072B002F}" type="datetimeFigureOut">
              <a:rPr lang="en-US" smtClean="0"/>
              <a:t>4/6/2021</a:t>
            </a:fld>
            <a:endParaRPr lang="en-US"/>
          </a:p>
        </p:txBody>
      </p:sp>
      <p:sp>
        <p:nvSpPr>
          <p:cNvPr id="4" name="Footer Placeholder 3">
            <a:extLst>
              <a:ext uri="{FF2B5EF4-FFF2-40B4-BE49-F238E27FC236}">
                <a16:creationId xmlns:a16="http://schemas.microsoft.com/office/drawing/2014/main" id="{A303E7A8-7D43-4084-9E6F-94F1C823969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0F7AFF42-76AE-4B7F-A11E-138DC3A8FD38}"/>
              </a:ext>
            </a:extLst>
          </p:cNvPr>
          <p:cNvSpPr>
            <a:spLocks noGrp="1"/>
          </p:cNvSpPr>
          <p:nvPr>
            <p:ph type="sldNum" sz="quarter" idx="12"/>
          </p:nvPr>
        </p:nvSpPr>
        <p:spPr>
          <a:xfrm>
            <a:off x="8610600" y="6356350"/>
            <a:ext cx="2743200" cy="365125"/>
          </a:xfrm>
          <a:prstGeom prst="rect">
            <a:avLst/>
          </a:prstGeom>
        </p:spPr>
        <p:txBody>
          <a:bodyPr/>
          <a:lstStyle/>
          <a:p>
            <a:fld id="{61D81E21-BDF9-4E04-A8C5-9E21B1B5964F}" type="slidenum">
              <a:rPr lang="en-US" smtClean="0"/>
              <a:t>‹#›</a:t>
            </a:fld>
            <a:endParaRPr lang="en-US"/>
          </a:p>
        </p:txBody>
      </p:sp>
    </p:spTree>
    <p:extLst>
      <p:ext uri="{BB962C8B-B14F-4D97-AF65-F5344CB8AC3E}">
        <p14:creationId xmlns:p14="http://schemas.microsoft.com/office/powerpoint/2010/main" val="2241566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A91C9-5045-43CB-8082-8C1A3B4379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48FEC3-CA1E-4750-BCCD-EA538CC6BE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42C362-B254-45A2-8F64-EBDA890806A7}"/>
              </a:ext>
            </a:extLst>
          </p:cNvPr>
          <p:cNvSpPr>
            <a:spLocks noGrp="1"/>
          </p:cNvSpPr>
          <p:nvPr>
            <p:ph type="dt" sz="half" idx="10"/>
          </p:nvPr>
        </p:nvSpPr>
        <p:spPr>
          <a:xfrm>
            <a:off x="838200" y="6356350"/>
            <a:ext cx="2743200" cy="365125"/>
          </a:xfrm>
          <a:prstGeom prst="rect">
            <a:avLst/>
          </a:prstGeom>
        </p:spPr>
        <p:txBody>
          <a:bodyPr/>
          <a:lstStyle/>
          <a:p>
            <a:fld id="{C1F7A1A5-9B83-48F4-9C63-620B83769BFA}" type="datetimeFigureOut">
              <a:rPr lang="nl-NL" smtClean="0"/>
              <a:t>6-4-2021</a:t>
            </a:fld>
            <a:endParaRPr lang="nl-NL"/>
          </a:p>
        </p:txBody>
      </p:sp>
      <p:sp>
        <p:nvSpPr>
          <p:cNvPr id="5" name="Footer Placeholder 4">
            <a:extLst>
              <a:ext uri="{FF2B5EF4-FFF2-40B4-BE49-F238E27FC236}">
                <a16:creationId xmlns:a16="http://schemas.microsoft.com/office/drawing/2014/main" id="{B33E47C2-32BC-4178-A9A6-C91243906237}"/>
              </a:ext>
            </a:extLst>
          </p:cNvPr>
          <p:cNvSpPr>
            <a:spLocks noGrp="1"/>
          </p:cNvSpPr>
          <p:nvPr>
            <p:ph type="ftr" sz="quarter" idx="11"/>
          </p:nvPr>
        </p:nvSpPr>
        <p:spPr>
          <a:xfrm>
            <a:off x="4038600" y="6356350"/>
            <a:ext cx="4114800" cy="365125"/>
          </a:xfrm>
          <a:prstGeom prst="rect">
            <a:avLst/>
          </a:prstGeom>
        </p:spPr>
        <p:txBody>
          <a:bodyPr/>
          <a:lstStyle/>
          <a:p>
            <a:endParaRPr lang="nl-NL"/>
          </a:p>
        </p:txBody>
      </p:sp>
      <p:sp>
        <p:nvSpPr>
          <p:cNvPr id="6" name="Slide Number Placeholder 5">
            <a:extLst>
              <a:ext uri="{FF2B5EF4-FFF2-40B4-BE49-F238E27FC236}">
                <a16:creationId xmlns:a16="http://schemas.microsoft.com/office/drawing/2014/main" id="{6345299B-FAE6-468D-BAB6-71A3ABD63546}"/>
              </a:ext>
            </a:extLst>
          </p:cNvPr>
          <p:cNvSpPr>
            <a:spLocks noGrp="1"/>
          </p:cNvSpPr>
          <p:nvPr>
            <p:ph type="sldNum" sz="quarter" idx="12"/>
          </p:nvPr>
        </p:nvSpPr>
        <p:spPr>
          <a:xfrm>
            <a:off x="8610600" y="6356350"/>
            <a:ext cx="2743200" cy="365125"/>
          </a:xfrm>
          <a:prstGeom prst="rect">
            <a:avLst/>
          </a:prstGeom>
        </p:spPr>
        <p:txBody>
          <a:bodyPr/>
          <a:lstStyle/>
          <a:p>
            <a:fld id="{77557D4D-CA9A-4CEF-81D3-94488388BE2E}" type="slidenum">
              <a:rPr lang="nl-NL" smtClean="0"/>
              <a:t>‹#›</a:t>
            </a:fld>
            <a:endParaRPr lang="nl-NL"/>
          </a:p>
        </p:txBody>
      </p:sp>
    </p:spTree>
    <p:extLst>
      <p:ext uri="{BB962C8B-B14F-4D97-AF65-F5344CB8AC3E}">
        <p14:creationId xmlns:p14="http://schemas.microsoft.com/office/powerpoint/2010/main" val="371370337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EB7058-37B4-46F2-8536-1152A832B129}"/>
              </a:ext>
            </a:extLst>
          </p:cNvPr>
          <p:cNvSpPr>
            <a:spLocks noGrp="1"/>
          </p:cNvSpPr>
          <p:nvPr>
            <p:ph type="dt" sz="half" idx="10"/>
          </p:nvPr>
        </p:nvSpPr>
        <p:spPr>
          <a:xfrm>
            <a:off x="838200" y="6356350"/>
            <a:ext cx="2743200" cy="365125"/>
          </a:xfrm>
          <a:prstGeom prst="rect">
            <a:avLst/>
          </a:prstGeom>
        </p:spPr>
        <p:txBody>
          <a:bodyPr/>
          <a:lstStyle/>
          <a:p>
            <a:fld id="{68428BEB-E00A-4F65-883E-2B15072B002F}" type="datetimeFigureOut">
              <a:rPr lang="en-US" smtClean="0"/>
              <a:t>4/6/2021</a:t>
            </a:fld>
            <a:endParaRPr lang="en-US"/>
          </a:p>
        </p:txBody>
      </p:sp>
      <p:sp>
        <p:nvSpPr>
          <p:cNvPr id="3" name="Footer Placeholder 2">
            <a:extLst>
              <a:ext uri="{FF2B5EF4-FFF2-40B4-BE49-F238E27FC236}">
                <a16:creationId xmlns:a16="http://schemas.microsoft.com/office/drawing/2014/main" id="{397C0921-631D-489C-99E8-D662AEC68F9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A3787512-86F6-463A-911A-C693C6E666B2}"/>
              </a:ext>
            </a:extLst>
          </p:cNvPr>
          <p:cNvSpPr>
            <a:spLocks noGrp="1"/>
          </p:cNvSpPr>
          <p:nvPr>
            <p:ph type="sldNum" sz="quarter" idx="12"/>
          </p:nvPr>
        </p:nvSpPr>
        <p:spPr>
          <a:xfrm>
            <a:off x="8610600" y="6356350"/>
            <a:ext cx="2743200" cy="365125"/>
          </a:xfrm>
          <a:prstGeom prst="rect">
            <a:avLst/>
          </a:prstGeom>
        </p:spPr>
        <p:txBody>
          <a:bodyPr/>
          <a:lstStyle/>
          <a:p>
            <a:fld id="{61D81E21-BDF9-4E04-A8C5-9E21B1B5964F}" type="slidenum">
              <a:rPr lang="en-US" smtClean="0"/>
              <a:t>‹#›</a:t>
            </a:fld>
            <a:endParaRPr lang="en-US"/>
          </a:p>
        </p:txBody>
      </p:sp>
    </p:spTree>
    <p:extLst>
      <p:ext uri="{BB962C8B-B14F-4D97-AF65-F5344CB8AC3E}">
        <p14:creationId xmlns:p14="http://schemas.microsoft.com/office/powerpoint/2010/main" val="16488481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3C061-49B2-4A96-9A2B-217633819F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523D8A9-8284-4CB2-B3F9-DD34E58D42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E58E719-2BF4-43F2-9E7E-823421B980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EB44DF-00E8-4E60-A98D-B7E7066B4334}"/>
              </a:ext>
            </a:extLst>
          </p:cNvPr>
          <p:cNvSpPr>
            <a:spLocks noGrp="1"/>
          </p:cNvSpPr>
          <p:nvPr>
            <p:ph type="dt" sz="half" idx="10"/>
          </p:nvPr>
        </p:nvSpPr>
        <p:spPr>
          <a:xfrm>
            <a:off x="838200" y="6356350"/>
            <a:ext cx="2743200" cy="365125"/>
          </a:xfrm>
          <a:prstGeom prst="rect">
            <a:avLst/>
          </a:prstGeom>
        </p:spPr>
        <p:txBody>
          <a:bodyPr/>
          <a:lstStyle/>
          <a:p>
            <a:fld id="{68428BEB-E00A-4F65-883E-2B15072B002F}" type="datetimeFigureOut">
              <a:rPr lang="en-US" smtClean="0"/>
              <a:t>4/6/2021</a:t>
            </a:fld>
            <a:endParaRPr lang="en-US"/>
          </a:p>
        </p:txBody>
      </p:sp>
      <p:sp>
        <p:nvSpPr>
          <p:cNvPr id="6" name="Footer Placeholder 5">
            <a:extLst>
              <a:ext uri="{FF2B5EF4-FFF2-40B4-BE49-F238E27FC236}">
                <a16:creationId xmlns:a16="http://schemas.microsoft.com/office/drawing/2014/main" id="{DD578214-CF6D-4C89-9D6B-CBD214D6A8D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C1147DF0-1BE6-42A2-BFD1-BBE3BBB264F2}"/>
              </a:ext>
            </a:extLst>
          </p:cNvPr>
          <p:cNvSpPr>
            <a:spLocks noGrp="1"/>
          </p:cNvSpPr>
          <p:nvPr>
            <p:ph type="sldNum" sz="quarter" idx="12"/>
          </p:nvPr>
        </p:nvSpPr>
        <p:spPr>
          <a:xfrm>
            <a:off x="8610600" y="6356350"/>
            <a:ext cx="2743200" cy="365125"/>
          </a:xfrm>
          <a:prstGeom prst="rect">
            <a:avLst/>
          </a:prstGeom>
        </p:spPr>
        <p:txBody>
          <a:bodyPr/>
          <a:lstStyle/>
          <a:p>
            <a:fld id="{61D81E21-BDF9-4E04-A8C5-9E21B1B5964F}" type="slidenum">
              <a:rPr lang="en-US" smtClean="0"/>
              <a:t>‹#›</a:t>
            </a:fld>
            <a:endParaRPr lang="en-US"/>
          </a:p>
        </p:txBody>
      </p:sp>
    </p:spTree>
    <p:extLst>
      <p:ext uri="{BB962C8B-B14F-4D97-AF65-F5344CB8AC3E}">
        <p14:creationId xmlns:p14="http://schemas.microsoft.com/office/powerpoint/2010/main" val="30679445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E3D50-53CD-41EF-B3E5-E33EE69F9F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406E19C-C6C6-4844-90B3-FC9D79D768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B756AB0-CABB-4CB8-BA11-207A1F1036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7EB7EE-9437-4233-A789-EF36612B9C9A}"/>
              </a:ext>
            </a:extLst>
          </p:cNvPr>
          <p:cNvSpPr>
            <a:spLocks noGrp="1"/>
          </p:cNvSpPr>
          <p:nvPr>
            <p:ph type="dt" sz="half" idx="10"/>
          </p:nvPr>
        </p:nvSpPr>
        <p:spPr>
          <a:xfrm>
            <a:off x="838200" y="6356350"/>
            <a:ext cx="2743200" cy="365125"/>
          </a:xfrm>
          <a:prstGeom prst="rect">
            <a:avLst/>
          </a:prstGeom>
        </p:spPr>
        <p:txBody>
          <a:bodyPr/>
          <a:lstStyle/>
          <a:p>
            <a:fld id="{68428BEB-E00A-4F65-883E-2B15072B002F}" type="datetimeFigureOut">
              <a:rPr lang="en-US" smtClean="0"/>
              <a:t>4/6/2021</a:t>
            </a:fld>
            <a:endParaRPr lang="en-US"/>
          </a:p>
        </p:txBody>
      </p:sp>
      <p:sp>
        <p:nvSpPr>
          <p:cNvPr id="6" name="Footer Placeholder 5">
            <a:extLst>
              <a:ext uri="{FF2B5EF4-FFF2-40B4-BE49-F238E27FC236}">
                <a16:creationId xmlns:a16="http://schemas.microsoft.com/office/drawing/2014/main" id="{A02B99E8-B508-414A-9E54-B1AFE32C866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D4BFA286-8000-45FA-8BB9-A87C6C9035B8}"/>
              </a:ext>
            </a:extLst>
          </p:cNvPr>
          <p:cNvSpPr>
            <a:spLocks noGrp="1"/>
          </p:cNvSpPr>
          <p:nvPr>
            <p:ph type="sldNum" sz="quarter" idx="12"/>
          </p:nvPr>
        </p:nvSpPr>
        <p:spPr>
          <a:xfrm>
            <a:off x="8610600" y="6356350"/>
            <a:ext cx="2743200" cy="365125"/>
          </a:xfrm>
          <a:prstGeom prst="rect">
            <a:avLst/>
          </a:prstGeom>
        </p:spPr>
        <p:txBody>
          <a:bodyPr/>
          <a:lstStyle/>
          <a:p>
            <a:fld id="{61D81E21-BDF9-4E04-A8C5-9E21B1B5964F}" type="slidenum">
              <a:rPr lang="en-US" smtClean="0"/>
              <a:t>‹#›</a:t>
            </a:fld>
            <a:endParaRPr lang="en-US"/>
          </a:p>
        </p:txBody>
      </p:sp>
    </p:spTree>
    <p:extLst>
      <p:ext uri="{BB962C8B-B14F-4D97-AF65-F5344CB8AC3E}">
        <p14:creationId xmlns:p14="http://schemas.microsoft.com/office/powerpoint/2010/main" val="442893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3415D-5029-484D-9B8D-8E7E91BB6D9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DCA5B7B-E9FF-475E-8ACF-1936BBB692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5D9793-F66B-423D-8CBC-32F6DB1BDF89}"/>
              </a:ext>
            </a:extLst>
          </p:cNvPr>
          <p:cNvSpPr>
            <a:spLocks noGrp="1"/>
          </p:cNvSpPr>
          <p:nvPr>
            <p:ph type="dt" sz="half" idx="10"/>
          </p:nvPr>
        </p:nvSpPr>
        <p:spPr>
          <a:xfrm>
            <a:off x="838200" y="6356350"/>
            <a:ext cx="2743200" cy="365125"/>
          </a:xfrm>
          <a:prstGeom prst="rect">
            <a:avLst/>
          </a:prstGeom>
        </p:spPr>
        <p:txBody>
          <a:bodyPr/>
          <a:lstStyle/>
          <a:p>
            <a:fld id="{68428BEB-E00A-4F65-883E-2B15072B002F}" type="datetimeFigureOut">
              <a:rPr lang="en-US" smtClean="0"/>
              <a:t>4/6/2021</a:t>
            </a:fld>
            <a:endParaRPr lang="en-US"/>
          </a:p>
        </p:txBody>
      </p:sp>
      <p:sp>
        <p:nvSpPr>
          <p:cNvPr id="5" name="Footer Placeholder 4">
            <a:extLst>
              <a:ext uri="{FF2B5EF4-FFF2-40B4-BE49-F238E27FC236}">
                <a16:creationId xmlns:a16="http://schemas.microsoft.com/office/drawing/2014/main" id="{9D1B467C-5AAB-48F9-B095-184BDAD4158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A3792534-1D09-4E52-ADA4-C73654746775}"/>
              </a:ext>
            </a:extLst>
          </p:cNvPr>
          <p:cNvSpPr>
            <a:spLocks noGrp="1"/>
          </p:cNvSpPr>
          <p:nvPr>
            <p:ph type="sldNum" sz="quarter" idx="12"/>
          </p:nvPr>
        </p:nvSpPr>
        <p:spPr>
          <a:xfrm>
            <a:off x="8610600" y="6356350"/>
            <a:ext cx="2743200" cy="365125"/>
          </a:xfrm>
          <a:prstGeom prst="rect">
            <a:avLst/>
          </a:prstGeom>
        </p:spPr>
        <p:txBody>
          <a:bodyPr/>
          <a:lstStyle/>
          <a:p>
            <a:fld id="{61D81E21-BDF9-4E04-A8C5-9E21B1B5964F}" type="slidenum">
              <a:rPr lang="en-US" smtClean="0"/>
              <a:t>‹#›</a:t>
            </a:fld>
            <a:endParaRPr lang="en-US"/>
          </a:p>
        </p:txBody>
      </p:sp>
    </p:spTree>
    <p:extLst>
      <p:ext uri="{BB962C8B-B14F-4D97-AF65-F5344CB8AC3E}">
        <p14:creationId xmlns:p14="http://schemas.microsoft.com/office/powerpoint/2010/main" val="186746625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22E3A8-2011-457E-B99C-7C0240C87FD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4505861-1CB4-429B-8ADD-1FEEE27AB1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CFED29-AB04-4771-A436-D6EBA6581559}"/>
              </a:ext>
            </a:extLst>
          </p:cNvPr>
          <p:cNvSpPr>
            <a:spLocks noGrp="1"/>
          </p:cNvSpPr>
          <p:nvPr>
            <p:ph type="dt" sz="half" idx="10"/>
          </p:nvPr>
        </p:nvSpPr>
        <p:spPr>
          <a:xfrm>
            <a:off x="838200" y="6356350"/>
            <a:ext cx="2743200" cy="365125"/>
          </a:xfrm>
          <a:prstGeom prst="rect">
            <a:avLst/>
          </a:prstGeom>
        </p:spPr>
        <p:txBody>
          <a:bodyPr/>
          <a:lstStyle/>
          <a:p>
            <a:fld id="{68428BEB-E00A-4F65-883E-2B15072B002F}" type="datetimeFigureOut">
              <a:rPr lang="en-US" smtClean="0"/>
              <a:t>4/6/2021</a:t>
            </a:fld>
            <a:endParaRPr lang="en-US"/>
          </a:p>
        </p:txBody>
      </p:sp>
      <p:sp>
        <p:nvSpPr>
          <p:cNvPr id="5" name="Footer Placeholder 4">
            <a:extLst>
              <a:ext uri="{FF2B5EF4-FFF2-40B4-BE49-F238E27FC236}">
                <a16:creationId xmlns:a16="http://schemas.microsoft.com/office/drawing/2014/main" id="{D2BE6300-A0C5-446D-BEF2-4852A23252E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6A15A85-518D-4E2D-A00F-D0834259C8C2}"/>
              </a:ext>
            </a:extLst>
          </p:cNvPr>
          <p:cNvSpPr>
            <a:spLocks noGrp="1"/>
          </p:cNvSpPr>
          <p:nvPr>
            <p:ph type="sldNum" sz="quarter" idx="12"/>
          </p:nvPr>
        </p:nvSpPr>
        <p:spPr>
          <a:xfrm>
            <a:off x="8610600" y="6356350"/>
            <a:ext cx="2743200" cy="365125"/>
          </a:xfrm>
          <a:prstGeom prst="rect">
            <a:avLst/>
          </a:prstGeom>
        </p:spPr>
        <p:txBody>
          <a:bodyPr/>
          <a:lstStyle/>
          <a:p>
            <a:fld id="{61D81E21-BDF9-4E04-A8C5-9E21B1B5964F}" type="slidenum">
              <a:rPr lang="en-US" smtClean="0"/>
              <a:t>‹#›</a:t>
            </a:fld>
            <a:endParaRPr lang="en-US"/>
          </a:p>
        </p:txBody>
      </p:sp>
    </p:spTree>
    <p:extLst>
      <p:ext uri="{BB962C8B-B14F-4D97-AF65-F5344CB8AC3E}">
        <p14:creationId xmlns:p14="http://schemas.microsoft.com/office/powerpoint/2010/main" val="2784080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F7737-A04C-4894-B356-F9039BAEDF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21F234-9BD2-4799-8886-590D25FD0E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FAC7F2-2455-4CDE-A3F5-DA151EF5FAEA}"/>
              </a:ext>
            </a:extLst>
          </p:cNvPr>
          <p:cNvSpPr>
            <a:spLocks noGrp="1"/>
          </p:cNvSpPr>
          <p:nvPr>
            <p:ph type="dt" sz="half" idx="10"/>
          </p:nvPr>
        </p:nvSpPr>
        <p:spPr>
          <a:xfrm>
            <a:off x="838200" y="6356350"/>
            <a:ext cx="2743200" cy="365125"/>
          </a:xfrm>
          <a:prstGeom prst="rect">
            <a:avLst/>
          </a:prstGeom>
        </p:spPr>
        <p:txBody>
          <a:bodyPr/>
          <a:lstStyle/>
          <a:p>
            <a:fld id="{C1F7A1A5-9B83-48F4-9C63-620B83769BFA}" type="datetimeFigureOut">
              <a:rPr lang="nl-NL" smtClean="0"/>
              <a:t>6-4-2021</a:t>
            </a:fld>
            <a:endParaRPr lang="nl-NL"/>
          </a:p>
        </p:txBody>
      </p:sp>
      <p:sp>
        <p:nvSpPr>
          <p:cNvPr id="5" name="Footer Placeholder 4">
            <a:extLst>
              <a:ext uri="{FF2B5EF4-FFF2-40B4-BE49-F238E27FC236}">
                <a16:creationId xmlns:a16="http://schemas.microsoft.com/office/drawing/2014/main" id="{493405DF-F0E7-4D8C-9046-4DC9A44CC53C}"/>
              </a:ext>
            </a:extLst>
          </p:cNvPr>
          <p:cNvSpPr>
            <a:spLocks noGrp="1"/>
          </p:cNvSpPr>
          <p:nvPr>
            <p:ph type="ftr" sz="quarter" idx="11"/>
          </p:nvPr>
        </p:nvSpPr>
        <p:spPr>
          <a:xfrm>
            <a:off x="4038600" y="6356350"/>
            <a:ext cx="4114800" cy="365125"/>
          </a:xfrm>
          <a:prstGeom prst="rect">
            <a:avLst/>
          </a:prstGeom>
        </p:spPr>
        <p:txBody>
          <a:bodyPr/>
          <a:lstStyle/>
          <a:p>
            <a:endParaRPr lang="nl-NL"/>
          </a:p>
        </p:txBody>
      </p:sp>
      <p:sp>
        <p:nvSpPr>
          <p:cNvPr id="6" name="Slide Number Placeholder 5">
            <a:extLst>
              <a:ext uri="{FF2B5EF4-FFF2-40B4-BE49-F238E27FC236}">
                <a16:creationId xmlns:a16="http://schemas.microsoft.com/office/drawing/2014/main" id="{06ECEA94-3D94-4D3E-833D-ED3A8ABEA55C}"/>
              </a:ext>
            </a:extLst>
          </p:cNvPr>
          <p:cNvSpPr>
            <a:spLocks noGrp="1"/>
          </p:cNvSpPr>
          <p:nvPr>
            <p:ph type="sldNum" sz="quarter" idx="12"/>
          </p:nvPr>
        </p:nvSpPr>
        <p:spPr>
          <a:xfrm>
            <a:off x="8610600" y="6356350"/>
            <a:ext cx="2743200" cy="365125"/>
          </a:xfrm>
          <a:prstGeom prst="rect">
            <a:avLst/>
          </a:prstGeom>
        </p:spPr>
        <p:txBody>
          <a:bodyPr/>
          <a:lstStyle/>
          <a:p>
            <a:fld id="{77557D4D-CA9A-4CEF-81D3-94488388BE2E}" type="slidenum">
              <a:rPr lang="nl-NL" smtClean="0"/>
              <a:t>‹#›</a:t>
            </a:fld>
            <a:endParaRPr lang="nl-NL"/>
          </a:p>
        </p:txBody>
      </p:sp>
    </p:spTree>
    <p:extLst>
      <p:ext uri="{BB962C8B-B14F-4D97-AF65-F5344CB8AC3E}">
        <p14:creationId xmlns:p14="http://schemas.microsoft.com/office/powerpoint/2010/main" val="4107042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9313A-87B2-4822-A90B-BE7D553D4DFD}"/>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A1F35206-C659-4CE9-9BB8-9452C5020A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99F124C-6CA9-40A7-9B38-3637F9750B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10D7D38-58D6-4CE6-BF65-D828FA697492}"/>
              </a:ext>
            </a:extLst>
          </p:cNvPr>
          <p:cNvSpPr>
            <a:spLocks noGrp="1"/>
          </p:cNvSpPr>
          <p:nvPr>
            <p:ph type="dt" sz="half" idx="10"/>
          </p:nvPr>
        </p:nvSpPr>
        <p:spPr>
          <a:xfrm>
            <a:off x="838200" y="6356350"/>
            <a:ext cx="2743200" cy="365125"/>
          </a:xfrm>
          <a:prstGeom prst="rect">
            <a:avLst/>
          </a:prstGeom>
        </p:spPr>
        <p:txBody>
          <a:bodyPr/>
          <a:lstStyle/>
          <a:p>
            <a:fld id="{C1F7A1A5-9B83-48F4-9C63-620B83769BFA}" type="datetimeFigureOut">
              <a:rPr lang="nl-NL" smtClean="0"/>
              <a:t>6-4-2021</a:t>
            </a:fld>
            <a:endParaRPr lang="nl-NL"/>
          </a:p>
        </p:txBody>
      </p:sp>
      <p:sp>
        <p:nvSpPr>
          <p:cNvPr id="6" name="Footer Placeholder 5">
            <a:extLst>
              <a:ext uri="{FF2B5EF4-FFF2-40B4-BE49-F238E27FC236}">
                <a16:creationId xmlns:a16="http://schemas.microsoft.com/office/drawing/2014/main" id="{7C6D0130-94EF-4649-B0C3-8D282A01AE46}"/>
              </a:ext>
            </a:extLst>
          </p:cNvPr>
          <p:cNvSpPr>
            <a:spLocks noGrp="1"/>
          </p:cNvSpPr>
          <p:nvPr>
            <p:ph type="ftr" sz="quarter" idx="11"/>
          </p:nvPr>
        </p:nvSpPr>
        <p:spPr>
          <a:xfrm>
            <a:off x="4038600" y="6356350"/>
            <a:ext cx="4114800" cy="365125"/>
          </a:xfrm>
          <a:prstGeom prst="rect">
            <a:avLst/>
          </a:prstGeom>
        </p:spPr>
        <p:txBody>
          <a:bodyPr/>
          <a:lstStyle/>
          <a:p>
            <a:endParaRPr lang="nl-NL"/>
          </a:p>
        </p:txBody>
      </p:sp>
      <p:sp>
        <p:nvSpPr>
          <p:cNvPr id="7" name="Slide Number Placeholder 6">
            <a:extLst>
              <a:ext uri="{FF2B5EF4-FFF2-40B4-BE49-F238E27FC236}">
                <a16:creationId xmlns:a16="http://schemas.microsoft.com/office/drawing/2014/main" id="{4EA51713-7404-4780-A40C-13C6F3E28557}"/>
              </a:ext>
            </a:extLst>
          </p:cNvPr>
          <p:cNvSpPr>
            <a:spLocks noGrp="1"/>
          </p:cNvSpPr>
          <p:nvPr>
            <p:ph type="sldNum" sz="quarter" idx="12"/>
          </p:nvPr>
        </p:nvSpPr>
        <p:spPr>
          <a:xfrm>
            <a:off x="8610600" y="6356350"/>
            <a:ext cx="2743200" cy="365125"/>
          </a:xfrm>
          <a:prstGeom prst="rect">
            <a:avLst/>
          </a:prstGeom>
        </p:spPr>
        <p:txBody>
          <a:bodyPr/>
          <a:lstStyle/>
          <a:p>
            <a:fld id="{77557D4D-CA9A-4CEF-81D3-94488388BE2E}" type="slidenum">
              <a:rPr lang="nl-NL" smtClean="0"/>
              <a:t>‹#›</a:t>
            </a:fld>
            <a:endParaRPr lang="nl-NL"/>
          </a:p>
        </p:txBody>
      </p:sp>
    </p:spTree>
    <p:extLst>
      <p:ext uri="{BB962C8B-B14F-4D97-AF65-F5344CB8AC3E}">
        <p14:creationId xmlns:p14="http://schemas.microsoft.com/office/powerpoint/2010/main" val="600107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56BBE-E97D-46E7-86EE-DEE1CFB82EB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25DA21B-A267-4E9D-83CC-7E9F6D9D07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5DC790-0156-42AA-AC21-A0C1C5E4B1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7FFBBEC-1F28-4FB5-8ADE-55F6903F73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8DF6F4-6BD9-4815-B14F-0A96942732F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2A47CAE-45B0-429F-A8FF-977D084D8F21}"/>
              </a:ext>
            </a:extLst>
          </p:cNvPr>
          <p:cNvSpPr>
            <a:spLocks noGrp="1"/>
          </p:cNvSpPr>
          <p:nvPr>
            <p:ph type="dt" sz="half" idx="10"/>
          </p:nvPr>
        </p:nvSpPr>
        <p:spPr>
          <a:xfrm>
            <a:off x="838200" y="6356350"/>
            <a:ext cx="2743200" cy="365125"/>
          </a:xfrm>
          <a:prstGeom prst="rect">
            <a:avLst/>
          </a:prstGeom>
        </p:spPr>
        <p:txBody>
          <a:bodyPr/>
          <a:lstStyle/>
          <a:p>
            <a:fld id="{C1F7A1A5-9B83-48F4-9C63-620B83769BFA}" type="datetimeFigureOut">
              <a:rPr lang="nl-NL" smtClean="0"/>
              <a:t>6-4-2021</a:t>
            </a:fld>
            <a:endParaRPr lang="nl-NL"/>
          </a:p>
        </p:txBody>
      </p:sp>
      <p:sp>
        <p:nvSpPr>
          <p:cNvPr id="8" name="Footer Placeholder 7">
            <a:extLst>
              <a:ext uri="{FF2B5EF4-FFF2-40B4-BE49-F238E27FC236}">
                <a16:creationId xmlns:a16="http://schemas.microsoft.com/office/drawing/2014/main" id="{652FF902-60D0-42D7-802A-37E78F822A97}"/>
              </a:ext>
            </a:extLst>
          </p:cNvPr>
          <p:cNvSpPr>
            <a:spLocks noGrp="1"/>
          </p:cNvSpPr>
          <p:nvPr>
            <p:ph type="ftr" sz="quarter" idx="11"/>
          </p:nvPr>
        </p:nvSpPr>
        <p:spPr>
          <a:xfrm>
            <a:off x="4038600" y="6356350"/>
            <a:ext cx="4114800" cy="365125"/>
          </a:xfrm>
          <a:prstGeom prst="rect">
            <a:avLst/>
          </a:prstGeom>
        </p:spPr>
        <p:txBody>
          <a:bodyPr/>
          <a:lstStyle/>
          <a:p>
            <a:endParaRPr lang="nl-NL"/>
          </a:p>
        </p:txBody>
      </p:sp>
      <p:sp>
        <p:nvSpPr>
          <p:cNvPr id="9" name="Slide Number Placeholder 8">
            <a:extLst>
              <a:ext uri="{FF2B5EF4-FFF2-40B4-BE49-F238E27FC236}">
                <a16:creationId xmlns:a16="http://schemas.microsoft.com/office/drawing/2014/main" id="{09DE6020-832D-479D-9010-D6A28A888E10}"/>
              </a:ext>
            </a:extLst>
          </p:cNvPr>
          <p:cNvSpPr>
            <a:spLocks noGrp="1"/>
          </p:cNvSpPr>
          <p:nvPr>
            <p:ph type="sldNum" sz="quarter" idx="12"/>
          </p:nvPr>
        </p:nvSpPr>
        <p:spPr>
          <a:xfrm>
            <a:off x="8610600" y="6356350"/>
            <a:ext cx="2743200" cy="365125"/>
          </a:xfrm>
          <a:prstGeom prst="rect">
            <a:avLst/>
          </a:prstGeom>
        </p:spPr>
        <p:txBody>
          <a:bodyPr/>
          <a:lstStyle/>
          <a:p>
            <a:fld id="{77557D4D-CA9A-4CEF-81D3-94488388BE2E}" type="slidenum">
              <a:rPr lang="nl-NL" smtClean="0"/>
              <a:t>‹#›</a:t>
            </a:fld>
            <a:endParaRPr lang="nl-NL"/>
          </a:p>
        </p:txBody>
      </p:sp>
    </p:spTree>
    <p:extLst>
      <p:ext uri="{BB962C8B-B14F-4D97-AF65-F5344CB8AC3E}">
        <p14:creationId xmlns:p14="http://schemas.microsoft.com/office/powerpoint/2010/main" val="1935695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B6DD1-4996-4254-8E38-DF75F6FCE95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9BAB6DB-7D66-4C6D-AACB-C52A24736D9E}"/>
              </a:ext>
            </a:extLst>
          </p:cNvPr>
          <p:cNvSpPr>
            <a:spLocks noGrp="1"/>
          </p:cNvSpPr>
          <p:nvPr>
            <p:ph type="dt" sz="half" idx="10"/>
          </p:nvPr>
        </p:nvSpPr>
        <p:spPr>
          <a:xfrm>
            <a:off x="838200" y="6356350"/>
            <a:ext cx="2743200" cy="365125"/>
          </a:xfrm>
          <a:prstGeom prst="rect">
            <a:avLst/>
          </a:prstGeom>
        </p:spPr>
        <p:txBody>
          <a:bodyPr/>
          <a:lstStyle/>
          <a:p>
            <a:fld id="{C1F7A1A5-9B83-48F4-9C63-620B83769BFA}" type="datetimeFigureOut">
              <a:rPr lang="nl-NL" smtClean="0"/>
              <a:t>6-4-2021</a:t>
            </a:fld>
            <a:endParaRPr lang="nl-NL"/>
          </a:p>
        </p:txBody>
      </p:sp>
      <p:sp>
        <p:nvSpPr>
          <p:cNvPr id="4" name="Footer Placeholder 3">
            <a:extLst>
              <a:ext uri="{FF2B5EF4-FFF2-40B4-BE49-F238E27FC236}">
                <a16:creationId xmlns:a16="http://schemas.microsoft.com/office/drawing/2014/main" id="{A303E7A8-7D43-4084-9E6F-94F1C8239690}"/>
              </a:ext>
            </a:extLst>
          </p:cNvPr>
          <p:cNvSpPr>
            <a:spLocks noGrp="1"/>
          </p:cNvSpPr>
          <p:nvPr>
            <p:ph type="ftr" sz="quarter" idx="11"/>
          </p:nvPr>
        </p:nvSpPr>
        <p:spPr>
          <a:xfrm>
            <a:off x="4038600" y="6356350"/>
            <a:ext cx="4114800" cy="365125"/>
          </a:xfrm>
          <a:prstGeom prst="rect">
            <a:avLst/>
          </a:prstGeom>
        </p:spPr>
        <p:txBody>
          <a:bodyPr/>
          <a:lstStyle/>
          <a:p>
            <a:endParaRPr lang="nl-NL"/>
          </a:p>
        </p:txBody>
      </p:sp>
      <p:sp>
        <p:nvSpPr>
          <p:cNvPr id="5" name="Slide Number Placeholder 4">
            <a:extLst>
              <a:ext uri="{FF2B5EF4-FFF2-40B4-BE49-F238E27FC236}">
                <a16:creationId xmlns:a16="http://schemas.microsoft.com/office/drawing/2014/main" id="{0F7AFF42-76AE-4B7F-A11E-138DC3A8FD38}"/>
              </a:ext>
            </a:extLst>
          </p:cNvPr>
          <p:cNvSpPr>
            <a:spLocks noGrp="1"/>
          </p:cNvSpPr>
          <p:nvPr>
            <p:ph type="sldNum" sz="quarter" idx="12"/>
          </p:nvPr>
        </p:nvSpPr>
        <p:spPr>
          <a:xfrm>
            <a:off x="8610600" y="6356350"/>
            <a:ext cx="2743200" cy="365125"/>
          </a:xfrm>
          <a:prstGeom prst="rect">
            <a:avLst/>
          </a:prstGeom>
        </p:spPr>
        <p:txBody>
          <a:bodyPr/>
          <a:lstStyle/>
          <a:p>
            <a:fld id="{77557D4D-CA9A-4CEF-81D3-94488388BE2E}" type="slidenum">
              <a:rPr lang="nl-NL" smtClean="0"/>
              <a:t>‹#›</a:t>
            </a:fld>
            <a:endParaRPr lang="nl-NL"/>
          </a:p>
        </p:txBody>
      </p:sp>
    </p:spTree>
    <p:extLst>
      <p:ext uri="{BB962C8B-B14F-4D97-AF65-F5344CB8AC3E}">
        <p14:creationId xmlns:p14="http://schemas.microsoft.com/office/powerpoint/2010/main" val="3376201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EB7058-37B4-46F2-8536-1152A832B129}"/>
              </a:ext>
            </a:extLst>
          </p:cNvPr>
          <p:cNvSpPr>
            <a:spLocks noGrp="1"/>
          </p:cNvSpPr>
          <p:nvPr>
            <p:ph type="dt" sz="half" idx="10"/>
          </p:nvPr>
        </p:nvSpPr>
        <p:spPr>
          <a:xfrm>
            <a:off x="838200" y="6356350"/>
            <a:ext cx="2743200" cy="365125"/>
          </a:xfrm>
          <a:prstGeom prst="rect">
            <a:avLst/>
          </a:prstGeom>
        </p:spPr>
        <p:txBody>
          <a:bodyPr/>
          <a:lstStyle/>
          <a:p>
            <a:fld id="{C1F7A1A5-9B83-48F4-9C63-620B83769BFA}" type="datetimeFigureOut">
              <a:rPr lang="nl-NL" smtClean="0"/>
              <a:t>6-4-2021</a:t>
            </a:fld>
            <a:endParaRPr lang="nl-NL"/>
          </a:p>
        </p:txBody>
      </p:sp>
      <p:sp>
        <p:nvSpPr>
          <p:cNvPr id="3" name="Footer Placeholder 2">
            <a:extLst>
              <a:ext uri="{FF2B5EF4-FFF2-40B4-BE49-F238E27FC236}">
                <a16:creationId xmlns:a16="http://schemas.microsoft.com/office/drawing/2014/main" id="{397C0921-631D-489C-99E8-D662AEC68F90}"/>
              </a:ext>
            </a:extLst>
          </p:cNvPr>
          <p:cNvSpPr>
            <a:spLocks noGrp="1"/>
          </p:cNvSpPr>
          <p:nvPr>
            <p:ph type="ftr" sz="quarter" idx="11"/>
          </p:nvPr>
        </p:nvSpPr>
        <p:spPr>
          <a:xfrm>
            <a:off x="4038600" y="6356350"/>
            <a:ext cx="4114800" cy="365125"/>
          </a:xfrm>
          <a:prstGeom prst="rect">
            <a:avLst/>
          </a:prstGeom>
        </p:spPr>
        <p:txBody>
          <a:bodyPr/>
          <a:lstStyle/>
          <a:p>
            <a:endParaRPr lang="nl-NL"/>
          </a:p>
        </p:txBody>
      </p:sp>
      <p:sp>
        <p:nvSpPr>
          <p:cNvPr id="4" name="Slide Number Placeholder 3">
            <a:extLst>
              <a:ext uri="{FF2B5EF4-FFF2-40B4-BE49-F238E27FC236}">
                <a16:creationId xmlns:a16="http://schemas.microsoft.com/office/drawing/2014/main" id="{A3787512-86F6-463A-911A-C693C6E666B2}"/>
              </a:ext>
            </a:extLst>
          </p:cNvPr>
          <p:cNvSpPr>
            <a:spLocks noGrp="1"/>
          </p:cNvSpPr>
          <p:nvPr>
            <p:ph type="sldNum" sz="quarter" idx="12"/>
          </p:nvPr>
        </p:nvSpPr>
        <p:spPr>
          <a:xfrm>
            <a:off x="8610600" y="6356350"/>
            <a:ext cx="2743200" cy="365125"/>
          </a:xfrm>
          <a:prstGeom prst="rect">
            <a:avLst/>
          </a:prstGeom>
        </p:spPr>
        <p:txBody>
          <a:bodyPr/>
          <a:lstStyle/>
          <a:p>
            <a:fld id="{77557D4D-CA9A-4CEF-81D3-94488388BE2E}" type="slidenum">
              <a:rPr lang="nl-NL" smtClean="0"/>
              <a:t>‹#›</a:t>
            </a:fld>
            <a:endParaRPr lang="nl-NL"/>
          </a:p>
        </p:txBody>
      </p:sp>
    </p:spTree>
    <p:extLst>
      <p:ext uri="{BB962C8B-B14F-4D97-AF65-F5344CB8AC3E}">
        <p14:creationId xmlns:p14="http://schemas.microsoft.com/office/powerpoint/2010/main" val="4272014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3C061-49B2-4A96-9A2B-217633819F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523D8A9-8284-4CB2-B3F9-DD34E58D42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E58E719-2BF4-43F2-9E7E-823421B980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EB44DF-00E8-4E60-A98D-B7E7066B4334}"/>
              </a:ext>
            </a:extLst>
          </p:cNvPr>
          <p:cNvSpPr>
            <a:spLocks noGrp="1"/>
          </p:cNvSpPr>
          <p:nvPr>
            <p:ph type="dt" sz="half" idx="10"/>
          </p:nvPr>
        </p:nvSpPr>
        <p:spPr>
          <a:xfrm>
            <a:off x="838200" y="6356350"/>
            <a:ext cx="2743200" cy="365125"/>
          </a:xfrm>
          <a:prstGeom prst="rect">
            <a:avLst/>
          </a:prstGeom>
        </p:spPr>
        <p:txBody>
          <a:bodyPr/>
          <a:lstStyle/>
          <a:p>
            <a:fld id="{C1F7A1A5-9B83-48F4-9C63-620B83769BFA}" type="datetimeFigureOut">
              <a:rPr lang="nl-NL" smtClean="0"/>
              <a:t>6-4-2021</a:t>
            </a:fld>
            <a:endParaRPr lang="nl-NL"/>
          </a:p>
        </p:txBody>
      </p:sp>
      <p:sp>
        <p:nvSpPr>
          <p:cNvPr id="6" name="Footer Placeholder 5">
            <a:extLst>
              <a:ext uri="{FF2B5EF4-FFF2-40B4-BE49-F238E27FC236}">
                <a16:creationId xmlns:a16="http://schemas.microsoft.com/office/drawing/2014/main" id="{DD578214-CF6D-4C89-9D6B-CBD214D6A8D3}"/>
              </a:ext>
            </a:extLst>
          </p:cNvPr>
          <p:cNvSpPr>
            <a:spLocks noGrp="1"/>
          </p:cNvSpPr>
          <p:nvPr>
            <p:ph type="ftr" sz="quarter" idx="11"/>
          </p:nvPr>
        </p:nvSpPr>
        <p:spPr>
          <a:xfrm>
            <a:off x="4038600" y="6356350"/>
            <a:ext cx="4114800" cy="365125"/>
          </a:xfrm>
          <a:prstGeom prst="rect">
            <a:avLst/>
          </a:prstGeom>
        </p:spPr>
        <p:txBody>
          <a:bodyPr/>
          <a:lstStyle/>
          <a:p>
            <a:endParaRPr lang="nl-NL"/>
          </a:p>
        </p:txBody>
      </p:sp>
      <p:sp>
        <p:nvSpPr>
          <p:cNvPr id="7" name="Slide Number Placeholder 6">
            <a:extLst>
              <a:ext uri="{FF2B5EF4-FFF2-40B4-BE49-F238E27FC236}">
                <a16:creationId xmlns:a16="http://schemas.microsoft.com/office/drawing/2014/main" id="{C1147DF0-1BE6-42A2-BFD1-BBE3BBB264F2}"/>
              </a:ext>
            </a:extLst>
          </p:cNvPr>
          <p:cNvSpPr>
            <a:spLocks noGrp="1"/>
          </p:cNvSpPr>
          <p:nvPr>
            <p:ph type="sldNum" sz="quarter" idx="12"/>
          </p:nvPr>
        </p:nvSpPr>
        <p:spPr>
          <a:xfrm>
            <a:off x="8610600" y="6356350"/>
            <a:ext cx="2743200" cy="365125"/>
          </a:xfrm>
          <a:prstGeom prst="rect">
            <a:avLst/>
          </a:prstGeom>
        </p:spPr>
        <p:txBody>
          <a:bodyPr/>
          <a:lstStyle/>
          <a:p>
            <a:fld id="{77557D4D-CA9A-4CEF-81D3-94488388BE2E}" type="slidenum">
              <a:rPr lang="nl-NL" smtClean="0"/>
              <a:t>‹#›</a:t>
            </a:fld>
            <a:endParaRPr lang="nl-NL"/>
          </a:p>
        </p:txBody>
      </p:sp>
    </p:spTree>
    <p:extLst>
      <p:ext uri="{BB962C8B-B14F-4D97-AF65-F5344CB8AC3E}">
        <p14:creationId xmlns:p14="http://schemas.microsoft.com/office/powerpoint/2010/main" val="3380542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E3D50-53CD-41EF-B3E5-E33EE69F9F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406E19C-C6C6-4844-90B3-FC9D79D768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B756AB0-CABB-4CB8-BA11-207A1F1036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7EB7EE-9437-4233-A789-EF36612B9C9A}"/>
              </a:ext>
            </a:extLst>
          </p:cNvPr>
          <p:cNvSpPr>
            <a:spLocks noGrp="1"/>
          </p:cNvSpPr>
          <p:nvPr>
            <p:ph type="dt" sz="half" idx="10"/>
          </p:nvPr>
        </p:nvSpPr>
        <p:spPr>
          <a:xfrm>
            <a:off x="838200" y="6356350"/>
            <a:ext cx="2743200" cy="365125"/>
          </a:xfrm>
          <a:prstGeom prst="rect">
            <a:avLst/>
          </a:prstGeom>
        </p:spPr>
        <p:txBody>
          <a:bodyPr/>
          <a:lstStyle/>
          <a:p>
            <a:fld id="{C1F7A1A5-9B83-48F4-9C63-620B83769BFA}" type="datetimeFigureOut">
              <a:rPr lang="nl-NL" smtClean="0"/>
              <a:t>6-4-2021</a:t>
            </a:fld>
            <a:endParaRPr lang="nl-NL"/>
          </a:p>
        </p:txBody>
      </p:sp>
      <p:sp>
        <p:nvSpPr>
          <p:cNvPr id="6" name="Footer Placeholder 5">
            <a:extLst>
              <a:ext uri="{FF2B5EF4-FFF2-40B4-BE49-F238E27FC236}">
                <a16:creationId xmlns:a16="http://schemas.microsoft.com/office/drawing/2014/main" id="{A02B99E8-B508-414A-9E54-B1AFE32C866D}"/>
              </a:ext>
            </a:extLst>
          </p:cNvPr>
          <p:cNvSpPr>
            <a:spLocks noGrp="1"/>
          </p:cNvSpPr>
          <p:nvPr>
            <p:ph type="ftr" sz="quarter" idx="11"/>
          </p:nvPr>
        </p:nvSpPr>
        <p:spPr>
          <a:xfrm>
            <a:off x="4038600" y="6356350"/>
            <a:ext cx="4114800" cy="365125"/>
          </a:xfrm>
          <a:prstGeom prst="rect">
            <a:avLst/>
          </a:prstGeom>
        </p:spPr>
        <p:txBody>
          <a:bodyPr/>
          <a:lstStyle/>
          <a:p>
            <a:endParaRPr lang="nl-NL"/>
          </a:p>
        </p:txBody>
      </p:sp>
      <p:sp>
        <p:nvSpPr>
          <p:cNvPr id="7" name="Slide Number Placeholder 6">
            <a:extLst>
              <a:ext uri="{FF2B5EF4-FFF2-40B4-BE49-F238E27FC236}">
                <a16:creationId xmlns:a16="http://schemas.microsoft.com/office/drawing/2014/main" id="{D4BFA286-8000-45FA-8BB9-A87C6C9035B8}"/>
              </a:ext>
            </a:extLst>
          </p:cNvPr>
          <p:cNvSpPr>
            <a:spLocks noGrp="1"/>
          </p:cNvSpPr>
          <p:nvPr>
            <p:ph type="sldNum" sz="quarter" idx="12"/>
          </p:nvPr>
        </p:nvSpPr>
        <p:spPr>
          <a:xfrm>
            <a:off x="8610600" y="6356350"/>
            <a:ext cx="2743200" cy="365125"/>
          </a:xfrm>
          <a:prstGeom prst="rect">
            <a:avLst/>
          </a:prstGeom>
        </p:spPr>
        <p:txBody>
          <a:bodyPr/>
          <a:lstStyle/>
          <a:p>
            <a:fld id="{77557D4D-CA9A-4CEF-81D3-94488388BE2E}" type="slidenum">
              <a:rPr lang="nl-NL" smtClean="0"/>
              <a:t>‹#›</a:t>
            </a:fld>
            <a:endParaRPr lang="nl-NL"/>
          </a:p>
        </p:txBody>
      </p:sp>
    </p:spTree>
    <p:extLst>
      <p:ext uri="{BB962C8B-B14F-4D97-AF65-F5344CB8AC3E}">
        <p14:creationId xmlns:p14="http://schemas.microsoft.com/office/powerpoint/2010/main" val="247328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2.pn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6971A3-7CB1-4045-9E30-9396532DBB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50B4A27C-89D3-479B-BB62-9E536EBF48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6961037"/>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0" r:id="rId12"/>
    <p:sldLayoutId id="2147483661" r:id="rId13"/>
  </p:sldLayoutIdLst>
  <p:txStyles>
    <p:titleStyle>
      <a:lvl1pPr algn="l" defTabSz="914400" rtl="0" eaLnBrk="1" latinLnBrk="0" hangingPunct="1">
        <a:lnSpc>
          <a:spcPct val="90000"/>
        </a:lnSpc>
        <a:spcBef>
          <a:spcPct val="0"/>
        </a:spcBef>
        <a:buNone/>
        <a:defRPr sz="2400" kern="1200">
          <a:solidFill>
            <a:schemeClr val="bg1"/>
          </a:solidFill>
          <a:latin typeface="Segoe UI" panose="020B0502040204020203" pitchFamily="34" charset="0"/>
          <a:ea typeface="+mj-ea"/>
          <a:cs typeface="Segoe UI"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6971A3-7CB1-4045-9E30-9396532DBB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0B4A27C-89D3-479B-BB62-9E536EBF48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61871860"/>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90000"/>
        </a:lnSpc>
        <a:spcBef>
          <a:spcPct val="0"/>
        </a:spcBef>
        <a:buNone/>
        <a:defRPr sz="4400" kern="1200">
          <a:solidFill>
            <a:srgbClr val="0078D4"/>
          </a:solidFill>
          <a:latin typeface="Segoe UI" panose="020B0502040204020203" pitchFamily="34" charset="0"/>
          <a:ea typeface="+mj-ea"/>
          <a:cs typeface="Segoe UI"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78D4"/>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78D4"/>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78D4"/>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78D4"/>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78D4"/>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sv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svg"/></Relationships>
</file>

<file path=ppt/slides/_rels/slide13.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8.png"/><Relationship Id="rId7"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2.png"/><Relationship Id="rId3" Type="http://schemas.openxmlformats.org/officeDocument/2006/relationships/image" Target="../media/image32.svg"/><Relationship Id="rId7" Type="http://schemas.openxmlformats.org/officeDocument/2006/relationships/image" Target="../media/image36.svg"/><Relationship Id="rId12" Type="http://schemas.openxmlformats.org/officeDocument/2006/relationships/image" Target="../media/image41.png"/><Relationship Id="rId2" Type="http://schemas.openxmlformats.org/officeDocument/2006/relationships/image" Target="../media/image31.png"/><Relationship Id="rId1" Type="http://schemas.openxmlformats.org/officeDocument/2006/relationships/slideLayout" Target="../slideLayouts/slideLayout6.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sv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16.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20.svg"/><Relationship Id="rId7" Type="http://schemas.openxmlformats.org/officeDocument/2006/relationships/image" Target="../media/image23.png"/><Relationship Id="rId2" Type="http://schemas.openxmlformats.org/officeDocument/2006/relationships/image" Target="../media/image19.png"/><Relationship Id="rId1" Type="http://schemas.openxmlformats.org/officeDocument/2006/relationships/slideLayout" Target="../slideLayouts/slideLayout6.xml"/><Relationship Id="rId6" Type="http://schemas.openxmlformats.org/officeDocument/2006/relationships/image" Target="../media/image43.png"/><Relationship Id="rId5" Type="http://schemas.openxmlformats.org/officeDocument/2006/relationships/image" Target="../media/image22.sv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20.svg"/><Relationship Id="rId7" Type="http://schemas.openxmlformats.org/officeDocument/2006/relationships/image" Target="../media/image23.png"/><Relationship Id="rId2" Type="http://schemas.openxmlformats.org/officeDocument/2006/relationships/image" Target="../media/image19.png"/><Relationship Id="rId1" Type="http://schemas.openxmlformats.org/officeDocument/2006/relationships/slideLayout" Target="../slideLayouts/slideLayout6.xml"/><Relationship Id="rId6" Type="http://schemas.openxmlformats.org/officeDocument/2006/relationships/image" Target="../media/image43.png"/><Relationship Id="rId5" Type="http://schemas.openxmlformats.org/officeDocument/2006/relationships/image" Target="../media/image22.svg"/><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24.svg"/><Relationship Id="rId7" Type="http://schemas.openxmlformats.org/officeDocument/2006/relationships/image" Target="../media/image22.svg"/><Relationship Id="rId2" Type="http://schemas.openxmlformats.org/officeDocument/2006/relationships/image" Target="../media/image23.png"/><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image" Target="../media/image20.svg"/><Relationship Id="rId10" Type="http://schemas.openxmlformats.org/officeDocument/2006/relationships/image" Target="../media/image54.svg"/><Relationship Id="rId4" Type="http://schemas.openxmlformats.org/officeDocument/2006/relationships/image" Target="../media/image19.png"/><Relationship Id="rId9" Type="http://schemas.openxmlformats.org/officeDocument/2006/relationships/image" Target="../media/image5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58.png"/><Relationship Id="rId5" Type="http://schemas.openxmlformats.org/officeDocument/2006/relationships/image" Target="../media/image57.svg"/><Relationship Id="rId4" Type="http://schemas.openxmlformats.org/officeDocument/2006/relationships/image" Target="../media/image5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8" Type="http://schemas.openxmlformats.org/officeDocument/2006/relationships/image" Target="../media/image24.svg"/><Relationship Id="rId13" Type="http://schemas.openxmlformats.org/officeDocument/2006/relationships/image" Target="../media/image54.svg"/><Relationship Id="rId3" Type="http://schemas.openxmlformats.org/officeDocument/2006/relationships/image" Target="../media/image20.svg"/><Relationship Id="rId7" Type="http://schemas.openxmlformats.org/officeDocument/2006/relationships/image" Target="../media/image23.png"/><Relationship Id="rId12" Type="http://schemas.openxmlformats.org/officeDocument/2006/relationships/image" Target="../media/image53.png"/><Relationship Id="rId2" Type="http://schemas.openxmlformats.org/officeDocument/2006/relationships/image" Target="../media/image19.png"/><Relationship Id="rId1" Type="http://schemas.openxmlformats.org/officeDocument/2006/relationships/slideLayout" Target="../slideLayouts/slideLayout6.xml"/><Relationship Id="rId6" Type="http://schemas.openxmlformats.org/officeDocument/2006/relationships/image" Target="../media/image43.png"/><Relationship Id="rId11" Type="http://schemas.openxmlformats.org/officeDocument/2006/relationships/image" Target="../media/image63.svg"/><Relationship Id="rId5" Type="http://schemas.openxmlformats.org/officeDocument/2006/relationships/image" Target="../media/image22.svg"/><Relationship Id="rId10" Type="http://schemas.openxmlformats.org/officeDocument/2006/relationships/image" Target="../media/image62.png"/><Relationship Id="rId4" Type="http://schemas.openxmlformats.org/officeDocument/2006/relationships/image" Target="../media/image21.png"/><Relationship Id="rId9" Type="http://schemas.openxmlformats.org/officeDocument/2006/relationships/image" Target="../media/image6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2AF28-4A06-44E6-86E6-C06F169E581B}"/>
              </a:ext>
            </a:extLst>
          </p:cNvPr>
          <p:cNvSpPr>
            <a:spLocks noGrp="1"/>
          </p:cNvSpPr>
          <p:nvPr>
            <p:ph type="ctrTitle"/>
          </p:nvPr>
        </p:nvSpPr>
        <p:spPr/>
        <p:txBody>
          <a:bodyPr>
            <a:normAutofit fontScale="90000"/>
          </a:bodyPr>
          <a:lstStyle/>
          <a:p>
            <a:r>
              <a:rPr lang="en-US"/>
              <a:t>Implementing an Event Sourcing strategy on Azure</a:t>
            </a:r>
            <a:endParaRPr lang="nl-NL"/>
          </a:p>
        </p:txBody>
      </p:sp>
      <p:sp>
        <p:nvSpPr>
          <p:cNvPr id="5" name="Subtitle 4">
            <a:extLst>
              <a:ext uri="{FF2B5EF4-FFF2-40B4-BE49-F238E27FC236}">
                <a16:creationId xmlns:a16="http://schemas.microsoft.com/office/drawing/2014/main" id="{9FB6477F-509E-4666-801C-2D66AEB4B949}"/>
              </a:ext>
            </a:extLst>
          </p:cNvPr>
          <p:cNvSpPr>
            <a:spLocks noGrp="1"/>
          </p:cNvSpPr>
          <p:nvPr>
            <p:ph type="subTitle" idx="1"/>
          </p:nvPr>
        </p:nvSpPr>
        <p:spPr/>
        <p:txBody>
          <a:bodyPr/>
          <a:lstStyle/>
          <a:p>
            <a:endParaRPr lang="nl-NL"/>
          </a:p>
        </p:txBody>
      </p:sp>
    </p:spTree>
    <p:extLst>
      <p:ext uri="{BB962C8B-B14F-4D97-AF65-F5344CB8AC3E}">
        <p14:creationId xmlns:p14="http://schemas.microsoft.com/office/powerpoint/2010/main" val="3986191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0BF13A-C2BF-4F99-BA8D-34A715EE139D}"/>
              </a:ext>
            </a:extLst>
          </p:cNvPr>
          <p:cNvSpPr>
            <a:spLocks noGrp="1"/>
          </p:cNvSpPr>
          <p:nvPr>
            <p:ph type="title"/>
          </p:nvPr>
        </p:nvSpPr>
        <p:spPr/>
        <p:txBody>
          <a:bodyPr/>
          <a:lstStyle/>
          <a:p>
            <a:r>
              <a:rPr lang="en-US"/>
              <a:t>Event Sourcing on Azure</a:t>
            </a:r>
            <a:endParaRPr lang="nl-NL"/>
          </a:p>
        </p:txBody>
      </p:sp>
      <p:graphicFrame>
        <p:nvGraphicFramePr>
          <p:cNvPr id="4" name="Content Placeholder 2">
            <a:extLst>
              <a:ext uri="{FF2B5EF4-FFF2-40B4-BE49-F238E27FC236}">
                <a16:creationId xmlns:a16="http://schemas.microsoft.com/office/drawing/2014/main" id="{F552CC54-4BBB-40F9-B2D8-8C73618361C6}"/>
              </a:ext>
            </a:extLst>
          </p:cNvPr>
          <p:cNvGraphicFramePr>
            <a:graphicFrameLocks noGrp="1"/>
          </p:cNvGraphicFramePr>
          <p:nvPr>
            <p:ph idx="1"/>
            <p:extLst>
              <p:ext uri="{D42A27DB-BD31-4B8C-83A1-F6EECF244321}">
                <p14:modId xmlns:p14="http://schemas.microsoft.com/office/powerpoint/2010/main" val="81829299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81189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4A69143A-68D1-42D8-8BDE-3C6CA167BE5A}"/>
                                            </p:graphicEl>
                                          </p:spTgt>
                                        </p:tgtEl>
                                        <p:attrNameLst>
                                          <p:attrName>style.visibility</p:attrName>
                                        </p:attrNameLst>
                                      </p:cBhvr>
                                      <p:to>
                                        <p:strVal val="visible"/>
                                      </p:to>
                                    </p:set>
                                    <p:animEffect transition="in" filter="fade">
                                      <p:cBhvr>
                                        <p:cTn id="7" dur="500"/>
                                        <p:tgtEl>
                                          <p:spTgt spid="4">
                                            <p:graphicEl>
                                              <a:dgm id="{4A69143A-68D1-42D8-8BDE-3C6CA167BE5A}"/>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graphicEl>
                                              <a:dgm id="{25F88D87-E4D7-473D-93FF-D719B6741D35}"/>
                                            </p:graphicEl>
                                          </p:spTgt>
                                        </p:tgtEl>
                                        <p:attrNameLst>
                                          <p:attrName>style.visibility</p:attrName>
                                        </p:attrNameLst>
                                      </p:cBhvr>
                                      <p:to>
                                        <p:strVal val="visible"/>
                                      </p:to>
                                    </p:set>
                                    <p:animEffect transition="in" filter="fade">
                                      <p:cBhvr>
                                        <p:cTn id="10" dur="500"/>
                                        <p:tgtEl>
                                          <p:spTgt spid="4">
                                            <p:graphicEl>
                                              <a:dgm id="{25F88D87-E4D7-473D-93FF-D719B6741D35}"/>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graphicEl>
                                              <a:dgm id="{7884CCAA-E3FA-4A52-80E5-BE25F2FA7C95}"/>
                                            </p:graphicEl>
                                          </p:spTgt>
                                        </p:tgtEl>
                                        <p:attrNameLst>
                                          <p:attrName>style.visibility</p:attrName>
                                        </p:attrNameLst>
                                      </p:cBhvr>
                                      <p:to>
                                        <p:strVal val="visible"/>
                                      </p:to>
                                    </p:set>
                                    <p:animEffect transition="in" filter="fade">
                                      <p:cBhvr>
                                        <p:cTn id="15" dur="500"/>
                                        <p:tgtEl>
                                          <p:spTgt spid="4">
                                            <p:graphicEl>
                                              <a:dgm id="{7884CCAA-E3FA-4A52-80E5-BE25F2FA7C95}"/>
                                            </p:graphic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graphicEl>
                                              <a:dgm id="{4A2959E5-BA37-4ABC-8E3D-0D6D8E2CEB2E}"/>
                                            </p:graphicEl>
                                          </p:spTgt>
                                        </p:tgtEl>
                                        <p:attrNameLst>
                                          <p:attrName>style.visibility</p:attrName>
                                        </p:attrNameLst>
                                      </p:cBhvr>
                                      <p:to>
                                        <p:strVal val="visible"/>
                                      </p:to>
                                    </p:set>
                                    <p:animEffect transition="in" filter="fade">
                                      <p:cBhvr>
                                        <p:cTn id="18" dur="500"/>
                                        <p:tgtEl>
                                          <p:spTgt spid="4">
                                            <p:graphicEl>
                                              <a:dgm id="{4A2959E5-BA37-4ABC-8E3D-0D6D8E2CEB2E}"/>
                                            </p:graphicEl>
                                          </p:spTgt>
                                        </p:tgtEl>
                                      </p:cBhvr>
                                    </p:animEffect>
                                  </p:childTnLst>
                                </p:cTn>
                              </p:par>
                              <p:par>
                                <p:cTn id="19" presetID="9" presetClass="emph" presetSubtype="0" grpId="1" nodeType="withEffect">
                                  <p:stCondLst>
                                    <p:cond delay="0"/>
                                  </p:stCondLst>
                                  <p:childTnLst>
                                    <p:set>
                                      <p:cBhvr>
                                        <p:cTn id="20" dur="indefinite"/>
                                        <p:tgtEl>
                                          <p:spTgt spid="4">
                                            <p:graphicEl>
                                              <a:dgm id="{4A69143A-68D1-42D8-8BDE-3C6CA167BE5A}"/>
                                            </p:graphicEl>
                                          </p:spTgt>
                                        </p:tgtEl>
                                        <p:attrNameLst>
                                          <p:attrName>style.opacity</p:attrName>
                                        </p:attrNameLst>
                                      </p:cBhvr>
                                      <p:to>
                                        <p:strVal val="0.25"/>
                                      </p:to>
                                    </p:set>
                                    <p:animEffect filter="image" prLst="opacity: 0.25">
                                      <p:cBhvr rctx="IE">
                                        <p:cTn id="21" dur="indefinite"/>
                                        <p:tgtEl>
                                          <p:spTgt spid="4">
                                            <p:graphicEl>
                                              <a:dgm id="{4A69143A-68D1-42D8-8BDE-3C6CA167BE5A}"/>
                                            </p:graphicEl>
                                          </p:spTgt>
                                        </p:tgtEl>
                                      </p:cBhvr>
                                    </p:animEffect>
                                  </p:childTnLst>
                                </p:cTn>
                              </p:par>
                              <p:par>
                                <p:cTn id="22" presetID="9" presetClass="emph" presetSubtype="0" grpId="1" nodeType="withEffect">
                                  <p:stCondLst>
                                    <p:cond delay="0"/>
                                  </p:stCondLst>
                                  <p:childTnLst>
                                    <p:set>
                                      <p:cBhvr>
                                        <p:cTn id="23" dur="indefinite"/>
                                        <p:tgtEl>
                                          <p:spTgt spid="4">
                                            <p:graphicEl>
                                              <a:dgm id="{25F88D87-E4D7-473D-93FF-D719B6741D35}"/>
                                            </p:graphicEl>
                                          </p:spTgt>
                                        </p:tgtEl>
                                        <p:attrNameLst>
                                          <p:attrName>style.opacity</p:attrName>
                                        </p:attrNameLst>
                                      </p:cBhvr>
                                      <p:to>
                                        <p:strVal val="0.25"/>
                                      </p:to>
                                    </p:set>
                                    <p:animEffect filter="image" prLst="opacity: 0.25">
                                      <p:cBhvr rctx="IE">
                                        <p:cTn id="24" dur="indefinite"/>
                                        <p:tgtEl>
                                          <p:spTgt spid="4">
                                            <p:graphicEl>
                                              <a:dgm id="{25F88D87-E4D7-473D-93FF-D719B6741D35}"/>
                                            </p:graphic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graphicEl>
                                              <a:dgm id="{7E5971A5-0439-4ABE-8835-A4FBD999A507}"/>
                                            </p:graphicEl>
                                          </p:spTgt>
                                        </p:tgtEl>
                                        <p:attrNameLst>
                                          <p:attrName>style.visibility</p:attrName>
                                        </p:attrNameLst>
                                      </p:cBhvr>
                                      <p:to>
                                        <p:strVal val="visible"/>
                                      </p:to>
                                    </p:set>
                                    <p:animEffect transition="in" filter="fade">
                                      <p:cBhvr>
                                        <p:cTn id="29" dur="500"/>
                                        <p:tgtEl>
                                          <p:spTgt spid="4">
                                            <p:graphicEl>
                                              <a:dgm id="{7E5971A5-0439-4ABE-8835-A4FBD999A507}"/>
                                            </p:graphic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
                                            <p:graphicEl>
                                              <a:dgm id="{27D41F8A-7289-41C5-8D0B-1CB4EBE1C611}"/>
                                            </p:graphicEl>
                                          </p:spTgt>
                                        </p:tgtEl>
                                        <p:attrNameLst>
                                          <p:attrName>style.visibility</p:attrName>
                                        </p:attrNameLst>
                                      </p:cBhvr>
                                      <p:to>
                                        <p:strVal val="visible"/>
                                      </p:to>
                                    </p:set>
                                    <p:animEffect transition="in" filter="fade">
                                      <p:cBhvr>
                                        <p:cTn id="32" dur="500"/>
                                        <p:tgtEl>
                                          <p:spTgt spid="4">
                                            <p:graphicEl>
                                              <a:dgm id="{27D41F8A-7289-41C5-8D0B-1CB4EBE1C611}"/>
                                            </p:graphicEl>
                                          </p:spTgt>
                                        </p:tgtEl>
                                      </p:cBhvr>
                                    </p:animEffect>
                                  </p:childTnLst>
                                </p:cTn>
                              </p:par>
                              <p:par>
                                <p:cTn id="33" presetID="9" presetClass="emph" presetSubtype="0" grpId="1" nodeType="withEffect">
                                  <p:stCondLst>
                                    <p:cond delay="0"/>
                                  </p:stCondLst>
                                  <p:childTnLst>
                                    <p:set>
                                      <p:cBhvr>
                                        <p:cTn id="34" dur="indefinite"/>
                                        <p:tgtEl>
                                          <p:spTgt spid="4">
                                            <p:graphicEl>
                                              <a:dgm id="{7884CCAA-E3FA-4A52-80E5-BE25F2FA7C95}"/>
                                            </p:graphicEl>
                                          </p:spTgt>
                                        </p:tgtEl>
                                        <p:attrNameLst>
                                          <p:attrName>style.opacity</p:attrName>
                                        </p:attrNameLst>
                                      </p:cBhvr>
                                      <p:to>
                                        <p:strVal val="0.25"/>
                                      </p:to>
                                    </p:set>
                                    <p:animEffect filter="image" prLst="opacity: 0.25">
                                      <p:cBhvr rctx="IE">
                                        <p:cTn id="35" dur="indefinite"/>
                                        <p:tgtEl>
                                          <p:spTgt spid="4">
                                            <p:graphicEl>
                                              <a:dgm id="{7884CCAA-E3FA-4A52-80E5-BE25F2FA7C95}"/>
                                            </p:graphicEl>
                                          </p:spTgt>
                                        </p:tgtEl>
                                      </p:cBhvr>
                                    </p:animEffect>
                                  </p:childTnLst>
                                </p:cTn>
                              </p:par>
                              <p:par>
                                <p:cTn id="36" presetID="9" presetClass="emph" presetSubtype="0" grpId="1" nodeType="withEffect">
                                  <p:stCondLst>
                                    <p:cond delay="0"/>
                                  </p:stCondLst>
                                  <p:childTnLst>
                                    <p:set>
                                      <p:cBhvr>
                                        <p:cTn id="37" dur="indefinite"/>
                                        <p:tgtEl>
                                          <p:spTgt spid="4">
                                            <p:graphicEl>
                                              <a:dgm id="{4A2959E5-BA37-4ABC-8E3D-0D6D8E2CEB2E}"/>
                                            </p:graphicEl>
                                          </p:spTgt>
                                        </p:tgtEl>
                                        <p:attrNameLst>
                                          <p:attrName>style.opacity</p:attrName>
                                        </p:attrNameLst>
                                      </p:cBhvr>
                                      <p:to>
                                        <p:strVal val="0.25"/>
                                      </p:to>
                                    </p:set>
                                    <p:animEffect filter="image" prLst="opacity: 0.25">
                                      <p:cBhvr rctx="IE">
                                        <p:cTn id="38" dur="indefinite"/>
                                        <p:tgtEl>
                                          <p:spTgt spid="4">
                                            <p:graphicEl>
                                              <a:dgm id="{4A2959E5-BA37-4ABC-8E3D-0D6D8E2CEB2E}"/>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Graphic spid="4" grpId="1" uiExpand="1">
        <p:bldSub>
          <a:bldDgm bld="one"/>
        </p:bldSub>
      </p:bldGraphic>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6" name="Freeform: Shape 95">
            <a:extLst>
              <a:ext uri="{FF2B5EF4-FFF2-40B4-BE49-F238E27FC236}">
                <a16:creationId xmlns:a16="http://schemas.microsoft.com/office/drawing/2014/main" id="{AD71FBD2-0A52-4CF5-9ADE-5E95C3126BD1}"/>
              </a:ext>
            </a:extLst>
          </p:cNvPr>
          <p:cNvSpPr>
            <a:spLocks/>
          </p:cNvSpPr>
          <p:nvPr/>
        </p:nvSpPr>
        <p:spPr bwMode="auto">
          <a:xfrm>
            <a:off x="1281629" y="5364003"/>
            <a:ext cx="9922465" cy="1934496"/>
          </a:xfrm>
          <a:custGeom>
            <a:avLst/>
            <a:gdLst>
              <a:gd name="connsiteX0" fmla="*/ 8407318 w 9922465"/>
              <a:gd name="connsiteY0" fmla="*/ 1824114 h 1934496"/>
              <a:gd name="connsiteX1" fmla="*/ 8462510 w 9922465"/>
              <a:gd name="connsiteY1" fmla="*/ 1879305 h 1934496"/>
              <a:gd name="connsiteX2" fmla="*/ 8407318 w 9922465"/>
              <a:gd name="connsiteY2" fmla="*/ 1934496 h 1934496"/>
              <a:gd name="connsiteX3" fmla="*/ 8352126 w 9922465"/>
              <a:gd name="connsiteY3" fmla="*/ 1879305 h 1934496"/>
              <a:gd name="connsiteX4" fmla="*/ 8407318 w 9922465"/>
              <a:gd name="connsiteY4" fmla="*/ 1824114 h 1934496"/>
              <a:gd name="connsiteX5" fmla="*/ 8273682 w 9922465"/>
              <a:gd name="connsiteY5" fmla="*/ 1824114 h 1934496"/>
              <a:gd name="connsiteX6" fmla="*/ 8328874 w 9922465"/>
              <a:gd name="connsiteY6" fmla="*/ 1879305 h 1934496"/>
              <a:gd name="connsiteX7" fmla="*/ 8273682 w 9922465"/>
              <a:gd name="connsiteY7" fmla="*/ 1934496 h 1934496"/>
              <a:gd name="connsiteX8" fmla="*/ 8218490 w 9922465"/>
              <a:gd name="connsiteY8" fmla="*/ 1879305 h 1934496"/>
              <a:gd name="connsiteX9" fmla="*/ 8273682 w 9922465"/>
              <a:gd name="connsiteY9" fmla="*/ 1824114 h 1934496"/>
              <a:gd name="connsiteX10" fmla="*/ 8143386 w 9922465"/>
              <a:gd name="connsiteY10" fmla="*/ 1824114 h 1934496"/>
              <a:gd name="connsiteX11" fmla="*/ 8198578 w 9922465"/>
              <a:gd name="connsiteY11" fmla="*/ 1879305 h 1934496"/>
              <a:gd name="connsiteX12" fmla="*/ 8143386 w 9922465"/>
              <a:gd name="connsiteY12" fmla="*/ 1934496 h 1934496"/>
              <a:gd name="connsiteX13" fmla="*/ 8088194 w 9922465"/>
              <a:gd name="connsiteY13" fmla="*/ 1879305 h 1934496"/>
              <a:gd name="connsiteX14" fmla="*/ 8143386 w 9922465"/>
              <a:gd name="connsiteY14" fmla="*/ 1824114 h 1934496"/>
              <a:gd name="connsiteX15" fmla="*/ 8009752 w 9922465"/>
              <a:gd name="connsiteY15" fmla="*/ 1824114 h 1934496"/>
              <a:gd name="connsiteX16" fmla="*/ 8064944 w 9922465"/>
              <a:gd name="connsiteY16" fmla="*/ 1879305 h 1934496"/>
              <a:gd name="connsiteX17" fmla="*/ 8009752 w 9922465"/>
              <a:gd name="connsiteY17" fmla="*/ 1934496 h 1934496"/>
              <a:gd name="connsiteX18" fmla="*/ 7954560 w 9922465"/>
              <a:gd name="connsiteY18" fmla="*/ 1879305 h 1934496"/>
              <a:gd name="connsiteX19" fmla="*/ 8009752 w 9922465"/>
              <a:gd name="connsiteY19" fmla="*/ 1824114 h 1934496"/>
              <a:gd name="connsiteX20" fmla="*/ 7876117 w 9922465"/>
              <a:gd name="connsiteY20" fmla="*/ 1824114 h 1934496"/>
              <a:gd name="connsiteX21" fmla="*/ 7931309 w 9922465"/>
              <a:gd name="connsiteY21" fmla="*/ 1879305 h 1934496"/>
              <a:gd name="connsiteX22" fmla="*/ 7876117 w 9922465"/>
              <a:gd name="connsiteY22" fmla="*/ 1934496 h 1934496"/>
              <a:gd name="connsiteX23" fmla="*/ 7820925 w 9922465"/>
              <a:gd name="connsiteY23" fmla="*/ 1879305 h 1934496"/>
              <a:gd name="connsiteX24" fmla="*/ 7876117 w 9922465"/>
              <a:gd name="connsiteY24" fmla="*/ 1824114 h 1934496"/>
              <a:gd name="connsiteX25" fmla="*/ 7745824 w 9922465"/>
              <a:gd name="connsiteY25" fmla="*/ 1824114 h 1934496"/>
              <a:gd name="connsiteX26" fmla="*/ 7801016 w 9922465"/>
              <a:gd name="connsiteY26" fmla="*/ 1879305 h 1934496"/>
              <a:gd name="connsiteX27" fmla="*/ 7745824 w 9922465"/>
              <a:gd name="connsiteY27" fmla="*/ 1934496 h 1934496"/>
              <a:gd name="connsiteX28" fmla="*/ 7690632 w 9922465"/>
              <a:gd name="connsiteY28" fmla="*/ 1879305 h 1934496"/>
              <a:gd name="connsiteX29" fmla="*/ 7745824 w 9922465"/>
              <a:gd name="connsiteY29" fmla="*/ 1824114 h 1934496"/>
              <a:gd name="connsiteX30" fmla="*/ 7608849 w 9922465"/>
              <a:gd name="connsiteY30" fmla="*/ 1824114 h 1934496"/>
              <a:gd name="connsiteX31" fmla="*/ 7664041 w 9922465"/>
              <a:gd name="connsiteY31" fmla="*/ 1879305 h 1934496"/>
              <a:gd name="connsiteX32" fmla="*/ 7608849 w 9922465"/>
              <a:gd name="connsiteY32" fmla="*/ 1934496 h 1934496"/>
              <a:gd name="connsiteX33" fmla="*/ 7553657 w 9922465"/>
              <a:gd name="connsiteY33" fmla="*/ 1879305 h 1934496"/>
              <a:gd name="connsiteX34" fmla="*/ 7608849 w 9922465"/>
              <a:gd name="connsiteY34" fmla="*/ 1824114 h 1934496"/>
              <a:gd name="connsiteX35" fmla="*/ 7481895 w 9922465"/>
              <a:gd name="connsiteY35" fmla="*/ 1824114 h 1934496"/>
              <a:gd name="connsiteX36" fmla="*/ 7537087 w 9922465"/>
              <a:gd name="connsiteY36" fmla="*/ 1879305 h 1934496"/>
              <a:gd name="connsiteX37" fmla="*/ 7481895 w 9922465"/>
              <a:gd name="connsiteY37" fmla="*/ 1934496 h 1934496"/>
              <a:gd name="connsiteX38" fmla="*/ 7426703 w 9922465"/>
              <a:gd name="connsiteY38" fmla="*/ 1879305 h 1934496"/>
              <a:gd name="connsiteX39" fmla="*/ 7481895 w 9922465"/>
              <a:gd name="connsiteY39" fmla="*/ 1824114 h 1934496"/>
              <a:gd name="connsiteX40" fmla="*/ 7341579 w 9922465"/>
              <a:gd name="connsiteY40" fmla="*/ 1824114 h 1934496"/>
              <a:gd name="connsiteX41" fmla="*/ 7396771 w 9922465"/>
              <a:gd name="connsiteY41" fmla="*/ 1879305 h 1934496"/>
              <a:gd name="connsiteX42" fmla="*/ 7341579 w 9922465"/>
              <a:gd name="connsiteY42" fmla="*/ 1934496 h 1934496"/>
              <a:gd name="connsiteX43" fmla="*/ 7286387 w 9922465"/>
              <a:gd name="connsiteY43" fmla="*/ 1879305 h 1934496"/>
              <a:gd name="connsiteX44" fmla="*/ 7341579 w 9922465"/>
              <a:gd name="connsiteY44" fmla="*/ 1824114 h 1934496"/>
              <a:gd name="connsiteX45" fmla="*/ 7211286 w 9922465"/>
              <a:gd name="connsiteY45" fmla="*/ 1824114 h 1934496"/>
              <a:gd name="connsiteX46" fmla="*/ 7266478 w 9922465"/>
              <a:gd name="connsiteY46" fmla="*/ 1879305 h 1934496"/>
              <a:gd name="connsiteX47" fmla="*/ 7211286 w 9922465"/>
              <a:gd name="connsiteY47" fmla="*/ 1934496 h 1934496"/>
              <a:gd name="connsiteX48" fmla="*/ 7156094 w 9922465"/>
              <a:gd name="connsiteY48" fmla="*/ 1879305 h 1934496"/>
              <a:gd name="connsiteX49" fmla="*/ 7211286 w 9922465"/>
              <a:gd name="connsiteY49" fmla="*/ 1824114 h 1934496"/>
              <a:gd name="connsiteX50" fmla="*/ 7080993 w 9922465"/>
              <a:gd name="connsiteY50" fmla="*/ 1824114 h 1934496"/>
              <a:gd name="connsiteX51" fmla="*/ 7136185 w 9922465"/>
              <a:gd name="connsiteY51" fmla="*/ 1879305 h 1934496"/>
              <a:gd name="connsiteX52" fmla="*/ 7080993 w 9922465"/>
              <a:gd name="connsiteY52" fmla="*/ 1934496 h 1934496"/>
              <a:gd name="connsiteX53" fmla="*/ 7025801 w 9922465"/>
              <a:gd name="connsiteY53" fmla="*/ 1879305 h 1934496"/>
              <a:gd name="connsiteX54" fmla="*/ 7080993 w 9922465"/>
              <a:gd name="connsiteY54" fmla="*/ 1824114 h 1934496"/>
              <a:gd name="connsiteX55" fmla="*/ 6947357 w 9922465"/>
              <a:gd name="connsiteY55" fmla="*/ 1824114 h 1934496"/>
              <a:gd name="connsiteX56" fmla="*/ 7002549 w 9922465"/>
              <a:gd name="connsiteY56" fmla="*/ 1879305 h 1934496"/>
              <a:gd name="connsiteX57" fmla="*/ 6947357 w 9922465"/>
              <a:gd name="connsiteY57" fmla="*/ 1934496 h 1934496"/>
              <a:gd name="connsiteX58" fmla="*/ 6892165 w 9922465"/>
              <a:gd name="connsiteY58" fmla="*/ 1879305 h 1934496"/>
              <a:gd name="connsiteX59" fmla="*/ 6947357 w 9922465"/>
              <a:gd name="connsiteY59" fmla="*/ 1824114 h 1934496"/>
              <a:gd name="connsiteX60" fmla="*/ 6817063 w 9922465"/>
              <a:gd name="connsiteY60" fmla="*/ 1824114 h 1934496"/>
              <a:gd name="connsiteX61" fmla="*/ 6872255 w 9922465"/>
              <a:gd name="connsiteY61" fmla="*/ 1879305 h 1934496"/>
              <a:gd name="connsiteX62" fmla="*/ 6817063 w 9922465"/>
              <a:gd name="connsiteY62" fmla="*/ 1934496 h 1934496"/>
              <a:gd name="connsiteX63" fmla="*/ 6761871 w 9922465"/>
              <a:gd name="connsiteY63" fmla="*/ 1879305 h 1934496"/>
              <a:gd name="connsiteX64" fmla="*/ 6817063 w 9922465"/>
              <a:gd name="connsiteY64" fmla="*/ 1824114 h 1934496"/>
              <a:gd name="connsiteX65" fmla="*/ 6683431 w 9922465"/>
              <a:gd name="connsiteY65" fmla="*/ 1824114 h 1934496"/>
              <a:gd name="connsiteX66" fmla="*/ 6738623 w 9922465"/>
              <a:gd name="connsiteY66" fmla="*/ 1879305 h 1934496"/>
              <a:gd name="connsiteX67" fmla="*/ 6683431 w 9922465"/>
              <a:gd name="connsiteY67" fmla="*/ 1934496 h 1934496"/>
              <a:gd name="connsiteX68" fmla="*/ 6628239 w 9922465"/>
              <a:gd name="connsiteY68" fmla="*/ 1879305 h 1934496"/>
              <a:gd name="connsiteX69" fmla="*/ 6683431 w 9922465"/>
              <a:gd name="connsiteY69" fmla="*/ 1824114 h 1934496"/>
              <a:gd name="connsiteX70" fmla="*/ 6553137 w 9922465"/>
              <a:gd name="connsiteY70" fmla="*/ 1824114 h 1934496"/>
              <a:gd name="connsiteX71" fmla="*/ 6608329 w 9922465"/>
              <a:gd name="connsiteY71" fmla="*/ 1879305 h 1934496"/>
              <a:gd name="connsiteX72" fmla="*/ 6553137 w 9922465"/>
              <a:gd name="connsiteY72" fmla="*/ 1934496 h 1934496"/>
              <a:gd name="connsiteX73" fmla="*/ 6497945 w 9922465"/>
              <a:gd name="connsiteY73" fmla="*/ 1879305 h 1934496"/>
              <a:gd name="connsiteX74" fmla="*/ 6553137 w 9922465"/>
              <a:gd name="connsiteY74" fmla="*/ 1824114 h 1934496"/>
              <a:gd name="connsiteX75" fmla="*/ 6289207 w 9922465"/>
              <a:gd name="connsiteY75" fmla="*/ 1824114 h 1934496"/>
              <a:gd name="connsiteX76" fmla="*/ 6344399 w 9922465"/>
              <a:gd name="connsiteY76" fmla="*/ 1879305 h 1934496"/>
              <a:gd name="connsiteX77" fmla="*/ 6289207 w 9922465"/>
              <a:gd name="connsiteY77" fmla="*/ 1934496 h 1934496"/>
              <a:gd name="connsiteX78" fmla="*/ 6234015 w 9922465"/>
              <a:gd name="connsiteY78" fmla="*/ 1879305 h 1934496"/>
              <a:gd name="connsiteX79" fmla="*/ 6289207 w 9922465"/>
              <a:gd name="connsiteY79" fmla="*/ 1824114 h 1934496"/>
              <a:gd name="connsiteX80" fmla="*/ 6155572 w 9922465"/>
              <a:gd name="connsiteY80" fmla="*/ 1824114 h 1934496"/>
              <a:gd name="connsiteX81" fmla="*/ 6210764 w 9922465"/>
              <a:gd name="connsiteY81" fmla="*/ 1879305 h 1934496"/>
              <a:gd name="connsiteX82" fmla="*/ 6155572 w 9922465"/>
              <a:gd name="connsiteY82" fmla="*/ 1934496 h 1934496"/>
              <a:gd name="connsiteX83" fmla="*/ 6100380 w 9922465"/>
              <a:gd name="connsiteY83" fmla="*/ 1879305 h 1934496"/>
              <a:gd name="connsiteX84" fmla="*/ 6155572 w 9922465"/>
              <a:gd name="connsiteY84" fmla="*/ 1824114 h 1934496"/>
              <a:gd name="connsiteX85" fmla="*/ 6021938 w 9922465"/>
              <a:gd name="connsiteY85" fmla="*/ 1824114 h 1934496"/>
              <a:gd name="connsiteX86" fmla="*/ 6077130 w 9922465"/>
              <a:gd name="connsiteY86" fmla="*/ 1879305 h 1934496"/>
              <a:gd name="connsiteX87" fmla="*/ 6021938 w 9922465"/>
              <a:gd name="connsiteY87" fmla="*/ 1934496 h 1934496"/>
              <a:gd name="connsiteX88" fmla="*/ 5966746 w 9922465"/>
              <a:gd name="connsiteY88" fmla="*/ 1879305 h 1934496"/>
              <a:gd name="connsiteX89" fmla="*/ 6021938 w 9922465"/>
              <a:gd name="connsiteY89" fmla="*/ 1824114 h 1934496"/>
              <a:gd name="connsiteX90" fmla="*/ 5884964 w 9922465"/>
              <a:gd name="connsiteY90" fmla="*/ 1824114 h 1934496"/>
              <a:gd name="connsiteX91" fmla="*/ 5940156 w 9922465"/>
              <a:gd name="connsiteY91" fmla="*/ 1879305 h 1934496"/>
              <a:gd name="connsiteX92" fmla="*/ 5884964 w 9922465"/>
              <a:gd name="connsiteY92" fmla="*/ 1934496 h 1934496"/>
              <a:gd name="connsiteX93" fmla="*/ 5829772 w 9922465"/>
              <a:gd name="connsiteY93" fmla="*/ 1879305 h 1934496"/>
              <a:gd name="connsiteX94" fmla="*/ 5884964 w 9922465"/>
              <a:gd name="connsiteY94" fmla="*/ 1824114 h 1934496"/>
              <a:gd name="connsiteX95" fmla="*/ 5754670 w 9922465"/>
              <a:gd name="connsiteY95" fmla="*/ 1824114 h 1934496"/>
              <a:gd name="connsiteX96" fmla="*/ 5809862 w 9922465"/>
              <a:gd name="connsiteY96" fmla="*/ 1879305 h 1934496"/>
              <a:gd name="connsiteX97" fmla="*/ 5754670 w 9922465"/>
              <a:gd name="connsiteY97" fmla="*/ 1934496 h 1934496"/>
              <a:gd name="connsiteX98" fmla="*/ 5699478 w 9922465"/>
              <a:gd name="connsiteY98" fmla="*/ 1879305 h 1934496"/>
              <a:gd name="connsiteX99" fmla="*/ 5754670 w 9922465"/>
              <a:gd name="connsiteY99" fmla="*/ 1824114 h 1934496"/>
              <a:gd name="connsiteX100" fmla="*/ 5487399 w 9922465"/>
              <a:gd name="connsiteY100" fmla="*/ 1824114 h 1934496"/>
              <a:gd name="connsiteX101" fmla="*/ 5542591 w 9922465"/>
              <a:gd name="connsiteY101" fmla="*/ 1879305 h 1934496"/>
              <a:gd name="connsiteX102" fmla="*/ 5487399 w 9922465"/>
              <a:gd name="connsiteY102" fmla="*/ 1934496 h 1934496"/>
              <a:gd name="connsiteX103" fmla="*/ 5432207 w 9922465"/>
              <a:gd name="connsiteY103" fmla="*/ 1879305 h 1934496"/>
              <a:gd name="connsiteX104" fmla="*/ 5487399 w 9922465"/>
              <a:gd name="connsiteY104" fmla="*/ 1824114 h 1934496"/>
              <a:gd name="connsiteX105" fmla="*/ 5357105 w 9922465"/>
              <a:gd name="connsiteY105" fmla="*/ 1824114 h 1934496"/>
              <a:gd name="connsiteX106" fmla="*/ 5412297 w 9922465"/>
              <a:gd name="connsiteY106" fmla="*/ 1879305 h 1934496"/>
              <a:gd name="connsiteX107" fmla="*/ 5357105 w 9922465"/>
              <a:gd name="connsiteY107" fmla="*/ 1934496 h 1934496"/>
              <a:gd name="connsiteX108" fmla="*/ 5301913 w 9922465"/>
              <a:gd name="connsiteY108" fmla="*/ 1879305 h 1934496"/>
              <a:gd name="connsiteX109" fmla="*/ 5357105 w 9922465"/>
              <a:gd name="connsiteY109" fmla="*/ 1824114 h 1934496"/>
              <a:gd name="connsiteX110" fmla="*/ 5223473 w 9922465"/>
              <a:gd name="connsiteY110" fmla="*/ 1824114 h 1934496"/>
              <a:gd name="connsiteX111" fmla="*/ 5278665 w 9922465"/>
              <a:gd name="connsiteY111" fmla="*/ 1879305 h 1934496"/>
              <a:gd name="connsiteX112" fmla="*/ 5223473 w 9922465"/>
              <a:gd name="connsiteY112" fmla="*/ 1934496 h 1934496"/>
              <a:gd name="connsiteX113" fmla="*/ 5168281 w 9922465"/>
              <a:gd name="connsiteY113" fmla="*/ 1879305 h 1934496"/>
              <a:gd name="connsiteX114" fmla="*/ 5223473 w 9922465"/>
              <a:gd name="connsiteY114" fmla="*/ 1824114 h 1934496"/>
              <a:gd name="connsiteX115" fmla="*/ 5093178 w 9922465"/>
              <a:gd name="connsiteY115" fmla="*/ 1824114 h 1934496"/>
              <a:gd name="connsiteX116" fmla="*/ 5148370 w 9922465"/>
              <a:gd name="connsiteY116" fmla="*/ 1879305 h 1934496"/>
              <a:gd name="connsiteX117" fmla="*/ 5093178 w 9922465"/>
              <a:gd name="connsiteY117" fmla="*/ 1934496 h 1934496"/>
              <a:gd name="connsiteX118" fmla="*/ 5037986 w 9922465"/>
              <a:gd name="connsiteY118" fmla="*/ 1879305 h 1934496"/>
              <a:gd name="connsiteX119" fmla="*/ 5093178 w 9922465"/>
              <a:gd name="connsiteY119" fmla="*/ 1824114 h 1934496"/>
              <a:gd name="connsiteX120" fmla="*/ 4959543 w 9922465"/>
              <a:gd name="connsiteY120" fmla="*/ 1824114 h 1934496"/>
              <a:gd name="connsiteX121" fmla="*/ 5014735 w 9922465"/>
              <a:gd name="connsiteY121" fmla="*/ 1879305 h 1934496"/>
              <a:gd name="connsiteX122" fmla="*/ 4959543 w 9922465"/>
              <a:gd name="connsiteY122" fmla="*/ 1934496 h 1934496"/>
              <a:gd name="connsiteX123" fmla="*/ 4904351 w 9922465"/>
              <a:gd name="connsiteY123" fmla="*/ 1879305 h 1934496"/>
              <a:gd name="connsiteX124" fmla="*/ 4959543 w 9922465"/>
              <a:gd name="connsiteY124" fmla="*/ 1824114 h 1934496"/>
              <a:gd name="connsiteX125" fmla="*/ 4829250 w 9922465"/>
              <a:gd name="connsiteY125" fmla="*/ 1824114 h 1934496"/>
              <a:gd name="connsiteX126" fmla="*/ 4884442 w 9922465"/>
              <a:gd name="connsiteY126" fmla="*/ 1879305 h 1934496"/>
              <a:gd name="connsiteX127" fmla="*/ 4829250 w 9922465"/>
              <a:gd name="connsiteY127" fmla="*/ 1934496 h 1934496"/>
              <a:gd name="connsiteX128" fmla="*/ 4774058 w 9922465"/>
              <a:gd name="connsiteY128" fmla="*/ 1879305 h 1934496"/>
              <a:gd name="connsiteX129" fmla="*/ 4829250 w 9922465"/>
              <a:gd name="connsiteY129" fmla="*/ 1824114 h 1934496"/>
              <a:gd name="connsiteX130" fmla="*/ 4695613 w 9922465"/>
              <a:gd name="connsiteY130" fmla="*/ 1824114 h 1934496"/>
              <a:gd name="connsiteX131" fmla="*/ 4750805 w 9922465"/>
              <a:gd name="connsiteY131" fmla="*/ 1879305 h 1934496"/>
              <a:gd name="connsiteX132" fmla="*/ 4695613 w 9922465"/>
              <a:gd name="connsiteY132" fmla="*/ 1934496 h 1934496"/>
              <a:gd name="connsiteX133" fmla="*/ 4640421 w 9922465"/>
              <a:gd name="connsiteY133" fmla="*/ 1879305 h 1934496"/>
              <a:gd name="connsiteX134" fmla="*/ 4695613 w 9922465"/>
              <a:gd name="connsiteY134" fmla="*/ 1824114 h 1934496"/>
              <a:gd name="connsiteX135" fmla="*/ 2834762 w 9922465"/>
              <a:gd name="connsiteY135" fmla="*/ 1824114 h 1934496"/>
              <a:gd name="connsiteX136" fmla="*/ 2889954 w 9922465"/>
              <a:gd name="connsiteY136" fmla="*/ 1879305 h 1934496"/>
              <a:gd name="connsiteX137" fmla="*/ 2834762 w 9922465"/>
              <a:gd name="connsiteY137" fmla="*/ 1934496 h 1934496"/>
              <a:gd name="connsiteX138" fmla="*/ 2779570 w 9922465"/>
              <a:gd name="connsiteY138" fmla="*/ 1879305 h 1934496"/>
              <a:gd name="connsiteX139" fmla="*/ 2834762 w 9922465"/>
              <a:gd name="connsiteY139" fmla="*/ 1824114 h 1934496"/>
              <a:gd name="connsiteX140" fmla="*/ 2707807 w 9922465"/>
              <a:gd name="connsiteY140" fmla="*/ 1824114 h 1934496"/>
              <a:gd name="connsiteX141" fmla="*/ 2762999 w 9922465"/>
              <a:gd name="connsiteY141" fmla="*/ 1879305 h 1934496"/>
              <a:gd name="connsiteX142" fmla="*/ 2707807 w 9922465"/>
              <a:gd name="connsiteY142" fmla="*/ 1934496 h 1934496"/>
              <a:gd name="connsiteX143" fmla="*/ 2652615 w 9922465"/>
              <a:gd name="connsiteY143" fmla="*/ 1879305 h 1934496"/>
              <a:gd name="connsiteX144" fmla="*/ 2707807 w 9922465"/>
              <a:gd name="connsiteY144" fmla="*/ 1824114 h 1934496"/>
              <a:gd name="connsiteX145" fmla="*/ 2570834 w 9922465"/>
              <a:gd name="connsiteY145" fmla="*/ 1824114 h 1934496"/>
              <a:gd name="connsiteX146" fmla="*/ 2626025 w 9922465"/>
              <a:gd name="connsiteY146" fmla="*/ 1879305 h 1934496"/>
              <a:gd name="connsiteX147" fmla="*/ 2570834 w 9922465"/>
              <a:gd name="connsiteY147" fmla="*/ 1934496 h 1934496"/>
              <a:gd name="connsiteX148" fmla="*/ 2515641 w 9922465"/>
              <a:gd name="connsiteY148" fmla="*/ 1879305 h 1934496"/>
              <a:gd name="connsiteX149" fmla="*/ 2570834 w 9922465"/>
              <a:gd name="connsiteY149" fmla="*/ 1824114 h 1934496"/>
              <a:gd name="connsiteX150" fmla="*/ 2437196 w 9922465"/>
              <a:gd name="connsiteY150" fmla="*/ 1824114 h 1934496"/>
              <a:gd name="connsiteX151" fmla="*/ 2492389 w 9922465"/>
              <a:gd name="connsiteY151" fmla="*/ 1879305 h 1934496"/>
              <a:gd name="connsiteX152" fmla="*/ 2437196 w 9922465"/>
              <a:gd name="connsiteY152" fmla="*/ 1934496 h 1934496"/>
              <a:gd name="connsiteX153" fmla="*/ 2382005 w 9922465"/>
              <a:gd name="connsiteY153" fmla="*/ 1879305 h 1934496"/>
              <a:gd name="connsiteX154" fmla="*/ 2437196 w 9922465"/>
              <a:gd name="connsiteY154" fmla="*/ 1824114 h 1934496"/>
              <a:gd name="connsiteX155" fmla="*/ 2303564 w 9922465"/>
              <a:gd name="connsiteY155" fmla="*/ 1824114 h 1934496"/>
              <a:gd name="connsiteX156" fmla="*/ 2358756 w 9922465"/>
              <a:gd name="connsiteY156" fmla="*/ 1879305 h 1934496"/>
              <a:gd name="connsiteX157" fmla="*/ 2303564 w 9922465"/>
              <a:gd name="connsiteY157" fmla="*/ 1934496 h 1934496"/>
              <a:gd name="connsiteX158" fmla="*/ 2248372 w 9922465"/>
              <a:gd name="connsiteY158" fmla="*/ 1879305 h 1934496"/>
              <a:gd name="connsiteX159" fmla="*/ 2303564 w 9922465"/>
              <a:gd name="connsiteY159" fmla="*/ 1824114 h 1934496"/>
              <a:gd name="connsiteX160" fmla="*/ 2173271 w 9922465"/>
              <a:gd name="connsiteY160" fmla="*/ 1824114 h 1934496"/>
              <a:gd name="connsiteX161" fmla="*/ 2228463 w 9922465"/>
              <a:gd name="connsiteY161" fmla="*/ 1879305 h 1934496"/>
              <a:gd name="connsiteX162" fmla="*/ 2173271 w 9922465"/>
              <a:gd name="connsiteY162" fmla="*/ 1934496 h 1934496"/>
              <a:gd name="connsiteX163" fmla="*/ 2118079 w 9922465"/>
              <a:gd name="connsiteY163" fmla="*/ 1879305 h 1934496"/>
              <a:gd name="connsiteX164" fmla="*/ 2173271 w 9922465"/>
              <a:gd name="connsiteY164" fmla="*/ 1824114 h 1934496"/>
              <a:gd name="connsiteX165" fmla="*/ 2039637 w 9922465"/>
              <a:gd name="connsiteY165" fmla="*/ 1824114 h 1934496"/>
              <a:gd name="connsiteX166" fmla="*/ 2094830 w 9922465"/>
              <a:gd name="connsiteY166" fmla="*/ 1879305 h 1934496"/>
              <a:gd name="connsiteX167" fmla="*/ 2039637 w 9922465"/>
              <a:gd name="connsiteY167" fmla="*/ 1934496 h 1934496"/>
              <a:gd name="connsiteX168" fmla="*/ 1984445 w 9922465"/>
              <a:gd name="connsiteY168" fmla="*/ 1879305 h 1934496"/>
              <a:gd name="connsiteX169" fmla="*/ 2039637 w 9922465"/>
              <a:gd name="connsiteY169" fmla="*/ 1824114 h 1934496"/>
              <a:gd name="connsiteX170" fmla="*/ 1909341 w 9922465"/>
              <a:gd name="connsiteY170" fmla="*/ 1824114 h 1934496"/>
              <a:gd name="connsiteX171" fmla="*/ 1964533 w 9922465"/>
              <a:gd name="connsiteY171" fmla="*/ 1879305 h 1934496"/>
              <a:gd name="connsiteX172" fmla="*/ 1909341 w 9922465"/>
              <a:gd name="connsiteY172" fmla="*/ 1934496 h 1934496"/>
              <a:gd name="connsiteX173" fmla="*/ 1854149 w 9922465"/>
              <a:gd name="connsiteY173" fmla="*/ 1879305 h 1934496"/>
              <a:gd name="connsiteX174" fmla="*/ 1909341 w 9922465"/>
              <a:gd name="connsiteY174" fmla="*/ 1824114 h 1934496"/>
              <a:gd name="connsiteX175" fmla="*/ 1779049 w 9922465"/>
              <a:gd name="connsiteY175" fmla="*/ 1824114 h 1934496"/>
              <a:gd name="connsiteX176" fmla="*/ 1834241 w 9922465"/>
              <a:gd name="connsiteY176" fmla="*/ 1879305 h 1934496"/>
              <a:gd name="connsiteX177" fmla="*/ 1779049 w 9922465"/>
              <a:gd name="connsiteY177" fmla="*/ 1934496 h 1934496"/>
              <a:gd name="connsiteX178" fmla="*/ 1723856 w 9922465"/>
              <a:gd name="connsiteY178" fmla="*/ 1879305 h 1934496"/>
              <a:gd name="connsiteX179" fmla="*/ 1779049 w 9922465"/>
              <a:gd name="connsiteY179" fmla="*/ 1824114 h 1934496"/>
              <a:gd name="connsiteX180" fmla="*/ 1645413 w 9922465"/>
              <a:gd name="connsiteY180" fmla="*/ 1824114 h 1934496"/>
              <a:gd name="connsiteX181" fmla="*/ 1700604 w 9922465"/>
              <a:gd name="connsiteY181" fmla="*/ 1879305 h 1934496"/>
              <a:gd name="connsiteX182" fmla="*/ 1645413 w 9922465"/>
              <a:gd name="connsiteY182" fmla="*/ 1934496 h 1934496"/>
              <a:gd name="connsiteX183" fmla="*/ 1590220 w 9922465"/>
              <a:gd name="connsiteY183" fmla="*/ 1879305 h 1934496"/>
              <a:gd name="connsiteX184" fmla="*/ 1645413 w 9922465"/>
              <a:gd name="connsiteY184" fmla="*/ 1824114 h 1934496"/>
              <a:gd name="connsiteX185" fmla="*/ 1515120 w 9922465"/>
              <a:gd name="connsiteY185" fmla="*/ 1824114 h 1934496"/>
              <a:gd name="connsiteX186" fmla="*/ 1570311 w 9922465"/>
              <a:gd name="connsiteY186" fmla="*/ 1879305 h 1934496"/>
              <a:gd name="connsiteX187" fmla="*/ 1515120 w 9922465"/>
              <a:gd name="connsiteY187" fmla="*/ 1934496 h 1934496"/>
              <a:gd name="connsiteX188" fmla="*/ 1459927 w 9922465"/>
              <a:gd name="connsiteY188" fmla="*/ 1879305 h 1934496"/>
              <a:gd name="connsiteX189" fmla="*/ 1515120 w 9922465"/>
              <a:gd name="connsiteY189" fmla="*/ 1824114 h 1934496"/>
              <a:gd name="connsiteX190" fmla="*/ 1381486 w 9922465"/>
              <a:gd name="connsiteY190" fmla="*/ 1824114 h 1934496"/>
              <a:gd name="connsiteX191" fmla="*/ 1436678 w 9922465"/>
              <a:gd name="connsiteY191" fmla="*/ 1879305 h 1934496"/>
              <a:gd name="connsiteX192" fmla="*/ 1381486 w 9922465"/>
              <a:gd name="connsiteY192" fmla="*/ 1934496 h 1934496"/>
              <a:gd name="connsiteX193" fmla="*/ 1326294 w 9922465"/>
              <a:gd name="connsiteY193" fmla="*/ 1879305 h 1934496"/>
              <a:gd name="connsiteX194" fmla="*/ 1381486 w 9922465"/>
              <a:gd name="connsiteY194" fmla="*/ 1824114 h 1934496"/>
              <a:gd name="connsiteX195" fmla="*/ 1251193 w 9922465"/>
              <a:gd name="connsiteY195" fmla="*/ 1824114 h 1934496"/>
              <a:gd name="connsiteX196" fmla="*/ 1306386 w 9922465"/>
              <a:gd name="connsiteY196" fmla="*/ 1879305 h 1934496"/>
              <a:gd name="connsiteX197" fmla="*/ 1251193 w 9922465"/>
              <a:gd name="connsiteY197" fmla="*/ 1934496 h 1934496"/>
              <a:gd name="connsiteX198" fmla="*/ 1196001 w 9922465"/>
              <a:gd name="connsiteY198" fmla="*/ 1879305 h 1934496"/>
              <a:gd name="connsiteX199" fmla="*/ 1251193 w 9922465"/>
              <a:gd name="connsiteY199" fmla="*/ 1824114 h 1934496"/>
              <a:gd name="connsiteX200" fmla="*/ 4565336 w 9922465"/>
              <a:gd name="connsiteY200" fmla="*/ 1824106 h 1934496"/>
              <a:gd name="connsiteX201" fmla="*/ 4620528 w 9922465"/>
              <a:gd name="connsiteY201" fmla="*/ 1879297 h 1934496"/>
              <a:gd name="connsiteX202" fmla="*/ 4565336 w 9922465"/>
              <a:gd name="connsiteY202" fmla="*/ 1934488 h 1934496"/>
              <a:gd name="connsiteX203" fmla="*/ 4510144 w 9922465"/>
              <a:gd name="connsiteY203" fmla="*/ 1879297 h 1934496"/>
              <a:gd name="connsiteX204" fmla="*/ 4565336 w 9922465"/>
              <a:gd name="connsiteY204" fmla="*/ 1824106 h 1934496"/>
              <a:gd name="connsiteX205" fmla="*/ 4431689 w 9922465"/>
              <a:gd name="connsiteY205" fmla="*/ 1824098 h 1934496"/>
              <a:gd name="connsiteX206" fmla="*/ 4486881 w 9922465"/>
              <a:gd name="connsiteY206" fmla="*/ 1879289 h 1934496"/>
              <a:gd name="connsiteX207" fmla="*/ 4431689 w 9922465"/>
              <a:gd name="connsiteY207" fmla="*/ 1934480 h 1934496"/>
              <a:gd name="connsiteX208" fmla="*/ 4376497 w 9922465"/>
              <a:gd name="connsiteY208" fmla="*/ 1879289 h 1934496"/>
              <a:gd name="connsiteX209" fmla="*/ 4431689 w 9922465"/>
              <a:gd name="connsiteY209" fmla="*/ 1824098 h 1934496"/>
              <a:gd name="connsiteX210" fmla="*/ 8801537 w 9922465"/>
              <a:gd name="connsiteY210" fmla="*/ 1707182 h 1934496"/>
              <a:gd name="connsiteX211" fmla="*/ 8856729 w 9922465"/>
              <a:gd name="connsiteY211" fmla="*/ 1762373 h 1934496"/>
              <a:gd name="connsiteX212" fmla="*/ 8801537 w 9922465"/>
              <a:gd name="connsiteY212" fmla="*/ 1817564 h 1934496"/>
              <a:gd name="connsiteX213" fmla="*/ 8746345 w 9922465"/>
              <a:gd name="connsiteY213" fmla="*/ 1762373 h 1934496"/>
              <a:gd name="connsiteX214" fmla="*/ 8801537 w 9922465"/>
              <a:gd name="connsiteY214" fmla="*/ 1707182 h 1934496"/>
              <a:gd name="connsiteX215" fmla="*/ 8671243 w 9922465"/>
              <a:gd name="connsiteY215" fmla="*/ 1707182 h 1934496"/>
              <a:gd name="connsiteX216" fmla="*/ 8726435 w 9922465"/>
              <a:gd name="connsiteY216" fmla="*/ 1762373 h 1934496"/>
              <a:gd name="connsiteX217" fmla="*/ 8671243 w 9922465"/>
              <a:gd name="connsiteY217" fmla="*/ 1817564 h 1934496"/>
              <a:gd name="connsiteX218" fmla="*/ 8616051 w 9922465"/>
              <a:gd name="connsiteY218" fmla="*/ 1762373 h 1934496"/>
              <a:gd name="connsiteX219" fmla="*/ 8671243 w 9922465"/>
              <a:gd name="connsiteY219" fmla="*/ 1707182 h 1934496"/>
              <a:gd name="connsiteX220" fmla="*/ 8537609 w 9922465"/>
              <a:gd name="connsiteY220" fmla="*/ 1707182 h 1934496"/>
              <a:gd name="connsiteX221" fmla="*/ 8592801 w 9922465"/>
              <a:gd name="connsiteY221" fmla="*/ 1762373 h 1934496"/>
              <a:gd name="connsiteX222" fmla="*/ 8537609 w 9922465"/>
              <a:gd name="connsiteY222" fmla="*/ 1817564 h 1934496"/>
              <a:gd name="connsiteX223" fmla="*/ 8482417 w 9922465"/>
              <a:gd name="connsiteY223" fmla="*/ 1762373 h 1934496"/>
              <a:gd name="connsiteX224" fmla="*/ 8537609 w 9922465"/>
              <a:gd name="connsiteY224" fmla="*/ 1707182 h 1934496"/>
              <a:gd name="connsiteX225" fmla="*/ 8407318 w 9922465"/>
              <a:gd name="connsiteY225" fmla="*/ 1707182 h 1934496"/>
              <a:gd name="connsiteX226" fmla="*/ 8462510 w 9922465"/>
              <a:gd name="connsiteY226" fmla="*/ 1762373 h 1934496"/>
              <a:gd name="connsiteX227" fmla="*/ 8407318 w 9922465"/>
              <a:gd name="connsiteY227" fmla="*/ 1817564 h 1934496"/>
              <a:gd name="connsiteX228" fmla="*/ 8352126 w 9922465"/>
              <a:gd name="connsiteY228" fmla="*/ 1762373 h 1934496"/>
              <a:gd name="connsiteX229" fmla="*/ 8407318 w 9922465"/>
              <a:gd name="connsiteY229" fmla="*/ 1707182 h 1934496"/>
              <a:gd name="connsiteX230" fmla="*/ 8273682 w 9922465"/>
              <a:gd name="connsiteY230" fmla="*/ 1707182 h 1934496"/>
              <a:gd name="connsiteX231" fmla="*/ 8328874 w 9922465"/>
              <a:gd name="connsiteY231" fmla="*/ 1762373 h 1934496"/>
              <a:gd name="connsiteX232" fmla="*/ 8273682 w 9922465"/>
              <a:gd name="connsiteY232" fmla="*/ 1817564 h 1934496"/>
              <a:gd name="connsiteX233" fmla="*/ 8218490 w 9922465"/>
              <a:gd name="connsiteY233" fmla="*/ 1762373 h 1934496"/>
              <a:gd name="connsiteX234" fmla="*/ 8273682 w 9922465"/>
              <a:gd name="connsiteY234" fmla="*/ 1707182 h 1934496"/>
              <a:gd name="connsiteX235" fmla="*/ 8143386 w 9922465"/>
              <a:gd name="connsiteY235" fmla="*/ 1707182 h 1934496"/>
              <a:gd name="connsiteX236" fmla="*/ 8198578 w 9922465"/>
              <a:gd name="connsiteY236" fmla="*/ 1762373 h 1934496"/>
              <a:gd name="connsiteX237" fmla="*/ 8143386 w 9922465"/>
              <a:gd name="connsiteY237" fmla="*/ 1817564 h 1934496"/>
              <a:gd name="connsiteX238" fmla="*/ 8088194 w 9922465"/>
              <a:gd name="connsiteY238" fmla="*/ 1762373 h 1934496"/>
              <a:gd name="connsiteX239" fmla="*/ 8143386 w 9922465"/>
              <a:gd name="connsiteY239" fmla="*/ 1707182 h 1934496"/>
              <a:gd name="connsiteX240" fmla="*/ 8009752 w 9922465"/>
              <a:gd name="connsiteY240" fmla="*/ 1707182 h 1934496"/>
              <a:gd name="connsiteX241" fmla="*/ 8064944 w 9922465"/>
              <a:gd name="connsiteY241" fmla="*/ 1762373 h 1934496"/>
              <a:gd name="connsiteX242" fmla="*/ 8009752 w 9922465"/>
              <a:gd name="connsiteY242" fmla="*/ 1817564 h 1934496"/>
              <a:gd name="connsiteX243" fmla="*/ 7954560 w 9922465"/>
              <a:gd name="connsiteY243" fmla="*/ 1762373 h 1934496"/>
              <a:gd name="connsiteX244" fmla="*/ 8009752 w 9922465"/>
              <a:gd name="connsiteY244" fmla="*/ 1707182 h 1934496"/>
              <a:gd name="connsiteX245" fmla="*/ 7876117 w 9922465"/>
              <a:gd name="connsiteY245" fmla="*/ 1707182 h 1934496"/>
              <a:gd name="connsiteX246" fmla="*/ 7931309 w 9922465"/>
              <a:gd name="connsiteY246" fmla="*/ 1762373 h 1934496"/>
              <a:gd name="connsiteX247" fmla="*/ 7876117 w 9922465"/>
              <a:gd name="connsiteY247" fmla="*/ 1817564 h 1934496"/>
              <a:gd name="connsiteX248" fmla="*/ 7820925 w 9922465"/>
              <a:gd name="connsiteY248" fmla="*/ 1762373 h 1934496"/>
              <a:gd name="connsiteX249" fmla="*/ 7876117 w 9922465"/>
              <a:gd name="connsiteY249" fmla="*/ 1707182 h 1934496"/>
              <a:gd name="connsiteX250" fmla="*/ 7745824 w 9922465"/>
              <a:gd name="connsiteY250" fmla="*/ 1707182 h 1934496"/>
              <a:gd name="connsiteX251" fmla="*/ 7801016 w 9922465"/>
              <a:gd name="connsiteY251" fmla="*/ 1762373 h 1934496"/>
              <a:gd name="connsiteX252" fmla="*/ 7745824 w 9922465"/>
              <a:gd name="connsiteY252" fmla="*/ 1817564 h 1934496"/>
              <a:gd name="connsiteX253" fmla="*/ 7690632 w 9922465"/>
              <a:gd name="connsiteY253" fmla="*/ 1762373 h 1934496"/>
              <a:gd name="connsiteX254" fmla="*/ 7745824 w 9922465"/>
              <a:gd name="connsiteY254" fmla="*/ 1707182 h 1934496"/>
              <a:gd name="connsiteX255" fmla="*/ 7608849 w 9922465"/>
              <a:gd name="connsiteY255" fmla="*/ 1707182 h 1934496"/>
              <a:gd name="connsiteX256" fmla="*/ 7664041 w 9922465"/>
              <a:gd name="connsiteY256" fmla="*/ 1762373 h 1934496"/>
              <a:gd name="connsiteX257" fmla="*/ 7608849 w 9922465"/>
              <a:gd name="connsiteY257" fmla="*/ 1817564 h 1934496"/>
              <a:gd name="connsiteX258" fmla="*/ 7553657 w 9922465"/>
              <a:gd name="connsiteY258" fmla="*/ 1762373 h 1934496"/>
              <a:gd name="connsiteX259" fmla="*/ 7608849 w 9922465"/>
              <a:gd name="connsiteY259" fmla="*/ 1707182 h 1934496"/>
              <a:gd name="connsiteX260" fmla="*/ 7481895 w 9922465"/>
              <a:gd name="connsiteY260" fmla="*/ 1707182 h 1934496"/>
              <a:gd name="connsiteX261" fmla="*/ 7537087 w 9922465"/>
              <a:gd name="connsiteY261" fmla="*/ 1762373 h 1934496"/>
              <a:gd name="connsiteX262" fmla="*/ 7481895 w 9922465"/>
              <a:gd name="connsiteY262" fmla="*/ 1817564 h 1934496"/>
              <a:gd name="connsiteX263" fmla="*/ 7426703 w 9922465"/>
              <a:gd name="connsiteY263" fmla="*/ 1762373 h 1934496"/>
              <a:gd name="connsiteX264" fmla="*/ 7481895 w 9922465"/>
              <a:gd name="connsiteY264" fmla="*/ 1707182 h 1934496"/>
              <a:gd name="connsiteX265" fmla="*/ 7341579 w 9922465"/>
              <a:gd name="connsiteY265" fmla="*/ 1707182 h 1934496"/>
              <a:gd name="connsiteX266" fmla="*/ 7396771 w 9922465"/>
              <a:gd name="connsiteY266" fmla="*/ 1762373 h 1934496"/>
              <a:gd name="connsiteX267" fmla="*/ 7341579 w 9922465"/>
              <a:gd name="connsiteY267" fmla="*/ 1817564 h 1934496"/>
              <a:gd name="connsiteX268" fmla="*/ 7286387 w 9922465"/>
              <a:gd name="connsiteY268" fmla="*/ 1762373 h 1934496"/>
              <a:gd name="connsiteX269" fmla="*/ 7341579 w 9922465"/>
              <a:gd name="connsiteY269" fmla="*/ 1707182 h 1934496"/>
              <a:gd name="connsiteX270" fmla="*/ 7211286 w 9922465"/>
              <a:gd name="connsiteY270" fmla="*/ 1707182 h 1934496"/>
              <a:gd name="connsiteX271" fmla="*/ 7266478 w 9922465"/>
              <a:gd name="connsiteY271" fmla="*/ 1762373 h 1934496"/>
              <a:gd name="connsiteX272" fmla="*/ 7211286 w 9922465"/>
              <a:gd name="connsiteY272" fmla="*/ 1817564 h 1934496"/>
              <a:gd name="connsiteX273" fmla="*/ 7156094 w 9922465"/>
              <a:gd name="connsiteY273" fmla="*/ 1762373 h 1934496"/>
              <a:gd name="connsiteX274" fmla="*/ 7211286 w 9922465"/>
              <a:gd name="connsiteY274" fmla="*/ 1707182 h 1934496"/>
              <a:gd name="connsiteX275" fmla="*/ 7080993 w 9922465"/>
              <a:gd name="connsiteY275" fmla="*/ 1707182 h 1934496"/>
              <a:gd name="connsiteX276" fmla="*/ 7136185 w 9922465"/>
              <a:gd name="connsiteY276" fmla="*/ 1762373 h 1934496"/>
              <a:gd name="connsiteX277" fmla="*/ 7080993 w 9922465"/>
              <a:gd name="connsiteY277" fmla="*/ 1817564 h 1934496"/>
              <a:gd name="connsiteX278" fmla="*/ 7025801 w 9922465"/>
              <a:gd name="connsiteY278" fmla="*/ 1762373 h 1934496"/>
              <a:gd name="connsiteX279" fmla="*/ 7080993 w 9922465"/>
              <a:gd name="connsiteY279" fmla="*/ 1707182 h 1934496"/>
              <a:gd name="connsiteX280" fmla="*/ 6947357 w 9922465"/>
              <a:gd name="connsiteY280" fmla="*/ 1707182 h 1934496"/>
              <a:gd name="connsiteX281" fmla="*/ 7002549 w 9922465"/>
              <a:gd name="connsiteY281" fmla="*/ 1762373 h 1934496"/>
              <a:gd name="connsiteX282" fmla="*/ 6947357 w 9922465"/>
              <a:gd name="connsiteY282" fmla="*/ 1817564 h 1934496"/>
              <a:gd name="connsiteX283" fmla="*/ 6892165 w 9922465"/>
              <a:gd name="connsiteY283" fmla="*/ 1762373 h 1934496"/>
              <a:gd name="connsiteX284" fmla="*/ 6947357 w 9922465"/>
              <a:gd name="connsiteY284" fmla="*/ 1707182 h 1934496"/>
              <a:gd name="connsiteX285" fmla="*/ 6817063 w 9922465"/>
              <a:gd name="connsiteY285" fmla="*/ 1707182 h 1934496"/>
              <a:gd name="connsiteX286" fmla="*/ 6872255 w 9922465"/>
              <a:gd name="connsiteY286" fmla="*/ 1762373 h 1934496"/>
              <a:gd name="connsiteX287" fmla="*/ 6817063 w 9922465"/>
              <a:gd name="connsiteY287" fmla="*/ 1817564 h 1934496"/>
              <a:gd name="connsiteX288" fmla="*/ 6761871 w 9922465"/>
              <a:gd name="connsiteY288" fmla="*/ 1762373 h 1934496"/>
              <a:gd name="connsiteX289" fmla="*/ 6817063 w 9922465"/>
              <a:gd name="connsiteY289" fmla="*/ 1707182 h 1934496"/>
              <a:gd name="connsiteX290" fmla="*/ 6683431 w 9922465"/>
              <a:gd name="connsiteY290" fmla="*/ 1707182 h 1934496"/>
              <a:gd name="connsiteX291" fmla="*/ 6738623 w 9922465"/>
              <a:gd name="connsiteY291" fmla="*/ 1762373 h 1934496"/>
              <a:gd name="connsiteX292" fmla="*/ 6683431 w 9922465"/>
              <a:gd name="connsiteY292" fmla="*/ 1817564 h 1934496"/>
              <a:gd name="connsiteX293" fmla="*/ 6628239 w 9922465"/>
              <a:gd name="connsiteY293" fmla="*/ 1762373 h 1934496"/>
              <a:gd name="connsiteX294" fmla="*/ 6683431 w 9922465"/>
              <a:gd name="connsiteY294" fmla="*/ 1707182 h 1934496"/>
              <a:gd name="connsiteX295" fmla="*/ 6553137 w 9922465"/>
              <a:gd name="connsiteY295" fmla="*/ 1707182 h 1934496"/>
              <a:gd name="connsiteX296" fmla="*/ 6608329 w 9922465"/>
              <a:gd name="connsiteY296" fmla="*/ 1762373 h 1934496"/>
              <a:gd name="connsiteX297" fmla="*/ 6553137 w 9922465"/>
              <a:gd name="connsiteY297" fmla="*/ 1817564 h 1934496"/>
              <a:gd name="connsiteX298" fmla="*/ 6497945 w 9922465"/>
              <a:gd name="connsiteY298" fmla="*/ 1762373 h 1934496"/>
              <a:gd name="connsiteX299" fmla="*/ 6553137 w 9922465"/>
              <a:gd name="connsiteY299" fmla="*/ 1707182 h 1934496"/>
              <a:gd name="connsiteX300" fmla="*/ 6419502 w 9922465"/>
              <a:gd name="connsiteY300" fmla="*/ 1707182 h 1934496"/>
              <a:gd name="connsiteX301" fmla="*/ 6474694 w 9922465"/>
              <a:gd name="connsiteY301" fmla="*/ 1762373 h 1934496"/>
              <a:gd name="connsiteX302" fmla="*/ 6419502 w 9922465"/>
              <a:gd name="connsiteY302" fmla="*/ 1817564 h 1934496"/>
              <a:gd name="connsiteX303" fmla="*/ 6364310 w 9922465"/>
              <a:gd name="connsiteY303" fmla="*/ 1762373 h 1934496"/>
              <a:gd name="connsiteX304" fmla="*/ 6419502 w 9922465"/>
              <a:gd name="connsiteY304" fmla="*/ 1707182 h 1934496"/>
              <a:gd name="connsiteX305" fmla="*/ 6289207 w 9922465"/>
              <a:gd name="connsiteY305" fmla="*/ 1707182 h 1934496"/>
              <a:gd name="connsiteX306" fmla="*/ 6344399 w 9922465"/>
              <a:gd name="connsiteY306" fmla="*/ 1762373 h 1934496"/>
              <a:gd name="connsiteX307" fmla="*/ 6289207 w 9922465"/>
              <a:gd name="connsiteY307" fmla="*/ 1817564 h 1934496"/>
              <a:gd name="connsiteX308" fmla="*/ 6234015 w 9922465"/>
              <a:gd name="connsiteY308" fmla="*/ 1762373 h 1934496"/>
              <a:gd name="connsiteX309" fmla="*/ 6289207 w 9922465"/>
              <a:gd name="connsiteY309" fmla="*/ 1707182 h 1934496"/>
              <a:gd name="connsiteX310" fmla="*/ 6155572 w 9922465"/>
              <a:gd name="connsiteY310" fmla="*/ 1707182 h 1934496"/>
              <a:gd name="connsiteX311" fmla="*/ 6210764 w 9922465"/>
              <a:gd name="connsiteY311" fmla="*/ 1762373 h 1934496"/>
              <a:gd name="connsiteX312" fmla="*/ 6155572 w 9922465"/>
              <a:gd name="connsiteY312" fmla="*/ 1817564 h 1934496"/>
              <a:gd name="connsiteX313" fmla="*/ 6100380 w 9922465"/>
              <a:gd name="connsiteY313" fmla="*/ 1762373 h 1934496"/>
              <a:gd name="connsiteX314" fmla="*/ 6155572 w 9922465"/>
              <a:gd name="connsiteY314" fmla="*/ 1707182 h 1934496"/>
              <a:gd name="connsiteX315" fmla="*/ 6021938 w 9922465"/>
              <a:gd name="connsiteY315" fmla="*/ 1707182 h 1934496"/>
              <a:gd name="connsiteX316" fmla="*/ 6077130 w 9922465"/>
              <a:gd name="connsiteY316" fmla="*/ 1762373 h 1934496"/>
              <a:gd name="connsiteX317" fmla="*/ 6021938 w 9922465"/>
              <a:gd name="connsiteY317" fmla="*/ 1817564 h 1934496"/>
              <a:gd name="connsiteX318" fmla="*/ 5966746 w 9922465"/>
              <a:gd name="connsiteY318" fmla="*/ 1762373 h 1934496"/>
              <a:gd name="connsiteX319" fmla="*/ 6021938 w 9922465"/>
              <a:gd name="connsiteY319" fmla="*/ 1707182 h 1934496"/>
              <a:gd name="connsiteX320" fmla="*/ 5884964 w 9922465"/>
              <a:gd name="connsiteY320" fmla="*/ 1707182 h 1934496"/>
              <a:gd name="connsiteX321" fmla="*/ 5940156 w 9922465"/>
              <a:gd name="connsiteY321" fmla="*/ 1762373 h 1934496"/>
              <a:gd name="connsiteX322" fmla="*/ 5884964 w 9922465"/>
              <a:gd name="connsiteY322" fmla="*/ 1817564 h 1934496"/>
              <a:gd name="connsiteX323" fmla="*/ 5829772 w 9922465"/>
              <a:gd name="connsiteY323" fmla="*/ 1762373 h 1934496"/>
              <a:gd name="connsiteX324" fmla="*/ 5884964 w 9922465"/>
              <a:gd name="connsiteY324" fmla="*/ 1707182 h 1934496"/>
              <a:gd name="connsiteX325" fmla="*/ 5754670 w 9922465"/>
              <a:gd name="connsiteY325" fmla="*/ 1707182 h 1934496"/>
              <a:gd name="connsiteX326" fmla="*/ 5809862 w 9922465"/>
              <a:gd name="connsiteY326" fmla="*/ 1762373 h 1934496"/>
              <a:gd name="connsiteX327" fmla="*/ 5754670 w 9922465"/>
              <a:gd name="connsiteY327" fmla="*/ 1817564 h 1934496"/>
              <a:gd name="connsiteX328" fmla="*/ 5699478 w 9922465"/>
              <a:gd name="connsiteY328" fmla="*/ 1762373 h 1934496"/>
              <a:gd name="connsiteX329" fmla="*/ 5754670 w 9922465"/>
              <a:gd name="connsiteY329" fmla="*/ 1707182 h 1934496"/>
              <a:gd name="connsiteX330" fmla="*/ 5621035 w 9922465"/>
              <a:gd name="connsiteY330" fmla="*/ 1707182 h 1934496"/>
              <a:gd name="connsiteX331" fmla="*/ 5676227 w 9922465"/>
              <a:gd name="connsiteY331" fmla="*/ 1762373 h 1934496"/>
              <a:gd name="connsiteX332" fmla="*/ 5621035 w 9922465"/>
              <a:gd name="connsiteY332" fmla="*/ 1817564 h 1934496"/>
              <a:gd name="connsiteX333" fmla="*/ 5565843 w 9922465"/>
              <a:gd name="connsiteY333" fmla="*/ 1762373 h 1934496"/>
              <a:gd name="connsiteX334" fmla="*/ 5621035 w 9922465"/>
              <a:gd name="connsiteY334" fmla="*/ 1707182 h 1934496"/>
              <a:gd name="connsiteX335" fmla="*/ 5487399 w 9922465"/>
              <a:gd name="connsiteY335" fmla="*/ 1707182 h 1934496"/>
              <a:gd name="connsiteX336" fmla="*/ 5542591 w 9922465"/>
              <a:gd name="connsiteY336" fmla="*/ 1762373 h 1934496"/>
              <a:gd name="connsiteX337" fmla="*/ 5487399 w 9922465"/>
              <a:gd name="connsiteY337" fmla="*/ 1817564 h 1934496"/>
              <a:gd name="connsiteX338" fmla="*/ 5432207 w 9922465"/>
              <a:gd name="connsiteY338" fmla="*/ 1762373 h 1934496"/>
              <a:gd name="connsiteX339" fmla="*/ 5487399 w 9922465"/>
              <a:gd name="connsiteY339" fmla="*/ 1707182 h 1934496"/>
              <a:gd name="connsiteX340" fmla="*/ 5357105 w 9922465"/>
              <a:gd name="connsiteY340" fmla="*/ 1707182 h 1934496"/>
              <a:gd name="connsiteX341" fmla="*/ 5412297 w 9922465"/>
              <a:gd name="connsiteY341" fmla="*/ 1762373 h 1934496"/>
              <a:gd name="connsiteX342" fmla="*/ 5357105 w 9922465"/>
              <a:gd name="connsiteY342" fmla="*/ 1817564 h 1934496"/>
              <a:gd name="connsiteX343" fmla="*/ 5301913 w 9922465"/>
              <a:gd name="connsiteY343" fmla="*/ 1762373 h 1934496"/>
              <a:gd name="connsiteX344" fmla="*/ 5357105 w 9922465"/>
              <a:gd name="connsiteY344" fmla="*/ 1707182 h 1934496"/>
              <a:gd name="connsiteX345" fmla="*/ 5223473 w 9922465"/>
              <a:gd name="connsiteY345" fmla="*/ 1707182 h 1934496"/>
              <a:gd name="connsiteX346" fmla="*/ 5278665 w 9922465"/>
              <a:gd name="connsiteY346" fmla="*/ 1762373 h 1934496"/>
              <a:gd name="connsiteX347" fmla="*/ 5223473 w 9922465"/>
              <a:gd name="connsiteY347" fmla="*/ 1817564 h 1934496"/>
              <a:gd name="connsiteX348" fmla="*/ 5168281 w 9922465"/>
              <a:gd name="connsiteY348" fmla="*/ 1762373 h 1934496"/>
              <a:gd name="connsiteX349" fmla="*/ 5223473 w 9922465"/>
              <a:gd name="connsiteY349" fmla="*/ 1707182 h 1934496"/>
              <a:gd name="connsiteX350" fmla="*/ 5093178 w 9922465"/>
              <a:gd name="connsiteY350" fmla="*/ 1707182 h 1934496"/>
              <a:gd name="connsiteX351" fmla="*/ 5148370 w 9922465"/>
              <a:gd name="connsiteY351" fmla="*/ 1762373 h 1934496"/>
              <a:gd name="connsiteX352" fmla="*/ 5093178 w 9922465"/>
              <a:gd name="connsiteY352" fmla="*/ 1817564 h 1934496"/>
              <a:gd name="connsiteX353" fmla="*/ 5037986 w 9922465"/>
              <a:gd name="connsiteY353" fmla="*/ 1762373 h 1934496"/>
              <a:gd name="connsiteX354" fmla="*/ 5093178 w 9922465"/>
              <a:gd name="connsiteY354" fmla="*/ 1707182 h 1934496"/>
              <a:gd name="connsiteX355" fmla="*/ 4959543 w 9922465"/>
              <a:gd name="connsiteY355" fmla="*/ 1707182 h 1934496"/>
              <a:gd name="connsiteX356" fmla="*/ 5014735 w 9922465"/>
              <a:gd name="connsiteY356" fmla="*/ 1762373 h 1934496"/>
              <a:gd name="connsiteX357" fmla="*/ 4959543 w 9922465"/>
              <a:gd name="connsiteY357" fmla="*/ 1817564 h 1934496"/>
              <a:gd name="connsiteX358" fmla="*/ 4904351 w 9922465"/>
              <a:gd name="connsiteY358" fmla="*/ 1762373 h 1934496"/>
              <a:gd name="connsiteX359" fmla="*/ 4959543 w 9922465"/>
              <a:gd name="connsiteY359" fmla="*/ 1707182 h 1934496"/>
              <a:gd name="connsiteX360" fmla="*/ 4829251 w 9922465"/>
              <a:gd name="connsiteY360" fmla="*/ 1707182 h 1934496"/>
              <a:gd name="connsiteX361" fmla="*/ 4884443 w 9922465"/>
              <a:gd name="connsiteY361" fmla="*/ 1762373 h 1934496"/>
              <a:gd name="connsiteX362" fmla="*/ 4829251 w 9922465"/>
              <a:gd name="connsiteY362" fmla="*/ 1817564 h 1934496"/>
              <a:gd name="connsiteX363" fmla="*/ 4774059 w 9922465"/>
              <a:gd name="connsiteY363" fmla="*/ 1762373 h 1934496"/>
              <a:gd name="connsiteX364" fmla="*/ 4829251 w 9922465"/>
              <a:gd name="connsiteY364" fmla="*/ 1707182 h 1934496"/>
              <a:gd name="connsiteX365" fmla="*/ 4695613 w 9922465"/>
              <a:gd name="connsiteY365" fmla="*/ 1707182 h 1934496"/>
              <a:gd name="connsiteX366" fmla="*/ 4750805 w 9922465"/>
              <a:gd name="connsiteY366" fmla="*/ 1762373 h 1934496"/>
              <a:gd name="connsiteX367" fmla="*/ 4695613 w 9922465"/>
              <a:gd name="connsiteY367" fmla="*/ 1817564 h 1934496"/>
              <a:gd name="connsiteX368" fmla="*/ 4640421 w 9922465"/>
              <a:gd name="connsiteY368" fmla="*/ 1762373 h 1934496"/>
              <a:gd name="connsiteX369" fmla="*/ 4695613 w 9922465"/>
              <a:gd name="connsiteY369" fmla="*/ 1707182 h 1934496"/>
              <a:gd name="connsiteX370" fmla="*/ 3098681 w 9922465"/>
              <a:gd name="connsiteY370" fmla="*/ 1707182 h 1934496"/>
              <a:gd name="connsiteX371" fmla="*/ 3153873 w 9922465"/>
              <a:gd name="connsiteY371" fmla="*/ 1762373 h 1934496"/>
              <a:gd name="connsiteX372" fmla="*/ 3098681 w 9922465"/>
              <a:gd name="connsiteY372" fmla="*/ 1817564 h 1934496"/>
              <a:gd name="connsiteX373" fmla="*/ 3043489 w 9922465"/>
              <a:gd name="connsiteY373" fmla="*/ 1762373 h 1934496"/>
              <a:gd name="connsiteX374" fmla="*/ 3098681 w 9922465"/>
              <a:gd name="connsiteY374" fmla="*/ 1707182 h 1934496"/>
              <a:gd name="connsiteX375" fmla="*/ 2971729 w 9922465"/>
              <a:gd name="connsiteY375" fmla="*/ 1707182 h 1934496"/>
              <a:gd name="connsiteX376" fmla="*/ 3026921 w 9922465"/>
              <a:gd name="connsiteY376" fmla="*/ 1762373 h 1934496"/>
              <a:gd name="connsiteX377" fmla="*/ 2971729 w 9922465"/>
              <a:gd name="connsiteY377" fmla="*/ 1817564 h 1934496"/>
              <a:gd name="connsiteX378" fmla="*/ 2916537 w 9922465"/>
              <a:gd name="connsiteY378" fmla="*/ 1762373 h 1934496"/>
              <a:gd name="connsiteX379" fmla="*/ 2971729 w 9922465"/>
              <a:gd name="connsiteY379" fmla="*/ 1707182 h 1934496"/>
              <a:gd name="connsiteX380" fmla="*/ 2834772 w 9922465"/>
              <a:gd name="connsiteY380" fmla="*/ 1707182 h 1934496"/>
              <a:gd name="connsiteX381" fmla="*/ 2889964 w 9922465"/>
              <a:gd name="connsiteY381" fmla="*/ 1762373 h 1934496"/>
              <a:gd name="connsiteX382" fmla="*/ 2834772 w 9922465"/>
              <a:gd name="connsiteY382" fmla="*/ 1817564 h 1934496"/>
              <a:gd name="connsiteX383" fmla="*/ 2779580 w 9922465"/>
              <a:gd name="connsiteY383" fmla="*/ 1762373 h 1934496"/>
              <a:gd name="connsiteX384" fmla="*/ 2834772 w 9922465"/>
              <a:gd name="connsiteY384" fmla="*/ 1707182 h 1934496"/>
              <a:gd name="connsiteX385" fmla="*/ 2707817 w 9922465"/>
              <a:gd name="connsiteY385" fmla="*/ 1707182 h 1934496"/>
              <a:gd name="connsiteX386" fmla="*/ 2763009 w 9922465"/>
              <a:gd name="connsiteY386" fmla="*/ 1762373 h 1934496"/>
              <a:gd name="connsiteX387" fmla="*/ 2707817 w 9922465"/>
              <a:gd name="connsiteY387" fmla="*/ 1817564 h 1934496"/>
              <a:gd name="connsiteX388" fmla="*/ 2652625 w 9922465"/>
              <a:gd name="connsiteY388" fmla="*/ 1762373 h 1934496"/>
              <a:gd name="connsiteX389" fmla="*/ 2707817 w 9922465"/>
              <a:gd name="connsiteY389" fmla="*/ 1707182 h 1934496"/>
              <a:gd name="connsiteX390" fmla="*/ 2570843 w 9922465"/>
              <a:gd name="connsiteY390" fmla="*/ 1707182 h 1934496"/>
              <a:gd name="connsiteX391" fmla="*/ 2626036 w 9922465"/>
              <a:gd name="connsiteY391" fmla="*/ 1762373 h 1934496"/>
              <a:gd name="connsiteX392" fmla="*/ 2570843 w 9922465"/>
              <a:gd name="connsiteY392" fmla="*/ 1817564 h 1934496"/>
              <a:gd name="connsiteX393" fmla="*/ 2515651 w 9922465"/>
              <a:gd name="connsiteY393" fmla="*/ 1762373 h 1934496"/>
              <a:gd name="connsiteX394" fmla="*/ 2570843 w 9922465"/>
              <a:gd name="connsiteY394" fmla="*/ 1707182 h 1934496"/>
              <a:gd name="connsiteX395" fmla="*/ 2437207 w 9922465"/>
              <a:gd name="connsiteY395" fmla="*/ 1707182 h 1934496"/>
              <a:gd name="connsiteX396" fmla="*/ 2492398 w 9922465"/>
              <a:gd name="connsiteY396" fmla="*/ 1762373 h 1934496"/>
              <a:gd name="connsiteX397" fmla="*/ 2437207 w 9922465"/>
              <a:gd name="connsiteY397" fmla="*/ 1817564 h 1934496"/>
              <a:gd name="connsiteX398" fmla="*/ 2382015 w 9922465"/>
              <a:gd name="connsiteY398" fmla="*/ 1762373 h 1934496"/>
              <a:gd name="connsiteX399" fmla="*/ 2437207 w 9922465"/>
              <a:gd name="connsiteY399" fmla="*/ 1707182 h 1934496"/>
              <a:gd name="connsiteX400" fmla="*/ 2303575 w 9922465"/>
              <a:gd name="connsiteY400" fmla="*/ 1707182 h 1934496"/>
              <a:gd name="connsiteX401" fmla="*/ 2358767 w 9922465"/>
              <a:gd name="connsiteY401" fmla="*/ 1762373 h 1934496"/>
              <a:gd name="connsiteX402" fmla="*/ 2303575 w 9922465"/>
              <a:gd name="connsiteY402" fmla="*/ 1817564 h 1934496"/>
              <a:gd name="connsiteX403" fmla="*/ 2248383 w 9922465"/>
              <a:gd name="connsiteY403" fmla="*/ 1762373 h 1934496"/>
              <a:gd name="connsiteX404" fmla="*/ 2303575 w 9922465"/>
              <a:gd name="connsiteY404" fmla="*/ 1707182 h 1934496"/>
              <a:gd name="connsiteX405" fmla="*/ 2173282 w 9922465"/>
              <a:gd name="connsiteY405" fmla="*/ 1707182 h 1934496"/>
              <a:gd name="connsiteX406" fmla="*/ 2228474 w 9922465"/>
              <a:gd name="connsiteY406" fmla="*/ 1762373 h 1934496"/>
              <a:gd name="connsiteX407" fmla="*/ 2173282 w 9922465"/>
              <a:gd name="connsiteY407" fmla="*/ 1817564 h 1934496"/>
              <a:gd name="connsiteX408" fmla="*/ 2118090 w 9922465"/>
              <a:gd name="connsiteY408" fmla="*/ 1762373 h 1934496"/>
              <a:gd name="connsiteX409" fmla="*/ 2173282 w 9922465"/>
              <a:gd name="connsiteY409" fmla="*/ 1707182 h 1934496"/>
              <a:gd name="connsiteX410" fmla="*/ 2039648 w 9922465"/>
              <a:gd name="connsiteY410" fmla="*/ 1707182 h 1934496"/>
              <a:gd name="connsiteX411" fmla="*/ 2094840 w 9922465"/>
              <a:gd name="connsiteY411" fmla="*/ 1762373 h 1934496"/>
              <a:gd name="connsiteX412" fmla="*/ 2039648 w 9922465"/>
              <a:gd name="connsiteY412" fmla="*/ 1817564 h 1934496"/>
              <a:gd name="connsiteX413" fmla="*/ 1984455 w 9922465"/>
              <a:gd name="connsiteY413" fmla="*/ 1762373 h 1934496"/>
              <a:gd name="connsiteX414" fmla="*/ 2039648 w 9922465"/>
              <a:gd name="connsiteY414" fmla="*/ 1707182 h 1934496"/>
              <a:gd name="connsiteX415" fmla="*/ 1909353 w 9922465"/>
              <a:gd name="connsiteY415" fmla="*/ 1707182 h 1934496"/>
              <a:gd name="connsiteX416" fmla="*/ 1964545 w 9922465"/>
              <a:gd name="connsiteY416" fmla="*/ 1762373 h 1934496"/>
              <a:gd name="connsiteX417" fmla="*/ 1909353 w 9922465"/>
              <a:gd name="connsiteY417" fmla="*/ 1817564 h 1934496"/>
              <a:gd name="connsiteX418" fmla="*/ 1854161 w 9922465"/>
              <a:gd name="connsiteY418" fmla="*/ 1762373 h 1934496"/>
              <a:gd name="connsiteX419" fmla="*/ 1909353 w 9922465"/>
              <a:gd name="connsiteY419" fmla="*/ 1707182 h 1934496"/>
              <a:gd name="connsiteX420" fmla="*/ 1779058 w 9922465"/>
              <a:gd name="connsiteY420" fmla="*/ 1707182 h 1934496"/>
              <a:gd name="connsiteX421" fmla="*/ 1834251 w 9922465"/>
              <a:gd name="connsiteY421" fmla="*/ 1762373 h 1934496"/>
              <a:gd name="connsiteX422" fmla="*/ 1779058 w 9922465"/>
              <a:gd name="connsiteY422" fmla="*/ 1817564 h 1934496"/>
              <a:gd name="connsiteX423" fmla="*/ 1723867 w 9922465"/>
              <a:gd name="connsiteY423" fmla="*/ 1762373 h 1934496"/>
              <a:gd name="connsiteX424" fmla="*/ 1779058 w 9922465"/>
              <a:gd name="connsiteY424" fmla="*/ 1707182 h 1934496"/>
              <a:gd name="connsiteX425" fmla="*/ 1645422 w 9922465"/>
              <a:gd name="connsiteY425" fmla="*/ 1707182 h 1934496"/>
              <a:gd name="connsiteX426" fmla="*/ 1700617 w 9922465"/>
              <a:gd name="connsiteY426" fmla="*/ 1762373 h 1934496"/>
              <a:gd name="connsiteX427" fmla="*/ 1645422 w 9922465"/>
              <a:gd name="connsiteY427" fmla="*/ 1817564 h 1934496"/>
              <a:gd name="connsiteX428" fmla="*/ 1590230 w 9922465"/>
              <a:gd name="connsiteY428" fmla="*/ 1762373 h 1934496"/>
              <a:gd name="connsiteX429" fmla="*/ 1645422 w 9922465"/>
              <a:gd name="connsiteY429" fmla="*/ 1707182 h 1934496"/>
              <a:gd name="connsiteX430" fmla="*/ 1515130 w 9922465"/>
              <a:gd name="connsiteY430" fmla="*/ 1707182 h 1934496"/>
              <a:gd name="connsiteX431" fmla="*/ 1570322 w 9922465"/>
              <a:gd name="connsiteY431" fmla="*/ 1762373 h 1934496"/>
              <a:gd name="connsiteX432" fmla="*/ 1515130 w 9922465"/>
              <a:gd name="connsiteY432" fmla="*/ 1817564 h 1934496"/>
              <a:gd name="connsiteX433" fmla="*/ 1459938 w 9922465"/>
              <a:gd name="connsiteY433" fmla="*/ 1762373 h 1934496"/>
              <a:gd name="connsiteX434" fmla="*/ 1515130 w 9922465"/>
              <a:gd name="connsiteY434" fmla="*/ 1707182 h 1934496"/>
              <a:gd name="connsiteX435" fmla="*/ 1381494 w 9922465"/>
              <a:gd name="connsiteY435" fmla="*/ 1707182 h 1934496"/>
              <a:gd name="connsiteX436" fmla="*/ 1436688 w 9922465"/>
              <a:gd name="connsiteY436" fmla="*/ 1762373 h 1934496"/>
              <a:gd name="connsiteX437" fmla="*/ 1381494 w 9922465"/>
              <a:gd name="connsiteY437" fmla="*/ 1817564 h 1934496"/>
              <a:gd name="connsiteX438" fmla="*/ 1326303 w 9922465"/>
              <a:gd name="connsiteY438" fmla="*/ 1762373 h 1934496"/>
              <a:gd name="connsiteX439" fmla="*/ 1381494 w 9922465"/>
              <a:gd name="connsiteY439" fmla="*/ 1707182 h 1934496"/>
              <a:gd name="connsiteX440" fmla="*/ 1251201 w 9922465"/>
              <a:gd name="connsiteY440" fmla="*/ 1707182 h 1934496"/>
              <a:gd name="connsiteX441" fmla="*/ 1306393 w 9922465"/>
              <a:gd name="connsiteY441" fmla="*/ 1762373 h 1934496"/>
              <a:gd name="connsiteX442" fmla="*/ 1251201 w 9922465"/>
              <a:gd name="connsiteY442" fmla="*/ 1817564 h 1934496"/>
              <a:gd name="connsiteX443" fmla="*/ 1196010 w 9922465"/>
              <a:gd name="connsiteY443" fmla="*/ 1762373 h 1934496"/>
              <a:gd name="connsiteX444" fmla="*/ 1251201 w 9922465"/>
              <a:gd name="connsiteY444" fmla="*/ 1707182 h 1934496"/>
              <a:gd name="connsiteX445" fmla="*/ 1909361 w 9922465"/>
              <a:gd name="connsiteY445" fmla="*/ 1580232 h 1934496"/>
              <a:gd name="connsiteX446" fmla="*/ 1964554 w 9922465"/>
              <a:gd name="connsiteY446" fmla="*/ 1635423 h 1934496"/>
              <a:gd name="connsiteX447" fmla="*/ 1909361 w 9922465"/>
              <a:gd name="connsiteY447" fmla="*/ 1690614 h 1934496"/>
              <a:gd name="connsiteX448" fmla="*/ 1854168 w 9922465"/>
              <a:gd name="connsiteY448" fmla="*/ 1635423 h 1934496"/>
              <a:gd name="connsiteX449" fmla="*/ 1909361 w 9922465"/>
              <a:gd name="connsiteY449" fmla="*/ 1580232 h 1934496"/>
              <a:gd name="connsiteX450" fmla="*/ 1779065 w 9922465"/>
              <a:gd name="connsiteY450" fmla="*/ 1580232 h 1934496"/>
              <a:gd name="connsiteX451" fmla="*/ 1834257 w 9922465"/>
              <a:gd name="connsiteY451" fmla="*/ 1635423 h 1934496"/>
              <a:gd name="connsiteX452" fmla="*/ 1779065 w 9922465"/>
              <a:gd name="connsiteY452" fmla="*/ 1690614 h 1934496"/>
              <a:gd name="connsiteX453" fmla="*/ 1723872 w 9922465"/>
              <a:gd name="connsiteY453" fmla="*/ 1635423 h 1934496"/>
              <a:gd name="connsiteX454" fmla="*/ 1779065 w 9922465"/>
              <a:gd name="connsiteY454" fmla="*/ 1580232 h 1934496"/>
              <a:gd name="connsiteX455" fmla="*/ 1645431 w 9922465"/>
              <a:gd name="connsiteY455" fmla="*/ 1580232 h 1934496"/>
              <a:gd name="connsiteX456" fmla="*/ 1700623 w 9922465"/>
              <a:gd name="connsiteY456" fmla="*/ 1635423 h 1934496"/>
              <a:gd name="connsiteX457" fmla="*/ 1645431 w 9922465"/>
              <a:gd name="connsiteY457" fmla="*/ 1690614 h 1934496"/>
              <a:gd name="connsiteX458" fmla="*/ 1590238 w 9922465"/>
              <a:gd name="connsiteY458" fmla="*/ 1635423 h 1934496"/>
              <a:gd name="connsiteX459" fmla="*/ 1645431 w 9922465"/>
              <a:gd name="connsiteY459" fmla="*/ 1580232 h 1934496"/>
              <a:gd name="connsiteX460" fmla="*/ 1515140 w 9922465"/>
              <a:gd name="connsiteY460" fmla="*/ 1580232 h 1934496"/>
              <a:gd name="connsiteX461" fmla="*/ 1570329 w 9922465"/>
              <a:gd name="connsiteY461" fmla="*/ 1635423 h 1934496"/>
              <a:gd name="connsiteX462" fmla="*/ 1515140 w 9922465"/>
              <a:gd name="connsiteY462" fmla="*/ 1690614 h 1934496"/>
              <a:gd name="connsiteX463" fmla="*/ 1459945 w 9922465"/>
              <a:gd name="connsiteY463" fmla="*/ 1635423 h 1934496"/>
              <a:gd name="connsiteX464" fmla="*/ 1515140 w 9922465"/>
              <a:gd name="connsiteY464" fmla="*/ 1580232 h 1934496"/>
              <a:gd name="connsiteX465" fmla="*/ 1381504 w 9922465"/>
              <a:gd name="connsiteY465" fmla="*/ 1580232 h 1934496"/>
              <a:gd name="connsiteX466" fmla="*/ 1436697 w 9922465"/>
              <a:gd name="connsiteY466" fmla="*/ 1635423 h 1934496"/>
              <a:gd name="connsiteX467" fmla="*/ 1381504 w 9922465"/>
              <a:gd name="connsiteY467" fmla="*/ 1690614 h 1934496"/>
              <a:gd name="connsiteX468" fmla="*/ 1326312 w 9922465"/>
              <a:gd name="connsiteY468" fmla="*/ 1635423 h 1934496"/>
              <a:gd name="connsiteX469" fmla="*/ 1381504 w 9922465"/>
              <a:gd name="connsiteY469" fmla="*/ 1580232 h 1934496"/>
              <a:gd name="connsiteX470" fmla="*/ 1251210 w 9922465"/>
              <a:gd name="connsiteY470" fmla="*/ 1580232 h 1934496"/>
              <a:gd name="connsiteX471" fmla="*/ 1306401 w 9922465"/>
              <a:gd name="connsiteY471" fmla="*/ 1635423 h 1934496"/>
              <a:gd name="connsiteX472" fmla="*/ 1251210 w 9922465"/>
              <a:gd name="connsiteY472" fmla="*/ 1690614 h 1934496"/>
              <a:gd name="connsiteX473" fmla="*/ 1196016 w 9922465"/>
              <a:gd name="connsiteY473" fmla="*/ 1635423 h 1934496"/>
              <a:gd name="connsiteX474" fmla="*/ 1251210 w 9922465"/>
              <a:gd name="connsiteY474" fmla="*/ 1580232 h 1934496"/>
              <a:gd name="connsiteX475" fmla="*/ 9068806 w 9922465"/>
              <a:gd name="connsiteY475" fmla="*/ 1580228 h 1934496"/>
              <a:gd name="connsiteX476" fmla="*/ 9123998 w 9922465"/>
              <a:gd name="connsiteY476" fmla="*/ 1635419 h 1934496"/>
              <a:gd name="connsiteX477" fmla="*/ 9068806 w 9922465"/>
              <a:gd name="connsiteY477" fmla="*/ 1690610 h 1934496"/>
              <a:gd name="connsiteX478" fmla="*/ 9013614 w 9922465"/>
              <a:gd name="connsiteY478" fmla="*/ 1635419 h 1934496"/>
              <a:gd name="connsiteX479" fmla="*/ 9068806 w 9922465"/>
              <a:gd name="connsiteY479" fmla="*/ 1580228 h 1934496"/>
              <a:gd name="connsiteX480" fmla="*/ 8671243 w 9922465"/>
              <a:gd name="connsiteY480" fmla="*/ 1580228 h 1934496"/>
              <a:gd name="connsiteX481" fmla="*/ 8726435 w 9922465"/>
              <a:gd name="connsiteY481" fmla="*/ 1635419 h 1934496"/>
              <a:gd name="connsiteX482" fmla="*/ 8671243 w 9922465"/>
              <a:gd name="connsiteY482" fmla="*/ 1690610 h 1934496"/>
              <a:gd name="connsiteX483" fmla="*/ 8616051 w 9922465"/>
              <a:gd name="connsiteY483" fmla="*/ 1635419 h 1934496"/>
              <a:gd name="connsiteX484" fmla="*/ 8671243 w 9922465"/>
              <a:gd name="connsiteY484" fmla="*/ 1580228 h 1934496"/>
              <a:gd name="connsiteX485" fmla="*/ 8537609 w 9922465"/>
              <a:gd name="connsiteY485" fmla="*/ 1580228 h 1934496"/>
              <a:gd name="connsiteX486" fmla="*/ 8592801 w 9922465"/>
              <a:gd name="connsiteY486" fmla="*/ 1635419 h 1934496"/>
              <a:gd name="connsiteX487" fmla="*/ 8537609 w 9922465"/>
              <a:gd name="connsiteY487" fmla="*/ 1690610 h 1934496"/>
              <a:gd name="connsiteX488" fmla="*/ 8482417 w 9922465"/>
              <a:gd name="connsiteY488" fmla="*/ 1635419 h 1934496"/>
              <a:gd name="connsiteX489" fmla="*/ 8537609 w 9922465"/>
              <a:gd name="connsiteY489" fmla="*/ 1580228 h 1934496"/>
              <a:gd name="connsiteX490" fmla="*/ 8407318 w 9922465"/>
              <a:gd name="connsiteY490" fmla="*/ 1580228 h 1934496"/>
              <a:gd name="connsiteX491" fmla="*/ 8462510 w 9922465"/>
              <a:gd name="connsiteY491" fmla="*/ 1635419 h 1934496"/>
              <a:gd name="connsiteX492" fmla="*/ 8407318 w 9922465"/>
              <a:gd name="connsiteY492" fmla="*/ 1690610 h 1934496"/>
              <a:gd name="connsiteX493" fmla="*/ 8352126 w 9922465"/>
              <a:gd name="connsiteY493" fmla="*/ 1635419 h 1934496"/>
              <a:gd name="connsiteX494" fmla="*/ 8407318 w 9922465"/>
              <a:gd name="connsiteY494" fmla="*/ 1580228 h 1934496"/>
              <a:gd name="connsiteX495" fmla="*/ 8273682 w 9922465"/>
              <a:gd name="connsiteY495" fmla="*/ 1580228 h 1934496"/>
              <a:gd name="connsiteX496" fmla="*/ 8328874 w 9922465"/>
              <a:gd name="connsiteY496" fmla="*/ 1635419 h 1934496"/>
              <a:gd name="connsiteX497" fmla="*/ 8273682 w 9922465"/>
              <a:gd name="connsiteY497" fmla="*/ 1690610 h 1934496"/>
              <a:gd name="connsiteX498" fmla="*/ 8218490 w 9922465"/>
              <a:gd name="connsiteY498" fmla="*/ 1635419 h 1934496"/>
              <a:gd name="connsiteX499" fmla="*/ 8273682 w 9922465"/>
              <a:gd name="connsiteY499" fmla="*/ 1580228 h 1934496"/>
              <a:gd name="connsiteX500" fmla="*/ 8143386 w 9922465"/>
              <a:gd name="connsiteY500" fmla="*/ 1580228 h 1934496"/>
              <a:gd name="connsiteX501" fmla="*/ 8198578 w 9922465"/>
              <a:gd name="connsiteY501" fmla="*/ 1635419 h 1934496"/>
              <a:gd name="connsiteX502" fmla="*/ 8143386 w 9922465"/>
              <a:gd name="connsiteY502" fmla="*/ 1690610 h 1934496"/>
              <a:gd name="connsiteX503" fmla="*/ 8088194 w 9922465"/>
              <a:gd name="connsiteY503" fmla="*/ 1635419 h 1934496"/>
              <a:gd name="connsiteX504" fmla="*/ 8143386 w 9922465"/>
              <a:gd name="connsiteY504" fmla="*/ 1580228 h 1934496"/>
              <a:gd name="connsiteX505" fmla="*/ 8009752 w 9922465"/>
              <a:gd name="connsiteY505" fmla="*/ 1580228 h 1934496"/>
              <a:gd name="connsiteX506" fmla="*/ 8064944 w 9922465"/>
              <a:gd name="connsiteY506" fmla="*/ 1635419 h 1934496"/>
              <a:gd name="connsiteX507" fmla="*/ 8009752 w 9922465"/>
              <a:gd name="connsiteY507" fmla="*/ 1690610 h 1934496"/>
              <a:gd name="connsiteX508" fmla="*/ 7954560 w 9922465"/>
              <a:gd name="connsiteY508" fmla="*/ 1635419 h 1934496"/>
              <a:gd name="connsiteX509" fmla="*/ 8009752 w 9922465"/>
              <a:gd name="connsiteY509" fmla="*/ 1580228 h 1934496"/>
              <a:gd name="connsiteX510" fmla="*/ 7876117 w 9922465"/>
              <a:gd name="connsiteY510" fmla="*/ 1580228 h 1934496"/>
              <a:gd name="connsiteX511" fmla="*/ 7931309 w 9922465"/>
              <a:gd name="connsiteY511" fmla="*/ 1635419 h 1934496"/>
              <a:gd name="connsiteX512" fmla="*/ 7876117 w 9922465"/>
              <a:gd name="connsiteY512" fmla="*/ 1690610 h 1934496"/>
              <a:gd name="connsiteX513" fmla="*/ 7820925 w 9922465"/>
              <a:gd name="connsiteY513" fmla="*/ 1635419 h 1934496"/>
              <a:gd name="connsiteX514" fmla="*/ 7876117 w 9922465"/>
              <a:gd name="connsiteY514" fmla="*/ 1580228 h 1934496"/>
              <a:gd name="connsiteX515" fmla="*/ 7745824 w 9922465"/>
              <a:gd name="connsiteY515" fmla="*/ 1580228 h 1934496"/>
              <a:gd name="connsiteX516" fmla="*/ 7801016 w 9922465"/>
              <a:gd name="connsiteY516" fmla="*/ 1635419 h 1934496"/>
              <a:gd name="connsiteX517" fmla="*/ 7745824 w 9922465"/>
              <a:gd name="connsiteY517" fmla="*/ 1690610 h 1934496"/>
              <a:gd name="connsiteX518" fmla="*/ 7690632 w 9922465"/>
              <a:gd name="connsiteY518" fmla="*/ 1635419 h 1934496"/>
              <a:gd name="connsiteX519" fmla="*/ 7745824 w 9922465"/>
              <a:gd name="connsiteY519" fmla="*/ 1580228 h 1934496"/>
              <a:gd name="connsiteX520" fmla="*/ 7608849 w 9922465"/>
              <a:gd name="connsiteY520" fmla="*/ 1580228 h 1934496"/>
              <a:gd name="connsiteX521" fmla="*/ 7664041 w 9922465"/>
              <a:gd name="connsiteY521" fmla="*/ 1635419 h 1934496"/>
              <a:gd name="connsiteX522" fmla="*/ 7608849 w 9922465"/>
              <a:gd name="connsiteY522" fmla="*/ 1690610 h 1934496"/>
              <a:gd name="connsiteX523" fmla="*/ 7553657 w 9922465"/>
              <a:gd name="connsiteY523" fmla="*/ 1635419 h 1934496"/>
              <a:gd name="connsiteX524" fmla="*/ 7608849 w 9922465"/>
              <a:gd name="connsiteY524" fmla="*/ 1580228 h 1934496"/>
              <a:gd name="connsiteX525" fmla="*/ 7481895 w 9922465"/>
              <a:gd name="connsiteY525" fmla="*/ 1580228 h 1934496"/>
              <a:gd name="connsiteX526" fmla="*/ 7537087 w 9922465"/>
              <a:gd name="connsiteY526" fmla="*/ 1635419 h 1934496"/>
              <a:gd name="connsiteX527" fmla="*/ 7481895 w 9922465"/>
              <a:gd name="connsiteY527" fmla="*/ 1690610 h 1934496"/>
              <a:gd name="connsiteX528" fmla="*/ 7426703 w 9922465"/>
              <a:gd name="connsiteY528" fmla="*/ 1635419 h 1934496"/>
              <a:gd name="connsiteX529" fmla="*/ 7481895 w 9922465"/>
              <a:gd name="connsiteY529" fmla="*/ 1580228 h 1934496"/>
              <a:gd name="connsiteX530" fmla="*/ 7341579 w 9922465"/>
              <a:gd name="connsiteY530" fmla="*/ 1580228 h 1934496"/>
              <a:gd name="connsiteX531" fmla="*/ 7396771 w 9922465"/>
              <a:gd name="connsiteY531" fmla="*/ 1635419 h 1934496"/>
              <a:gd name="connsiteX532" fmla="*/ 7341579 w 9922465"/>
              <a:gd name="connsiteY532" fmla="*/ 1690610 h 1934496"/>
              <a:gd name="connsiteX533" fmla="*/ 7286387 w 9922465"/>
              <a:gd name="connsiteY533" fmla="*/ 1635419 h 1934496"/>
              <a:gd name="connsiteX534" fmla="*/ 7341579 w 9922465"/>
              <a:gd name="connsiteY534" fmla="*/ 1580228 h 1934496"/>
              <a:gd name="connsiteX535" fmla="*/ 7211286 w 9922465"/>
              <a:gd name="connsiteY535" fmla="*/ 1580228 h 1934496"/>
              <a:gd name="connsiteX536" fmla="*/ 7266478 w 9922465"/>
              <a:gd name="connsiteY536" fmla="*/ 1635419 h 1934496"/>
              <a:gd name="connsiteX537" fmla="*/ 7211286 w 9922465"/>
              <a:gd name="connsiteY537" fmla="*/ 1690610 h 1934496"/>
              <a:gd name="connsiteX538" fmla="*/ 7156094 w 9922465"/>
              <a:gd name="connsiteY538" fmla="*/ 1635419 h 1934496"/>
              <a:gd name="connsiteX539" fmla="*/ 7211286 w 9922465"/>
              <a:gd name="connsiteY539" fmla="*/ 1580228 h 1934496"/>
              <a:gd name="connsiteX540" fmla="*/ 7080993 w 9922465"/>
              <a:gd name="connsiteY540" fmla="*/ 1580228 h 1934496"/>
              <a:gd name="connsiteX541" fmla="*/ 7136185 w 9922465"/>
              <a:gd name="connsiteY541" fmla="*/ 1635419 h 1934496"/>
              <a:gd name="connsiteX542" fmla="*/ 7080993 w 9922465"/>
              <a:gd name="connsiteY542" fmla="*/ 1690610 h 1934496"/>
              <a:gd name="connsiteX543" fmla="*/ 7025801 w 9922465"/>
              <a:gd name="connsiteY543" fmla="*/ 1635419 h 1934496"/>
              <a:gd name="connsiteX544" fmla="*/ 7080993 w 9922465"/>
              <a:gd name="connsiteY544" fmla="*/ 1580228 h 1934496"/>
              <a:gd name="connsiteX545" fmla="*/ 6947357 w 9922465"/>
              <a:gd name="connsiteY545" fmla="*/ 1580228 h 1934496"/>
              <a:gd name="connsiteX546" fmla="*/ 7002549 w 9922465"/>
              <a:gd name="connsiteY546" fmla="*/ 1635419 h 1934496"/>
              <a:gd name="connsiteX547" fmla="*/ 6947357 w 9922465"/>
              <a:gd name="connsiteY547" fmla="*/ 1690610 h 1934496"/>
              <a:gd name="connsiteX548" fmla="*/ 6892165 w 9922465"/>
              <a:gd name="connsiteY548" fmla="*/ 1635419 h 1934496"/>
              <a:gd name="connsiteX549" fmla="*/ 6947357 w 9922465"/>
              <a:gd name="connsiteY549" fmla="*/ 1580228 h 1934496"/>
              <a:gd name="connsiteX550" fmla="*/ 6817063 w 9922465"/>
              <a:gd name="connsiteY550" fmla="*/ 1580228 h 1934496"/>
              <a:gd name="connsiteX551" fmla="*/ 6872255 w 9922465"/>
              <a:gd name="connsiteY551" fmla="*/ 1635419 h 1934496"/>
              <a:gd name="connsiteX552" fmla="*/ 6817063 w 9922465"/>
              <a:gd name="connsiteY552" fmla="*/ 1690610 h 1934496"/>
              <a:gd name="connsiteX553" fmla="*/ 6761871 w 9922465"/>
              <a:gd name="connsiteY553" fmla="*/ 1635419 h 1934496"/>
              <a:gd name="connsiteX554" fmla="*/ 6817063 w 9922465"/>
              <a:gd name="connsiteY554" fmla="*/ 1580228 h 1934496"/>
              <a:gd name="connsiteX555" fmla="*/ 6683431 w 9922465"/>
              <a:gd name="connsiteY555" fmla="*/ 1580228 h 1934496"/>
              <a:gd name="connsiteX556" fmla="*/ 6738623 w 9922465"/>
              <a:gd name="connsiteY556" fmla="*/ 1635419 h 1934496"/>
              <a:gd name="connsiteX557" fmla="*/ 6683431 w 9922465"/>
              <a:gd name="connsiteY557" fmla="*/ 1690610 h 1934496"/>
              <a:gd name="connsiteX558" fmla="*/ 6628239 w 9922465"/>
              <a:gd name="connsiteY558" fmla="*/ 1635419 h 1934496"/>
              <a:gd name="connsiteX559" fmla="*/ 6683431 w 9922465"/>
              <a:gd name="connsiteY559" fmla="*/ 1580228 h 1934496"/>
              <a:gd name="connsiteX560" fmla="*/ 6553137 w 9922465"/>
              <a:gd name="connsiteY560" fmla="*/ 1580228 h 1934496"/>
              <a:gd name="connsiteX561" fmla="*/ 6608329 w 9922465"/>
              <a:gd name="connsiteY561" fmla="*/ 1635419 h 1934496"/>
              <a:gd name="connsiteX562" fmla="*/ 6553137 w 9922465"/>
              <a:gd name="connsiteY562" fmla="*/ 1690610 h 1934496"/>
              <a:gd name="connsiteX563" fmla="*/ 6497945 w 9922465"/>
              <a:gd name="connsiteY563" fmla="*/ 1635419 h 1934496"/>
              <a:gd name="connsiteX564" fmla="*/ 6553137 w 9922465"/>
              <a:gd name="connsiteY564" fmla="*/ 1580228 h 1934496"/>
              <a:gd name="connsiteX565" fmla="*/ 6419502 w 9922465"/>
              <a:gd name="connsiteY565" fmla="*/ 1580228 h 1934496"/>
              <a:gd name="connsiteX566" fmla="*/ 6474694 w 9922465"/>
              <a:gd name="connsiteY566" fmla="*/ 1635419 h 1934496"/>
              <a:gd name="connsiteX567" fmla="*/ 6419502 w 9922465"/>
              <a:gd name="connsiteY567" fmla="*/ 1690610 h 1934496"/>
              <a:gd name="connsiteX568" fmla="*/ 6364310 w 9922465"/>
              <a:gd name="connsiteY568" fmla="*/ 1635419 h 1934496"/>
              <a:gd name="connsiteX569" fmla="*/ 6419502 w 9922465"/>
              <a:gd name="connsiteY569" fmla="*/ 1580228 h 1934496"/>
              <a:gd name="connsiteX570" fmla="*/ 6289208 w 9922465"/>
              <a:gd name="connsiteY570" fmla="*/ 1580228 h 1934496"/>
              <a:gd name="connsiteX571" fmla="*/ 6344400 w 9922465"/>
              <a:gd name="connsiteY571" fmla="*/ 1635419 h 1934496"/>
              <a:gd name="connsiteX572" fmla="*/ 6289208 w 9922465"/>
              <a:gd name="connsiteY572" fmla="*/ 1690610 h 1934496"/>
              <a:gd name="connsiteX573" fmla="*/ 6234016 w 9922465"/>
              <a:gd name="connsiteY573" fmla="*/ 1635419 h 1934496"/>
              <a:gd name="connsiteX574" fmla="*/ 6289208 w 9922465"/>
              <a:gd name="connsiteY574" fmla="*/ 1580228 h 1934496"/>
              <a:gd name="connsiteX575" fmla="*/ 6155572 w 9922465"/>
              <a:gd name="connsiteY575" fmla="*/ 1580228 h 1934496"/>
              <a:gd name="connsiteX576" fmla="*/ 6210764 w 9922465"/>
              <a:gd name="connsiteY576" fmla="*/ 1635419 h 1934496"/>
              <a:gd name="connsiteX577" fmla="*/ 6155572 w 9922465"/>
              <a:gd name="connsiteY577" fmla="*/ 1690610 h 1934496"/>
              <a:gd name="connsiteX578" fmla="*/ 6100380 w 9922465"/>
              <a:gd name="connsiteY578" fmla="*/ 1635419 h 1934496"/>
              <a:gd name="connsiteX579" fmla="*/ 6155572 w 9922465"/>
              <a:gd name="connsiteY579" fmla="*/ 1580228 h 1934496"/>
              <a:gd name="connsiteX580" fmla="*/ 6021938 w 9922465"/>
              <a:gd name="connsiteY580" fmla="*/ 1580228 h 1934496"/>
              <a:gd name="connsiteX581" fmla="*/ 6077130 w 9922465"/>
              <a:gd name="connsiteY581" fmla="*/ 1635419 h 1934496"/>
              <a:gd name="connsiteX582" fmla="*/ 6021938 w 9922465"/>
              <a:gd name="connsiteY582" fmla="*/ 1690610 h 1934496"/>
              <a:gd name="connsiteX583" fmla="*/ 5966746 w 9922465"/>
              <a:gd name="connsiteY583" fmla="*/ 1635419 h 1934496"/>
              <a:gd name="connsiteX584" fmla="*/ 6021938 w 9922465"/>
              <a:gd name="connsiteY584" fmla="*/ 1580228 h 1934496"/>
              <a:gd name="connsiteX585" fmla="*/ 5884964 w 9922465"/>
              <a:gd name="connsiteY585" fmla="*/ 1580228 h 1934496"/>
              <a:gd name="connsiteX586" fmla="*/ 5940156 w 9922465"/>
              <a:gd name="connsiteY586" fmla="*/ 1635419 h 1934496"/>
              <a:gd name="connsiteX587" fmla="*/ 5884964 w 9922465"/>
              <a:gd name="connsiteY587" fmla="*/ 1690610 h 1934496"/>
              <a:gd name="connsiteX588" fmla="*/ 5829772 w 9922465"/>
              <a:gd name="connsiteY588" fmla="*/ 1635419 h 1934496"/>
              <a:gd name="connsiteX589" fmla="*/ 5884964 w 9922465"/>
              <a:gd name="connsiteY589" fmla="*/ 1580228 h 1934496"/>
              <a:gd name="connsiteX590" fmla="*/ 5754670 w 9922465"/>
              <a:gd name="connsiteY590" fmla="*/ 1580228 h 1934496"/>
              <a:gd name="connsiteX591" fmla="*/ 5809862 w 9922465"/>
              <a:gd name="connsiteY591" fmla="*/ 1635419 h 1934496"/>
              <a:gd name="connsiteX592" fmla="*/ 5754670 w 9922465"/>
              <a:gd name="connsiteY592" fmla="*/ 1690610 h 1934496"/>
              <a:gd name="connsiteX593" fmla="*/ 5699478 w 9922465"/>
              <a:gd name="connsiteY593" fmla="*/ 1635419 h 1934496"/>
              <a:gd name="connsiteX594" fmla="*/ 5754670 w 9922465"/>
              <a:gd name="connsiteY594" fmla="*/ 1580228 h 1934496"/>
              <a:gd name="connsiteX595" fmla="*/ 5621035 w 9922465"/>
              <a:gd name="connsiteY595" fmla="*/ 1580228 h 1934496"/>
              <a:gd name="connsiteX596" fmla="*/ 5676227 w 9922465"/>
              <a:gd name="connsiteY596" fmla="*/ 1635419 h 1934496"/>
              <a:gd name="connsiteX597" fmla="*/ 5621035 w 9922465"/>
              <a:gd name="connsiteY597" fmla="*/ 1690610 h 1934496"/>
              <a:gd name="connsiteX598" fmla="*/ 5565843 w 9922465"/>
              <a:gd name="connsiteY598" fmla="*/ 1635419 h 1934496"/>
              <a:gd name="connsiteX599" fmla="*/ 5621035 w 9922465"/>
              <a:gd name="connsiteY599" fmla="*/ 1580228 h 1934496"/>
              <a:gd name="connsiteX600" fmla="*/ 5357105 w 9922465"/>
              <a:gd name="connsiteY600" fmla="*/ 1580228 h 1934496"/>
              <a:gd name="connsiteX601" fmla="*/ 5412297 w 9922465"/>
              <a:gd name="connsiteY601" fmla="*/ 1635419 h 1934496"/>
              <a:gd name="connsiteX602" fmla="*/ 5357105 w 9922465"/>
              <a:gd name="connsiteY602" fmla="*/ 1690610 h 1934496"/>
              <a:gd name="connsiteX603" fmla="*/ 5301913 w 9922465"/>
              <a:gd name="connsiteY603" fmla="*/ 1635419 h 1934496"/>
              <a:gd name="connsiteX604" fmla="*/ 5357105 w 9922465"/>
              <a:gd name="connsiteY604" fmla="*/ 1580228 h 1934496"/>
              <a:gd name="connsiteX605" fmla="*/ 5223473 w 9922465"/>
              <a:gd name="connsiteY605" fmla="*/ 1580228 h 1934496"/>
              <a:gd name="connsiteX606" fmla="*/ 5278665 w 9922465"/>
              <a:gd name="connsiteY606" fmla="*/ 1635419 h 1934496"/>
              <a:gd name="connsiteX607" fmla="*/ 5223473 w 9922465"/>
              <a:gd name="connsiteY607" fmla="*/ 1690610 h 1934496"/>
              <a:gd name="connsiteX608" fmla="*/ 5168281 w 9922465"/>
              <a:gd name="connsiteY608" fmla="*/ 1635419 h 1934496"/>
              <a:gd name="connsiteX609" fmla="*/ 5223473 w 9922465"/>
              <a:gd name="connsiteY609" fmla="*/ 1580228 h 1934496"/>
              <a:gd name="connsiteX610" fmla="*/ 5093178 w 9922465"/>
              <a:gd name="connsiteY610" fmla="*/ 1580228 h 1934496"/>
              <a:gd name="connsiteX611" fmla="*/ 5148370 w 9922465"/>
              <a:gd name="connsiteY611" fmla="*/ 1635419 h 1934496"/>
              <a:gd name="connsiteX612" fmla="*/ 5093178 w 9922465"/>
              <a:gd name="connsiteY612" fmla="*/ 1690610 h 1934496"/>
              <a:gd name="connsiteX613" fmla="*/ 5037986 w 9922465"/>
              <a:gd name="connsiteY613" fmla="*/ 1635419 h 1934496"/>
              <a:gd name="connsiteX614" fmla="*/ 5093178 w 9922465"/>
              <a:gd name="connsiteY614" fmla="*/ 1580228 h 1934496"/>
              <a:gd name="connsiteX615" fmla="*/ 4959543 w 9922465"/>
              <a:gd name="connsiteY615" fmla="*/ 1580228 h 1934496"/>
              <a:gd name="connsiteX616" fmla="*/ 5014735 w 9922465"/>
              <a:gd name="connsiteY616" fmla="*/ 1635419 h 1934496"/>
              <a:gd name="connsiteX617" fmla="*/ 4959543 w 9922465"/>
              <a:gd name="connsiteY617" fmla="*/ 1690610 h 1934496"/>
              <a:gd name="connsiteX618" fmla="*/ 4904351 w 9922465"/>
              <a:gd name="connsiteY618" fmla="*/ 1635419 h 1934496"/>
              <a:gd name="connsiteX619" fmla="*/ 4959543 w 9922465"/>
              <a:gd name="connsiteY619" fmla="*/ 1580228 h 1934496"/>
              <a:gd name="connsiteX620" fmla="*/ 4829251 w 9922465"/>
              <a:gd name="connsiteY620" fmla="*/ 1580228 h 1934496"/>
              <a:gd name="connsiteX621" fmla="*/ 4884443 w 9922465"/>
              <a:gd name="connsiteY621" fmla="*/ 1635419 h 1934496"/>
              <a:gd name="connsiteX622" fmla="*/ 4829251 w 9922465"/>
              <a:gd name="connsiteY622" fmla="*/ 1690610 h 1934496"/>
              <a:gd name="connsiteX623" fmla="*/ 4774059 w 9922465"/>
              <a:gd name="connsiteY623" fmla="*/ 1635419 h 1934496"/>
              <a:gd name="connsiteX624" fmla="*/ 4829251 w 9922465"/>
              <a:gd name="connsiteY624" fmla="*/ 1580228 h 1934496"/>
              <a:gd name="connsiteX625" fmla="*/ 4695613 w 9922465"/>
              <a:gd name="connsiteY625" fmla="*/ 1580228 h 1934496"/>
              <a:gd name="connsiteX626" fmla="*/ 4750805 w 9922465"/>
              <a:gd name="connsiteY626" fmla="*/ 1635419 h 1934496"/>
              <a:gd name="connsiteX627" fmla="*/ 4695613 w 9922465"/>
              <a:gd name="connsiteY627" fmla="*/ 1690610 h 1934496"/>
              <a:gd name="connsiteX628" fmla="*/ 4640421 w 9922465"/>
              <a:gd name="connsiteY628" fmla="*/ 1635419 h 1934496"/>
              <a:gd name="connsiteX629" fmla="*/ 4695613 w 9922465"/>
              <a:gd name="connsiteY629" fmla="*/ 1580228 h 1934496"/>
              <a:gd name="connsiteX630" fmla="*/ 4565322 w 9922465"/>
              <a:gd name="connsiteY630" fmla="*/ 1580228 h 1934496"/>
              <a:gd name="connsiteX631" fmla="*/ 4620514 w 9922465"/>
              <a:gd name="connsiteY631" fmla="*/ 1635419 h 1934496"/>
              <a:gd name="connsiteX632" fmla="*/ 4565322 w 9922465"/>
              <a:gd name="connsiteY632" fmla="*/ 1690610 h 1934496"/>
              <a:gd name="connsiteX633" fmla="*/ 4510130 w 9922465"/>
              <a:gd name="connsiteY633" fmla="*/ 1635419 h 1934496"/>
              <a:gd name="connsiteX634" fmla="*/ 4565322 w 9922465"/>
              <a:gd name="connsiteY634" fmla="*/ 1580228 h 1934496"/>
              <a:gd name="connsiteX635" fmla="*/ 3098681 w 9922465"/>
              <a:gd name="connsiteY635" fmla="*/ 1580228 h 1934496"/>
              <a:gd name="connsiteX636" fmla="*/ 3153873 w 9922465"/>
              <a:gd name="connsiteY636" fmla="*/ 1635419 h 1934496"/>
              <a:gd name="connsiteX637" fmla="*/ 3098681 w 9922465"/>
              <a:gd name="connsiteY637" fmla="*/ 1690610 h 1934496"/>
              <a:gd name="connsiteX638" fmla="*/ 3043489 w 9922465"/>
              <a:gd name="connsiteY638" fmla="*/ 1635419 h 1934496"/>
              <a:gd name="connsiteX639" fmla="*/ 3098681 w 9922465"/>
              <a:gd name="connsiteY639" fmla="*/ 1580228 h 1934496"/>
              <a:gd name="connsiteX640" fmla="*/ 2971729 w 9922465"/>
              <a:gd name="connsiteY640" fmla="*/ 1580228 h 1934496"/>
              <a:gd name="connsiteX641" fmla="*/ 3026921 w 9922465"/>
              <a:gd name="connsiteY641" fmla="*/ 1635419 h 1934496"/>
              <a:gd name="connsiteX642" fmla="*/ 2971729 w 9922465"/>
              <a:gd name="connsiteY642" fmla="*/ 1690610 h 1934496"/>
              <a:gd name="connsiteX643" fmla="*/ 2916537 w 9922465"/>
              <a:gd name="connsiteY643" fmla="*/ 1635419 h 1934496"/>
              <a:gd name="connsiteX644" fmla="*/ 2971729 w 9922465"/>
              <a:gd name="connsiteY644" fmla="*/ 1580228 h 1934496"/>
              <a:gd name="connsiteX645" fmla="*/ 2834783 w 9922465"/>
              <a:gd name="connsiteY645" fmla="*/ 1580228 h 1934496"/>
              <a:gd name="connsiteX646" fmla="*/ 2889974 w 9922465"/>
              <a:gd name="connsiteY646" fmla="*/ 1635419 h 1934496"/>
              <a:gd name="connsiteX647" fmla="*/ 2834783 w 9922465"/>
              <a:gd name="connsiteY647" fmla="*/ 1690610 h 1934496"/>
              <a:gd name="connsiteX648" fmla="*/ 2779590 w 9922465"/>
              <a:gd name="connsiteY648" fmla="*/ 1635419 h 1934496"/>
              <a:gd name="connsiteX649" fmla="*/ 2834783 w 9922465"/>
              <a:gd name="connsiteY649" fmla="*/ 1580228 h 1934496"/>
              <a:gd name="connsiteX650" fmla="*/ 2707828 w 9922465"/>
              <a:gd name="connsiteY650" fmla="*/ 1580228 h 1934496"/>
              <a:gd name="connsiteX651" fmla="*/ 2763021 w 9922465"/>
              <a:gd name="connsiteY651" fmla="*/ 1635419 h 1934496"/>
              <a:gd name="connsiteX652" fmla="*/ 2707828 w 9922465"/>
              <a:gd name="connsiteY652" fmla="*/ 1690610 h 1934496"/>
              <a:gd name="connsiteX653" fmla="*/ 2652636 w 9922465"/>
              <a:gd name="connsiteY653" fmla="*/ 1635419 h 1934496"/>
              <a:gd name="connsiteX654" fmla="*/ 2707828 w 9922465"/>
              <a:gd name="connsiteY654" fmla="*/ 1580228 h 1934496"/>
              <a:gd name="connsiteX655" fmla="*/ 2570854 w 9922465"/>
              <a:gd name="connsiteY655" fmla="*/ 1580228 h 1934496"/>
              <a:gd name="connsiteX656" fmla="*/ 2626046 w 9922465"/>
              <a:gd name="connsiteY656" fmla="*/ 1635419 h 1934496"/>
              <a:gd name="connsiteX657" fmla="*/ 2570854 w 9922465"/>
              <a:gd name="connsiteY657" fmla="*/ 1690610 h 1934496"/>
              <a:gd name="connsiteX658" fmla="*/ 2515662 w 9922465"/>
              <a:gd name="connsiteY658" fmla="*/ 1635419 h 1934496"/>
              <a:gd name="connsiteX659" fmla="*/ 2570854 w 9922465"/>
              <a:gd name="connsiteY659" fmla="*/ 1580228 h 1934496"/>
              <a:gd name="connsiteX660" fmla="*/ 2437218 w 9922465"/>
              <a:gd name="connsiteY660" fmla="*/ 1580228 h 1934496"/>
              <a:gd name="connsiteX661" fmla="*/ 2492409 w 9922465"/>
              <a:gd name="connsiteY661" fmla="*/ 1635419 h 1934496"/>
              <a:gd name="connsiteX662" fmla="*/ 2437218 w 9922465"/>
              <a:gd name="connsiteY662" fmla="*/ 1690610 h 1934496"/>
              <a:gd name="connsiteX663" fmla="*/ 2382026 w 9922465"/>
              <a:gd name="connsiteY663" fmla="*/ 1635419 h 1934496"/>
              <a:gd name="connsiteX664" fmla="*/ 2437218 w 9922465"/>
              <a:gd name="connsiteY664" fmla="*/ 1580228 h 1934496"/>
              <a:gd name="connsiteX665" fmla="*/ 2303586 w 9922465"/>
              <a:gd name="connsiteY665" fmla="*/ 1580228 h 1934496"/>
              <a:gd name="connsiteX666" fmla="*/ 2358778 w 9922465"/>
              <a:gd name="connsiteY666" fmla="*/ 1635419 h 1934496"/>
              <a:gd name="connsiteX667" fmla="*/ 2303586 w 9922465"/>
              <a:gd name="connsiteY667" fmla="*/ 1690610 h 1934496"/>
              <a:gd name="connsiteX668" fmla="*/ 2248394 w 9922465"/>
              <a:gd name="connsiteY668" fmla="*/ 1635419 h 1934496"/>
              <a:gd name="connsiteX669" fmla="*/ 2303586 w 9922465"/>
              <a:gd name="connsiteY669" fmla="*/ 1580228 h 1934496"/>
              <a:gd name="connsiteX670" fmla="*/ 2173293 w 9922465"/>
              <a:gd name="connsiteY670" fmla="*/ 1580228 h 1934496"/>
              <a:gd name="connsiteX671" fmla="*/ 2228486 w 9922465"/>
              <a:gd name="connsiteY671" fmla="*/ 1635419 h 1934496"/>
              <a:gd name="connsiteX672" fmla="*/ 2173293 w 9922465"/>
              <a:gd name="connsiteY672" fmla="*/ 1690610 h 1934496"/>
              <a:gd name="connsiteX673" fmla="*/ 2118101 w 9922465"/>
              <a:gd name="connsiteY673" fmla="*/ 1635419 h 1934496"/>
              <a:gd name="connsiteX674" fmla="*/ 2173293 w 9922465"/>
              <a:gd name="connsiteY674" fmla="*/ 1580228 h 1934496"/>
              <a:gd name="connsiteX675" fmla="*/ 2039658 w 9922465"/>
              <a:gd name="connsiteY675" fmla="*/ 1580228 h 1934496"/>
              <a:gd name="connsiteX676" fmla="*/ 2094851 w 9922465"/>
              <a:gd name="connsiteY676" fmla="*/ 1635419 h 1934496"/>
              <a:gd name="connsiteX677" fmla="*/ 2039658 w 9922465"/>
              <a:gd name="connsiteY677" fmla="*/ 1690610 h 1934496"/>
              <a:gd name="connsiteX678" fmla="*/ 1984465 w 9922465"/>
              <a:gd name="connsiteY678" fmla="*/ 1635419 h 1934496"/>
              <a:gd name="connsiteX679" fmla="*/ 2039658 w 9922465"/>
              <a:gd name="connsiteY679" fmla="*/ 1580228 h 1934496"/>
              <a:gd name="connsiteX680" fmla="*/ 9068807 w 9922465"/>
              <a:gd name="connsiteY680" fmla="*/ 1459958 h 1934496"/>
              <a:gd name="connsiteX681" fmla="*/ 9123999 w 9922465"/>
              <a:gd name="connsiteY681" fmla="*/ 1515149 h 1934496"/>
              <a:gd name="connsiteX682" fmla="*/ 9068807 w 9922465"/>
              <a:gd name="connsiteY682" fmla="*/ 1570340 h 1934496"/>
              <a:gd name="connsiteX683" fmla="*/ 9013615 w 9922465"/>
              <a:gd name="connsiteY683" fmla="*/ 1515149 h 1934496"/>
              <a:gd name="connsiteX684" fmla="*/ 9068807 w 9922465"/>
              <a:gd name="connsiteY684" fmla="*/ 1459958 h 1934496"/>
              <a:gd name="connsiteX685" fmla="*/ 8671244 w 9922465"/>
              <a:gd name="connsiteY685" fmla="*/ 1459958 h 1934496"/>
              <a:gd name="connsiteX686" fmla="*/ 8726436 w 9922465"/>
              <a:gd name="connsiteY686" fmla="*/ 1515149 h 1934496"/>
              <a:gd name="connsiteX687" fmla="*/ 8671244 w 9922465"/>
              <a:gd name="connsiteY687" fmla="*/ 1570340 h 1934496"/>
              <a:gd name="connsiteX688" fmla="*/ 8616052 w 9922465"/>
              <a:gd name="connsiteY688" fmla="*/ 1515149 h 1934496"/>
              <a:gd name="connsiteX689" fmla="*/ 8671244 w 9922465"/>
              <a:gd name="connsiteY689" fmla="*/ 1459958 h 1934496"/>
              <a:gd name="connsiteX690" fmla="*/ 8537612 w 9922465"/>
              <a:gd name="connsiteY690" fmla="*/ 1459958 h 1934496"/>
              <a:gd name="connsiteX691" fmla="*/ 8592804 w 9922465"/>
              <a:gd name="connsiteY691" fmla="*/ 1515149 h 1934496"/>
              <a:gd name="connsiteX692" fmla="*/ 8537612 w 9922465"/>
              <a:gd name="connsiteY692" fmla="*/ 1570340 h 1934496"/>
              <a:gd name="connsiteX693" fmla="*/ 8482420 w 9922465"/>
              <a:gd name="connsiteY693" fmla="*/ 1515149 h 1934496"/>
              <a:gd name="connsiteX694" fmla="*/ 8537612 w 9922465"/>
              <a:gd name="connsiteY694" fmla="*/ 1459958 h 1934496"/>
              <a:gd name="connsiteX695" fmla="*/ 8407316 w 9922465"/>
              <a:gd name="connsiteY695" fmla="*/ 1459958 h 1934496"/>
              <a:gd name="connsiteX696" fmla="*/ 8462508 w 9922465"/>
              <a:gd name="connsiteY696" fmla="*/ 1515149 h 1934496"/>
              <a:gd name="connsiteX697" fmla="*/ 8407316 w 9922465"/>
              <a:gd name="connsiteY697" fmla="*/ 1570340 h 1934496"/>
              <a:gd name="connsiteX698" fmla="*/ 8352124 w 9922465"/>
              <a:gd name="connsiteY698" fmla="*/ 1515149 h 1934496"/>
              <a:gd name="connsiteX699" fmla="*/ 8407316 w 9922465"/>
              <a:gd name="connsiteY699" fmla="*/ 1459958 h 1934496"/>
              <a:gd name="connsiteX700" fmla="*/ 8273682 w 9922465"/>
              <a:gd name="connsiteY700" fmla="*/ 1459958 h 1934496"/>
              <a:gd name="connsiteX701" fmla="*/ 8328874 w 9922465"/>
              <a:gd name="connsiteY701" fmla="*/ 1515149 h 1934496"/>
              <a:gd name="connsiteX702" fmla="*/ 8273682 w 9922465"/>
              <a:gd name="connsiteY702" fmla="*/ 1570340 h 1934496"/>
              <a:gd name="connsiteX703" fmla="*/ 8218490 w 9922465"/>
              <a:gd name="connsiteY703" fmla="*/ 1515149 h 1934496"/>
              <a:gd name="connsiteX704" fmla="*/ 8273682 w 9922465"/>
              <a:gd name="connsiteY704" fmla="*/ 1459958 h 1934496"/>
              <a:gd name="connsiteX705" fmla="*/ 8143388 w 9922465"/>
              <a:gd name="connsiteY705" fmla="*/ 1459958 h 1934496"/>
              <a:gd name="connsiteX706" fmla="*/ 8198580 w 9922465"/>
              <a:gd name="connsiteY706" fmla="*/ 1515149 h 1934496"/>
              <a:gd name="connsiteX707" fmla="*/ 8143388 w 9922465"/>
              <a:gd name="connsiteY707" fmla="*/ 1570340 h 1934496"/>
              <a:gd name="connsiteX708" fmla="*/ 8088196 w 9922465"/>
              <a:gd name="connsiteY708" fmla="*/ 1515149 h 1934496"/>
              <a:gd name="connsiteX709" fmla="*/ 8143388 w 9922465"/>
              <a:gd name="connsiteY709" fmla="*/ 1459958 h 1934496"/>
              <a:gd name="connsiteX710" fmla="*/ 8009753 w 9922465"/>
              <a:gd name="connsiteY710" fmla="*/ 1459958 h 1934496"/>
              <a:gd name="connsiteX711" fmla="*/ 8064945 w 9922465"/>
              <a:gd name="connsiteY711" fmla="*/ 1515149 h 1934496"/>
              <a:gd name="connsiteX712" fmla="*/ 8009753 w 9922465"/>
              <a:gd name="connsiteY712" fmla="*/ 1570340 h 1934496"/>
              <a:gd name="connsiteX713" fmla="*/ 7954561 w 9922465"/>
              <a:gd name="connsiteY713" fmla="*/ 1515149 h 1934496"/>
              <a:gd name="connsiteX714" fmla="*/ 8009753 w 9922465"/>
              <a:gd name="connsiteY714" fmla="*/ 1459958 h 1934496"/>
              <a:gd name="connsiteX715" fmla="*/ 7876118 w 9922465"/>
              <a:gd name="connsiteY715" fmla="*/ 1459958 h 1934496"/>
              <a:gd name="connsiteX716" fmla="*/ 7931310 w 9922465"/>
              <a:gd name="connsiteY716" fmla="*/ 1515149 h 1934496"/>
              <a:gd name="connsiteX717" fmla="*/ 7876118 w 9922465"/>
              <a:gd name="connsiteY717" fmla="*/ 1570340 h 1934496"/>
              <a:gd name="connsiteX718" fmla="*/ 7820926 w 9922465"/>
              <a:gd name="connsiteY718" fmla="*/ 1515149 h 1934496"/>
              <a:gd name="connsiteX719" fmla="*/ 7876118 w 9922465"/>
              <a:gd name="connsiteY719" fmla="*/ 1459958 h 1934496"/>
              <a:gd name="connsiteX720" fmla="*/ 7745823 w 9922465"/>
              <a:gd name="connsiteY720" fmla="*/ 1459958 h 1934496"/>
              <a:gd name="connsiteX721" fmla="*/ 7801015 w 9922465"/>
              <a:gd name="connsiteY721" fmla="*/ 1515149 h 1934496"/>
              <a:gd name="connsiteX722" fmla="*/ 7745823 w 9922465"/>
              <a:gd name="connsiteY722" fmla="*/ 1570340 h 1934496"/>
              <a:gd name="connsiteX723" fmla="*/ 7690631 w 9922465"/>
              <a:gd name="connsiteY723" fmla="*/ 1515149 h 1934496"/>
              <a:gd name="connsiteX724" fmla="*/ 7745823 w 9922465"/>
              <a:gd name="connsiteY724" fmla="*/ 1459958 h 1934496"/>
              <a:gd name="connsiteX725" fmla="*/ 7608849 w 9922465"/>
              <a:gd name="connsiteY725" fmla="*/ 1459958 h 1934496"/>
              <a:gd name="connsiteX726" fmla="*/ 7664041 w 9922465"/>
              <a:gd name="connsiteY726" fmla="*/ 1515149 h 1934496"/>
              <a:gd name="connsiteX727" fmla="*/ 7608849 w 9922465"/>
              <a:gd name="connsiteY727" fmla="*/ 1570340 h 1934496"/>
              <a:gd name="connsiteX728" fmla="*/ 7553657 w 9922465"/>
              <a:gd name="connsiteY728" fmla="*/ 1515149 h 1934496"/>
              <a:gd name="connsiteX729" fmla="*/ 7608849 w 9922465"/>
              <a:gd name="connsiteY729" fmla="*/ 1459958 h 1934496"/>
              <a:gd name="connsiteX730" fmla="*/ 7481897 w 9922465"/>
              <a:gd name="connsiteY730" fmla="*/ 1459958 h 1934496"/>
              <a:gd name="connsiteX731" fmla="*/ 7537089 w 9922465"/>
              <a:gd name="connsiteY731" fmla="*/ 1515149 h 1934496"/>
              <a:gd name="connsiteX732" fmla="*/ 7481897 w 9922465"/>
              <a:gd name="connsiteY732" fmla="*/ 1570340 h 1934496"/>
              <a:gd name="connsiteX733" fmla="*/ 7426705 w 9922465"/>
              <a:gd name="connsiteY733" fmla="*/ 1515149 h 1934496"/>
              <a:gd name="connsiteX734" fmla="*/ 7481897 w 9922465"/>
              <a:gd name="connsiteY734" fmla="*/ 1459958 h 1934496"/>
              <a:gd name="connsiteX735" fmla="*/ 7341579 w 9922465"/>
              <a:gd name="connsiteY735" fmla="*/ 1459958 h 1934496"/>
              <a:gd name="connsiteX736" fmla="*/ 7396771 w 9922465"/>
              <a:gd name="connsiteY736" fmla="*/ 1515149 h 1934496"/>
              <a:gd name="connsiteX737" fmla="*/ 7341579 w 9922465"/>
              <a:gd name="connsiteY737" fmla="*/ 1570340 h 1934496"/>
              <a:gd name="connsiteX738" fmla="*/ 7286387 w 9922465"/>
              <a:gd name="connsiteY738" fmla="*/ 1515149 h 1934496"/>
              <a:gd name="connsiteX739" fmla="*/ 7341579 w 9922465"/>
              <a:gd name="connsiteY739" fmla="*/ 1459958 h 1934496"/>
              <a:gd name="connsiteX740" fmla="*/ 7211286 w 9922465"/>
              <a:gd name="connsiteY740" fmla="*/ 1459958 h 1934496"/>
              <a:gd name="connsiteX741" fmla="*/ 7266478 w 9922465"/>
              <a:gd name="connsiteY741" fmla="*/ 1515149 h 1934496"/>
              <a:gd name="connsiteX742" fmla="*/ 7211286 w 9922465"/>
              <a:gd name="connsiteY742" fmla="*/ 1570340 h 1934496"/>
              <a:gd name="connsiteX743" fmla="*/ 7156094 w 9922465"/>
              <a:gd name="connsiteY743" fmla="*/ 1515149 h 1934496"/>
              <a:gd name="connsiteX744" fmla="*/ 7211286 w 9922465"/>
              <a:gd name="connsiteY744" fmla="*/ 1459958 h 1934496"/>
              <a:gd name="connsiteX745" fmla="*/ 7080993 w 9922465"/>
              <a:gd name="connsiteY745" fmla="*/ 1459958 h 1934496"/>
              <a:gd name="connsiteX746" fmla="*/ 7136185 w 9922465"/>
              <a:gd name="connsiteY746" fmla="*/ 1515149 h 1934496"/>
              <a:gd name="connsiteX747" fmla="*/ 7080993 w 9922465"/>
              <a:gd name="connsiteY747" fmla="*/ 1570340 h 1934496"/>
              <a:gd name="connsiteX748" fmla="*/ 7025801 w 9922465"/>
              <a:gd name="connsiteY748" fmla="*/ 1515149 h 1934496"/>
              <a:gd name="connsiteX749" fmla="*/ 7080993 w 9922465"/>
              <a:gd name="connsiteY749" fmla="*/ 1459958 h 1934496"/>
              <a:gd name="connsiteX750" fmla="*/ 6947357 w 9922465"/>
              <a:gd name="connsiteY750" fmla="*/ 1459958 h 1934496"/>
              <a:gd name="connsiteX751" fmla="*/ 7002549 w 9922465"/>
              <a:gd name="connsiteY751" fmla="*/ 1515149 h 1934496"/>
              <a:gd name="connsiteX752" fmla="*/ 6947357 w 9922465"/>
              <a:gd name="connsiteY752" fmla="*/ 1570340 h 1934496"/>
              <a:gd name="connsiteX753" fmla="*/ 6892165 w 9922465"/>
              <a:gd name="connsiteY753" fmla="*/ 1515149 h 1934496"/>
              <a:gd name="connsiteX754" fmla="*/ 6947357 w 9922465"/>
              <a:gd name="connsiteY754" fmla="*/ 1459958 h 1934496"/>
              <a:gd name="connsiteX755" fmla="*/ 6817064 w 9922465"/>
              <a:gd name="connsiteY755" fmla="*/ 1459958 h 1934496"/>
              <a:gd name="connsiteX756" fmla="*/ 6872256 w 9922465"/>
              <a:gd name="connsiteY756" fmla="*/ 1515149 h 1934496"/>
              <a:gd name="connsiteX757" fmla="*/ 6817064 w 9922465"/>
              <a:gd name="connsiteY757" fmla="*/ 1570340 h 1934496"/>
              <a:gd name="connsiteX758" fmla="*/ 6761872 w 9922465"/>
              <a:gd name="connsiteY758" fmla="*/ 1515149 h 1934496"/>
              <a:gd name="connsiteX759" fmla="*/ 6817064 w 9922465"/>
              <a:gd name="connsiteY759" fmla="*/ 1459958 h 1934496"/>
              <a:gd name="connsiteX760" fmla="*/ 6683431 w 9922465"/>
              <a:gd name="connsiteY760" fmla="*/ 1459958 h 1934496"/>
              <a:gd name="connsiteX761" fmla="*/ 6738623 w 9922465"/>
              <a:gd name="connsiteY761" fmla="*/ 1515149 h 1934496"/>
              <a:gd name="connsiteX762" fmla="*/ 6683431 w 9922465"/>
              <a:gd name="connsiteY762" fmla="*/ 1570340 h 1934496"/>
              <a:gd name="connsiteX763" fmla="*/ 6628239 w 9922465"/>
              <a:gd name="connsiteY763" fmla="*/ 1515149 h 1934496"/>
              <a:gd name="connsiteX764" fmla="*/ 6683431 w 9922465"/>
              <a:gd name="connsiteY764" fmla="*/ 1459958 h 1934496"/>
              <a:gd name="connsiteX765" fmla="*/ 6553137 w 9922465"/>
              <a:gd name="connsiteY765" fmla="*/ 1459958 h 1934496"/>
              <a:gd name="connsiteX766" fmla="*/ 6608329 w 9922465"/>
              <a:gd name="connsiteY766" fmla="*/ 1515149 h 1934496"/>
              <a:gd name="connsiteX767" fmla="*/ 6553137 w 9922465"/>
              <a:gd name="connsiteY767" fmla="*/ 1570340 h 1934496"/>
              <a:gd name="connsiteX768" fmla="*/ 6497945 w 9922465"/>
              <a:gd name="connsiteY768" fmla="*/ 1515149 h 1934496"/>
              <a:gd name="connsiteX769" fmla="*/ 6553137 w 9922465"/>
              <a:gd name="connsiteY769" fmla="*/ 1459958 h 1934496"/>
              <a:gd name="connsiteX770" fmla="*/ 6419502 w 9922465"/>
              <a:gd name="connsiteY770" fmla="*/ 1459958 h 1934496"/>
              <a:gd name="connsiteX771" fmla="*/ 6474694 w 9922465"/>
              <a:gd name="connsiteY771" fmla="*/ 1515149 h 1934496"/>
              <a:gd name="connsiteX772" fmla="*/ 6419502 w 9922465"/>
              <a:gd name="connsiteY772" fmla="*/ 1570340 h 1934496"/>
              <a:gd name="connsiteX773" fmla="*/ 6364310 w 9922465"/>
              <a:gd name="connsiteY773" fmla="*/ 1515149 h 1934496"/>
              <a:gd name="connsiteX774" fmla="*/ 6419502 w 9922465"/>
              <a:gd name="connsiteY774" fmla="*/ 1459958 h 1934496"/>
              <a:gd name="connsiteX775" fmla="*/ 6289207 w 9922465"/>
              <a:gd name="connsiteY775" fmla="*/ 1459958 h 1934496"/>
              <a:gd name="connsiteX776" fmla="*/ 6344399 w 9922465"/>
              <a:gd name="connsiteY776" fmla="*/ 1515149 h 1934496"/>
              <a:gd name="connsiteX777" fmla="*/ 6289207 w 9922465"/>
              <a:gd name="connsiteY777" fmla="*/ 1570340 h 1934496"/>
              <a:gd name="connsiteX778" fmla="*/ 6234015 w 9922465"/>
              <a:gd name="connsiteY778" fmla="*/ 1515149 h 1934496"/>
              <a:gd name="connsiteX779" fmla="*/ 6289207 w 9922465"/>
              <a:gd name="connsiteY779" fmla="*/ 1459958 h 1934496"/>
              <a:gd name="connsiteX780" fmla="*/ 6155573 w 9922465"/>
              <a:gd name="connsiteY780" fmla="*/ 1459958 h 1934496"/>
              <a:gd name="connsiteX781" fmla="*/ 6210765 w 9922465"/>
              <a:gd name="connsiteY781" fmla="*/ 1515149 h 1934496"/>
              <a:gd name="connsiteX782" fmla="*/ 6155573 w 9922465"/>
              <a:gd name="connsiteY782" fmla="*/ 1570340 h 1934496"/>
              <a:gd name="connsiteX783" fmla="*/ 6100381 w 9922465"/>
              <a:gd name="connsiteY783" fmla="*/ 1515149 h 1934496"/>
              <a:gd name="connsiteX784" fmla="*/ 6155573 w 9922465"/>
              <a:gd name="connsiteY784" fmla="*/ 1459958 h 1934496"/>
              <a:gd name="connsiteX785" fmla="*/ 6021939 w 9922465"/>
              <a:gd name="connsiteY785" fmla="*/ 1459958 h 1934496"/>
              <a:gd name="connsiteX786" fmla="*/ 6077131 w 9922465"/>
              <a:gd name="connsiteY786" fmla="*/ 1515149 h 1934496"/>
              <a:gd name="connsiteX787" fmla="*/ 6021939 w 9922465"/>
              <a:gd name="connsiteY787" fmla="*/ 1570340 h 1934496"/>
              <a:gd name="connsiteX788" fmla="*/ 5966747 w 9922465"/>
              <a:gd name="connsiteY788" fmla="*/ 1515149 h 1934496"/>
              <a:gd name="connsiteX789" fmla="*/ 6021939 w 9922465"/>
              <a:gd name="connsiteY789" fmla="*/ 1459958 h 1934496"/>
              <a:gd name="connsiteX790" fmla="*/ 5884964 w 9922465"/>
              <a:gd name="connsiteY790" fmla="*/ 1459958 h 1934496"/>
              <a:gd name="connsiteX791" fmla="*/ 5940156 w 9922465"/>
              <a:gd name="connsiteY791" fmla="*/ 1515149 h 1934496"/>
              <a:gd name="connsiteX792" fmla="*/ 5884964 w 9922465"/>
              <a:gd name="connsiteY792" fmla="*/ 1570340 h 1934496"/>
              <a:gd name="connsiteX793" fmla="*/ 5829772 w 9922465"/>
              <a:gd name="connsiteY793" fmla="*/ 1515149 h 1934496"/>
              <a:gd name="connsiteX794" fmla="*/ 5884964 w 9922465"/>
              <a:gd name="connsiteY794" fmla="*/ 1459958 h 1934496"/>
              <a:gd name="connsiteX795" fmla="*/ 5754668 w 9922465"/>
              <a:gd name="connsiteY795" fmla="*/ 1459958 h 1934496"/>
              <a:gd name="connsiteX796" fmla="*/ 5809860 w 9922465"/>
              <a:gd name="connsiteY796" fmla="*/ 1515149 h 1934496"/>
              <a:gd name="connsiteX797" fmla="*/ 5754668 w 9922465"/>
              <a:gd name="connsiteY797" fmla="*/ 1570340 h 1934496"/>
              <a:gd name="connsiteX798" fmla="*/ 5699476 w 9922465"/>
              <a:gd name="connsiteY798" fmla="*/ 1515149 h 1934496"/>
              <a:gd name="connsiteX799" fmla="*/ 5754668 w 9922465"/>
              <a:gd name="connsiteY799" fmla="*/ 1459958 h 1934496"/>
              <a:gd name="connsiteX800" fmla="*/ 5621034 w 9922465"/>
              <a:gd name="connsiteY800" fmla="*/ 1459958 h 1934496"/>
              <a:gd name="connsiteX801" fmla="*/ 5676226 w 9922465"/>
              <a:gd name="connsiteY801" fmla="*/ 1515149 h 1934496"/>
              <a:gd name="connsiteX802" fmla="*/ 5621034 w 9922465"/>
              <a:gd name="connsiteY802" fmla="*/ 1570340 h 1934496"/>
              <a:gd name="connsiteX803" fmla="*/ 5565842 w 9922465"/>
              <a:gd name="connsiteY803" fmla="*/ 1515149 h 1934496"/>
              <a:gd name="connsiteX804" fmla="*/ 5621034 w 9922465"/>
              <a:gd name="connsiteY804" fmla="*/ 1459958 h 1934496"/>
              <a:gd name="connsiteX805" fmla="*/ 5487399 w 9922465"/>
              <a:gd name="connsiteY805" fmla="*/ 1459958 h 1934496"/>
              <a:gd name="connsiteX806" fmla="*/ 5542591 w 9922465"/>
              <a:gd name="connsiteY806" fmla="*/ 1515149 h 1934496"/>
              <a:gd name="connsiteX807" fmla="*/ 5487399 w 9922465"/>
              <a:gd name="connsiteY807" fmla="*/ 1570340 h 1934496"/>
              <a:gd name="connsiteX808" fmla="*/ 5432207 w 9922465"/>
              <a:gd name="connsiteY808" fmla="*/ 1515149 h 1934496"/>
              <a:gd name="connsiteX809" fmla="*/ 5487399 w 9922465"/>
              <a:gd name="connsiteY809" fmla="*/ 1459958 h 1934496"/>
              <a:gd name="connsiteX810" fmla="*/ 5357106 w 9922465"/>
              <a:gd name="connsiteY810" fmla="*/ 1459958 h 1934496"/>
              <a:gd name="connsiteX811" fmla="*/ 5412298 w 9922465"/>
              <a:gd name="connsiteY811" fmla="*/ 1515149 h 1934496"/>
              <a:gd name="connsiteX812" fmla="*/ 5357106 w 9922465"/>
              <a:gd name="connsiteY812" fmla="*/ 1570340 h 1934496"/>
              <a:gd name="connsiteX813" fmla="*/ 5301914 w 9922465"/>
              <a:gd name="connsiteY813" fmla="*/ 1515149 h 1934496"/>
              <a:gd name="connsiteX814" fmla="*/ 5357106 w 9922465"/>
              <a:gd name="connsiteY814" fmla="*/ 1459958 h 1934496"/>
              <a:gd name="connsiteX815" fmla="*/ 5223473 w 9922465"/>
              <a:gd name="connsiteY815" fmla="*/ 1459958 h 1934496"/>
              <a:gd name="connsiteX816" fmla="*/ 5278665 w 9922465"/>
              <a:gd name="connsiteY816" fmla="*/ 1515149 h 1934496"/>
              <a:gd name="connsiteX817" fmla="*/ 5223473 w 9922465"/>
              <a:gd name="connsiteY817" fmla="*/ 1570340 h 1934496"/>
              <a:gd name="connsiteX818" fmla="*/ 5168281 w 9922465"/>
              <a:gd name="connsiteY818" fmla="*/ 1515149 h 1934496"/>
              <a:gd name="connsiteX819" fmla="*/ 5223473 w 9922465"/>
              <a:gd name="connsiteY819" fmla="*/ 1459958 h 1934496"/>
              <a:gd name="connsiteX820" fmla="*/ 5093178 w 9922465"/>
              <a:gd name="connsiteY820" fmla="*/ 1459958 h 1934496"/>
              <a:gd name="connsiteX821" fmla="*/ 5148370 w 9922465"/>
              <a:gd name="connsiteY821" fmla="*/ 1515149 h 1934496"/>
              <a:gd name="connsiteX822" fmla="*/ 5093178 w 9922465"/>
              <a:gd name="connsiteY822" fmla="*/ 1570340 h 1934496"/>
              <a:gd name="connsiteX823" fmla="*/ 5037986 w 9922465"/>
              <a:gd name="connsiteY823" fmla="*/ 1515149 h 1934496"/>
              <a:gd name="connsiteX824" fmla="*/ 5093178 w 9922465"/>
              <a:gd name="connsiteY824" fmla="*/ 1459958 h 1934496"/>
              <a:gd name="connsiteX825" fmla="*/ 4959542 w 9922465"/>
              <a:gd name="connsiteY825" fmla="*/ 1459958 h 1934496"/>
              <a:gd name="connsiteX826" fmla="*/ 5014734 w 9922465"/>
              <a:gd name="connsiteY826" fmla="*/ 1515149 h 1934496"/>
              <a:gd name="connsiteX827" fmla="*/ 4959542 w 9922465"/>
              <a:gd name="connsiteY827" fmla="*/ 1570340 h 1934496"/>
              <a:gd name="connsiteX828" fmla="*/ 4904350 w 9922465"/>
              <a:gd name="connsiteY828" fmla="*/ 1515149 h 1934496"/>
              <a:gd name="connsiteX829" fmla="*/ 4959542 w 9922465"/>
              <a:gd name="connsiteY829" fmla="*/ 1459958 h 1934496"/>
              <a:gd name="connsiteX830" fmla="*/ 4829250 w 9922465"/>
              <a:gd name="connsiteY830" fmla="*/ 1459958 h 1934496"/>
              <a:gd name="connsiteX831" fmla="*/ 4884442 w 9922465"/>
              <a:gd name="connsiteY831" fmla="*/ 1515149 h 1934496"/>
              <a:gd name="connsiteX832" fmla="*/ 4829250 w 9922465"/>
              <a:gd name="connsiteY832" fmla="*/ 1570340 h 1934496"/>
              <a:gd name="connsiteX833" fmla="*/ 4774058 w 9922465"/>
              <a:gd name="connsiteY833" fmla="*/ 1515149 h 1934496"/>
              <a:gd name="connsiteX834" fmla="*/ 4829250 w 9922465"/>
              <a:gd name="connsiteY834" fmla="*/ 1459958 h 1934496"/>
              <a:gd name="connsiteX835" fmla="*/ 4695614 w 9922465"/>
              <a:gd name="connsiteY835" fmla="*/ 1459958 h 1934496"/>
              <a:gd name="connsiteX836" fmla="*/ 4750806 w 9922465"/>
              <a:gd name="connsiteY836" fmla="*/ 1515149 h 1934496"/>
              <a:gd name="connsiteX837" fmla="*/ 4695614 w 9922465"/>
              <a:gd name="connsiteY837" fmla="*/ 1570340 h 1934496"/>
              <a:gd name="connsiteX838" fmla="*/ 4640422 w 9922465"/>
              <a:gd name="connsiteY838" fmla="*/ 1515149 h 1934496"/>
              <a:gd name="connsiteX839" fmla="*/ 4695614 w 9922465"/>
              <a:gd name="connsiteY839" fmla="*/ 1459958 h 1934496"/>
              <a:gd name="connsiteX840" fmla="*/ 4565322 w 9922465"/>
              <a:gd name="connsiteY840" fmla="*/ 1459958 h 1934496"/>
              <a:gd name="connsiteX841" fmla="*/ 4620514 w 9922465"/>
              <a:gd name="connsiteY841" fmla="*/ 1515149 h 1934496"/>
              <a:gd name="connsiteX842" fmla="*/ 4565322 w 9922465"/>
              <a:gd name="connsiteY842" fmla="*/ 1570340 h 1934496"/>
              <a:gd name="connsiteX843" fmla="*/ 4510130 w 9922465"/>
              <a:gd name="connsiteY843" fmla="*/ 1515149 h 1934496"/>
              <a:gd name="connsiteX844" fmla="*/ 4565322 w 9922465"/>
              <a:gd name="connsiteY844" fmla="*/ 1459958 h 1934496"/>
              <a:gd name="connsiteX845" fmla="*/ 4431687 w 9922465"/>
              <a:gd name="connsiteY845" fmla="*/ 1459958 h 1934496"/>
              <a:gd name="connsiteX846" fmla="*/ 4486879 w 9922465"/>
              <a:gd name="connsiteY846" fmla="*/ 1515149 h 1934496"/>
              <a:gd name="connsiteX847" fmla="*/ 4431687 w 9922465"/>
              <a:gd name="connsiteY847" fmla="*/ 1570340 h 1934496"/>
              <a:gd name="connsiteX848" fmla="*/ 4376495 w 9922465"/>
              <a:gd name="connsiteY848" fmla="*/ 1515149 h 1934496"/>
              <a:gd name="connsiteX849" fmla="*/ 4431687 w 9922465"/>
              <a:gd name="connsiteY849" fmla="*/ 1459958 h 1934496"/>
              <a:gd name="connsiteX850" fmla="*/ 3098681 w 9922465"/>
              <a:gd name="connsiteY850" fmla="*/ 1459958 h 1934496"/>
              <a:gd name="connsiteX851" fmla="*/ 3153873 w 9922465"/>
              <a:gd name="connsiteY851" fmla="*/ 1515149 h 1934496"/>
              <a:gd name="connsiteX852" fmla="*/ 3098681 w 9922465"/>
              <a:gd name="connsiteY852" fmla="*/ 1570340 h 1934496"/>
              <a:gd name="connsiteX853" fmla="*/ 3043489 w 9922465"/>
              <a:gd name="connsiteY853" fmla="*/ 1515149 h 1934496"/>
              <a:gd name="connsiteX854" fmla="*/ 3098681 w 9922465"/>
              <a:gd name="connsiteY854" fmla="*/ 1459958 h 1934496"/>
              <a:gd name="connsiteX855" fmla="*/ 2971729 w 9922465"/>
              <a:gd name="connsiteY855" fmla="*/ 1459958 h 1934496"/>
              <a:gd name="connsiteX856" fmla="*/ 3026921 w 9922465"/>
              <a:gd name="connsiteY856" fmla="*/ 1515149 h 1934496"/>
              <a:gd name="connsiteX857" fmla="*/ 2971729 w 9922465"/>
              <a:gd name="connsiteY857" fmla="*/ 1570340 h 1934496"/>
              <a:gd name="connsiteX858" fmla="*/ 2916537 w 9922465"/>
              <a:gd name="connsiteY858" fmla="*/ 1515149 h 1934496"/>
              <a:gd name="connsiteX859" fmla="*/ 2971729 w 9922465"/>
              <a:gd name="connsiteY859" fmla="*/ 1459958 h 1934496"/>
              <a:gd name="connsiteX860" fmla="*/ 2834792 w 9922465"/>
              <a:gd name="connsiteY860" fmla="*/ 1459958 h 1934496"/>
              <a:gd name="connsiteX861" fmla="*/ 2889984 w 9922465"/>
              <a:gd name="connsiteY861" fmla="*/ 1515149 h 1934496"/>
              <a:gd name="connsiteX862" fmla="*/ 2834792 w 9922465"/>
              <a:gd name="connsiteY862" fmla="*/ 1570340 h 1934496"/>
              <a:gd name="connsiteX863" fmla="*/ 2779600 w 9922465"/>
              <a:gd name="connsiteY863" fmla="*/ 1515149 h 1934496"/>
              <a:gd name="connsiteX864" fmla="*/ 2834792 w 9922465"/>
              <a:gd name="connsiteY864" fmla="*/ 1459958 h 1934496"/>
              <a:gd name="connsiteX865" fmla="*/ 2707839 w 9922465"/>
              <a:gd name="connsiteY865" fmla="*/ 1459958 h 1934496"/>
              <a:gd name="connsiteX866" fmla="*/ 2763031 w 9922465"/>
              <a:gd name="connsiteY866" fmla="*/ 1515149 h 1934496"/>
              <a:gd name="connsiteX867" fmla="*/ 2707839 w 9922465"/>
              <a:gd name="connsiteY867" fmla="*/ 1570340 h 1934496"/>
              <a:gd name="connsiteX868" fmla="*/ 2652646 w 9922465"/>
              <a:gd name="connsiteY868" fmla="*/ 1515149 h 1934496"/>
              <a:gd name="connsiteX869" fmla="*/ 2707839 w 9922465"/>
              <a:gd name="connsiteY869" fmla="*/ 1459958 h 1934496"/>
              <a:gd name="connsiteX870" fmla="*/ 2570864 w 9922465"/>
              <a:gd name="connsiteY870" fmla="*/ 1459958 h 1934496"/>
              <a:gd name="connsiteX871" fmla="*/ 2626056 w 9922465"/>
              <a:gd name="connsiteY871" fmla="*/ 1515149 h 1934496"/>
              <a:gd name="connsiteX872" fmla="*/ 2570864 w 9922465"/>
              <a:gd name="connsiteY872" fmla="*/ 1570340 h 1934496"/>
              <a:gd name="connsiteX873" fmla="*/ 2515671 w 9922465"/>
              <a:gd name="connsiteY873" fmla="*/ 1515149 h 1934496"/>
              <a:gd name="connsiteX874" fmla="*/ 2570864 w 9922465"/>
              <a:gd name="connsiteY874" fmla="*/ 1459958 h 1934496"/>
              <a:gd name="connsiteX875" fmla="*/ 2437228 w 9922465"/>
              <a:gd name="connsiteY875" fmla="*/ 1459958 h 1934496"/>
              <a:gd name="connsiteX876" fmla="*/ 2492419 w 9922465"/>
              <a:gd name="connsiteY876" fmla="*/ 1515149 h 1934496"/>
              <a:gd name="connsiteX877" fmla="*/ 2437228 w 9922465"/>
              <a:gd name="connsiteY877" fmla="*/ 1570340 h 1934496"/>
              <a:gd name="connsiteX878" fmla="*/ 2382037 w 9922465"/>
              <a:gd name="connsiteY878" fmla="*/ 1515149 h 1934496"/>
              <a:gd name="connsiteX879" fmla="*/ 2437228 w 9922465"/>
              <a:gd name="connsiteY879" fmla="*/ 1459958 h 1934496"/>
              <a:gd name="connsiteX880" fmla="*/ 2303596 w 9922465"/>
              <a:gd name="connsiteY880" fmla="*/ 1459958 h 1934496"/>
              <a:gd name="connsiteX881" fmla="*/ 2358787 w 9922465"/>
              <a:gd name="connsiteY881" fmla="*/ 1515149 h 1934496"/>
              <a:gd name="connsiteX882" fmla="*/ 2303596 w 9922465"/>
              <a:gd name="connsiteY882" fmla="*/ 1570340 h 1934496"/>
              <a:gd name="connsiteX883" fmla="*/ 2248404 w 9922465"/>
              <a:gd name="connsiteY883" fmla="*/ 1515149 h 1934496"/>
              <a:gd name="connsiteX884" fmla="*/ 2303596 w 9922465"/>
              <a:gd name="connsiteY884" fmla="*/ 1459958 h 1934496"/>
              <a:gd name="connsiteX885" fmla="*/ 2173305 w 9922465"/>
              <a:gd name="connsiteY885" fmla="*/ 1459958 h 1934496"/>
              <a:gd name="connsiteX886" fmla="*/ 2228497 w 9922465"/>
              <a:gd name="connsiteY886" fmla="*/ 1515149 h 1934496"/>
              <a:gd name="connsiteX887" fmla="*/ 2173305 w 9922465"/>
              <a:gd name="connsiteY887" fmla="*/ 1570340 h 1934496"/>
              <a:gd name="connsiteX888" fmla="*/ 2118111 w 9922465"/>
              <a:gd name="connsiteY888" fmla="*/ 1515149 h 1934496"/>
              <a:gd name="connsiteX889" fmla="*/ 2173305 w 9922465"/>
              <a:gd name="connsiteY889" fmla="*/ 1459958 h 1934496"/>
              <a:gd name="connsiteX890" fmla="*/ 2039668 w 9922465"/>
              <a:gd name="connsiteY890" fmla="*/ 1459958 h 1934496"/>
              <a:gd name="connsiteX891" fmla="*/ 2094860 w 9922465"/>
              <a:gd name="connsiteY891" fmla="*/ 1515149 h 1934496"/>
              <a:gd name="connsiteX892" fmla="*/ 2039668 w 9922465"/>
              <a:gd name="connsiteY892" fmla="*/ 1570340 h 1934496"/>
              <a:gd name="connsiteX893" fmla="*/ 1984475 w 9922465"/>
              <a:gd name="connsiteY893" fmla="*/ 1515149 h 1934496"/>
              <a:gd name="connsiteX894" fmla="*/ 2039668 w 9922465"/>
              <a:gd name="connsiteY894" fmla="*/ 1459958 h 1934496"/>
              <a:gd name="connsiteX895" fmla="*/ 1909371 w 9922465"/>
              <a:gd name="connsiteY895" fmla="*/ 1459958 h 1934496"/>
              <a:gd name="connsiteX896" fmla="*/ 1964564 w 9922465"/>
              <a:gd name="connsiteY896" fmla="*/ 1515149 h 1934496"/>
              <a:gd name="connsiteX897" fmla="*/ 1909371 w 9922465"/>
              <a:gd name="connsiteY897" fmla="*/ 1570340 h 1934496"/>
              <a:gd name="connsiteX898" fmla="*/ 1854178 w 9922465"/>
              <a:gd name="connsiteY898" fmla="*/ 1515149 h 1934496"/>
              <a:gd name="connsiteX899" fmla="*/ 1909371 w 9922465"/>
              <a:gd name="connsiteY899" fmla="*/ 1459958 h 1934496"/>
              <a:gd name="connsiteX900" fmla="*/ 1779076 w 9922465"/>
              <a:gd name="connsiteY900" fmla="*/ 1459958 h 1934496"/>
              <a:gd name="connsiteX901" fmla="*/ 1834269 w 9922465"/>
              <a:gd name="connsiteY901" fmla="*/ 1515149 h 1934496"/>
              <a:gd name="connsiteX902" fmla="*/ 1779076 w 9922465"/>
              <a:gd name="connsiteY902" fmla="*/ 1570340 h 1934496"/>
              <a:gd name="connsiteX903" fmla="*/ 1723884 w 9922465"/>
              <a:gd name="connsiteY903" fmla="*/ 1515149 h 1934496"/>
              <a:gd name="connsiteX904" fmla="*/ 1779076 w 9922465"/>
              <a:gd name="connsiteY904" fmla="*/ 1459958 h 1934496"/>
              <a:gd name="connsiteX905" fmla="*/ 1645440 w 9922465"/>
              <a:gd name="connsiteY905" fmla="*/ 1459958 h 1934496"/>
              <a:gd name="connsiteX906" fmla="*/ 1700637 w 9922465"/>
              <a:gd name="connsiteY906" fmla="*/ 1515149 h 1934496"/>
              <a:gd name="connsiteX907" fmla="*/ 1645440 w 9922465"/>
              <a:gd name="connsiteY907" fmla="*/ 1570340 h 1934496"/>
              <a:gd name="connsiteX908" fmla="*/ 1590248 w 9922465"/>
              <a:gd name="connsiteY908" fmla="*/ 1515149 h 1934496"/>
              <a:gd name="connsiteX909" fmla="*/ 1645440 w 9922465"/>
              <a:gd name="connsiteY909" fmla="*/ 1459958 h 1934496"/>
              <a:gd name="connsiteX910" fmla="*/ 1515149 w 9922465"/>
              <a:gd name="connsiteY910" fmla="*/ 1459958 h 1934496"/>
              <a:gd name="connsiteX911" fmla="*/ 1570338 w 9922465"/>
              <a:gd name="connsiteY911" fmla="*/ 1515149 h 1934496"/>
              <a:gd name="connsiteX912" fmla="*/ 1515149 w 9922465"/>
              <a:gd name="connsiteY912" fmla="*/ 1570340 h 1934496"/>
              <a:gd name="connsiteX913" fmla="*/ 1459956 w 9922465"/>
              <a:gd name="connsiteY913" fmla="*/ 1515149 h 1934496"/>
              <a:gd name="connsiteX914" fmla="*/ 1515149 w 9922465"/>
              <a:gd name="connsiteY914" fmla="*/ 1459958 h 1934496"/>
              <a:gd name="connsiteX915" fmla="*/ 1381511 w 9922465"/>
              <a:gd name="connsiteY915" fmla="*/ 1459958 h 1934496"/>
              <a:gd name="connsiteX916" fmla="*/ 1436705 w 9922465"/>
              <a:gd name="connsiteY916" fmla="*/ 1515149 h 1934496"/>
              <a:gd name="connsiteX917" fmla="*/ 1381511 w 9922465"/>
              <a:gd name="connsiteY917" fmla="*/ 1570340 h 1934496"/>
              <a:gd name="connsiteX918" fmla="*/ 1326322 w 9922465"/>
              <a:gd name="connsiteY918" fmla="*/ 1515149 h 1934496"/>
              <a:gd name="connsiteX919" fmla="*/ 1381511 w 9922465"/>
              <a:gd name="connsiteY919" fmla="*/ 1459958 h 1934496"/>
              <a:gd name="connsiteX920" fmla="*/ 1251220 w 9922465"/>
              <a:gd name="connsiteY920" fmla="*/ 1459958 h 1934496"/>
              <a:gd name="connsiteX921" fmla="*/ 1306413 w 9922465"/>
              <a:gd name="connsiteY921" fmla="*/ 1515149 h 1934496"/>
              <a:gd name="connsiteX922" fmla="*/ 1251220 w 9922465"/>
              <a:gd name="connsiteY922" fmla="*/ 1570340 h 1934496"/>
              <a:gd name="connsiteX923" fmla="*/ 1196028 w 9922465"/>
              <a:gd name="connsiteY923" fmla="*/ 1515149 h 1934496"/>
              <a:gd name="connsiteX924" fmla="*/ 1251220 w 9922465"/>
              <a:gd name="connsiteY924" fmla="*/ 1459958 h 1934496"/>
              <a:gd name="connsiteX925" fmla="*/ 1117583 w 9922465"/>
              <a:gd name="connsiteY925" fmla="*/ 1459958 h 1934496"/>
              <a:gd name="connsiteX926" fmla="*/ 1172776 w 9922465"/>
              <a:gd name="connsiteY926" fmla="*/ 1515149 h 1934496"/>
              <a:gd name="connsiteX927" fmla="*/ 1117583 w 9922465"/>
              <a:gd name="connsiteY927" fmla="*/ 1570340 h 1934496"/>
              <a:gd name="connsiteX928" fmla="*/ 1062390 w 9922465"/>
              <a:gd name="connsiteY928" fmla="*/ 1515149 h 1934496"/>
              <a:gd name="connsiteX929" fmla="*/ 1117583 w 9922465"/>
              <a:gd name="connsiteY929" fmla="*/ 1459958 h 1934496"/>
              <a:gd name="connsiteX930" fmla="*/ 980607 w 9922465"/>
              <a:gd name="connsiteY930" fmla="*/ 1459958 h 1934496"/>
              <a:gd name="connsiteX931" fmla="*/ 1035800 w 9922465"/>
              <a:gd name="connsiteY931" fmla="*/ 1515149 h 1934496"/>
              <a:gd name="connsiteX932" fmla="*/ 980607 w 9922465"/>
              <a:gd name="connsiteY932" fmla="*/ 1570340 h 1934496"/>
              <a:gd name="connsiteX933" fmla="*/ 925415 w 9922465"/>
              <a:gd name="connsiteY933" fmla="*/ 1515149 h 1934496"/>
              <a:gd name="connsiteX934" fmla="*/ 980607 w 9922465"/>
              <a:gd name="connsiteY934" fmla="*/ 1459958 h 1934496"/>
              <a:gd name="connsiteX935" fmla="*/ 7608849 w 9922465"/>
              <a:gd name="connsiteY935" fmla="*/ 1336350 h 1934496"/>
              <a:gd name="connsiteX936" fmla="*/ 7664041 w 9922465"/>
              <a:gd name="connsiteY936" fmla="*/ 1391541 h 1934496"/>
              <a:gd name="connsiteX937" fmla="*/ 7608849 w 9922465"/>
              <a:gd name="connsiteY937" fmla="*/ 1446732 h 1934496"/>
              <a:gd name="connsiteX938" fmla="*/ 7553657 w 9922465"/>
              <a:gd name="connsiteY938" fmla="*/ 1391541 h 1934496"/>
              <a:gd name="connsiteX939" fmla="*/ 7608849 w 9922465"/>
              <a:gd name="connsiteY939" fmla="*/ 1336350 h 1934496"/>
              <a:gd name="connsiteX940" fmla="*/ 7481897 w 9922465"/>
              <a:gd name="connsiteY940" fmla="*/ 1336350 h 1934496"/>
              <a:gd name="connsiteX941" fmla="*/ 7537089 w 9922465"/>
              <a:gd name="connsiteY941" fmla="*/ 1391541 h 1934496"/>
              <a:gd name="connsiteX942" fmla="*/ 7481897 w 9922465"/>
              <a:gd name="connsiteY942" fmla="*/ 1446732 h 1934496"/>
              <a:gd name="connsiteX943" fmla="*/ 7426705 w 9922465"/>
              <a:gd name="connsiteY943" fmla="*/ 1391541 h 1934496"/>
              <a:gd name="connsiteX944" fmla="*/ 7481897 w 9922465"/>
              <a:gd name="connsiteY944" fmla="*/ 1336350 h 1934496"/>
              <a:gd name="connsiteX945" fmla="*/ 7341579 w 9922465"/>
              <a:gd name="connsiteY945" fmla="*/ 1336350 h 1934496"/>
              <a:gd name="connsiteX946" fmla="*/ 7396771 w 9922465"/>
              <a:gd name="connsiteY946" fmla="*/ 1391541 h 1934496"/>
              <a:gd name="connsiteX947" fmla="*/ 7341579 w 9922465"/>
              <a:gd name="connsiteY947" fmla="*/ 1446732 h 1934496"/>
              <a:gd name="connsiteX948" fmla="*/ 7286387 w 9922465"/>
              <a:gd name="connsiteY948" fmla="*/ 1391541 h 1934496"/>
              <a:gd name="connsiteX949" fmla="*/ 7341579 w 9922465"/>
              <a:gd name="connsiteY949" fmla="*/ 1336350 h 1934496"/>
              <a:gd name="connsiteX950" fmla="*/ 7211286 w 9922465"/>
              <a:gd name="connsiteY950" fmla="*/ 1336350 h 1934496"/>
              <a:gd name="connsiteX951" fmla="*/ 7266478 w 9922465"/>
              <a:gd name="connsiteY951" fmla="*/ 1391541 h 1934496"/>
              <a:gd name="connsiteX952" fmla="*/ 7211286 w 9922465"/>
              <a:gd name="connsiteY952" fmla="*/ 1446732 h 1934496"/>
              <a:gd name="connsiteX953" fmla="*/ 7156094 w 9922465"/>
              <a:gd name="connsiteY953" fmla="*/ 1391541 h 1934496"/>
              <a:gd name="connsiteX954" fmla="*/ 7211286 w 9922465"/>
              <a:gd name="connsiteY954" fmla="*/ 1336350 h 1934496"/>
              <a:gd name="connsiteX955" fmla="*/ 7080993 w 9922465"/>
              <a:gd name="connsiteY955" fmla="*/ 1336350 h 1934496"/>
              <a:gd name="connsiteX956" fmla="*/ 7136185 w 9922465"/>
              <a:gd name="connsiteY956" fmla="*/ 1391541 h 1934496"/>
              <a:gd name="connsiteX957" fmla="*/ 7080993 w 9922465"/>
              <a:gd name="connsiteY957" fmla="*/ 1446732 h 1934496"/>
              <a:gd name="connsiteX958" fmla="*/ 7025801 w 9922465"/>
              <a:gd name="connsiteY958" fmla="*/ 1391541 h 1934496"/>
              <a:gd name="connsiteX959" fmla="*/ 7080993 w 9922465"/>
              <a:gd name="connsiteY959" fmla="*/ 1336350 h 1934496"/>
              <a:gd name="connsiteX960" fmla="*/ 6947357 w 9922465"/>
              <a:gd name="connsiteY960" fmla="*/ 1336350 h 1934496"/>
              <a:gd name="connsiteX961" fmla="*/ 7002549 w 9922465"/>
              <a:gd name="connsiteY961" fmla="*/ 1391541 h 1934496"/>
              <a:gd name="connsiteX962" fmla="*/ 6947357 w 9922465"/>
              <a:gd name="connsiteY962" fmla="*/ 1446732 h 1934496"/>
              <a:gd name="connsiteX963" fmla="*/ 6892165 w 9922465"/>
              <a:gd name="connsiteY963" fmla="*/ 1391541 h 1934496"/>
              <a:gd name="connsiteX964" fmla="*/ 6947357 w 9922465"/>
              <a:gd name="connsiteY964" fmla="*/ 1336350 h 1934496"/>
              <a:gd name="connsiteX965" fmla="*/ 6817064 w 9922465"/>
              <a:gd name="connsiteY965" fmla="*/ 1336350 h 1934496"/>
              <a:gd name="connsiteX966" fmla="*/ 6872256 w 9922465"/>
              <a:gd name="connsiteY966" fmla="*/ 1391541 h 1934496"/>
              <a:gd name="connsiteX967" fmla="*/ 6817064 w 9922465"/>
              <a:gd name="connsiteY967" fmla="*/ 1446732 h 1934496"/>
              <a:gd name="connsiteX968" fmla="*/ 6761872 w 9922465"/>
              <a:gd name="connsiteY968" fmla="*/ 1391541 h 1934496"/>
              <a:gd name="connsiteX969" fmla="*/ 6817064 w 9922465"/>
              <a:gd name="connsiteY969" fmla="*/ 1336350 h 1934496"/>
              <a:gd name="connsiteX970" fmla="*/ 6683431 w 9922465"/>
              <a:gd name="connsiteY970" fmla="*/ 1336350 h 1934496"/>
              <a:gd name="connsiteX971" fmla="*/ 6738623 w 9922465"/>
              <a:gd name="connsiteY971" fmla="*/ 1391541 h 1934496"/>
              <a:gd name="connsiteX972" fmla="*/ 6683431 w 9922465"/>
              <a:gd name="connsiteY972" fmla="*/ 1446732 h 1934496"/>
              <a:gd name="connsiteX973" fmla="*/ 6628239 w 9922465"/>
              <a:gd name="connsiteY973" fmla="*/ 1391541 h 1934496"/>
              <a:gd name="connsiteX974" fmla="*/ 6683431 w 9922465"/>
              <a:gd name="connsiteY974" fmla="*/ 1336350 h 1934496"/>
              <a:gd name="connsiteX975" fmla="*/ 6553137 w 9922465"/>
              <a:gd name="connsiteY975" fmla="*/ 1336350 h 1934496"/>
              <a:gd name="connsiteX976" fmla="*/ 6608329 w 9922465"/>
              <a:gd name="connsiteY976" fmla="*/ 1391541 h 1934496"/>
              <a:gd name="connsiteX977" fmla="*/ 6553137 w 9922465"/>
              <a:gd name="connsiteY977" fmla="*/ 1446732 h 1934496"/>
              <a:gd name="connsiteX978" fmla="*/ 6497945 w 9922465"/>
              <a:gd name="connsiteY978" fmla="*/ 1391541 h 1934496"/>
              <a:gd name="connsiteX979" fmla="*/ 6553137 w 9922465"/>
              <a:gd name="connsiteY979" fmla="*/ 1336350 h 1934496"/>
              <a:gd name="connsiteX980" fmla="*/ 6419502 w 9922465"/>
              <a:gd name="connsiteY980" fmla="*/ 1336350 h 1934496"/>
              <a:gd name="connsiteX981" fmla="*/ 6474694 w 9922465"/>
              <a:gd name="connsiteY981" fmla="*/ 1391541 h 1934496"/>
              <a:gd name="connsiteX982" fmla="*/ 6419502 w 9922465"/>
              <a:gd name="connsiteY982" fmla="*/ 1446732 h 1934496"/>
              <a:gd name="connsiteX983" fmla="*/ 6364310 w 9922465"/>
              <a:gd name="connsiteY983" fmla="*/ 1391541 h 1934496"/>
              <a:gd name="connsiteX984" fmla="*/ 6419502 w 9922465"/>
              <a:gd name="connsiteY984" fmla="*/ 1336350 h 1934496"/>
              <a:gd name="connsiteX985" fmla="*/ 6289207 w 9922465"/>
              <a:gd name="connsiteY985" fmla="*/ 1336350 h 1934496"/>
              <a:gd name="connsiteX986" fmla="*/ 6344399 w 9922465"/>
              <a:gd name="connsiteY986" fmla="*/ 1391541 h 1934496"/>
              <a:gd name="connsiteX987" fmla="*/ 6289207 w 9922465"/>
              <a:gd name="connsiteY987" fmla="*/ 1446732 h 1934496"/>
              <a:gd name="connsiteX988" fmla="*/ 6234015 w 9922465"/>
              <a:gd name="connsiteY988" fmla="*/ 1391541 h 1934496"/>
              <a:gd name="connsiteX989" fmla="*/ 6289207 w 9922465"/>
              <a:gd name="connsiteY989" fmla="*/ 1336350 h 1934496"/>
              <a:gd name="connsiteX990" fmla="*/ 6155573 w 9922465"/>
              <a:gd name="connsiteY990" fmla="*/ 1336350 h 1934496"/>
              <a:gd name="connsiteX991" fmla="*/ 6210765 w 9922465"/>
              <a:gd name="connsiteY991" fmla="*/ 1391541 h 1934496"/>
              <a:gd name="connsiteX992" fmla="*/ 6155573 w 9922465"/>
              <a:gd name="connsiteY992" fmla="*/ 1446732 h 1934496"/>
              <a:gd name="connsiteX993" fmla="*/ 6100381 w 9922465"/>
              <a:gd name="connsiteY993" fmla="*/ 1391541 h 1934496"/>
              <a:gd name="connsiteX994" fmla="*/ 6155573 w 9922465"/>
              <a:gd name="connsiteY994" fmla="*/ 1336350 h 1934496"/>
              <a:gd name="connsiteX995" fmla="*/ 6021939 w 9922465"/>
              <a:gd name="connsiteY995" fmla="*/ 1336350 h 1934496"/>
              <a:gd name="connsiteX996" fmla="*/ 6077131 w 9922465"/>
              <a:gd name="connsiteY996" fmla="*/ 1391541 h 1934496"/>
              <a:gd name="connsiteX997" fmla="*/ 6021939 w 9922465"/>
              <a:gd name="connsiteY997" fmla="*/ 1446732 h 1934496"/>
              <a:gd name="connsiteX998" fmla="*/ 5966747 w 9922465"/>
              <a:gd name="connsiteY998" fmla="*/ 1391541 h 1934496"/>
              <a:gd name="connsiteX999" fmla="*/ 6021939 w 9922465"/>
              <a:gd name="connsiteY999" fmla="*/ 1336350 h 1934496"/>
              <a:gd name="connsiteX1000" fmla="*/ 5884964 w 9922465"/>
              <a:gd name="connsiteY1000" fmla="*/ 1336350 h 1934496"/>
              <a:gd name="connsiteX1001" fmla="*/ 5940156 w 9922465"/>
              <a:gd name="connsiteY1001" fmla="*/ 1391541 h 1934496"/>
              <a:gd name="connsiteX1002" fmla="*/ 5884964 w 9922465"/>
              <a:gd name="connsiteY1002" fmla="*/ 1446732 h 1934496"/>
              <a:gd name="connsiteX1003" fmla="*/ 5829772 w 9922465"/>
              <a:gd name="connsiteY1003" fmla="*/ 1391541 h 1934496"/>
              <a:gd name="connsiteX1004" fmla="*/ 5884964 w 9922465"/>
              <a:gd name="connsiteY1004" fmla="*/ 1336350 h 1934496"/>
              <a:gd name="connsiteX1005" fmla="*/ 5754668 w 9922465"/>
              <a:gd name="connsiteY1005" fmla="*/ 1336350 h 1934496"/>
              <a:gd name="connsiteX1006" fmla="*/ 5809860 w 9922465"/>
              <a:gd name="connsiteY1006" fmla="*/ 1391541 h 1934496"/>
              <a:gd name="connsiteX1007" fmla="*/ 5754668 w 9922465"/>
              <a:gd name="connsiteY1007" fmla="*/ 1446732 h 1934496"/>
              <a:gd name="connsiteX1008" fmla="*/ 5699476 w 9922465"/>
              <a:gd name="connsiteY1008" fmla="*/ 1391541 h 1934496"/>
              <a:gd name="connsiteX1009" fmla="*/ 5754668 w 9922465"/>
              <a:gd name="connsiteY1009" fmla="*/ 1336350 h 1934496"/>
              <a:gd name="connsiteX1010" fmla="*/ 5621035 w 9922465"/>
              <a:gd name="connsiteY1010" fmla="*/ 1336350 h 1934496"/>
              <a:gd name="connsiteX1011" fmla="*/ 5676227 w 9922465"/>
              <a:gd name="connsiteY1011" fmla="*/ 1391541 h 1934496"/>
              <a:gd name="connsiteX1012" fmla="*/ 5621035 w 9922465"/>
              <a:gd name="connsiteY1012" fmla="*/ 1446732 h 1934496"/>
              <a:gd name="connsiteX1013" fmla="*/ 5565843 w 9922465"/>
              <a:gd name="connsiteY1013" fmla="*/ 1391541 h 1934496"/>
              <a:gd name="connsiteX1014" fmla="*/ 5621035 w 9922465"/>
              <a:gd name="connsiteY1014" fmla="*/ 1336350 h 1934496"/>
              <a:gd name="connsiteX1015" fmla="*/ 5487399 w 9922465"/>
              <a:gd name="connsiteY1015" fmla="*/ 1336350 h 1934496"/>
              <a:gd name="connsiteX1016" fmla="*/ 5542591 w 9922465"/>
              <a:gd name="connsiteY1016" fmla="*/ 1391541 h 1934496"/>
              <a:gd name="connsiteX1017" fmla="*/ 5487399 w 9922465"/>
              <a:gd name="connsiteY1017" fmla="*/ 1446732 h 1934496"/>
              <a:gd name="connsiteX1018" fmla="*/ 5432207 w 9922465"/>
              <a:gd name="connsiteY1018" fmla="*/ 1391541 h 1934496"/>
              <a:gd name="connsiteX1019" fmla="*/ 5487399 w 9922465"/>
              <a:gd name="connsiteY1019" fmla="*/ 1336350 h 1934496"/>
              <a:gd name="connsiteX1020" fmla="*/ 5357106 w 9922465"/>
              <a:gd name="connsiteY1020" fmla="*/ 1336350 h 1934496"/>
              <a:gd name="connsiteX1021" fmla="*/ 5412298 w 9922465"/>
              <a:gd name="connsiteY1021" fmla="*/ 1391541 h 1934496"/>
              <a:gd name="connsiteX1022" fmla="*/ 5357106 w 9922465"/>
              <a:gd name="connsiteY1022" fmla="*/ 1446732 h 1934496"/>
              <a:gd name="connsiteX1023" fmla="*/ 5301914 w 9922465"/>
              <a:gd name="connsiteY1023" fmla="*/ 1391541 h 1934496"/>
              <a:gd name="connsiteX1024" fmla="*/ 5357106 w 9922465"/>
              <a:gd name="connsiteY1024" fmla="*/ 1336350 h 1934496"/>
              <a:gd name="connsiteX1025" fmla="*/ 4959543 w 9922465"/>
              <a:gd name="connsiteY1025" fmla="*/ 1336350 h 1934496"/>
              <a:gd name="connsiteX1026" fmla="*/ 5014735 w 9922465"/>
              <a:gd name="connsiteY1026" fmla="*/ 1391541 h 1934496"/>
              <a:gd name="connsiteX1027" fmla="*/ 4959543 w 9922465"/>
              <a:gd name="connsiteY1027" fmla="*/ 1446732 h 1934496"/>
              <a:gd name="connsiteX1028" fmla="*/ 4904351 w 9922465"/>
              <a:gd name="connsiteY1028" fmla="*/ 1391541 h 1934496"/>
              <a:gd name="connsiteX1029" fmla="*/ 4959543 w 9922465"/>
              <a:gd name="connsiteY1029" fmla="*/ 1336350 h 1934496"/>
              <a:gd name="connsiteX1030" fmla="*/ 4565322 w 9922465"/>
              <a:gd name="connsiteY1030" fmla="*/ 1336350 h 1934496"/>
              <a:gd name="connsiteX1031" fmla="*/ 4620514 w 9922465"/>
              <a:gd name="connsiteY1031" fmla="*/ 1391541 h 1934496"/>
              <a:gd name="connsiteX1032" fmla="*/ 4565322 w 9922465"/>
              <a:gd name="connsiteY1032" fmla="*/ 1446732 h 1934496"/>
              <a:gd name="connsiteX1033" fmla="*/ 4510130 w 9922465"/>
              <a:gd name="connsiteY1033" fmla="*/ 1391541 h 1934496"/>
              <a:gd name="connsiteX1034" fmla="*/ 4565322 w 9922465"/>
              <a:gd name="connsiteY1034" fmla="*/ 1336350 h 1934496"/>
              <a:gd name="connsiteX1035" fmla="*/ 2971729 w 9922465"/>
              <a:gd name="connsiteY1035" fmla="*/ 1336350 h 1934496"/>
              <a:gd name="connsiteX1036" fmla="*/ 3026921 w 9922465"/>
              <a:gd name="connsiteY1036" fmla="*/ 1391541 h 1934496"/>
              <a:gd name="connsiteX1037" fmla="*/ 2971729 w 9922465"/>
              <a:gd name="connsiteY1037" fmla="*/ 1446732 h 1934496"/>
              <a:gd name="connsiteX1038" fmla="*/ 2916537 w 9922465"/>
              <a:gd name="connsiteY1038" fmla="*/ 1391541 h 1934496"/>
              <a:gd name="connsiteX1039" fmla="*/ 2971729 w 9922465"/>
              <a:gd name="connsiteY1039" fmla="*/ 1336350 h 1934496"/>
              <a:gd name="connsiteX1040" fmla="*/ 2834801 w 9922465"/>
              <a:gd name="connsiteY1040" fmla="*/ 1336350 h 1934496"/>
              <a:gd name="connsiteX1041" fmla="*/ 2889994 w 9922465"/>
              <a:gd name="connsiteY1041" fmla="*/ 1391541 h 1934496"/>
              <a:gd name="connsiteX1042" fmla="*/ 2834801 w 9922465"/>
              <a:gd name="connsiteY1042" fmla="*/ 1446732 h 1934496"/>
              <a:gd name="connsiteX1043" fmla="*/ 2779610 w 9922465"/>
              <a:gd name="connsiteY1043" fmla="*/ 1391541 h 1934496"/>
              <a:gd name="connsiteX1044" fmla="*/ 2834801 w 9922465"/>
              <a:gd name="connsiteY1044" fmla="*/ 1336350 h 1934496"/>
              <a:gd name="connsiteX1045" fmla="*/ 2707848 w 9922465"/>
              <a:gd name="connsiteY1045" fmla="*/ 1336350 h 1934496"/>
              <a:gd name="connsiteX1046" fmla="*/ 2763042 w 9922465"/>
              <a:gd name="connsiteY1046" fmla="*/ 1391541 h 1934496"/>
              <a:gd name="connsiteX1047" fmla="*/ 2707848 w 9922465"/>
              <a:gd name="connsiteY1047" fmla="*/ 1446732 h 1934496"/>
              <a:gd name="connsiteX1048" fmla="*/ 2652656 w 9922465"/>
              <a:gd name="connsiteY1048" fmla="*/ 1391541 h 1934496"/>
              <a:gd name="connsiteX1049" fmla="*/ 2707848 w 9922465"/>
              <a:gd name="connsiteY1049" fmla="*/ 1336350 h 1934496"/>
              <a:gd name="connsiteX1050" fmla="*/ 2570875 w 9922465"/>
              <a:gd name="connsiteY1050" fmla="*/ 1336350 h 1934496"/>
              <a:gd name="connsiteX1051" fmla="*/ 2626067 w 9922465"/>
              <a:gd name="connsiteY1051" fmla="*/ 1391541 h 1934496"/>
              <a:gd name="connsiteX1052" fmla="*/ 2570875 w 9922465"/>
              <a:gd name="connsiteY1052" fmla="*/ 1446732 h 1934496"/>
              <a:gd name="connsiteX1053" fmla="*/ 2515683 w 9922465"/>
              <a:gd name="connsiteY1053" fmla="*/ 1391541 h 1934496"/>
              <a:gd name="connsiteX1054" fmla="*/ 2570875 w 9922465"/>
              <a:gd name="connsiteY1054" fmla="*/ 1336350 h 1934496"/>
              <a:gd name="connsiteX1055" fmla="*/ 2173314 w 9922465"/>
              <a:gd name="connsiteY1055" fmla="*/ 1336350 h 1934496"/>
              <a:gd name="connsiteX1056" fmla="*/ 2228507 w 9922465"/>
              <a:gd name="connsiteY1056" fmla="*/ 1391541 h 1934496"/>
              <a:gd name="connsiteX1057" fmla="*/ 2173314 w 9922465"/>
              <a:gd name="connsiteY1057" fmla="*/ 1446732 h 1934496"/>
              <a:gd name="connsiteX1058" fmla="*/ 2118122 w 9922465"/>
              <a:gd name="connsiteY1058" fmla="*/ 1391541 h 1934496"/>
              <a:gd name="connsiteX1059" fmla="*/ 2173314 w 9922465"/>
              <a:gd name="connsiteY1059" fmla="*/ 1336350 h 1934496"/>
              <a:gd name="connsiteX1060" fmla="*/ 2039678 w 9922465"/>
              <a:gd name="connsiteY1060" fmla="*/ 1336350 h 1934496"/>
              <a:gd name="connsiteX1061" fmla="*/ 2094870 w 9922465"/>
              <a:gd name="connsiteY1061" fmla="*/ 1391541 h 1934496"/>
              <a:gd name="connsiteX1062" fmla="*/ 2039678 w 9922465"/>
              <a:gd name="connsiteY1062" fmla="*/ 1446732 h 1934496"/>
              <a:gd name="connsiteX1063" fmla="*/ 1984484 w 9922465"/>
              <a:gd name="connsiteY1063" fmla="*/ 1391541 h 1934496"/>
              <a:gd name="connsiteX1064" fmla="*/ 2039678 w 9922465"/>
              <a:gd name="connsiteY1064" fmla="*/ 1336350 h 1934496"/>
              <a:gd name="connsiteX1065" fmla="*/ 1909381 w 9922465"/>
              <a:gd name="connsiteY1065" fmla="*/ 1336350 h 1934496"/>
              <a:gd name="connsiteX1066" fmla="*/ 1964575 w 9922465"/>
              <a:gd name="connsiteY1066" fmla="*/ 1391541 h 1934496"/>
              <a:gd name="connsiteX1067" fmla="*/ 1909381 w 9922465"/>
              <a:gd name="connsiteY1067" fmla="*/ 1446732 h 1934496"/>
              <a:gd name="connsiteX1068" fmla="*/ 1854188 w 9922465"/>
              <a:gd name="connsiteY1068" fmla="*/ 1391541 h 1934496"/>
              <a:gd name="connsiteX1069" fmla="*/ 1909381 w 9922465"/>
              <a:gd name="connsiteY1069" fmla="*/ 1336350 h 1934496"/>
              <a:gd name="connsiteX1070" fmla="*/ 1779086 w 9922465"/>
              <a:gd name="connsiteY1070" fmla="*/ 1336350 h 1934496"/>
              <a:gd name="connsiteX1071" fmla="*/ 1834278 w 9922465"/>
              <a:gd name="connsiteY1071" fmla="*/ 1391541 h 1934496"/>
              <a:gd name="connsiteX1072" fmla="*/ 1779086 w 9922465"/>
              <a:gd name="connsiteY1072" fmla="*/ 1446732 h 1934496"/>
              <a:gd name="connsiteX1073" fmla="*/ 1723892 w 9922465"/>
              <a:gd name="connsiteY1073" fmla="*/ 1391541 h 1934496"/>
              <a:gd name="connsiteX1074" fmla="*/ 1779086 w 9922465"/>
              <a:gd name="connsiteY1074" fmla="*/ 1336350 h 1934496"/>
              <a:gd name="connsiteX1075" fmla="*/ 1645448 w 9922465"/>
              <a:gd name="connsiteY1075" fmla="*/ 1336350 h 1934496"/>
              <a:gd name="connsiteX1076" fmla="*/ 1700644 w 9922465"/>
              <a:gd name="connsiteY1076" fmla="*/ 1391541 h 1934496"/>
              <a:gd name="connsiteX1077" fmla="*/ 1645448 w 9922465"/>
              <a:gd name="connsiteY1077" fmla="*/ 1446732 h 1934496"/>
              <a:gd name="connsiteX1078" fmla="*/ 1590256 w 9922465"/>
              <a:gd name="connsiteY1078" fmla="*/ 1391541 h 1934496"/>
              <a:gd name="connsiteX1079" fmla="*/ 1645448 w 9922465"/>
              <a:gd name="connsiteY1079" fmla="*/ 1336350 h 1934496"/>
              <a:gd name="connsiteX1080" fmla="*/ 1515160 w 9922465"/>
              <a:gd name="connsiteY1080" fmla="*/ 1336350 h 1934496"/>
              <a:gd name="connsiteX1081" fmla="*/ 1570346 w 9922465"/>
              <a:gd name="connsiteY1081" fmla="*/ 1391541 h 1934496"/>
              <a:gd name="connsiteX1082" fmla="*/ 1515160 w 9922465"/>
              <a:gd name="connsiteY1082" fmla="*/ 1446732 h 1934496"/>
              <a:gd name="connsiteX1083" fmla="*/ 1459963 w 9922465"/>
              <a:gd name="connsiteY1083" fmla="*/ 1391541 h 1934496"/>
              <a:gd name="connsiteX1084" fmla="*/ 1515160 w 9922465"/>
              <a:gd name="connsiteY1084" fmla="*/ 1336350 h 1934496"/>
              <a:gd name="connsiteX1085" fmla="*/ 1381522 w 9922465"/>
              <a:gd name="connsiteY1085" fmla="*/ 1336350 h 1934496"/>
              <a:gd name="connsiteX1086" fmla="*/ 1436714 w 9922465"/>
              <a:gd name="connsiteY1086" fmla="*/ 1391541 h 1934496"/>
              <a:gd name="connsiteX1087" fmla="*/ 1381522 w 9922465"/>
              <a:gd name="connsiteY1087" fmla="*/ 1446732 h 1934496"/>
              <a:gd name="connsiteX1088" fmla="*/ 1326330 w 9922465"/>
              <a:gd name="connsiteY1088" fmla="*/ 1391541 h 1934496"/>
              <a:gd name="connsiteX1089" fmla="*/ 1381522 w 9922465"/>
              <a:gd name="connsiteY1089" fmla="*/ 1336350 h 1934496"/>
              <a:gd name="connsiteX1090" fmla="*/ 1251229 w 9922465"/>
              <a:gd name="connsiteY1090" fmla="*/ 1336350 h 1934496"/>
              <a:gd name="connsiteX1091" fmla="*/ 1306421 w 9922465"/>
              <a:gd name="connsiteY1091" fmla="*/ 1391541 h 1934496"/>
              <a:gd name="connsiteX1092" fmla="*/ 1251229 w 9922465"/>
              <a:gd name="connsiteY1092" fmla="*/ 1446732 h 1934496"/>
              <a:gd name="connsiteX1093" fmla="*/ 1196037 w 9922465"/>
              <a:gd name="connsiteY1093" fmla="*/ 1391541 h 1934496"/>
              <a:gd name="connsiteX1094" fmla="*/ 1251229 w 9922465"/>
              <a:gd name="connsiteY1094" fmla="*/ 1336350 h 1934496"/>
              <a:gd name="connsiteX1095" fmla="*/ 1117592 w 9922465"/>
              <a:gd name="connsiteY1095" fmla="*/ 1336350 h 1934496"/>
              <a:gd name="connsiteX1096" fmla="*/ 1172785 w 9922465"/>
              <a:gd name="connsiteY1096" fmla="*/ 1391541 h 1934496"/>
              <a:gd name="connsiteX1097" fmla="*/ 1117592 w 9922465"/>
              <a:gd name="connsiteY1097" fmla="*/ 1446732 h 1934496"/>
              <a:gd name="connsiteX1098" fmla="*/ 1062400 w 9922465"/>
              <a:gd name="connsiteY1098" fmla="*/ 1391541 h 1934496"/>
              <a:gd name="connsiteX1099" fmla="*/ 1117592 w 9922465"/>
              <a:gd name="connsiteY1099" fmla="*/ 1336350 h 1934496"/>
              <a:gd name="connsiteX1100" fmla="*/ 980615 w 9922465"/>
              <a:gd name="connsiteY1100" fmla="*/ 1336350 h 1934496"/>
              <a:gd name="connsiteX1101" fmla="*/ 1035808 w 9922465"/>
              <a:gd name="connsiteY1101" fmla="*/ 1391541 h 1934496"/>
              <a:gd name="connsiteX1102" fmla="*/ 980615 w 9922465"/>
              <a:gd name="connsiteY1102" fmla="*/ 1446732 h 1934496"/>
              <a:gd name="connsiteX1103" fmla="*/ 925422 w 9922465"/>
              <a:gd name="connsiteY1103" fmla="*/ 1391541 h 1934496"/>
              <a:gd name="connsiteX1104" fmla="*/ 980615 w 9922465"/>
              <a:gd name="connsiteY1104" fmla="*/ 1336350 h 1934496"/>
              <a:gd name="connsiteX1105" fmla="*/ 9199101 w 9922465"/>
              <a:gd name="connsiteY1105" fmla="*/ 1336348 h 1934496"/>
              <a:gd name="connsiteX1106" fmla="*/ 9254293 w 9922465"/>
              <a:gd name="connsiteY1106" fmla="*/ 1391539 h 1934496"/>
              <a:gd name="connsiteX1107" fmla="*/ 9199101 w 9922465"/>
              <a:gd name="connsiteY1107" fmla="*/ 1446730 h 1934496"/>
              <a:gd name="connsiteX1108" fmla="*/ 9143909 w 9922465"/>
              <a:gd name="connsiteY1108" fmla="*/ 1391539 h 1934496"/>
              <a:gd name="connsiteX1109" fmla="*/ 9199101 w 9922465"/>
              <a:gd name="connsiteY1109" fmla="*/ 1336348 h 1934496"/>
              <a:gd name="connsiteX1110" fmla="*/ 9068807 w 9922465"/>
              <a:gd name="connsiteY1110" fmla="*/ 1336348 h 1934496"/>
              <a:gd name="connsiteX1111" fmla="*/ 9123999 w 9922465"/>
              <a:gd name="connsiteY1111" fmla="*/ 1391539 h 1934496"/>
              <a:gd name="connsiteX1112" fmla="*/ 9068807 w 9922465"/>
              <a:gd name="connsiteY1112" fmla="*/ 1446730 h 1934496"/>
              <a:gd name="connsiteX1113" fmla="*/ 9013615 w 9922465"/>
              <a:gd name="connsiteY1113" fmla="*/ 1391539 h 1934496"/>
              <a:gd name="connsiteX1114" fmla="*/ 9068807 w 9922465"/>
              <a:gd name="connsiteY1114" fmla="*/ 1336348 h 1934496"/>
              <a:gd name="connsiteX1115" fmla="*/ 8407316 w 9922465"/>
              <a:gd name="connsiteY1115" fmla="*/ 1336348 h 1934496"/>
              <a:gd name="connsiteX1116" fmla="*/ 8462508 w 9922465"/>
              <a:gd name="connsiteY1116" fmla="*/ 1391539 h 1934496"/>
              <a:gd name="connsiteX1117" fmla="*/ 8407316 w 9922465"/>
              <a:gd name="connsiteY1117" fmla="*/ 1446730 h 1934496"/>
              <a:gd name="connsiteX1118" fmla="*/ 8352124 w 9922465"/>
              <a:gd name="connsiteY1118" fmla="*/ 1391539 h 1934496"/>
              <a:gd name="connsiteX1119" fmla="*/ 8407316 w 9922465"/>
              <a:gd name="connsiteY1119" fmla="*/ 1336348 h 1934496"/>
              <a:gd name="connsiteX1120" fmla="*/ 8273682 w 9922465"/>
              <a:gd name="connsiteY1120" fmla="*/ 1336348 h 1934496"/>
              <a:gd name="connsiteX1121" fmla="*/ 8328874 w 9922465"/>
              <a:gd name="connsiteY1121" fmla="*/ 1391539 h 1934496"/>
              <a:gd name="connsiteX1122" fmla="*/ 8273682 w 9922465"/>
              <a:gd name="connsiteY1122" fmla="*/ 1446730 h 1934496"/>
              <a:gd name="connsiteX1123" fmla="*/ 8218490 w 9922465"/>
              <a:gd name="connsiteY1123" fmla="*/ 1391539 h 1934496"/>
              <a:gd name="connsiteX1124" fmla="*/ 8273682 w 9922465"/>
              <a:gd name="connsiteY1124" fmla="*/ 1336348 h 1934496"/>
              <a:gd name="connsiteX1125" fmla="*/ 8143388 w 9922465"/>
              <a:gd name="connsiteY1125" fmla="*/ 1336348 h 1934496"/>
              <a:gd name="connsiteX1126" fmla="*/ 8198580 w 9922465"/>
              <a:gd name="connsiteY1126" fmla="*/ 1391539 h 1934496"/>
              <a:gd name="connsiteX1127" fmla="*/ 8143388 w 9922465"/>
              <a:gd name="connsiteY1127" fmla="*/ 1446730 h 1934496"/>
              <a:gd name="connsiteX1128" fmla="*/ 8088196 w 9922465"/>
              <a:gd name="connsiteY1128" fmla="*/ 1391539 h 1934496"/>
              <a:gd name="connsiteX1129" fmla="*/ 8143388 w 9922465"/>
              <a:gd name="connsiteY1129" fmla="*/ 1336348 h 1934496"/>
              <a:gd name="connsiteX1130" fmla="*/ 8009753 w 9922465"/>
              <a:gd name="connsiteY1130" fmla="*/ 1336348 h 1934496"/>
              <a:gd name="connsiteX1131" fmla="*/ 8064945 w 9922465"/>
              <a:gd name="connsiteY1131" fmla="*/ 1391539 h 1934496"/>
              <a:gd name="connsiteX1132" fmla="*/ 8009753 w 9922465"/>
              <a:gd name="connsiteY1132" fmla="*/ 1446730 h 1934496"/>
              <a:gd name="connsiteX1133" fmla="*/ 7954561 w 9922465"/>
              <a:gd name="connsiteY1133" fmla="*/ 1391539 h 1934496"/>
              <a:gd name="connsiteX1134" fmla="*/ 8009753 w 9922465"/>
              <a:gd name="connsiteY1134" fmla="*/ 1336348 h 1934496"/>
              <a:gd name="connsiteX1135" fmla="*/ 7876118 w 9922465"/>
              <a:gd name="connsiteY1135" fmla="*/ 1336348 h 1934496"/>
              <a:gd name="connsiteX1136" fmla="*/ 7931310 w 9922465"/>
              <a:gd name="connsiteY1136" fmla="*/ 1391539 h 1934496"/>
              <a:gd name="connsiteX1137" fmla="*/ 7876118 w 9922465"/>
              <a:gd name="connsiteY1137" fmla="*/ 1446730 h 1934496"/>
              <a:gd name="connsiteX1138" fmla="*/ 7820926 w 9922465"/>
              <a:gd name="connsiteY1138" fmla="*/ 1391539 h 1934496"/>
              <a:gd name="connsiteX1139" fmla="*/ 7876118 w 9922465"/>
              <a:gd name="connsiteY1139" fmla="*/ 1336348 h 1934496"/>
              <a:gd name="connsiteX1140" fmla="*/ 7745823 w 9922465"/>
              <a:gd name="connsiteY1140" fmla="*/ 1336348 h 1934496"/>
              <a:gd name="connsiteX1141" fmla="*/ 7801015 w 9922465"/>
              <a:gd name="connsiteY1141" fmla="*/ 1391539 h 1934496"/>
              <a:gd name="connsiteX1142" fmla="*/ 7745823 w 9922465"/>
              <a:gd name="connsiteY1142" fmla="*/ 1446730 h 1934496"/>
              <a:gd name="connsiteX1143" fmla="*/ 7690631 w 9922465"/>
              <a:gd name="connsiteY1143" fmla="*/ 1391539 h 1934496"/>
              <a:gd name="connsiteX1144" fmla="*/ 7745823 w 9922465"/>
              <a:gd name="connsiteY1144" fmla="*/ 1336348 h 1934496"/>
              <a:gd name="connsiteX1145" fmla="*/ 185475 w 9922465"/>
              <a:gd name="connsiteY1145" fmla="*/ 1336348 h 1934496"/>
              <a:gd name="connsiteX1146" fmla="*/ 240666 w 9922465"/>
              <a:gd name="connsiteY1146" fmla="*/ 1391539 h 1934496"/>
              <a:gd name="connsiteX1147" fmla="*/ 185475 w 9922465"/>
              <a:gd name="connsiteY1147" fmla="*/ 1446730 h 1934496"/>
              <a:gd name="connsiteX1148" fmla="*/ 130283 w 9922465"/>
              <a:gd name="connsiteY1148" fmla="*/ 1391539 h 1934496"/>
              <a:gd name="connsiteX1149" fmla="*/ 185475 w 9922465"/>
              <a:gd name="connsiteY1149" fmla="*/ 1336348 h 1934496"/>
              <a:gd name="connsiteX1150" fmla="*/ 9199101 w 9922465"/>
              <a:gd name="connsiteY1150" fmla="*/ 1219421 h 1934496"/>
              <a:gd name="connsiteX1151" fmla="*/ 9254293 w 9922465"/>
              <a:gd name="connsiteY1151" fmla="*/ 1274612 h 1934496"/>
              <a:gd name="connsiteX1152" fmla="*/ 9199101 w 9922465"/>
              <a:gd name="connsiteY1152" fmla="*/ 1329803 h 1934496"/>
              <a:gd name="connsiteX1153" fmla="*/ 9143909 w 9922465"/>
              <a:gd name="connsiteY1153" fmla="*/ 1274612 h 1934496"/>
              <a:gd name="connsiteX1154" fmla="*/ 9199101 w 9922465"/>
              <a:gd name="connsiteY1154" fmla="*/ 1219421 h 1934496"/>
              <a:gd name="connsiteX1155" fmla="*/ 9068807 w 9922465"/>
              <a:gd name="connsiteY1155" fmla="*/ 1219421 h 1934496"/>
              <a:gd name="connsiteX1156" fmla="*/ 9123999 w 9922465"/>
              <a:gd name="connsiteY1156" fmla="*/ 1274612 h 1934496"/>
              <a:gd name="connsiteX1157" fmla="*/ 9068807 w 9922465"/>
              <a:gd name="connsiteY1157" fmla="*/ 1329803 h 1934496"/>
              <a:gd name="connsiteX1158" fmla="*/ 9013615 w 9922465"/>
              <a:gd name="connsiteY1158" fmla="*/ 1274612 h 1934496"/>
              <a:gd name="connsiteX1159" fmla="*/ 9068807 w 9922465"/>
              <a:gd name="connsiteY1159" fmla="*/ 1219421 h 1934496"/>
              <a:gd name="connsiteX1160" fmla="*/ 8537612 w 9922465"/>
              <a:gd name="connsiteY1160" fmla="*/ 1219421 h 1934496"/>
              <a:gd name="connsiteX1161" fmla="*/ 8592804 w 9922465"/>
              <a:gd name="connsiteY1161" fmla="*/ 1274612 h 1934496"/>
              <a:gd name="connsiteX1162" fmla="*/ 8537612 w 9922465"/>
              <a:gd name="connsiteY1162" fmla="*/ 1329803 h 1934496"/>
              <a:gd name="connsiteX1163" fmla="*/ 8482420 w 9922465"/>
              <a:gd name="connsiteY1163" fmla="*/ 1274612 h 1934496"/>
              <a:gd name="connsiteX1164" fmla="*/ 8537612 w 9922465"/>
              <a:gd name="connsiteY1164" fmla="*/ 1219421 h 1934496"/>
              <a:gd name="connsiteX1165" fmla="*/ 8407316 w 9922465"/>
              <a:gd name="connsiteY1165" fmla="*/ 1219421 h 1934496"/>
              <a:gd name="connsiteX1166" fmla="*/ 8462508 w 9922465"/>
              <a:gd name="connsiteY1166" fmla="*/ 1274612 h 1934496"/>
              <a:gd name="connsiteX1167" fmla="*/ 8407316 w 9922465"/>
              <a:gd name="connsiteY1167" fmla="*/ 1329803 h 1934496"/>
              <a:gd name="connsiteX1168" fmla="*/ 8352124 w 9922465"/>
              <a:gd name="connsiteY1168" fmla="*/ 1274612 h 1934496"/>
              <a:gd name="connsiteX1169" fmla="*/ 8407316 w 9922465"/>
              <a:gd name="connsiteY1169" fmla="*/ 1219421 h 1934496"/>
              <a:gd name="connsiteX1170" fmla="*/ 8273682 w 9922465"/>
              <a:gd name="connsiteY1170" fmla="*/ 1219421 h 1934496"/>
              <a:gd name="connsiteX1171" fmla="*/ 8328874 w 9922465"/>
              <a:gd name="connsiteY1171" fmla="*/ 1274612 h 1934496"/>
              <a:gd name="connsiteX1172" fmla="*/ 8273682 w 9922465"/>
              <a:gd name="connsiteY1172" fmla="*/ 1329803 h 1934496"/>
              <a:gd name="connsiteX1173" fmla="*/ 8218490 w 9922465"/>
              <a:gd name="connsiteY1173" fmla="*/ 1274612 h 1934496"/>
              <a:gd name="connsiteX1174" fmla="*/ 8273682 w 9922465"/>
              <a:gd name="connsiteY1174" fmla="*/ 1219421 h 1934496"/>
              <a:gd name="connsiteX1175" fmla="*/ 8143388 w 9922465"/>
              <a:gd name="connsiteY1175" fmla="*/ 1219421 h 1934496"/>
              <a:gd name="connsiteX1176" fmla="*/ 8198580 w 9922465"/>
              <a:gd name="connsiteY1176" fmla="*/ 1274612 h 1934496"/>
              <a:gd name="connsiteX1177" fmla="*/ 8143388 w 9922465"/>
              <a:gd name="connsiteY1177" fmla="*/ 1329803 h 1934496"/>
              <a:gd name="connsiteX1178" fmla="*/ 8088196 w 9922465"/>
              <a:gd name="connsiteY1178" fmla="*/ 1274612 h 1934496"/>
              <a:gd name="connsiteX1179" fmla="*/ 8143388 w 9922465"/>
              <a:gd name="connsiteY1179" fmla="*/ 1219421 h 1934496"/>
              <a:gd name="connsiteX1180" fmla="*/ 8009753 w 9922465"/>
              <a:gd name="connsiteY1180" fmla="*/ 1219421 h 1934496"/>
              <a:gd name="connsiteX1181" fmla="*/ 8064945 w 9922465"/>
              <a:gd name="connsiteY1181" fmla="*/ 1274612 h 1934496"/>
              <a:gd name="connsiteX1182" fmla="*/ 8009753 w 9922465"/>
              <a:gd name="connsiteY1182" fmla="*/ 1329803 h 1934496"/>
              <a:gd name="connsiteX1183" fmla="*/ 7954561 w 9922465"/>
              <a:gd name="connsiteY1183" fmla="*/ 1274612 h 1934496"/>
              <a:gd name="connsiteX1184" fmla="*/ 8009753 w 9922465"/>
              <a:gd name="connsiteY1184" fmla="*/ 1219421 h 1934496"/>
              <a:gd name="connsiteX1185" fmla="*/ 7876118 w 9922465"/>
              <a:gd name="connsiteY1185" fmla="*/ 1219421 h 1934496"/>
              <a:gd name="connsiteX1186" fmla="*/ 7931310 w 9922465"/>
              <a:gd name="connsiteY1186" fmla="*/ 1274612 h 1934496"/>
              <a:gd name="connsiteX1187" fmla="*/ 7876118 w 9922465"/>
              <a:gd name="connsiteY1187" fmla="*/ 1329803 h 1934496"/>
              <a:gd name="connsiteX1188" fmla="*/ 7820926 w 9922465"/>
              <a:gd name="connsiteY1188" fmla="*/ 1274612 h 1934496"/>
              <a:gd name="connsiteX1189" fmla="*/ 7876118 w 9922465"/>
              <a:gd name="connsiteY1189" fmla="*/ 1219421 h 1934496"/>
              <a:gd name="connsiteX1190" fmla="*/ 7745823 w 9922465"/>
              <a:gd name="connsiteY1190" fmla="*/ 1219421 h 1934496"/>
              <a:gd name="connsiteX1191" fmla="*/ 7801015 w 9922465"/>
              <a:gd name="connsiteY1191" fmla="*/ 1274612 h 1934496"/>
              <a:gd name="connsiteX1192" fmla="*/ 7745823 w 9922465"/>
              <a:gd name="connsiteY1192" fmla="*/ 1329803 h 1934496"/>
              <a:gd name="connsiteX1193" fmla="*/ 7690631 w 9922465"/>
              <a:gd name="connsiteY1193" fmla="*/ 1274612 h 1934496"/>
              <a:gd name="connsiteX1194" fmla="*/ 7745823 w 9922465"/>
              <a:gd name="connsiteY1194" fmla="*/ 1219421 h 1934496"/>
              <a:gd name="connsiteX1195" fmla="*/ 7608849 w 9922465"/>
              <a:gd name="connsiteY1195" fmla="*/ 1219421 h 1934496"/>
              <a:gd name="connsiteX1196" fmla="*/ 7664041 w 9922465"/>
              <a:gd name="connsiteY1196" fmla="*/ 1274612 h 1934496"/>
              <a:gd name="connsiteX1197" fmla="*/ 7608849 w 9922465"/>
              <a:gd name="connsiteY1197" fmla="*/ 1329803 h 1934496"/>
              <a:gd name="connsiteX1198" fmla="*/ 7553657 w 9922465"/>
              <a:gd name="connsiteY1198" fmla="*/ 1274612 h 1934496"/>
              <a:gd name="connsiteX1199" fmla="*/ 7608849 w 9922465"/>
              <a:gd name="connsiteY1199" fmla="*/ 1219421 h 1934496"/>
              <a:gd name="connsiteX1200" fmla="*/ 7481897 w 9922465"/>
              <a:gd name="connsiteY1200" fmla="*/ 1219421 h 1934496"/>
              <a:gd name="connsiteX1201" fmla="*/ 7537089 w 9922465"/>
              <a:gd name="connsiteY1201" fmla="*/ 1274612 h 1934496"/>
              <a:gd name="connsiteX1202" fmla="*/ 7481897 w 9922465"/>
              <a:gd name="connsiteY1202" fmla="*/ 1329803 h 1934496"/>
              <a:gd name="connsiteX1203" fmla="*/ 7426705 w 9922465"/>
              <a:gd name="connsiteY1203" fmla="*/ 1274612 h 1934496"/>
              <a:gd name="connsiteX1204" fmla="*/ 7481897 w 9922465"/>
              <a:gd name="connsiteY1204" fmla="*/ 1219421 h 1934496"/>
              <a:gd name="connsiteX1205" fmla="*/ 7341579 w 9922465"/>
              <a:gd name="connsiteY1205" fmla="*/ 1219421 h 1934496"/>
              <a:gd name="connsiteX1206" fmla="*/ 7396771 w 9922465"/>
              <a:gd name="connsiteY1206" fmla="*/ 1274612 h 1934496"/>
              <a:gd name="connsiteX1207" fmla="*/ 7341579 w 9922465"/>
              <a:gd name="connsiteY1207" fmla="*/ 1329803 h 1934496"/>
              <a:gd name="connsiteX1208" fmla="*/ 7286387 w 9922465"/>
              <a:gd name="connsiteY1208" fmla="*/ 1274612 h 1934496"/>
              <a:gd name="connsiteX1209" fmla="*/ 7341579 w 9922465"/>
              <a:gd name="connsiteY1209" fmla="*/ 1219421 h 1934496"/>
              <a:gd name="connsiteX1210" fmla="*/ 7211286 w 9922465"/>
              <a:gd name="connsiteY1210" fmla="*/ 1219421 h 1934496"/>
              <a:gd name="connsiteX1211" fmla="*/ 7266478 w 9922465"/>
              <a:gd name="connsiteY1211" fmla="*/ 1274612 h 1934496"/>
              <a:gd name="connsiteX1212" fmla="*/ 7211286 w 9922465"/>
              <a:gd name="connsiteY1212" fmla="*/ 1329803 h 1934496"/>
              <a:gd name="connsiteX1213" fmla="*/ 7156094 w 9922465"/>
              <a:gd name="connsiteY1213" fmla="*/ 1274612 h 1934496"/>
              <a:gd name="connsiteX1214" fmla="*/ 7211286 w 9922465"/>
              <a:gd name="connsiteY1214" fmla="*/ 1219421 h 1934496"/>
              <a:gd name="connsiteX1215" fmla="*/ 7080993 w 9922465"/>
              <a:gd name="connsiteY1215" fmla="*/ 1219421 h 1934496"/>
              <a:gd name="connsiteX1216" fmla="*/ 7136185 w 9922465"/>
              <a:gd name="connsiteY1216" fmla="*/ 1274612 h 1934496"/>
              <a:gd name="connsiteX1217" fmla="*/ 7080993 w 9922465"/>
              <a:gd name="connsiteY1217" fmla="*/ 1329803 h 1934496"/>
              <a:gd name="connsiteX1218" fmla="*/ 7025801 w 9922465"/>
              <a:gd name="connsiteY1218" fmla="*/ 1274612 h 1934496"/>
              <a:gd name="connsiteX1219" fmla="*/ 7080993 w 9922465"/>
              <a:gd name="connsiteY1219" fmla="*/ 1219421 h 1934496"/>
              <a:gd name="connsiteX1220" fmla="*/ 6947357 w 9922465"/>
              <a:gd name="connsiteY1220" fmla="*/ 1219421 h 1934496"/>
              <a:gd name="connsiteX1221" fmla="*/ 7002549 w 9922465"/>
              <a:gd name="connsiteY1221" fmla="*/ 1274612 h 1934496"/>
              <a:gd name="connsiteX1222" fmla="*/ 6947357 w 9922465"/>
              <a:gd name="connsiteY1222" fmla="*/ 1329803 h 1934496"/>
              <a:gd name="connsiteX1223" fmla="*/ 6892165 w 9922465"/>
              <a:gd name="connsiteY1223" fmla="*/ 1274612 h 1934496"/>
              <a:gd name="connsiteX1224" fmla="*/ 6947357 w 9922465"/>
              <a:gd name="connsiteY1224" fmla="*/ 1219421 h 1934496"/>
              <a:gd name="connsiteX1225" fmla="*/ 6817064 w 9922465"/>
              <a:gd name="connsiteY1225" fmla="*/ 1219421 h 1934496"/>
              <a:gd name="connsiteX1226" fmla="*/ 6872256 w 9922465"/>
              <a:gd name="connsiteY1226" fmla="*/ 1274612 h 1934496"/>
              <a:gd name="connsiteX1227" fmla="*/ 6817064 w 9922465"/>
              <a:gd name="connsiteY1227" fmla="*/ 1329803 h 1934496"/>
              <a:gd name="connsiteX1228" fmla="*/ 6761872 w 9922465"/>
              <a:gd name="connsiteY1228" fmla="*/ 1274612 h 1934496"/>
              <a:gd name="connsiteX1229" fmla="*/ 6817064 w 9922465"/>
              <a:gd name="connsiteY1229" fmla="*/ 1219421 h 1934496"/>
              <a:gd name="connsiteX1230" fmla="*/ 6683431 w 9922465"/>
              <a:gd name="connsiteY1230" fmla="*/ 1219421 h 1934496"/>
              <a:gd name="connsiteX1231" fmla="*/ 6738623 w 9922465"/>
              <a:gd name="connsiteY1231" fmla="*/ 1274612 h 1934496"/>
              <a:gd name="connsiteX1232" fmla="*/ 6683431 w 9922465"/>
              <a:gd name="connsiteY1232" fmla="*/ 1329803 h 1934496"/>
              <a:gd name="connsiteX1233" fmla="*/ 6628239 w 9922465"/>
              <a:gd name="connsiteY1233" fmla="*/ 1274612 h 1934496"/>
              <a:gd name="connsiteX1234" fmla="*/ 6683431 w 9922465"/>
              <a:gd name="connsiteY1234" fmla="*/ 1219421 h 1934496"/>
              <a:gd name="connsiteX1235" fmla="*/ 6553137 w 9922465"/>
              <a:gd name="connsiteY1235" fmla="*/ 1219421 h 1934496"/>
              <a:gd name="connsiteX1236" fmla="*/ 6608329 w 9922465"/>
              <a:gd name="connsiteY1236" fmla="*/ 1274612 h 1934496"/>
              <a:gd name="connsiteX1237" fmla="*/ 6553137 w 9922465"/>
              <a:gd name="connsiteY1237" fmla="*/ 1329803 h 1934496"/>
              <a:gd name="connsiteX1238" fmla="*/ 6497945 w 9922465"/>
              <a:gd name="connsiteY1238" fmla="*/ 1274612 h 1934496"/>
              <a:gd name="connsiteX1239" fmla="*/ 6553137 w 9922465"/>
              <a:gd name="connsiteY1239" fmla="*/ 1219421 h 1934496"/>
              <a:gd name="connsiteX1240" fmla="*/ 6419502 w 9922465"/>
              <a:gd name="connsiteY1240" fmla="*/ 1219421 h 1934496"/>
              <a:gd name="connsiteX1241" fmla="*/ 6474694 w 9922465"/>
              <a:gd name="connsiteY1241" fmla="*/ 1274612 h 1934496"/>
              <a:gd name="connsiteX1242" fmla="*/ 6419502 w 9922465"/>
              <a:gd name="connsiteY1242" fmla="*/ 1329803 h 1934496"/>
              <a:gd name="connsiteX1243" fmla="*/ 6364310 w 9922465"/>
              <a:gd name="connsiteY1243" fmla="*/ 1274612 h 1934496"/>
              <a:gd name="connsiteX1244" fmla="*/ 6419502 w 9922465"/>
              <a:gd name="connsiteY1244" fmla="*/ 1219421 h 1934496"/>
              <a:gd name="connsiteX1245" fmla="*/ 6289207 w 9922465"/>
              <a:gd name="connsiteY1245" fmla="*/ 1219421 h 1934496"/>
              <a:gd name="connsiteX1246" fmla="*/ 6344399 w 9922465"/>
              <a:gd name="connsiteY1246" fmla="*/ 1274612 h 1934496"/>
              <a:gd name="connsiteX1247" fmla="*/ 6289207 w 9922465"/>
              <a:gd name="connsiteY1247" fmla="*/ 1329803 h 1934496"/>
              <a:gd name="connsiteX1248" fmla="*/ 6234015 w 9922465"/>
              <a:gd name="connsiteY1248" fmla="*/ 1274612 h 1934496"/>
              <a:gd name="connsiteX1249" fmla="*/ 6289207 w 9922465"/>
              <a:gd name="connsiteY1249" fmla="*/ 1219421 h 1934496"/>
              <a:gd name="connsiteX1250" fmla="*/ 6155573 w 9922465"/>
              <a:gd name="connsiteY1250" fmla="*/ 1219421 h 1934496"/>
              <a:gd name="connsiteX1251" fmla="*/ 6210765 w 9922465"/>
              <a:gd name="connsiteY1251" fmla="*/ 1274612 h 1934496"/>
              <a:gd name="connsiteX1252" fmla="*/ 6155573 w 9922465"/>
              <a:gd name="connsiteY1252" fmla="*/ 1329803 h 1934496"/>
              <a:gd name="connsiteX1253" fmla="*/ 6100381 w 9922465"/>
              <a:gd name="connsiteY1253" fmla="*/ 1274612 h 1934496"/>
              <a:gd name="connsiteX1254" fmla="*/ 6155573 w 9922465"/>
              <a:gd name="connsiteY1254" fmla="*/ 1219421 h 1934496"/>
              <a:gd name="connsiteX1255" fmla="*/ 6021939 w 9922465"/>
              <a:gd name="connsiteY1255" fmla="*/ 1219421 h 1934496"/>
              <a:gd name="connsiteX1256" fmla="*/ 6077131 w 9922465"/>
              <a:gd name="connsiteY1256" fmla="*/ 1274612 h 1934496"/>
              <a:gd name="connsiteX1257" fmla="*/ 6021939 w 9922465"/>
              <a:gd name="connsiteY1257" fmla="*/ 1329803 h 1934496"/>
              <a:gd name="connsiteX1258" fmla="*/ 5966747 w 9922465"/>
              <a:gd name="connsiteY1258" fmla="*/ 1274612 h 1934496"/>
              <a:gd name="connsiteX1259" fmla="*/ 6021939 w 9922465"/>
              <a:gd name="connsiteY1259" fmla="*/ 1219421 h 1934496"/>
              <a:gd name="connsiteX1260" fmla="*/ 5884964 w 9922465"/>
              <a:gd name="connsiteY1260" fmla="*/ 1219421 h 1934496"/>
              <a:gd name="connsiteX1261" fmla="*/ 5940156 w 9922465"/>
              <a:gd name="connsiteY1261" fmla="*/ 1274612 h 1934496"/>
              <a:gd name="connsiteX1262" fmla="*/ 5884964 w 9922465"/>
              <a:gd name="connsiteY1262" fmla="*/ 1329803 h 1934496"/>
              <a:gd name="connsiteX1263" fmla="*/ 5829772 w 9922465"/>
              <a:gd name="connsiteY1263" fmla="*/ 1274612 h 1934496"/>
              <a:gd name="connsiteX1264" fmla="*/ 5884964 w 9922465"/>
              <a:gd name="connsiteY1264" fmla="*/ 1219421 h 1934496"/>
              <a:gd name="connsiteX1265" fmla="*/ 5754668 w 9922465"/>
              <a:gd name="connsiteY1265" fmla="*/ 1219421 h 1934496"/>
              <a:gd name="connsiteX1266" fmla="*/ 5809860 w 9922465"/>
              <a:gd name="connsiteY1266" fmla="*/ 1274612 h 1934496"/>
              <a:gd name="connsiteX1267" fmla="*/ 5754668 w 9922465"/>
              <a:gd name="connsiteY1267" fmla="*/ 1329803 h 1934496"/>
              <a:gd name="connsiteX1268" fmla="*/ 5699476 w 9922465"/>
              <a:gd name="connsiteY1268" fmla="*/ 1274612 h 1934496"/>
              <a:gd name="connsiteX1269" fmla="*/ 5754668 w 9922465"/>
              <a:gd name="connsiteY1269" fmla="*/ 1219421 h 1934496"/>
              <a:gd name="connsiteX1270" fmla="*/ 5621034 w 9922465"/>
              <a:gd name="connsiteY1270" fmla="*/ 1219421 h 1934496"/>
              <a:gd name="connsiteX1271" fmla="*/ 5676226 w 9922465"/>
              <a:gd name="connsiteY1271" fmla="*/ 1274612 h 1934496"/>
              <a:gd name="connsiteX1272" fmla="*/ 5621034 w 9922465"/>
              <a:gd name="connsiteY1272" fmla="*/ 1329803 h 1934496"/>
              <a:gd name="connsiteX1273" fmla="*/ 5565842 w 9922465"/>
              <a:gd name="connsiteY1273" fmla="*/ 1274612 h 1934496"/>
              <a:gd name="connsiteX1274" fmla="*/ 5621034 w 9922465"/>
              <a:gd name="connsiteY1274" fmla="*/ 1219421 h 1934496"/>
              <a:gd name="connsiteX1275" fmla="*/ 5487399 w 9922465"/>
              <a:gd name="connsiteY1275" fmla="*/ 1219421 h 1934496"/>
              <a:gd name="connsiteX1276" fmla="*/ 5542591 w 9922465"/>
              <a:gd name="connsiteY1276" fmla="*/ 1274612 h 1934496"/>
              <a:gd name="connsiteX1277" fmla="*/ 5487399 w 9922465"/>
              <a:gd name="connsiteY1277" fmla="*/ 1329803 h 1934496"/>
              <a:gd name="connsiteX1278" fmla="*/ 5432207 w 9922465"/>
              <a:gd name="connsiteY1278" fmla="*/ 1274612 h 1934496"/>
              <a:gd name="connsiteX1279" fmla="*/ 5487399 w 9922465"/>
              <a:gd name="connsiteY1279" fmla="*/ 1219421 h 1934496"/>
              <a:gd name="connsiteX1280" fmla="*/ 5357106 w 9922465"/>
              <a:gd name="connsiteY1280" fmla="*/ 1219421 h 1934496"/>
              <a:gd name="connsiteX1281" fmla="*/ 5412298 w 9922465"/>
              <a:gd name="connsiteY1281" fmla="*/ 1274612 h 1934496"/>
              <a:gd name="connsiteX1282" fmla="*/ 5357106 w 9922465"/>
              <a:gd name="connsiteY1282" fmla="*/ 1329803 h 1934496"/>
              <a:gd name="connsiteX1283" fmla="*/ 5301914 w 9922465"/>
              <a:gd name="connsiteY1283" fmla="*/ 1274612 h 1934496"/>
              <a:gd name="connsiteX1284" fmla="*/ 5357106 w 9922465"/>
              <a:gd name="connsiteY1284" fmla="*/ 1219421 h 1934496"/>
              <a:gd name="connsiteX1285" fmla="*/ 5093178 w 9922465"/>
              <a:gd name="connsiteY1285" fmla="*/ 1219421 h 1934496"/>
              <a:gd name="connsiteX1286" fmla="*/ 5148370 w 9922465"/>
              <a:gd name="connsiteY1286" fmla="*/ 1274612 h 1934496"/>
              <a:gd name="connsiteX1287" fmla="*/ 5093178 w 9922465"/>
              <a:gd name="connsiteY1287" fmla="*/ 1329803 h 1934496"/>
              <a:gd name="connsiteX1288" fmla="*/ 5037986 w 9922465"/>
              <a:gd name="connsiteY1288" fmla="*/ 1274612 h 1934496"/>
              <a:gd name="connsiteX1289" fmla="*/ 5093178 w 9922465"/>
              <a:gd name="connsiteY1289" fmla="*/ 1219421 h 1934496"/>
              <a:gd name="connsiteX1290" fmla="*/ 4959542 w 9922465"/>
              <a:gd name="connsiteY1290" fmla="*/ 1219421 h 1934496"/>
              <a:gd name="connsiteX1291" fmla="*/ 5014734 w 9922465"/>
              <a:gd name="connsiteY1291" fmla="*/ 1274612 h 1934496"/>
              <a:gd name="connsiteX1292" fmla="*/ 4959542 w 9922465"/>
              <a:gd name="connsiteY1292" fmla="*/ 1329803 h 1934496"/>
              <a:gd name="connsiteX1293" fmla="*/ 4904350 w 9922465"/>
              <a:gd name="connsiteY1293" fmla="*/ 1274612 h 1934496"/>
              <a:gd name="connsiteX1294" fmla="*/ 4959542 w 9922465"/>
              <a:gd name="connsiteY1294" fmla="*/ 1219421 h 1934496"/>
              <a:gd name="connsiteX1295" fmla="*/ 4829250 w 9922465"/>
              <a:gd name="connsiteY1295" fmla="*/ 1219421 h 1934496"/>
              <a:gd name="connsiteX1296" fmla="*/ 4884442 w 9922465"/>
              <a:gd name="connsiteY1296" fmla="*/ 1274612 h 1934496"/>
              <a:gd name="connsiteX1297" fmla="*/ 4829250 w 9922465"/>
              <a:gd name="connsiteY1297" fmla="*/ 1329803 h 1934496"/>
              <a:gd name="connsiteX1298" fmla="*/ 4774058 w 9922465"/>
              <a:gd name="connsiteY1298" fmla="*/ 1274612 h 1934496"/>
              <a:gd name="connsiteX1299" fmla="*/ 4829250 w 9922465"/>
              <a:gd name="connsiteY1299" fmla="*/ 1219421 h 1934496"/>
              <a:gd name="connsiteX1300" fmla="*/ 319111 w 9922465"/>
              <a:gd name="connsiteY1300" fmla="*/ 1219421 h 1934496"/>
              <a:gd name="connsiteX1301" fmla="*/ 374305 w 9922465"/>
              <a:gd name="connsiteY1301" fmla="*/ 1274612 h 1934496"/>
              <a:gd name="connsiteX1302" fmla="*/ 319111 w 9922465"/>
              <a:gd name="connsiteY1302" fmla="*/ 1329803 h 1934496"/>
              <a:gd name="connsiteX1303" fmla="*/ 263920 w 9922465"/>
              <a:gd name="connsiteY1303" fmla="*/ 1274612 h 1934496"/>
              <a:gd name="connsiteX1304" fmla="*/ 319111 w 9922465"/>
              <a:gd name="connsiteY1304" fmla="*/ 1219421 h 1934496"/>
              <a:gd name="connsiteX1305" fmla="*/ 185480 w 9922465"/>
              <a:gd name="connsiteY1305" fmla="*/ 1219421 h 1934496"/>
              <a:gd name="connsiteX1306" fmla="*/ 240671 w 9922465"/>
              <a:gd name="connsiteY1306" fmla="*/ 1274612 h 1934496"/>
              <a:gd name="connsiteX1307" fmla="*/ 185480 w 9922465"/>
              <a:gd name="connsiteY1307" fmla="*/ 1329803 h 1934496"/>
              <a:gd name="connsiteX1308" fmla="*/ 130288 w 9922465"/>
              <a:gd name="connsiteY1308" fmla="*/ 1274612 h 1934496"/>
              <a:gd name="connsiteX1309" fmla="*/ 185480 w 9922465"/>
              <a:gd name="connsiteY1309" fmla="*/ 1219421 h 1934496"/>
              <a:gd name="connsiteX1310" fmla="*/ 449407 w 9922465"/>
              <a:gd name="connsiteY1310" fmla="*/ 1219419 h 1934496"/>
              <a:gd name="connsiteX1311" fmla="*/ 504600 w 9922465"/>
              <a:gd name="connsiteY1311" fmla="*/ 1274610 h 1934496"/>
              <a:gd name="connsiteX1312" fmla="*/ 449407 w 9922465"/>
              <a:gd name="connsiteY1312" fmla="*/ 1329801 h 1934496"/>
              <a:gd name="connsiteX1313" fmla="*/ 394214 w 9922465"/>
              <a:gd name="connsiteY1313" fmla="*/ 1274610 h 1934496"/>
              <a:gd name="connsiteX1314" fmla="*/ 449407 w 9922465"/>
              <a:gd name="connsiteY1314" fmla="*/ 1219419 h 1934496"/>
              <a:gd name="connsiteX1315" fmla="*/ 4565322 w 9922465"/>
              <a:gd name="connsiteY1315" fmla="*/ 1219417 h 1934496"/>
              <a:gd name="connsiteX1316" fmla="*/ 4620514 w 9922465"/>
              <a:gd name="connsiteY1316" fmla="*/ 1274608 h 1934496"/>
              <a:gd name="connsiteX1317" fmla="*/ 4565322 w 9922465"/>
              <a:gd name="connsiteY1317" fmla="*/ 1329799 h 1934496"/>
              <a:gd name="connsiteX1318" fmla="*/ 4510130 w 9922465"/>
              <a:gd name="connsiteY1318" fmla="*/ 1274608 h 1934496"/>
              <a:gd name="connsiteX1319" fmla="*/ 4565322 w 9922465"/>
              <a:gd name="connsiteY1319" fmla="*/ 1219417 h 1934496"/>
              <a:gd name="connsiteX1320" fmla="*/ 2834811 w 9922465"/>
              <a:gd name="connsiteY1320" fmla="*/ 1219417 h 1934496"/>
              <a:gd name="connsiteX1321" fmla="*/ 2890003 w 9922465"/>
              <a:gd name="connsiteY1321" fmla="*/ 1274608 h 1934496"/>
              <a:gd name="connsiteX1322" fmla="*/ 2834811 w 9922465"/>
              <a:gd name="connsiteY1322" fmla="*/ 1329799 h 1934496"/>
              <a:gd name="connsiteX1323" fmla="*/ 2779620 w 9922465"/>
              <a:gd name="connsiteY1323" fmla="*/ 1274608 h 1934496"/>
              <a:gd name="connsiteX1324" fmla="*/ 2834811 w 9922465"/>
              <a:gd name="connsiteY1324" fmla="*/ 1219417 h 1934496"/>
              <a:gd name="connsiteX1325" fmla="*/ 2707858 w 9922465"/>
              <a:gd name="connsiteY1325" fmla="*/ 1219417 h 1934496"/>
              <a:gd name="connsiteX1326" fmla="*/ 2763052 w 9922465"/>
              <a:gd name="connsiteY1326" fmla="*/ 1274608 h 1934496"/>
              <a:gd name="connsiteX1327" fmla="*/ 2707858 w 9922465"/>
              <a:gd name="connsiteY1327" fmla="*/ 1329799 h 1934496"/>
              <a:gd name="connsiteX1328" fmla="*/ 2652667 w 9922465"/>
              <a:gd name="connsiteY1328" fmla="*/ 1274608 h 1934496"/>
              <a:gd name="connsiteX1329" fmla="*/ 2707858 w 9922465"/>
              <a:gd name="connsiteY1329" fmla="*/ 1219417 h 1934496"/>
              <a:gd name="connsiteX1330" fmla="*/ 2570885 w 9922465"/>
              <a:gd name="connsiteY1330" fmla="*/ 1219417 h 1934496"/>
              <a:gd name="connsiteX1331" fmla="*/ 2626075 w 9922465"/>
              <a:gd name="connsiteY1331" fmla="*/ 1274608 h 1934496"/>
              <a:gd name="connsiteX1332" fmla="*/ 2570885 w 9922465"/>
              <a:gd name="connsiteY1332" fmla="*/ 1329799 h 1934496"/>
              <a:gd name="connsiteX1333" fmla="*/ 2515692 w 9922465"/>
              <a:gd name="connsiteY1333" fmla="*/ 1274608 h 1934496"/>
              <a:gd name="connsiteX1334" fmla="*/ 2570885 w 9922465"/>
              <a:gd name="connsiteY1334" fmla="*/ 1219417 h 1934496"/>
              <a:gd name="connsiteX1335" fmla="*/ 2039686 w 9922465"/>
              <a:gd name="connsiteY1335" fmla="*/ 1219417 h 1934496"/>
              <a:gd name="connsiteX1336" fmla="*/ 2094880 w 9922465"/>
              <a:gd name="connsiteY1336" fmla="*/ 1274608 h 1934496"/>
              <a:gd name="connsiteX1337" fmla="*/ 2039686 w 9922465"/>
              <a:gd name="connsiteY1337" fmla="*/ 1329799 h 1934496"/>
              <a:gd name="connsiteX1338" fmla="*/ 1984493 w 9922465"/>
              <a:gd name="connsiteY1338" fmla="*/ 1274608 h 1934496"/>
              <a:gd name="connsiteX1339" fmla="*/ 2039686 w 9922465"/>
              <a:gd name="connsiteY1339" fmla="*/ 1219417 h 1934496"/>
              <a:gd name="connsiteX1340" fmla="*/ 1909390 w 9922465"/>
              <a:gd name="connsiteY1340" fmla="*/ 1219417 h 1934496"/>
              <a:gd name="connsiteX1341" fmla="*/ 1964583 w 9922465"/>
              <a:gd name="connsiteY1341" fmla="*/ 1274608 h 1934496"/>
              <a:gd name="connsiteX1342" fmla="*/ 1909390 w 9922465"/>
              <a:gd name="connsiteY1342" fmla="*/ 1329799 h 1934496"/>
              <a:gd name="connsiteX1343" fmla="*/ 1854197 w 9922465"/>
              <a:gd name="connsiteY1343" fmla="*/ 1274608 h 1934496"/>
              <a:gd name="connsiteX1344" fmla="*/ 1909390 w 9922465"/>
              <a:gd name="connsiteY1344" fmla="*/ 1219417 h 1934496"/>
              <a:gd name="connsiteX1345" fmla="*/ 1779095 w 9922465"/>
              <a:gd name="connsiteY1345" fmla="*/ 1219417 h 1934496"/>
              <a:gd name="connsiteX1346" fmla="*/ 1834287 w 9922465"/>
              <a:gd name="connsiteY1346" fmla="*/ 1274608 h 1934496"/>
              <a:gd name="connsiteX1347" fmla="*/ 1779095 w 9922465"/>
              <a:gd name="connsiteY1347" fmla="*/ 1329799 h 1934496"/>
              <a:gd name="connsiteX1348" fmla="*/ 1723902 w 9922465"/>
              <a:gd name="connsiteY1348" fmla="*/ 1274608 h 1934496"/>
              <a:gd name="connsiteX1349" fmla="*/ 1779095 w 9922465"/>
              <a:gd name="connsiteY1349" fmla="*/ 1219417 h 1934496"/>
              <a:gd name="connsiteX1350" fmla="*/ 1645457 w 9922465"/>
              <a:gd name="connsiteY1350" fmla="*/ 1219417 h 1934496"/>
              <a:gd name="connsiteX1351" fmla="*/ 1700655 w 9922465"/>
              <a:gd name="connsiteY1351" fmla="*/ 1274608 h 1934496"/>
              <a:gd name="connsiteX1352" fmla="*/ 1645457 w 9922465"/>
              <a:gd name="connsiteY1352" fmla="*/ 1329799 h 1934496"/>
              <a:gd name="connsiteX1353" fmla="*/ 1590265 w 9922465"/>
              <a:gd name="connsiteY1353" fmla="*/ 1274608 h 1934496"/>
              <a:gd name="connsiteX1354" fmla="*/ 1645457 w 9922465"/>
              <a:gd name="connsiteY1354" fmla="*/ 1219417 h 1934496"/>
              <a:gd name="connsiteX1355" fmla="*/ 1515168 w 9922465"/>
              <a:gd name="connsiteY1355" fmla="*/ 1219417 h 1934496"/>
              <a:gd name="connsiteX1356" fmla="*/ 1570354 w 9922465"/>
              <a:gd name="connsiteY1356" fmla="*/ 1274608 h 1934496"/>
              <a:gd name="connsiteX1357" fmla="*/ 1515168 w 9922465"/>
              <a:gd name="connsiteY1357" fmla="*/ 1329799 h 1934496"/>
              <a:gd name="connsiteX1358" fmla="*/ 1459973 w 9922465"/>
              <a:gd name="connsiteY1358" fmla="*/ 1274608 h 1934496"/>
              <a:gd name="connsiteX1359" fmla="*/ 1515168 w 9922465"/>
              <a:gd name="connsiteY1359" fmla="*/ 1219417 h 1934496"/>
              <a:gd name="connsiteX1360" fmla="*/ 1381528 w 9922465"/>
              <a:gd name="connsiteY1360" fmla="*/ 1219417 h 1934496"/>
              <a:gd name="connsiteX1361" fmla="*/ 1436723 w 9922465"/>
              <a:gd name="connsiteY1361" fmla="*/ 1274608 h 1934496"/>
              <a:gd name="connsiteX1362" fmla="*/ 1381528 w 9922465"/>
              <a:gd name="connsiteY1362" fmla="*/ 1329799 h 1934496"/>
              <a:gd name="connsiteX1363" fmla="*/ 1326339 w 9922465"/>
              <a:gd name="connsiteY1363" fmla="*/ 1274608 h 1934496"/>
              <a:gd name="connsiteX1364" fmla="*/ 1381528 w 9922465"/>
              <a:gd name="connsiteY1364" fmla="*/ 1219417 h 1934496"/>
              <a:gd name="connsiteX1365" fmla="*/ 1251239 w 9922465"/>
              <a:gd name="connsiteY1365" fmla="*/ 1219417 h 1934496"/>
              <a:gd name="connsiteX1366" fmla="*/ 1306431 w 9922465"/>
              <a:gd name="connsiteY1366" fmla="*/ 1274608 h 1934496"/>
              <a:gd name="connsiteX1367" fmla="*/ 1251239 w 9922465"/>
              <a:gd name="connsiteY1367" fmla="*/ 1329799 h 1934496"/>
              <a:gd name="connsiteX1368" fmla="*/ 1196046 w 9922465"/>
              <a:gd name="connsiteY1368" fmla="*/ 1274608 h 1934496"/>
              <a:gd name="connsiteX1369" fmla="*/ 1251239 w 9922465"/>
              <a:gd name="connsiteY1369" fmla="*/ 1219417 h 1934496"/>
              <a:gd name="connsiteX1370" fmla="*/ 1117601 w 9922465"/>
              <a:gd name="connsiteY1370" fmla="*/ 1219417 h 1934496"/>
              <a:gd name="connsiteX1371" fmla="*/ 1172794 w 9922465"/>
              <a:gd name="connsiteY1371" fmla="*/ 1274608 h 1934496"/>
              <a:gd name="connsiteX1372" fmla="*/ 1117601 w 9922465"/>
              <a:gd name="connsiteY1372" fmla="*/ 1329799 h 1934496"/>
              <a:gd name="connsiteX1373" fmla="*/ 1062408 w 9922465"/>
              <a:gd name="connsiteY1373" fmla="*/ 1274608 h 1934496"/>
              <a:gd name="connsiteX1374" fmla="*/ 1117601 w 9922465"/>
              <a:gd name="connsiteY1374" fmla="*/ 1219417 h 1934496"/>
              <a:gd name="connsiteX1375" fmla="*/ 980622 w 9922465"/>
              <a:gd name="connsiteY1375" fmla="*/ 1219417 h 1934496"/>
              <a:gd name="connsiteX1376" fmla="*/ 1035816 w 9922465"/>
              <a:gd name="connsiteY1376" fmla="*/ 1274608 h 1934496"/>
              <a:gd name="connsiteX1377" fmla="*/ 980622 w 9922465"/>
              <a:gd name="connsiteY1377" fmla="*/ 1329799 h 1934496"/>
              <a:gd name="connsiteX1378" fmla="*/ 925429 w 9922465"/>
              <a:gd name="connsiteY1378" fmla="*/ 1274608 h 1934496"/>
              <a:gd name="connsiteX1379" fmla="*/ 980622 w 9922465"/>
              <a:gd name="connsiteY1379" fmla="*/ 1219417 h 1934496"/>
              <a:gd name="connsiteX1380" fmla="*/ 9469710 w 9922465"/>
              <a:gd name="connsiteY1380" fmla="*/ 1099147 h 1934496"/>
              <a:gd name="connsiteX1381" fmla="*/ 9524902 w 9922465"/>
              <a:gd name="connsiteY1381" fmla="*/ 1154338 h 1934496"/>
              <a:gd name="connsiteX1382" fmla="*/ 9469710 w 9922465"/>
              <a:gd name="connsiteY1382" fmla="*/ 1209529 h 1934496"/>
              <a:gd name="connsiteX1383" fmla="*/ 9414518 w 9922465"/>
              <a:gd name="connsiteY1383" fmla="*/ 1154338 h 1934496"/>
              <a:gd name="connsiteX1384" fmla="*/ 9469710 w 9922465"/>
              <a:gd name="connsiteY1384" fmla="*/ 1099147 h 1934496"/>
              <a:gd name="connsiteX1385" fmla="*/ 9336075 w 9922465"/>
              <a:gd name="connsiteY1385" fmla="*/ 1099147 h 1934496"/>
              <a:gd name="connsiteX1386" fmla="*/ 9391267 w 9922465"/>
              <a:gd name="connsiteY1386" fmla="*/ 1154338 h 1934496"/>
              <a:gd name="connsiteX1387" fmla="*/ 9336075 w 9922465"/>
              <a:gd name="connsiteY1387" fmla="*/ 1209529 h 1934496"/>
              <a:gd name="connsiteX1388" fmla="*/ 9280883 w 9922465"/>
              <a:gd name="connsiteY1388" fmla="*/ 1154338 h 1934496"/>
              <a:gd name="connsiteX1389" fmla="*/ 9336075 w 9922465"/>
              <a:gd name="connsiteY1389" fmla="*/ 1099147 h 1934496"/>
              <a:gd name="connsiteX1390" fmla="*/ 9199100 w 9922465"/>
              <a:gd name="connsiteY1390" fmla="*/ 1099147 h 1934496"/>
              <a:gd name="connsiteX1391" fmla="*/ 9254292 w 9922465"/>
              <a:gd name="connsiteY1391" fmla="*/ 1154338 h 1934496"/>
              <a:gd name="connsiteX1392" fmla="*/ 9199100 w 9922465"/>
              <a:gd name="connsiteY1392" fmla="*/ 1209529 h 1934496"/>
              <a:gd name="connsiteX1393" fmla="*/ 9143908 w 9922465"/>
              <a:gd name="connsiteY1393" fmla="*/ 1154338 h 1934496"/>
              <a:gd name="connsiteX1394" fmla="*/ 9199100 w 9922465"/>
              <a:gd name="connsiteY1394" fmla="*/ 1099147 h 1934496"/>
              <a:gd name="connsiteX1395" fmla="*/ 9068805 w 9922465"/>
              <a:gd name="connsiteY1395" fmla="*/ 1099147 h 1934496"/>
              <a:gd name="connsiteX1396" fmla="*/ 9123997 w 9922465"/>
              <a:gd name="connsiteY1396" fmla="*/ 1154338 h 1934496"/>
              <a:gd name="connsiteX1397" fmla="*/ 9068805 w 9922465"/>
              <a:gd name="connsiteY1397" fmla="*/ 1209529 h 1934496"/>
              <a:gd name="connsiteX1398" fmla="*/ 9013613 w 9922465"/>
              <a:gd name="connsiteY1398" fmla="*/ 1154338 h 1934496"/>
              <a:gd name="connsiteX1399" fmla="*/ 9068805 w 9922465"/>
              <a:gd name="connsiteY1399" fmla="*/ 1099147 h 1934496"/>
              <a:gd name="connsiteX1400" fmla="*/ 8935170 w 9922465"/>
              <a:gd name="connsiteY1400" fmla="*/ 1099147 h 1934496"/>
              <a:gd name="connsiteX1401" fmla="*/ 8990362 w 9922465"/>
              <a:gd name="connsiteY1401" fmla="*/ 1154338 h 1934496"/>
              <a:gd name="connsiteX1402" fmla="*/ 8935170 w 9922465"/>
              <a:gd name="connsiteY1402" fmla="*/ 1209529 h 1934496"/>
              <a:gd name="connsiteX1403" fmla="*/ 8879978 w 9922465"/>
              <a:gd name="connsiteY1403" fmla="*/ 1154338 h 1934496"/>
              <a:gd name="connsiteX1404" fmla="*/ 8935170 w 9922465"/>
              <a:gd name="connsiteY1404" fmla="*/ 1099147 h 1934496"/>
              <a:gd name="connsiteX1405" fmla="*/ 8801536 w 9922465"/>
              <a:gd name="connsiteY1405" fmla="*/ 1099147 h 1934496"/>
              <a:gd name="connsiteX1406" fmla="*/ 8856728 w 9922465"/>
              <a:gd name="connsiteY1406" fmla="*/ 1154338 h 1934496"/>
              <a:gd name="connsiteX1407" fmla="*/ 8801536 w 9922465"/>
              <a:gd name="connsiteY1407" fmla="*/ 1209529 h 1934496"/>
              <a:gd name="connsiteX1408" fmla="*/ 8746344 w 9922465"/>
              <a:gd name="connsiteY1408" fmla="*/ 1154338 h 1934496"/>
              <a:gd name="connsiteX1409" fmla="*/ 8801536 w 9922465"/>
              <a:gd name="connsiteY1409" fmla="*/ 1099147 h 1934496"/>
              <a:gd name="connsiteX1410" fmla="*/ 8671243 w 9922465"/>
              <a:gd name="connsiteY1410" fmla="*/ 1099147 h 1934496"/>
              <a:gd name="connsiteX1411" fmla="*/ 8726435 w 9922465"/>
              <a:gd name="connsiteY1411" fmla="*/ 1154338 h 1934496"/>
              <a:gd name="connsiteX1412" fmla="*/ 8671243 w 9922465"/>
              <a:gd name="connsiteY1412" fmla="*/ 1209529 h 1934496"/>
              <a:gd name="connsiteX1413" fmla="*/ 8616051 w 9922465"/>
              <a:gd name="connsiteY1413" fmla="*/ 1154338 h 1934496"/>
              <a:gd name="connsiteX1414" fmla="*/ 8671243 w 9922465"/>
              <a:gd name="connsiteY1414" fmla="*/ 1099147 h 1934496"/>
              <a:gd name="connsiteX1415" fmla="*/ 8537609 w 9922465"/>
              <a:gd name="connsiteY1415" fmla="*/ 1099147 h 1934496"/>
              <a:gd name="connsiteX1416" fmla="*/ 8592801 w 9922465"/>
              <a:gd name="connsiteY1416" fmla="*/ 1154338 h 1934496"/>
              <a:gd name="connsiteX1417" fmla="*/ 8537609 w 9922465"/>
              <a:gd name="connsiteY1417" fmla="*/ 1209529 h 1934496"/>
              <a:gd name="connsiteX1418" fmla="*/ 8482417 w 9922465"/>
              <a:gd name="connsiteY1418" fmla="*/ 1154338 h 1934496"/>
              <a:gd name="connsiteX1419" fmla="*/ 8537609 w 9922465"/>
              <a:gd name="connsiteY1419" fmla="*/ 1099147 h 1934496"/>
              <a:gd name="connsiteX1420" fmla="*/ 8407315 w 9922465"/>
              <a:gd name="connsiteY1420" fmla="*/ 1099147 h 1934496"/>
              <a:gd name="connsiteX1421" fmla="*/ 8462507 w 9922465"/>
              <a:gd name="connsiteY1421" fmla="*/ 1154338 h 1934496"/>
              <a:gd name="connsiteX1422" fmla="*/ 8407315 w 9922465"/>
              <a:gd name="connsiteY1422" fmla="*/ 1209529 h 1934496"/>
              <a:gd name="connsiteX1423" fmla="*/ 8352123 w 9922465"/>
              <a:gd name="connsiteY1423" fmla="*/ 1154338 h 1934496"/>
              <a:gd name="connsiteX1424" fmla="*/ 8407315 w 9922465"/>
              <a:gd name="connsiteY1424" fmla="*/ 1099147 h 1934496"/>
              <a:gd name="connsiteX1425" fmla="*/ 8273681 w 9922465"/>
              <a:gd name="connsiteY1425" fmla="*/ 1099147 h 1934496"/>
              <a:gd name="connsiteX1426" fmla="*/ 8328873 w 9922465"/>
              <a:gd name="connsiteY1426" fmla="*/ 1154338 h 1934496"/>
              <a:gd name="connsiteX1427" fmla="*/ 8273681 w 9922465"/>
              <a:gd name="connsiteY1427" fmla="*/ 1209529 h 1934496"/>
              <a:gd name="connsiteX1428" fmla="*/ 8218489 w 9922465"/>
              <a:gd name="connsiteY1428" fmla="*/ 1154338 h 1934496"/>
              <a:gd name="connsiteX1429" fmla="*/ 8273681 w 9922465"/>
              <a:gd name="connsiteY1429" fmla="*/ 1099147 h 1934496"/>
              <a:gd name="connsiteX1430" fmla="*/ 8143386 w 9922465"/>
              <a:gd name="connsiteY1430" fmla="*/ 1099147 h 1934496"/>
              <a:gd name="connsiteX1431" fmla="*/ 8198578 w 9922465"/>
              <a:gd name="connsiteY1431" fmla="*/ 1154338 h 1934496"/>
              <a:gd name="connsiteX1432" fmla="*/ 8143386 w 9922465"/>
              <a:gd name="connsiteY1432" fmla="*/ 1209529 h 1934496"/>
              <a:gd name="connsiteX1433" fmla="*/ 8088194 w 9922465"/>
              <a:gd name="connsiteY1433" fmla="*/ 1154338 h 1934496"/>
              <a:gd name="connsiteX1434" fmla="*/ 8143386 w 9922465"/>
              <a:gd name="connsiteY1434" fmla="*/ 1099147 h 1934496"/>
              <a:gd name="connsiteX1435" fmla="*/ 8009752 w 9922465"/>
              <a:gd name="connsiteY1435" fmla="*/ 1099147 h 1934496"/>
              <a:gd name="connsiteX1436" fmla="*/ 8064944 w 9922465"/>
              <a:gd name="connsiteY1436" fmla="*/ 1154338 h 1934496"/>
              <a:gd name="connsiteX1437" fmla="*/ 8009752 w 9922465"/>
              <a:gd name="connsiteY1437" fmla="*/ 1209529 h 1934496"/>
              <a:gd name="connsiteX1438" fmla="*/ 7954560 w 9922465"/>
              <a:gd name="connsiteY1438" fmla="*/ 1154338 h 1934496"/>
              <a:gd name="connsiteX1439" fmla="*/ 8009752 w 9922465"/>
              <a:gd name="connsiteY1439" fmla="*/ 1099147 h 1934496"/>
              <a:gd name="connsiteX1440" fmla="*/ 7876117 w 9922465"/>
              <a:gd name="connsiteY1440" fmla="*/ 1099147 h 1934496"/>
              <a:gd name="connsiteX1441" fmla="*/ 7931309 w 9922465"/>
              <a:gd name="connsiteY1441" fmla="*/ 1154338 h 1934496"/>
              <a:gd name="connsiteX1442" fmla="*/ 7876117 w 9922465"/>
              <a:gd name="connsiteY1442" fmla="*/ 1209529 h 1934496"/>
              <a:gd name="connsiteX1443" fmla="*/ 7820925 w 9922465"/>
              <a:gd name="connsiteY1443" fmla="*/ 1154338 h 1934496"/>
              <a:gd name="connsiteX1444" fmla="*/ 7876117 w 9922465"/>
              <a:gd name="connsiteY1444" fmla="*/ 1099147 h 1934496"/>
              <a:gd name="connsiteX1445" fmla="*/ 7745822 w 9922465"/>
              <a:gd name="connsiteY1445" fmla="*/ 1099147 h 1934496"/>
              <a:gd name="connsiteX1446" fmla="*/ 7801014 w 9922465"/>
              <a:gd name="connsiteY1446" fmla="*/ 1154338 h 1934496"/>
              <a:gd name="connsiteX1447" fmla="*/ 7745822 w 9922465"/>
              <a:gd name="connsiteY1447" fmla="*/ 1209529 h 1934496"/>
              <a:gd name="connsiteX1448" fmla="*/ 7690630 w 9922465"/>
              <a:gd name="connsiteY1448" fmla="*/ 1154338 h 1934496"/>
              <a:gd name="connsiteX1449" fmla="*/ 7745822 w 9922465"/>
              <a:gd name="connsiteY1449" fmla="*/ 1099147 h 1934496"/>
              <a:gd name="connsiteX1450" fmla="*/ 7608847 w 9922465"/>
              <a:gd name="connsiteY1450" fmla="*/ 1099147 h 1934496"/>
              <a:gd name="connsiteX1451" fmla="*/ 7664039 w 9922465"/>
              <a:gd name="connsiteY1451" fmla="*/ 1154338 h 1934496"/>
              <a:gd name="connsiteX1452" fmla="*/ 7608847 w 9922465"/>
              <a:gd name="connsiteY1452" fmla="*/ 1209529 h 1934496"/>
              <a:gd name="connsiteX1453" fmla="*/ 7553655 w 9922465"/>
              <a:gd name="connsiteY1453" fmla="*/ 1154338 h 1934496"/>
              <a:gd name="connsiteX1454" fmla="*/ 7608847 w 9922465"/>
              <a:gd name="connsiteY1454" fmla="*/ 1099147 h 1934496"/>
              <a:gd name="connsiteX1455" fmla="*/ 7481895 w 9922465"/>
              <a:gd name="connsiteY1455" fmla="*/ 1099147 h 1934496"/>
              <a:gd name="connsiteX1456" fmla="*/ 7537087 w 9922465"/>
              <a:gd name="connsiteY1456" fmla="*/ 1154338 h 1934496"/>
              <a:gd name="connsiteX1457" fmla="*/ 7481895 w 9922465"/>
              <a:gd name="connsiteY1457" fmla="*/ 1209529 h 1934496"/>
              <a:gd name="connsiteX1458" fmla="*/ 7426703 w 9922465"/>
              <a:gd name="connsiteY1458" fmla="*/ 1154338 h 1934496"/>
              <a:gd name="connsiteX1459" fmla="*/ 7481895 w 9922465"/>
              <a:gd name="connsiteY1459" fmla="*/ 1099147 h 1934496"/>
              <a:gd name="connsiteX1460" fmla="*/ 7341578 w 9922465"/>
              <a:gd name="connsiteY1460" fmla="*/ 1099147 h 1934496"/>
              <a:gd name="connsiteX1461" fmla="*/ 7396770 w 9922465"/>
              <a:gd name="connsiteY1461" fmla="*/ 1154338 h 1934496"/>
              <a:gd name="connsiteX1462" fmla="*/ 7341578 w 9922465"/>
              <a:gd name="connsiteY1462" fmla="*/ 1209529 h 1934496"/>
              <a:gd name="connsiteX1463" fmla="*/ 7286386 w 9922465"/>
              <a:gd name="connsiteY1463" fmla="*/ 1154338 h 1934496"/>
              <a:gd name="connsiteX1464" fmla="*/ 7341578 w 9922465"/>
              <a:gd name="connsiteY1464" fmla="*/ 1099147 h 1934496"/>
              <a:gd name="connsiteX1465" fmla="*/ 7211285 w 9922465"/>
              <a:gd name="connsiteY1465" fmla="*/ 1099147 h 1934496"/>
              <a:gd name="connsiteX1466" fmla="*/ 7266477 w 9922465"/>
              <a:gd name="connsiteY1466" fmla="*/ 1154338 h 1934496"/>
              <a:gd name="connsiteX1467" fmla="*/ 7211285 w 9922465"/>
              <a:gd name="connsiteY1467" fmla="*/ 1209529 h 1934496"/>
              <a:gd name="connsiteX1468" fmla="*/ 7156093 w 9922465"/>
              <a:gd name="connsiteY1468" fmla="*/ 1154338 h 1934496"/>
              <a:gd name="connsiteX1469" fmla="*/ 7211285 w 9922465"/>
              <a:gd name="connsiteY1469" fmla="*/ 1099147 h 1934496"/>
              <a:gd name="connsiteX1470" fmla="*/ 7080991 w 9922465"/>
              <a:gd name="connsiteY1470" fmla="*/ 1099147 h 1934496"/>
              <a:gd name="connsiteX1471" fmla="*/ 7136183 w 9922465"/>
              <a:gd name="connsiteY1471" fmla="*/ 1154338 h 1934496"/>
              <a:gd name="connsiteX1472" fmla="*/ 7080991 w 9922465"/>
              <a:gd name="connsiteY1472" fmla="*/ 1209529 h 1934496"/>
              <a:gd name="connsiteX1473" fmla="*/ 7025799 w 9922465"/>
              <a:gd name="connsiteY1473" fmla="*/ 1154338 h 1934496"/>
              <a:gd name="connsiteX1474" fmla="*/ 7080991 w 9922465"/>
              <a:gd name="connsiteY1474" fmla="*/ 1099147 h 1934496"/>
              <a:gd name="connsiteX1475" fmla="*/ 6947356 w 9922465"/>
              <a:gd name="connsiteY1475" fmla="*/ 1099147 h 1934496"/>
              <a:gd name="connsiteX1476" fmla="*/ 7002548 w 9922465"/>
              <a:gd name="connsiteY1476" fmla="*/ 1154338 h 1934496"/>
              <a:gd name="connsiteX1477" fmla="*/ 6947356 w 9922465"/>
              <a:gd name="connsiteY1477" fmla="*/ 1209529 h 1934496"/>
              <a:gd name="connsiteX1478" fmla="*/ 6892164 w 9922465"/>
              <a:gd name="connsiteY1478" fmla="*/ 1154338 h 1934496"/>
              <a:gd name="connsiteX1479" fmla="*/ 6947356 w 9922465"/>
              <a:gd name="connsiteY1479" fmla="*/ 1099147 h 1934496"/>
              <a:gd name="connsiteX1480" fmla="*/ 6817063 w 9922465"/>
              <a:gd name="connsiteY1480" fmla="*/ 1099147 h 1934496"/>
              <a:gd name="connsiteX1481" fmla="*/ 6872255 w 9922465"/>
              <a:gd name="connsiteY1481" fmla="*/ 1154338 h 1934496"/>
              <a:gd name="connsiteX1482" fmla="*/ 6817063 w 9922465"/>
              <a:gd name="connsiteY1482" fmla="*/ 1209529 h 1934496"/>
              <a:gd name="connsiteX1483" fmla="*/ 6761871 w 9922465"/>
              <a:gd name="connsiteY1483" fmla="*/ 1154338 h 1934496"/>
              <a:gd name="connsiteX1484" fmla="*/ 6817063 w 9922465"/>
              <a:gd name="connsiteY1484" fmla="*/ 1099147 h 1934496"/>
              <a:gd name="connsiteX1485" fmla="*/ 6683430 w 9922465"/>
              <a:gd name="connsiteY1485" fmla="*/ 1099147 h 1934496"/>
              <a:gd name="connsiteX1486" fmla="*/ 6738622 w 9922465"/>
              <a:gd name="connsiteY1486" fmla="*/ 1154338 h 1934496"/>
              <a:gd name="connsiteX1487" fmla="*/ 6683430 w 9922465"/>
              <a:gd name="connsiteY1487" fmla="*/ 1209529 h 1934496"/>
              <a:gd name="connsiteX1488" fmla="*/ 6628238 w 9922465"/>
              <a:gd name="connsiteY1488" fmla="*/ 1154338 h 1934496"/>
              <a:gd name="connsiteX1489" fmla="*/ 6683430 w 9922465"/>
              <a:gd name="connsiteY1489" fmla="*/ 1099147 h 1934496"/>
              <a:gd name="connsiteX1490" fmla="*/ 6553135 w 9922465"/>
              <a:gd name="connsiteY1490" fmla="*/ 1099147 h 1934496"/>
              <a:gd name="connsiteX1491" fmla="*/ 6608327 w 9922465"/>
              <a:gd name="connsiteY1491" fmla="*/ 1154338 h 1934496"/>
              <a:gd name="connsiteX1492" fmla="*/ 6553135 w 9922465"/>
              <a:gd name="connsiteY1492" fmla="*/ 1209529 h 1934496"/>
              <a:gd name="connsiteX1493" fmla="*/ 6497943 w 9922465"/>
              <a:gd name="connsiteY1493" fmla="*/ 1154338 h 1934496"/>
              <a:gd name="connsiteX1494" fmla="*/ 6553135 w 9922465"/>
              <a:gd name="connsiteY1494" fmla="*/ 1099147 h 1934496"/>
              <a:gd name="connsiteX1495" fmla="*/ 6419501 w 9922465"/>
              <a:gd name="connsiteY1495" fmla="*/ 1099147 h 1934496"/>
              <a:gd name="connsiteX1496" fmla="*/ 6474693 w 9922465"/>
              <a:gd name="connsiteY1496" fmla="*/ 1154338 h 1934496"/>
              <a:gd name="connsiteX1497" fmla="*/ 6419501 w 9922465"/>
              <a:gd name="connsiteY1497" fmla="*/ 1209529 h 1934496"/>
              <a:gd name="connsiteX1498" fmla="*/ 6364309 w 9922465"/>
              <a:gd name="connsiteY1498" fmla="*/ 1154338 h 1934496"/>
              <a:gd name="connsiteX1499" fmla="*/ 6419501 w 9922465"/>
              <a:gd name="connsiteY1499" fmla="*/ 1099147 h 1934496"/>
              <a:gd name="connsiteX1500" fmla="*/ 6289206 w 9922465"/>
              <a:gd name="connsiteY1500" fmla="*/ 1099147 h 1934496"/>
              <a:gd name="connsiteX1501" fmla="*/ 6344398 w 9922465"/>
              <a:gd name="connsiteY1501" fmla="*/ 1154338 h 1934496"/>
              <a:gd name="connsiteX1502" fmla="*/ 6289206 w 9922465"/>
              <a:gd name="connsiteY1502" fmla="*/ 1209529 h 1934496"/>
              <a:gd name="connsiteX1503" fmla="*/ 6234014 w 9922465"/>
              <a:gd name="connsiteY1503" fmla="*/ 1154338 h 1934496"/>
              <a:gd name="connsiteX1504" fmla="*/ 6289206 w 9922465"/>
              <a:gd name="connsiteY1504" fmla="*/ 1099147 h 1934496"/>
              <a:gd name="connsiteX1505" fmla="*/ 6155571 w 9922465"/>
              <a:gd name="connsiteY1505" fmla="*/ 1099147 h 1934496"/>
              <a:gd name="connsiteX1506" fmla="*/ 6210763 w 9922465"/>
              <a:gd name="connsiteY1506" fmla="*/ 1154338 h 1934496"/>
              <a:gd name="connsiteX1507" fmla="*/ 6155571 w 9922465"/>
              <a:gd name="connsiteY1507" fmla="*/ 1209529 h 1934496"/>
              <a:gd name="connsiteX1508" fmla="*/ 6100379 w 9922465"/>
              <a:gd name="connsiteY1508" fmla="*/ 1154338 h 1934496"/>
              <a:gd name="connsiteX1509" fmla="*/ 6155571 w 9922465"/>
              <a:gd name="connsiteY1509" fmla="*/ 1099147 h 1934496"/>
              <a:gd name="connsiteX1510" fmla="*/ 6021938 w 9922465"/>
              <a:gd name="connsiteY1510" fmla="*/ 1099147 h 1934496"/>
              <a:gd name="connsiteX1511" fmla="*/ 6077130 w 9922465"/>
              <a:gd name="connsiteY1511" fmla="*/ 1154338 h 1934496"/>
              <a:gd name="connsiteX1512" fmla="*/ 6021938 w 9922465"/>
              <a:gd name="connsiteY1512" fmla="*/ 1209529 h 1934496"/>
              <a:gd name="connsiteX1513" fmla="*/ 5966746 w 9922465"/>
              <a:gd name="connsiteY1513" fmla="*/ 1154338 h 1934496"/>
              <a:gd name="connsiteX1514" fmla="*/ 6021938 w 9922465"/>
              <a:gd name="connsiteY1514" fmla="*/ 1099147 h 1934496"/>
              <a:gd name="connsiteX1515" fmla="*/ 5884963 w 9922465"/>
              <a:gd name="connsiteY1515" fmla="*/ 1099147 h 1934496"/>
              <a:gd name="connsiteX1516" fmla="*/ 5940155 w 9922465"/>
              <a:gd name="connsiteY1516" fmla="*/ 1154338 h 1934496"/>
              <a:gd name="connsiteX1517" fmla="*/ 5884963 w 9922465"/>
              <a:gd name="connsiteY1517" fmla="*/ 1209529 h 1934496"/>
              <a:gd name="connsiteX1518" fmla="*/ 5829771 w 9922465"/>
              <a:gd name="connsiteY1518" fmla="*/ 1154338 h 1934496"/>
              <a:gd name="connsiteX1519" fmla="*/ 5884963 w 9922465"/>
              <a:gd name="connsiteY1519" fmla="*/ 1099147 h 1934496"/>
              <a:gd name="connsiteX1520" fmla="*/ 5754668 w 9922465"/>
              <a:gd name="connsiteY1520" fmla="*/ 1099147 h 1934496"/>
              <a:gd name="connsiteX1521" fmla="*/ 5809860 w 9922465"/>
              <a:gd name="connsiteY1521" fmla="*/ 1154338 h 1934496"/>
              <a:gd name="connsiteX1522" fmla="*/ 5754668 w 9922465"/>
              <a:gd name="connsiteY1522" fmla="*/ 1209529 h 1934496"/>
              <a:gd name="connsiteX1523" fmla="*/ 5699476 w 9922465"/>
              <a:gd name="connsiteY1523" fmla="*/ 1154338 h 1934496"/>
              <a:gd name="connsiteX1524" fmla="*/ 5754668 w 9922465"/>
              <a:gd name="connsiteY1524" fmla="*/ 1099147 h 1934496"/>
              <a:gd name="connsiteX1525" fmla="*/ 5621031 w 9922465"/>
              <a:gd name="connsiteY1525" fmla="*/ 1099147 h 1934496"/>
              <a:gd name="connsiteX1526" fmla="*/ 5676223 w 9922465"/>
              <a:gd name="connsiteY1526" fmla="*/ 1154338 h 1934496"/>
              <a:gd name="connsiteX1527" fmla="*/ 5621031 w 9922465"/>
              <a:gd name="connsiteY1527" fmla="*/ 1209529 h 1934496"/>
              <a:gd name="connsiteX1528" fmla="*/ 5565839 w 9922465"/>
              <a:gd name="connsiteY1528" fmla="*/ 1154338 h 1934496"/>
              <a:gd name="connsiteX1529" fmla="*/ 5621031 w 9922465"/>
              <a:gd name="connsiteY1529" fmla="*/ 1099147 h 1934496"/>
              <a:gd name="connsiteX1530" fmla="*/ 5487398 w 9922465"/>
              <a:gd name="connsiteY1530" fmla="*/ 1099147 h 1934496"/>
              <a:gd name="connsiteX1531" fmla="*/ 5542590 w 9922465"/>
              <a:gd name="connsiteY1531" fmla="*/ 1154338 h 1934496"/>
              <a:gd name="connsiteX1532" fmla="*/ 5487398 w 9922465"/>
              <a:gd name="connsiteY1532" fmla="*/ 1209529 h 1934496"/>
              <a:gd name="connsiteX1533" fmla="*/ 5432206 w 9922465"/>
              <a:gd name="connsiteY1533" fmla="*/ 1154338 h 1934496"/>
              <a:gd name="connsiteX1534" fmla="*/ 5487398 w 9922465"/>
              <a:gd name="connsiteY1534" fmla="*/ 1099147 h 1934496"/>
              <a:gd name="connsiteX1535" fmla="*/ 5357105 w 9922465"/>
              <a:gd name="connsiteY1535" fmla="*/ 1099147 h 1934496"/>
              <a:gd name="connsiteX1536" fmla="*/ 5412297 w 9922465"/>
              <a:gd name="connsiteY1536" fmla="*/ 1154338 h 1934496"/>
              <a:gd name="connsiteX1537" fmla="*/ 5357105 w 9922465"/>
              <a:gd name="connsiteY1537" fmla="*/ 1209529 h 1934496"/>
              <a:gd name="connsiteX1538" fmla="*/ 5301913 w 9922465"/>
              <a:gd name="connsiteY1538" fmla="*/ 1154338 h 1934496"/>
              <a:gd name="connsiteX1539" fmla="*/ 5357105 w 9922465"/>
              <a:gd name="connsiteY1539" fmla="*/ 1099147 h 1934496"/>
              <a:gd name="connsiteX1540" fmla="*/ 5093176 w 9922465"/>
              <a:gd name="connsiteY1540" fmla="*/ 1099147 h 1934496"/>
              <a:gd name="connsiteX1541" fmla="*/ 5148368 w 9922465"/>
              <a:gd name="connsiteY1541" fmla="*/ 1154338 h 1934496"/>
              <a:gd name="connsiteX1542" fmla="*/ 5093176 w 9922465"/>
              <a:gd name="connsiteY1542" fmla="*/ 1209529 h 1934496"/>
              <a:gd name="connsiteX1543" fmla="*/ 5037984 w 9922465"/>
              <a:gd name="connsiteY1543" fmla="*/ 1154338 h 1934496"/>
              <a:gd name="connsiteX1544" fmla="*/ 5093176 w 9922465"/>
              <a:gd name="connsiteY1544" fmla="*/ 1099147 h 1934496"/>
              <a:gd name="connsiteX1545" fmla="*/ 4959540 w 9922465"/>
              <a:gd name="connsiteY1545" fmla="*/ 1099147 h 1934496"/>
              <a:gd name="connsiteX1546" fmla="*/ 5014732 w 9922465"/>
              <a:gd name="connsiteY1546" fmla="*/ 1154338 h 1934496"/>
              <a:gd name="connsiteX1547" fmla="*/ 4959540 w 9922465"/>
              <a:gd name="connsiteY1547" fmla="*/ 1209529 h 1934496"/>
              <a:gd name="connsiteX1548" fmla="*/ 4904348 w 9922465"/>
              <a:gd name="connsiteY1548" fmla="*/ 1154338 h 1934496"/>
              <a:gd name="connsiteX1549" fmla="*/ 4959540 w 9922465"/>
              <a:gd name="connsiteY1549" fmla="*/ 1099147 h 1934496"/>
              <a:gd name="connsiteX1550" fmla="*/ 4829246 w 9922465"/>
              <a:gd name="connsiteY1550" fmla="*/ 1099147 h 1934496"/>
              <a:gd name="connsiteX1551" fmla="*/ 4884438 w 9922465"/>
              <a:gd name="connsiteY1551" fmla="*/ 1154338 h 1934496"/>
              <a:gd name="connsiteX1552" fmla="*/ 4829246 w 9922465"/>
              <a:gd name="connsiteY1552" fmla="*/ 1209529 h 1934496"/>
              <a:gd name="connsiteX1553" fmla="*/ 4774054 w 9922465"/>
              <a:gd name="connsiteY1553" fmla="*/ 1154338 h 1934496"/>
              <a:gd name="connsiteX1554" fmla="*/ 4829246 w 9922465"/>
              <a:gd name="connsiteY1554" fmla="*/ 1099147 h 1934496"/>
              <a:gd name="connsiteX1555" fmla="*/ 319117 w 9922465"/>
              <a:gd name="connsiteY1555" fmla="*/ 1099147 h 1934496"/>
              <a:gd name="connsiteX1556" fmla="*/ 374310 w 9922465"/>
              <a:gd name="connsiteY1556" fmla="*/ 1154338 h 1934496"/>
              <a:gd name="connsiteX1557" fmla="*/ 319117 w 9922465"/>
              <a:gd name="connsiteY1557" fmla="*/ 1209529 h 1934496"/>
              <a:gd name="connsiteX1558" fmla="*/ 263926 w 9922465"/>
              <a:gd name="connsiteY1558" fmla="*/ 1154338 h 1934496"/>
              <a:gd name="connsiteX1559" fmla="*/ 319117 w 9922465"/>
              <a:gd name="connsiteY1559" fmla="*/ 1099147 h 1934496"/>
              <a:gd name="connsiteX1560" fmla="*/ 185484 w 9922465"/>
              <a:gd name="connsiteY1560" fmla="*/ 1099147 h 1934496"/>
              <a:gd name="connsiteX1561" fmla="*/ 240675 w 9922465"/>
              <a:gd name="connsiteY1561" fmla="*/ 1154338 h 1934496"/>
              <a:gd name="connsiteX1562" fmla="*/ 185484 w 9922465"/>
              <a:gd name="connsiteY1562" fmla="*/ 1209529 h 1934496"/>
              <a:gd name="connsiteX1563" fmla="*/ 130292 w 9922465"/>
              <a:gd name="connsiteY1563" fmla="*/ 1154338 h 1934496"/>
              <a:gd name="connsiteX1564" fmla="*/ 185484 w 9922465"/>
              <a:gd name="connsiteY1564" fmla="*/ 1099147 h 1934496"/>
              <a:gd name="connsiteX1565" fmla="*/ 55190 w 9922465"/>
              <a:gd name="connsiteY1565" fmla="*/ 1099147 h 1934496"/>
              <a:gd name="connsiteX1566" fmla="*/ 110381 w 9922465"/>
              <a:gd name="connsiteY1566" fmla="*/ 1154338 h 1934496"/>
              <a:gd name="connsiteX1567" fmla="*/ 55190 w 9922465"/>
              <a:gd name="connsiteY1567" fmla="*/ 1209529 h 1934496"/>
              <a:gd name="connsiteX1568" fmla="*/ 0 w 9922465"/>
              <a:gd name="connsiteY1568" fmla="*/ 1154338 h 1934496"/>
              <a:gd name="connsiteX1569" fmla="*/ 55190 w 9922465"/>
              <a:gd name="connsiteY1569" fmla="*/ 1099147 h 1934496"/>
              <a:gd name="connsiteX1570" fmla="*/ 3499584 w 9922465"/>
              <a:gd name="connsiteY1570" fmla="*/ 1099146 h 1934496"/>
              <a:gd name="connsiteX1571" fmla="*/ 3554776 w 9922465"/>
              <a:gd name="connsiteY1571" fmla="*/ 1154337 h 1934496"/>
              <a:gd name="connsiteX1572" fmla="*/ 3499584 w 9922465"/>
              <a:gd name="connsiteY1572" fmla="*/ 1209528 h 1934496"/>
              <a:gd name="connsiteX1573" fmla="*/ 3444392 w 9922465"/>
              <a:gd name="connsiteY1573" fmla="*/ 1154337 h 1934496"/>
              <a:gd name="connsiteX1574" fmla="*/ 3499584 w 9922465"/>
              <a:gd name="connsiteY1574" fmla="*/ 1099146 h 1934496"/>
              <a:gd name="connsiteX1575" fmla="*/ 2570894 w 9922465"/>
              <a:gd name="connsiteY1575" fmla="*/ 1099146 h 1934496"/>
              <a:gd name="connsiteX1576" fmla="*/ 2626086 w 9922465"/>
              <a:gd name="connsiteY1576" fmla="*/ 1154337 h 1934496"/>
              <a:gd name="connsiteX1577" fmla="*/ 2570894 w 9922465"/>
              <a:gd name="connsiteY1577" fmla="*/ 1209528 h 1934496"/>
              <a:gd name="connsiteX1578" fmla="*/ 2515701 w 9922465"/>
              <a:gd name="connsiteY1578" fmla="*/ 1154337 h 1934496"/>
              <a:gd name="connsiteX1579" fmla="*/ 2570894 w 9922465"/>
              <a:gd name="connsiteY1579" fmla="*/ 1099146 h 1934496"/>
              <a:gd name="connsiteX1580" fmla="*/ 2039698 w 9922465"/>
              <a:gd name="connsiteY1580" fmla="*/ 1099146 h 1934496"/>
              <a:gd name="connsiteX1581" fmla="*/ 2094891 w 9922465"/>
              <a:gd name="connsiteY1581" fmla="*/ 1154337 h 1934496"/>
              <a:gd name="connsiteX1582" fmla="*/ 2039698 w 9922465"/>
              <a:gd name="connsiteY1582" fmla="*/ 1209528 h 1934496"/>
              <a:gd name="connsiteX1583" fmla="*/ 1984505 w 9922465"/>
              <a:gd name="connsiteY1583" fmla="*/ 1154337 h 1934496"/>
              <a:gd name="connsiteX1584" fmla="*/ 2039698 w 9922465"/>
              <a:gd name="connsiteY1584" fmla="*/ 1099146 h 1934496"/>
              <a:gd name="connsiteX1585" fmla="*/ 1909401 w 9922465"/>
              <a:gd name="connsiteY1585" fmla="*/ 1099146 h 1934496"/>
              <a:gd name="connsiteX1586" fmla="*/ 1964592 w 9922465"/>
              <a:gd name="connsiteY1586" fmla="*/ 1154337 h 1934496"/>
              <a:gd name="connsiteX1587" fmla="*/ 1909401 w 9922465"/>
              <a:gd name="connsiteY1587" fmla="*/ 1209528 h 1934496"/>
              <a:gd name="connsiteX1588" fmla="*/ 1854207 w 9922465"/>
              <a:gd name="connsiteY1588" fmla="*/ 1154337 h 1934496"/>
              <a:gd name="connsiteX1589" fmla="*/ 1909401 w 9922465"/>
              <a:gd name="connsiteY1589" fmla="*/ 1099146 h 1934496"/>
              <a:gd name="connsiteX1590" fmla="*/ 1779104 w 9922465"/>
              <a:gd name="connsiteY1590" fmla="*/ 1099146 h 1934496"/>
              <a:gd name="connsiteX1591" fmla="*/ 1834296 w 9922465"/>
              <a:gd name="connsiteY1591" fmla="*/ 1154337 h 1934496"/>
              <a:gd name="connsiteX1592" fmla="*/ 1779104 w 9922465"/>
              <a:gd name="connsiteY1592" fmla="*/ 1209528 h 1934496"/>
              <a:gd name="connsiteX1593" fmla="*/ 1723910 w 9922465"/>
              <a:gd name="connsiteY1593" fmla="*/ 1154337 h 1934496"/>
              <a:gd name="connsiteX1594" fmla="*/ 1779104 w 9922465"/>
              <a:gd name="connsiteY1594" fmla="*/ 1099146 h 1934496"/>
              <a:gd name="connsiteX1595" fmla="*/ 1645469 w 9922465"/>
              <a:gd name="connsiteY1595" fmla="*/ 1099146 h 1934496"/>
              <a:gd name="connsiteX1596" fmla="*/ 1700664 w 9922465"/>
              <a:gd name="connsiteY1596" fmla="*/ 1154337 h 1934496"/>
              <a:gd name="connsiteX1597" fmla="*/ 1645469 w 9922465"/>
              <a:gd name="connsiteY1597" fmla="*/ 1209528 h 1934496"/>
              <a:gd name="connsiteX1598" fmla="*/ 1590275 w 9922465"/>
              <a:gd name="connsiteY1598" fmla="*/ 1154337 h 1934496"/>
              <a:gd name="connsiteX1599" fmla="*/ 1645469 w 9922465"/>
              <a:gd name="connsiteY1599" fmla="*/ 1099146 h 1934496"/>
              <a:gd name="connsiteX1600" fmla="*/ 1515179 w 9922465"/>
              <a:gd name="connsiteY1600" fmla="*/ 1099146 h 1934496"/>
              <a:gd name="connsiteX1601" fmla="*/ 1570364 w 9922465"/>
              <a:gd name="connsiteY1601" fmla="*/ 1154337 h 1934496"/>
              <a:gd name="connsiteX1602" fmla="*/ 1515179 w 9922465"/>
              <a:gd name="connsiteY1602" fmla="*/ 1209528 h 1934496"/>
              <a:gd name="connsiteX1603" fmla="*/ 1459982 w 9922465"/>
              <a:gd name="connsiteY1603" fmla="*/ 1154337 h 1934496"/>
              <a:gd name="connsiteX1604" fmla="*/ 1515179 w 9922465"/>
              <a:gd name="connsiteY1604" fmla="*/ 1099146 h 1934496"/>
              <a:gd name="connsiteX1605" fmla="*/ 1381539 w 9922465"/>
              <a:gd name="connsiteY1605" fmla="*/ 1099146 h 1934496"/>
              <a:gd name="connsiteX1606" fmla="*/ 1436731 w 9922465"/>
              <a:gd name="connsiteY1606" fmla="*/ 1154337 h 1934496"/>
              <a:gd name="connsiteX1607" fmla="*/ 1381539 w 9922465"/>
              <a:gd name="connsiteY1607" fmla="*/ 1209528 h 1934496"/>
              <a:gd name="connsiteX1608" fmla="*/ 1326349 w 9922465"/>
              <a:gd name="connsiteY1608" fmla="*/ 1154337 h 1934496"/>
              <a:gd name="connsiteX1609" fmla="*/ 1381539 w 9922465"/>
              <a:gd name="connsiteY1609" fmla="*/ 1099146 h 1934496"/>
              <a:gd name="connsiteX1610" fmla="*/ 1251245 w 9922465"/>
              <a:gd name="connsiteY1610" fmla="*/ 1099146 h 1934496"/>
              <a:gd name="connsiteX1611" fmla="*/ 1306439 w 9922465"/>
              <a:gd name="connsiteY1611" fmla="*/ 1154337 h 1934496"/>
              <a:gd name="connsiteX1612" fmla="*/ 1251245 w 9922465"/>
              <a:gd name="connsiteY1612" fmla="*/ 1209528 h 1934496"/>
              <a:gd name="connsiteX1613" fmla="*/ 1196054 w 9922465"/>
              <a:gd name="connsiteY1613" fmla="*/ 1154337 h 1934496"/>
              <a:gd name="connsiteX1614" fmla="*/ 1251245 w 9922465"/>
              <a:gd name="connsiteY1614" fmla="*/ 1099146 h 1934496"/>
              <a:gd name="connsiteX1615" fmla="*/ 1117610 w 9922465"/>
              <a:gd name="connsiteY1615" fmla="*/ 1099146 h 1934496"/>
              <a:gd name="connsiteX1616" fmla="*/ 1172803 w 9922465"/>
              <a:gd name="connsiteY1616" fmla="*/ 1154337 h 1934496"/>
              <a:gd name="connsiteX1617" fmla="*/ 1117610 w 9922465"/>
              <a:gd name="connsiteY1617" fmla="*/ 1209528 h 1934496"/>
              <a:gd name="connsiteX1618" fmla="*/ 1062416 w 9922465"/>
              <a:gd name="connsiteY1618" fmla="*/ 1154337 h 1934496"/>
              <a:gd name="connsiteX1619" fmla="*/ 1117610 w 9922465"/>
              <a:gd name="connsiteY1619" fmla="*/ 1099146 h 1934496"/>
              <a:gd name="connsiteX1620" fmla="*/ 980631 w 9922465"/>
              <a:gd name="connsiteY1620" fmla="*/ 1099146 h 1934496"/>
              <a:gd name="connsiteX1621" fmla="*/ 1035825 w 9922465"/>
              <a:gd name="connsiteY1621" fmla="*/ 1154337 h 1934496"/>
              <a:gd name="connsiteX1622" fmla="*/ 980631 w 9922465"/>
              <a:gd name="connsiteY1622" fmla="*/ 1209528 h 1934496"/>
              <a:gd name="connsiteX1623" fmla="*/ 925438 w 9922465"/>
              <a:gd name="connsiteY1623" fmla="*/ 1154337 h 1934496"/>
              <a:gd name="connsiteX1624" fmla="*/ 980631 w 9922465"/>
              <a:gd name="connsiteY1624" fmla="*/ 1099146 h 1934496"/>
              <a:gd name="connsiteX1625" fmla="*/ 846993 w 9922465"/>
              <a:gd name="connsiteY1625" fmla="*/ 1099146 h 1934496"/>
              <a:gd name="connsiteX1626" fmla="*/ 902186 w 9922465"/>
              <a:gd name="connsiteY1626" fmla="*/ 1154337 h 1934496"/>
              <a:gd name="connsiteX1627" fmla="*/ 846993 w 9922465"/>
              <a:gd name="connsiteY1627" fmla="*/ 1209528 h 1934496"/>
              <a:gd name="connsiteX1628" fmla="*/ 791796 w 9922465"/>
              <a:gd name="connsiteY1628" fmla="*/ 1154337 h 1934496"/>
              <a:gd name="connsiteX1629" fmla="*/ 846993 w 9922465"/>
              <a:gd name="connsiteY1629" fmla="*/ 1099146 h 1934496"/>
              <a:gd name="connsiteX1630" fmla="*/ 716690 w 9922465"/>
              <a:gd name="connsiteY1630" fmla="*/ 1099146 h 1934496"/>
              <a:gd name="connsiteX1631" fmla="*/ 771886 w 9922465"/>
              <a:gd name="connsiteY1631" fmla="*/ 1154337 h 1934496"/>
              <a:gd name="connsiteX1632" fmla="*/ 716690 w 9922465"/>
              <a:gd name="connsiteY1632" fmla="*/ 1209528 h 1934496"/>
              <a:gd name="connsiteX1633" fmla="*/ 661502 w 9922465"/>
              <a:gd name="connsiteY1633" fmla="*/ 1154337 h 1934496"/>
              <a:gd name="connsiteX1634" fmla="*/ 716690 w 9922465"/>
              <a:gd name="connsiteY1634" fmla="*/ 1099146 h 1934496"/>
              <a:gd name="connsiteX1635" fmla="*/ 583057 w 9922465"/>
              <a:gd name="connsiteY1635" fmla="*/ 1099146 h 1934496"/>
              <a:gd name="connsiteX1636" fmla="*/ 638250 w 9922465"/>
              <a:gd name="connsiteY1636" fmla="*/ 1154337 h 1934496"/>
              <a:gd name="connsiteX1637" fmla="*/ 583057 w 9922465"/>
              <a:gd name="connsiteY1637" fmla="*/ 1209528 h 1934496"/>
              <a:gd name="connsiteX1638" fmla="*/ 527863 w 9922465"/>
              <a:gd name="connsiteY1638" fmla="*/ 1154337 h 1934496"/>
              <a:gd name="connsiteX1639" fmla="*/ 583057 w 9922465"/>
              <a:gd name="connsiteY1639" fmla="*/ 1099146 h 1934496"/>
              <a:gd name="connsiteX1640" fmla="*/ 449413 w 9922465"/>
              <a:gd name="connsiteY1640" fmla="*/ 1099146 h 1934496"/>
              <a:gd name="connsiteX1641" fmla="*/ 504606 w 9922465"/>
              <a:gd name="connsiteY1641" fmla="*/ 1154337 h 1934496"/>
              <a:gd name="connsiteX1642" fmla="*/ 449413 w 9922465"/>
              <a:gd name="connsiteY1642" fmla="*/ 1209528 h 1934496"/>
              <a:gd name="connsiteX1643" fmla="*/ 394220 w 9922465"/>
              <a:gd name="connsiteY1643" fmla="*/ 1154337 h 1934496"/>
              <a:gd name="connsiteX1644" fmla="*/ 449413 w 9922465"/>
              <a:gd name="connsiteY1644" fmla="*/ 1099146 h 1934496"/>
              <a:gd name="connsiteX1645" fmla="*/ 9603343 w 9922465"/>
              <a:gd name="connsiteY1645" fmla="*/ 975533 h 1934496"/>
              <a:gd name="connsiteX1646" fmla="*/ 9658535 w 9922465"/>
              <a:gd name="connsiteY1646" fmla="*/ 1030724 h 1934496"/>
              <a:gd name="connsiteX1647" fmla="*/ 9603343 w 9922465"/>
              <a:gd name="connsiteY1647" fmla="*/ 1085915 h 1934496"/>
              <a:gd name="connsiteX1648" fmla="*/ 9548151 w 9922465"/>
              <a:gd name="connsiteY1648" fmla="*/ 1030724 h 1934496"/>
              <a:gd name="connsiteX1649" fmla="*/ 9603343 w 9922465"/>
              <a:gd name="connsiteY1649" fmla="*/ 975533 h 1934496"/>
              <a:gd name="connsiteX1650" fmla="*/ 9469708 w 9922465"/>
              <a:gd name="connsiteY1650" fmla="*/ 975533 h 1934496"/>
              <a:gd name="connsiteX1651" fmla="*/ 9524900 w 9922465"/>
              <a:gd name="connsiteY1651" fmla="*/ 1030724 h 1934496"/>
              <a:gd name="connsiteX1652" fmla="*/ 9469708 w 9922465"/>
              <a:gd name="connsiteY1652" fmla="*/ 1085915 h 1934496"/>
              <a:gd name="connsiteX1653" fmla="*/ 9414516 w 9922465"/>
              <a:gd name="connsiteY1653" fmla="*/ 1030724 h 1934496"/>
              <a:gd name="connsiteX1654" fmla="*/ 9469708 w 9922465"/>
              <a:gd name="connsiteY1654" fmla="*/ 975533 h 1934496"/>
              <a:gd name="connsiteX1655" fmla="*/ 8935170 w 9922465"/>
              <a:gd name="connsiteY1655" fmla="*/ 975533 h 1934496"/>
              <a:gd name="connsiteX1656" fmla="*/ 8990362 w 9922465"/>
              <a:gd name="connsiteY1656" fmla="*/ 1030724 h 1934496"/>
              <a:gd name="connsiteX1657" fmla="*/ 8935170 w 9922465"/>
              <a:gd name="connsiteY1657" fmla="*/ 1085915 h 1934496"/>
              <a:gd name="connsiteX1658" fmla="*/ 8879978 w 9922465"/>
              <a:gd name="connsiteY1658" fmla="*/ 1030724 h 1934496"/>
              <a:gd name="connsiteX1659" fmla="*/ 8935170 w 9922465"/>
              <a:gd name="connsiteY1659" fmla="*/ 975533 h 1934496"/>
              <a:gd name="connsiteX1660" fmla="*/ 8407315 w 9922465"/>
              <a:gd name="connsiteY1660" fmla="*/ 975533 h 1934496"/>
              <a:gd name="connsiteX1661" fmla="*/ 8462507 w 9922465"/>
              <a:gd name="connsiteY1661" fmla="*/ 1030724 h 1934496"/>
              <a:gd name="connsiteX1662" fmla="*/ 8407315 w 9922465"/>
              <a:gd name="connsiteY1662" fmla="*/ 1085915 h 1934496"/>
              <a:gd name="connsiteX1663" fmla="*/ 8352123 w 9922465"/>
              <a:gd name="connsiteY1663" fmla="*/ 1030724 h 1934496"/>
              <a:gd name="connsiteX1664" fmla="*/ 8407315 w 9922465"/>
              <a:gd name="connsiteY1664" fmla="*/ 975533 h 1934496"/>
              <a:gd name="connsiteX1665" fmla="*/ 7876116 w 9922465"/>
              <a:gd name="connsiteY1665" fmla="*/ 975533 h 1934496"/>
              <a:gd name="connsiteX1666" fmla="*/ 7931308 w 9922465"/>
              <a:gd name="connsiteY1666" fmla="*/ 1030724 h 1934496"/>
              <a:gd name="connsiteX1667" fmla="*/ 7876116 w 9922465"/>
              <a:gd name="connsiteY1667" fmla="*/ 1085915 h 1934496"/>
              <a:gd name="connsiteX1668" fmla="*/ 7820924 w 9922465"/>
              <a:gd name="connsiteY1668" fmla="*/ 1030724 h 1934496"/>
              <a:gd name="connsiteX1669" fmla="*/ 7876116 w 9922465"/>
              <a:gd name="connsiteY1669" fmla="*/ 975533 h 1934496"/>
              <a:gd name="connsiteX1670" fmla="*/ 7745822 w 9922465"/>
              <a:gd name="connsiteY1670" fmla="*/ 975533 h 1934496"/>
              <a:gd name="connsiteX1671" fmla="*/ 7801014 w 9922465"/>
              <a:gd name="connsiteY1671" fmla="*/ 1030724 h 1934496"/>
              <a:gd name="connsiteX1672" fmla="*/ 7745822 w 9922465"/>
              <a:gd name="connsiteY1672" fmla="*/ 1085915 h 1934496"/>
              <a:gd name="connsiteX1673" fmla="*/ 7690630 w 9922465"/>
              <a:gd name="connsiteY1673" fmla="*/ 1030724 h 1934496"/>
              <a:gd name="connsiteX1674" fmla="*/ 7745822 w 9922465"/>
              <a:gd name="connsiteY1674" fmla="*/ 975533 h 1934496"/>
              <a:gd name="connsiteX1675" fmla="*/ 7481894 w 9922465"/>
              <a:gd name="connsiteY1675" fmla="*/ 975533 h 1934496"/>
              <a:gd name="connsiteX1676" fmla="*/ 7537086 w 9922465"/>
              <a:gd name="connsiteY1676" fmla="*/ 1030724 h 1934496"/>
              <a:gd name="connsiteX1677" fmla="*/ 7481894 w 9922465"/>
              <a:gd name="connsiteY1677" fmla="*/ 1085915 h 1934496"/>
              <a:gd name="connsiteX1678" fmla="*/ 7426702 w 9922465"/>
              <a:gd name="connsiteY1678" fmla="*/ 1030724 h 1934496"/>
              <a:gd name="connsiteX1679" fmla="*/ 7481894 w 9922465"/>
              <a:gd name="connsiteY1679" fmla="*/ 975533 h 1934496"/>
              <a:gd name="connsiteX1680" fmla="*/ 7341578 w 9922465"/>
              <a:gd name="connsiteY1680" fmla="*/ 975533 h 1934496"/>
              <a:gd name="connsiteX1681" fmla="*/ 7396770 w 9922465"/>
              <a:gd name="connsiteY1681" fmla="*/ 1030724 h 1934496"/>
              <a:gd name="connsiteX1682" fmla="*/ 7341578 w 9922465"/>
              <a:gd name="connsiteY1682" fmla="*/ 1085915 h 1934496"/>
              <a:gd name="connsiteX1683" fmla="*/ 7286386 w 9922465"/>
              <a:gd name="connsiteY1683" fmla="*/ 1030724 h 1934496"/>
              <a:gd name="connsiteX1684" fmla="*/ 7341578 w 9922465"/>
              <a:gd name="connsiteY1684" fmla="*/ 975533 h 1934496"/>
              <a:gd name="connsiteX1685" fmla="*/ 7211285 w 9922465"/>
              <a:gd name="connsiteY1685" fmla="*/ 975533 h 1934496"/>
              <a:gd name="connsiteX1686" fmla="*/ 7266477 w 9922465"/>
              <a:gd name="connsiteY1686" fmla="*/ 1030724 h 1934496"/>
              <a:gd name="connsiteX1687" fmla="*/ 7211285 w 9922465"/>
              <a:gd name="connsiteY1687" fmla="*/ 1085915 h 1934496"/>
              <a:gd name="connsiteX1688" fmla="*/ 7156093 w 9922465"/>
              <a:gd name="connsiteY1688" fmla="*/ 1030724 h 1934496"/>
              <a:gd name="connsiteX1689" fmla="*/ 7211285 w 9922465"/>
              <a:gd name="connsiteY1689" fmla="*/ 975533 h 1934496"/>
              <a:gd name="connsiteX1690" fmla="*/ 6947356 w 9922465"/>
              <a:gd name="connsiteY1690" fmla="*/ 975533 h 1934496"/>
              <a:gd name="connsiteX1691" fmla="*/ 7002548 w 9922465"/>
              <a:gd name="connsiteY1691" fmla="*/ 1030724 h 1934496"/>
              <a:gd name="connsiteX1692" fmla="*/ 6947356 w 9922465"/>
              <a:gd name="connsiteY1692" fmla="*/ 1085915 h 1934496"/>
              <a:gd name="connsiteX1693" fmla="*/ 6892164 w 9922465"/>
              <a:gd name="connsiteY1693" fmla="*/ 1030724 h 1934496"/>
              <a:gd name="connsiteX1694" fmla="*/ 6947356 w 9922465"/>
              <a:gd name="connsiteY1694" fmla="*/ 975533 h 1934496"/>
              <a:gd name="connsiteX1695" fmla="*/ 6817063 w 9922465"/>
              <a:gd name="connsiteY1695" fmla="*/ 975533 h 1934496"/>
              <a:gd name="connsiteX1696" fmla="*/ 6872255 w 9922465"/>
              <a:gd name="connsiteY1696" fmla="*/ 1030724 h 1934496"/>
              <a:gd name="connsiteX1697" fmla="*/ 6817063 w 9922465"/>
              <a:gd name="connsiteY1697" fmla="*/ 1085915 h 1934496"/>
              <a:gd name="connsiteX1698" fmla="*/ 6761871 w 9922465"/>
              <a:gd name="connsiteY1698" fmla="*/ 1030724 h 1934496"/>
              <a:gd name="connsiteX1699" fmla="*/ 6817063 w 9922465"/>
              <a:gd name="connsiteY1699" fmla="*/ 975533 h 1934496"/>
              <a:gd name="connsiteX1700" fmla="*/ 6683430 w 9922465"/>
              <a:gd name="connsiteY1700" fmla="*/ 975533 h 1934496"/>
              <a:gd name="connsiteX1701" fmla="*/ 6738622 w 9922465"/>
              <a:gd name="connsiteY1701" fmla="*/ 1030724 h 1934496"/>
              <a:gd name="connsiteX1702" fmla="*/ 6683430 w 9922465"/>
              <a:gd name="connsiteY1702" fmla="*/ 1085915 h 1934496"/>
              <a:gd name="connsiteX1703" fmla="*/ 6628238 w 9922465"/>
              <a:gd name="connsiteY1703" fmla="*/ 1030724 h 1934496"/>
              <a:gd name="connsiteX1704" fmla="*/ 6683430 w 9922465"/>
              <a:gd name="connsiteY1704" fmla="*/ 975533 h 1934496"/>
              <a:gd name="connsiteX1705" fmla="*/ 6289206 w 9922465"/>
              <a:gd name="connsiteY1705" fmla="*/ 975533 h 1934496"/>
              <a:gd name="connsiteX1706" fmla="*/ 6344398 w 9922465"/>
              <a:gd name="connsiteY1706" fmla="*/ 1030724 h 1934496"/>
              <a:gd name="connsiteX1707" fmla="*/ 6289206 w 9922465"/>
              <a:gd name="connsiteY1707" fmla="*/ 1085915 h 1934496"/>
              <a:gd name="connsiteX1708" fmla="*/ 6234014 w 9922465"/>
              <a:gd name="connsiteY1708" fmla="*/ 1030724 h 1934496"/>
              <a:gd name="connsiteX1709" fmla="*/ 6289206 w 9922465"/>
              <a:gd name="connsiteY1709" fmla="*/ 975533 h 1934496"/>
              <a:gd name="connsiteX1710" fmla="*/ 5754667 w 9922465"/>
              <a:gd name="connsiteY1710" fmla="*/ 975533 h 1934496"/>
              <a:gd name="connsiteX1711" fmla="*/ 5809859 w 9922465"/>
              <a:gd name="connsiteY1711" fmla="*/ 1030724 h 1934496"/>
              <a:gd name="connsiteX1712" fmla="*/ 5754667 w 9922465"/>
              <a:gd name="connsiteY1712" fmla="*/ 1085915 h 1934496"/>
              <a:gd name="connsiteX1713" fmla="*/ 5699475 w 9922465"/>
              <a:gd name="connsiteY1713" fmla="*/ 1030724 h 1934496"/>
              <a:gd name="connsiteX1714" fmla="*/ 5754667 w 9922465"/>
              <a:gd name="connsiteY1714" fmla="*/ 975533 h 1934496"/>
              <a:gd name="connsiteX1715" fmla="*/ 5487398 w 9922465"/>
              <a:gd name="connsiteY1715" fmla="*/ 975533 h 1934496"/>
              <a:gd name="connsiteX1716" fmla="*/ 5542590 w 9922465"/>
              <a:gd name="connsiteY1716" fmla="*/ 1030724 h 1934496"/>
              <a:gd name="connsiteX1717" fmla="*/ 5487398 w 9922465"/>
              <a:gd name="connsiteY1717" fmla="*/ 1085915 h 1934496"/>
              <a:gd name="connsiteX1718" fmla="*/ 5432206 w 9922465"/>
              <a:gd name="connsiteY1718" fmla="*/ 1030724 h 1934496"/>
              <a:gd name="connsiteX1719" fmla="*/ 5487398 w 9922465"/>
              <a:gd name="connsiteY1719" fmla="*/ 975533 h 1934496"/>
              <a:gd name="connsiteX1720" fmla="*/ 5357105 w 9922465"/>
              <a:gd name="connsiteY1720" fmla="*/ 975533 h 1934496"/>
              <a:gd name="connsiteX1721" fmla="*/ 5412297 w 9922465"/>
              <a:gd name="connsiteY1721" fmla="*/ 1030724 h 1934496"/>
              <a:gd name="connsiteX1722" fmla="*/ 5357105 w 9922465"/>
              <a:gd name="connsiteY1722" fmla="*/ 1085915 h 1934496"/>
              <a:gd name="connsiteX1723" fmla="*/ 5301913 w 9922465"/>
              <a:gd name="connsiteY1723" fmla="*/ 1030724 h 1934496"/>
              <a:gd name="connsiteX1724" fmla="*/ 5357105 w 9922465"/>
              <a:gd name="connsiteY1724" fmla="*/ 975533 h 1934496"/>
              <a:gd name="connsiteX1725" fmla="*/ 5093176 w 9922465"/>
              <a:gd name="connsiteY1725" fmla="*/ 975533 h 1934496"/>
              <a:gd name="connsiteX1726" fmla="*/ 5148368 w 9922465"/>
              <a:gd name="connsiteY1726" fmla="*/ 1030724 h 1934496"/>
              <a:gd name="connsiteX1727" fmla="*/ 5093176 w 9922465"/>
              <a:gd name="connsiteY1727" fmla="*/ 1085915 h 1934496"/>
              <a:gd name="connsiteX1728" fmla="*/ 5037984 w 9922465"/>
              <a:gd name="connsiteY1728" fmla="*/ 1030724 h 1934496"/>
              <a:gd name="connsiteX1729" fmla="*/ 5093176 w 9922465"/>
              <a:gd name="connsiteY1729" fmla="*/ 975533 h 1934496"/>
              <a:gd name="connsiteX1730" fmla="*/ 4959540 w 9922465"/>
              <a:gd name="connsiteY1730" fmla="*/ 975533 h 1934496"/>
              <a:gd name="connsiteX1731" fmla="*/ 5014732 w 9922465"/>
              <a:gd name="connsiteY1731" fmla="*/ 1030724 h 1934496"/>
              <a:gd name="connsiteX1732" fmla="*/ 4959540 w 9922465"/>
              <a:gd name="connsiteY1732" fmla="*/ 1085915 h 1934496"/>
              <a:gd name="connsiteX1733" fmla="*/ 4904348 w 9922465"/>
              <a:gd name="connsiteY1733" fmla="*/ 1030724 h 1934496"/>
              <a:gd name="connsiteX1734" fmla="*/ 4959540 w 9922465"/>
              <a:gd name="connsiteY1734" fmla="*/ 975533 h 1934496"/>
              <a:gd name="connsiteX1735" fmla="*/ 4161075 w 9922465"/>
              <a:gd name="connsiteY1735" fmla="*/ 975533 h 1934496"/>
              <a:gd name="connsiteX1736" fmla="*/ 4216267 w 9922465"/>
              <a:gd name="connsiteY1736" fmla="*/ 1030724 h 1934496"/>
              <a:gd name="connsiteX1737" fmla="*/ 4161075 w 9922465"/>
              <a:gd name="connsiteY1737" fmla="*/ 1085915 h 1934496"/>
              <a:gd name="connsiteX1738" fmla="*/ 4105883 w 9922465"/>
              <a:gd name="connsiteY1738" fmla="*/ 1030724 h 1934496"/>
              <a:gd name="connsiteX1739" fmla="*/ 4161075 w 9922465"/>
              <a:gd name="connsiteY1739" fmla="*/ 975533 h 1934496"/>
              <a:gd name="connsiteX1740" fmla="*/ 4030782 w 9922465"/>
              <a:gd name="connsiteY1740" fmla="*/ 975533 h 1934496"/>
              <a:gd name="connsiteX1741" fmla="*/ 4085974 w 9922465"/>
              <a:gd name="connsiteY1741" fmla="*/ 1030724 h 1934496"/>
              <a:gd name="connsiteX1742" fmla="*/ 4030782 w 9922465"/>
              <a:gd name="connsiteY1742" fmla="*/ 1085915 h 1934496"/>
              <a:gd name="connsiteX1743" fmla="*/ 3975590 w 9922465"/>
              <a:gd name="connsiteY1743" fmla="*/ 1030724 h 1934496"/>
              <a:gd name="connsiteX1744" fmla="*/ 4030782 w 9922465"/>
              <a:gd name="connsiteY1744" fmla="*/ 975533 h 1934496"/>
              <a:gd name="connsiteX1745" fmla="*/ 3369290 w 9922465"/>
              <a:gd name="connsiteY1745" fmla="*/ 975533 h 1934496"/>
              <a:gd name="connsiteX1746" fmla="*/ 3424482 w 9922465"/>
              <a:gd name="connsiteY1746" fmla="*/ 1030724 h 1934496"/>
              <a:gd name="connsiteX1747" fmla="*/ 3369290 w 9922465"/>
              <a:gd name="connsiteY1747" fmla="*/ 1085915 h 1934496"/>
              <a:gd name="connsiteX1748" fmla="*/ 3314098 w 9922465"/>
              <a:gd name="connsiteY1748" fmla="*/ 1030724 h 1934496"/>
              <a:gd name="connsiteX1749" fmla="*/ 3369290 w 9922465"/>
              <a:gd name="connsiteY1749" fmla="*/ 975533 h 1934496"/>
              <a:gd name="connsiteX1750" fmla="*/ 2707880 w 9922465"/>
              <a:gd name="connsiteY1750" fmla="*/ 975533 h 1934496"/>
              <a:gd name="connsiteX1751" fmla="*/ 2763074 w 9922465"/>
              <a:gd name="connsiteY1751" fmla="*/ 1030724 h 1934496"/>
              <a:gd name="connsiteX1752" fmla="*/ 2707880 w 9922465"/>
              <a:gd name="connsiteY1752" fmla="*/ 1085915 h 1934496"/>
              <a:gd name="connsiteX1753" fmla="*/ 2652689 w 9922465"/>
              <a:gd name="connsiteY1753" fmla="*/ 1030724 h 1934496"/>
              <a:gd name="connsiteX1754" fmla="*/ 2707880 w 9922465"/>
              <a:gd name="connsiteY1754" fmla="*/ 975533 h 1934496"/>
              <a:gd name="connsiteX1755" fmla="*/ 2173347 w 9922465"/>
              <a:gd name="connsiteY1755" fmla="*/ 975533 h 1934496"/>
              <a:gd name="connsiteX1756" fmla="*/ 2228540 w 9922465"/>
              <a:gd name="connsiteY1756" fmla="*/ 1030724 h 1934496"/>
              <a:gd name="connsiteX1757" fmla="*/ 2173347 w 9922465"/>
              <a:gd name="connsiteY1757" fmla="*/ 1085915 h 1934496"/>
              <a:gd name="connsiteX1758" fmla="*/ 2118154 w 9922465"/>
              <a:gd name="connsiteY1758" fmla="*/ 1030724 h 1934496"/>
              <a:gd name="connsiteX1759" fmla="*/ 2173347 w 9922465"/>
              <a:gd name="connsiteY1759" fmla="*/ 975533 h 1934496"/>
              <a:gd name="connsiteX1760" fmla="*/ 1251258 w 9922465"/>
              <a:gd name="connsiteY1760" fmla="*/ 975533 h 1934496"/>
              <a:gd name="connsiteX1761" fmla="*/ 1306450 w 9922465"/>
              <a:gd name="connsiteY1761" fmla="*/ 1030724 h 1934496"/>
              <a:gd name="connsiteX1762" fmla="*/ 1251258 w 9922465"/>
              <a:gd name="connsiteY1762" fmla="*/ 1085915 h 1934496"/>
              <a:gd name="connsiteX1763" fmla="*/ 1196066 w 9922465"/>
              <a:gd name="connsiteY1763" fmla="*/ 1030724 h 1934496"/>
              <a:gd name="connsiteX1764" fmla="*/ 1251258 w 9922465"/>
              <a:gd name="connsiteY1764" fmla="*/ 975533 h 1934496"/>
              <a:gd name="connsiteX1765" fmla="*/ 847001 w 9922465"/>
              <a:gd name="connsiteY1765" fmla="*/ 975533 h 1934496"/>
              <a:gd name="connsiteX1766" fmla="*/ 902196 w 9922465"/>
              <a:gd name="connsiteY1766" fmla="*/ 1030724 h 1934496"/>
              <a:gd name="connsiteX1767" fmla="*/ 847001 w 9922465"/>
              <a:gd name="connsiteY1767" fmla="*/ 1085915 h 1934496"/>
              <a:gd name="connsiteX1768" fmla="*/ 791804 w 9922465"/>
              <a:gd name="connsiteY1768" fmla="*/ 1030724 h 1934496"/>
              <a:gd name="connsiteX1769" fmla="*/ 847001 w 9922465"/>
              <a:gd name="connsiteY1769" fmla="*/ 975533 h 1934496"/>
              <a:gd name="connsiteX1770" fmla="*/ 9336074 w 9922465"/>
              <a:gd name="connsiteY1770" fmla="*/ 975532 h 1934496"/>
              <a:gd name="connsiteX1771" fmla="*/ 9391266 w 9922465"/>
              <a:gd name="connsiteY1771" fmla="*/ 1030723 h 1934496"/>
              <a:gd name="connsiteX1772" fmla="*/ 9336074 w 9922465"/>
              <a:gd name="connsiteY1772" fmla="*/ 1085914 h 1934496"/>
              <a:gd name="connsiteX1773" fmla="*/ 9280882 w 9922465"/>
              <a:gd name="connsiteY1773" fmla="*/ 1030723 h 1934496"/>
              <a:gd name="connsiteX1774" fmla="*/ 9336074 w 9922465"/>
              <a:gd name="connsiteY1774" fmla="*/ 975532 h 1934496"/>
              <a:gd name="connsiteX1775" fmla="*/ 9199098 w 9922465"/>
              <a:gd name="connsiteY1775" fmla="*/ 975532 h 1934496"/>
              <a:gd name="connsiteX1776" fmla="*/ 9254290 w 9922465"/>
              <a:gd name="connsiteY1776" fmla="*/ 1030723 h 1934496"/>
              <a:gd name="connsiteX1777" fmla="*/ 9199098 w 9922465"/>
              <a:gd name="connsiteY1777" fmla="*/ 1085914 h 1934496"/>
              <a:gd name="connsiteX1778" fmla="*/ 9143906 w 9922465"/>
              <a:gd name="connsiteY1778" fmla="*/ 1030723 h 1934496"/>
              <a:gd name="connsiteX1779" fmla="*/ 9199098 w 9922465"/>
              <a:gd name="connsiteY1779" fmla="*/ 975532 h 1934496"/>
              <a:gd name="connsiteX1780" fmla="*/ 9068805 w 9922465"/>
              <a:gd name="connsiteY1780" fmla="*/ 975532 h 1934496"/>
              <a:gd name="connsiteX1781" fmla="*/ 9123997 w 9922465"/>
              <a:gd name="connsiteY1781" fmla="*/ 1030723 h 1934496"/>
              <a:gd name="connsiteX1782" fmla="*/ 9068805 w 9922465"/>
              <a:gd name="connsiteY1782" fmla="*/ 1085914 h 1934496"/>
              <a:gd name="connsiteX1783" fmla="*/ 9013613 w 9922465"/>
              <a:gd name="connsiteY1783" fmla="*/ 1030723 h 1934496"/>
              <a:gd name="connsiteX1784" fmla="*/ 9068805 w 9922465"/>
              <a:gd name="connsiteY1784" fmla="*/ 975532 h 1934496"/>
              <a:gd name="connsiteX1785" fmla="*/ 8801536 w 9922465"/>
              <a:gd name="connsiteY1785" fmla="*/ 975532 h 1934496"/>
              <a:gd name="connsiteX1786" fmla="*/ 8856728 w 9922465"/>
              <a:gd name="connsiteY1786" fmla="*/ 1030723 h 1934496"/>
              <a:gd name="connsiteX1787" fmla="*/ 8801536 w 9922465"/>
              <a:gd name="connsiteY1787" fmla="*/ 1085914 h 1934496"/>
              <a:gd name="connsiteX1788" fmla="*/ 8746344 w 9922465"/>
              <a:gd name="connsiteY1788" fmla="*/ 1030723 h 1934496"/>
              <a:gd name="connsiteX1789" fmla="*/ 8801536 w 9922465"/>
              <a:gd name="connsiteY1789" fmla="*/ 975532 h 1934496"/>
              <a:gd name="connsiteX1790" fmla="*/ 8671243 w 9922465"/>
              <a:gd name="connsiteY1790" fmla="*/ 975532 h 1934496"/>
              <a:gd name="connsiteX1791" fmla="*/ 8726435 w 9922465"/>
              <a:gd name="connsiteY1791" fmla="*/ 1030723 h 1934496"/>
              <a:gd name="connsiteX1792" fmla="*/ 8671243 w 9922465"/>
              <a:gd name="connsiteY1792" fmla="*/ 1085914 h 1934496"/>
              <a:gd name="connsiteX1793" fmla="*/ 8616051 w 9922465"/>
              <a:gd name="connsiteY1793" fmla="*/ 1030723 h 1934496"/>
              <a:gd name="connsiteX1794" fmla="*/ 8671243 w 9922465"/>
              <a:gd name="connsiteY1794" fmla="*/ 975532 h 1934496"/>
              <a:gd name="connsiteX1795" fmla="*/ 8537608 w 9922465"/>
              <a:gd name="connsiteY1795" fmla="*/ 975532 h 1934496"/>
              <a:gd name="connsiteX1796" fmla="*/ 8592800 w 9922465"/>
              <a:gd name="connsiteY1796" fmla="*/ 1030723 h 1934496"/>
              <a:gd name="connsiteX1797" fmla="*/ 8537608 w 9922465"/>
              <a:gd name="connsiteY1797" fmla="*/ 1085914 h 1934496"/>
              <a:gd name="connsiteX1798" fmla="*/ 8482416 w 9922465"/>
              <a:gd name="connsiteY1798" fmla="*/ 1030723 h 1934496"/>
              <a:gd name="connsiteX1799" fmla="*/ 8537608 w 9922465"/>
              <a:gd name="connsiteY1799" fmla="*/ 975532 h 1934496"/>
              <a:gd name="connsiteX1800" fmla="*/ 8273681 w 9922465"/>
              <a:gd name="connsiteY1800" fmla="*/ 975532 h 1934496"/>
              <a:gd name="connsiteX1801" fmla="*/ 8328873 w 9922465"/>
              <a:gd name="connsiteY1801" fmla="*/ 1030723 h 1934496"/>
              <a:gd name="connsiteX1802" fmla="*/ 8273681 w 9922465"/>
              <a:gd name="connsiteY1802" fmla="*/ 1085914 h 1934496"/>
              <a:gd name="connsiteX1803" fmla="*/ 8218489 w 9922465"/>
              <a:gd name="connsiteY1803" fmla="*/ 1030723 h 1934496"/>
              <a:gd name="connsiteX1804" fmla="*/ 8273681 w 9922465"/>
              <a:gd name="connsiteY1804" fmla="*/ 975532 h 1934496"/>
              <a:gd name="connsiteX1805" fmla="*/ 8143385 w 9922465"/>
              <a:gd name="connsiteY1805" fmla="*/ 975532 h 1934496"/>
              <a:gd name="connsiteX1806" fmla="*/ 8198577 w 9922465"/>
              <a:gd name="connsiteY1806" fmla="*/ 1030723 h 1934496"/>
              <a:gd name="connsiteX1807" fmla="*/ 8143385 w 9922465"/>
              <a:gd name="connsiteY1807" fmla="*/ 1085914 h 1934496"/>
              <a:gd name="connsiteX1808" fmla="*/ 8088193 w 9922465"/>
              <a:gd name="connsiteY1808" fmla="*/ 1030723 h 1934496"/>
              <a:gd name="connsiteX1809" fmla="*/ 8143385 w 9922465"/>
              <a:gd name="connsiteY1809" fmla="*/ 975532 h 1934496"/>
              <a:gd name="connsiteX1810" fmla="*/ 8009751 w 9922465"/>
              <a:gd name="connsiteY1810" fmla="*/ 975532 h 1934496"/>
              <a:gd name="connsiteX1811" fmla="*/ 8064943 w 9922465"/>
              <a:gd name="connsiteY1811" fmla="*/ 1030723 h 1934496"/>
              <a:gd name="connsiteX1812" fmla="*/ 8009751 w 9922465"/>
              <a:gd name="connsiteY1812" fmla="*/ 1085914 h 1934496"/>
              <a:gd name="connsiteX1813" fmla="*/ 7954559 w 9922465"/>
              <a:gd name="connsiteY1813" fmla="*/ 1030723 h 1934496"/>
              <a:gd name="connsiteX1814" fmla="*/ 8009751 w 9922465"/>
              <a:gd name="connsiteY1814" fmla="*/ 975532 h 1934496"/>
              <a:gd name="connsiteX1815" fmla="*/ 7608847 w 9922465"/>
              <a:gd name="connsiteY1815" fmla="*/ 975532 h 1934496"/>
              <a:gd name="connsiteX1816" fmla="*/ 7664039 w 9922465"/>
              <a:gd name="connsiteY1816" fmla="*/ 1030723 h 1934496"/>
              <a:gd name="connsiteX1817" fmla="*/ 7608847 w 9922465"/>
              <a:gd name="connsiteY1817" fmla="*/ 1085914 h 1934496"/>
              <a:gd name="connsiteX1818" fmla="*/ 7553655 w 9922465"/>
              <a:gd name="connsiteY1818" fmla="*/ 1030723 h 1934496"/>
              <a:gd name="connsiteX1819" fmla="*/ 7608847 w 9922465"/>
              <a:gd name="connsiteY1819" fmla="*/ 975532 h 1934496"/>
              <a:gd name="connsiteX1820" fmla="*/ 7080991 w 9922465"/>
              <a:gd name="connsiteY1820" fmla="*/ 975532 h 1934496"/>
              <a:gd name="connsiteX1821" fmla="*/ 7136183 w 9922465"/>
              <a:gd name="connsiteY1821" fmla="*/ 1030723 h 1934496"/>
              <a:gd name="connsiteX1822" fmla="*/ 7080991 w 9922465"/>
              <a:gd name="connsiteY1822" fmla="*/ 1085914 h 1934496"/>
              <a:gd name="connsiteX1823" fmla="*/ 7025799 w 9922465"/>
              <a:gd name="connsiteY1823" fmla="*/ 1030723 h 1934496"/>
              <a:gd name="connsiteX1824" fmla="*/ 7080991 w 9922465"/>
              <a:gd name="connsiteY1824" fmla="*/ 975532 h 1934496"/>
              <a:gd name="connsiteX1825" fmla="*/ 6553135 w 9922465"/>
              <a:gd name="connsiteY1825" fmla="*/ 975532 h 1934496"/>
              <a:gd name="connsiteX1826" fmla="*/ 6608327 w 9922465"/>
              <a:gd name="connsiteY1826" fmla="*/ 1030723 h 1934496"/>
              <a:gd name="connsiteX1827" fmla="*/ 6553135 w 9922465"/>
              <a:gd name="connsiteY1827" fmla="*/ 1085914 h 1934496"/>
              <a:gd name="connsiteX1828" fmla="*/ 6497943 w 9922465"/>
              <a:gd name="connsiteY1828" fmla="*/ 1030723 h 1934496"/>
              <a:gd name="connsiteX1829" fmla="*/ 6553135 w 9922465"/>
              <a:gd name="connsiteY1829" fmla="*/ 975532 h 1934496"/>
              <a:gd name="connsiteX1830" fmla="*/ 6419501 w 9922465"/>
              <a:gd name="connsiteY1830" fmla="*/ 975532 h 1934496"/>
              <a:gd name="connsiteX1831" fmla="*/ 6474693 w 9922465"/>
              <a:gd name="connsiteY1831" fmla="*/ 1030723 h 1934496"/>
              <a:gd name="connsiteX1832" fmla="*/ 6419501 w 9922465"/>
              <a:gd name="connsiteY1832" fmla="*/ 1085914 h 1934496"/>
              <a:gd name="connsiteX1833" fmla="*/ 6364309 w 9922465"/>
              <a:gd name="connsiteY1833" fmla="*/ 1030723 h 1934496"/>
              <a:gd name="connsiteX1834" fmla="*/ 6419501 w 9922465"/>
              <a:gd name="connsiteY1834" fmla="*/ 975532 h 1934496"/>
              <a:gd name="connsiteX1835" fmla="*/ 6155571 w 9922465"/>
              <a:gd name="connsiteY1835" fmla="*/ 975532 h 1934496"/>
              <a:gd name="connsiteX1836" fmla="*/ 6210763 w 9922465"/>
              <a:gd name="connsiteY1836" fmla="*/ 1030723 h 1934496"/>
              <a:gd name="connsiteX1837" fmla="*/ 6155571 w 9922465"/>
              <a:gd name="connsiteY1837" fmla="*/ 1085914 h 1934496"/>
              <a:gd name="connsiteX1838" fmla="*/ 6100379 w 9922465"/>
              <a:gd name="connsiteY1838" fmla="*/ 1030723 h 1934496"/>
              <a:gd name="connsiteX1839" fmla="*/ 6155571 w 9922465"/>
              <a:gd name="connsiteY1839" fmla="*/ 975532 h 1934496"/>
              <a:gd name="connsiteX1840" fmla="*/ 6021936 w 9922465"/>
              <a:gd name="connsiteY1840" fmla="*/ 975532 h 1934496"/>
              <a:gd name="connsiteX1841" fmla="*/ 6077128 w 9922465"/>
              <a:gd name="connsiteY1841" fmla="*/ 1030723 h 1934496"/>
              <a:gd name="connsiteX1842" fmla="*/ 6021936 w 9922465"/>
              <a:gd name="connsiteY1842" fmla="*/ 1085914 h 1934496"/>
              <a:gd name="connsiteX1843" fmla="*/ 5966744 w 9922465"/>
              <a:gd name="connsiteY1843" fmla="*/ 1030723 h 1934496"/>
              <a:gd name="connsiteX1844" fmla="*/ 6021936 w 9922465"/>
              <a:gd name="connsiteY1844" fmla="*/ 975532 h 1934496"/>
              <a:gd name="connsiteX1845" fmla="*/ 5884963 w 9922465"/>
              <a:gd name="connsiteY1845" fmla="*/ 975532 h 1934496"/>
              <a:gd name="connsiteX1846" fmla="*/ 5940155 w 9922465"/>
              <a:gd name="connsiteY1846" fmla="*/ 1030723 h 1934496"/>
              <a:gd name="connsiteX1847" fmla="*/ 5884963 w 9922465"/>
              <a:gd name="connsiteY1847" fmla="*/ 1085914 h 1934496"/>
              <a:gd name="connsiteX1848" fmla="*/ 5829771 w 9922465"/>
              <a:gd name="connsiteY1848" fmla="*/ 1030723 h 1934496"/>
              <a:gd name="connsiteX1849" fmla="*/ 5884963 w 9922465"/>
              <a:gd name="connsiteY1849" fmla="*/ 975532 h 1934496"/>
              <a:gd name="connsiteX1850" fmla="*/ 5621031 w 9922465"/>
              <a:gd name="connsiteY1850" fmla="*/ 975532 h 1934496"/>
              <a:gd name="connsiteX1851" fmla="*/ 5676223 w 9922465"/>
              <a:gd name="connsiteY1851" fmla="*/ 1030723 h 1934496"/>
              <a:gd name="connsiteX1852" fmla="*/ 5621031 w 9922465"/>
              <a:gd name="connsiteY1852" fmla="*/ 1085914 h 1934496"/>
              <a:gd name="connsiteX1853" fmla="*/ 5565839 w 9922465"/>
              <a:gd name="connsiteY1853" fmla="*/ 1030723 h 1934496"/>
              <a:gd name="connsiteX1854" fmla="*/ 5621031 w 9922465"/>
              <a:gd name="connsiteY1854" fmla="*/ 975532 h 1934496"/>
              <a:gd name="connsiteX1855" fmla="*/ 5223472 w 9922465"/>
              <a:gd name="connsiteY1855" fmla="*/ 975532 h 1934496"/>
              <a:gd name="connsiteX1856" fmla="*/ 5278664 w 9922465"/>
              <a:gd name="connsiteY1856" fmla="*/ 1030723 h 1934496"/>
              <a:gd name="connsiteX1857" fmla="*/ 5223472 w 9922465"/>
              <a:gd name="connsiteY1857" fmla="*/ 1085914 h 1934496"/>
              <a:gd name="connsiteX1858" fmla="*/ 5168280 w 9922465"/>
              <a:gd name="connsiteY1858" fmla="*/ 1030723 h 1934496"/>
              <a:gd name="connsiteX1859" fmla="*/ 5223472 w 9922465"/>
              <a:gd name="connsiteY1859" fmla="*/ 975532 h 1934496"/>
              <a:gd name="connsiteX1860" fmla="*/ 4294710 w 9922465"/>
              <a:gd name="connsiteY1860" fmla="*/ 975532 h 1934496"/>
              <a:gd name="connsiteX1861" fmla="*/ 4349902 w 9922465"/>
              <a:gd name="connsiteY1861" fmla="*/ 1030723 h 1934496"/>
              <a:gd name="connsiteX1862" fmla="*/ 4294710 w 9922465"/>
              <a:gd name="connsiteY1862" fmla="*/ 1085914 h 1934496"/>
              <a:gd name="connsiteX1863" fmla="*/ 4239518 w 9922465"/>
              <a:gd name="connsiteY1863" fmla="*/ 1030723 h 1934496"/>
              <a:gd name="connsiteX1864" fmla="*/ 4294710 w 9922465"/>
              <a:gd name="connsiteY1864" fmla="*/ 975532 h 1934496"/>
              <a:gd name="connsiteX1865" fmla="*/ 3499584 w 9922465"/>
              <a:gd name="connsiteY1865" fmla="*/ 975532 h 1934496"/>
              <a:gd name="connsiteX1866" fmla="*/ 3554776 w 9922465"/>
              <a:gd name="connsiteY1866" fmla="*/ 1030723 h 1934496"/>
              <a:gd name="connsiteX1867" fmla="*/ 3499584 w 9922465"/>
              <a:gd name="connsiteY1867" fmla="*/ 1085914 h 1934496"/>
              <a:gd name="connsiteX1868" fmla="*/ 3444392 w 9922465"/>
              <a:gd name="connsiteY1868" fmla="*/ 1030723 h 1934496"/>
              <a:gd name="connsiteX1869" fmla="*/ 3499584 w 9922465"/>
              <a:gd name="connsiteY1869" fmla="*/ 975532 h 1934496"/>
              <a:gd name="connsiteX1870" fmla="*/ 2834836 w 9922465"/>
              <a:gd name="connsiteY1870" fmla="*/ 975532 h 1934496"/>
              <a:gd name="connsiteX1871" fmla="*/ 2890028 w 9922465"/>
              <a:gd name="connsiteY1871" fmla="*/ 1030723 h 1934496"/>
              <a:gd name="connsiteX1872" fmla="*/ 2834836 w 9922465"/>
              <a:gd name="connsiteY1872" fmla="*/ 1085914 h 1934496"/>
              <a:gd name="connsiteX1873" fmla="*/ 2779643 w 9922465"/>
              <a:gd name="connsiteY1873" fmla="*/ 1030723 h 1934496"/>
              <a:gd name="connsiteX1874" fmla="*/ 2834836 w 9922465"/>
              <a:gd name="connsiteY1874" fmla="*/ 975532 h 1934496"/>
              <a:gd name="connsiteX1875" fmla="*/ 2303639 w 9922465"/>
              <a:gd name="connsiteY1875" fmla="*/ 975532 h 1934496"/>
              <a:gd name="connsiteX1876" fmla="*/ 2358830 w 9922465"/>
              <a:gd name="connsiteY1876" fmla="*/ 1030723 h 1934496"/>
              <a:gd name="connsiteX1877" fmla="*/ 2303639 w 9922465"/>
              <a:gd name="connsiteY1877" fmla="*/ 1085914 h 1934496"/>
              <a:gd name="connsiteX1878" fmla="*/ 2248448 w 9922465"/>
              <a:gd name="connsiteY1878" fmla="*/ 1030723 h 1934496"/>
              <a:gd name="connsiteX1879" fmla="*/ 2303639 w 9922465"/>
              <a:gd name="connsiteY1879" fmla="*/ 975532 h 1934496"/>
              <a:gd name="connsiteX1880" fmla="*/ 2039712 w 9922465"/>
              <a:gd name="connsiteY1880" fmla="*/ 975532 h 1934496"/>
              <a:gd name="connsiteX1881" fmla="*/ 2094905 w 9922465"/>
              <a:gd name="connsiteY1881" fmla="*/ 1030723 h 1934496"/>
              <a:gd name="connsiteX1882" fmla="*/ 2039712 w 9922465"/>
              <a:gd name="connsiteY1882" fmla="*/ 1085914 h 1934496"/>
              <a:gd name="connsiteX1883" fmla="*/ 1984518 w 9922465"/>
              <a:gd name="connsiteY1883" fmla="*/ 1030723 h 1934496"/>
              <a:gd name="connsiteX1884" fmla="*/ 2039712 w 9922465"/>
              <a:gd name="connsiteY1884" fmla="*/ 975532 h 1934496"/>
              <a:gd name="connsiteX1885" fmla="*/ 1909414 w 9922465"/>
              <a:gd name="connsiteY1885" fmla="*/ 975532 h 1934496"/>
              <a:gd name="connsiteX1886" fmla="*/ 1964607 w 9922465"/>
              <a:gd name="connsiteY1886" fmla="*/ 1030723 h 1934496"/>
              <a:gd name="connsiteX1887" fmla="*/ 1909414 w 9922465"/>
              <a:gd name="connsiteY1887" fmla="*/ 1085914 h 1934496"/>
              <a:gd name="connsiteX1888" fmla="*/ 1854220 w 9922465"/>
              <a:gd name="connsiteY1888" fmla="*/ 1030723 h 1934496"/>
              <a:gd name="connsiteX1889" fmla="*/ 1909414 w 9922465"/>
              <a:gd name="connsiteY1889" fmla="*/ 975532 h 1934496"/>
              <a:gd name="connsiteX1890" fmla="*/ 1779117 w 9922465"/>
              <a:gd name="connsiteY1890" fmla="*/ 975532 h 1934496"/>
              <a:gd name="connsiteX1891" fmla="*/ 1834310 w 9922465"/>
              <a:gd name="connsiteY1891" fmla="*/ 1030723 h 1934496"/>
              <a:gd name="connsiteX1892" fmla="*/ 1779117 w 9922465"/>
              <a:gd name="connsiteY1892" fmla="*/ 1085914 h 1934496"/>
              <a:gd name="connsiteX1893" fmla="*/ 1723923 w 9922465"/>
              <a:gd name="connsiteY1893" fmla="*/ 1030723 h 1934496"/>
              <a:gd name="connsiteX1894" fmla="*/ 1779117 w 9922465"/>
              <a:gd name="connsiteY1894" fmla="*/ 975532 h 1934496"/>
              <a:gd name="connsiteX1895" fmla="*/ 1645480 w 9922465"/>
              <a:gd name="connsiteY1895" fmla="*/ 975532 h 1934496"/>
              <a:gd name="connsiteX1896" fmla="*/ 1700679 w 9922465"/>
              <a:gd name="connsiteY1896" fmla="*/ 1030723 h 1934496"/>
              <a:gd name="connsiteX1897" fmla="*/ 1645480 w 9922465"/>
              <a:gd name="connsiteY1897" fmla="*/ 1085914 h 1934496"/>
              <a:gd name="connsiteX1898" fmla="*/ 1590287 w 9922465"/>
              <a:gd name="connsiteY1898" fmla="*/ 1030723 h 1934496"/>
              <a:gd name="connsiteX1899" fmla="*/ 1645480 w 9922465"/>
              <a:gd name="connsiteY1899" fmla="*/ 975532 h 1934496"/>
              <a:gd name="connsiteX1900" fmla="*/ 1515189 w 9922465"/>
              <a:gd name="connsiteY1900" fmla="*/ 975532 h 1934496"/>
              <a:gd name="connsiteX1901" fmla="*/ 1570378 w 9922465"/>
              <a:gd name="connsiteY1901" fmla="*/ 1030723 h 1934496"/>
              <a:gd name="connsiteX1902" fmla="*/ 1515189 w 9922465"/>
              <a:gd name="connsiteY1902" fmla="*/ 1085914 h 1934496"/>
              <a:gd name="connsiteX1903" fmla="*/ 1459995 w 9922465"/>
              <a:gd name="connsiteY1903" fmla="*/ 1030723 h 1934496"/>
              <a:gd name="connsiteX1904" fmla="*/ 1515189 w 9922465"/>
              <a:gd name="connsiteY1904" fmla="*/ 975532 h 1934496"/>
              <a:gd name="connsiteX1905" fmla="*/ 1381549 w 9922465"/>
              <a:gd name="connsiteY1905" fmla="*/ 975532 h 1934496"/>
              <a:gd name="connsiteX1906" fmla="*/ 1436744 w 9922465"/>
              <a:gd name="connsiteY1906" fmla="*/ 1030723 h 1934496"/>
              <a:gd name="connsiteX1907" fmla="*/ 1381549 w 9922465"/>
              <a:gd name="connsiteY1907" fmla="*/ 1085914 h 1934496"/>
              <a:gd name="connsiteX1908" fmla="*/ 1326361 w 9922465"/>
              <a:gd name="connsiteY1908" fmla="*/ 1030723 h 1934496"/>
              <a:gd name="connsiteX1909" fmla="*/ 1381549 w 9922465"/>
              <a:gd name="connsiteY1909" fmla="*/ 975532 h 1934496"/>
              <a:gd name="connsiteX1910" fmla="*/ 1117621 w 9922465"/>
              <a:gd name="connsiteY1910" fmla="*/ 975532 h 1934496"/>
              <a:gd name="connsiteX1911" fmla="*/ 1172814 w 9922465"/>
              <a:gd name="connsiteY1911" fmla="*/ 1030723 h 1934496"/>
              <a:gd name="connsiteX1912" fmla="*/ 1117621 w 9922465"/>
              <a:gd name="connsiteY1912" fmla="*/ 1085914 h 1934496"/>
              <a:gd name="connsiteX1913" fmla="*/ 1062427 w 9922465"/>
              <a:gd name="connsiteY1913" fmla="*/ 1030723 h 1934496"/>
              <a:gd name="connsiteX1914" fmla="*/ 1117621 w 9922465"/>
              <a:gd name="connsiteY1914" fmla="*/ 975532 h 1934496"/>
              <a:gd name="connsiteX1915" fmla="*/ 980643 w 9922465"/>
              <a:gd name="connsiteY1915" fmla="*/ 975532 h 1934496"/>
              <a:gd name="connsiteX1916" fmla="*/ 1035836 w 9922465"/>
              <a:gd name="connsiteY1916" fmla="*/ 1030723 h 1934496"/>
              <a:gd name="connsiteX1917" fmla="*/ 980643 w 9922465"/>
              <a:gd name="connsiteY1917" fmla="*/ 1085914 h 1934496"/>
              <a:gd name="connsiteX1918" fmla="*/ 925449 w 9922465"/>
              <a:gd name="connsiteY1918" fmla="*/ 1030723 h 1934496"/>
              <a:gd name="connsiteX1919" fmla="*/ 980643 w 9922465"/>
              <a:gd name="connsiteY1919" fmla="*/ 975532 h 1934496"/>
              <a:gd name="connsiteX1920" fmla="*/ 716703 w 9922465"/>
              <a:gd name="connsiteY1920" fmla="*/ 975532 h 1934496"/>
              <a:gd name="connsiteX1921" fmla="*/ 771897 w 9922465"/>
              <a:gd name="connsiteY1921" fmla="*/ 1030723 h 1934496"/>
              <a:gd name="connsiteX1922" fmla="*/ 716703 w 9922465"/>
              <a:gd name="connsiteY1922" fmla="*/ 1085914 h 1934496"/>
              <a:gd name="connsiteX1923" fmla="*/ 661511 w 9922465"/>
              <a:gd name="connsiteY1923" fmla="*/ 1030723 h 1934496"/>
              <a:gd name="connsiteX1924" fmla="*/ 716703 w 9922465"/>
              <a:gd name="connsiteY1924" fmla="*/ 975532 h 1934496"/>
              <a:gd name="connsiteX1925" fmla="*/ 583065 w 9922465"/>
              <a:gd name="connsiteY1925" fmla="*/ 975532 h 1934496"/>
              <a:gd name="connsiteX1926" fmla="*/ 638258 w 9922465"/>
              <a:gd name="connsiteY1926" fmla="*/ 1030723 h 1934496"/>
              <a:gd name="connsiteX1927" fmla="*/ 583065 w 9922465"/>
              <a:gd name="connsiteY1927" fmla="*/ 1085914 h 1934496"/>
              <a:gd name="connsiteX1928" fmla="*/ 527871 w 9922465"/>
              <a:gd name="connsiteY1928" fmla="*/ 1030723 h 1934496"/>
              <a:gd name="connsiteX1929" fmla="*/ 583065 w 9922465"/>
              <a:gd name="connsiteY1929" fmla="*/ 975532 h 1934496"/>
              <a:gd name="connsiteX1930" fmla="*/ 449419 w 9922465"/>
              <a:gd name="connsiteY1930" fmla="*/ 975532 h 1934496"/>
              <a:gd name="connsiteX1931" fmla="*/ 504612 w 9922465"/>
              <a:gd name="connsiteY1931" fmla="*/ 1030723 h 1934496"/>
              <a:gd name="connsiteX1932" fmla="*/ 449419 w 9922465"/>
              <a:gd name="connsiteY1932" fmla="*/ 1085914 h 1934496"/>
              <a:gd name="connsiteX1933" fmla="*/ 394227 w 9922465"/>
              <a:gd name="connsiteY1933" fmla="*/ 1030723 h 1934496"/>
              <a:gd name="connsiteX1934" fmla="*/ 449419 w 9922465"/>
              <a:gd name="connsiteY1934" fmla="*/ 975532 h 1934496"/>
              <a:gd name="connsiteX1935" fmla="*/ 319124 w 9922465"/>
              <a:gd name="connsiteY1935" fmla="*/ 975532 h 1934496"/>
              <a:gd name="connsiteX1936" fmla="*/ 374317 w 9922465"/>
              <a:gd name="connsiteY1936" fmla="*/ 1030723 h 1934496"/>
              <a:gd name="connsiteX1937" fmla="*/ 319124 w 9922465"/>
              <a:gd name="connsiteY1937" fmla="*/ 1085914 h 1934496"/>
              <a:gd name="connsiteX1938" fmla="*/ 263931 w 9922465"/>
              <a:gd name="connsiteY1938" fmla="*/ 1030723 h 1934496"/>
              <a:gd name="connsiteX1939" fmla="*/ 319124 w 9922465"/>
              <a:gd name="connsiteY1939" fmla="*/ 975532 h 1934496"/>
              <a:gd name="connsiteX1940" fmla="*/ 185492 w 9922465"/>
              <a:gd name="connsiteY1940" fmla="*/ 975532 h 1934496"/>
              <a:gd name="connsiteX1941" fmla="*/ 240682 w 9922465"/>
              <a:gd name="connsiteY1941" fmla="*/ 1030723 h 1934496"/>
              <a:gd name="connsiteX1942" fmla="*/ 185492 w 9922465"/>
              <a:gd name="connsiteY1942" fmla="*/ 1085914 h 1934496"/>
              <a:gd name="connsiteX1943" fmla="*/ 130299 w 9922465"/>
              <a:gd name="connsiteY1943" fmla="*/ 1030723 h 1934496"/>
              <a:gd name="connsiteX1944" fmla="*/ 185492 w 9922465"/>
              <a:gd name="connsiteY1944" fmla="*/ 975532 h 1934496"/>
              <a:gd name="connsiteX1945" fmla="*/ 55197 w 9922465"/>
              <a:gd name="connsiteY1945" fmla="*/ 975532 h 1934496"/>
              <a:gd name="connsiteX1946" fmla="*/ 110388 w 9922465"/>
              <a:gd name="connsiteY1946" fmla="*/ 1030723 h 1934496"/>
              <a:gd name="connsiteX1947" fmla="*/ 55197 w 9922465"/>
              <a:gd name="connsiteY1947" fmla="*/ 1085914 h 1934496"/>
              <a:gd name="connsiteX1948" fmla="*/ 7 w 9922465"/>
              <a:gd name="connsiteY1948" fmla="*/ 1030723 h 1934496"/>
              <a:gd name="connsiteX1949" fmla="*/ 55197 w 9922465"/>
              <a:gd name="connsiteY1949" fmla="*/ 975532 h 1934496"/>
              <a:gd name="connsiteX1950" fmla="*/ 9469710 w 9922465"/>
              <a:gd name="connsiteY1950" fmla="*/ 855263 h 1934496"/>
              <a:gd name="connsiteX1951" fmla="*/ 9524902 w 9922465"/>
              <a:gd name="connsiteY1951" fmla="*/ 910454 h 1934496"/>
              <a:gd name="connsiteX1952" fmla="*/ 9469710 w 9922465"/>
              <a:gd name="connsiteY1952" fmla="*/ 965645 h 1934496"/>
              <a:gd name="connsiteX1953" fmla="*/ 9414518 w 9922465"/>
              <a:gd name="connsiteY1953" fmla="*/ 910454 h 1934496"/>
              <a:gd name="connsiteX1954" fmla="*/ 9469710 w 9922465"/>
              <a:gd name="connsiteY1954" fmla="*/ 855263 h 1934496"/>
              <a:gd name="connsiteX1955" fmla="*/ 9336075 w 9922465"/>
              <a:gd name="connsiteY1955" fmla="*/ 855263 h 1934496"/>
              <a:gd name="connsiteX1956" fmla="*/ 9391267 w 9922465"/>
              <a:gd name="connsiteY1956" fmla="*/ 910454 h 1934496"/>
              <a:gd name="connsiteX1957" fmla="*/ 9336075 w 9922465"/>
              <a:gd name="connsiteY1957" fmla="*/ 965645 h 1934496"/>
              <a:gd name="connsiteX1958" fmla="*/ 9280883 w 9922465"/>
              <a:gd name="connsiteY1958" fmla="*/ 910454 h 1934496"/>
              <a:gd name="connsiteX1959" fmla="*/ 9336075 w 9922465"/>
              <a:gd name="connsiteY1959" fmla="*/ 855263 h 1934496"/>
              <a:gd name="connsiteX1960" fmla="*/ 9199100 w 9922465"/>
              <a:gd name="connsiteY1960" fmla="*/ 855263 h 1934496"/>
              <a:gd name="connsiteX1961" fmla="*/ 9254292 w 9922465"/>
              <a:gd name="connsiteY1961" fmla="*/ 910454 h 1934496"/>
              <a:gd name="connsiteX1962" fmla="*/ 9199100 w 9922465"/>
              <a:gd name="connsiteY1962" fmla="*/ 965645 h 1934496"/>
              <a:gd name="connsiteX1963" fmla="*/ 9143908 w 9922465"/>
              <a:gd name="connsiteY1963" fmla="*/ 910454 h 1934496"/>
              <a:gd name="connsiteX1964" fmla="*/ 9199100 w 9922465"/>
              <a:gd name="connsiteY1964" fmla="*/ 855263 h 1934496"/>
              <a:gd name="connsiteX1965" fmla="*/ 9068806 w 9922465"/>
              <a:gd name="connsiteY1965" fmla="*/ 855263 h 1934496"/>
              <a:gd name="connsiteX1966" fmla="*/ 9123998 w 9922465"/>
              <a:gd name="connsiteY1966" fmla="*/ 910454 h 1934496"/>
              <a:gd name="connsiteX1967" fmla="*/ 9068806 w 9922465"/>
              <a:gd name="connsiteY1967" fmla="*/ 965645 h 1934496"/>
              <a:gd name="connsiteX1968" fmla="*/ 9013614 w 9922465"/>
              <a:gd name="connsiteY1968" fmla="*/ 910454 h 1934496"/>
              <a:gd name="connsiteX1969" fmla="*/ 9068806 w 9922465"/>
              <a:gd name="connsiteY1969" fmla="*/ 855263 h 1934496"/>
              <a:gd name="connsiteX1970" fmla="*/ 8935170 w 9922465"/>
              <a:gd name="connsiteY1970" fmla="*/ 855263 h 1934496"/>
              <a:gd name="connsiteX1971" fmla="*/ 8990362 w 9922465"/>
              <a:gd name="connsiteY1971" fmla="*/ 910454 h 1934496"/>
              <a:gd name="connsiteX1972" fmla="*/ 8935170 w 9922465"/>
              <a:gd name="connsiteY1972" fmla="*/ 965645 h 1934496"/>
              <a:gd name="connsiteX1973" fmla="*/ 8879978 w 9922465"/>
              <a:gd name="connsiteY1973" fmla="*/ 910454 h 1934496"/>
              <a:gd name="connsiteX1974" fmla="*/ 8935170 w 9922465"/>
              <a:gd name="connsiteY1974" fmla="*/ 855263 h 1934496"/>
              <a:gd name="connsiteX1975" fmla="*/ 8801536 w 9922465"/>
              <a:gd name="connsiteY1975" fmla="*/ 855263 h 1934496"/>
              <a:gd name="connsiteX1976" fmla="*/ 8856728 w 9922465"/>
              <a:gd name="connsiteY1976" fmla="*/ 910454 h 1934496"/>
              <a:gd name="connsiteX1977" fmla="*/ 8801536 w 9922465"/>
              <a:gd name="connsiteY1977" fmla="*/ 965645 h 1934496"/>
              <a:gd name="connsiteX1978" fmla="*/ 8746344 w 9922465"/>
              <a:gd name="connsiteY1978" fmla="*/ 910454 h 1934496"/>
              <a:gd name="connsiteX1979" fmla="*/ 8801536 w 9922465"/>
              <a:gd name="connsiteY1979" fmla="*/ 855263 h 1934496"/>
              <a:gd name="connsiteX1980" fmla="*/ 8671243 w 9922465"/>
              <a:gd name="connsiteY1980" fmla="*/ 855263 h 1934496"/>
              <a:gd name="connsiteX1981" fmla="*/ 8726435 w 9922465"/>
              <a:gd name="connsiteY1981" fmla="*/ 910454 h 1934496"/>
              <a:gd name="connsiteX1982" fmla="*/ 8671243 w 9922465"/>
              <a:gd name="connsiteY1982" fmla="*/ 965645 h 1934496"/>
              <a:gd name="connsiteX1983" fmla="*/ 8616051 w 9922465"/>
              <a:gd name="connsiteY1983" fmla="*/ 910454 h 1934496"/>
              <a:gd name="connsiteX1984" fmla="*/ 8671243 w 9922465"/>
              <a:gd name="connsiteY1984" fmla="*/ 855263 h 1934496"/>
              <a:gd name="connsiteX1985" fmla="*/ 8537609 w 9922465"/>
              <a:gd name="connsiteY1985" fmla="*/ 855263 h 1934496"/>
              <a:gd name="connsiteX1986" fmla="*/ 8592801 w 9922465"/>
              <a:gd name="connsiteY1986" fmla="*/ 910454 h 1934496"/>
              <a:gd name="connsiteX1987" fmla="*/ 8537609 w 9922465"/>
              <a:gd name="connsiteY1987" fmla="*/ 965645 h 1934496"/>
              <a:gd name="connsiteX1988" fmla="*/ 8482417 w 9922465"/>
              <a:gd name="connsiteY1988" fmla="*/ 910454 h 1934496"/>
              <a:gd name="connsiteX1989" fmla="*/ 8537609 w 9922465"/>
              <a:gd name="connsiteY1989" fmla="*/ 855263 h 1934496"/>
              <a:gd name="connsiteX1990" fmla="*/ 8407315 w 9922465"/>
              <a:gd name="connsiteY1990" fmla="*/ 855263 h 1934496"/>
              <a:gd name="connsiteX1991" fmla="*/ 8462507 w 9922465"/>
              <a:gd name="connsiteY1991" fmla="*/ 910454 h 1934496"/>
              <a:gd name="connsiteX1992" fmla="*/ 8407315 w 9922465"/>
              <a:gd name="connsiteY1992" fmla="*/ 965645 h 1934496"/>
              <a:gd name="connsiteX1993" fmla="*/ 8352123 w 9922465"/>
              <a:gd name="connsiteY1993" fmla="*/ 910454 h 1934496"/>
              <a:gd name="connsiteX1994" fmla="*/ 8407315 w 9922465"/>
              <a:gd name="connsiteY1994" fmla="*/ 855263 h 1934496"/>
              <a:gd name="connsiteX1995" fmla="*/ 8273681 w 9922465"/>
              <a:gd name="connsiteY1995" fmla="*/ 855263 h 1934496"/>
              <a:gd name="connsiteX1996" fmla="*/ 8328873 w 9922465"/>
              <a:gd name="connsiteY1996" fmla="*/ 910454 h 1934496"/>
              <a:gd name="connsiteX1997" fmla="*/ 8273681 w 9922465"/>
              <a:gd name="connsiteY1997" fmla="*/ 965645 h 1934496"/>
              <a:gd name="connsiteX1998" fmla="*/ 8218489 w 9922465"/>
              <a:gd name="connsiteY1998" fmla="*/ 910454 h 1934496"/>
              <a:gd name="connsiteX1999" fmla="*/ 8273681 w 9922465"/>
              <a:gd name="connsiteY1999" fmla="*/ 855263 h 1934496"/>
              <a:gd name="connsiteX2000" fmla="*/ 8143386 w 9922465"/>
              <a:gd name="connsiteY2000" fmla="*/ 855263 h 1934496"/>
              <a:gd name="connsiteX2001" fmla="*/ 8198578 w 9922465"/>
              <a:gd name="connsiteY2001" fmla="*/ 910454 h 1934496"/>
              <a:gd name="connsiteX2002" fmla="*/ 8143386 w 9922465"/>
              <a:gd name="connsiteY2002" fmla="*/ 965645 h 1934496"/>
              <a:gd name="connsiteX2003" fmla="*/ 8088194 w 9922465"/>
              <a:gd name="connsiteY2003" fmla="*/ 910454 h 1934496"/>
              <a:gd name="connsiteX2004" fmla="*/ 8143386 w 9922465"/>
              <a:gd name="connsiteY2004" fmla="*/ 855263 h 1934496"/>
              <a:gd name="connsiteX2005" fmla="*/ 8009752 w 9922465"/>
              <a:gd name="connsiteY2005" fmla="*/ 855263 h 1934496"/>
              <a:gd name="connsiteX2006" fmla="*/ 8064944 w 9922465"/>
              <a:gd name="connsiteY2006" fmla="*/ 910454 h 1934496"/>
              <a:gd name="connsiteX2007" fmla="*/ 8009752 w 9922465"/>
              <a:gd name="connsiteY2007" fmla="*/ 965645 h 1934496"/>
              <a:gd name="connsiteX2008" fmla="*/ 7954560 w 9922465"/>
              <a:gd name="connsiteY2008" fmla="*/ 910454 h 1934496"/>
              <a:gd name="connsiteX2009" fmla="*/ 8009752 w 9922465"/>
              <a:gd name="connsiteY2009" fmla="*/ 855263 h 1934496"/>
              <a:gd name="connsiteX2010" fmla="*/ 7876117 w 9922465"/>
              <a:gd name="connsiteY2010" fmla="*/ 855263 h 1934496"/>
              <a:gd name="connsiteX2011" fmla="*/ 7931309 w 9922465"/>
              <a:gd name="connsiteY2011" fmla="*/ 910454 h 1934496"/>
              <a:gd name="connsiteX2012" fmla="*/ 7876117 w 9922465"/>
              <a:gd name="connsiteY2012" fmla="*/ 965645 h 1934496"/>
              <a:gd name="connsiteX2013" fmla="*/ 7820925 w 9922465"/>
              <a:gd name="connsiteY2013" fmla="*/ 910454 h 1934496"/>
              <a:gd name="connsiteX2014" fmla="*/ 7876117 w 9922465"/>
              <a:gd name="connsiteY2014" fmla="*/ 855263 h 1934496"/>
              <a:gd name="connsiteX2015" fmla="*/ 7745822 w 9922465"/>
              <a:gd name="connsiteY2015" fmla="*/ 855263 h 1934496"/>
              <a:gd name="connsiteX2016" fmla="*/ 7801014 w 9922465"/>
              <a:gd name="connsiteY2016" fmla="*/ 910454 h 1934496"/>
              <a:gd name="connsiteX2017" fmla="*/ 7745822 w 9922465"/>
              <a:gd name="connsiteY2017" fmla="*/ 965645 h 1934496"/>
              <a:gd name="connsiteX2018" fmla="*/ 7690630 w 9922465"/>
              <a:gd name="connsiteY2018" fmla="*/ 910454 h 1934496"/>
              <a:gd name="connsiteX2019" fmla="*/ 7745822 w 9922465"/>
              <a:gd name="connsiteY2019" fmla="*/ 855263 h 1934496"/>
              <a:gd name="connsiteX2020" fmla="*/ 7608849 w 9922465"/>
              <a:gd name="connsiteY2020" fmla="*/ 855263 h 1934496"/>
              <a:gd name="connsiteX2021" fmla="*/ 7664041 w 9922465"/>
              <a:gd name="connsiteY2021" fmla="*/ 910454 h 1934496"/>
              <a:gd name="connsiteX2022" fmla="*/ 7608849 w 9922465"/>
              <a:gd name="connsiteY2022" fmla="*/ 965645 h 1934496"/>
              <a:gd name="connsiteX2023" fmla="*/ 7553657 w 9922465"/>
              <a:gd name="connsiteY2023" fmla="*/ 910454 h 1934496"/>
              <a:gd name="connsiteX2024" fmla="*/ 7608849 w 9922465"/>
              <a:gd name="connsiteY2024" fmla="*/ 855263 h 1934496"/>
              <a:gd name="connsiteX2025" fmla="*/ 7481895 w 9922465"/>
              <a:gd name="connsiteY2025" fmla="*/ 855263 h 1934496"/>
              <a:gd name="connsiteX2026" fmla="*/ 7537087 w 9922465"/>
              <a:gd name="connsiteY2026" fmla="*/ 910454 h 1934496"/>
              <a:gd name="connsiteX2027" fmla="*/ 7481895 w 9922465"/>
              <a:gd name="connsiteY2027" fmla="*/ 965645 h 1934496"/>
              <a:gd name="connsiteX2028" fmla="*/ 7426703 w 9922465"/>
              <a:gd name="connsiteY2028" fmla="*/ 910454 h 1934496"/>
              <a:gd name="connsiteX2029" fmla="*/ 7481895 w 9922465"/>
              <a:gd name="connsiteY2029" fmla="*/ 855263 h 1934496"/>
              <a:gd name="connsiteX2030" fmla="*/ 7341578 w 9922465"/>
              <a:gd name="connsiteY2030" fmla="*/ 855263 h 1934496"/>
              <a:gd name="connsiteX2031" fmla="*/ 7396770 w 9922465"/>
              <a:gd name="connsiteY2031" fmla="*/ 910454 h 1934496"/>
              <a:gd name="connsiteX2032" fmla="*/ 7341578 w 9922465"/>
              <a:gd name="connsiteY2032" fmla="*/ 965645 h 1934496"/>
              <a:gd name="connsiteX2033" fmla="*/ 7286386 w 9922465"/>
              <a:gd name="connsiteY2033" fmla="*/ 910454 h 1934496"/>
              <a:gd name="connsiteX2034" fmla="*/ 7341578 w 9922465"/>
              <a:gd name="connsiteY2034" fmla="*/ 855263 h 1934496"/>
              <a:gd name="connsiteX2035" fmla="*/ 7211285 w 9922465"/>
              <a:gd name="connsiteY2035" fmla="*/ 855263 h 1934496"/>
              <a:gd name="connsiteX2036" fmla="*/ 7266477 w 9922465"/>
              <a:gd name="connsiteY2036" fmla="*/ 910454 h 1934496"/>
              <a:gd name="connsiteX2037" fmla="*/ 7211285 w 9922465"/>
              <a:gd name="connsiteY2037" fmla="*/ 965645 h 1934496"/>
              <a:gd name="connsiteX2038" fmla="*/ 7156093 w 9922465"/>
              <a:gd name="connsiteY2038" fmla="*/ 910454 h 1934496"/>
              <a:gd name="connsiteX2039" fmla="*/ 7211285 w 9922465"/>
              <a:gd name="connsiteY2039" fmla="*/ 855263 h 1934496"/>
              <a:gd name="connsiteX2040" fmla="*/ 7080993 w 9922465"/>
              <a:gd name="connsiteY2040" fmla="*/ 855263 h 1934496"/>
              <a:gd name="connsiteX2041" fmla="*/ 7136185 w 9922465"/>
              <a:gd name="connsiteY2041" fmla="*/ 910454 h 1934496"/>
              <a:gd name="connsiteX2042" fmla="*/ 7080993 w 9922465"/>
              <a:gd name="connsiteY2042" fmla="*/ 965645 h 1934496"/>
              <a:gd name="connsiteX2043" fmla="*/ 7025801 w 9922465"/>
              <a:gd name="connsiteY2043" fmla="*/ 910454 h 1934496"/>
              <a:gd name="connsiteX2044" fmla="*/ 7080993 w 9922465"/>
              <a:gd name="connsiteY2044" fmla="*/ 855263 h 1934496"/>
              <a:gd name="connsiteX2045" fmla="*/ 6947357 w 9922465"/>
              <a:gd name="connsiteY2045" fmla="*/ 855263 h 1934496"/>
              <a:gd name="connsiteX2046" fmla="*/ 7002549 w 9922465"/>
              <a:gd name="connsiteY2046" fmla="*/ 910454 h 1934496"/>
              <a:gd name="connsiteX2047" fmla="*/ 6947357 w 9922465"/>
              <a:gd name="connsiteY2047" fmla="*/ 965645 h 1934496"/>
              <a:gd name="connsiteX2048" fmla="*/ 6892165 w 9922465"/>
              <a:gd name="connsiteY2048" fmla="*/ 910454 h 1934496"/>
              <a:gd name="connsiteX2049" fmla="*/ 6947357 w 9922465"/>
              <a:gd name="connsiteY2049" fmla="*/ 855263 h 1934496"/>
              <a:gd name="connsiteX2050" fmla="*/ 6817063 w 9922465"/>
              <a:gd name="connsiteY2050" fmla="*/ 855263 h 1934496"/>
              <a:gd name="connsiteX2051" fmla="*/ 6872255 w 9922465"/>
              <a:gd name="connsiteY2051" fmla="*/ 910454 h 1934496"/>
              <a:gd name="connsiteX2052" fmla="*/ 6817063 w 9922465"/>
              <a:gd name="connsiteY2052" fmla="*/ 965645 h 1934496"/>
              <a:gd name="connsiteX2053" fmla="*/ 6761871 w 9922465"/>
              <a:gd name="connsiteY2053" fmla="*/ 910454 h 1934496"/>
              <a:gd name="connsiteX2054" fmla="*/ 6817063 w 9922465"/>
              <a:gd name="connsiteY2054" fmla="*/ 855263 h 1934496"/>
              <a:gd name="connsiteX2055" fmla="*/ 6683430 w 9922465"/>
              <a:gd name="connsiteY2055" fmla="*/ 855263 h 1934496"/>
              <a:gd name="connsiteX2056" fmla="*/ 6738622 w 9922465"/>
              <a:gd name="connsiteY2056" fmla="*/ 910454 h 1934496"/>
              <a:gd name="connsiteX2057" fmla="*/ 6683430 w 9922465"/>
              <a:gd name="connsiteY2057" fmla="*/ 965645 h 1934496"/>
              <a:gd name="connsiteX2058" fmla="*/ 6628238 w 9922465"/>
              <a:gd name="connsiteY2058" fmla="*/ 910454 h 1934496"/>
              <a:gd name="connsiteX2059" fmla="*/ 6683430 w 9922465"/>
              <a:gd name="connsiteY2059" fmla="*/ 855263 h 1934496"/>
              <a:gd name="connsiteX2060" fmla="*/ 6553135 w 9922465"/>
              <a:gd name="connsiteY2060" fmla="*/ 855263 h 1934496"/>
              <a:gd name="connsiteX2061" fmla="*/ 6608327 w 9922465"/>
              <a:gd name="connsiteY2061" fmla="*/ 910454 h 1934496"/>
              <a:gd name="connsiteX2062" fmla="*/ 6553135 w 9922465"/>
              <a:gd name="connsiteY2062" fmla="*/ 965645 h 1934496"/>
              <a:gd name="connsiteX2063" fmla="*/ 6497943 w 9922465"/>
              <a:gd name="connsiteY2063" fmla="*/ 910454 h 1934496"/>
              <a:gd name="connsiteX2064" fmla="*/ 6553135 w 9922465"/>
              <a:gd name="connsiteY2064" fmla="*/ 855263 h 1934496"/>
              <a:gd name="connsiteX2065" fmla="*/ 6419502 w 9922465"/>
              <a:gd name="connsiteY2065" fmla="*/ 855263 h 1934496"/>
              <a:gd name="connsiteX2066" fmla="*/ 6474694 w 9922465"/>
              <a:gd name="connsiteY2066" fmla="*/ 910454 h 1934496"/>
              <a:gd name="connsiteX2067" fmla="*/ 6419502 w 9922465"/>
              <a:gd name="connsiteY2067" fmla="*/ 965645 h 1934496"/>
              <a:gd name="connsiteX2068" fmla="*/ 6364310 w 9922465"/>
              <a:gd name="connsiteY2068" fmla="*/ 910454 h 1934496"/>
              <a:gd name="connsiteX2069" fmla="*/ 6419502 w 9922465"/>
              <a:gd name="connsiteY2069" fmla="*/ 855263 h 1934496"/>
              <a:gd name="connsiteX2070" fmla="*/ 6289206 w 9922465"/>
              <a:gd name="connsiteY2070" fmla="*/ 855263 h 1934496"/>
              <a:gd name="connsiteX2071" fmla="*/ 6344398 w 9922465"/>
              <a:gd name="connsiteY2071" fmla="*/ 910454 h 1934496"/>
              <a:gd name="connsiteX2072" fmla="*/ 6289206 w 9922465"/>
              <a:gd name="connsiteY2072" fmla="*/ 965645 h 1934496"/>
              <a:gd name="connsiteX2073" fmla="*/ 6234014 w 9922465"/>
              <a:gd name="connsiteY2073" fmla="*/ 910454 h 1934496"/>
              <a:gd name="connsiteX2074" fmla="*/ 6289206 w 9922465"/>
              <a:gd name="connsiteY2074" fmla="*/ 855263 h 1934496"/>
              <a:gd name="connsiteX2075" fmla="*/ 6155571 w 9922465"/>
              <a:gd name="connsiteY2075" fmla="*/ 855263 h 1934496"/>
              <a:gd name="connsiteX2076" fmla="*/ 6210763 w 9922465"/>
              <a:gd name="connsiteY2076" fmla="*/ 910454 h 1934496"/>
              <a:gd name="connsiteX2077" fmla="*/ 6155571 w 9922465"/>
              <a:gd name="connsiteY2077" fmla="*/ 965645 h 1934496"/>
              <a:gd name="connsiteX2078" fmla="*/ 6100379 w 9922465"/>
              <a:gd name="connsiteY2078" fmla="*/ 910454 h 1934496"/>
              <a:gd name="connsiteX2079" fmla="*/ 6155571 w 9922465"/>
              <a:gd name="connsiteY2079" fmla="*/ 855263 h 1934496"/>
              <a:gd name="connsiteX2080" fmla="*/ 6021938 w 9922465"/>
              <a:gd name="connsiteY2080" fmla="*/ 855263 h 1934496"/>
              <a:gd name="connsiteX2081" fmla="*/ 6077130 w 9922465"/>
              <a:gd name="connsiteY2081" fmla="*/ 910454 h 1934496"/>
              <a:gd name="connsiteX2082" fmla="*/ 6021938 w 9922465"/>
              <a:gd name="connsiteY2082" fmla="*/ 965645 h 1934496"/>
              <a:gd name="connsiteX2083" fmla="*/ 5966746 w 9922465"/>
              <a:gd name="connsiteY2083" fmla="*/ 910454 h 1934496"/>
              <a:gd name="connsiteX2084" fmla="*/ 6021938 w 9922465"/>
              <a:gd name="connsiteY2084" fmla="*/ 855263 h 1934496"/>
              <a:gd name="connsiteX2085" fmla="*/ 5884961 w 9922465"/>
              <a:gd name="connsiteY2085" fmla="*/ 855263 h 1934496"/>
              <a:gd name="connsiteX2086" fmla="*/ 5940153 w 9922465"/>
              <a:gd name="connsiteY2086" fmla="*/ 910454 h 1934496"/>
              <a:gd name="connsiteX2087" fmla="*/ 5884961 w 9922465"/>
              <a:gd name="connsiteY2087" fmla="*/ 965645 h 1934496"/>
              <a:gd name="connsiteX2088" fmla="*/ 5829769 w 9922465"/>
              <a:gd name="connsiteY2088" fmla="*/ 910454 h 1934496"/>
              <a:gd name="connsiteX2089" fmla="*/ 5884961 w 9922465"/>
              <a:gd name="connsiteY2089" fmla="*/ 855263 h 1934496"/>
              <a:gd name="connsiteX2090" fmla="*/ 5754668 w 9922465"/>
              <a:gd name="connsiteY2090" fmla="*/ 855263 h 1934496"/>
              <a:gd name="connsiteX2091" fmla="*/ 5809860 w 9922465"/>
              <a:gd name="connsiteY2091" fmla="*/ 910454 h 1934496"/>
              <a:gd name="connsiteX2092" fmla="*/ 5754668 w 9922465"/>
              <a:gd name="connsiteY2092" fmla="*/ 965645 h 1934496"/>
              <a:gd name="connsiteX2093" fmla="*/ 5699476 w 9922465"/>
              <a:gd name="connsiteY2093" fmla="*/ 910454 h 1934496"/>
              <a:gd name="connsiteX2094" fmla="*/ 5754668 w 9922465"/>
              <a:gd name="connsiteY2094" fmla="*/ 855263 h 1934496"/>
              <a:gd name="connsiteX2095" fmla="*/ 5621034 w 9922465"/>
              <a:gd name="connsiteY2095" fmla="*/ 855263 h 1934496"/>
              <a:gd name="connsiteX2096" fmla="*/ 5676226 w 9922465"/>
              <a:gd name="connsiteY2096" fmla="*/ 910454 h 1934496"/>
              <a:gd name="connsiteX2097" fmla="*/ 5621034 w 9922465"/>
              <a:gd name="connsiteY2097" fmla="*/ 965645 h 1934496"/>
              <a:gd name="connsiteX2098" fmla="*/ 5565842 w 9922465"/>
              <a:gd name="connsiteY2098" fmla="*/ 910454 h 1934496"/>
              <a:gd name="connsiteX2099" fmla="*/ 5621034 w 9922465"/>
              <a:gd name="connsiteY2099" fmla="*/ 855263 h 1934496"/>
              <a:gd name="connsiteX2100" fmla="*/ 5487399 w 9922465"/>
              <a:gd name="connsiteY2100" fmla="*/ 855263 h 1934496"/>
              <a:gd name="connsiteX2101" fmla="*/ 5542591 w 9922465"/>
              <a:gd name="connsiteY2101" fmla="*/ 910454 h 1934496"/>
              <a:gd name="connsiteX2102" fmla="*/ 5487399 w 9922465"/>
              <a:gd name="connsiteY2102" fmla="*/ 965645 h 1934496"/>
              <a:gd name="connsiteX2103" fmla="*/ 5432207 w 9922465"/>
              <a:gd name="connsiteY2103" fmla="*/ 910454 h 1934496"/>
              <a:gd name="connsiteX2104" fmla="*/ 5487399 w 9922465"/>
              <a:gd name="connsiteY2104" fmla="*/ 855263 h 1934496"/>
              <a:gd name="connsiteX2105" fmla="*/ 5357105 w 9922465"/>
              <a:gd name="connsiteY2105" fmla="*/ 855263 h 1934496"/>
              <a:gd name="connsiteX2106" fmla="*/ 5412297 w 9922465"/>
              <a:gd name="connsiteY2106" fmla="*/ 910454 h 1934496"/>
              <a:gd name="connsiteX2107" fmla="*/ 5357105 w 9922465"/>
              <a:gd name="connsiteY2107" fmla="*/ 965645 h 1934496"/>
              <a:gd name="connsiteX2108" fmla="*/ 5301913 w 9922465"/>
              <a:gd name="connsiteY2108" fmla="*/ 910454 h 1934496"/>
              <a:gd name="connsiteX2109" fmla="*/ 5357105 w 9922465"/>
              <a:gd name="connsiteY2109" fmla="*/ 855263 h 1934496"/>
              <a:gd name="connsiteX2110" fmla="*/ 5223472 w 9922465"/>
              <a:gd name="connsiteY2110" fmla="*/ 855263 h 1934496"/>
              <a:gd name="connsiteX2111" fmla="*/ 5278664 w 9922465"/>
              <a:gd name="connsiteY2111" fmla="*/ 910454 h 1934496"/>
              <a:gd name="connsiteX2112" fmla="*/ 5223472 w 9922465"/>
              <a:gd name="connsiteY2112" fmla="*/ 965645 h 1934496"/>
              <a:gd name="connsiteX2113" fmla="*/ 5168280 w 9922465"/>
              <a:gd name="connsiteY2113" fmla="*/ 910454 h 1934496"/>
              <a:gd name="connsiteX2114" fmla="*/ 5223472 w 9922465"/>
              <a:gd name="connsiteY2114" fmla="*/ 855263 h 1934496"/>
              <a:gd name="connsiteX2115" fmla="*/ 5093178 w 9922465"/>
              <a:gd name="connsiteY2115" fmla="*/ 855263 h 1934496"/>
              <a:gd name="connsiteX2116" fmla="*/ 5148370 w 9922465"/>
              <a:gd name="connsiteY2116" fmla="*/ 910454 h 1934496"/>
              <a:gd name="connsiteX2117" fmla="*/ 5093178 w 9922465"/>
              <a:gd name="connsiteY2117" fmla="*/ 965645 h 1934496"/>
              <a:gd name="connsiteX2118" fmla="*/ 5037986 w 9922465"/>
              <a:gd name="connsiteY2118" fmla="*/ 910454 h 1934496"/>
              <a:gd name="connsiteX2119" fmla="*/ 5093178 w 9922465"/>
              <a:gd name="connsiteY2119" fmla="*/ 855263 h 1934496"/>
              <a:gd name="connsiteX2120" fmla="*/ 4161076 w 9922465"/>
              <a:gd name="connsiteY2120" fmla="*/ 855263 h 1934496"/>
              <a:gd name="connsiteX2121" fmla="*/ 4216268 w 9922465"/>
              <a:gd name="connsiteY2121" fmla="*/ 910454 h 1934496"/>
              <a:gd name="connsiteX2122" fmla="*/ 4161076 w 9922465"/>
              <a:gd name="connsiteY2122" fmla="*/ 965645 h 1934496"/>
              <a:gd name="connsiteX2123" fmla="*/ 4105884 w 9922465"/>
              <a:gd name="connsiteY2123" fmla="*/ 910454 h 1934496"/>
              <a:gd name="connsiteX2124" fmla="*/ 4161076 w 9922465"/>
              <a:gd name="connsiteY2124" fmla="*/ 855263 h 1934496"/>
              <a:gd name="connsiteX2125" fmla="*/ 3633218 w 9922465"/>
              <a:gd name="connsiteY2125" fmla="*/ 855263 h 1934496"/>
              <a:gd name="connsiteX2126" fmla="*/ 3688410 w 9922465"/>
              <a:gd name="connsiteY2126" fmla="*/ 910454 h 1934496"/>
              <a:gd name="connsiteX2127" fmla="*/ 3633218 w 9922465"/>
              <a:gd name="connsiteY2127" fmla="*/ 965645 h 1934496"/>
              <a:gd name="connsiteX2128" fmla="*/ 3578026 w 9922465"/>
              <a:gd name="connsiteY2128" fmla="*/ 910454 h 1934496"/>
              <a:gd name="connsiteX2129" fmla="*/ 3633218 w 9922465"/>
              <a:gd name="connsiteY2129" fmla="*/ 855263 h 1934496"/>
              <a:gd name="connsiteX2130" fmla="*/ 3499586 w 9922465"/>
              <a:gd name="connsiteY2130" fmla="*/ 855263 h 1934496"/>
              <a:gd name="connsiteX2131" fmla="*/ 3554778 w 9922465"/>
              <a:gd name="connsiteY2131" fmla="*/ 910454 h 1934496"/>
              <a:gd name="connsiteX2132" fmla="*/ 3499586 w 9922465"/>
              <a:gd name="connsiteY2132" fmla="*/ 965645 h 1934496"/>
              <a:gd name="connsiteX2133" fmla="*/ 3444394 w 9922465"/>
              <a:gd name="connsiteY2133" fmla="*/ 910454 h 1934496"/>
              <a:gd name="connsiteX2134" fmla="*/ 3499586 w 9922465"/>
              <a:gd name="connsiteY2134" fmla="*/ 855263 h 1934496"/>
              <a:gd name="connsiteX2135" fmla="*/ 3369290 w 9922465"/>
              <a:gd name="connsiteY2135" fmla="*/ 855263 h 1934496"/>
              <a:gd name="connsiteX2136" fmla="*/ 3424482 w 9922465"/>
              <a:gd name="connsiteY2136" fmla="*/ 910454 h 1934496"/>
              <a:gd name="connsiteX2137" fmla="*/ 3369290 w 9922465"/>
              <a:gd name="connsiteY2137" fmla="*/ 965645 h 1934496"/>
              <a:gd name="connsiteX2138" fmla="*/ 3314098 w 9922465"/>
              <a:gd name="connsiteY2138" fmla="*/ 910454 h 1934496"/>
              <a:gd name="connsiteX2139" fmla="*/ 3369290 w 9922465"/>
              <a:gd name="connsiteY2139" fmla="*/ 855263 h 1934496"/>
              <a:gd name="connsiteX2140" fmla="*/ 2834849 w 9922465"/>
              <a:gd name="connsiteY2140" fmla="*/ 855263 h 1934496"/>
              <a:gd name="connsiteX2141" fmla="*/ 2890040 w 9922465"/>
              <a:gd name="connsiteY2141" fmla="*/ 910454 h 1934496"/>
              <a:gd name="connsiteX2142" fmla="*/ 2834849 w 9922465"/>
              <a:gd name="connsiteY2142" fmla="*/ 965645 h 1934496"/>
              <a:gd name="connsiteX2143" fmla="*/ 2779655 w 9922465"/>
              <a:gd name="connsiteY2143" fmla="*/ 910454 h 1934496"/>
              <a:gd name="connsiteX2144" fmla="*/ 2834849 w 9922465"/>
              <a:gd name="connsiteY2144" fmla="*/ 855263 h 1934496"/>
              <a:gd name="connsiteX2145" fmla="*/ 2707895 w 9922465"/>
              <a:gd name="connsiteY2145" fmla="*/ 855263 h 1934496"/>
              <a:gd name="connsiteX2146" fmla="*/ 2763087 w 9922465"/>
              <a:gd name="connsiteY2146" fmla="*/ 910454 h 1934496"/>
              <a:gd name="connsiteX2147" fmla="*/ 2707895 w 9922465"/>
              <a:gd name="connsiteY2147" fmla="*/ 965645 h 1934496"/>
              <a:gd name="connsiteX2148" fmla="*/ 2652702 w 9922465"/>
              <a:gd name="connsiteY2148" fmla="*/ 910454 h 1934496"/>
              <a:gd name="connsiteX2149" fmla="*/ 2707895 w 9922465"/>
              <a:gd name="connsiteY2149" fmla="*/ 855263 h 1934496"/>
              <a:gd name="connsiteX2150" fmla="*/ 2570919 w 9922465"/>
              <a:gd name="connsiteY2150" fmla="*/ 855263 h 1934496"/>
              <a:gd name="connsiteX2151" fmla="*/ 2626110 w 9922465"/>
              <a:gd name="connsiteY2151" fmla="*/ 910454 h 1934496"/>
              <a:gd name="connsiteX2152" fmla="*/ 2570919 w 9922465"/>
              <a:gd name="connsiteY2152" fmla="*/ 965645 h 1934496"/>
              <a:gd name="connsiteX2153" fmla="*/ 2515724 w 9922465"/>
              <a:gd name="connsiteY2153" fmla="*/ 910454 h 1934496"/>
              <a:gd name="connsiteX2154" fmla="*/ 2570919 w 9922465"/>
              <a:gd name="connsiteY2154" fmla="*/ 855263 h 1934496"/>
              <a:gd name="connsiteX2155" fmla="*/ 2303651 w 9922465"/>
              <a:gd name="connsiteY2155" fmla="*/ 855263 h 1934496"/>
              <a:gd name="connsiteX2156" fmla="*/ 2358843 w 9922465"/>
              <a:gd name="connsiteY2156" fmla="*/ 910454 h 1934496"/>
              <a:gd name="connsiteX2157" fmla="*/ 2303651 w 9922465"/>
              <a:gd name="connsiteY2157" fmla="*/ 965645 h 1934496"/>
              <a:gd name="connsiteX2158" fmla="*/ 2248461 w 9922465"/>
              <a:gd name="connsiteY2158" fmla="*/ 910454 h 1934496"/>
              <a:gd name="connsiteX2159" fmla="*/ 2303651 w 9922465"/>
              <a:gd name="connsiteY2159" fmla="*/ 855263 h 1934496"/>
              <a:gd name="connsiteX2160" fmla="*/ 2173362 w 9922465"/>
              <a:gd name="connsiteY2160" fmla="*/ 855263 h 1934496"/>
              <a:gd name="connsiteX2161" fmla="*/ 2228554 w 9922465"/>
              <a:gd name="connsiteY2161" fmla="*/ 910454 h 1934496"/>
              <a:gd name="connsiteX2162" fmla="*/ 2173362 w 9922465"/>
              <a:gd name="connsiteY2162" fmla="*/ 965645 h 1934496"/>
              <a:gd name="connsiteX2163" fmla="*/ 2118170 w 9922465"/>
              <a:gd name="connsiteY2163" fmla="*/ 910454 h 1934496"/>
              <a:gd name="connsiteX2164" fmla="*/ 2173362 w 9922465"/>
              <a:gd name="connsiteY2164" fmla="*/ 855263 h 1934496"/>
              <a:gd name="connsiteX2165" fmla="*/ 2039725 w 9922465"/>
              <a:gd name="connsiteY2165" fmla="*/ 855263 h 1934496"/>
              <a:gd name="connsiteX2166" fmla="*/ 2094919 w 9922465"/>
              <a:gd name="connsiteY2166" fmla="*/ 910454 h 1934496"/>
              <a:gd name="connsiteX2167" fmla="*/ 2039725 w 9922465"/>
              <a:gd name="connsiteY2167" fmla="*/ 965645 h 1934496"/>
              <a:gd name="connsiteX2168" fmla="*/ 1984533 w 9922465"/>
              <a:gd name="connsiteY2168" fmla="*/ 910454 h 1934496"/>
              <a:gd name="connsiteX2169" fmla="*/ 2039725 w 9922465"/>
              <a:gd name="connsiteY2169" fmla="*/ 855263 h 1934496"/>
              <a:gd name="connsiteX2170" fmla="*/ 1909428 w 9922465"/>
              <a:gd name="connsiteY2170" fmla="*/ 855263 h 1934496"/>
              <a:gd name="connsiteX2171" fmla="*/ 1964620 w 9922465"/>
              <a:gd name="connsiteY2171" fmla="*/ 910454 h 1934496"/>
              <a:gd name="connsiteX2172" fmla="*/ 1909428 w 9922465"/>
              <a:gd name="connsiteY2172" fmla="*/ 965645 h 1934496"/>
              <a:gd name="connsiteX2173" fmla="*/ 1854234 w 9922465"/>
              <a:gd name="connsiteY2173" fmla="*/ 910454 h 1934496"/>
              <a:gd name="connsiteX2174" fmla="*/ 1909428 w 9922465"/>
              <a:gd name="connsiteY2174" fmla="*/ 855263 h 1934496"/>
              <a:gd name="connsiteX2175" fmla="*/ 1779130 w 9922465"/>
              <a:gd name="connsiteY2175" fmla="*/ 855263 h 1934496"/>
              <a:gd name="connsiteX2176" fmla="*/ 1834324 w 9922465"/>
              <a:gd name="connsiteY2176" fmla="*/ 910454 h 1934496"/>
              <a:gd name="connsiteX2177" fmla="*/ 1779130 w 9922465"/>
              <a:gd name="connsiteY2177" fmla="*/ 965645 h 1934496"/>
              <a:gd name="connsiteX2178" fmla="*/ 1723937 w 9922465"/>
              <a:gd name="connsiteY2178" fmla="*/ 910454 h 1934496"/>
              <a:gd name="connsiteX2179" fmla="*/ 1779130 w 9922465"/>
              <a:gd name="connsiteY2179" fmla="*/ 855263 h 1934496"/>
              <a:gd name="connsiteX2180" fmla="*/ 1645495 w 9922465"/>
              <a:gd name="connsiteY2180" fmla="*/ 855263 h 1934496"/>
              <a:gd name="connsiteX2181" fmla="*/ 1700693 w 9922465"/>
              <a:gd name="connsiteY2181" fmla="*/ 910454 h 1934496"/>
              <a:gd name="connsiteX2182" fmla="*/ 1645495 w 9922465"/>
              <a:gd name="connsiteY2182" fmla="*/ 965645 h 1934496"/>
              <a:gd name="connsiteX2183" fmla="*/ 1590303 w 9922465"/>
              <a:gd name="connsiteY2183" fmla="*/ 910454 h 1934496"/>
              <a:gd name="connsiteX2184" fmla="*/ 1645495 w 9922465"/>
              <a:gd name="connsiteY2184" fmla="*/ 855263 h 1934496"/>
              <a:gd name="connsiteX2185" fmla="*/ 1515206 w 9922465"/>
              <a:gd name="connsiteY2185" fmla="*/ 855263 h 1934496"/>
              <a:gd name="connsiteX2186" fmla="*/ 1570391 w 9922465"/>
              <a:gd name="connsiteY2186" fmla="*/ 910454 h 1934496"/>
              <a:gd name="connsiteX2187" fmla="*/ 1515206 w 9922465"/>
              <a:gd name="connsiteY2187" fmla="*/ 965645 h 1934496"/>
              <a:gd name="connsiteX2188" fmla="*/ 1460009 w 9922465"/>
              <a:gd name="connsiteY2188" fmla="*/ 910454 h 1934496"/>
              <a:gd name="connsiteX2189" fmla="*/ 1515206 w 9922465"/>
              <a:gd name="connsiteY2189" fmla="*/ 855263 h 1934496"/>
              <a:gd name="connsiteX2190" fmla="*/ 1381566 w 9922465"/>
              <a:gd name="connsiteY2190" fmla="*/ 855263 h 1934496"/>
              <a:gd name="connsiteX2191" fmla="*/ 1436758 w 9922465"/>
              <a:gd name="connsiteY2191" fmla="*/ 910454 h 1934496"/>
              <a:gd name="connsiteX2192" fmla="*/ 1381566 w 9922465"/>
              <a:gd name="connsiteY2192" fmla="*/ 965645 h 1934496"/>
              <a:gd name="connsiteX2193" fmla="*/ 1326375 w 9922465"/>
              <a:gd name="connsiteY2193" fmla="*/ 910454 h 1934496"/>
              <a:gd name="connsiteX2194" fmla="*/ 1381566 w 9922465"/>
              <a:gd name="connsiteY2194" fmla="*/ 855263 h 1934496"/>
              <a:gd name="connsiteX2195" fmla="*/ 1251271 w 9922465"/>
              <a:gd name="connsiteY2195" fmla="*/ 855263 h 1934496"/>
              <a:gd name="connsiteX2196" fmla="*/ 1306464 w 9922465"/>
              <a:gd name="connsiteY2196" fmla="*/ 910454 h 1934496"/>
              <a:gd name="connsiteX2197" fmla="*/ 1251271 w 9922465"/>
              <a:gd name="connsiteY2197" fmla="*/ 965645 h 1934496"/>
              <a:gd name="connsiteX2198" fmla="*/ 1196078 w 9922465"/>
              <a:gd name="connsiteY2198" fmla="*/ 910454 h 1934496"/>
              <a:gd name="connsiteX2199" fmla="*/ 1251271 w 9922465"/>
              <a:gd name="connsiteY2199" fmla="*/ 855263 h 1934496"/>
              <a:gd name="connsiteX2200" fmla="*/ 1117634 w 9922465"/>
              <a:gd name="connsiteY2200" fmla="*/ 855263 h 1934496"/>
              <a:gd name="connsiteX2201" fmla="*/ 1172828 w 9922465"/>
              <a:gd name="connsiteY2201" fmla="*/ 910454 h 1934496"/>
              <a:gd name="connsiteX2202" fmla="*/ 1117634 w 9922465"/>
              <a:gd name="connsiteY2202" fmla="*/ 965645 h 1934496"/>
              <a:gd name="connsiteX2203" fmla="*/ 1062440 w 9922465"/>
              <a:gd name="connsiteY2203" fmla="*/ 910454 h 1934496"/>
              <a:gd name="connsiteX2204" fmla="*/ 1117634 w 9922465"/>
              <a:gd name="connsiteY2204" fmla="*/ 855263 h 1934496"/>
              <a:gd name="connsiteX2205" fmla="*/ 980654 w 9922465"/>
              <a:gd name="connsiteY2205" fmla="*/ 855263 h 1934496"/>
              <a:gd name="connsiteX2206" fmla="*/ 1035848 w 9922465"/>
              <a:gd name="connsiteY2206" fmla="*/ 910454 h 1934496"/>
              <a:gd name="connsiteX2207" fmla="*/ 980654 w 9922465"/>
              <a:gd name="connsiteY2207" fmla="*/ 965645 h 1934496"/>
              <a:gd name="connsiteX2208" fmla="*/ 925460 w 9922465"/>
              <a:gd name="connsiteY2208" fmla="*/ 910454 h 1934496"/>
              <a:gd name="connsiteX2209" fmla="*/ 980654 w 9922465"/>
              <a:gd name="connsiteY2209" fmla="*/ 855263 h 1934496"/>
              <a:gd name="connsiteX2210" fmla="*/ 847016 w 9922465"/>
              <a:gd name="connsiteY2210" fmla="*/ 855263 h 1934496"/>
              <a:gd name="connsiteX2211" fmla="*/ 902209 w 9922465"/>
              <a:gd name="connsiteY2211" fmla="*/ 910454 h 1934496"/>
              <a:gd name="connsiteX2212" fmla="*/ 847016 w 9922465"/>
              <a:gd name="connsiteY2212" fmla="*/ 965645 h 1934496"/>
              <a:gd name="connsiteX2213" fmla="*/ 791816 w 9922465"/>
              <a:gd name="connsiteY2213" fmla="*/ 910454 h 1934496"/>
              <a:gd name="connsiteX2214" fmla="*/ 847016 w 9922465"/>
              <a:gd name="connsiteY2214" fmla="*/ 855263 h 1934496"/>
              <a:gd name="connsiteX2215" fmla="*/ 716709 w 9922465"/>
              <a:gd name="connsiteY2215" fmla="*/ 855263 h 1934496"/>
              <a:gd name="connsiteX2216" fmla="*/ 771907 w 9922465"/>
              <a:gd name="connsiteY2216" fmla="*/ 910454 h 1934496"/>
              <a:gd name="connsiteX2217" fmla="*/ 716709 w 9922465"/>
              <a:gd name="connsiteY2217" fmla="*/ 965645 h 1934496"/>
              <a:gd name="connsiteX2218" fmla="*/ 661522 w 9922465"/>
              <a:gd name="connsiteY2218" fmla="*/ 910454 h 1934496"/>
              <a:gd name="connsiteX2219" fmla="*/ 716709 w 9922465"/>
              <a:gd name="connsiteY2219" fmla="*/ 855263 h 1934496"/>
              <a:gd name="connsiteX2220" fmla="*/ 583074 w 9922465"/>
              <a:gd name="connsiteY2220" fmla="*/ 855263 h 1934496"/>
              <a:gd name="connsiteX2221" fmla="*/ 638268 w 9922465"/>
              <a:gd name="connsiteY2221" fmla="*/ 910454 h 1934496"/>
              <a:gd name="connsiteX2222" fmla="*/ 583074 w 9922465"/>
              <a:gd name="connsiteY2222" fmla="*/ 965645 h 1934496"/>
              <a:gd name="connsiteX2223" fmla="*/ 527881 w 9922465"/>
              <a:gd name="connsiteY2223" fmla="*/ 910454 h 1934496"/>
              <a:gd name="connsiteX2224" fmla="*/ 583074 w 9922465"/>
              <a:gd name="connsiteY2224" fmla="*/ 855263 h 1934496"/>
              <a:gd name="connsiteX2225" fmla="*/ 9867273 w 9922465"/>
              <a:gd name="connsiteY2225" fmla="*/ 855260 h 1934496"/>
              <a:gd name="connsiteX2226" fmla="*/ 9922465 w 9922465"/>
              <a:gd name="connsiteY2226" fmla="*/ 910451 h 1934496"/>
              <a:gd name="connsiteX2227" fmla="*/ 9867273 w 9922465"/>
              <a:gd name="connsiteY2227" fmla="*/ 965642 h 1934496"/>
              <a:gd name="connsiteX2228" fmla="*/ 9812081 w 9922465"/>
              <a:gd name="connsiteY2228" fmla="*/ 910451 h 1934496"/>
              <a:gd name="connsiteX2229" fmla="*/ 9867273 w 9922465"/>
              <a:gd name="connsiteY2229" fmla="*/ 855260 h 1934496"/>
              <a:gd name="connsiteX2230" fmla="*/ 9733637 w 9922465"/>
              <a:gd name="connsiteY2230" fmla="*/ 855260 h 1934496"/>
              <a:gd name="connsiteX2231" fmla="*/ 9788829 w 9922465"/>
              <a:gd name="connsiteY2231" fmla="*/ 910451 h 1934496"/>
              <a:gd name="connsiteX2232" fmla="*/ 9733637 w 9922465"/>
              <a:gd name="connsiteY2232" fmla="*/ 965642 h 1934496"/>
              <a:gd name="connsiteX2233" fmla="*/ 9678445 w 9922465"/>
              <a:gd name="connsiteY2233" fmla="*/ 910451 h 1934496"/>
              <a:gd name="connsiteX2234" fmla="*/ 9733637 w 9922465"/>
              <a:gd name="connsiteY2234" fmla="*/ 855260 h 1934496"/>
              <a:gd name="connsiteX2235" fmla="*/ 9603343 w 9922465"/>
              <a:gd name="connsiteY2235" fmla="*/ 855260 h 1934496"/>
              <a:gd name="connsiteX2236" fmla="*/ 9658535 w 9922465"/>
              <a:gd name="connsiteY2236" fmla="*/ 910451 h 1934496"/>
              <a:gd name="connsiteX2237" fmla="*/ 9603343 w 9922465"/>
              <a:gd name="connsiteY2237" fmla="*/ 965642 h 1934496"/>
              <a:gd name="connsiteX2238" fmla="*/ 9548151 w 9922465"/>
              <a:gd name="connsiteY2238" fmla="*/ 910451 h 1934496"/>
              <a:gd name="connsiteX2239" fmla="*/ 9603343 w 9922465"/>
              <a:gd name="connsiteY2239" fmla="*/ 855260 h 1934496"/>
              <a:gd name="connsiteX2240" fmla="*/ 449429 w 9922465"/>
              <a:gd name="connsiteY2240" fmla="*/ 855260 h 1934496"/>
              <a:gd name="connsiteX2241" fmla="*/ 504621 w 9922465"/>
              <a:gd name="connsiteY2241" fmla="*/ 910451 h 1934496"/>
              <a:gd name="connsiteX2242" fmla="*/ 449429 w 9922465"/>
              <a:gd name="connsiteY2242" fmla="*/ 965642 h 1934496"/>
              <a:gd name="connsiteX2243" fmla="*/ 394234 w 9922465"/>
              <a:gd name="connsiteY2243" fmla="*/ 910451 h 1934496"/>
              <a:gd name="connsiteX2244" fmla="*/ 449429 w 9922465"/>
              <a:gd name="connsiteY2244" fmla="*/ 855260 h 1934496"/>
              <a:gd name="connsiteX2245" fmla="*/ 319132 w 9922465"/>
              <a:gd name="connsiteY2245" fmla="*/ 855260 h 1934496"/>
              <a:gd name="connsiteX2246" fmla="*/ 374326 w 9922465"/>
              <a:gd name="connsiteY2246" fmla="*/ 910451 h 1934496"/>
              <a:gd name="connsiteX2247" fmla="*/ 319132 w 9922465"/>
              <a:gd name="connsiteY2247" fmla="*/ 965642 h 1934496"/>
              <a:gd name="connsiteX2248" fmla="*/ 263940 w 9922465"/>
              <a:gd name="connsiteY2248" fmla="*/ 910451 h 1934496"/>
              <a:gd name="connsiteX2249" fmla="*/ 319132 w 9922465"/>
              <a:gd name="connsiteY2249" fmla="*/ 855260 h 1934496"/>
              <a:gd name="connsiteX2250" fmla="*/ 185499 w 9922465"/>
              <a:gd name="connsiteY2250" fmla="*/ 855260 h 1934496"/>
              <a:gd name="connsiteX2251" fmla="*/ 240690 w 9922465"/>
              <a:gd name="connsiteY2251" fmla="*/ 910451 h 1934496"/>
              <a:gd name="connsiteX2252" fmla="*/ 185499 w 9922465"/>
              <a:gd name="connsiteY2252" fmla="*/ 965642 h 1934496"/>
              <a:gd name="connsiteX2253" fmla="*/ 130308 w 9922465"/>
              <a:gd name="connsiteY2253" fmla="*/ 910451 h 1934496"/>
              <a:gd name="connsiteX2254" fmla="*/ 185499 w 9922465"/>
              <a:gd name="connsiteY2254" fmla="*/ 855260 h 1934496"/>
              <a:gd name="connsiteX2255" fmla="*/ 9733637 w 9922465"/>
              <a:gd name="connsiteY2255" fmla="*/ 724970 h 1934496"/>
              <a:gd name="connsiteX2256" fmla="*/ 9788829 w 9922465"/>
              <a:gd name="connsiteY2256" fmla="*/ 780161 h 1934496"/>
              <a:gd name="connsiteX2257" fmla="*/ 9733637 w 9922465"/>
              <a:gd name="connsiteY2257" fmla="*/ 835352 h 1934496"/>
              <a:gd name="connsiteX2258" fmla="*/ 9678445 w 9922465"/>
              <a:gd name="connsiteY2258" fmla="*/ 780161 h 1934496"/>
              <a:gd name="connsiteX2259" fmla="*/ 9733637 w 9922465"/>
              <a:gd name="connsiteY2259" fmla="*/ 724970 h 1934496"/>
              <a:gd name="connsiteX2260" fmla="*/ 9603344 w 9922465"/>
              <a:gd name="connsiteY2260" fmla="*/ 724970 h 1934496"/>
              <a:gd name="connsiteX2261" fmla="*/ 9658536 w 9922465"/>
              <a:gd name="connsiteY2261" fmla="*/ 780161 h 1934496"/>
              <a:gd name="connsiteX2262" fmla="*/ 9603344 w 9922465"/>
              <a:gd name="connsiteY2262" fmla="*/ 835352 h 1934496"/>
              <a:gd name="connsiteX2263" fmla="*/ 9548152 w 9922465"/>
              <a:gd name="connsiteY2263" fmla="*/ 780161 h 1934496"/>
              <a:gd name="connsiteX2264" fmla="*/ 9603344 w 9922465"/>
              <a:gd name="connsiteY2264" fmla="*/ 724970 h 1934496"/>
              <a:gd name="connsiteX2265" fmla="*/ 9469710 w 9922465"/>
              <a:gd name="connsiteY2265" fmla="*/ 724970 h 1934496"/>
              <a:gd name="connsiteX2266" fmla="*/ 9524902 w 9922465"/>
              <a:gd name="connsiteY2266" fmla="*/ 780161 h 1934496"/>
              <a:gd name="connsiteX2267" fmla="*/ 9469710 w 9922465"/>
              <a:gd name="connsiteY2267" fmla="*/ 835352 h 1934496"/>
              <a:gd name="connsiteX2268" fmla="*/ 9414518 w 9922465"/>
              <a:gd name="connsiteY2268" fmla="*/ 780161 h 1934496"/>
              <a:gd name="connsiteX2269" fmla="*/ 9469710 w 9922465"/>
              <a:gd name="connsiteY2269" fmla="*/ 724970 h 1934496"/>
              <a:gd name="connsiteX2270" fmla="*/ 9336075 w 9922465"/>
              <a:gd name="connsiteY2270" fmla="*/ 724970 h 1934496"/>
              <a:gd name="connsiteX2271" fmla="*/ 9391267 w 9922465"/>
              <a:gd name="connsiteY2271" fmla="*/ 780161 h 1934496"/>
              <a:gd name="connsiteX2272" fmla="*/ 9336075 w 9922465"/>
              <a:gd name="connsiteY2272" fmla="*/ 835352 h 1934496"/>
              <a:gd name="connsiteX2273" fmla="*/ 9280883 w 9922465"/>
              <a:gd name="connsiteY2273" fmla="*/ 780161 h 1934496"/>
              <a:gd name="connsiteX2274" fmla="*/ 9336075 w 9922465"/>
              <a:gd name="connsiteY2274" fmla="*/ 724970 h 1934496"/>
              <a:gd name="connsiteX2275" fmla="*/ 9199100 w 9922465"/>
              <a:gd name="connsiteY2275" fmla="*/ 724970 h 1934496"/>
              <a:gd name="connsiteX2276" fmla="*/ 9254292 w 9922465"/>
              <a:gd name="connsiteY2276" fmla="*/ 780161 h 1934496"/>
              <a:gd name="connsiteX2277" fmla="*/ 9199100 w 9922465"/>
              <a:gd name="connsiteY2277" fmla="*/ 835352 h 1934496"/>
              <a:gd name="connsiteX2278" fmla="*/ 9143908 w 9922465"/>
              <a:gd name="connsiteY2278" fmla="*/ 780161 h 1934496"/>
              <a:gd name="connsiteX2279" fmla="*/ 9199100 w 9922465"/>
              <a:gd name="connsiteY2279" fmla="*/ 724970 h 1934496"/>
              <a:gd name="connsiteX2280" fmla="*/ 9068806 w 9922465"/>
              <a:gd name="connsiteY2280" fmla="*/ 724970 h 1934496"/>
              <a:gd name="connsiteX2281" fmla="*/ 9123998 w 9922465"/>
              <a:gd name="connsiteY2281" fmla="*/ 780161 h 1934496"/>
              <a:gd name="connsiteX2282" fmla="*/ 9068806 w 9922465"/>
              <a:gd name="connsiteY2282" fmla="*/ 835352 h 1934496"/>
              <a:gd name="connsiteX2283" fmla="*/ 9013614 w 9922465"/>
              <a:gd name="connsiteY2283" fmla="*/ 780161 h 1934496"/>
              <a:gd name="connsiteX2284" fmla="*/ 9068806 w 9922465"/>
              <a:gd name="connsiteY2284" fmla="*/ 724970 h 1934496"/>
              <a:gd name="connsiteX2285" fmla="*/ 8935170 w 9922465"/>
              <a:gd name="connsiteY2285" fmla="*/ 724970 h 1934496"/>
              <a:gd name="connsiteX2286" fmla="*/ 8990362 w 9922465"/>
              <a:gd name="connsiteY2286" fmla="*/ 780161 h 1934496"/>
              <a:gd name="connsiteX2287" fmla="*/ 8935170 w 9922465"/>
              <a:gd name="connsiteY2287" fmla="*/ 835352 h 1934496"/>
              <a:gd name="connsiteX2288" fmla="*/ 8879978 w 9922465"/>
              <a:gd name="connsiteY2288" fmla="*/ 780161 h 1934496"/>
              <a:gd name="connsiteX2289" fmla="*/ 8935170 w 9922465"/>
              <a:gd name="connsiteY2289" fmla="*/ 724970 h 1934496"/>
              <a:gd name="connsiteX2290" fmla="*/ 8801536 w 9922465"/>
              <a:gd name="connsiteY2290" fmla="*/ 724970 h 1934496"/>
              <a:gd name="connsiteX2291" fmla="*/ 8856728 w 9922465"/>
              <a:gd name="connsiteY2291" fmla="*/ 780161 h 1934496"/>
              <a:gd name="connsiteX2292" fmla="*/ 8801536 w 9922465"/>
              <a:gd name="connsiteY2292" fmla="*/ 835352 h 1934496"/>
              <a:gd name="connsiteX2293" fmla="*/ 8746344 w 9922465"/>
              <a:gd name="connsiteY2293" fmla="*/ 780161 h 1934496"/>
              <a:gd name="connsiteX2294" fmla="*/ 8801536 w 9922465"/>
              <a:gd name="connsiteY2294" fmla="*/ 724970 h 1934496"/>
              <a:gd name="connsiteX2295" fmla="*/ 8671243 w 9922465"/>
              <a:gd name="connsiteY2295" fmla="*/ 724970 h 1934496"/>
              <a:gd name="connsiteX2296" fmla="*/ 8726435 w 9922465"/>
              <a:gd name="connsiteY2296" fmla="*/ 780161 h 1934496"/>
              <a:gd name="connsiteX2297" fmla="*/ 8671243 w 9922465"/>
              <a:gd name="connsiteY2297" fmla="*/ 835352 h 1934496"/>
              <a:gd name="connsiteX2298" fmla="*/ 8616051 w 9922465"/>
              <a:gd name="connsiteY2298" fmla="*/ 780161 h 1934496"/>
              <a:gd name="connsiteX2299" fmla="*/ 8671243 w 9922465"/>
              <a:gd name="connsiteY2299" fmla="*/ 724970 h 1934496"/>
              <a:gd name="connsiteX2300" fmla="*/ 8537609 w 9922465"/>
              <a:gd name="connsiteY2300" fmla="*/ 724970 h 1934496"/>
              <a:gd name="connsiteX2301" fmla="*/ 8592801 w 9922465"/>
              <a:gd name="connsiteY2301" fmla="*/ 780161 h 1934496"/>
              <a:gd name="connsiteX2302" fmla="*/ 8537609 w 9922465"/>
              <a:gd name="connsiteY2302" fmla="*/ 835352 h 1934496"/>
              <a:gd name="connsiteX2303" fmla="*/ 8482417 w 9922465"/>
              <a:gd name="connsiteY2303" fmla="*/ 780161 h 1934496"/>
              <a:gd name="connsiteX2304" fmla="*/ 8537609 w 9922465"/>
              <a:gd name="connsiteY2304" fmla="*/ 724970 h 1934496"/>
              <a:gd name="connsiteX2305" fmla="*/ 8407318 w 9922465"/>
              <a:gd name="connsiteY2305" fmla="*/ 724970 h 1934496"/>
              <a:gd name="connsiteX2306" fmla="*/ 8462510 w 9922465"/>
              <a:gd name="connsiteY2306" fmla="*/ 780161 h 1934496"/>
              <a:gd name="connsiteX2307" fmla="*/ 8407318 w 9922465"/>
              <a:gd name="connsiteY2307" fmla="*/ 835352 h 1934496"/>
              <a:gd name="connsiteX2308" fmla="*/ 8352126 w 9922465"/>
              <a:gd name="connsiteY2308" fmla="*/ 780161 h 1934496"/>
              <a:gd name="connsiteX2309" fmla="*/ 8407318 w 9922465"/>
              <a:gd name="connsiteY2309" fmla="*/ 724970 h 1934496"/>
              <a:gd name="connsiteX2310" fmla="*/ 8273682 w 9922465"/>
              <a:gd name="connsiteY2310" fmla="*/ 724970 h 1934496"/>
              <a:gd name="connsiteX2311" fmla="*/ 8328874 w 9922465"/>
              <a:gd name="connsiteY2311" fmla="*/ 780161 h 1934496"/>
              <a:gd name="connsiteX2312" fmla="*/ 8273682 w 9922465"/>
              <a:gd name="connsiteY2312" fmla="*/ 835352 h 1934496"/>
              <a:gd name="connsiteX2313" fmla="*/ 8218490 w 9922465"/>
              <a:gd name="connsiteY2313" fmla="*/ 780161 h 1934496"/>
              <a:gd name="connsiteX2314" fmla="*/ 8273682 w 9922465"/>
              <a:gd name="connsiteY2314" fmla="*/ 724970 h 1934496"/>
              <a:gd name="connsiteX2315" fmla="*/ 8143386 w 9922465"/>
              <a:gd name="connsiteY2315" fmla="*/ 724970 h 1934496"/>
              <a:gd name="connsiteX2316" fmla="*/ 8198578 w 9922465"/>
              <a:gd name="connsiteY2316" fmla="*/ 780161 h 1934496"/>
              <a:gd name="connsiteX2317" fmla="*/ 8143386 w 9922465"/>
              <a:gd name="connsiteY2317" fmla="*/ 835352 h 1934496"/>
              <a:gd name="connsiteX2318" fmla="*/ 8088194 w 9922465"/>
              <a:gd name="connsiteY2318" fmla="*/ 780161 h 1934496"/>
              <a:gd name="connsiteX2319" fmla="*/ 8143386 w 9922465"/>
              <a:gd name="connsiteY2319" fmla="*/ 724970 h 1934496"/>
              <a:gd name="connsiteX2320" fmla="*/ 8009753 w 9922465"/>
              <a:gd name="connsiteY2320" fmla="*/ 724970 h 1934496"/>
              <a:gd name="connsiteX2321" fmla="*/ 8064945 w 9922465"/>
              <a:gd name="connsiteY2321" fmla="*/ 780161 h 1934496"/>
              <a:gd name="connsiteX2322" fmla="*/ 8009753 w 9922465"/>
              <a:gd name="connsiteY2322" fmla="*/ 835352 h 1934496"/>
              <a:gd name="connsiteX2323" fmla="*/ 7954561 w 9922465"/>
              <a:gd name="connsiteY2323" fmla="*/ 780161 h 1934496"/>
              <a:gd name="connsiteX2324" fmla="*/ 8009753 w 9922465"/>
              <a:gd name="connsiteY2324" fmla="*/ 724970 h 1934496"/>
              <a:gd name="connsiteX2325" fmla="*/ 7876118 w 9922465"/>
              <a:gd name="connsiteY2325" fmla="*/ 724970 h 1934496"/>
              <a:gd name="connsiteX2326" fmla="*/ 7931310 w 9922465"/>
              <a:gd name="connsiteY2326" fmla="*/ 780161 h 1934496"/>
              <a:gd name="connsiteX2327" fmla="*/ 7876118 w 9922465"/>
              <a:gd name="connsiteY2327" fmla="*/ 835352 h 1934496"/>
              <a:gd name="connsiteX2328" fmla="*/ 7820926 w 9922465"/>
              <a:gd name="connsiteY2328" fmla="*/ 780161 h 1934496"/>
              <a:gd name="connsiteX2329" fmla="*/ 7876118 w 9922465"/>
              <a:gd name="connsiteY2329" fmla="*/ 724970 h 1934496"/>
              <a:gd name="connsiteX2330" fmla="*/ 7745824 w 9922465"/>
              <a:gd name="connsiteY2330" fmla="*/ 724970 h 1934496"/>
              <a:gd name="connsiteX2331" fmla="*/ 7801016 w 9922465"/>
              <a:gd name="connsiteY2331" fmla="*/ 780161 h 1934496"/>
              <a:gd name="connsiteX2332" fmla="*/ 7745824 w 9922465"/>
              <a:gd name="connsiteY2332" fmla="*/ 835352 h 1934496"/>
              <a:gd name="connsiteX2333" fmla="*/ 7690632 w 9922465"/>
              <a:gd name="connsiteY2333" fmla="*/ 780161 h 1934496"/>
              <a:gd name="connsiteX2334" fmla="*/ 7745824 w 9922465"/>
              <a:gd name="connsiteY2334" fmla="*/ 724970 h 1934496"/>
              <a:gd name="connsiteX2335" fmla="*/ 7608850 w 9922465"/>
              <a:gd name="connsiteY2335" fmla="*/ 724970 h 1934496"/>
              <a:gd name="connsiteX2336" fmla="*/ 7664042 w 9922465"/>
              <a:gd name="connsiteY2336" fmla="*/ 780161 h 1934496"/>
              <a:gd name="connsiteX2337" fmla="*/ 7608850 w 9922465"/>
              <a:gd name="connsiteY2337" fmla="*/ 835352 h 1934496"/>
              <a:gd name="connsiteX2338" fmla="*/ 7553658 w 9922465"/>
              <a:gd name="connsiteY2338" fmla="*/ 780161 h 1934496"/>
              <a:gd name="connsiteX2339" fmla="*/ 7608850 w 9922465"/>
              <a:gd name="connsiteY2339" fmla="*/ 724970 h 1934496"/>
              <a:gd name="connsiteX2340" fmla="*/ 7481895 w 9922465"/>
              <a:gd name="connsiteY2340" fmla="*/ 724970 h 1934496"/>
              <a:gd name="connsiteX2341" fmla="*/ 7537087 w 9922465"/>
              <a:gd name="connsiteY2341" fmla="*/ 780161 h 1934496"/>
              <a:gd name="connsiteX2342" fmla="*/ 7481895 w 9922465"/>
              <a:gd name="connsiteY2342" fmla="*/ 835352 h 1934496"/>
              <a:gd name="connsiteX2343" fmla="*/ 7426703 w 9922465"/>
              <a:gd name="connsiteY2343" fmla="*/ 780161 h 1934496"/>
              <a:gd name="connsiteX2344" fmla="*/ 7481895 w 9922465"/>
              <a:gd name="connsiteY2344" fmla="*/ 724970 h 1934496"/>
              <a:gd name="connsiteX2345" fmla="*/ 7341579 w 9922465"/>
              <a:gd name="connsiteY2345" fmla="*/ 724970 h 1934496"/>
              <a:gd name="connsiteX2346" fmla="*/ 7396771 w 9922465"/>
              <a:gd name="connsiteY2346" fmla="*/ 780161 h 1934496"/>
              <a:gd name="connsiteX2347" fmla="*/ 7341579 w 9922465"/>
              <a:gd name="connsiteY2347" fmla="*/ 835352 h 1934496"/>
              <a:gd name="connsiteX2348" fmla="*/ 7286387 w 9922465"/>
              <a:gd name="connsiteY2348" fmla="*/ 780161 h 1934496"/>
              <a:gd name="connsiteX2349" fmla="*/ 7341579 w 9922465"/>
              <a:gd name="connsiteY2349" fmla="*/ 724970 h 1934496"/>
              <a:gd name="connsiteX2350" fmla="*/ 7211286 w 9922465"/>
              <a:gd name="connsiteY2350" fmla="*/ 724970 h 1934496"/>
              <a:gd name="connsiteX2351" fmla="*/ 7266478 w 9922465"/>
              <a:gd name="connsiteY2351" fmla="*/ 780161 h 1934496"/>
              <a:gd name="connsiteX2352" fmla="*/ 7211286 w 9922465"/>
              <a:gd name="connsiteY2352" fmla="*/ 835352 h 1934496"/>
              <a:gd name="connsiteX2353" fmla="*/ 7156094 w 9922465"/>
              <a:gd name="connsiteY2353" fmla="*/ 780161 h 1934496"/>
              <a:gd name="connsiteX2354" fmla="*/ 7211286 w 9922465"/>
              <a:gd name="connsiteY2354" fmla="*/ 724970 h 1934496"/>
              <a:gd name="connsiteX2355" fmla="*/ 7080994 w 9922465"/>
              <a:gd name="connsiteY2355" fmla="*/ 724970 h 1934496"/>
              <a:gd name="connsiteX2356" fmla="*/ 7136186 w 9922465"/>
              <a:gd name="connsiteY2356" fmla="*/ 780161 h 1934496"/>
              <a:gd name="connsiteX2357" fmla="*/ 7080994 w 9922465"/>
              <a:gd name="connsiteY2357" fmla="*/ 835352 h 1934496"/>
              <a:gd name="connsiteX2358" fmla="*/ 7025802 w 9922465"/>
              <a:gd name="connsiteY2358" fmla="*/ 780161 h 1934496"/>
              <a:gd name="connsiteX2359" fmla="*/ 7080994 w 9922465"/>
              <a:gd name="connsiteY2359" fmla="*/ 724970 h 1934496"/>
              <a:gd name="connsiteX2360" fmla="*/ 6947358 w 9922465"/>
              <a:gd name="connsiteY2360" fmla="*/ 724970 h 1934496"/>
              <a:gd name="connsiteX2361" fmla="*/ 7002550 w 9922465"/>
              <a:gd name="connsiteY2361" fmla="*/ 780161 h 1934496"/>
              <a:gd name="connsiteX2362" fmla="*/ 6947358 w 9922465"/>
              <a:gd name="connsiteY2362" fmla="*/ 835352 h 1934496"/>
              <a:gd name="connsiteX2363" fmla="*/ 6892166 w 9922465"/>
              <a:gd name="connsiteY2363" fmla="*/ 780161 h 1934496"/>
              <a:gd name="connsiteX2364" fmla="*/ 6947358 w 9922465"/>
              <a:gd name="connsiteY2364" fmla="*/ 724970 h 1934496"/>
              <a:gd name="connsiteX2365" fmla="*/ 6817064 w 9922465"/>
              <a:gd name="connsiteY2365" fmla="*/ 724970 h 1934496"/>
              <a:gd name="connsiteX2366" fmla="*/ 6872256 w 9922465"/>
              <a:gd name="connsiteY2366" fmla="*/ 780161 h 1934496"/>
              <a:gd name="connsiteX2367" fmla="*/ 6817064 w 9922465"/>
              <a:gd name="connsiteY2367" fmla="*/ 835352 h 1934496"/>
              <a:gd name="connsiteX2368" fmla="*/ 6761872 w 9922465"/>
              <a:gd name="connsiteY2368" fmla="*/ 780161 h 1934496"/>
              <a:gd name="connsiteX2369" fmla="*/ 6817064 w 9922465"/>
              <a:gd name="connsiteY2369" fmla="*/ 724970 h 1934496"/>
              <a:gd name="connsiteX2370" fmla="*/ 6683431 w 9922465"/>
              <a:gd name="connsiteY2370" fmla="*/ 724970 h 1934496"/>
              <a:gd name="connsiteX2371" fmla="*/ 6738623 w 9922465"/>
              <a:gd name="connsiteY2371" fmla="*/ 780161 h 1934496"/>
              <a:gd name="connsiteX2372" fmla="*/ 6683431 w 9922465"/>
              <a:gd name="connsiteY2372" fmla="*/ 835352 h 1934496"/>
              <a:gd name="connsiteX2373" fmla="*/ 6628239 w 9922465"/>
              <a:gd name="connsiteY2373" fmla="*/ 780161 h 1934496"/>
              <a:gd name="connsiteX2374" fmla="*/ 6683431 w 9922465"/>
              <a:gd name="connsiteY2374" fmla="*/ 724970 h 1934496"/>
              <a:gd name="connsiteX2375" fmla="*/ 6553137 w 9922465"/>
              <a:gd name="connsiteY2375" fmla="*/ 724970 h 1934496"/>
              <a:gd name="connsiteX2376" fmla="*/ 6608329 w 9922465"/>
              <a:gd name="connsiteY2376" fmla="*/ 780161 h 1934496"/>
              <a:gd name="connsiteX2377" fmla="*/ 6553137 w 9922465"/>
              <a:gd name="connsiteY2377" fmla="*/ 835352 h 1934496"/>
              <a:gd name="connsiteX2378" fmla="*/ 6497945 w 9922465"/>
              <a:gd name="connsiteY2378" fmla="*/ 780161 h 1934496"/>
              <a:gd name="connsiteX2379" fmla="*/ 6553137 w 9922465"/>
              <a:gd name="connsiteY2379" fmla="*/ 724970 h 1934496"/>
              <a:gd name="connsiteX2380" fmla="*/ 6419503 w 9922465"/>
              <a:gd name="connsiteY2380" fmla="*/ 724970 h 1934496"/>
              <a:gd name="connsiteX2381" fmla="*/ 6474695 w 9922465"/>
              <a:gd name="connsiteY2381" fmla="*/ 780161 h 1934496"/>
              <a:gd name="connsiteX2382" fmla="*/ 6419503 w 9922465"/>
              <a:gd name="connsiteY2382" fmla="*/ 835352 h 1934496"/>
              <a:gd name="connsiteX2383" fmla="*/ 6364311 w 9922465"/>
              <a:gd name="connsiteY2383" fmla="*/ 780161 h 1934496"/>
              <a:gd name="connsiteX2384" fmla="*/ 6419503 w 9922465"/>
              <a:gd name="connsiteY2384" fmla="*/ 724970 h 1934496"/>
              <a:gd name="connsiteX2385" fmla="*/ 6289207 w 9922465"/>
              <a:gd name="connsiteY2385" fmla="*/ 724970 h 1934496"/>
              <a:gd name="connsiteX2386" fmla="*/ 6344399 w 9922465"/>
              <a:gd name="connsiteY2386" fmla="*/ 780161 h 1934496"/>
              <a:gd name="connsiteX2387" fmla="*/ 6289207 w 9922465"/>
              <a:gd name="connsiteY2387" fmla="*/ 835352 h 1934496"/>
              <a:gd name="connsiteX2388" fmla="*/ 6234015 w 9922465"/>
              <a:gd name="connsiteY2388" fmla="*/ 780161 h 1934496"/>
              <a:gd name="connsiteX2389" fmla="*/ 6289207 w 9922465"/>
              <a:gd name="connsiteY2389" fmla="*/ 724970 h 1934496"/>
              <a:gd name="connsiteX2390" fmla="*/ 6155573 w 9922465"/>
              <a:gd name="connsiteY2390" fmla="*/ 724970 h 1934496"/>
              <a:gd name="connsiteX2391" fmla="*/ 6210765 w 9922465"/>
              <a:gd name="connsiteY2391" fmla="*/ 780161 h 1934496"/>
              <a:gd name="connsiteX2392" fmla="*/ 6155573 w 9922465"/>
              <a:gd name="connsiteY2392" fmla="*/ 835352 h 1934496"/>
              <a:gd name="connsiteX2393" fmla="*/ 6100381 w 9922465"/>
              <a:gd name="connsiteY2393" fmla="*/ 780161 h 1934496"/>
              <a:gd name="connsiteX2394" fmla="*/ 6155573 w 9922465"/>
              <a:gd name="connsiteY2394" fmla="*/ 724970 h 1934496"/>
              <a:gd name="connsiteX2395" fmla="*/ 5621035 w 9922465"/>
              <a:gd name="connsiteY2395" fmla="*/ 724970 h 1934496"/>
              <a:gd name="connsiteX2396" fmla="*/ 5676227 w 9922465"/>
              <a:gd name="connsiteY2396" fmla="*/ 780161 h 1934496"/>
              <a:gd name="connsiteX2397" fmla="*/ 5621035 w 9922465"/>
              <a:gd name="connsiteY2397" fmla="*/ 835352 h 1934496"/>
              <a:gd name="connsiteX2398" fmla="*/ 5565843 w 9922465"/>
              <a:gd name="connsiteY2398" fmla="*/ 780161 h 1934496"/>
              <a:gd name="connsiteX2399" fmla="*/ 5621035 w 9922465"/>
              <a:gd name="connsiteY2399" fmla="*/ 724970 h 1934496"/>
              <a:gd name="connsiteX2400" fmla="*/ 5487399 w 9922465"/>
              <a:gd name="connsiteY2400" fmla="*/ 724970 h 1934496"/>
              <a:gd name="connsiteX2401" fmla="*/ 5542591 w 9922465"/>
              <a:gd name="connsiteY2401" fmla="*/ 780161 h 1934496"/>
              <a:gd name="connsiteX2402" fmla="*/ 5487399 w 9922465"/>
              <a:gd name="connsiteY2402" fmla="*/ 835352 h 1934496"/>
              <a:gd name="connsiteX2403" fmla="*/ 5432207 w 9922465"/>
              <a:gd name="connsiteY2403" fmla="*/ 780161 h 1934496"/>
              <a:gd name="connsiteX2404" fmla="*/ 5487399 w 9922465"/>
              <a:gd name="connsiteY2404" fmla="*/ 724970 h 1934496"/>
              <a:gd name="connsiteX2405" fmla="*/ 5357106 w 9922465"/>
              <a:gd name="connsiteY2405" fmla="*/ 724970 h 1934496"/>
              <a:gd name="connsiteX2406" fmla="*/ 5412298 w 9922465"/>
              <a:gd name="connsiteY2406" fmla="*/ 780161 h 1934496"/>
              <a:gd name="connsiteX2407" fmla="*/ 5357106 w 9922465"/>
              <a:gd name="connsiteY2407" fmla="*/ 835352 h 1934496"/>
              <a:gd name="connsiteX2408" fmla="*/ 5301914 w 9922465"/>
              <a:gd name="connsiteY2408" fmla="*/ 780161 h 1934496"/>
              <a:gd name="connsiteX2409" fmla="*/ 5357106 w 9922465"/>
              <a:gd name="connsiteY2409" fmla="*/ 724970 h 1934496"/>
              <a:gd name="connsiteX2410" fmla="*/ 5223473 w 9922465"/>
              <a:gd name="connsiteY2410" fmla="*/ 724970 h 1934496"/>
              <a:gd name="connsiteX2411" fmla="*/ 5278665 w 9922465"/>
              <a:gd name="connsiteY2411" fmla="*/ 780161 h 1934496"/>
              <a:gd name="connsiteX2412" fmla="*/ 5223473 w 9922465"/>
              <a:gd name="connsiteY2412" fmla="*/ 835352 h 1934496"/>
              <a:gd name="connsiteX2413" fmla="*/ 5168281 w 9922465"/>
              <a:gd name="connsiteY2413" fmla="*/ 780161 h 1934496"/>
              <a:gd name="connsiteX2414" fmla="*/ 5223473 w 9922465"/>
              <a:gd name="connsiteY2414" fmla="*/ 724970 h 1934496"/>
              <a:gd name="connsiteX2415" fmla="*/ 5093178 w 9922465"/>
              <a:gd name="connsiteY2415" fmla="*/ 724970 h 1934496"/>
              <a:gd name="connsiteX2416" fmla="*/ 5148370 w 9922465"/>
              <a:gd name="connsiteY2416" fmla="*/ 780161 h 1934496"/>
              <a:gd name="connsiteX2417" fmla="*/ 5093178 w 9922465"/>
              <a:gd name="connsiteY2417" fmla="*/ 835352 h 1934496"/>
              <a:gd name="connsiteX2418" fmla="*/ 5037986 w 9922465"/>
              <a:gd name="connsiteY2418" fmla="*/ 780161 h 1934496"/>
              <a:gd name="connsiteX2419" fmla="*/ 5093178 w 9922465"/>
              <a:gd name="connsiteY2419" fmla="*/ 724970 h 1934496"/>
              <a:gd name="connsiteX2420" fmla="*/ 3897148 w 9922465"/>
              <a:gd name="connsiteY2420" fmla="*/ 724970 h 1934496"/>
              <a:gd name="connsiteX2421" fmla="*/ 3952340 w 9922465"/>
              <a:gd name="connsiteY2421" fmla="*/ 780161 h 1934496"/>
              <a:gd name="connsiteX2422" fmla="*/ 3897148 w 9922465"/>
              <a:gd name="connsiteY2422" fmla="*/ 835352 h 1934496"/>
              <a:gd name="connsiteX2423" fmla="*/ 3841956 w 9922465"/>
              <a:gd name="connsiteY2423" fmla="*/ 780161 h 1934496"/>
              <a:gd name="connsiteX2424" fmla="*/ 3897148 w 9922465"/>
              <a:gd name="connsiteY2424" fmla="*/ 724970 h 1934496"/>
              <a:gd name="connsiteX2425" fmla="*/ 3763514 w 9922465"/>
              <a:gd name="connsiteY2425" fmla="*/ 724970 h 1934496"/>
              <a:gd name="connsiteX2426" fmla="*/ 3818706 w 9922465"/>
              <a:gd name="connsiteY2426" fmla="*/ 780161 h 1934496"/>
              <a:gd name="connsiteX2427" fmla="*/ 3763514 w 9922465"/>
              <a:gd name="connsiteY2427" fmla="*/ 835352 h 1934496"/>
              <a:gd name="connsiteX2428" fmla="*/ 3708322 w 9922465"/>
              <a:gd name="connsiteY2428" fmla="*/ 780161 h 1934496"/>
              <a:gd name="connsiteX2429" fmla="*/ 3763514 w 9922465"/>
              <a:gd name="connsiteY2429" fmla="*/ 724970 h 1934496"/>
              <a:gd name="connsiteX2430" fmla="*/ 3633221 w 9922465"/>
              <a:gd name="connsiteY2430" fmla="*/ 724970 h 1934496"/>
              <a:gd name="connsiteX2431" fmla="*/ 3688413 w 9922465"/>
              <a:gd name="connsiteY2431" fmla="*/ 780161 h 1934496"/>
              <a:gd name="connsiteX2432" fmla="*/ 3633221 w 9922465"/>
              <a:gd name="connsiteY2432" fmla="*/ 835352 h 1934496"/>
              <a:gd name="connsiteX2433" fmla="*/ 3578029 w 9922465"/>
              <a:gd name="connsiteY2433" fmla="*/ 780161 h 1934496"/>
              <a:gd name="connsiteX2434" fmla="*/ 3633221 w 9922465"/>
              <a:gd name="connsiteY2434" fmla="*/ 724970 h 1934496"/>
              <a:gd name="connsiteX2435" fmla="*/ 3499586 w 9922465"/>
              <a:gd name="connsiteY2435" fmla="*/ 724970 h 1934496"/>
              <a:gd name="connsiteX2436" fmla="*/ 3554778 w 9922465"/>
              <a:gd name="connsiteY2436" fmla="*/ 780161 h 1934496"/>
              <a:gd name="connsiteX2437" fmla="*/ 3499586 w 9922465"/>
              <a:gd name="connsiteY2437" fmla="*/ 835352 h 1934496"/>
              <a:gd name="connsiteX2438" fmla="*/ 3444394 w 9922465"/>
              <a:gd name="connsiteY2438" fmla="*/ 780161 h 1934496"/>
              <a:gd name="connsiteX2439" fmla="*/ 3499586 w 9922465"/>
              <a:gd name="connsiteY2439" fmla="*/ 724970 h 1934496"/>
              <a:gd name="connsiteX2440" fmla="*/ 3369292 w 9922465"/>
              <a:gd name="connsiteY2440" fmla="*/ 724970 h 1934496"/>
              <a:gd name="connsiteX2441" fmla="*/ 3424484 w 9922465"/>
              <a:gd name="connsiteY2441" fmla="*/ 780161 h 1934496"/>
              <a:gd name="connsiteX2442" fmla="*/ 3369292 w 9922465"/>
              <a:gd name="connsiteY2442" fmla="*/ 835352 h 1934496"/>
              <a:gd name="connsiteX2443" fmla="*/ 3314100 w 9922465"/>
              <a:gd name="connsiteY2443" fmla="*/ 780161 h 1934496"/>
              <a:gd name="connsiteX2444" fmla="*/ 3369292 w 9922465"/>
              <a:gd name="connsiteY2444" fmla="*/ 724970 h 1934496"/>
              <a:gd name="connsiteX2445" fmla="*/ 2834856 w 9922465"/>
              <a:gd name="connsiteY2445" fmla="*/ 724970 h 1934496"/>
              <a:gd name="connsiteX2446" fmla="*/ 2890049 w 9922465"/>
              <a:gd name="connsiteY2446" fmla="*/ 780161 h 1934496"/>
              <a:gd name="connsiteX2447" fmla="*/ 2834856 w 9922465"/>
              <a:gd name="connsiteY2447" fmla="*/ 835352 h 1934496"/>
              <a:gd name="connsiteX2448" fmla="*/ 2779665 w 9922465"/>
              <a:gd name="connsiteY2448" fmla="*/ 780161 h 1934496"/>
              <a:gd name="connsiteX2449" fmla="*/ 2834856 w 9922465"/>
              <a:gd name="connsiteY2449" fmla="*/ 724970 h 1934496"/>
              <a:gd name="connsiteX2450" fmla="*/ 2707901 w 9922465"/>
              <a:gd name="connsiteY2450" fmla="*/ 724970 h 1934496"/>
              <a:gd name="connsiteX2451" fmla="*/ 2763094 w 9922465"/>
              <a:gd name="connsiteY2451" fmla="*/ 780161 h 1934496"/>
              <a:gd name="connsiteX2452" fmla="*/ 2707901 w 9922465"/>
              <a:gd name="connsiteY2452" fmla="*/ 835352 h 1934496"/>
              <a:gd name="connsiteX2453" fmla="*/ 2652711 w 9922465"/>
              <a:gd name="connsiteY2453" fmla="*/ 780161 h 1934496"/>
              <a:gd name="connsiteX2454" fmla="*/ 2707901 w 9922465"/>
              <a:gd name="connsiteY2454" fmla="*/ 724970 h 1934496"/>
              <a:gd name="connsiteX2455" fmla="*/ 2570929 w 9922465"/>
              <a:gd name="connsiteY2455" fmla="*/ 724970 h 1934496"/>
              <a:gd name="connsiteX2456" fmla="*/ 2626122 w 9922465"/>
              <a:gd name="connsiteY2456" fmla="*/ 780161 h 1934496"/>
              <a:gd name="connsiteX2457" fmla="*/ 2570929 w 9922465"/>
              <a:gd name="connsiteY2457" fmla="*/ 835352 h 1934496"/>
              <a:gd name="connsiteX2458" fmla="*/ 2515735 w 9922465"/>
              <a:gd name="connsiteY2458" fmla="*/ 780161 h 1934496"/>
              <a:gd name="connsiteX2459" fmla="*/ 2570929 w 9922465"/>
              <a:gd name="connsiteY2459" fmla="*/ 724970 h 1934496"/>
              <a:gd name="connsiteX2460" fmla="*/ 2437294 w 9922465"/>
              <a:gd name="connsiteY2460" fmla="*/ 724970 h 1934496"/>
              <a:gd name="connsiteX2461" fmla="*/ 2492487 w 9922465"/>
              <a:gd name="connsiteY2461" fmla="*/ 780161 h 1934496"/>
              <a:gd name="connsiteX2462" fmla="*/ 2437294 w 9922465"/>
              <a:gd name="connsiteY2462" fmla="*/ 835352 h 1934496"/>
              <a:gd name="connsiteX2463" fmla="*/ 2382104 w 9922465"/>
              <a:gd name="connsiteY2463" fmla="*/ 780161 h 1934496"/>
              <a:gd name="connsiteX2464" fmla="*/ 2437294 w 9922465"/>
              <a:gd name="connsiteY2464" fmla="*/ 724970 h 1934496"/>
              <a:gd name="connsiteX2465" fmla="*/ 2303662 w 9922465"/>
              <a:gd name="connsiteY2465" fmla="*/ 724970 h 1934496"/>
              <a:gd name="connsiteX2466" fmla="*/ 2358853 w 9922465"/>
              <a:gd name="connsiteY2466" fmla="*/ 780161 h 1934496"/>
              <a:gd name="connsiteX2467" fmla="*/ 2303662 w 9922465"/>
              <a:gd name="connsiteY2467" fmla="*/ 835352 h 1934496"/>
              <a:gd name="connsiteX2468" fmla="*/ 2248471 w 9922465"/>
              <a:gd name="connsiteY2468" fmla="*/ 780161 h 1934496"/>
              <a:gd name="connsiteX2469" fmla="*/ 2303662 w 9922465"/>
              <a:gd name="connsiteY2469" fmla="*/ 724970 h 1934496"/>
              <a:gd name="connsiteX2470" fmla="*/ 2173371 w 9922465"/>
              <a:gd name="connsiteY2470" fmla="*/ 724970 h 1934496"/>
              <a:gd name="connsiteX2471" fmla="*/ 2228562 w 9922465"/>
              <a:gd name="connsiteY2471" fmla="*/ 780161 h 1934496"/>
              <a:gd name="connsiteX2472" fmla="*/ 2173371 w 9922465"/>
              <a:gd name="connsiteY2472" fmla="*/ 835352 h 1934496"/>
              <a:gd name="connsiteX2473" fmla="*/ 2118177 w 9922465"/>
              <a:gd name="connsiteY2473" fmla="*/ 780161 h 1934496"/>
              <a:gd name="connsiteX2474" fmla="*/ 2173371 w 9922465"/>
              <a:gd name="connsiteY2474" fmla="*/ 724970 h 1934496"/>
              <a:gd name="connsiteX2475" fmla="*/ 2039733 w 9922465"/>
              <a:gd name="connsiteY2475" fmla="*/ 724970 h 1934496"/>
              <a:gd name="connsiteX2476" fmla="*/ 2094927 w 9922465"/>
              <a:gd name="connsiteY2476" fmla="*/ 780161 h 1934496"/>
              <a:gd name="connsiteX2477" fmla="*/ 2039733 w 9922465"/>
              <a:gd name="connsiteY2477" fmla="*/ 835352 h 1934496"/>
              <a:gd name="connsiteX2478" fmla="*/ 1984539 w 9922465"/>
              <a:gd name="connsiteY2478" fmla="*/ 780161 h 1934496"/>
              <a:gd name="connsiteX2479" fmla="*/ 2039733 w 9922465"/>
              <a:gd name="connsiteY2479" fmla="*/ 724970 h 1934496"/>
              <a:gd name="connsiteX2480" fmla="*/ 1909436 w 9922465"/>
              <a:gd name="connsiteY2480" fmla="*/ 724970 h 1934496"/>
              <a:gd name="connsiteX2481" fmla="*/ 1964630 w 9922465"/>
              <a:gd name="connsiteY2481" fmla="*/ 780161 h 1934496"/>
              <a:gd name="connsiteX2482" fmla="*/ 1909436 w 9922465"/>
              <a:gd name="connsiteY2482" fmla="*/ 835352 h 1934496"/>
              <a:gd name="connsiteX2483" fmla="*/ 1854243 w 9922465"/>
              <a:gd name="connsiteY2483" fmla="*/ 780161 h 1934496"/>
              <a:gd name="connsiteX2484" fmla="*/ 1909436 w 9922465"/>
              <a:gd name="connsiteY2484" fmla="*/ 724970 h 1934496"/>
              <a:gd name="connsiteX2485" fmla="*/ 1779142 w 9922465"/>
              <a:gd name="connsiteY2485" fmla="*/ 724970 h 1934496"/>
              <a:gd name="connsiteX2486" fmla="*/ 1834335 w 9922465"/>
              <a:gd name="connsiteY2486" fmla="*/ 780161 h 1934496"/>
              <a:gd name="connsiteX2487" fmla="*/ 1779142 w 9922465"/>
              <a:gd name="connsiteY2487" fmla="*/ 835352 h 1934496"/>
              <a:gd name="connsiteX2488" fmla="*/ 1723947 w 9922465"/>
              <a:gd name="connsiteY2488" fmla="*/ 780161 h 1934496"/>
              <a:gd name="connsiteX2489" fmla="*/ 1779142 w 9922465"/>
              <a:gd name="connsiteY2489" fmla="*/ 724970 h 1934496"/>
              <a:gd name="connsiteX2490" fmla="*/ 1645501 w 9922465"/>
              <a:gd name="connsiteY2490" fmla="*/ 724970 h 1934496"/>
              <a:gd name="connsiteX2491" fmla="*/ 1700699 w 9922465"/>
              <a:gd name="connsiteY2491" fmla="*/ 780161 h 1934496"/>
              <a:gd name="connsiteX2492" fmla="*/ 1645501 w 9922465"/>
              <a:gd name="connsiteY2492" fmla="*/ 835352 h 1934496"/>
              <a:gd name="connsiteX2493" fmla="*/ 1590310 w 9922465"/>
              <a:gd name="connsiteY2493" fmla="*/ 780161 h 1934496"/>
              <a:gd name="connsiteX2494" fmla="*/ 1645501 w 9922465"/>
              <a:gd name="connsiteY2494" fmla="*/ 724970 h 1934496"/>
              <a:gd name="connsiteX2495" fmla="*/ 1515213 w 9922465"/>
              <a:gd name="connsiteY2495" fmla="*/ 724970 h 1934496"/>
              <a:gd name="connsiteX2496" fmla="*/ 1570399 w 9922465"/>
              <a:gd name="connsiteY2496" fmla="*/ 780161 h 1934496"/>
              <a:gd name="connsiteX2497" fmla="*/ 1515213 w 9922465"/>
              <a:gd name="connsiteY2497" fmla="*/ 835352 h 1934496"/>
              <a:gd name="connsiteX2498" fmla="*/ 1460016 w 9922465"/>
              <a:gd name="connsiteY2498" fmla="*/ 780161 h 1934496"/>
              <a:gd name="connsiteX2499" fmla="*/ 1515213 w 9922465"/>
              <a:gd name="connsiteY2499" fmla="*/ 724970 h 1934496"/>
              <a:gd name="connsiteX2500" fmla="*/ 1381573 w 9922465"/>
              <a:gd name="connsiteY2500" fmla="*/ 724970 h 1934496"/>
              <a:gd name="connsiteX2501" fmla="*/ 1436767 w 9922465"/>
              <a:gd name="connsiteY2501" fmla="*/ 780161 h 1934496"/>
              <a:gd name="connsiteX2502" fmla="*/ 1381573 w 9922465"/>
              <a:gd name="connsiteY2502" fmla="*/ 835352 h 1934496"/>
              <a:gd name="connsiteX2503" fmla="*/ 1326381 w 9922465"/>
              <a:gd name="connsiteY2503" fmla="*/ 780161 h 1934496"/>
              <a:gd name="connsiteX2504" fmla="*/ 1381573 w 9922465"/>
              <a:gd name="connsiteY2504" fmla="*/ 724970 h 1934496"/>
              <a:gd name="connsiteX2505" fmla="*/ 1251282 w 9922465"/>
              <a:gd name="connsiteY2505" fmla="*/ 724970 h 1934496"/>
              <a:gd name="connsiteX2506" fmla="*/ 1306475 w 9922465"/>
              <a:gd name="connsiteY2506" fmla="*/ 780161 h 1934496"/>
              <a:gd name="connsiteX2507" fmla="*/ 1251282 w 9922465"/>
              <a:gd name="connsiteY2507" fmla="*/ 835352 h 1934496"/>
              <a:gd name="connsiteX2508" fmla="*/ 1196089 w 9922465"/>
              <a:gd name="connsiteY2508" fmla="*/ 780161 h 1934496"/>
              <a:gd name="connsiteX2509" fmla="*/ 1251282 w 9922465"/>
              <a:gd name="connsiteY2509" fmla="*/ 724970 h 1934496"/>
              <a:gd name="connsiteX2510" fmla="*/ 1117642 w 9922465"/>
              <a:gd name="connsiteY2510" fmla="*/ 724970 h 1934496"/>
              <a:gd name="connsiteX2511" fmla="*/ 1172836 w 9922465"/>
              <a:gd name="connsiteY2511" fmla="*/ 780161 h 1934496"/>
              <a:gd name="connsiteX2512" fmla="*/ 1117642 w 9922465"/>
              <a:gd name="connsiteY2512" fmla="*/ 835352 h 1934496"/>
              <a:gd name="connsiteX2513" fmla="*/ 1062448 w 9922465"/>
              <a:gd name="connsiteY2513" fmla="*/ 780161 h 1934496"/>
              <a:gd name="connsiteX2514" fmla="*/ 1117642 w 9922465"/>
              <a:gd name="connsiteY2514" fmla="*/ 724970 h 1934496"/>
              <a:gd name="connsiteX2515" fmla="*/ 980664 w 9922465"/>
              <a:gd name="connsiteY2515" fmla="*/ 724970 h 1934496"/>
              <a:gd name="connsiteX2516" fmla="*/ 1035857 w 9922465"/>
              <a:gd name="connsiteY2516" fmla="*/ 780161 h 1934496"/>
              <a:gd name="connsiteX2517" fmla="*/ 980664 w 9922465"/>
              <a:gd name="connsiteY2517" fmla="*/ 835352 h 1934496"/>
              <a:gd name="connsiteX2518" fmla="*/ 925471 w 9922465"/>
              <a:gd name="connsiteY2518" fmla="*/ 780161 h 1934496"/>
              <a:gd name="connsiteX2519" fmla="*/ 980664 w 9922465"/>
              <a:gd name="connsiteY2519" fmla="*/ 724970 h 1934496"/>
              <a:gd name="connsiteX2520" fmla="*/ 847022 w 9922465"/>
              <a:gd name="connsiteY2520" fmla="*/ 724970 h 1934496"/>
              <a:gd name="connsiteX2521" fmla="*/ 902217 w 9922465"/>
              <a:gd name="connsiteY2521" fmla="*/ 780161 h 1934496"/>
              <a:gd name="connsiteX2522" fmla="*/ 847022 w 9922465"/>
              <a:gd name="connsiteY2522" fmla="*/ 835352 h 1934496"/>
              <a:gd name="connsiteX2523" fmla="*/ 791823 w 9922465"/>
              <a:gd name="connsiteY2523" fmla="*/ 780161 h 1934496"/>
              <a:gd name="connsiteX2524" fmla="*/ 847022 w 9922465"/>
              <a:gd name="connsiteY2524" fmla="*/ 724970 h 1934496"/>
              <a:gd name="connsiteX2525" fmla="*/ 716722 w 9922465"/>
              <a:gd name="connsiteY2525" fmla="*/ 724970 h 1934496"/>
              <a:gd name="connsiteX2526" fmla="*/ 771916 w 9922465"/>
              <a:gd name="connsiteY2526" fmla="*/ 780161 h 1934496"/>
              <a:gd name="connsiteX2527" fmla="*/ 716722 w 9922465"/>
              <a:gd name="connsiteY2527" fmla="*/ 835352 h 1934496"/>
              <a:gd name="connsiteX2528" fmla="*/ 661530 w 9922465"/>
              <a:gd name="connsiteY2528" fmla="*/ 780161 h 1934496"/>
              <a:gd name="connsiteX2529" fmla="*/ 716722 w 9922465"/>
              <a:gd name="connsiteY2529" fmla="*/ 724970 h 1934496"/>
              <a:gd name="connsiteX2530" fmla="*/ 583085 w 9922465"/>
              <a:gd name="connsiteY2530" fmla="*/ 724970 h 1934496"/>
              <a:gd name="connsiteX2531" fmla="*/ 638278 w 9922465"/>
              <a:gd name="connsiteY2531" fmla="*/ 780161 h 1934496"/>
              <a:gd name="connsiteX2532" fmla="*/ 583085 w 9922465"/>
              <a:gd name="connsiteY2532" fmla="*/ 835352 h 1934496"/>
              <a:gd name="connsiteX2533" fmla="*/ 527891 w 9922465"/>
              <a:gd name="connsiteY2533" fmla="*/ 780161 h 1934496"/>
              <a:gd name="connsiteX2534" fmla="*/ 583085 w 9922465"/>
              <a:gd name="connsiteY2534" fmla="*/ 724970 h 1934496"/>
              <a:gd name="connsiteX2535" fmla="*/ 449437 w 9922465"/>
              <a:gd name="connsiteY2535" fmla="*/ 724970 h 1934496"/>
              <a:gd name="connsiteX2536" fmla="*/ 504629 w 9922465"/>
              <a:gd name="connsiteY2536" fmla="*/ 780161 h 1934496"/>
              <a:gd name="connsiteX2537" fmla="*/ 449437 w 9922465"/>
              <a:gd name="connsiteY2537" fmla="*/ 835352 h 1934496"/>
              <a:gd name="connsiteX2538" fmla="*/ 394244 w 9922465"/>
              <a:gd name="connsiteY2538" fmla="*/ 780161 h 1934496"/>
              <a:gd name="connsiteX2539" fmla="*/ 449437 w 9922465"/>
              <a:gd name="connsiteY2539" fmla="*/ 724970 h 1934496"/>
              <a:gd name="connsiteX2540" fmla="*/ 319140 w 9922465"/>
              <a:gd name="connsiteY2540" fmla="*/ 724970 h 1934496"/>
              <a:gd name="connsiteX2541" fmla="*/ 374334 w 9922465"/>
              <a:gd name="connsiteY2541" fmla="*/ 780161 h 1934496"/>
              <a:gd name="connsiteX2542" fmla="*/ 319140 w 9922465"/>
              <a:gd name="connsiteY2542" fmla="*/ 835352 h 1934496"/>
              <a:gd name="connsiteX2543" fmla="*/ 263948 w 9922465"/>
              <a:gd name="connsiteY2543" fmla="*/ 780161 h 1934496"/>
              <a:gd name="connsiteX2544" fmla="*/ 319140 w 9922465"/>
              <a:gd name="connsiteY2544" fmla="*/ 724970 h 1934496"/>
              <a:gd name="connsiteX2545" fmla="*/ 185509 w 9922465"/>
              <a:gd name="connsiteY2545" fmla="*/ 724970 h 1934496"/>
              <a:gd name="connsiteX2546" fmla="*/ 240701 w 9922465"/>
              <a:gd name="connsiteY2546" fmla="*/ 780161 h 1934496"/>
              <a:gd name="connsiteX2547" fmla="*/ 185509 w 9922465"/>
              <a:gd name="connsiteY2547" fmla="*/ 835352 h 1934496"/>
              <a:gd name="connsiteX2548" fmla="*/ 130319 w 9922465"/>
              <a:gd name="connsiteY2548" fmla="*/ 780161 h 1934496"/>
              <a:gd name="connsiteX2549" fmla="*/ 185509 w 9922465"/>
              <a:gd name="connsiteY2549" fmla="*/ 724970 h 1934496"/>
              <a:gd name="connsiteX2550" fmla="*/ 8801538 w 9922465"/>
              <a:gd name="connsiteY2550" fmla="*/ 608039 h 1934496"/>
              <a:gd name="connsiteX2551" fmla="*/ 8856730 w 9922465"/>
              <a:gd name="connsiteY2551" fmla="*/ 663230 h 1934496"/>
              <a:gd name="connsiteX2552" fmla="*/ 8801538 w 9922465"/>
              <a:gd name="connsiteY2552" fmla="*/ 718421 h 1934496"/>
              <a:gd name="connsiteX2553" fmla="*/ 8746346 w 9922465"/>
              <a:gd name="connsiteY2553" fmla="*/ 663230 h 1934496"/>
              <a:gd name="connsiteX2554" fmla="*/ 8801538 w 9922465"/>
              <a:gd name="connsiteY2554" fmla="*/ 608039 h 1934496"/>
              <a:gd name="connsiteX2555" fmla="*/ 8671244 w 9922465"/>
              <a:gd name="connsiteY2555" fmla="*/ 608039 h 1934496"/>
              <a:gd name="connsiteX2556" fmla="*/ 8726436 w 9922465"/>
              <a:gd name="connsiteY2556" fmla="*/ 663230 h 1934496"/>
              <a:gd name="connsiteX2557" fmla="*/ 8671244 w 9922465"/>
              <a:gd name="connsiteY2557" fmla="*/ 718421 h 1934496"/>
              <a:gd name="connsiteX2558" fmla="*/ 8616052 w 9922465"/>
              <a:gd name="connsiteY2558" fmla="*/ 663230 h 1934496"/>
              <a:gd name="connsiteX2559" fmla="*/ 8671244 w 9922465"/>
              <a:gd name="connsiteY2559" fmla="*/ 608039 h 1934496"/>
              <a:gd name="connsiteX2560" fmla="*/ 8537609 w 9922465"/>
              <a:gd name="connsiteY2560" fmla="*/ 608039 h 1934496"/>
              <a:gd name="connsiteX2561" fmla="*/ 8592801 w 9922465"/>
              <a:gd name="connsiteY2561" fmla="*/ 663230 h 1934496"/>
              <a:gd name="connsiteX2562" fmla="*/ 8537609 w 9922465"/>
              <a:gd name="connsiteY2562" fmla="*/ 718421 h 1934496"/>
              <a:gd name="connsiteX2563" fmla="*/ 8482417 w 9922465"/>
              <a:gd name="connsiteY2563" fmla="*/ 663230 h 1934496"/>
              <a:gd name="connsiteX2564" fmla="*/ 8537609 w 9922465"/>
              <a:gd name="connsiteY2564" fmla="*/ 608039 h 1934496"/>
              <a:gd name="connsiteX2565" fmla="*/ 8407318 w 9922465"/>
              <a:gd name="connsiteY2565" fmla="*/ 608039 h 1934496"/>
              <a:gd name="connsiteX2566" fmla="*/ 8462510 w 9922465"/>
              <a:gd name="connsiteY2566" fmla="*/ 663230 h 1934496"/>
              <a:gd name="connsiteX2567" fmla="*/ 8407318 w 9922465"/>
              <a:gd name="connsiteY2567" fmla="*/ 718421 h 1934496"/>
              <a:gd name="connsiteX2568" fmla="*/ 8352126 w 9922465"/>
              <a:gd name="connsiteY2568" fmla="*/ 663230 h 1934496"/>
              <a:gd name="connsiteX2569" fmla="*/ 8407318 w 9922465"/>
              <a:gd name="connsiteY2569" fmla="*/ 608039 h 1934496"/>
              <a:gd name="connsiteX2570" fmla="*/ 8273682 w 9922465"/>
              <a:gd name="connsiteY2570" fmla="*/ 608039 h 1934496"/>
              <a:gd name="connsiteX2571" fmla="*/ 8328874 w 9922465"/>
              <a:gd name="connsiteY2571" fmla="*/ 663230 h 1934496"/>
              <a:gd name="connsiteX2572" fmla="*/ 8273682 w 9922465"/>
              <a:gd name="connsiteY2572" fmla="*/ 718421 h 1934496"/>
              <a:gd name="connsiteX2573" fmla="*/ 8218490 w 9922465"/>
              <a:gd name="connsiteY2573" fmla="*/ 663230 h 1934496"/>
              <a:gd name="connsiteX2574" fmla="*/ 8273682 w 9922465"/>
              <a:gd name="connsiteY2574" fmla="*/ 608039 h 1934496"/>
              <a:gd name="connsiteX2575" fmla="*/ 8143386 w 9922465"/>
              <a:gd name="connsiteY2575" fmla="*/ 608039 h 1934496"/>
              <a:gd name="connsiteX2576" fmla="*/ 8198578 w 9922465"/>
              <a:gd name="connsiteY2576" fmla="*/ 663230 h 1934496"/>
              <a:gd name="connsiteX2577" fmla="*/ 8143386 w 9922465"/>
              <a:gd name="connsiteY2577" fmla="*/ 718421 h 1934496"/>
              <a:gd name="connsiteX2578" fmla="*/ 8088194 w 9922465"/>
              <a:gd name="connsiteY2578" fmla="*/ 663230 h 1934496"/>
              <a:gd name="connsiteX2579" fmla="*/ 8143386 w 9922465"/>
              <a:gd name="connsiteY2579" fmla="*/ 608039 h 1934496"/>
              <a:gd name="connsiteX2580" fmla="*/ 8009753 w 9922465"/>
              <a:gd name="connsiteY2580" fmla="*/ 608039 h 1934496"/>
              <a:gd name="connsiteX2581" fmla="*/ 8064945 w 9922465"/>
              <a:gd name="connsiteY2581" fmla="*/ 663230 h 1934496"/>
              <a:gd name="connsiteX2582" fmla="*/ 8009753 w 9922465"/>
              <a:gd name="connsiteY2582" fmla="*/ 718421 h 1934496"/>
              <a:gd name="connsiteX2583" fmla="*/ 7954561 w 9922465"/>
              <a:gd name="connsiteY2583" fmla="*/ 663230 h 1934496"/>
              <a:gd name="connsiteX2584" fmla="*/ 8009753 w 9922465"/>
              <a:gd name="connsiteY2584" fmla="*/ 608039 h 1934496"/>
              <a:gd name="connsiteX2585" fmla="*/ 7876118 w 9922465"/>
              <a:gd name="connsiteY2585" fmla="*/ 608039 h 1934496"/>
              <a:gd name="connsiteX2586" fmla="*/ 7931310 w 9922465"/>
              <a:gd name="connsiteY2586" fmla="*/ 663230 h 1934496"/>
              <a:gd name="connsiteX2587" fmla="*/ 7876118 w 9922465"/>
              <a:gd name="connsiteY2587" fmla="*/ 718421 h 1934496"/>
              <a:gd name="connsiteX2588" fmla="*/ 7820926 w 9922465"/>
              <a:gd name="connsiteY2588" fmla="*/ 663230 h 1934496"/>
              <a:gd name="connsiteX2589" fmla="*/ 7876118 w 9922465"/>
              <a:gd name="connsiteY2589" fmla="*/ 608039 h 1934496"/>
              <a:gd name="connsiteX2590" fmla="*/ 7745824 w 9922465"/>
              <a:gd name="connsiteY2590" fmla="*/ 608039 h 1934496"/>
              <a:gd name="connsiteX2591" fmla="*/ 7801016 w 9922465"/>
              <a:gd name="connsiteY2591" fmla="*/ 663230 h 1934496"/>
              <a:gd name="connsiteX2592" fmla="*/ 7745824 w 9922465"/>
              <a:gd name="connsiteY2592" fmla="*/ 718421 h 1934496"/>
              <a:gd name="connsiteX2593" fmla="*/ 7690632 w 9922465"/>
              <a:gd name="connsiteY2593" fmla="*/ 663230 h 1934496"/>
              <a:gd name="connsiteX2594" fmla="*/ 7745824 w 9922465"/>
              <a:gd name="connsiteY2594" fmla="*/ 608039 h 1934496"/>
              <a:gd name="connsiteX2595" fmla="*/ 7608850 w 9922465"/>
              <a:gd name="connsiteY2595" fmla="*/ 608039 h 1934496"/>
              <a:gd name="connsiteX2596" fmla="*/ 7664042 w 9922465"/>
              <a:gd name="connsiteY2596" fmla="*/ 663230 h 1934496"/>
              <a:gd name="connsiteX2597" fmla="*/ 7608850 w 9922465"/>
              <a:gd name="connsiteY2597" fmla="*/ 718421 h 1934496"/>
              <a:gd name="connsiteX2598" fmla="*/ 7553658 w 9922465"/>
              <a:gd name="connsiteY2598" fmla="*/ 663230 h 1934496"/>
              <a:gd name="connsiteX2599" fmla="*/ 7608850 w 9922465"/>
              <a:gd name="connsiteY2599" fmla="*/ 608039 h 1934496"/>
              <a:gd name="connsiteX2600" fmla="*/ 7481895 w 9922465"/>
              <a:gd name="connsiteY2600" fmla="*/ 608039 h 1934496"/>
              <a:gd name="connsiteX2601" fmla="*/ 7537087 w 9922465"/>
              <a:gd name="connsiteY2601" fmla="*/ 663230 h 1934496"/>
              <a:gd name="connsiteX2602" fmla="*/ 7481895 w 9922465"/>
              <a:gd name="connsiteY2602" fmla="*/ 718421 h 1934496"/>
              <a:gd name="connsiteX2603" fmla="*/ 7426703 w 9922465"/>
              <a:gd name="connsiteY2603" fmla="*/ 663230 h 1934496"/>
              <a:gd name="connsiteX2604" fmla="*/ 7481895 w 9922465"/>
              <a:gd name="connsiteY2604" fmla="*/ 608039 h 1934496"/>
              <a:gd name="connsiteX2605" fmla="*/ 7341579 w 9922465"/>
              <a:gd name="connsiteY2605" fmla="*/ 608039 h 1934496"/>
              <a:gd name="connsiteX2606" fmla="*/ 7396771 w 9922465"/>
              <a:gd name="connsiteY2606" fmla="*/ 663230 h 1934496"/>
              <a:gd name="connsiteX2607" fmla="*/ 7341579 w 9922465"/>
              <a:gd name="connsiteY2607" fmla="*/ 718421 h 1934496"/>
              <a:gd name="connsiteX2608" fmla="*/ 7286387 w 9922465"/>
              <a:gd name="connsiteY2608" fmla="*/ 663230 h 1934496"/>
              <a:gd name="connsiteX2609" fmla="*/ 7341579 w 9922465"/>
              <a:gd name="connsiteY2609" fmla="*/ 608039 h 1934496"/>
              <a:gd name="connsiteX2610" fmla="*/ 7211286 w 9922465"/>
              <a:gd name="connsiteY2610" fmla="*/ 608039 h 1934496"/>
              <a:gd name="connsiteX2611" fmla="*/ 7266478 w 9922465"/>
              <a:gd name="connsiteY2611" fmla="*/ 663230 h 1934496"/>
              <a:gd name="connsiteX2612" fmla="*/ 7211286 w 9922465"/>
              <a:gd name="connsiteY2612" fmla="*/ 718421 h 1934496"/>
              <a:gd name="connsiteX2613" fmla="*/ 7156094 w 9922465"/>
              <a:gd name="connsiteY2613" fmla="*/ 663230 h 1934496"/>
              <a:gd name="connsiteX2614" fmla="*/ 7211286 w 9922465"/>
              <a:gd name="connsiteY2614" fmla="*/ 608039 h 1934496"/>
              <a:gd name="connsiteX2615" fmla="*/ 7080994 w 9922465"/>
              <a:gd name="connsiteY2615" fmla="*/ 608039 h 1934496"/>
              <a:gd name="connsiteX2616" fmla="*/ 7136186 w 9922465"/>
              <a:gd name="connsiteY2616" fmla="*/ 663230 h 1934496"/>
              <a:gd name="connsiteX2617" fmla="*/ 7080994 w 9922465"/>
              <a:gd name="connsiteY2617" fmla="*/ 718421 h 1934496"/>
              <a:gd name="connsiteX2618" fmla="*/ 7025802 w 9922465"/>
              <a:gd name="connsiteY2618" fmla="*/ 663230 h 1934496"/>
              <a:gd name="connsiteX2619" fmla="*/ 7080994 w 9922465"/>
              <a:gd name="connsiteY2619" fmla="*/ 608039 h 1934496"/>
              <a:gd name="connsiteX2620" fmla="*/ 6947358 w 9922465"/>
              <a:gd name="connsiteY2620" fmla="*/ 608039 h 1934496"/>
              <a:gd name="connsiteX2621" fmla="*/ 7002550 w 9922465"/>
              <a:gd name="connsiteY2621" fmla="*/ 663230 h 1934496"/>
              <a:gd name="connsiteX2622" fmla="*/ 6947358 w 9922465"/>
              <a:gd name="connsiteY2622" fmla="*/ 718421 h 1934496"/>
              <a:gd name="connsiteX2623" fmla="*/ 6892166 w 9922465"/>
              <a:gd name="connsiteY2623" fmla="*/ 663230 h 1934496"/>
              <a:gd name="connsiteX2624" fmla="*/ 6947358 w 9922465"/>
              <a:gd name="connsiteY2624" fmla="*/ 608039 h 1934496"/>
              <a:gd name="connsiteX2625" fmla="*/ 6817064 w 9922465"/>
              <a:gd name="connsiteY2625" fmla="*/ 608039 h 1934496"/>
              <a:gd name="connsiteX2626" fmla="*/ 6872256 w 9922465"/>
              <a:gd name="connsiteY2626" fmla="*/ 663230 h 1934496"/>
              <a:gd name="connsiteX2627" fmla="*/ 6817064 w 9922465"/>
              <a:gd name="connsiteY2627" fmla="*/ 718421 h 1934496"/>
              <a:gd name="connsiteX2628" fmla="*/ 6761872 w 9922465"/>
              <a:gd name="connsiteY2628" fmla="*/ 663230 h 1934496"/>
              <a:gd name="connsiteX2629" fmla="*/ 6817064 w 9922465"/>
              <a:gd name="connsiteY2629" fmla="*/ 608039 h 1934496"/>
              <a:gd name="connsiteX2630" fmla="*/ 6683431 w 9922465"/>
              <a:gd name="connsiteY2630" fmla="*/ 608039 h 1934496"/>
              <a:gd name="connsiteX2631" fmla="*/ 6738623 w 9922465"/>
              <a:gd name="connsiteY2631" fmla="*/ 663230 h 1934496"/>
              <a:gd name="connsiteX2632" fmla="*/ 6683431 w 9922465"/>
              <a:gd name="connsiteY2632" fmla="*/ 718421 h 1934496"/>
              <a:gd name="connsiteX2633" fmla="*/ 6628239 w 9922465"/>
              <a:gd name="connsiteY2633" fmla="*/ 663230 h 1934496"/>
              <a:gd name="connsiteX2634" fmla="*/ 6683431 w 9922465"/>
              <a:gd name="connsiteY2634" fmla="*/ 608039 h 1934496"/>
              <a:gd name="connsiteX2635" fmla="*/ 6155573 w 9922465"/>
              <a:gd name="connsiteY2635" fmla="*/ 608039 h 1934496"/>
              <a:gd name="connsiteX2636" fmla="*/ 6210765 w 9922465"/>
              <a:gd name="connsiteY2636" fmla="*/ 663230 h 1934496"/>
              <a:gd name="connsiteX2637" fmla="*/ 6155573 w 9922465"/>
              <a:gd name="connsiteY2637" fmla="*/ 718421 h 1934496"/>
              <a:gd name="connsiteX2638" fmla="*/ 6100381 w 9922465"/>
              <a:gd name="connsiteY2638" fmla="*/ 663230 h 1934496"/>
              <a:gd name="connsiteX2639" fmla="*/ 6155573 w 9922465"/>
              <a:gd name="connsiteY2639" fmla="*/ 608039 h 1934496"/>
              <a:gd name="connsiteX2640" fmla="*/ 5487399 w 9922465"/>
              <a:gd name="connsiteY2640" fmla="*/ 608039 h 1934496"/>
              <a:gd name="connsiteX2641" fmla="*/ 5542591 w 9922465"/>
              <a:gd name="connsiteY2641" fmla="*/ 663230 h 1934496"/>
              <a:gd name="connsiteX2642" fmla="*/ 5487399 w 9922465"/>
              <a:gd name="connsiteY2642" fmla="*/ 718421 h 1934496"/>
              <a:gd name="connsiteX2643" fmla="*/ 5432207 w 9922465"/>
              <a:gd name="connsiteY2643" fmla="*/ 663230 h 1934496"/>
              <a:gd name="connsiteX2644" fmla="*/ 5487399 w 9922465"/>
              <a:gd name="connsiteY2644" fmla="*/ 608039 h 1934496"/>
              <a:gd name="connsiteX2645" fmla="*/ 5357106 w 9922465"/>
              <a:gd name="connsiteY2645" fmla="*/ 608039 h 1934496"/>
              <a:gd name="connsiteX2646" fmla="*/ 5412298 w 9922465"/>
              <a:gd name="connsiteY2646" fmla="*/ 663230 h 1934496"/>
              <a:gd name="connsiteX2647" fmla="*/ 5357106 w 9922465"/>
              <a:gd name="connsiteY2647" fmla="*/ 718421 h 1934496"/>
              <a:gd name="connsiteX2648" fmla="*/ 5301914 w 9922465"/>
              <a:gd name="connsiteY2648" fmla="*/ 663230 h 1934496"/>
              <a:gd name="connsiteX2649" fmla="*/ 5357106 w 9922465"/>
              <a:gd name="connsiteY2649" fmla="*/ 608039 h 1934496"/>
              <a:gd name="connsiteX2650" fmla="*/ 5223473 w 9922465"/>
              <a:gd name="connsiteY2650" fmla="*/ 608038 h 1934496"/>
              <a:gd name="connsiteX2651" fmla="*/ 5278665 w 9922465"/>
              <a:gd name="connsiteY2651" fmla="*/ 663229 h 1934496"/>
              <a:gd name="connsiteX2652" fmla="*/ 5223473 w 9922465"/>
              <a:gd name="connsiteY2652" fmla="*/ 718420 h 1934496"/>
              <a:gd name="connsiteX2653" fmla="*/ 5168281 w 9922465"/>
              <a:gd name="connsiteY2653" fmla="*/ 663229 h 1934496"/>
              <a:gd name="connsiteX2654" fmla="*/ 5223473 w 9922465"/>
              <a:gd name="connsiteY2654" fmla="*/ 608038 h 1934496"/>
              <a:gd name="connsiteX2655" fmla="*/ 4030786 w 9922465"/>
              <a:gd name="connsiteY2655" fmla="*/ 608038 h 1934496"/>
              <a:gd name="connsiteX2656" fmla="*/ 4085978 w 9922465"/>
              <a:gd name="connsiteY2656" fmla="*/ 663229 h 1934496"/>
              <a:gd name="connsiteX2657" fmla="*/ 4030786 w 9922465"/>
              <a:gd name="connsiteY2657" fmla="*/ 718420 h 1934496"/>
              <a:gd name="connsiteX2658" fmla="*/ 3975594 w 9922465"/>
              <a:gd name="connsiteY2658" fmla="*/ 663229 h 1934496"/>
              <a:gd name="connsiteX2659" fmla="*/ 4030786 w 9922465"/>
              <a:gd name="connsiteY2659" fmla="*/ 608038 h 1934496"/>
              <a:gd name="connsiteX2660" fmla="*/ 3897148 w 9922465"/>
              <a:gd name="connsiteY2660" fmla="*/ 608038 h 1934496"/>
              <a:gd name="connsiteX2661" fmla="*/ 3952340 w 9922465"/>
              <a:gd name="connsiteY2661" fmla="*/ 663229 h 1934496"/>
              <a:gd name="connsiteX2662" fmla="*/ 3897148 w 9922465"/>
              <a:gd name="connsiteY2662" fmla="*/ 718420 h 1934496"/>
              <a:gd name="connsiteX2663" fmla="*/ 3841956 w 9922465"/>
              <a:gd name="connsiteY2663" fmla="*/ 663229 h 1934496"/>
              <a:gd name="connsiteX2664" fmla="*/ 3897148 w 9922465"/>
              <a:gd name="connsiteY2664" fmla="*/ 608038 h 1934496"/>
              <a:gd name="connsiteX2665" fmla="*/ 3763514 w 9922465"/>
              <a:gd name="connsiteY2665" fmla="*/ 608038 h 1934496"/>
              <a:gd name="connsiteX2666" fmla="*/ 3818706 w 9922465"/>
              <a:gd name="connsiteY2666" fmla="*/ 663229 h 1934496"/>
              <a:gd name="connsiteX2667" fmla="*/ 3763514 w 9922465"/>
              <a:gd name="connsiteY2667" fmla="*/ 718420 h 1934496"/>
              <a:gd name="connsiteX2668" fmla="*/ 3708322 w 9922465"/>
              <a:gd name="connsiteY2668" fmla="*/ 663229 h 1934496"/>
              <a:gd name="connsiteX2669" fmla="*/ 3763514 w 9922465"/>
              <a:gd name="connsiteY2669" fmla="*/ 608038 h 1934496"/>
              <a:gd name="connsiteX2670" fmla="*/ 3633221 w 9922465"/>
              <a:gd name="connsiteY2670" fmla="*/ 608038 h 1934496"/>
              <a:gd name="connsiteX2671" fmla="*/ 3688413 w 9922465"/>
              <a:gd name="connsiteY2671" fmla="*/ 663229 h 1934496"/>
              <a:gd name="connsiteX2672" fmla="*/ 3633221 w 9922465"/>
              <a:gd name="connsiteY2672" fmla="*/ 718420 h 1934496"/>
              <a:gd name="connsiteX2673" fmla="*/ 3578029 w 9922465"/>
              <a:gd name="connsiteY2673" fmla="*/ 663229 h 1934496"/>
              <a:gd name="connsiteX2674" fmla="*/ 3633221 w 9922465"/>
              <a:gd name="connsiteY2674" fmla="*/ 608038 h 1934496"/>
              <a:gd name="connsiteX2675" fmla="*/ 3499589 w 9922465"/>
              <a:gd name="connsiteY2675" fmla="*/ 608038 h 1934496"/>
              <a:gd name="connsiteX2676" fmla="*/ 3554781 w 9922465"/>
              <a:gd name="connsiteY2676" fmla="*/ 663229 h 1934496"/>
              <a:gd name="connsiteX2677" fmla="*/ 3499589 w 9922465"/>
              <a:gd name="connsiteY2677" fmla="*/ 718420 h 1934496"/>
              <a:gd name="connsiteX2678" fmla="*/ 3444397 w 9922465"/>
              <a:gd name="connsiteY2678" fmla="*/ 663229 h 1934496"/>
              <a:gd name="connsiteX2679" fmla="*/ 3499589 w 9922465"/>
              <a:gd name="connsiteY2679" fmla="*/ 608038 h 1934496"/>
              <a:gd name="connsiteX2680" fmla="*/ 3369292 w 9922465"/>
              <a:gd name="connsiteY2680" fmla="*/ 608038 h 1934496"/>
              <a:gd name="connsiteX2681" fmla="*/ 3424484 w 9922465"/>
              <a:gd name="connsiteY2681" fmla="*/ 663229 h 1934496"/>
              <a:gd name="connsiteX2682" fmla="*/ 3369292 w 9922465"/>
              <a:gd name="connsiteY2682" fmla="*/ 718420 h 1934496"/>
              <a:gd name="connsiteX2683" fmla="*/ 3314100 w 9922465"/>
              <a:gd name="connsiteY2683" fmla="*/ 663229 h 1934496"/>
              <a:gd name="connsiteX2684" fmla="*/ 3369292 w 9922465"/>
              <a:gd name="connsiteY2684" fmla="*/ 608038 h 1934496"/>
              <a:gd name="connsiteX2685" fmla="*/ 3235657 w 9922465"/>
              <a:gd name="connsiteY2685" fmla="*/ 608038 h 1934496"/>
              <a:gd name="connsiteX2686" fmla="*/ 3290849 w 9922465"/>
              <a:gd name="connsiteY2686" fmla="*/ 663229 h 1934496"/>
              <a:gd name="connsiteX2687" fmla="*/ 3235657 w 9922465"/>
              <a:gd name="connsiteY2687" fmla="*/ 718420 h 1934496"/>
              <a:gd name="connsiteX2688" fmla="*/ 3180465 w 9922465"/>
              <a:gd name="connsiteY2688" fmla="*/ 663229 h 1934496"/>
              <a:gd name="connsiteX2689" fmla="*/ 3235657 w 9922465"/>
              <a:gd name="connsiteY2689" fmla="*/ 608038 h 1934496"/>
              <a:gd name="connsiteX2690" fmla="*/ 2570932 w 9922465"/>
              <a:gd name="connsiteY2690" fmla="*/ 608038 h 1934496"/>
              <a:gd name="connsiteX2691" fmla="*/ 2626123 w 9922465"/>
              <a:gd name="connsiteY2691" fmla="*/ 663229 h 1934496"/>
              <a:gd name="connsiteX2692" fmla="*/ 2570932 w 9922465"/>
              <a:gd name="connsiteY2692" fmla="*/ 718420 h 1934496"/>
              <a:gd name="connsiteX2693" fmla="*/ 2515738 w 9922465"/>
              <a:gd name="connsiteY2693" fmla="*/ 663229 h 1934496"/>
              <a:gd name="connsiteX2694" fmla="*/ 2570932 w 9922465"/>
              <a:gd name="connsiteY2694" fmla="*/ 608038 h 1934496"/>
              <a:gd name="connsiteX2695" fmla="*/ 2437297 w 9922465"/>
              <a:gd name="connsiteY2695" fmla="*/ 608038 h 1934496"/>
              <a:gd name="connsiteX2696" fmla="*/ 2492487 w 9922465"/>
              <a:gd name="connsiteY2696" fmla="*/ 663229 h 1934496"/>
              <a:gd name="connsiteX2697" fmla="*/ 2437297 w 9922465"/>
              <a:gd name="connsiteY2697" fmla="*/ 718420 h 1934496"/>
              <a:gd name="connsiteX2698" fmla="*/ 2382108 w 9922465"/>
              <a:gd name="connsiteY2698" fmla="*/ 663229 h 1934496"/>
              <a:gd name="connsiteX2699" fmla="*/ 2437297 w 9922465"/>
              <a:gd name="connsiteY2699" fmla="*/ 608038 h 1934496"/>
              <a:gd name="connsiteX2700" fmla="*/ 2303664 w 9922465"/>
              <a:gd name="connsiteY2700" fmla="*/ 608038 h 1934496"/>
              <a:gd name="connsiteX2701" fmla="*/ 2358856 w 9922465"/>
              <a:gd name="connsiteY2701" fmla="*/ 663229 h 1934496"/>
              <a:gd name="connsiteX2702" fmla="*/ 2303664 w 9922465"/>
              <a:gd name="connsiteY2702" fmla="*/ 718420 h 1934496"/>
              <a:gd name="connsiteX2703" fmla="*/ 2248473 w 9922465"/>
              <a:gd name="connsiteY2703" fmla="*/ 663229 h 1934496"/>
              <a:gd name="connsiteX2704" fmla="*/ 2303664 w 9922465"/>
              <a:gd name="connsiteY2704" fmla="*/ 608038 h 1934496"/>
              <a:gd name="connsiteX2705" fmla="*/ 2173372 w 9922465"/>
              <a:gd name="connsiteY2705" fmla="*/ 608038 h 1934496"/>
              <a:gd name="connsiteX2706" fmla="*/ 2228565 w 9922465"/>
              <a:gd name="connsiteY2706" fmla="*/ 663229 h 1934496"/>
              <a:gd name="connsiteX2707" fmla="*/ 2173372 w 9922465"/>
              <a:gd name="connsiteY2707" fmla="*/ 718420 h 1934496"/>
              <a:gd name="connsiteX2708" fmla="*/ 2118180 w 9922465"/>
              <a:gd name="connsiteY2708" fmla="*/ 663229 h 1934496"/>
              <a:gd name="connsiteX2709" fmla="*/ 2173372 w 9922465"/>
              <a:gd name="connsiteY2709" fmla="*/ 608038 h 1934496"/>
              <a:gd name="connsiteX2710" fmla="*/ 2039736 w 9922465"/>
              <a:gd name="connsiteY2710" fmla="*/ 608038 h 1934496"/>
              <a:gd name="connsiteX2711" fmla="*/ 2094930 w 9922465"/>
              <a:gd name="connsiteY2711" fmla="*/ 663229 h 1934496"/>
              <a:gd name="connsiteX2712" fmla="*/ 2039736 w 9922465"/>
              <a:gd name="connsiteY2712" fmla="*/ 718420 h 1934496"/>
              <a:gd name="connsiteX2713" fmla="*/ 1984543 w 9922465"/>
              <a:gd name="connsiteY2713" fmla="*/ 663229 h 1934496"/>
              <a:gd name="connsiteX2714" fmla="*/ 2039736 w 9922465"/>
              <a:gd name="connsiteY2714" fmla="*/ 608038 h 1934496"/>
              <a:gd name="connsiteX2715" fmla="*/ 1909437 w 9922465"/>
              <a:gd name="connsiteY2715" fmla="*/ 608038 h 1934496"/>
              <a:gd name="connsiteX2716" fmla="*/ 1964630 w 9922465"/>
              <a:gd name="connsiteY2716" fmla="*/ 663229 h 1934496"/>
              <a:gd name="connsiteX2717" fmla="*/ 1909437 w 9922465"/>
              <a:gd name="connsiteY2717" fmla="*/ 718420 h 1934496"/>
              <a:gd name="connsiteX2718" fmla="*/ 1854244 w 9922465"/>
              <a:gd name="connsiteY2718" fmla="*/ 663229 h 1934496"/>
              <a:gd name="connsiteX2719" fmla="*/ 1909437 w 9922465"/>
              <a:gd name="connsiteY2719" fmla="*/ 608038 h 1934496"/>
              <a:gd name="connsiteX2720" fmla="*/ 1779142 w 9922465"/>
              <a:gd name="connsiteY2720" fmla="*/ 608038 h 1934496"/>
              <a:gd name="connsiteX2721" fmla="*/ 1834335 w 9922465"/>
              <a:gd name="connsiteY2721" fmla="*/ 663229 h 1934496"/>
              <a:gd name="connsiteX2722" fmla="*/ 1779142 w 9922465"/>
              <a:gd name="connsiteY2722" fmla="*/ 718420 h 1934496"/>
              <a:gd name="connsiteX2723" fmla="*/ 1723950 w 9922465"/>
              <a:gd name="connsiteY2723" fmla="*/ 663229 h 1934496"/>
              <a:gd name="connsiteX2724" fmla="*/ 1779142 w 9922465"/>
              <a:gd name="connsiteY2724" fmla="*/ 608038 h 1934496"/>
              <a:gd name="connsiteX2725" fmla="*/ 1645508 w 9922465"/>
              <a:gd name="connsiteY2725" fmla="*/ 608038 h 1934496"/>
              <a:gd name="connsiteX2726" fmla="*/ 1700702 w 9922465"/>
              <a:gd name="connsiteY2726" fmla="*/ 663229 h 1934496"/>
              <a:gd name="connsiteX2727" fmla="*/ 1645508 w 9922465"/>
              <a:gd name="connsiteY2727" fmla="*/ 718420 h 1934496"/>
              <a:gd name="connsiteX2728" fmla="*/ 1590311 w 9922465"/>
              <a:gd name="connsiteY2728" fmla="*/ 663229 h 1934496"/>
              <a:gd name="connsiteX2729" fmla="*/ 1645508 w 9922465"/>
              <a:gd name="connsiteY2729" fmla="*/ 608038 h 1934496"/>
              <a:gd name="connsiteX2730" fmla="*/ 1515217 w 9922465"/>
              <a:gd name="connsiteY2730" fmla="*/ 608038 h 1934496"/>
              <a:gd name="connsiteX2731" fmla="*/ 1570402 w 9922465"/>
              <a:gd name="connsiteY2731" fmla="*/ 663229 h 1934496"/>
              <a:gd name="connsiteX2732" fmla="*/ 1515217 w 9922465"/>
              <a:gd name="connsiteY2732" fmla="*/ 718420 h 1934496"/>
              <a:gd name="connsiteX2733" fmla="*/ 1460020 w 9922465"/>
              <a:gd name="connsiteY2733" fmla="*/ 663229 h 1934496"/>
              <a:gd name="connsiteX2734" fmla="*/ 1515217 w 9922465"/>
              <a:gd name="connsiteY2734" fmla="*/ 608038 h 1934496"/>
              <a:gd name="connsiteX2735" fmla="*/ 1381573 w 9922465"/>
              <a:gd name="connsiteY2735" fmla="*/ 608038 h 1934496"/>
              <a:gd name="connsiteX2736" fmla="*/ 1436767 w 9922465"/>
              <a:gd name="connsiteY2736" fmla="*/ 663229 h 1934496"/>
              <a:gd name="connsiteX2737" fmla="*/ 1381573 w 9922465"/>
              <a:gd name="connsiteY2737" fmla="*/ 718420 h 1934496"/>
              <a:gd name="connsiteX2738" fmla="*/ 1326384 w 9922465"/>
              <a:gd name="connsiteY2738" fmla="*/ 663229 h 1934496"/>
              <a:gd name="connsiteX2739" fmla="*/ 1381573 w 9922465"/>
              <a:gd name="connsiteY2739" fmla="*/ 608038 h 1934496"/>
              <a:gd name="connsiteX2740" fmla="*/ 1251282 w 9922465"/>
              <a:gd name="connsiteY2740" fmla="*/ 608038 h 1934496"/>
              <a:gd name="connsiteX2741" fmla="*/ 1306476 w 9922465"/>
              <a:gd name="connsiteY2741" fmla="*/ 663229 h 1934496"/>
              <a:gd name="connsiteX2742" fmla="*/ 1251282 w 9922465"/>
              <a:gd name="connsiteY2742" fmla="*/ 718420 h 1934496"/>
              <a:gd name="connsiteX2743" fmla="*/ 1196089 w 9922465"/>
              <a:gd name="connsiteY2743" fmla="*/ 663229 h 1934496"/>
              <a:gd name="connsiteX2744" fmla="*/ 1251282 w 9922465"/>
              <a:gd name="connsiteY2744" fmla="*/ 608038 h 1934496"/>
              <a:gd name="connsiteX2745" fmla="*/ 8143386 w 9922465"/>
              <a:gd name="connsiteY2745" fmla="*/ 494447 h 1934496"/>
              <a:gd name="connsiteX2746" fmla="*/ 8198578 w 9922465"/>
              <a:gd name="connsiteY2746" fmla="*/ 549638 h 1934496"/>
              <a:gd name="connsiteX2747" fmla="*/ 8143386 w 9922465"/>
              <a:gd name="connsiteY2747" fmla="*/ 604829 h 1934496"/>
              <a:gd name="connsiteX2748" fmla="*/ 8088194 w 9922465"/>
              <a:gd name="connsiteY2748" fmla="*/ 549638 h 1934496"/>
              <a:gd name="connsiteX2749" fmla="*/ 8143386 w 9922465"/>
              <a:gd name="connsiteY2749" fmla="*/ 494447 h 1934496"/>
              <a:gd name="connsiteX2750" fmla="*/ 8009753 w 9922465"/>
              <a:gd name="connsiteY2750" fmla="*/ 494447 h 1934496"/>
              <a:gd name="connsiteX2751" fmla="*/ 8064945 w 9922465"/>
              <a:gd name="connsiteY2751" fmla="*/ 549638 h 1934496"/>
              <a:gd name="connsiteX2752" fmla="*/ 8009753 w 9922465"/>
              <a:gd name="connsiteY2752" fmla="*/ 604829 h 1934496"/>
              <a:gd name="connsiteX2753" fmla="*/ 7954561 w 9922465"/>
              <a:gd name="connsiteY2753" fmla="*/ 549638 h 1934496"/>
              <a:gd name="connsiteX2754" fmla="*/ 8009753 w 9922465"/>
              <a:gd name="connsiteY2754" fmla="*/ 494447 h 1934496"/>
              <a:gd name="connsiteX2755" fmla="*/ 7876118 w 9922465"/>
              <a:gd name="connsiteY2755" fmla="*/ 494447 h 1934496"/>
              <a:gd name="connsiteX2756" fmla="*/ 7931310 w 9922465"/>
              <a:gd name="connsiteY2756" fmla="*/ 549638 h 1934496"/>
              <a:gd name="connsiteX2757" fmla="*/ 7876118 w 9922465"/>
              <a:gd name="connsiteY2757" fmla="*/ 604829 h 1934496"/>
              <a:gd name="connsiteX2758" fmla="*/ 7820926 w 9922465"/>
              <a:gd name="connsiteY2758" fmla="*/ 549638 h 1934496"/>
              <a:gd name="connsiteX2759" fmla="*/ 7876118 w 9922465"/>
              <a:gd name="connsiteY2759" fmla="*/ 494447 h 1934496"/>
              <a:gd name="connsiteX2760" fmla="*/ 7745824 w 9922465"/>
              <a:gd name="connsiteY2760" fmla="*/ 494447 h 1934496"/>
              <a:gd name="connsiteX2761" fmla="*/ 7801016 w 9922465"/>
              <a:gd name="connsiteY2761" fmla="*/ 549638 h 1934496"/>
              <a:gd name="connsiteX2762" fmla="*/ 7745824 w 9922465"/>
              <a:gd name="connsiteY2762" fmla="*/ 604829 h 1934496"/>
              <a:gd name="connsiteX2763" fmla="*/ 7690632 w 9922465"/>
              <a:gd name="connsiteY2763" fmla="*/ 549638 h 1934496"/>
              <a:gd name="connsiteX2764" fmla="*/ 7745824 w 9922465"/>
              <a:gd name="connsiteY2764" fmla="*/ 494447 h 1934496"/>
              <a:gd name="connsiteX2765" fmla="*/ 7608850 w 9922465"/>
              <a:gd name="connsiteY2765" fmla="*/ 494447 h 1934496"/>
              <a:gd name="connsiteX2766" fmla="*/ 7664042 w 9922465"/>
              <a:gd name="connsiteY2766" fmla="*/ 549638 h 1934496"/>
              <a:gd name="connsiteX2767" fmla="*/ 7608850 w 9922465"/>
              <a:gd name="connsiteY2767" fmla="*/ 604829 h 1934496"/>
              <a:gd name="connsiteX2768" fmla="*/ 7553658 w 9922465"/>
              <a:gd name="connsiteY2768" fmla="*/ 549638 h 1934496"/>
              <a:gd name="connsiteX2769" fmla="*/ 7608850 w 9922465"/>
              <a:gd name="connsiteY2769" fmla="*/ 494447 h 1934496"/>
              <a:gd name="connsiteX2770" fmla="*/ 7481895 w 9922465"/>
              <a:gd name="connsiteY2770" fmla="*/ 494447 h 1934496"/>
              <a:gd name="connsiteX2771" fmla="*/ 7537087 w 9922465"/>
              <a:gd name="connsiteY2771" fmla="*/ 549638 h 1934496"/>
              <a:gd name="connsiteX2772" fmla="*/ 7481895 w 9922465"/>
              <a:gd name="connsiteY2772" fmla="*/ 604829 h 1934496"/>
              <a:gd name="connsiteX2773" fmla="*/ 7426703 w 9922465"/>
              <a:gd name="connsiteY2773" fmla="*/ 549638 h 1934496"/>
              <a:gd name="connsiteX2774" fmla="*/ 7481895 w 9922465"/>
              <a:gd name="connsiteY2774" fmla="*/ 494447 h 1934496"/>
              <a:gd name="connsiteX2775" fmla="*/ 7341580 w 9922465"/>
              <a:gd name="connsiteY2775" fmla="*/ 494447 h 1934496"/>
              <a:gd name="connsiteX2776" fmla="*/ 7396772 w 9922465"/>
              <a:gd name="connsiteY2776" fmla="*/ 549638 h 1934496"/>
              <a:gd name="connsiteX2777" fmla="*/ 7341580 w 9922465"/>
              <a:gd name="connsiteY2777" fmla="*/ 604829 h 1934496"/>
              <a:gd name="connsiteX2778" fmla="*/ 7286388 w 9922465"/>
              <a:gd name="connsiteY2778" fmla="*/ 549638 h 1934496"/>
              <a:gd name="connsiteX2779" fmla="*/ 7341580 w 9922465"/>
              <a:gd name="connsiteY2779" fmla="*/ 494447 h 1934496"/>
              <a:gd name="connsiteX2780" fmla="*/ 7211286 w 9922465"/>
              <a:gd name="connsiteY2780" fmla="*/ 494447 h 1934496"/>
              <a:gd name="connsiteX2781" fmla="*/ 7266478 w 9922465"/>
              <a:gd name="connsiteY2781" fmla="*/ 549638 h 1934496"/>
              <a:gd name="connsiteX2782" fmla="*/ 7211286 w 9922465"/>
              <a:gd name="connsiteY2782" fmla="*/ 604829 h 1934496"/>
              <a:gd name="connsiteX2783" fmla="*/ 7156094 w 9922465"/>
              <a:gd name="connsiteY2783" fmla="*/ 549638 h 1934496"/>
              <a:gd name="connsiteX2784" fmla="*/ 7211286 w 9922465"/>
              <a:gd name="connsiteY2784" fmla="*/ 494447 h 1934496"/>
              <a:gd name="connsiteX2785" fmla="*/ 7080994 w 9922465"/>
              <a:gd name="connsiteY2785" fmla="*/ 494447 h 1934496"/>
              <a:gd name="connsiteX2786" fmla="*/ 7136186 w 9922465"/>
              <a:gd name="connsiteY2786" fmla="*/ 549638 h 1934496"/>
              <a:gd name="connsiteX2787" fmla="*/ 7080994 w 9922465"/>
              <a:gd name="connsiteY2787" fmla="*/ 604829 h 1934496"/>
              <a:gd name="connsiteX2788" fmla="*/ 7025802 w 9922465"/>
              <a:gd name="connsiteY2788" fmla="*/ 549638 h 1934496"/>
              <a:gd name="connsiteX2789" fmla="*/ 7080994 w 9922465"/>
              <a:gd name="connsiteY2789" fmla="*/ 494447 h 1934496"/>
              <a:gd name="connsiteX2790" fmla="*/ 6947358 w 9922465"/>
              <a:gd name="connsiteY2790" fmla="*/ 494447 h 1934496"/>
              <a:gd name="connsiteX2791" fmla="*/ 7002550 w 9922465"/>
              <a:gd name="connsiteY2791" fmla="*/ 549638 h 1934496"/>
              <a:gd name="connsiteX2792" fmla="*/ 6947358 w 9922465"/>
              <a:gd name="connsiteY2792" fmla="*/ 604829 h 1934496"/>
              <a:gd name="connsiteX2793" fmla="*/ 6892166 w 9922465"/>
              <a:gd name="connsiteY2793" fmla="*/ 549638 h 1934496"/>
              <a:gd name="connsiteX2794" fmla="*/ 6947358 w 9922465"/>
              <a:gd name="connsiteY2794" fmla="*/ 494447 h 1934496"/>
              <a:gd name="connsiteX2795" fmla="*/ 6289207 w 9922465"/>
              <a:gd name="connsiteY2795" fmla="*/ 494447 h 1934496"/>
              <a:gd name="connsiteX2796" fmla="*/ 6344399 w 9922465"/>
              <a:gd name="connsiteY2796" fmla="*/ 549638 h 1934496"/>
              <a:gd name="connsiteX2797" fmla="*/ 6289207 w 9922465"/>
              <a:gd name="connsiteY2797" fmla="*/ 604829 h 1934496"/>
              <a:gd name="connsiteX2798" fmla="*/ 6234015 w 9922465"/>
              <a:gd name="connsiteY2798" fmla="*/ 549638 h 1934496"/>
              <a:gd name="connsiteX2799" fmla="*/ 6289207 w 9922465"/>
              <a:gd name="connsiteY2799" fmla="*/ 494447 h 1934496"/>
              <a:gd name="connsiteX2800" fmla="*/ 4030786 w 9922465"/>
              <a:gd name="connsiteY2800" fmla="*/ 494447 h 1934496"/>
              <a:gd name="connsiteX2801" fmla="*/ 4085978 w 9922465"/>
              <a:gd name="connsiteY2801" fmla="*/ 549638 h 1934496"/>
              <a:gd name="connsiteX2802" fmla="*/ 4030786 w 9922465"/>
              <a:gd name="connsiteY2802" fmla="*/ 604829 h 1934496"/>
              <a:gd name="connsiteX2803" fmla="*/ 3975594 w 9922465"/>
              <a:gd name="connsiteY2803" fmla="*/ 549638 h 1934496"/>
              <a:gd name="connsiteX2804" fmla="*/ 4030786 w 9922465"/>
              <a:gd name="connsiteY2804" fmla="*/ 494447 h 1934496"/>
              <a:gd name="connsiteX2805" fmla="*/ 3897148 w 9922465"/>
              <a:gd name="connsiteY2805" fmla="*/ 494447 h 1934496"/>
              <a:gd name="connsiteX2806" fmla="*/ 3952340 w 9922465"/>
              <a:gd name="connsiteY2806" fmla="*/ 549638 h 1934496"/>
              <a:gd name="connsiteX2807" fmla="*/ 3897148 w 9922465"/>
              <a:gd name="connsiteY2807" fmla="*/ 604829 h 1934496"/>
              <a:gd name="connsiteX2808" fmla="*/ 3841956 w 9922465"/>
              <a:gd name="connsiteY2808" fmla="*/ 549638 h 1934496"/>
              <a:gd name="connsiteX2809" fmla="*/ 3897148 w 9922465"/>
              <a:gd name="connsiteY2809" fmla="*/ 494447 h 1934496"/>
              <a:gd name="connsiteX2810" fmla="*/ 3763514 w 9922465"/>
              <a:gd name="connsiteY2810" fmla="*/ 494447 h 1934496"/>
              <a:gd name="connsiteX2811" fmla="*/ 3818706 w 9922465"/>
              <a:gd name="connsiteY2811" fmla="*/ 549638 h 1934496"/>
              <a:gd name="connsiteX2812" fmla="*/ 3763514 w 9922465"/>
              <a:gd name="connsiteY2812" fmla="*/ 604829 h 1934496"/>
              <a:gd name="connsiteX2813" fmla="*/ 3708322 w 9922465"/>
              <a:gd name="connsiteY2813" fmla="*/ 549638 h 1934496"/>
              <a:gd name="connsiteX2814" fmla="*/ 3763514 w 9922465"/>
              <a:gd name="connsiteY2814" fmla="*/ 494447 h 1934496"/>
              <a:gd name="connsiteX2815" fmla="*/ 3633221 w 9922465"/>
              <a:gd name="connsiteY2815" fmla="*/ 494447 h 1934496"/>
              <a:gd name="connsiteX2816" fmla="*/ 3688413 w 9922465"/>
              <a:gd name="connsiteY2816" fmla="*/ 549638 h 1934496"/>
              <a:gd name="connsiteX2817" fmla="*/ 3633221 w 9922465"/>
              <a:gd name="connsiteY2817" fmla="*/ 604829 h 1934496"/>
              <a:gd name="connsiteX2818" fmla="*/ 3578029 w 9922465"/>
              <a:gd name="connsiteY2818" fmla="*/ 549638 h 1934496"/>
              <a:gd name="connsiteX2819" fmla="*/ 3633221 w 9922465"/>
              <a:gd name="connsiteY2819" fmla="*/ 494447 h 1934496"/>
              <a:gd name="connsiteX2820" fmla="*/ 3499589 w 9922465"/>
              <a:gd name="connsiteY2820" fmla="*/ 494447 h 1934496"/>
              <a:gd name="connsiteX2821" fmla="*/ 3554781 w 9922465"/>
              <a:gd name="connsiteY2821" fmla="*/ 549638 h 1934496"/>
              <a:gd name="connsiteX2822" fmla="*/ 3499589 w 9922465"/>
              <a:gd name="connsiteY2822" fmla="*/ 604829 h 1934496"/>
              <a:gd name="connsiteX2823" fmla="*/ 3444397 w 9922465"/>
              <a:gd name="connsiteY2823" fmla="*/ 549638 h 1934496"/>
              <a:gd name="connsiteX2824" fmla="*/ 3499589 w 9922465"/>
              <a:gd name="connsiteY2824" fmla="*/ 494447 h 1934496"/>
              <a:gd name="connsiteX2825" fmla="*/ 3369292 w 9922465"/>
              <a:gd name="connsiteY2825" fmla="*/ 494447 h 1934496"/>
              <a:gd name="connsiteX2826" fmla="*/ 3424484 w 9922465"/>
              <a:gd name="connsiteY2826" fmla="*/ 549638 h 1934496"/>
              <a:gd name="connsiteX2827" fmla="*/ 3369292 w 9922465"/>
              <a:gd name="connsiteY2827" fmla="*/ 604829 h 1934496"/>
              <a:gd name="connsiteX2828" fmla="*/ 3314100 w 9922465"/>
              <a:gd name="connsiteY2828" fmla="*/ 549638 h 1934496"/>
              <a:gd name="connsiteX2829" fmla="*/ 3369292 w 9922465"/>
              <a:gd name="connsiteY2829" fmla="*/ 494447 h 1934496"/>
              <a:gd name="connsiteX2830" fmla="*/ 3235657 w 9922465"/>
              <a:gd name="connsiteY2830" fmla="*/ 494447 h 1934496"/>
              <a:gd name="connsiteX2831" fmla="*/ 3290849 w 9922465"/>
              <a:gd name="connsiteY2831" fmla="*/ 549638 h 1934496"/>
              <a:gd name="connsiteX2832" fmla="*/ 3235657 w 9922465"/>
              <a:gd name="connsiteY2832" fmla="*/ 604829 h 1934496"/>
              <a:gd name="connsiteX2833" fmla="*/ 3180465 w 9922465"/>
              <a:gd name="connsiteY2833" fmla="*/ 549638 h 1934496"/>
              <a:gd name="connsiteX2834" fmla="*/ 3235657 w 9922465"/>
              <a:gd name="connsiteY2834" fmla="*/ 494447 h 1934496"/>
              <a:gd name="connsiteX2835" fmla="*/ 2437297 w 9922465"/>
              <a:gd name="connsiteY2835" fmla="*/ 494447 h 1934496"/>
              <a:gd name="connsiteX2836" fmla="*/ 2492487 w 9922465"/>
              <a:gd name="connsiteY2836" fmla="*/ 549638 h 1934496"/>
              <a:gd name="connsiteX2837" fmla="*/ 2437297 w 9922465"/>
              <a:gd name="connsiteY2837" fmla="*/ 604829 h 1934496"/>
              <a:gd name="connsiteX2838" fmla="*/ 2382108 w 9922465"/>
              <a:gd name="connsiteY2838" fmla="*/ 549638 h 1934496"/>
              <a:gd name="connsiteX2839" fmla="*/ 2437297 w 9922465"/>
              <a:gd name="connsiteY2839" fmla="*/ 494447 h 1934496"/>
              <a:gd name="connsiteX2840" fmla="*/ 2303664 w 9922465"/>
              <a:gd name="connsiteY2840" fmla="*/ 494447 h 1934496"/>
              <a:gd name="connsiteX2841" fmla="*/ 2358856 w 9922465"/>
              <a:gd name="connsiteY2841" fmla="*/ 549638 h 1934496"/>
              <a:gd name="connsiteX2842" fmla="*/ 2303664 w 9922465"/>
              <a:gd name="connsiteY2842" fmla="*/ 604829 h 1934496"/>
              <a:gd name="connsiteX2843" fmla="*/ 2248473 w 9922465"/>
              <a:gd name="connsiteY2843" fmla="*/ 549638 h 1934496"/>
              <a:gd name="connsiteX2844" fmla="*/ 2303664 w 9922465"/>
              <a:gd name="connsiteY2844" fmla="*/ 494447 h 1934496"/>
              <a:gd name="connsiteX2845" fmla="*/ 2173372 w 9922465"/>
              <a:gd name="connsiteY2845" fmla="*/ 494447 h 1934496"/>
              <a:gd name="connsiteX2846" fmla="*/ 2228565 w 9922465"/>
              <a:gd name="connsiteY2846" fmla="*/ 549638 h 1934496"/>
              <a:gd name="connsiteX2847" fmla="*/ 2173372 w 9922465"/>
              <a:gd name="connsiteY2847" fmla="*/ 604829 h 1934496"/>
              <a:gd name="connsiteX2848" fmla="*/ 2118180 w 9922465"/>
              <a:gd name="connsiteY2848" fmla="*/ 549638 h 1934496"/>
              <a:gd name="connsiteX2849" fmla="*/ 2173372 w 9922465"/>
              <a:gd name="connsiteY2849" fmla="*/ 494447 h 1934496"/>
              <a:gd name="connsiteX2850" fmla="*/ 2039736 w 9922465"/>
              <a:gd name="connsiteY2850" fmla="*/ 494447 h 1934496"/>
              <a:gd name="connsiteX2851" fmla="*/ 2094930 w 9922465"/>
              <a:gd name="connsiteY2851" fmla="*/ 549638 h 1934496"/>
              <a:gd name="connsiteX2852" fmla="*/ 2039736 w 9922465"/>
              <a:gd name="connsiteY2852" fmla="*/ 604829 h 1934496"/>
              <a:gd name="connsiteX2853" fmla="*/ 1984543 w 9922465"/>
              <a:gd name="connsiteY2853" fmla="*/ 549638 h 1934496"/>
              <a:gd name="connsiteX2854" fmla="*/ 2039736 w 9922465"/>
              <a:gd name="connsiteY2854" fmla="*/ 494447 h 1934496"/>
              <a:gd name="connsiteX2855" fmla="*/ 1909437 w 9922465"/>
              <a:gd name="connsiteY2855" fmla="*/ 494447 h 1934496"/>
              <a:gd name="connsiteX2856" fmla="*/ 1964630 w 9922465"/>
              <a:gd name="connsiteY2856" fmla="*/ 549638 h 1934496"/>
              <a:gd name="connsiteX2857" fmla="*/ 1909437 w 9922465"/>
              <a:gd name="connsiteY2857" fmla="*/ 604829 h 1934496"/>
              <a:gd name="connsiteX2858" fmla="*/ 1854244 w 9922465"/>
              <a:gd name="connsiteY2858" fmla="*/ 549638 h 1934496"/>
              <a:gd name="connsiteX2859" fmla="*/ 1909437 w 9922465"/>
              <a:gd name="connsiteY2859" fmla="*/ 494447 h 1934496"/>
              <a:gd name="connsiteX2860" fmla="*/ 1779142 w 9922465"/>
              <a:gd name="connsiteY2860" fmla="*/ 494447 h 1934496"/>
              <a:gd name="connsiteX2861" fmla="*/ 1834335 w 9922465"/>
              <a:gd name="connsiteY2861" fmla="*/ 549638 h 1934496"/>
              <a:gd name="connsiteX2862" fmla="*/ 1779142 w 9922465"/>
              <a:gd name="connsiteY2862" fmla="*/ 604829 h 1934496"/>
              <a:gd name="connsiteX2863" fmla="*/ 1723950 w 9922465"/>
              <a:gd name="connsiteY2863" fmla="*/ 549638 h 1934496"/>
              <a:gd name="connsiteX2864" fmla="*/ 1779142 w 9922465"/>
              <a:gd name="connsiteY2864" fmla="*/ 494447 h 1934496"/>
              <a:gd name="connsiteX2865" fmla="*/ 1645508 w 9922465"/>
              <a:gd name="connsiteY2865" fmla="*/ 494447 h 1934496"/>
              <a:gd name="connsiteX2866" fmla="*/ 1700702 w 9922465"/>
              <a:gd name="connsiteY2866" fmla="*/ 549638 h 1934496"/>
              <a:gd name="connsiteX2867" fmla="*/ 1645508 w 9922465"/>
              <a:gd name="connsiteY2867" fmla="*/ 604829 h 1934496"/>
              <a:gd name="connsiteX2868" fmla="*/ 1590311 w 9922465"/>
              <a:gd name="connsiteY2868" fmla="*/ 549638 h 1934496"/>
              <a:gd name="connsiteX2869" fmla="*/ 1645508 w 9922465"/>
              <a:gd name="connsiteY2869" fmla="*/ 494447 h 1934496"/>
              <a:gd name="connsiteX2870" fmla="*/ 1515217 w 9922465"/>
              <a:gd name="connsiteY2870" fmla="*/ 494447 h 1934496"/>
              <a:gd name="connsiteX2871" fmla="*/ 1570402 w 9922465"/>
              <a:gd name="connsiteY2871" fmla="*/ 549638 h 1934496"/>
              <a:gd name="connsiteX2872" fmla="*/ 1515217 w 9922465"/>
              <a:gd name="connsiteY2872" fmla="*/ 604829 h 1934496"/>
              <a:gd name="connsiteX2873" fmla="*/ 1460020 w 9922465"/>
              <a:gd name="connsiteY2873" fmla="*/ 549638 h 1934496"/>
              <a:gd name="connsiteX2874" fmla="*/ 1515217 w 9922465"/>
              <a:gd name="connsiteY2874" fmla="*/ 494447 h 1934496"/>
              <a:gd name="connsiteX2875" fmla="*/ 1381573 w 9922465"/>
              <a:gd name="connsiteY2875" fmla="*/ 494447 h 1934496"/>
              <a:gd name="connsiteX2876" fmla="*/ 1436767 w 9922465"/>
              <a:gd name="connsiteY2876" fmla="*/ 549638 h 1934496"/>
              <a:gd name="connsiteX2877" fmla="*/ 1381573 w 9922465"/>
              <a:gd name="connsiteY2877" fmla="*/ 604829 h 1934496"/>
              <a:gd name="connsiteX2878" fmla="*/ 1326384 w 9922465"/>
              <a:gd name="connsiteY2878" fmla="*/ 549638 h 1934496"/>
              <a:gd name="connsiteX2879" fmla="*/ 1381573 w 9922465"/>
              <a:gd name="connsiteY2879" fmla="*/ 494447 h 1934496"/>
              <a:gd name="connsiteX2880" fmla="*/ 1251282 w 9922465"/>
              <a:gd name="connsiteY2880" fmla="*/ 494447 h 1934496"/>
              <a:gd name="connsiteX2881" fmla="*/ 1306476 w 9922465"/>
              <a:gd name="connsiteY2881" fmla="*/ 549638 h 1934496"/>
              <a:gd name="connsiteX2882" fmla="*/ 1251282 w 9922465"/>
              <a:gd name="connsiteY2882" fmla="*/ 604829 h 1934496"/>
              <a:gd name="connsiteX2883" fmla="*/ 1196089 w 9922465"/>
              <a:gd name="connsiteY2883" fmla="*/ 549638 h 1934496"/>
              <a:gd name="connsiteX2884" fmla="*/ 1251282 w 9922465"/>
              <a:gd name="connsiteY2884" fmla="*/ 494447 h 1934496"/>
              <a:gd name="connsiteX2885" fmla="*/ 8801538 w 9922465"/>
              <a:gd name="connsiteY2885" fmla="*/ 364154 h 1934496"/>
              <a:gd name="connsiteX2886" fmla="*/ 8856730 w 9922465"/>
              <a:gd name="connsiteY2886" fmla="*/ 419345 h 1934496"/>
              <a:gd name="connsiteX2887" fmla="*/ 8801538 w 9922465"/>
              <a:gd name="connsiteY2887" fmla="*/ 474536 h 1934496"/>
              <a:gd name="connsiteX2888" fmla="*/ 8746346 w 9922465"/>
              <a:gd name="connsiteY2888" fmla="*/ 419345 h 1934496"/>
              <a:gd name="connsiteX2889" fmla="*/ 8801538 w 9922465"/>
              <a:gd name="connsiteY2889" fmla="*/ 364154 h 1934496"/>
              <a:gd name="connsiteX2890" fmla="*/ 8671244 w 9922465"/>
              <a:gd name="connsiteY2890" fmla="*/ 364154 h 1934496"/>
              <a:gd name="connsiteX2891" fmla="*/ 8726436 w 9922465"/>
              <a:gd name="connsiteY2891" fmla="*/ 419345 h 1934496"/>
              <a:gd name="connsiteX2892" fmla="*/ 8671244 w 9922465"/>
              <a:gd name="connsiteY2892" fmla="*/ 474536 h 1934496"/>
              <a:gd name="connsiteX2893" fmla="*/ 8616052 w 9922465"/>
              <a:gd name="connsiteY2893" fmla="*/ 419345 h 1934496"/>
              <a:gd name="connsiteX2894" fmla="*/ 8671244 w 9922465"/>
              <a:gd name="connsiteY2894" fmla="*/ 364154 h 1934496"/>
              <a:gd name="connsiteX2895" fmla="*/ 8537609 w 9922465"/>
              <a:gd name="connsiteY2895" fmla="*/ 364154 h 1934496"/>
              <a:gd name="connsiteX2896" fmla="*/ 8592801 w 9922465"/>
              <a:gd name="connsiteY2896" fmla="*/ 419345 h 1934496"/>
              <a:gd name="connsiteX2897" fmla="*/ 8537609 w 9922465"/>
              <a:gd name="connsiteY2897" fmla="*/ 474536 h 1934496"/>
              <a:gd name="connsiteX2898" fmla="*/ 8482417 w 9922465"/>
              <a:gd name="connsiteY2898" fmla="*/ 419345 h 1934496"/>
              <a:gd name="connsiteX2899" fmla="*/ 8537609 w 9922465"/>
              <a:gd name="connsiteY2899" fmla="*/ 364154 h 1934496"/>
              <a:gd name="connsiteX2900" fmla="*/ 7745824 w 9922465"/>
              <a:gd name="connsiteY2900" fmla="*/ 364154 h 1934496"/>
              <a:gd name="connsiteX2901" fmla="*/ 7801016 w 9922465"/>
              <a:gd name="connsiteY2901" fmla="*/ 419345 h 1934496"/>
              <a:gd name="connsiteX2902" fmla="*/ 7745824 w 9922465"/>
              <a:gd name="connsiteY2902" fmla="*/ 474536 h 1934496"/>
              <a:gd name="connsiteX2903" fmla="*/ 7690632 w 9922465"/>
              <a:gd name="connsiteY2903" fmla="*/ 419345 h 1934496"/>
              <a:gd name="connsiteX2904" fmla="*/ 7745824 w 9922465"/>
              <a:gd name="connsiteY2904" fmla="*/ 364154 h 1934496"/>
              <a:gd name="connsiteX2905" fmla="*/ 7608850 w 9922465"/>
              <a:gd name="connsiteY2905" fmla="*/ 364154 h 1934496"/>
              <a:gd name="connsiteX2906" fmla="*/ 7664042 w 9922465"/>
              <a:gd name="connsiteY2906" fmla="*/ 419345 h 1934496"/>
              <a:gd name="connsiteX2907" fmla="*/ 7608850 w 9922465"/>
              <a:gd name="connsiteY2907" fmla="*/ 474536 h 1934496"/>
              <a:gd name="connsiteX2908" fmla="*/ 7553658 w 9922465"/>
              <a:gd name="connsiteY2908" fmla="*/ 419345 h 1934496"/>
              <a:gd name="connsiteX2909" fmla="*/ 7608850 w 9922465"/>
              <a:gd name="connsiteY2909" fmla="*/ 364154 h 1934496"/>
              <a:gd name="connsiteX2910" fmla="*/ 7481895 w 9922465"/>
              <a:gd name="connsiteY2910" fmla="*/ 364154 h 1934496"/>
              <a:gd name="connsiteX2911" fmla="*/ 7537087 w 9922465"/>
              <a:gd name="connsiteY2911" fmla="*/ 419345 h 1934496"/>
              <a:gd name="connsiteX2912" fmla="*/ 7481895 w 9922465"/>
              <a:gd name="connsiteY2912" fmla="*/ 474536 h 1934496"/>
              <a:gd name="connsiteX2913" fmla="*/ 7426703 w 9922465"/>
              <a:gd name="connsiteY2913" fmla="*/ 419345 h 1934496"/>
              <a:gd name="connsiteX2914" fmla="*/ 7481895 w 9922465"/>
              <a:gd name="connsiteY2914" fmla="*/ 364154 h 1934496"/>
              <a:gd name="connsiteX2915" fmla="*/ 7341580 w 9922465"/>
              <a:gd name="connsiteY2915" fmla="*/ 364154 h 1934496"/>
              <a:gd name="connsiteX2916" fmla="*/ 7396772 w 9922465"/>
              <a:gd name="connsiteY2916" fmla="*/ 419345 h 1934496"/>
              <a:gd name="connsiteX2917" fmla="*/ 7341580 w 9922465"/>
              <a:gd name="connsiteY2917" fmla="*/ 474536 h 1934496"/>
              <a:gd name="connsiteX2918" fmla="*/ 7286388 w 9922465"/>
              <a:gd name="connsiteY2918" fmla="*/ 419345 h 1934496"/>
              <a:gd name="connsiteX2919" fmla="*/ 7341580 w 9922465"/>
              <a:gd name="connsiteY2919" fmla="*/ 364154 h 1934496"/>
              <a:gd name="connsiteX2920" fmla="*/ 6553137 w 9922465"/>
              <a:gd name="connsiteY2920" fmla="*/ 364154 h 1934496"/>
              <a:gd name="connsiteX2921" fmla="*/ 6608329 w 9922465"/>
              <a:gd name="connsiteY2921" fmla="*/ 419345 h 1934496"/>
              <a:gd name="connsiteX2922" fmla="*/ 6553137 w 9922465"/>
              <a:gd name="connsiteY2922" fmla="*/ 474536 h 1934496"/>
              <a:gd name="connsiteX2923" fmla="*/ 6497945 w 9922465"/>
              <a:gd name="connsiteY2923" fmla="*/ 419345 h 1934496"/>
              <a:gd name="connsiteX2924" fmla="*/ 6553137 w 9922465"/>
              <a:gd name="connsiteY2924" fmla="*/ 364154 h 1934496"/>
              <a:gd name="connsiteX2925" fmla="*/ 6419503 w 9922465"/>
              <a:gd name="connsiteY2925" fmla="*/ 364154 h 1934496"/>
              <a:gd name="connsiteX2926" fmla="*/ 6474695 w 9922465"/>
              <a:gd name="connsiteY2926" fmla="*/ 419345 h 1934496"/>
              <a:gd name="connsiteX2927" fmla="*/ 6419503 w 9922465"/>
              <a:gd name="connsiteY2927" fmla="*/ 474536 h 1934496"/>
              <a:gd name="connsiteX2928" fmla="*/ 6364311 w 9922465"/>
              <a:gd name="connsiteY2928" fmla="*/ 419345 h 1934496"/>
              <a:gd name="connsiteX2929" fmla="*/ 6419503 w 9922465"/>
              <a:gd name="connsiteY2929" fmla="*/ 364154 h 1934496"/>
              <a:gd name="connsiteX2930" fmla="*/ 4030786 w 9922465"/>
              <a:gd name="connsiteY2930" fmla="*/ 364154 h 1934496"/>
              <a:gd name="connsiteX2931" fmla="*/ 4085978 w 9922465"/>
              <a:gd name="connsiteY2931" fmla="*/ 419345 h 1934496"/>
              <a:gd name="connsiteX2932" fmla="*/ 4030786 w 9922465"/>
              <a:gd name="connsiteY2932" fmla="*/ 474536 h 1934496"/>
              <a:gd name="connsiteX2933" fmla="*/ 3975594 w 9922465"/>
              <a:gd name="connsiteY2933" fmla="*/ 419345 h 1934496"/>
              <a:gd name="connsiteX2934" fmla="*/ 4030786 w 9922465"/>
              <a:gd name="connsiteY2934" fmla="*/ 364154 h 1934496"/>
              <a:gd name="connsiteX2935" fmla="*/ 3897148 w 9922465"/>
              <a:gd name="connsiteY2935" fmla="*/ 364154 h 1934496"/>
              <a:gd name="connsiteX2936" fmla="*/ 3952340 w 9922465"/>
              <a:gd name="connsiteY2936" fmla="*/ 419345 h 1934496"/>
              <a:gd name="connsiteX2937" fmla="*/ 3897148 w 9922465"/>
              <a:gd name="connsiteY2937" fmla="*/ 474536 h 1934496"/>
              <a:gd name="connsiteX2938" fmla="*/ 3841956 w 9922465"/>
              <a:gd name="connsiteY2938" fmla="*/ 419345 h 1934496"/>
              <a:gd name="connsiteX2939" fmla="*/ 3897148 w 9922465"/>
              <a:gd name="connsiteY2939" fmla="*/ 364154 h 1934496"/>
              <a:gd name="connsiteX2940" fmla="*/ 3763514 w 9922465"/>
              <a:gd name="connsiteY2940" fmla="*/ 364154 h 1934496"/>
              <a:gd name="connsiteX2941" fmla="*/ 3818706 w 9922465"/>
              <a:gd name="connsiteY2941" fmla="*/ 419345 h 1934496"/>
              <a:gd name="connsiteX2942" fmla="*/ 3763514 w 9922465"/>
              <a:gd name="connsiteY2942" fmla="*/ 474536 h 1934496"/>
              <a:gd name="connsiteX2943" fmla="*/ 3708322 w 9922465"/>
              <a:gd name="connsiteY2943" fmla="*/ 419345 h 1934496"/>
              <a:gd name="connsiteX2944" fmla="*/ 3763514 w 9922465"/>
              <a:gd name="connsiteY2944" fmla="*/ 364154 h 1934496"/>
              <a:gd name="connsiteX2945" fmla="*/ 3633221 w 9922465"/>
              <a:gd name="connsiteY2945" fmla="*/ 364154 h 1934496"/>
              <a:gd name="connsiteX2946" fmla="*/ 3688413 w 9922465"/>
              <a:gd name="connsiteY2946" fmla="*/ 419345 h 1934496"/>
              <a:gd name="connsiteX2947" fmla="*/ 3633221 w 9922465"/>
              <a:gd name="connsiteY2947" fmla="*/ 474536 h 1934496"/>
              <a:gd name="connsiteX2948" fmla="*/ 3578029 w 9922465"/>
              <a:gd name="connsiteY2948" fmla="*/ 419345 h 1934496"/>
              <a:gd name="connsiteX2949" fmla="*/ 3633221 w 9922465"/>
              <a:gd name="connsiteY2949" fmla="*/ 364154 h 1934496"/>
              <a:gd name="connsiteX2950" fmla="*/ 3499589 w 9922465"/>
              <a:gd name="connsiteY2950" fmla="*/ 364154 h 1934496"/>
              <a:gd name="connsiteX2951" fmla="*/ 3554781 w 9922465"/>
              <a:gd name="connsiteY2951" fmla="*/ 419345 h 1934496"/>
              <a:gd name="connsiteX2952" fmla="*/ 3499589 w 9922465"/>
              <a:gd name="connsiteY2952" fmla="*/ 474536 h 1934496"/>
              <a:gd name="connsiteX2953" fmla="*/ 3444397 w 9922465"/>
              <a:gd name="connsiteY2953" fmla="*/ 419345 h 1934496"/>
              <a:gd name="connsiteX2954" fmla="*/ 3499589 w 9922465"/>
              <a:gd name="connsiteY2954" fmla="*/ 364154 h 1934496"/>
              <a:gd name="connsiteX2955" fmla="*/ 3369292 w 9922465"/>
              <a:gd name="connsiteY2955" fmla="*/ 364154 h 1934496"/>
              <a:gd name="connsiteX2956" fmla="*/ 3424484 w 9922465"/>
              <a:gd name="connsiteY2956" fmla="*/ 419345 h 1934496"/>
              <a:gd name="connsiteX2957" fmla="*/ 3369292 w 9922465"/>
              <a:gd name="connsiteY2957" fmla="*/ 474536 h 1934496"/>
              <a:gd name="connsiteX2958" fmla="*/ 3314100 w 9922465"/>
              <a:gd name="connsiteY2958" fmla="*/ 419345 h 1934496"/>
              <a:gd name="connsiteX2959" fmla="*/ 3369292 w 9922465"/>
              <a:gd name="connsiteY2959" fmla="*/ 364154 h 1934496"/>
              <a:gd name="connsiteX2960" fmla="*/ 3235657 w 9922465"/>
              <a:gd name="connsiteY2960" fmla="*/ 364154 h 1934496"/>
              <a:gd name="connsiteX2961" fmla="*/ 3290849 w 9922465"/>
              <a:gd name="connsiteY2961" fmla="*/ 419345 h 1934496"/>
              <a:gd name="connsiteX2962" fmla="*/ 3235657 w 9922465"/>
              <a:gd name="connsiteY2962" fmla="*/ 474536 h 1934496"/>
              <a:gd name="connsiteX2963" fmla="*/ 3180465 w 9922465"/>
              <a:gd name="connsiteY2963" fmla="*/ 419345 h 1934496"/>
              <a:gd name="connsiteX2964" fmla="*/ 3235657 w 9922465"/>
              <a:gd name="connsiteY2964" fmla="*/ 364154 h 1934496"/>
              <a:gd name="connsiteX2965" fmla="*/ 3098681 w 9922465"/>
              <a:gd name="connsiteY2965" fmla="*/ 364154 h 1934496"/>
              <a:gd name="connsiteX2966" fmla="*/ 3153873 w 9922465"/>
              <a:gd name="connsiteY2966" fmla="*/ 419345 h 1934496"/>
              <a:gd name="connsiteX2967" fmla="*/ 3098681 w 9922465"/>
              <a:gd name="connsiteY2967" fmla="*/ 474536 h 1934496"/>
              <a:gd name="connsiteX2968" fmla="*/ 3043489 w 9922465"/>
              <a:gd name="connsiteY2968" fmla="*/ 419345 h 1934496"/>
              <a:gd name="connsiteX2969" fmla="*/ 3098681 w 9922465"/>
              <a:gd name="connsiteY2969" fmla="*/ 364154 h 1934496"/>
              <a:gd name="connsiteX2970" fmla="*/ 2971729 w 9922465"/>
              <a:gd name="connsiteY2970" fmla="*/ 364154 h 1934496"/>
              <a:gd name="connsiteX2971" fmla="*/ 3026921 w 9922465"/>
              <a:gd name="connsiteY2971" fmla="*/ 419345 h 1934496"/>
              <a:gd name="connsiteX2972" fmla="*/ 2971729 w 9922465"/>
              <a:gd name="connsiteY2972" fmla="*/ 474536 h 1934496"/>
              <a:gd name="connsiteX2973" fmla="*/ 2916537 w 9922465"/>
              <a:gd name="connsiteY2973" fmla="*/ 419345 h 1934496"/>
              <a:gd name="connsiteX2974" fmla="*/ 2971729 w 9922465"/>
              <a:gd name="connsiteY2974" fmla="*/ 364154 h 1934496"/>
              <a:gd name="connsiteX2975" fmla="*/ 2834862 w 9922465"/>
              <a:gd name="connsiteY2975" fmla="*/ 364154 h 1934496"/>
              <a:gd name="connsiteX2976" fmla="*/ 2890052 w 9922465"/>
              <a:gd name="connsiteY2976" fmla="*/ 419345 h 1934496"/>
              <a:gd name="connsiteX2977" fmla="*/ 2834862 w 9922465"/>
              <a:gd name="connsiteY2977" fmla="*/ 474536 h 1934496"/>
              <a:gd name="connsiteX2978" fmla="*/ 2779671 w 9922465"/>
              <a:gd name="connsiteY2978" fmla="*/ 419345 h 1934496"/>
              <a:gd name="connsiteX2979" fmla="*/ 2834862 w 9922465"/>
              <a:gd name="connsiteY2979" fmla="*/ 364154 h 1934496"/>
              <a:gd name="connsiteX2980" fmla="*/ 2437297 w 9922465"/>
              <a:gd name="connsiteY2980" fmla="*/ 364154 h 1934496"/>
              <a:gd name="connsiteX2981" fmla="*/ 2492487 w 9922465"/>
              <a:gd name="connsiteY2981" fmla="*/ 419345 h 1934496"/>
              <a:gd name="connsiteX2982" fmla="*/ 2437297 w 9922465"/>
              <a:gd name="connsiteY2982" fmla="*/ 474536 h 1934496"/>
              <a:gd name="connsiteX2983" fmla="*/ 2382108 w 9922465"/>
              <a:gd name="connsiteY2983" fmla="*/ 419345 h 1934496"/>
              <a:gd name="connsiteX2984" fmla="*/ 2437297 w 9922465"/>
              <a:gd name="connsiteY2984" fmla="*/ 364154 h 1934496"/>
              <a:gd name="connsiteX2985" fmla="*/ 2303664 w 9922465"/>
              <a:gd name="connsiteY2985" fmla="*/ 364154 h 1934496"/>
              <a:gd name="connsiteX2986" fmla="*/ 2358856 w 9922465"/>
              <a:gd name="connsiteY2986" fmla="*/ 419345 h 1934496"/>
              <a:gd name="connsiteX2987" fmla="*/ 2303664 w 9922465"/>
              <a:gd name="connsiteY2987" fmla="*/ 474536 h 1934496"/>
              <a:gd name="connsiteX2988" fmla="*/ 2248473 w 9922465"/>
              <a:gd name="connsiteY2988" fmla="*/ 419345 h 1934496"/>
              <a:gd name="connsiteX2989" fmla="*/ 2303664 w 9922465"/>
              <a:gd name="connsiteY2989" fmla="*/ 364154 h 1934496"/>
              <a:gd name="connsiteX2990" fmla="*/ 2173372 w 9922465"/>
              <a:gd name="connsiteY2990" fmla="*/ 364154 h 1934496"/>
              <a:gd name="connsiteX2991" fmla="*/ 2228565 w 9922465"/>
              <a:gd name="connsiteY2991" fmla="*/ 419345 h 1934496"/>
              <a:gd name="connsiteX2992" fmla="*/ 2173372 w 9922465"/>
              <a:gd name="connsiteY2992" fmla="*/ 474536 h 1934496"/>
              <a:gd name="connsiteX2993" fmla="*/ 2118180 w 9922465"/>
              <a:gd name="connsiteY2993" fmla="*/ 419345 h 1934496"/>
              <a:gd name="connsiteX2994" fmla="*/ 2173372 w 9922465"/>
              <a:gd name="connsiteY2994" fmla="*/ 364154 h 1934496"/>
              <a:gd name="connsiteX2995" fmla="*/ 2039736 w 9922465"/>
              <a:gd name="connsiteY2995" fmla="*/ 364154 h 1934496"/>
              <a:gd name="connsiteX2996" fmla="*/ 2094930 w 9922465"/>
              <a:gd name="connsiteY2996" fmla="*/ 419345 h 1934496"/>
              <a:gd name="connsiteX2997" fmla="*/ 2039736 w 9922465"/>
              <a:gd name="connsiteY2997" fmla="*/ 474536 h 1934496"/>
              <a:gd name="connsiteX2998" fmla="*/ 1984543 w 9922465"/>
              <a:gd name="connsiteY2998" fmla="*/ 419345 h 1934496"/>
              <a:gd name="connsiteX2999" fmla="*/ 2039736 w 9922465"/>
              <a:gd name="connsiteY2999" fmla="*/ 364154 h 1934496"/>
              <a:gd name="connsiteX3000" fmla="*/ 1909440 w 9922465"/>
              <a:gd name="connsiteY3000" fmla="*/ 364154 h 1934496"/>
              <a:gd name="connsiteX3001" fmla="*/ 1964634 w 9922465"/>
              <a:gd name="connsiteY3001" fmla="*/ 419345 h 1934496"/>
              <a:gd name="connsiteX3002" fmla="*/ 1909440 w 9922465"/>
              <a:gd name="connsiteY3002" fmla="*/ 474536 h 1934496"/>
              <a:gd name="connsiteX3003" fmla="*/ 1854246 w 9922465"/>
              <a:gd name="connsiteY3003" fmla="*/ 419345 h 1934496"/>
              <a:gd name="connsiteX3004" fmla="*/ 1909440 w 9922465"/>
              <a:gd name="connsiteY3004" fmla="*/ 364154 h 1934496"/>
              <a:gd name="connsiteX3005" fmla="*/ 1779142 w 9922465"/>
              <a:gd name="connsiteY3005" fmla="*/ 364154 h 1934496"/>
              <a:gd name="connsiteX3006" fmla="*/ 1834337 w 9922465"/>
              <a:gd name="connsiteY3006" fmla="*/ 419345 h 1934496"/>
              <a:gd name="connsiteX3007" fmla="*/ 1779142 w 9922465"/>
              <a:gd name="connsiteY3007" fmla="*/ 474536 h 1934496"/>
              <a:gd name="connsiteX3008" fmla="*/ 1723951 w 9922465"/>
              <a:gd name="connsiteY3008" fmla="*/ 419345 h 1934496"/>
              <a:gd name="connsiteX3009" fmla="*/ 1779142 w 9922465"/>
              <a:gd name="connsiteY3009" fmla="*/ 364154 h 1934496"/>
              <a:gd name="connsiteX3010" fmla="*/ 1645508 w 9922465"/>
              <a:gd name="connsiteY3010" fmla="*/ 364154 h 1934496"/>
              <a:gd name="connsiteX3011" fmla="*/ 1700702 w 9922465"/>
              <a:gd name="connsiteY3011" fmla="*/ 419345 h 1934496"/>
              <a:gd name="connsiteX3012" fmla="*/ 1645508 w 9922465"/>
              <a:gd name="connsiteY3012" fmla="*/ 474536 h 1934496"/>
              <a:gd name="connsiteX3013" fmla="*/ 1590313 w 9922465"/>
              <a:gd name="connsiteY3013" fmla="*/ 419345 h 1934496"/>
              <a:gd name="connsiteX3014" fmla="*/ 1645508 w 9922465"/>
              <a:gd name="connsiteY3014" fmla="*/ 364154 h 1934496"/>
              <a:gd name="connsiteX3015" fmla="*/ 1515217 w 9922465"/>
              <a:gd name="connsiteY3015" fmla="*/ 364154 h 1934496"/>
              <a:gd name="connsiteX3016" fmla="*/ 1570405 w 9922465"/>
              <a:gd name="connsiteY3016" fmla="*/ 419345 h 1934496"/>
              <a:gd name="connsiteX3017" fmla="*/ 1515217 w 9922465"/>
              <a:gd name="connsiteY3017" fmla="*/ 474536 h 1934496"/>
              <a:gd name="connsiteX3018" fmla="*/ 1460020 w 9922465"/>
              <a:gd name="connsiteY3018" fmla="*/ 419345 h 1934496"/>
              <a:gd name="connsiteX3019" fmla="*/ 1515217 w 9922465"/>
              <a:gd name="connsiteY3019" fmla="*/ 364154 h 1934496"/>
              <a:gd name="connsiteX3020" fmla="*/ 1381573 w 9922465"/>
              <a:gd name="connsiteY3020" fmla="*/ 364154 h 1934496"/>
              <a:gd name="connsiteX3021" fmla="*/ 1436767 w 9922465"/>
              <a:gd name="connsiteY3021" fmla="*/ 419345 h 1934496"/>
              <a:gd name="connsiteX3022" fmla="*/ 1381573 w 9922465"/>
              <a:gd name="connsiteY3022" fmla="*/ 474536 h 1934496"/>
              <a:gd name="connsiteX3023" fmla="*/ 1326384 w 9922465"/>
              <a:gd name="connsiteY3023" fmla="*/ 419345 h 1934496"/>
              <a:gd name="connsiteX3024" fmla="*/ 1381573 w 9922465"/>
              <a:gd name="connsiteY3024" fmla="*/ 364154 h 1934496"/>
              <a:gd name="connsiteX3025" fmla="*/ 1251283 w 9922465"/>
              <a:gd name="connsiteY3025" fmla="*/ 364154 h 1934496"/>
              <a:gd name="connsiteX3026" fmla="*/ 1306476 w 9922465"/>
              <a:gd name="connsiteY3026" fmla="*/ 419345 h 1934496"/>
              <a:gd name="connsiteX3027" fmla="*/ 1251283 w 9922465"/>
              <a:gd name="connsiteY3027" fmla="*/ 474536 h 1934496"/>
              <a:gd name="connsiteX3028" fmla="*/ 1196091 w 9922465"/>
              <a:gd name="connsiteY3028" fmla="*/ 419345 h 1934496"/>
              <a:gd name="connsiteX3029" fmla="*/ 1251283 w 9922465"/>
              <a:gd name="connsiteY3029" fmla="*/ 364154 h 1934496"/>
              <a:gd name="connsiteX3030" fmla="*/ 7608850 w 9922465"/>
              <a:gd name="connsiteY3030" fmla="*/ 247225 h 1934496"/>
              <a:gd name="connsiteX3031" fmla="*/ 7664042 w 9922465"/>
              <a:gd name="connsiteY3031" fmla="*/ 302416 h 1934496"/>
              <a:gd name="connsiteX3032" fmla="*/ 7608850 w 9922465"/>
              <a:gd name="connsiteY3032" fmla="*/ 357607 h 1934496"/>
              <a:gd name="connsiteX3033" fmla="*/ 7553658 w 9922465"/>
              <a:gd name="connsiteY3033" fmla="*/ 302416 h 1934496"/>
              <a:gd name="connsiteX3034" fmla="*/ 7608850 w 9922465"/>
              <a:gd name="connsiteY3034" fmla="*/ 247225 h 1934496"/>
              <a:gd name="connsiteX3035" fmla="*/ 7481898 w 9922465"/>
              <a:gd name="connsiteY3035" fmla="*/ 247225 h 1934496"/>
              <a:gd name="connsiteX3036" fmla="*/ 7537090 w 9922465"/>
              <a:gd name="connsiteY3036" fmla="*/ 302416 h 1934496"/>
              <a:gd name="connsiteX3037" fmla="*/ 7481898 w 9922465"/>
              <a:gd name="connsiteY3037" fmla="*/ 357607 h 1934496"/>
              <a:gd name="connsiteX3038" fmla="*/ 7426706 w 9922465"/>
              <a:gd name="connsiteY3038" fmla="*/ 302416 h 1934496"/>
              <a:gd name="connsiteX3039" fmla="*/ 7481898 w 9922465"/>
              <a:gd name="connsiteY3039" fmla="*/ 247225 h 1934496"/>
              <a:gd name="connsiteX3040" fmla="*/ 5093178 w 9922465"/>
              <a:gd name="connsiteY3040" fmla="*/ 247225 h 1934496"/>
              <a:gd name="connsiteX3041" fmla="*/ 5148370 w 9922465"/>
              <a:gd name="connsiteY3041" fmla="*/ 302416 h 1934496"/>
              <a:gd name="connsiteX3042" fmla="*/ 5093178 w 9922465"/>
              <a:gd name="connsiteY3042" fmla="*/ 357607 h 1934496"/>
              <a:gd name="connsiteX3043" fmla="*/ 5037986 w 9922465"/>
              <a:gd name="connsiteY3043" fmla="*/ 302416 h 1934496"/>
              <a:gd name="connsiteX3044" fmla="*/ 5093178 w 9922465"/>
              <a:gd name="connsiteY3044" fmla="*/ 247225 h 1934496"/>
              <a:gd name="connsiteX3045" fmla="*/ 4030786 w 9922465"/>
              <a:gd name="connsiteY3045" fmla="*/ 247225 h 1934496"/>
              <a:gd name="connsiteX3046" fmla="*/ 4085978 w 9922465"/>
              <a:gd name="connsiteY3046" fmla="*/ 302416 h 1934496"/>
              <a:gd name="connsiteX3047" fmla="*/ 4030786 w 9922465"/>
              <a:gd name="connsiteY3047" fmla="*/ 357607 h 1934496"/>
              <a:gd name="connsiteX3048" fmla="*/ 3975594 w 9922465"/>
              <a:gd name="connsiteY3048" fmla="*/ 302416 h 1934496"/>
              <a:gd name="connsiteX3049" fmla="*/ 4030786 w 9922465"/>
              <a:gd name="connsiteY3049" fmla="*/ 247225 h 1934496"/>
              <a:gd name="connsiteX3050" fmla="*/ 3897148 w 9922465"/>
              <a:gd name="connsiteY3050" fmla="*/ 247225 h 1934496"/>
              <a:gd name="connsiteX3051" fmla="*/ 3952340 w 9922465"/>
              <a:gd name="connsiteY3051" fmla="*/ 302416 h 1934496"/>
              <a:gd name="connsiteX3052" fmla="*/ 3897148 w 9922465"/>
              <a:gd name="connsiteY3052" fmla="*/ 357607 h 1934496"/>
              <a:gd name="connsiteX3053" fmla="*/ 3841956 w 9922465"/>
              <a:gd name="connsiteY3053" fmla="*/ 302416 h 1934496"/>
              <a:gd name="connsiteX3054" fmla="*/ 3897148 w 9922465"/>
              <a:gd name="connsiteY3054" fmla="*/ 247225 h 1934496"/>
              <a:gd name="connsiteX3055" fmla="*/ 3763514 w 9922465"/>
              <a:gd name="connsiteY3055" fmla="*/ 247225 h 1934496"/>
              <a:gd name="connsiteX3056" fmla="*/ 3818706 w 9922465"/>
              <a:gd name="connsiteY3056" fmla="*/ 302416 h 1934496"/>
              <a:gd name="connsiteX3057" fmla="*/ 3763514 w 9922465"/>
              <a:gd name="connsiteY3057" fmla="*/ 357607 h 1934496"/>
              <a:gd name="connsiteX3058" fmla="*/ 3708322 w 9922465"/>
              <a:gd name="connsiteY3058" fmla="*/ 302416 h 1934496"/>
              <a:gd name="connsiteX3059" fmla="*/ 3763514 w 9922465"/>
              <a:gd name="connsiteY3059" fmla="*/ 247225 h 1934496"/>
              <a:gd name="connsiteX3060" fmla="*/ 3633221 w 9922465"/>
              <a:gd name="connsiteY3060" fmla="*/ 247225 h 1934496"/>
              <a:gd name="connsiteX3061" fmla="*/ 3688413 w 9922465"/>
              <a:gd name="connsiteY3061" fmla="*/ 302416 h 1934496"/>
              <a:gd name="connsiteX3062" fmla="*/ 3633221 w 9922465"/>
              <a:gd name="connsiteY3062" fmla="*/ 357607 h 1934496"/>
              <a:gd name="connsiteX3063" fmla="*/ 3578029 w 9922465"/>
              <a:gd name="connsiteY3063" fmla="*/ 302416 h 1934496"/>
              <a:gd name="connsiteX3064" fmla="*/ 3633221 w 9922465"/>
              <a:gd name="connsiteY3064" fmla="*/ 247225 h 1934496"/>
              <a:gd name="connsiteX3065" fmla="*/ 3499589 w 9922465"/>
              <a:gd name="connsiteY3065" fmla="*/ 247225 h 1934496"/>
              <a:gd name="connsiteX3066" fmla="*/ 3554781 w 9922465"/>
              <a:gd name="connsiteY3066" fmla="*/ 302416 h 1934496"/>
              <a:gd name="connsiteX3067" fmla="*/ 3499589 w 9922465"/>
              <a:gd name="connsiteY3067" fmla="*/ 357607 h 1934496"/>
              <a:gd name="connsiteX3068" fmla="*/ 3444397 w 9922465"/>
              <a:gd name="connsiteY3068" fmla="*/ 302416 h 1934496"/>
              <a:gd name="connsiteX3069" fmla="*/ 3499589 w 9922465"/>
              <a:gd name="connsiteY3069" fmla="*/ 247225 h 1934496"/>
              <a:gd name="connsiteX3070" fmla="*/ 3369293 w 9922465"/>
              <a:gd name="connsiteY3070" fmla="*/ 247225 h 1934496"/>
              <a:gd name="connsiteX3071" fmla="*/ 3424485 w 9922465"/>
              <a:gd name="connsiteY3071" fmla="*/ 302416 h 1934496"/>
              <a:gd name="connsiteX3072" fmla="*/ 3369293 w 9922465"/>
              <a:gd name="connsiteY3072" fmla="*/ 357607 h 1934496"/>
              <a:gd name="connsiteX3073" fmla="*/ 3314101 w 9922465"/>
              <a:gd name="connsiteY3073" fmla="*/ 302416 h 1934496"/>
              <a:gd name="connsiteX3074" fmla="*/ 3369293 w 9922465"/>
              <a:gd name="connsiteY3074" fmla="*/ 247225 h 1934496"/>
              <a:gd name="connsiteX3075" fmla="*/ 3235657 w 9922465"/>
              <a:gd name="connsiteY3075" fmla="*/ 247225 h 1934496"/>
              <a:gd name="connsiteX3076" fmla="*/ 3290849 w 9922465"/>
              <a:gd name="connsiteY3076" fmla="*/ 302416 h 1934496"/>
              <a:gd name="connsiteX3077" fmla="*/ 3235657 w 9922465"/>
              <a:gd name="connsiteY3077" fmla="*/ 357607 h 1934496"/>
              <a:gd name="connsiteX3078" fmla="*/ 3180465 w 9922465"/>
              <a:gd name="connsiteY3078" fmla="*/ 302416 h 1934496"/>
              <a:gd name="connsiteX3079" fmla="*/ 3235657 w 9922465"/>
              <a:gd name="connsiteY3079" fmla="*/ 247225 h 1934496"/>
              <a:gd name="connsiteX3080" fmla="*/ 3098682 w 9922465"/>
              <a:gd name="connsiteY3080" fmla="*/ 247225 h 1934496"/>
              <a:gd name="connsiteX3081" fmla="*/ 3153874 w 9922465"/>
              <a:gd name="connsiteY3081" fmla="*/ 302416 h 1934496"/>
              <a:gd name="connsiteX3082" fmla="*/ 3098682 w 9922465"/>
              <a:gd name="connsiteY3082" fmla="*/ 357607 h 1934496"/>
              <a:gd name="connsiteX3083" fmla="*/ 3043490 w 9922465"/>
              <a:gd name="connsiteY3083" fmla="*/ 302416 h 1934496"/>
              <a:gd name="connsiteX3084" fmla="*/ 3098682 w 9922465"/>
              <a:gd name="connsiteY3084" fmla="*/ 247225 h 1934496"/>
              <a:gd name="connsiteX3085" fmla="*/ 2971729 w 9922465"/>
              <a:gd name="connsiteY3085" fmla="*/ 247225 h 1934496"/>
              <a:gd name="connsiteX3086" fmla="*/ 3026921 w 9922465"/>
              <a:gd name="connsiteY3086" fmla="*/ 302416 h 1934496"/>
              <a:gd name="connsiteX3087" fmla="*/ 2971729 w 9922465"/>
              <a:gd name="connsiteY3087" fmla="*/ 357607 h 1934496"/>
              <a:gd name="connsiteX3088" fmla="*/ 2916537 w 9922465"/>
              <a:gd name="connsiteY3088" fmla="*/ 302416 h 1934496"/>
              <a:gd name="connsiteX3089" fmla="*/ 2971729 w 9922465"/>
              <a:gd name="connsiteY3089" fmla="*/ 247225 h 1934496"/>
              <a:gd name="connsiteX3090" fmla="*/ 2834862 w 9922465"/>
              <a:gd name="connsiteY3090" fmla="*/ 247225 h 1934496"/>
              <a:gd name="connsiteX3091" fmla="*/ 2890052 w 9922465"/>
              <a:gd name="connsiteY3091" fmla="*/ 302416 h 1934496"/>
              <a:gd name="connsiteX3092" fmla="*/ 2834862 w 9922465"/>
              <a:gd name="connsiteY3092" fmla="*/ 357607 h 1934496"/>
              <a:gd name="connsiteX3093" fmla="*/ 2779671 w 9922465"/>
              <a:gd name="connsiteY3093" fmla="*/ 302416 h 1934496"/>
              <a:gd name="connsiteX3094" fmla="*/ 2834862 w 9922465"/>
              <a:gd name="connsiteY3094" fmla="*/ 247225 h 1934496"/>
              <a:gd name="connsiteX3095" fmla="*/ 2570933 w 9922465"/>
              <a:gd name="connsiteY3095" fmla="*/ 247225 h 1934496"/>
              <a:gd name="connsiteX3096" fmla="*/ 2626123 w 9922465"/>
              <a:gd name="connsiteY3096" fmla="*/ 302416 h 1934496"/>
              <a:gd name="connsiteX3097" fmla="*/ 2570933 w 9922465"/>
              <a:gd name="connsiteY3097" fmla="*/ 357607 h 1934496"/>
              <a:gd name="connsiteX3098" fmla="*/ 2515738 w 9922465"/>
              <a:gd name="connsiteY3098" fmla="*/ 302416 h 1934496"/>
              <a:gd name="connsiteX3099" fmla="*/ 2570933 w 9922465"/>
              <a:gd name="connsiteY3099" fmla="*/ 247225 h 1934496"/>
              <a:gd name="connsiteX3100" fmla="*/ 2437297 w 9922465"/>
              <a:gd name="connsiteY3100" fmla="*/ 247225 h 1934496"/>
              <a:gd name="connsiteX3101" fmla="*/ 2492487 w 9922465"/>
              <a:gd name="connsiteY3101" fmla="*/ 302416 h 1934496"/>
              <a:gd name="connsiteX3102" fmla="*/ 2437297 w 9922465"/>
              <a:gd name="connsiteY3102" fmla="*/ 357607 h 1934496"/>
              <a:gd name="connsiteX3103" fmla="*/ 2382108 w 9922465"/>
              <a:gd name="connsiteY3103" fmla="*/ 302416 h 1934496"/>
              <a:gd name="connsiteX3104" fmla="*/ 2437297 w 9922465"/>
              <a:gd name="connsiteY3104" fmla="*/ 247225 h 1934496"/>
              <a:gd name="connsiteX3105" fmla="*/ 2303666 w 9922465"/>
              <a:gd name="connsiteY3105" fmla="*/ 247225 h 1934496"/>
              <a:gd name="connsiteX3106" fmla="*/ 2358856 w 9922465"/>
              <a:gd name="connsiteY3106" fmla="*/ 302416 h 1934496"/>
              <a:gd name="connsiteX3107" fmla="*/ 2303666 w 9922465"/>
              <a:gd name="connsiteY3107" fmla="*/ 357607 h 1934496"/>
              <a:gd name="connsiteX3108" fmla="*/ 2248473 w 9922465"/>
              <a:gd name="connsiteY3108" fmla="*/ 302416 h 1934496"/>
              <a:gd name="connsiteX3109" fmla="*/ 2303666 w 9922465"/>
              <a:gd name="connsiteY3109" fmla="*/ 247225 h 1934496"/>
              <a:gd name="connsiteX3110" fmla="*/ 2173372 w 9922465"/>
              <a:gd name="connsiteY3110" fmla="*/ 247225 h 1934496"/>
              <a:gd name="connsiteX3111" fmla="*/ 2228566 w 9922465"/>
              <a:gd name="connsiteY3111" fmla="*/ 302416 h 1934496"/>
              <a:gd name="connsiteX3112" fmla="*/ 2173372 w 9922465"/>
              <a:gd name="connsiteY3112" fmla="*/ 357607 h 1934496"/>
              <a:gd name="connsiteX3113" fmla="*/ 2118180 w 9922465"/>
              <a:gd name="connsiteY3113" fmla="*/ 302416 h 1934496"/>
              <a:gd name="connsiteX3114" fmla="*/ 2173372 w 9922465"/>
              <a:gd name="connsiteY3114" fmla="*/ 247225 h 1934496"/>
              <a:gd name="connsiteX3115" fmla="*/ 1909440 w 9922465"/>
              <a:gd name="connsiteY3115" fmla="*/ 247225 h 1934496"/>
              <a:gd name="connsiteX3116" fmla="*/ 1964634 w 9922465"/>
              <a:gd name="connsiteY3116" fmla="*/ 302416 h 1934496"/>
              <a:gd name="connsiteX3117" fmla="*/ 1909440 w 9922465"/>
              <a:gd name="connsiteY3117" fmla="*/ 357607 h 1934496"/>
              <a:gd name="connsiteX3118" fmla="*/ 1854246 w 9922465"/>
              <a:gd name="connsiteY3118" fmla="*/ 302416 h 1934496"/>
              <a:gd name="connsiteX3119" fmla="*/ 1909440 w 9922465"/>
              <a:gd name="connsiteY3119" fmla="*/ 247225 h 1934496"/>
              <a:gd name="connsiteX3120" fmla="*/ 1779142 w 9922465"/>
              <a:gd name="connsiteY3120" fmla="*/ 247225 h 1934496"/>
              <a:gd name="connsiteX3121" fmla="*/ 1834337 w 9922465"/>
              <a:gd name="connsiteY3121" fmla="*/ 302416 h 1934496"/>
              <a:gd name="connsiteX3122" fmla="*/ 1779142 w 9922465"/>
              <a:gd name="connsiteY3122" fmla="*/ 357607 h 1934496"/>
              <a:gd name="connsiteX3123" fmla="*/ 1723951 w 9922465"/>
              <a:gd name="connsiteY3123" fmla="*/ 302416 h 1934496"/>
              <a:gd name="connsiteX3124" fmla="*/ 1779142 w 9922465"/>
              <a:gd name="connsiteY3124" fmla="*/ 247225 h 1934496"/>
              <a:gd name="connsiteX3125" fmla="*/ 1645508 w 9922465"/>
              <a:gd name="connsiteY3125" fmla="*/ 247225 h 1934496"/>
              <a:gd name="connsiteX3126" fmla="*/ 1700702 w 9922465"/>
              <a:gd name="connsiteY3126" fmla="*/ 302416 h 1934496"/>
              <a:gd name="connsiteX3127" fmla="*/ 1645508 w 9922465"/>
              <a:gd name="connsiteY3127" fmla="*/ 357607 h 1934496"/>
              <a:gd name="connsiteX3128" fmla="*/ 1590313 w 9922465"/>
              <a:gd name="connsiteY3128" fmla="*/ 302416 h 1934496"/>
              <a:gd name="connsiteX3129" fmla="*/ 1645508 w 9922465"/>
              <a:gd name="connsiteY3129" fmla="*/ 247225 h 1934496"/>
              <a:gd name="connsiteX3130" fmla="*/ 1515217 w 9922465"/>
              <a:gd name="connsiteY3130" fmla="*/ 247225 h 1934496"/>
              <a:gd name="connsiteX3131" fmla="*/ 1570405 w 9922465"/>
              <a:gd name="connsiteY3131" fmla="*/ 302416 h 1934496"/>
              <a:gd name="connsiteX3132" fmla="*/ 1515217 w 9922465"/>
              <a:gd name="connsiteY3132" fmla="*/ 357607 h 1934496"/>
              <a:gd name="connsiteX3133" fmla="*/ 1460020 w 9922465"/>
              <a:gd name="connsiteY3133" fmla="*/ 302416 h 1934496"/>
              <a:gd name="connsiteX3134" fmla="*/ 1515217 w 9922465"/>
              <a:gd name="connsiteY3134" fmla="*/ 247225 h 1934496"/>
              <a:gd name="connsiteX3135" fmla="*/ 1381573 w 9922465"/>
              <a:gd name="connsiteY3135" fmla="*/ 247225 h 1934496"/>
              <a:gd name="connsiteX3136" fmla="*/ 1436767 w 9922465"/>
              <a:gd name="connsiteY3136" fmla="*/ 302416 h 1934496"/>
              <a:gd name="connsiteX3137" fmla="*/ 1381573 w 9922465"/>
              <a:gd name="connsiteY3137" fmla="*/ 357607 h 1934496"/>
              <a:gd name="connsiteX3138" fmla="*/ 1326384 w 9922465"/>
              <a:gd name="connsiteY3138" fmla="*/ 302416 h 1934496"/>
              <a:gd name="connsiteX3139" fmla="*/ 1381573 w 9922465"/>
              <a:gd name="connsiteY3139" fmla="*/ 247225 h 1934496"/>
              <a:gd name="connsiteX3140" fmla="*/ 7481898 w 9922465"/>
              <a:gd name="connsiteY3140" fmla="*/ 120271 h 1934496"/>
              <a:gd name="connsiteX3141" fmla="*/ 7537090 w 9922465"/>
              <a:gd name="connsiteY3141" fmla="*/ 175462 h 1934496"/>
              <a:gd name="connsiteX3142" fmla="*/ 7481898 w 9922465"/>
              <a:gd name="connsiteY3142" fmla="*/ 230653 h 1934496"/>
              <a:gd name="connsiteX3143" fmla="*/ 7426706 w 9922465"/>
              <a:gd name="connsiteY3143" fmla="*/ 175462 h 1934496"/>
              <a:gd name="connsiteX3144" fmla="*/ 7481898 w 9922465"/>
              <a:gd name="connsiteY3144" fmla="*/ 120271 h 1934496"/>
              <a:gd name="connsiteX3145" fmla="*/ 7341580 w 9922465"/>
              <a:gd name="connsiteY3145" fmla="*/ 120271 h 1934496"/>
              <a:gd name="connsiteX3146" fmla="*/ 7396772 w 9922465"/>
              <a:gd name="connsiteY3146" fmla="*/ 175462 h 1934496"/>
              <a:gd name="connsiteX3147" fmla="*/ 7341580 w 9922465"/>
              <a:gd name="connsiteY3147" fmla="*/ 230653 h 1934496"/>
              <a:gd name="connsiteX3148" fmla="*/ 7286388 w 9922465"/>
              <a:gd name="connsiteY3148" fmla="*/ 175462 h 1934496"/>
              <a:gd name="connsiteX3149" fmla="*/ 7341580 w 9922465"/>
              <a:gd name="connsiteY3149" fmla="*/ 120271 h 1934496"/>
              <a:gd name="connsiteX3150" fmla="*/ 7211288 w 9922465"/>
              <a:gd name="connsiteY3150" fmla="*/ 120271 h 1934496"/>
              <a:gd name="connsiteX3151" fmla="*/ 7266480 w 9922465"/>
              <a:gd name="connsiteY3151" fmla="*/ 175462 h 1934496"/>
              <a:gd name="connsiteX3152" fmla="*/ 7211288 w 9922465"/>
              <a:gd name="connsiteY3152" fmla="*/ 230653 h 1934496"/>
              <a:gd name="connsiteX3153" fmla="*/ 7156096 w 9922465"/>
              <a:gd name="connsiteY3153" fmla="*/ 175462 h 1934496"/>
              <a:gd name="connsiteX3154" fmla="*/ 7211288 w 9922465"/>
              <a:gd name="connsiteY3154" fmla="*/ 120271 h 1934496"/>
              <a:gd name="connsiteX3155" fmla="*/ 5223474 w 9922465"/>
              <a:gd name="connsiteY3155" fmla="*/ 120271 h 1934496"/>
              <a:gd name="connsiteX3156" fmla="*/ 5278666 w 9922465"/>
              <a:gd name="connsiteY3156" fmla="*/ 175462 h 1934496"/>
              <a:gd name="connsiteX3157" fmla="*/ 5223474 w 9922465"/>
              <a:gd name="connsiteY3157" fmla="*/ 230653 h 1934496"/>
              <a:gd name="connsiteX3158" fmla="*/ 5168282 w 9922465"/>
              <a:gd name="connsiteY3158" fmla="*/ 175462 h 1934496"/>
              <a:gd name="connsiteX3159" fmla="*/ 5223474 w 9922465"/>
              <a:gd name="connsiteY3159" fmla="*/ 120271 h 1934496"/>
              <a:gd name="connsiteX3160" fmla="*/ 5093178 w 9922465"/>
              <a:gd name="connsiteY3160" fmla="*/ 120271 h 1934496"/>
              <a:gd name="connsiteX3161" fmla="*/ 5148370 w 9922465"/>
              <a:gd name="connsiteY3161" fmla="*/ 175462 h 1934496"/>
              <a:gd name="connsiteX3162" fmla="*/ 5093178 w 9922465"/>
              <a:gd name="connsiteY3162" fmla="*/ 230653 h 1934496"/>
              <a:gd name="connsiteX3163" fmla="*/ 5037986 w 9922465"/>
              <a:gd name="connsiteY3163" fmla="*/ 175462 h 1934496"/>
              <a:gd name="connsiteX3164" fmla="*/ 5093178 w 9922465"/>
              <a:gd name="connsiteY3164" fmla="*/ 120271 h 1934496"/>
              <a:gd name="connsiteX3165" fmla="*/ 4161077 w 9922465"/>
              <a:gd name="connsiteY3165" fmla="*/ 120271 h 1934496"/>
              <a:gd name="connsiteX3166" fmla="*/ 4216269 w 9922465"/>
              <a:gd name="connsiteY3166" fmla="*/ 175462 h 1934496"/>
              <a:gd name="connsiteX3167" fmla="*/ 4161077 w 9922465"/>
              <a:gd name="connsiteY3167" fmla="*/ 230653 h 1934496"/>
              <a:gd name="connsiteX3168" fmla="*/ 4105885 w 9922465"/>
              <a:gd name="connsiteY3168" fmla="*/ 175462 h 1934496"/>
              <a:gd name="connsiteX3169" fmla="*/ 4161077 w 9922465"/>
              <a:gd name="connsiteY3169" fmla="*/ 120271 h 1934496"/>
              <a:gd name="connsiteX3170" fmla="*/ 4030786 w 9922465"/>
              <a:gd name="connsiteY3170" fmla="*/ 120271 h 1934496"/>
              <a:gd name="connsiteX3171" fmla="*/ 4085978 w 9922465"/>
              <a:gd name="connsiteY3171" fmla="*/ 175462 h 1934496"/>
              <a:gd name="connsiteX3172" fmla="*/ 4030786 w 9922465"/>
              <a:gd name="connsiteY3172" fmla="*/ 230653 h 1934496"/>
              <a:gd name="connsiteX3173" fmla="*/ 3975594 w 9922465"/>
              <a:gd name="connsiteY3173" fmla="*/ 175462 h 1934496"/>
              <a:gd name="connsiteX3174" fmla="*/ 4030786 w 9922465"/>
              <a:gd name="connsiteY3174" fmla="*/ 120271 h 1934496"/>
              <a:gd name="connsiteX3175" fmla="*/ 3897148 w 9922465"/>
              <a:gd name="connsiteY3175" fmla="*/ 120271 h 1934496"/>
              <a:gd name="connsiteX3176" fmla="*/ 3952340 w 9922465"/>
              <a:gd name="connsiteY3176" fmla="*/ 175462 h 1934496"/>
              <a:gd name="connsiteX3177" fmla="*/ 3897148 w 9922465"/>
              <a:gd name="connsiteY3177" fmla="*/ 230653 h 1934496"/>
              <a:gd name="connsiteX3178" fmla="*/ 3841956 w 9922465"/>
              <a:gd name="connsiteY3178" fmla="*/ 175462 h 1934496"/>
              <a:gd name="connsiteX3179" fmla="*/ 3897148 w 9922465"/>
              <a:gd name="connsiteY3179" fmla="*/ 120271 h 1934496"/>
              <a:gd name="connsiteX3180" fmla="*/ 3763514 w 9922465"/>
              <a:gd name="connsiteY3180" fmla="*/ 120271 h 1934496"/>
              <a:gd name="connsiteX3181" fmla="*/ 3818706 w 9922465"/>
              <a:gd name="connsiteY3181" fmla="*/ 175462 h 1934496"/>
              <a:gd name="connsiteX3182" fmla="*/ 3763514 w 9922465"/>
              <a:gd name="connsiteY3182" fmla="*/ 230653 h 1934496"/>
              <a:gd name="connsiteX3183" fmla="*/ 3708322 w 9922465"/>
              <a:gd name="connsiteY3183" fmla="*/ 175462 h 1934496"/>
              <a:gd name="connsiteX3184" fmla="*/ 3763514 w 9922465"/>
              <a:gd name="connsiteY3184" fmla="*/ 120271 h 1934496"/>
              <a:gd name="connsiteX3185" fmla="*/ 3633221 w 9922465"/>
              <a:gd name="connsiteY3185" fmla="*/ 120271 h 1934496"/>
              <a:gd name="connsiteX3186" fmla="*/ 3688413 w 9922465"/>
              <a:gd name="connsiteY3186" fmla="*/ 175462 h 1934496"/>
              <a:gd name="connsiteX3187" fmla="*/ 3633221 w 9922465"/>
              <a:gd name="connsiteY3187" fmla="*/ 230653 h 1934496"/>
              <a:gd name="connsiteX3188" fmla="*/ 3578029 w 9922465"/>
              <a:gd name="connsiteY3188" fmla="*/ 175462 h 1934496"/>
              <a:gd name="connsiteX3189" fmla="*/ 3633221 w 9922465"/>
              <a:gd name="connsiteY3189" fmla="*/ 120271 h 1934496"/>
              <a:gd name="connsiteX3190" fmla="*/ 3499589 w 9922465"/>
              <a:gd name="connsiteY3190" fmla="*/ 120271 h 1934496"/>
              <a:gd name="connsiteX3191" fmla="*/ 3554781 w 9922465"/>
              <a:gd name="connsiteY3191" fmla="*/ 175462 h 1934496"/>
              <a:gd name="connsiteX3192" fmla="*/ 3499589 w 9922465"/>
              <a:gd name="connsiteY3192" fmla="*/ 230653 h 1934496"/>
              <a:gd name="connsiteX3193" fmla="*/ 3444397 w 9922465"/>
              <a:gd name="connsiteY3193" fmla="*/ 175462 h 1934496"/>
              <a:gd name="connsiteX3194" fmla="*/ 3499589 w 9922465"/>
              <a:gd name="connsiteY3194" fmla="*/ 120271 h 1934496"/>
              <a:gd name="connsiteX3195" fmla="*/ 3369293 w 9922465"/>
              <a:gd name="connsiteY3195" fmla="*/ 120271 h 1934496"/>
              <a:gd name="connsiteX3196" fmla="*/ 3424485 w 9922465"/>
              <a:gd name="connsiteY3196" fmla="*/ 175462 h 1934496"/>
              <a:gd name="connsiteX3197" fmla="*/ 3369293 w 9922465"/>
              <a:gd name="connsiteY3197" fmla="*/ 230653 h 1934496"/>
              <a:gd name="connsiteX3198" fmla="*/ 3314101 w 9922465"/>
              <a:gd name="connsiteY3198" fmla="*/ 175462 h 1934496"/>
              <a:gd name="connsiteX3199" fmla="*/ 3369293 w 9922465"/>
              <a:gd name="connsiteY3199" fmla="*/ 120271 h 1934496"/>
              <a:gd name="connsiteX3200" fmla="*/ 3235657 w 9922465"/>
              <a:gd name="connsiteY3200" fmla="*/ 120271 h 1934496"/>
              <a:gd name="connsiteX3201" fmla="*/ 3290849 w 9922465"/>
              <a:gd name="connsiteY3201" fmla="*/ 175462 h 1934496"/>
              <a:gd name="connsiteX3202" fmla="*/ 3235657 w 9922465"/>
              <a:gd name="connsiteY3202" fmla="*/ 230653 h 1934496"/>
              <a:gd name="connsiteX3203" fmla="*/ 3180465 w 9922465"/>
              <a:gd name="connsiteY3203" fmla="*/ 175462 h 1934496"/>
              <a:gd name="connsiteX3204" fmla="*/ 3235657 w 9922465"/>
              <a:gd name="connsiteY3204" fmla="*/ 120271 h 1934496"/>
              <a:gd name="connsiteX3205" fmla="*/ 3098682 w 9922465"/>
              <a:gd name="connsiteY3205" fmla="*/ 120271 h 1934496"/>
              <a:gd name="connsiteX3206" fmla="*/ 3153874 w 9922465"/>
              <a:gd name="connsiteY3206" fmla="*/ 175462 h 1934496"/>
              <a:gd name="connsiteX3207" fmla="*/ 3098682 w 9922465"/>
              <a:gd name="connsiteY3207" fmla="*/ 230653 h 1934496"/>
              <a:gd name="connsiteX3208" fmla="*/ 3043490 w 9922465"/>
              <a:gd name="connsiteY3208" fmla="*/ 175462 h 1934496"/>
              <a:gd name="connsiteX3209" fmla="*/ 3098682 w 9922465"/>
              <a:gd name="connsiteY3209" fmla="*/ 120271 h 1934496"/>
              <a:gd name="connsiteX3210" fmla="*/ 2971729 w 9922465"/>
              <a:gd name="connsiteY3210" fmla="*/ 120271 h 1934496"/>
              <a:gd name="connsiteX3211" fmla="*/ 3026921 w 9922465"/>
              <a:gd name="connsiteY3211" fmla="*/ 175462 h 1934496"/>
              <a:gd name="connsiteX3212" fmla="*/ 2971729 w 9922465"/>
              <a:gd name="connsiteY3212" fmla="*/ 230653 h 1934496"/>
              <a:gd name="connsiteX3213" fmla="*/ 2916537 w 9922465"/>
              <a:gd name="connsiteY3213" fmla="*/ 175462 h 1934496"/>
              <a:gd name="connsiteX3214" fmla="*/ 2971729 w 9922465"/>
              <a:gd name="connsiteY3214" fmla="*/ 120271 h 1934496"/>
              <a:gd name="connsiteX3215" fmla="*/ 2707903 w 9922465"/>
              <a:gd name="connsiteY3215" fmla="*/ 120271 h 1934496"/>
              <a:gd name="connsiteX3216" fmla="*/ 2763100 w 9922465"/>
              <a:gd name="connsiteY3216" fmla="*/ 175462 h 1934496"/>
              <a:gd name="connsiteX3217" fmla="*/ 2707903 w 9922465"/>
              <a:gd name="connsiteY3217" fmla="*/ 230653 h 1934496"/>
              <a:gd name="connsiteX3218" fmla="*/ 2652715 w 9922465"/>
              <a:gd name="connsiteY3218" fmla="*/ 175462 h 1934496"/>
              <a:gd name="connsiteX3219" fmla="*/ 2707903 w 9922465"/>
              <a:gd name="connsiteY3219" fmla="*/ 120271 h 1934496"/>
              <a:gd name="connsiteX3220" fmla="*/ 2570933 w 9922465"/>
              <a:gd name="connsiteY3220" fmla="*/ 120271 h 1934496"/>
              <a:gd name="connsiteX3221" fmla="*/ 2626123 w 9922465"/>
              <a:gd name="connsiteY3221" fmla="*/ 175462 h 1934496"/>
              <a:gd name="connsiteX3222" fmla="*/ 2570933 w 9922465"/>
              <a:gd name="connsiteY3222" fmla="*/ 230653 h 1934496"/>
              <a:gd name="connsiteX3223" fmla="*/ 2515738 w 9922465"/>
              <a:gd name="connsiteY3223" fmla="*/ 175462 h 1934496"/>
              <a:gd name="connsiteX3224" fmla="*/ 2570933 w 9922465"/>
              <a:gd name="connsiteY3224" fmla="*/ 120271 h 1934496"/>
              <a:gd name="connsiteX3225" fmla="*/ 2437297 w 9922465"/>
              <a:gd name="connsiteY3225" fmla="*/ 120271 h 1934496"/>
              <a:gd name="connsiteX3226" fmla="*/ 2492487 w 9922465"/>
              <a:gd name="connsiteY3226" fmla="*/ 175462 h 1934496"/>
              <a:gd name="connsiteX3227" fmla="*/ 2437297 w 9922465"/>
              <a:gd name="connsiteY3227" fmla="*/ 230653 h 1934496"/>
              <a:gd name="connsiteX3228" fmla="*/ 2382108 w 9922465"/>
              <a:gd name="connsiteY3228" fmla="*/ 175462 h 1934496"/>
              <a:gd name="connsiteX3229" fmla="*/ 2437297 w 9922465"/>
              <a:gd name="connsiteY3229" fmla="*/ 120271 h 1934496"/>
              <a:gd name="connsiteX3230" fmla="*/ 2303666 w 9922465"/>
              <a:gd name="connsiteY3230" fmla="*/ 120271 h 1934496"/>
              <a:gd name="connsiteX3231" fmla="*/ 2358856 w 9922465"/>
              <a:gd name="connsiteY3231" fmla="*/ 175462 h 1934496"/>
              <a:gd name="connsiteX3232" fmla="*/ 2303666 w 9922465"/>
              <a:gd name="connsiteY3232" fmla="*/ 230653 h 1934496"/>
              <a:gd name="connsiteX3233" fmla="*/ 2248473 w 9922465"/>
              <a:gd name="connsiteY3233" fmla="*/ 175462 h 1934496"/>
              <a:gd name="connsiteX3234" fmla="*/ 2303666 w 9922465"/>
              <a:gd name="connsiteY3234" fmla="*/ 120271 h 1934496"/>
              <a:gd name="connsiteX3235" fmla="*/ 2173372 w 9922465"/>
              <a:gd name="connsiteY3235" fmla="*/ 120271 h 1934496"/>
              <a:gd name="connsiteX3236" fmla="*/ 2228566 w 9922465"/>
              <a:gd name="connsiteY3236" fmla="*/ 175462 h 1934496"/>
              <a:gd name="connsiteX3237" fmla="*/ 2173372 w 9922465"/>
              <a:gd name="connsiteY3237" fmla="*/ 230653 h 1934496"/>
              <a:gd name="connsiteX3238" fmla="*/ 2118180 w 9922465"/>
              <a:gd name="connsiteY3238" fmla="*/ 175462 h 1934496"/>
              <a:gd name="connsiteX3239" fmla="*/ 2173372 w 9922465"/>
              <a:gd name="connsiteY3239" fmla="*/ 120271 h 1934496"/>
              <a:gd name="connsiteX3240" fmla="*/ 7341580 w 9922465"/>
              <a:gd name="connsiteY3240" fmla="*/ 0 h 1934496"/>
              <a:gd name="connsiteX3241" fmla="*/ 7396772 w 9922465"/>
              <a:gd name="connsiteY3241" fmla="*/ 55191 h 1934496"/>
              <a:gd name="connsiteX3242" fmla="*/ 7341580 w 9922465"/>
              <a:gd name="connsiteY3242" fmla="*/ 110382 h 1934496"/>
              <a:gd name="connsiteX3243" fmla="*/ 7286388 w 9922465"/>
              <a:gd name="connsiteY3243" fmla="*/ 55191 h 1934496"/>
              <a:gd name="connsiteX3244" fmla="*/ 7341580 w 9922465"/>
              <a:gd name="connsiteY3244" fmla="*/ 0 h 1934496"/>
              <a:gd name="connsiteX3245" fmla="*/ 4294713 w 9922465"/>
              <a:gd name="connsiteY3245" fmla="*/ 0 h 1934496"/>
              <a:gd name="connsiteX3246" fmla="*/ 4349905 w 9922465"/>
              <a:gd name="connsiteY3246" fmla="*/ 55191 h 1934496"/>
              <a:gd name="connsiteX3247" fmla="*/ 4294713 w 9922465"/>
              <a:gd name="connsiteY3247" fmla="*/ 110382 h 1934496"/>
              <a:gd name="connsiteX3248" fmla="*/ 4239521 w 9922465"/>
              <a:gd name="connsiteY3248" fmla="*/ 55191 h 1934496"/>
              <a:gd name="connsiteX3249" fmla="*/ 4294713 w 9922465"/>
              <a:gd name="connsiteY3249" fmla="*/ 0 h 1934496"/>
              <a:gd name="connsiteX3250" fmla="*/ 4161077 w 9922465"/>
              <a:gd name="connsiteY3250" fmla="*/ 0 h 1934496"/>
              <a:gd name="connsiteX3251" fmla="*/ 4216269 w 9922465"/>
              <a:gd name="connsiteY3251" fmla="*/ 55191 h 1934496"/>
              <a:gd name="connsiteX3252" fmla="*/ 4161077 w 9922465"/>
              <a:gd name="connsiteY3252" fmla="*/ 110382 h 1934496"/>
              <a:gd name="connsiteX3253" fmla="*/ 4105885 w 9922465"/>
              <a:gd name="connsiteY3253" fmla="*/ 55191 h 1934496"/>
              <a:gd name="connsiteX3254" fmla="*/ 4161077 w 9922465"/>
              <a:gd name="connsiteY3254" fmla="*/ 0 h 1934496"/>
              <a:gd name="connsiteX3255" fmla="*/ 4030786 w 9922465"/>
              <a:gd name="connsiteY3255" fmla="*/ 0 h 1934496"/>
              <a:gd name="connsiteX3256" fmla="*/ 4085978 w 9922465"/>
              <a:gd name="connsiteY3256" fmla="*/ 55191 h 1934496"/>
              <a:gd name="connsiteX3257" fmla="*/ 4030786 w 9922465"/>
              <a:gd name="connsiteY3257" fmla="*/ 110382 h 1934496"/>
              <a:gd name="connsiteX3258" fmla="*/ 3975594 w 9922465"/>
              <a:gd name="connsiteY3258" fmla="*/ 55191 h 1934496"/>
              <a:gd name="connsiteX3259" fmla="*/ 4030786 w 9922465"/>
              <a:gd name="connsiteY3259" fmla="*/ 0 h 1934496"/>
              <a:gd name="connsiteX3260" fmla="*/ 3897148 w 9922465"/>
              <a:gd name="connsiteY3260" fmla="*/ 0 h 1934496"/>
              <a:gd name="connsiteX3261" fmla="*/ 3952340 w 9922465"/>
              <a:gd name="connsiteY3261" fmla="*/ 55191 h 1934496"/>
              <a:gd name="connsiteX3262" fmla="*/ 3897148 w 9922465"/>
              <a:gd name="connsiteY3262" fmla="*/ 110382 h 1934496"/>
              <a:gd name="connsiteX3263" fmla="*/ 3841956 w 9922465"/>
              <a:gd name="connsiteY3263" fmla="*/ 55191 h 1934496"/>
              <a:gd name="connsiteX3264" fmla="*/ 3897148 w 9922465"/>
              <a:gd name="connsiteY3264" fmla="*/ 0 h 1934496"/>
              <a:gd name="connsiteX3265" fmla="*/ 3763514 w 9922465"/>
              <a:gd name="connsiteY3265" fmla="*/ 0 h 1934496"/>
              <a:gd name="connsiteX3266" fmla="*/ 3818706 w 9922465"/>
              <a:gd name="connsiteY3266" fmla="*/ 55191 h 1934496"/>
              <a:gd name="connsiteX3267" fmla="*/ 3763514 w 9922465"/>
              <a:gd name="connsiteY3267" fmla="*/ 110382 h 1934496"/>
              <a:gd name="connsiteX3268" fmla="*/ 3708322 w 9922465"/>
              <a:gd name="connsiteY3268" fmla="*/ 55191 h 1934496"/>
              <a:gd name="connsiteX3269" fmla="*/ 3763514 w 9922465"/>
              <a:gd name="connsiteY3269" fmla="*/ 0 h 1934496"/>
              <a:gd name="connsiteX3270" fmla="*/ 3633221 w 9922465"/>
              <a:gd name="connsiteY3270" fmla="*/ 0 h 1934496"/>
              <a:gd name="connsiteX3271" fmla="*/ 3688413 w 9922465"/>
              <a:gd name="connsiteY3271" fmla="*/ 55191 h 1934496"/>
              <a:gd name="connsiteX3272" fmla="*/ 3633221 w 9922465"/>
              <a:gd name="connsiteY3272" fmla="*/ 110382 h 1934496"/>
              <a:gd name="connsiteX3273" fmla="*/ 3578029 w 9922465"/>
              <a:gd name="connsiteY3273" fmla="*/ 55191 h 1934496"/>
              <a:gd name="connsiteX3274" fmla="*/ 3633221 w 9922465"/>
              <a:gd name="connsiteY3274" fmla="*/ 0 h 1934496"/>
              <a:gd name="connsiteX3275" fmla="*/ 3499589 w 9922465"/>
              <a:gd name="connsiteY3275" fmla="*/ 0 h 1934496"/>
              <a:gd name="connsiteX3276" fmla="*/ 3554781 w 9922465"/>
              <a:gd name="connsiteY3276" fmla="*/ 55191 h 1934496"/>
              <a:gd name="connsiteX3277" fmla="*/ 3499589 w 9922465"/>
              <a:gd name="connsiteY3277" fmla="*/ 110382 h 1934496"/>
              <a:gd name="connsiteX3278" fmla="*/ 3444397 w 9922465"/>
              <a:gd name="connsiteY3278" fmla="*/ 55191 h 1934496"/>
              <a:gd name="connsiteX3279" fmla="*/ 3499589 w 9922465"/>
              <a:gd name="connsiteY3279" fmla="*/ 0 h 1934496"/>
              <a:gd name="connsiteX3280" fmla="*/ 3369293 w 9922465"/>
              <a:gd name="connsiteY3280" fmla="*/ 0 h 1934496"/>
              <a:gd name="connsiteX3281" fmla="*/ 3424485 w 9922465"/>
              <a:gd name="connsiteY3281" fmla="*/ 55191 h 1934496"/>
              <a:gd name="connsiteX3282" fmla="*/ 3369293 w 9922465"/>
              <a:gd name="connsiteY3282" fmla="*/ 110382 h 1934496"/>
              <a:gd name="connsiteX3283" fmla="*/ 3314101 w 9922465"/>
              <a:gd name="connsiteY3283" fmla="*/ 55191 h 1934496"/>
              <a:gd name="connsiteX3284" fmla="*/ 3369293 w 9922465"/>
              <a:gd name="connsiteY3284" fmla="*/ 0 h 1934496"/>
              <a:gd name="connsiteX3285" fmla="*/ 3235657 w 9922465"/>
              <a:gd name="connsiteY3285" fmla="*/ 0 h 1934496"/>
              <a:gd name="connsiteX3286" fmla="*/ 3290849 w 9922465"/>
              <a:gd name="connsiteY3286" fmla="*/ 55191 h 1934496"/>
              <a:gd name="connsiteX3287" fmla="*/ 3235657 w 9922465"/>
              <a:gd name="connsiteY3287" fmla="*/ 110382 h 1934496"/>
              <a:gd name="connsiteX3288" fmla="*/ 3180465 w 9922465"/>
              <a:gd name="connsiteY3288" fmla="*/ 55191 h 1934496"/>
              <a:gd name="connsiteX3289" fmla="*/ 3235657 w 9922465"/>
              <a:gd name="connsiteY3289" fmla="*/ 0 h 1934496"/>
              <a:gd name="connsiteX3290" fmla="*/ 2834862 w 9922465"/>
              <a:gd name="connsiteY3290" fmla="*/ 0 h 1934496"/>
              <a:gd name="connsiteX3291" fmla="*/ 2890052 w 9922465"/>
              <a:gd name="connsiteY3291" fmla="*/ 55191 h 1934496"/>
              <a:gd name="connsiteX3292" fmla="*/ 2834862 w 9922465"/>
              <a:gd name="connsiteY3292" fmla="*/ 110382 h 1934496"/>
              <a:gd name="connsiteX3293" fmla="*/ 2779671 w 9922465"/>
              <a:gd name="connsiteY3293" fmla="*/ 55191 h 1934496"/>
              <a:gd name="connsiteX3294" fmla="*/ 2834862 w 9922465"/>
              <a:gd name="connsiteY3294" fmla="*/ 0 h 1934496"/>
              <a:gd name="connsiteX3295" fmla="*/ 2707903 w 9922465"/>
              <a:gd name="connsiteY3295" fmla="*/ 0 h 1934496"/>
              <a:gd name="connsiteX3296" fmla="*/ 2763100 w 9922465"/>
              <a:gd name="connsiteY3296" fmla="*/ 55191 h 1934496"/>
              <a:gd name="connsiteX3297" fmla="*/ 2707903 w 9922465"/>
              <a:gd name="connsiteY3297" fmla="*/ 110382 h 1934496"/>
              <a:gd name="connsiteX3298" fmla="*/ 2652715 w 9922465"/>
              <a:gd name="connsiteY3298" fmla="*/ 55191 h 1934496"/>
              <a:gd name="connsiteX3299" fmla="*/ 2707903 w 9922465"/>
              <a:gd name="connsiteY3299" fmla="*/ 0 h 1934496"/>
              <a:gd name="connsiteX3300" fmla="*/ 2570933 w 9922465"/>
              <a:gd name="connsiteY3300" fmla="*/ 0 h 1934496"/>
              <a:gd name="connsiteX3301" fmla="*/ 2626123 w 9922465"/>
              <a:gd name="connsiteY3301" fmla="*/ 55191 h 1934496"/>
              <a:gd name="connsiteX3302" fmla="*/ 2570933 w 9922465"/>
              <a:gd name="connsiteY3302" fmla="*/ 110382 h 1934496"/>
              <a:gd name="connsiteX3303" fmla="*/ 2515738 w 9922465"/>
              <a:gd name="connsiteY3303" fmla="*/ 55191 h 1934496"/>
              <a:gd name="connsiteX3304" fmla="*/ 2570933 w 9922465"/>
              <a:gd name="connsiteY3304" fmla="*/ 0 h 1934496"/>
              <a:gd name="connsiteX3305" fmla="*/ 2437297 w 9922465"/>
              <a:gd name="connsiteY3305" fmla="*/ 0 h 1934496"/>
              <a:gd name="connsiteX3306" fmla="*/ 2492487 w 9922465"/>
              <a:gd name="connsiteY3306" fmla="*/ 55191 h 1934496"/>
              <a:gd name="connsiteX3307" fmla="*/ 2437297 w 9922465"/>
              <a:gd name="connsiteY3307" fmla="*/ 110382 h 1934496"/>
              <a:gd name="connsiteX3308" fmla="*/ 2382108 w 9922465"/>
              <a:gd name="connsiteY3308" fmla="*/ 55191 h 1934496"/>
              <a:gd name="connsiteX3309" fmla="*/ 2437297 w 9922465"/>
              <a:gd name="connsiteY3309" fmla="*/ 0 h 1934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Lst>
            <a:rect l="l" t="t" r="r" b="b"/>
            <a:pathLst>
              <a:path w="9922465" h="1934496">
                <a:moveTo>
                  <a:pt x="8407318" y="1824114"/>
                </a:moveTo>
                <a:cubicBezTo>
                  <a:pt x="8437800" y="1824114"/>
                  <a:pt x="8462510" y="1848824"/>
                  <a:pt x="8462510" y="1879305"/>
                </a:cubicBezTo>
                <a:cubicBezTo>
                  <a:pt x="8462510" y="1909786"/>
                  <a:pt x="8437800" y="1934496"/>
                  <a:pt x="8407318" y="1934496"/>
                </a:cubicBezTo>
                <a:cubicBezTo>
                  <a:pt x="8376836" y="1934496"/>
                  <a:pt x="8352126" y="1909786"/>
                  <a:pt x="8352126" y="1879305"/>
                </a:cubicBezTo>
                <a:cubicBezTo>
                  <a:pt x="8352126" y="1848824"/>
                  <a:pt x="8376836" y="1824114"/>
                  <a:pt x="8407318" y="1824114"/>
                </a:cubicBezTo>
                <a:close/>
                <a:moveTo>
                  <a:pt x="8273682" y="1824114"/>
                </a:moveTo>
                <a:cubicBezTo>
                  <a:pt x="8304164" y="1824114"/>
                  <a:pt x="8328874" y="1848824"/>
                  <a:pt x="8328874" y="1879305"/>
                </a:cubicBezTo>
                <a:cubicBezTo>
                  <a:pt x="8328874" y="1909786"/>
                  <a:pt x="8304164" y="1934496"/>
                  <a:pt x="8273682" y="1934496"/>
                </a:cubicBezTo>
                <a:cubicBezTo>
                  <a:pt x="8243200" y="1934496"/>
                  <a:pt x="8218490" y="1909786"/>
                  <a:pt x="8218490" y="1879305"/>
                </a:cubicBezTo>
                <a:cubicBezTo>
                  <a:pt x="8218490" y="1848824"/>
                  <a:pt x="8243200" y="1824114"/>
                  <a:pt x="8273682" y="1824114"/>
                </a:cubicBezTo>
                <a:close/>
                <a:moveTo>
                  <a:pt x="8143386" y="1824114"/>
                </a:moveTo>
                <a:cubicBezTo>
                  <a:pt x="8173868" y="1824114"/>
                  <a:pt x="8198578" y="1848824"/>
                  <a:pt x="8198578" y="1879305"/>
                </a:cubicBezTo>
                <a:cubicBezTo>
                  <a:pt x="8198578" y="1909786"/>
                  <a:pt x="8173868" y="1934496"/>
                  <a:pt x="8143386" y="1934496"/>
                </a:cubicBezTo>
                <a:cubicBezTo>
                  <a:pt x="8112904" y="1934496"/>
                  <a:pt x="8088194" y="1909786"/>
                  <a:pt x="8088194" y="1879305"/>
                </a:cubicBezTo>
                <a:cubicBezTo>
                  <a:pt x="8088194" y="1848824"/>
                  <a:pt x="8112904" y="1824114"/>
                  <a:pt x="8143386" y="1824114"/>
                </a:cubicBezTo>
                <a:close/>
                <a:moveTo>
                  <a:pt x="8009752" y="1824114"/>
                </a:moveTo>
                <a:cubicBezTo>
                  <a:pt x="8040234" y="1824114"/>
                  <a:pt x="8064944" y="1848824"/>
                  <a:pt x="8064944" y="1879305"/>
                </a:cubicBezTo>
                <a:cubicBezTo>
                  <a:pt x="8064944" y="1909786"/>
                  <a:pt x="8040234" y="1934496"/>
                  <a:pt x="8009752" y="1934496"/>
                </a:cubicBezTo>
                <a:cubicBezTo>
                  <a:pt x="7979270" y="1934496"/>
                  <a:pt x="7954560" y="1909786"/>
                  <a:pt x="7954560" y="1879305"/>
                </a:cubicBezTo>
                <a:cubicBezTo>
                  <a:pt x="7954560" y="1848824"/>
                  <a:pt x="7979270" y="1824114"/>
                  <a:pt x="8009752" y="1824114"/>
                </a:cubicBezTo>
                <a:close/>
                <a:moveTo>
                  <a:pt x="7876117" y="1824114"/>
                </a:moveTo>
                <a:cubicBezTo>
                  <a:pt x="7906599" y="1824114"/>
                  <a:pt x="7931309" y="1848824"/>
                  <a:pt x="7931309" y="1879305"/>
                </a:cubicBezTo>
                <a:cubicBezTo>
                  <a:pt x="7931309" y="1909786"/>
                  <a:pt x="7906599" y="1934496"/>
                  <a:pt x="7876117" y="1934496"/>
                </a:cubicBezTo>
                <a:cubicBezTo>
                  <a:pt x="7845635" y="1934496"/>
                  <a:pt x="7820925" y="1909786"/>
                  <a:pt x="7820925" y="1879305"/>
                </a:cubicBezTo>
                <a:cubicBezTo>
                  <a:pt x="7820925" y="1848824"/>
                  <a:pt x="7845635" y="1824114"/>
                  <a:pt x="7876117" y="1824114"/>
                </a:cubicBezTo>
                <a:close/>
                <a:moveTo>
                  <a:pt x="7745824" y="1824114"/>
                </a:moveTo>
                <a:cubicBezTo>
                  <a:pt x="7776306" y="1824114"/>
                  <a:pt x="7801016" y="1848824"/>
                  <a:pt x="7801016" y="1879305"/>
                </a:cubicBezTo>
                <a:cubicBezTo>
                  <a:pt x="7801016" y="1909786"/>
                  <a:pt x="7776306" y="1934496"/>
                  <a:pt x="7745824" y="1934496"/>
                </a:cubicBezTo>
                <a:cubicBezTo>
                  <a:pt x="7715342" y="1934496"/>
                  <a:pt x="7690632" y="1909786"/>
                  <a:pt x="7690632" y="1879305"/>
                </a:cubicBezTo>
                <a:cubicBezTo>
                  <a:pt x="7690632" y="1848824"/>
                  <a:pt x="7715342" y="1824114"/>
                  <a:pt x="7745824" y="1824114"/>
                </a:cubicBezTo>
                <a:close/>
                <a:moveTo>
                  <a:pt x="7608849" y="1824114"/>
                </a:moveTo>
                <a:cubicBezTo>
                  <a:pt x="7639331" y="1824114"/>
                  <a:pt x="7664041" y="1848824"/>
                  <a:pt x="7664041" y="1879305"/>
                </a:cubicBezTo>
                <a:cubicBezTo>
                  <a:pt x="7664041" y="1909786"/>
                  <a:pt x="7639331" y="1934496"/>
                  <a:pt x="7608849" y="1934496"/>
                </a:cubicBezTo>
                <a:cubicBezTo>
                  <a:pt x="7578367" y="1934496"/>
                  <a:pt x="7553657" y="1909786"/>
                  <a:pt x="7553657" y="1879305"/>
                </a:cubicBezTo>
                <a:cubicBezTo>
                  <a:pt x="7553657" y="1848824"/>
                  <a:pt x="7578367" y="1824114"/>
                  <a:pt x="7608849" y="1824114"/>
                </a:cubicBezTo>
                <a:close/>
                <a:moveTo>
                  <a:pt x="7481895" y="1824114"/>
                </a:moveTo>
                <a:cubicBezTo>
                  <a:pt x="7512377" y="1824114"/>
                  <a:pt x="7537087" y="1848824"/>
                  <a:pt x="7537087" y="1879305"/>
                </a:cubicBezTo>
                <a:cubicBezTo>
                  <a:pt x="7537087" y="1909786"/>
                  <a:pt x="7512377" y="1934496"/>
                  <a:pt x="7481895" y="1934496"/>
                </a:cubicBezTo>
                <a:cubicBezTo>
                  <a:pt x="7451413" y="1934496"/>
                  <a:pt x="7426703" y="1909786"/>
                  <a:pt x="7426703" y="1879305"/>
                </a:cubicBezTo>
                <a:cubicBezTo>
                  <a:pt x="7426703" y="1848824"/>
                  <a:pt x="7451413" y="1824114"/>
                  <a:pt x="7481895" y="1824114"/>
                </a:cubicBezTo>
                <a:close/>
                <a:moveTo>
                  <a:pt x="7341579" y="1824114"/>
                </a:moveTo>
                <a:cubicBezTo>
                  <a:pt x="7372061" y="1824114"/>
                  <a:pt x="7396771" y="1848824"/>
                  <a:pt x="7396771" y="1879305"/>
                </a:cubicBezTo>
                <a:cubicBezTo>
                  <a:pt x="7396771" y="1909786"/>
                  <a:pt x="7372061" y="1934496"/>
                  <a:pt x="7341579" y="1934496"/>
                </a:cubicBezTo>
                <a:cubicBezTo>
                  <a:pt x="7311097" y="1934496"/>
                  <a:pt x="7286387" y="1909786"/>
                  <a:pt x="7286387" y="1879305"/>
                </a:cubicBezTo>
                <a:cubicBezTo>
                  <a:pt x="7286387" y="1848824"/>
                  <a:pt x="7311097" y="1824114"/>
                  <a:pt x="7341579" y="1824114"/>
                </a:cubicBezTo>
                <a:close/>
                <a:moveTo>
                  <a:pt x="7211286" y="1824114"/>
                </a:moveTo>
                <a:cubicBezTo>
                  <a:pt x="7241768" y="1824114"/>
                  <a:pt x="7266478" y="1848824"/>
                  <a:pt x="7266478" y="1879305"/>
                </a:cubicBezTo>
                <a:cubicBezTo>
                  <a:pt x="7266478" y="1909786"/>
                  <a:pt x="7241768" y="1934496"/>
                  <a:pt x="7211286" y="1934496"/>
                </a:cubicBezTo>
                <a:cubicBezTo>
                  <a:pt x="7180804" y="1934496"/>
                  <a:pt x="7156094" y="1909786"/>
                  <a:pt x="7156094" y="1879305"/>
                </a:cubicBezTo>
                <a:cubicBezTo>
                  <a:pt x="7156094" y="1848824"/>
                  <a:pt x="7180804" y="1824114"/>
                  <a:pt x="7211286" y="1824114"/>
                </a:cubicBezTo>
                <a:close/>
                <a:moveTo>
                  <a:pt x="7080993" y="1824114"/>
                </a:moveTo>
                <a:cubicBezTo>
                  <a:pt x="7111475" y="1824114"/>
                  <a:pt x="7136185" y="1848824"/>
                  <a:pt x="7136185" y="1879305"/>
                </a:cubicBezTo>
                <a:cubicBezTo>
                  <a:pt x="7136185" y="1909786"/>
                  <a:pt x="7111475" y="1934496"/>
                  <a:pt x="7080993" y="1934496"/>
                </a:cubicBezTo>
                <a:cubicBezTo>
                  <a:pt x="7050511" y="1934496"/>
                  <a:pt x="7025801" y="1909786"/>
                  <a:pt x="7025801" y="1879305"/>
                </a:cubicBezTo>
                <a:cubicBezTo>
                  <a:pt x="7025801" y="1848824"/>
                  <a:pt x="7050511" y="1824114"/>
                  <a:pt x="7080993" y="1824114"/>
                </a:cubicBezTo>
                <a:close/>
                <a:moveTo>
                  <a:pt x="6947357" y="1824114"/>
                </a:moveTo>
                <a:cubicBezTo>
                  <a:pt x="6977839" y="1824114"/>
                  <a:pt x="7002549" y="1848824"/>
                  <a:pt x="7002549" y="1879305"/>
                </a:cubicBezTo>
                <a:cubicBezTo>
                  <a:pt x="7002549" y="1909786"/>
                  <a:pt x="6977839" y="1934496"/>
                  <a:pt x="6947357" y="1934496"/>
                </a:cubicBezTo>
                <a:cubicBezTo>
                  <a:pt x="6916875" y="1934496"/>
                  <a:pt x="6892165" y="1909786"/>
                  <a:pt x="6892165" y="1879305"/>
                </a:cubicBezTo>
                <a:cubicBezTo>
                  <a:pt x="6892165" y="1848824"/>
                  <a:pt x="6916875" y="1824114"/>
                  <a:pt x="6947357" y="1824114"/>
                </a:cubicBezTo>
                <a:close/>
                <a:moveTo>
                  <a:pt x="6817063" y="1824114"/>
                </a:moveTo>
                <a:cubicBezTo>
                  <a:pt x="6847545" y="1824114"/>
                  <a:pt x="6872255" y="1848824"/>
                  <a:pt x="6872255" y="1879305"/>
                </a:cubicBezTo>
                <a:cubicBezTo>
                  <a:pt x="6872255" y="1909786"/>
                  <a:pt x="6847545" y="1934496"/>
                  <a:pt x="6817063" y="1934496"/>
                </a:cubicBezTo>
                <a:cubicBezTo>
                  <a:pt x="6786581" y="1934496"/>
                  <a:pt x="6761871" y="1909786"/>
                  <a:pt x="6761871" y="1879305"/>
                </a:cubicBezTo>
                <a:cubicBezTo>
                  <a:pt x="6761871" y="1848824"/>
                  <a:pt x="6786581" y="1824114"/>
                  <a:pt x="6817063" y="1824114"/>
                </a:cubicBezTo>
                <a:close/>
                <a:moveTo>
                  <a:pt x="6683431" y="1824114"/>
                </a:moveTo>
                <a:cubicBezTo>
                  <a:pt x="6713913" y="1824114"/>
                  <a:pt x="6738623" y="1848824"/>
                  <a:pt x="6738623" y="1879305"/>
                </a:cubicBezTo>
                <a:cubicBezTo>
                  <a:pt x="6738623" y="1909786"/>
                  <a:pt x="6713913" y="1934496"/>
                  <a:pt x="6683431" y="1934496"/>
                </a:cubicBezTo>
                <a:cubicBezTo>
                  <a:pt x="6652949" y="1934496"/>
                  <a:pt x="6628239" y="1909786"/>
                  <a:pt x="6628239" y="1879305"/>
                </a:cubicBezTo>
                <a:cubicBezTo>
                  <a:pt x="6628239" y="1848824"/>
                  <a:pt x="6652949" y="1824114"/>
                  <a:pt x="6683431" y="1824114"/>
                </a:cubicBezTo>
                <a:close/>
                <a:moveTo>
                  <a:pt x="6553137" y="1824114"/>
                </a:moveTo>
                <a:cubicBezTo>
                  <a:pt x="6583619" y="1824114"/>
                  <a:pt x="6608329" y="1848824"/>
                  <a:pt x="6608329" y="1879305"/>
                </a:cubicBezTo>
                <a:cubicBezTo>
                  <a:pt x="6608329" y="1909786"/>
                  <a:pt x="6583619" y="1934496"/>
                  <a:pt x="6553137" y="1934496"/>
                </a:cubicBezTo>
                <a:cubicBezTo>
                  <a:pt x="6522655" y="1934496"/>
                  <a:pt x="6497945" y="1909786"/>
                  <a:pt x="6497945" y="1879305"/>
                </a:cubicBezTo>
                <a:cubicBezTo>
                  <a:pt x="6497945" y="1848824"/>
                  <a:pt x="6522655" y="1824114"/>
                  <a:pt x="6553137" y="1824114"/>
                </a:cubicBezTo>
                <a:close/>
                <a:moveTo>
                  <a:pt x="6289207" y="1824114"/>
                </a:moveTo>
                <a:cubicBezTo>
                  <a:pt x="6319689" y="1824114"/>
                  <a:pt x="6344399" y="1848824"/>
                  <a:pt x="6344399" y="1879305"/>
                </a:cubicBezTo>
                <a:cubicBezTo>
                  <a:pt x="6344399" y="1909786"/>
                  <a:pt x="6319689" y="1934496"/>
                  <a:pt x="6289207" y="1934496"/>
                </a:cubicBezTo>
                <a:cubicBezTo>
                  <a:pt x="6258725" y="1934496"/>
                  <a:pt x="6234015" y="1909786"/>
                  <a:pt x="6234015" y="1879305"/>
                </a:cubicBezTo>
                <a:cubicBezTo>
                  <a:pt x="6234015" y="1848824"/>
                  <a:pt x="6258725" y="1824114"/>
                  <a:pt x="6289207" y="1824114"/>
                </a:cubicBezTo>
                <a:close/>
                <a:moveTo>
                  <a:pt x="6155572" y="1824114"/>
                </a:moveTo>
                <a:cubicBezTo>
                  <a:pt x="6186054" y="1824114"/>
                  <a:pt x="6210764" y="1848824"/>
                  <a:pt x="6210764" y="1879305"/>
                </a:cubicBezTo>
                <a:cubicBezTo>
                  <a:pt x="6210764" y="1909786"/>
                  <a:pt x="6186054" y="1934496"/>
                  <a:pt x="6155572" y="1934496"/>
                </a:cubicBezTo>
                <a:cubicBezTo>
                  <a:pt x="6125090" y="1934496"/>
                  <a:pt x="6100380" y="1909786"/>
                  <a:pt x="6100380" y="1879305"/>
                </a:cubicBezTo>
                <a:cubicBezTo>
                  <a:pt x="6100380" y="1848824"/>
                  <a:pt x="6125090" y="1824114"/>
                  <a:pt x="6155572" y="1824114"/>
                </a:cubicBezTo>
                <a:close/>
                <a:moveTo>
                  <a:pt x="6021938" y="1824114"/>
                </a:moveTo>
                <a:cubicBezTo>
                  <a:pt x="6052420" y="1824114"/>
                  <a:pt x="6077130" y="1848824"/>
                  <a:pt x="6077130" y="1879305"/>
                </a:cubicBezTo>
                <a:cubicBezTo>
                  <a:pt x="6077130" y="1909786"/>
                  <a:pt x="6052420" y="1934496"/>
                  <a:pt x="6021938" y="1934496"/>
                </a:cubicBezTo>
                <a:cubicBezTo>
                  <a:pt x="5991456" y="1934496"/>
                  <a:pt x="5966746" y="1909786"/>
                  <a:pt x="5966746" y="1879305"/>
                </a:cubicBezTo>
                <a:cubicBezTo>
                  <a:pt x="5966746" y="1848824"/>
                  <a:pt x="5991456" y="1824114"/>
                  <a:pt x="6021938" y="1824114"/>
                </a:cubicBezTo>
                <a:close/>
                <a:moveTo>
                  <a:pt x="5884964" y="1824114"/>
                </a:moveTo>
                <a:cubicBezTo>
                  <a:pt x="5915446" y="1824114"/>
                  <a:pt x="5940156" y="1848824"/>
                  <a:pt x="5940156" y="1879305"/>
                </a:cubicBezTo>
                <a:cubicBezTo>
                  <a:pt x="5940156" y="1909786"/>
                  <a:pt x="5915446" y="1934496"/>
                  <a:pt x="5884964" y="1934496"/>
                </a:cubicBezTo>
                <a:cubicBezTo>
                  <a:pt x="5854482" y="1934496"/>
                  <a:pt x="5829772" y="1909786"/>
                  <a:pt x="5829772" y="1879305"/>
                </a:cubicBezTo>
                <a:cubicBezTo>
                  <a:pt x="5829772" y="1848824"/>
                  <a:pt x="5854482" y="1824114"/>
                  <a:pt x="5884964" y="1824114"/>
                </a:cubicBezTo>
                <a:close/>
                <a:moveTo>
                  <a:pt x="5754670" y="1824114"/>
                </a:moveTo>
                <a:cubicBezTo>
                  <a:pt x="5785152" y="1824114"/>
                  <a:pt x="5809862" y="1848824"/>
                  <a:pt x="5809862" y="1879305"/>
                </a:cubicBezTo>
                <a:cubicBezTo>
                  <a:pt x="5809862" y="1909786"/>
                  <a:pt x="5785152" y="1934496"/>
                  <a:pt x="5754670" y="1934496"/>
                </a:cubicBezTo>
                <a:cubicBezTo>
                  <a:pt x="5724188" y="1934496"/>
                  <a:pt x="5699478" y="1909786"/>
                  <a:pt x="5699478" y="1879305"/>
                </a:cubicBezTo>
                <a:cubicBezTo>
                  <a:pt x="5699478" y="1848824"/>
                  <a:pt x="5724188" y="1824114"/>
                  <a:pt x="5754670" y="1824114"/>
                </a:cubicBezTo>
                <a:close/>
                <a:moveTo>
                  <a:pt x="5487399" y="1824114"/>
                </a:moveTo>
                <a:cubicBezTo>
                  <a:pt x="5517881" y="1824114"/>
                  <a:pt x="5542591" y="1848824"/>
                  <a:pt x="5542591" y="1879305"/>
                </a:cubicBezTo>
                <a:cubicBezTo>
                  <a:pt x="5542591" y="1909786"/>
                  <a:pt x="5517881" y="1934496"/>
                  <a:pt x="5487399" y="1934496"/>
                </a:cubicBezTo>
                <a:cubicBezTo>
                  <a:pt x="5456917" y="1934496"/>
                  <a:pt x="5432207" y="1909786"/>
                  <a:pt x="5432207" y="1879305"/>
                </a:cubicBezTo>
                <a:cubicBezTo>
                  <a:pt x="5432207" y="1848824"/>
                  <a:pt x="5456917" y="1824114"/>
                  <a:pt x="5487399" y="1824114"/>
                </a:cubicBezTo>
                <a:close/>
                <a:moveTo>
                  <a:pt x="5357105" y="1824114"/>
                </a:moveTo>
                <a:cubicBezTo>
                  <a:pt x="5387587" y="1824114"/>
                  <a:pt x="5412297" y="1848824"/>
                  <a:pt x="5412297" y="1879305"/>
                </a:cubicBezTo>
                <a:cubicBezTo>
                  <a:pt x="5412297" y="1909786"/>
                  <a:pt x="5387587" y="1934496"/>
                  <a:pt x="5357105" y="1934496"/>
                </a:cubicBezTo>
                <a:cubicBezTo>
                  <a:pt x="5326623" y="1934496"/>
                  <a:pt x="5301913" y="1909786"/>
                  <a:pt x="5301913" y="1879305"/>
                </a:cubicBezTo>
                <a:cubicBezTo>
                  <a:pt x="5301913" y="1848824"/>
                  <a:pt x="5326623" y="1824114"/>
                  <a:pt x="5357105" y="1824114"/>
                </a:cubicBezTo>
                <a:close/>
                <a:moveTo>
                  <a:pt x="5223473" y="1824114"/>
                </a:moveTo>
                <a:cubicBezTo>
                  <a:pt x="5253955" y="1824114"/>
                  <a:pt x="5278665" y="1848824"/>
                  <a:pt x="5278665" y="1879305"/>
                </a:cubicBezTo>
                <a:cubicBezTo>
                  <a:pt x="5278665" y="1909786"/>
                  <a:pt x="5253955" y="1934496"/>
                  <a:pt x="5223473" y="1934496"/>
                </a:cubicBezTo>
                <a:cubicBezTo>
                  <a:pt x="5192991" y="1934496"/>
                  <a:pt x="5168281" y="1909786"/>
                  <a:pt x="5168281" y="1879305"/>
                </a:cubicBezTo>
                <a:cubicBezTo>
                  <a:pt x="5168281" y="1848824"/>
                  <a:pt x="5192991" y="1824114"/>
                  <a:pt x="5223473" y="1824114"/>
                </a:cubicBezTo>
                <a:close/>
                <a:moveTo>
                  <a:pt x="5093178" y="1824114"/>
                </a:moveTo>
                <a:cubicBezTo>
                  <a:pt x="5123660" y="1824114"/>
                  <a:pt x="5148370" y="1848824"/>
                  <a:pt x="5148370" y="1879305"/>
                </a:cubicBezTo>
                <a:cubicBezTo>
                  <a:pt x="5148370" y="1909786"/>
                  <a:pt x="5123660" y="1934496"/>
                  <a:pt x="5093178" y="1934496"/>
                </a:cubicBezTo>
                <a:cubicBezTo>
                  <a:pt x="5062696" y="1934496"/>
                  <a:pt x="5037986" y="1909786"/>
                  <a:pt x="5037986" y="1879305"/>
                </a:cubicBezTo>
                <a:cubicBezTo>
                  <a:pt x="5037986" y="1848824"/>
                  <a:pt x="5062696" y="1824114"/>
                  <a:pt x="5093178" y="1824114"/>
                </a:cubicBezTo>
                <a:close/>
                <a:moveTo>
                  <a:pt x="4959543" y="1824114"/>
                </a:moveTo>
                <a:cubicBezTo>
                  <a:pt x="4990025" y="1824114"/>
                  <a:pt x="5014735" y="1848824"/>
                  <a:pt x="5014735" y="1879305"/>
                </a:cubicBezTo>
                <a:cubicBezTo>
                  <a:pt x="5014735" y="1909786"/>
                  <a:pt x="4990025" y="1934496"/>
                  <a:pt x="4959543" y="1934496"/>
                </a:cubicBezTo>
                <a:cubicBezTo>
                  <a:pt x="4929061" y="1934496"/>
                  <a:pt x="4904351" y="1909786"/>
                  <a:pt x="4904351" y="1879305"/>
                </a:cubicBezTo>
                <a:cubicBezTo>
                  <a:pt x="4904351" y="1848824"/>
                  <a:pt x="4929061" y="1824114"/>
                  <a:pt x="4959543" y="1824114"/>
                </a:cubicBezTo>
                <a:close/>
                <a:moveTo>
                  <a:pt x="4829250" y="1824114"/>
                </a:moveTo>
                <a:cubicBezTo>
                  <a:pt x="4859732" y="1824114"/>
                  <a:pt x="4884442" y="1848824"/>
                  <a:pt x="4884442" y="1879305"/>
                </a:cubicBezTo>
                <a:cubicBezTo>
                  <a:pt x="4884442" y="1909786"/>
                  <a:pt x="4859732" y="1934496"/>
                  <a:pt x="4829250" y="1934496"/>
                </a:cubicBezTo>
                <a:cubicBezTo>
                  <a:pt x="4798768" y="1934496"/>
                  <a:pt x="4774058" y="1909786"/>
                  <a:pt x="4774058" y="1879305"/>
                </a:cubicBezTo>
                <a:cubicBezTo>
                  <a:pt x="4774058" y="1848824"/>
                  <a:pt x="4798768" y="1824114"/>
                  <a:pt x="4829250" y="1824114"/>
                </a:cubicBezTo>
                <a:close/>
                <a:moveTo>
                  <a:pt x="4695613" y="1824114"/>
                </a:moveTo>
                <a:cubicBezTo>
                  <a:pt x="4726095" y="1824114"/>
                  <a:pt x="4750805" y="1848824"/>
                  <a:pt x="4750805" y="1879305"/>
                </a:cubicBezTo>
                <a:cubicBezTo>
                  <a:pt x="4750805" y="1909786"/>
                  <a:pt x="4726095" y="1934496"/>
                  <a:pt x="4695613" y="1934496"/>
                </a:cubicBezTo>
                <a:cubicBezTo>
                  <a:pt x="4665131" y="1934496"/>
                  <a:pt x="4640421" y="1909786"/>
                  <a:pt x="4640421" y="1879305"/>
                </a:cubicBezTo>
                <a:cubicBezTo>
                  <a:pt x="4640421" y="1848824"/>
                  <a:pt x="4665131" y="1824114"/>
                  <a:pt x="4695613" y="1824114"/>
                </a:cubicBezTo>
                <a:close/>
                <a:moveTo>
                  <a:pt x="2834762" y="1824114"/>
                </a:moveTo>
                <a:cubicBezTo>
                  <a:pt x="2865244" y="1824114"/>
                  <a:pt x="2889954" y="1848824"/>
                  <a:pt x="2889954" y="1879305"/>
                </a:cubicBezTo>
                <a:cubicBezTo>
                  <a:pt x="2889954" y="1909786"/>
                  <a:pt x="2865244" y="1934496"/>
                  <a:pt x="2834762" y="1934496"/>
                </a:cubicBezTo>
                <a:cubicBezTo>
                  <a:pt x="2804280" y="1934496"/>
                  <a:pt x="2779570" y="1909786"/>
                  <a:pt x="2779570" y="1879305"/>
                </a:cubicBezTo>
                <a:cubicBezTo>
                  <a:pt x="2779570" y="1848824"/>
                  <a:pt x="2804280" y="1824114"/>
                  <a:pt x="2834762" y="1824114"/>
                </a:cubicBezTo>
                <a:close/>
                <a:moveTo>
                  <a:pt x="2707807" y="1824114"/>
                </a:moveTo>
                <a:cubicBezTo>
                  <a:pt x="2738289" y="1824114"/>
                  <a:pt x="2762999" y="1848824"/>
                  <a:pt x="2762999" y="1879305"/>
                </a:cubicBezTo>
                <a:cubicBezTo>
                  <a:pt x="2762999" y="1909786"/>
                  <a:pt x="2738289" y="1934496"/>
                  <a:pt x="2707807" y="1934496"/>
                </a:cubicBezTo>
                <a:cubicBezTo>
                  <a:pt x="2677325" y="1934496"/>
                  <a:pt x="2652615" y="1909786"/>
                  <a:pt x="2652615" y="1879305"/>
                </a:cubicBezTo>
                <a:cubicBezTo>
                  <a:pt x="2652615" y="1848824"/>
                  <a:pt x="2677325" y="1824114"/>
                  <a:pt x="2707807" y="1824114"/>
                </a:cubicBezTo>
                <a:close/>
                <a:moveTo>
                  <a:pt x="2570834" y="1824114"/>
                </a:moveTo>
                <a:cubicBezTo>
                  <a:pt x="2601315" y="1824114"/>
                  <a:pt x="2626025" y="1848824"/>
                  <a:pt x="2626025" y="1879305"/>
                </a:cubicBezTo>
                <a:cubicBezTo>
                  <a:pt x="2626025" y="1909786"/>
                  <a:pt x="2601315" y="1934496"/>
                  <a:pt x="2570834" y="1934496"/>
                </a:cubicBezTo>
                <a:cubicBezTo>
                  <a:pt x="2540351" y="1934496"/>
                  <a:pt x="2515641" y="1909786"/>
                  <a:pt x="2515641" y="1879305"/>
                </a:cubicBezTo>
                <a:cubicBezTo>
                  <a:pt x="2515641" y="1848824"/>
                  <a:pt x="2540351" y="1824114"/>
                  <a:pt x="2570834" y="1824114"/>
                </a:cubicBezTo>
                <a:close/>
                <a:moveTo>
                  <a:pt x="2437196" y="1824114"/>
                </a:moveTo>
                <a:cubicBezTo>
                  <a:pt x="2467679" y="1824114"/>
                  <a:pt x="2492389" y="1848824"/>
                  <a:pt x="2492389" y="1879305"/>
                </a:cubicBezTo>
                <a:cubicBezTo>
                  <a:pt x="2492389" y="1909786"/>
                  <a:pt x="2467679" y="1934496"/>
                  <a:pt x="2437196" y="1934496"/>
                </a:cubicBezTo>
                <a:cubicBezTo>
                  <a:pt x="2406715" y="1934496"/>
                  <a:pt x="2382005" y="1909786"/>
                  <a:pt x="2382005" y="1879305"/>
                </a:cubicBezTo>
                <a:cubicBezTo>
                  <a:pt x="2382005" y="1848824"/>
                  <a:pt x="2406715" y="1824114"/>
                  <a:pt x="2437196" y="1824114"/>
                </a:cubicBezTo>
                <a:close/>
                <a:moveTo>
                  <a:pt x="2303564" y="1824114"/>
                </a:moveTo>
                <a:cubicBezTo>
                  <a:pt x="2334046" y="1824114"/>
                  <a:pt x="2358756" y="1848824"/>
                  <a:pt x="2358756" y="1879305"/>
                </a:cubicBezTo>
                <a:cubicBezTo>
                  <a:pt x="2358756" y="1909786"/>
                  <a:pt x="2334046" y="1934496"/>
                  <a:pt x="2303564" y="1934496"/>
                </a:cubicBezTo>
                <a:cubicBezTo>
                  <a:pt x="2273082" y="1934496"/>
                  <a:pt x="2248372" y="1909786"/>
                  <a:pt x="2248372" y="1879305"/>
                </a:cubicBezTo>
                <a:cubicBezTo>
                  <a:pt x="2248372" y="1848824"/>
                  <a:pt x="2273082" y="1824114"/>
                  <a:pt x="2303564" y="1824114"/>
                </a:cubicBezTo>
                <a:close/>
                <a:moveTo>
                  <a:pt x="2173271" y="1824114"/>
                </a:moveTo>
                <a:cubicBezTo>
                  <a:pt x="2203753" y="1824114"/>
                  <a:pt x="2228463" y="1848824"/>
                  <a:pt x="2228463" y="1879305"/>
                </a:cubicBezTo>
                <a:cubicBezTo>
                  <a:pt x="2228463" y="1909786"/>
                  <a:pt x="2203753" y="1934496"/>
                  <a:pt x="2173271" y="1934496"/>
                </a:cubicBezTo>
                <a:cubicBezTo>
                  <a:pt x="2142789" y="1934496"/>
                  <a:pt x="2118079" y="1909786"/>
                  <a:pt x="2118079" y="1879305"/>
                </a:cubicBezTo>
                <a:cubicBezTo>
                  <a:pt x="2118079" y="1848824"/>
                  <a:pt x="2142789" y="1824114"/>
                  <a:pt x="2173271" y="1824114"/>
                </a:cubicBezTo>
                <a:close/>
                <a:moveTo>
                  <a:pt x="2039637" y="1824114"/>
                </a:moveTo>
                <a:cubicBezTo>
                  <a:pt x="2070119" y="1824114"/>
                  <a:pt x="2094830" y="1848824"/>
                  <a:pt x="2094830" y="1879305"/>
                </a:cubicBezTo>
                <a:cubicBezTo>
                  <a:pt x="2094830" y="1909786"/>
                  <a:pt x="2070119" y="1934496"/>
                  <a:pt x="2039637" y="1934496"/>
                </a:cubicBezTo>
                <a:cubicBezTo>
                  <a:pt x="2009155" y="1934496"/>
                  <a:pt x="1984445" y="1909786"/>
                  <a:pt x="1984445" y="1879305"/>
                </a:cubicBezTo>
                <a:cubicBezTo>
                  <a:pt x="1984445" y="1848824"/>
                  <a:pt x="2009155" y="1824114"/>
                  <a:pt x="2039637" y="1824114"/>
                </a:cubicBezTo>
                <a:close/>
                <a:moveTo>
                  <a:pt x="1909341" y="1824114"/>
                </a:moveTo>
                <a:cubicBezTo>
                  <a:pt x="1939823" y="1824114"/>
                  <a:pt x="1964533" y="1848824"/>
                  <a:pt x="1964533" y="1879305"/>
                </a:cubicBezTo>
                <a:cubicBezTo>
                  <a:pt x="1964533" y="1909786"/>
                  <a:pt x="1939823" y="1934496"/>
                  <a:pt x="1909341" y="1934496"/>
                </a:cubicBezTo>
                <a:cubicBezTo>
                  <a:pt x="1878859" y="1934496"/>
                  <a:pt x="1854149" y="1909786"/>
                  <a:pt x="1854149" y="1879305"/>
                </a:cubicBezTo>
                <a:cubicBezTo>
                  <a:pt x="1854149" y="1848824"/>
                  <a:pt x="1878859" y="1824114"/>
                  <a:pt x="1909341" y="1824114"/>
                </a:cubicBezTo>
                <a:close/>
                <a:moveTo>
                  <a:pt x="1779049" y="1824114"/>
                </a:moveTo>
                <a:cubicBezTo>
                  <a:pt x="1809531" y="1824114"/>
                  <a:pt x="1834241" y="1848824"/>
                  <a:pt x="1834241" y="1879305"/>
                </a:cubicBezTo>
                <a:cubicBezTo>
                  <a:pt x="1834241" y="1909786"/>
                  <a:pt x="1809531" y="1934496"/>
                  <a:pt x="1779049" y="1934496"/>
                </a:cubicBezTo>
                <a:cubicBezTo>
                  <a:pt x="1748566" y="1934496"/>
                  <a:pt x="1723856" y="1909786"/>
                  <a:pt x="1723856" y="1879305"/>
                </a:cubicBezTo>
                <a:cubicBezTo>
                  <a:pt x="1723856" y="1848824"/>
                  <a:pt x="1748566" y="1824114"/>
                  <a:pt x="1779049" y="1824114"/>
                </a:cubicBezTo>
                <a:close/>
                <a:moveTo>
                  <a:pt x="1645413" y="1824114"/>
                </a:moveTo>
                <a:cubicBezTo>
                  <a:pt x="1675895" y="1824114"/>
                  <a:pt x="1700604" y="1848824"/>
                  <a:pt x="1700604" y="1879305"/>
                </a:cubicBezTo>
                <a:cubicBezTo>
                  <a:pt x="1700604" y="1909786"/>
                  <a:pt x="1675895" y="1934496"/>
                  <a:pt x="1645413" y="1934496"/>
                </a:cubicBezTo>
                <a:cubicBezTo>
                  <a:pt x="1614930" y="1934496"/>
                  <a:pt x="1590220" y="1909786"/>
                  <a:pt x="1590220" y="1879305"/>
                </a:cubicBezTo>
                <a:cubicBezTo>
                  <a:pt x="1590220" y="1848824"/>
                  <a:pt x="1614930" y="1824114"/>
                  <a:pt x="1645413" y="1824114"/>
                </a:cubicBezTo>
                <a:close/>
                <a:moveTo>
                  <a:pt x="1515120" y="1824114"/>
                </a:moveTo>
                <a:cubicBezTo>
                  <a:pt x="1545602" y="1824114"/>
                  <a:pt x="1570311" y="1848824"/>
                  <a:pt x="1570311" y="1879305"/>
                </a:cubicBezTo>
                <a:cubicBezTo>
                  <a:pt x="1570311" y="1909786"/>
                  <a:pt x="1545602" y="1934496"/>
                  <a:pt x="1515120" y="1934496"/>
                </a:cubicBezTo>
                <a:cubicBezTo>
                  <a:pt x="1484638" y="1934496"/>
                  <a:pt x="1459927" y="1909786"/>
                  <a:pt x="1459927" y="1879305"/>
                </a:cubicBezTo>
                <a:cubicBezTo>
                  <a:pt x="1459927" y="1848824"/>
                  <a:pt x="1484638" y="1824114"/>
                  <a:pt x="1515120" y="1824114"/>
                </a:cubicBezTo>
                <a:close/>
                <a:moveTo>
                  <a:pt x="1381486" y="1824114"/>
                </a:moveTo>
                <a:cubicBezTo>
                  <a:pt x="1411968" y="1824114"/>
                  <a:pt x="1436678" y="1848824"/>
                  <a:pt x="1436678" y="1879305"/>
                </a:cubicBezTo>
                <a:cubicBezTo>
                  <a:pt x="1436678" y="1909786"/>
                  <a:pt x="1411968" y="1934496"/>
                  <a:pt x="1381486" y="1934496"/>
                </a:cubicBezTo>
                <a:cubicBezTo>
                  <a:pt x="1351005" y="1934496"/>
                  <a:pt x="1326294" y="1909786"/>
                  <a:pt x="1326294" y="1879305"/>
                </a:cubicBezTo>
                <a:cubicBezTo>
                  <a:pt x="1326294" y="1848824"/>
                  <a:pt x="1351005" y="1824114"/>
                  <a:pt x="1381486" y="1824114"/>
                </a:cubicBezTo>
                <a:close/>
                <a:moveTo>
                  <a:pt x="1251193" y="1824114"/>
                </a:moveTo>
                <a:cubicBezTo>
                  <a:pt x="1281674" y="1824114"/>
                  <a:pt x="1306386" y="1848824"/>
                  <a:pt x="1306386" y="1879305"/>
                </a:cubicBezTo>
                <a:cubicBezTo>
                  <a:pt x="1306386" y="1909786"/>
                  <a:pt x="1281674" y="1934496"/>
                  <a:pt x="1251193" y="1934496"/>
                </a:cubicBezTo>
                <a:cubicBezTo>
                  <a:pt x="1220711" y="1934496"/>
                  <a:pt x="1196001" y="1909786"/>
                  <a:pt x="1196001" y="1879305"/>
                </a:cubicBezTo>
                <a:cubicBezTo>
                  <a:pt x="1196001" y="1848824"/>
                  <a:pt x="1220711" y="1824114"/>
                  <a:pt x="1251193" y="1824114"/>
                </a:cubicBezTo>
                <a:close/>
                <a:moveTo>
                  <a:pt x="4565336" y="1824106"/>
                </a:moveTo>
                <a:cubicBezTo>
                  <a:pt x="4595818" y="1824106"/>
                  <a:pt x="4620528" y="1848816"/>
                  <a:pt x="4620528" y="1879297"/>
                </a:cubicBezTo>
                <a:cubicBezTo>
                  <a:pt x="4620528" y="1909778"/>
                  <a:pt x="4595818" y="1934488"/>
                  <a:pt x="4565336" y="1934488"/>
                </a:cubicBezTo>
                <a:cubicBezTo>
                  <a:pt x="4534854" y="1934488"/>
                  <a:pt x="4510144" y="1909778"/>
                  <a:pt x="4510144" y="1879297"/>
                </a:cubicBezTo>
                <a:cubicBezTo>
                  <a:pt x="4510144" y="1848816"/>
                  <a:pt x="4534854" y="1824106"/>
                  <a:pt x="4565336" y="1824106"/>
                </a:cubicBezTo>
                <a:close/>
                <a:moveTo>
                  <a:pt x="4431689" y="1824098"/>
                </a:moveTo>
                <a:cubicBezTo>
                  <a:pt x="4462171" y="1824098"/>
                  <a:pt x="4486881" y="1848808"/>
                  <a:pt x="4486881" y="1879289"/>
                </a:cubicBezTo>
                <a:cubicBezTo>
                  <a:pt x="4486881" y="1909770"/>
                  <a:pt x="4462171" y="1934480"/>
                  <a:pt x="4431689" y="1934480"/>
                </a:cubicBezTo>
                <a:cubicBezTo>
                  <a:pt x="4401207" y="1934480"/>
                  <a:pt x="4376497" y="1909770"/>
                  <a:pt x="4376497" y="1879289"/>
                </a:cubicBezTo>
                <a:cubicBezTo>
                  <a:pt x="4376497" y="1848808"/>
                  <a:pt x="4401207" y="1824098"/>
                  <a:pt x="4431689" y="1824098"/>
                </a:cubicBezTo>
                <a:close/>
                <a:moveTo>
                  <a:pt x="8801537" y="1707182"/>
                </a:moveTo>
                <a:cubicBezTo>
                  <a:pt x="8832019" y="1707182"/>
                  <a:pt x="8856729" y="1731892"/>
                  <a:pt x="8856729" y="1762373"/>
                </a:cubicBezTo>
                <a:cubicBezTo>
                  <a:pt x="8856729" y="1792854"/>
                  <a:pt x="8832019" y="1817564"/>
                  <a:pt x="8801537" y="1817564"/>
                </a:cubicBezTo>
                <a:cubicBezTo>
                  <a:pt x="8771055" y="1817564"/>
                  <a:pt x="8746345" y="1792854"/>
                  <a:pt x="8746345" y="1762373"/>
                </a:cubicBezTo>
                <a:cubicBezTo>
                  <a:pt x="8746345" y="1731892"/>
                  <a:pt x="8771055" y="1707182"/>
                  <a:pt x="8801537" y="1707182"/>
                </a:cubicBezTo>
                <a:close/>
                <a:moveTo>
                  <a:pt x="8671243" y="1707182"/>
                </a:moveTo>
                <a:cubicBezTo>
                  <a:pt x="8701725" y="1707182"/>
                  <a:pt x="8726435" y="1731892"/>
                  <a:pt x="8726435" y="1762373"/>
                </a:cubicBezTo>
                <a:cubicBezTo>
                  <a:pt x="8726435" y="1792854"/>
                  <a:pt x="8701725" y="1817564"/>
                  <a:pt x="8671243" y="1817564"/>
                </a:cubicBezTo>
                <a:cubicBezTo>
                  <a:pt x="8640761" y="1817564"/>
                  <a:pt x="8616051" y="1792854"/>
                  <a:pt x="8616051" y="1762373"/>
                </a:cubicBezTo>
                <a:cubicBezTo>
                  <a:pt x="8616051" y="1731892"/>
                  <a:pt x="8640761" y="1707182"/>
                  <a:pt x="8671243" y="1707182"/>
                </a:cubicBezTo>
                <a:close/>
                <a:moveTo>
                  <a:pt x="8537609" y="1707182"/>
                </a:moveTo>
                <a:cubicBezTo>
                  <a:pt x="8568091" y="1707182"/>
                  <a:pt x="8592801" y="1731892"/>
                  <a:pt x="8592801" y="1762373"/>
                </a:cubicBezTo>
                <a:cubicBezTo>
                  <a:pt x="8592801" y="1792854"/>
                  <a:pt x="8568091" y="1817564"/>
                  <a:pt x="8537609" y="1817564"/>
                </a:cubicBezTo>
                <a:cubicBezTo>
                  <a:pt x="8507127" y="1817564"/>
                  <a:pt x="8482417" y="1792854"/>
                  <a:pt x="8482417" y="1762373"/>
                </a:cubicBezTo>
                <a:cubicBezTo>
                  <a:pt x="8482417" y="1731892"/>
                  <a:pt x="8507127" y="1707182"/>
                  <a:pt x="8537609" y="1707182"/>
                </a:cubicBezTo>
                <a:close/>
                <a:moveTo>
                  <a:pt x="8407318" y="1707182"/>
                </a:moveTo>
                <a:cubicBezTo>
                  <a:pt x="8437800" y="1707182"/>
                  <a:pt x="8462510" y="1731892"/>
                  <a:pt x="8462510" y="1762373"/>
                </a:cubicBezTo>
                <a:cubicBezTo>
                  <a:pt x="8462510" y="1792854"/>
                  <a:pt x="8437800" y="1817564"/>
                  <a:pt x="8407318" y="1817564"/>
                </a:cubicBezTo>
                <a:cubicBezTo>
                  <a:pt x="8376836" y="1817564"/>
                  <a:pt x="8352126" y="1792854"/>
                  <a:pt x="8352126" y="1762373"/>
                </a:cubicBezTo>
                <a:cubicBezTo>
                  <a:pt x="8352126" y="1731892"/>
                  <a:pt x="8376836" y="1707182"/>
                  <a:pt x="8407318" y="1707182"/>
                </a:cubicBezTo>
                <a:close/>
                <a:moveTo>
                  <a:pt x="8273682" y="1707182"/>
                </a:moveTo>
                <a:cubicBezTo>
                  <a:pt x="8304164" y="1707182"/>
                  <a:pt x="8328874" y="1731892"/>
                  <a:pt x="8328874" y="1762373"/>
                </a:cubicBezTo>
                <a:cubicBezTo>
                  <a:pt x="8328874" y="1792854"/>
                  <a:pt x="8304164" y="1817564"/>
                  <a:pt x="8273682" y="1817564"/>
                </a:cubicBezTo>
                <a:cubicBezTo>
                  <a:pt x="8243200" y="1817564"/>
                  <a:pt x="8218490" y="1792854"/>
                  <a:pt x="8218490" y="1762373"/>
                </a:cubicBezTo>
                <a:cubicBezTo>
                  <a:pt x="8218490" y="1731892"/>
                  <a:pt x="8243200" y="1707182"/>
                  <a:pt x="8273682" y="1707182"/>
                </a:cubicBezTo>
                <a:close/>
                <a:moveTo>
                  <a:pt x="8143386" y="1707182"/>
                </a:moveTo>
                <a:cubicBezTo>
                  <a:pt x="8173868" y="1707182"/>
                  <a:pt x="8198578" y="1731892"/>
                  <a:pt x="8198578" y="1762373"/>
                </a:cubicBezTo>
                <a:cubicBezTo>
                  <a:pt x="8198578" y="1792854"/>
                  <a:pt x="8173868" y="1817564"/>
                  <a:pt x="8143386" y="1817564"/>
                </a:cubicBezTo>
                <a:cubicBezTo>
                  <a:pt x="8112904" y="1817564"/>
                  <a:pt x="8088194" y="1792854"/>
                  <a:pt x="8088194" y="1762373"/>
                </a:cubicBezTo>
                <a:cubicBezTo>
                  <a:pt x="8088194" y="1731892"/>
                  <a:pt x="8112904" y="1707182"/>
                  <a:pt x="8143386" y="1707182"/>
                </a:cubicBezTo>
                <a:close/>
                <a:moveTo>
                  <a:pt x="8009752" y="1707182"/>
                </a:moveTo>
                <a:cubicBezTo>
                  <a:pt x="8040234" y="1707182"/>
                  <a:pt x="8064944" y="1731892"/>
                  <a:pt x="8064944" y="1762373"/>
                </a:cubicBezTo>
                <a:cubicBezTo>
                  <a:pt x="8064944" y="1792854"/>
                  <a:pt x="8040234" y="1817564"/>
                  <a:pt x="8009752" y="1817564"/>
                </a:cubicBezTo>
                <a:cubicBezTo>
                  <a:pt x="7979270" y="1817564"/>
                  <a:pt x="7954560" y="1792854"/>
                  <a:pt x="7954560" y="1762373"/>
                </a:cubicBezTo>
                <a:cubicBezTo>
                  <a:pt x="7954560" y="1731892"/>
                  <a:pt x="7979270" y="1707182"/>
                  <a:pt x="8009752" y="1707182"/>
                </a:cubicBezTo>
                <a:close/>
                <a:moveTo>
                  <a:pt x="7876117" y="1707182"/>
                </a:moveTo>
                <a:cubicBezTo>
                  <a:pt x="7906599" y="1707182"/>
                  <a:pt x="7931309" y="1731892"/>
                  <a:pt x="7931309" y="1762373"/>
                </a:cubicBezTo>
                <a:cubicBezTo>
                  <a:pt x="7931309" y="1792854"/>
                  <a:pt x="7906599" y="1817564"/>
                  <a:pt x="7876117" y="1817564"/>
                </a:cubicBezTo>
                <a:cubicBezTo>
                  <a:pt x="7845635" y="1817564"/>
                  <a:pt x="7820925" y="1792854"/>
                  <a:pt x="7820925" y="1762373"/>
                </a:cubicBezTo>
                <a:cubicBezTo>
                  <a:pt x="7820925" y="1731892"/>
                  <a:pt x="7845635" y="1707182"/>
                  <a:pt x="7876117" y="1707182"/>
                </a:cubicBezTo>
                <a:close/>
                <a:moveTo>
                  <a:pt x="7745824" y="1707182"/>
                </a:moveTo>
                <a:cubicBezTo>
                  <a:pt x="7776306" y="1707182"/>
                  <a:pt x="7801016" y="1731892"/>
                  <a:pt x="7801016" y="1762373"/>
                </a:cubicBezTo>
                <a:cubicBezTo>
                  <a:pt x="7801016" y="1792854"/>
                  <a:pt x="7776306" y="1817564"/>
                  <a:pt x="7745824" y="1817564"/>
                </a:cubicBezTo>
                <a:cubicBezTo>
                  <a:pt x="7715342" y="1817564"/>
                  <a:pt x="7690632" y="1792854"/>
                  <a:pt x="7690632" y="1762373"/>
                </a:cubicBezTo>
                <a:cubicBezTo>
                  <a:pt x="7690632" y="1731892"/>
                  <a:pt x="7715342" y="1707182"/>
                  <a:pt x="7745824" y="1707182"/>
                </a:cubicBezTo>
                <a:close/>
                <a:moveTo>
                  <a:pt x="7608849" y="1707182"/>
                </a:moveTo>
                <a:cubicBezTo>
                  <a:pt x="7639331" y="1707182"/>
                  <a:pt x="7664041" y="1731892"/>
                  <a:pt x="7664041" y="1762373"/>
                </a:cubicBezTo>
                <a:cubicBezTo>
                  <a:pt x="7664041" y="1792854"/>
                  <a:pt x="7639331" y="1817564"/>
                  <a:pt x="7608849" y="1817564"/>
                </a:cubicBezTo>
                <a:cubicBezTo>
                  <a:pt x="7578367" y="1817564"/>
                  <a:pt x="7553657" y="1792854"/>
                  <a:pt x="7553657" y="1762373"/>
                </a:cubicBezTo>
                <a:cubicBezTo>
                  <a:pt x="7553657" y="1731892"/>
                  <a:pt x="7578367" y="1707182"/>
                  <a:pt x="7608849" y="1707182"/>
                </a:cubicBezTo>
                <a:close/>
                <a:moveTo>
                  <a:pt x="7481895" y="1707182"/>
                </a:moveTo>
                <a:cubicBezTo>
                  <a:pt x="7512377" y="1707182"/>
                  <a:pt x="7537087" y="1731892"/>
                  <a:pt x="7537087" y="1762373"/>
                </a:cubicBezTo>
                <a:cubicBezTo>
                  <a:pt x="7537087" y="1792854"/>
                  <a:pt x="7512377" y="1817564"/>
                  <a:pt x="7481895" y="1817564"/>
                </a:cubicBezTo>
                <a:cubicBezTo>
                  <a:pt x="7451413" y="1817564"/>
                  <a:pt x="7426703" y="1792854"/>
                  <a:pt x="7426703" y="1762373"/>
                </a:cubicBezTo>
                <a:cubicBezTo>
                  <a:pt x="7426703" y="1731892"/>
                  <a:pt x="7451413" y="1707182"/>
                  <a:pt x="7481895" y="1707182"/>
                </a:cubicBezTo>
                <a:close/>
                <a:moveTo>
                  <a:pt x="7341579" y="1707182"/>
                </a:moveTo>
                <a:cubicBezTo>
                  <a:pt x="7372061" y="1707182"/>
                  <a:pt x="7396771" y="1731892"/>
                  <a:pt x="7396771" y="1762373"/>
                </a:cubicBezTo>
                <a:cubicBezTo>
                  <a:pt x="7396771" y="1792854"/>
                  <a:pt x="7372061" y="1817564"/>
                  <a:pt x="7341579" y="1817564"/>
                </a:cubicBezTo>
                <a:cubicBezTo>
                  <a:pt x="7311097" y="1817564"/>
                  <a:pt x="7286387" y="1792854"/>
                  <a:pt x="7286387" y="1762373"/>
                </a:cubicBezTo>
                <a:cubicBezTo>
                  <a:pt x="7286387" y="1731892"/>
                  <a:pt x="7311097" y="1707182"/>
                  <a:pt x="7341579" y="1707182"/>
                </a:cubicBezTo>
                <a:close/>
                <a:moveTo>
                  <a:pt x="7211286" y="1707182"/>
                </a:moveTo>
                <a:cubicBezTo>
                  <a:pt x="7241768" y="1707182"/>
                  <a:pt x="7266478" y="1731892"/>
                  <a:pt x="7266478" y="1762373"/>
                </a:cubicBezTo>
                <a:cubicBezTo>
                  <a:pt x="7266478" y="1792854"/>
                  <a:pt x="7241768" y="1817564"/>
                  <a:pt x="7211286" y="1817564"/>
                </a:cubicBezTo>
                <a:cubicBezTo>
                  <a:pt x="7180804" y="1817564"/>
                  <a:pt x="7156094" y="1792854"/>
                  <a:pt x="7156094" y="1762373"/>
                </a:cubicBezTo>
                <a:cubicBezTo>
                  <a:pt x="7156094" y="1731892"/>
                  <a:pt x="7180804" y="1707182"/>
                  <a:pt x="7211286" y="1707182"/>
                </a:cubicBezTo>
                <a:close/>
                <a:moveTo>
                  <a:pt x="7080993" y="1707182"/>
                </a:moveTo>
                <a:cubicBezTo>
                  <a:pt x="7111475" y="1707182"/>
                  <a:pt x="7136185" y="1731892"/>
                  <a:pt x="7136185" y="1762373"/>
                </a:cubicBezTo>
                <a:cubicBezTo>
                  <a:pt x="7136185" y="1792854"/>
                  <a:pt x="7111475" y="1817564"/>
                  <a:pt x="7080993" y="1817564"/>
                </a:cubicBezTo>
                <a:cubicBezTo>
                  <a:pt x="7050511" y="1817564"/>
                  <a:pt x="7025801" y="1792854"/>
                  <a:pt x="7025801" y="1762373"/>
                </a:cubicBezTo>
                <a:cubicBezTo>
                  <a:pt x="7025801" y="1731892"/>
                  <a:pt x="7050511" y="1707182"/>
                  <a:pt x="7080993" y="1707182"/>
                </a:cubicBezTo>
                <a:close/>
                <a:moveTo>
                  <a:pt x="6947357" y="1707182"/>
                </a:moveTo>
                <a:cubicBezTo>
                  <a:pt x="6977839" y="1707182"/>
                  <a:pt x="7002549" y="1731892"/>
                  <a:pt x="7002549" y="1762373"/>
                </a:cubicBezTo>
                <a:cubicBezTo>
                  <a:pt x="7002549" y="1792854"/>
                  <a:pt x="6977839" y="1817564"/>
                  <a:pt x="6947357" y="1817564"/>
                </a:cubicBezTo>
                <a:cubicBezTo>
                  <a:pt x="6916875" y="1817564"/>
                  <a:pt x="6892165" y="1792854"/>
                  <a:pt x="6892165" y="1762373"/>
                </a:cubicBezTo>
                <a:cubicBezTo>
                  <a:pt x="6892165" y="1731892"/>
                  <a:pt x="6916875" y="1707182"/>
                  <a:pt x="6947357" y="1707182"/>
                </a:cubicBezTo>
                <a:close/>
                <a:moveTo>
                  <a:pt x="6817063" y="1707182"/>
                </a:moveTo>
                <a:cubicBezTo>
                  <a:pt x="6847545" y="1707182"/>
                  <a:pt x="6872255" y="1731892"/>
                  <a:pt x="6872255" y="1762373"/>
                </a:cubicBezTo>
                <a:cubicBezTo>
                  <a:pt x="6872255" y="1792854"/>
                  <a:pt x="6847545" y="1817564"/>
                  <a:pt x="6817063" y="1817564"/>
                </a:cubicBezTo>
                <a:cubicBezTo>
                  <a:pt x="6786581" y="1817564"/>
                  <a:pt x="6761871" y="1792854"/>
                  <a:pt x="6761871" y="1762373"/>
                </a:cubicBezTo>
                <a:cubicBezTo>
                  <a:pt x="6761871" y="1731892"/>
                  <a:pt x="6786581" y="1707182"/>
                  <a:pt x="6817063" y="1707182"/>
                </a:cubicBezTo>
                <a:close/>
                <a:moveTo>
                  <a:pt x="6683431" y="1707182"/>
                </a:moveTo>
                <a:cubicBezTo>
                  <a:pt x="6713913" y="1707182"/>
                  <a:pt x="6738623" y="1731892"/>
                  <a:pt x="6738623" y="1762373"/>
                </a:cubicBezTo>
                <a:cubicBezTo>
                  <a:pt x="6738623" y="1792854"/>
                  <a:pt x="6713913" y="1817564"/>
                  <a:pt x="6683431" y="1817564"/>
                </a:cubicBezTo>
                <a:cubicBezTo>
                  <a:pt x="6652949" y="1817564"/>
                  <a:pt x="6628239" y="1792854"/>
                  <a:pt x="6628239" y="1762373"/>
                </a:cubicBezTo>
                <a:cubicBezTo>
                  <a:pt x="6628239" y="1731892"/>
                  <a:pt x="6652949" y="1707182"/>
                  <a:pt x="6683431" y="1707182"/>
                </a:cubicBezTo>
                <a:close/>
                <a:moveTo>
                  <a:pt x="6553137" y="1707182"/>
                </a:moveTo>
                <a:cubicBezTo>
                  <a:pt x="6583619" y="1707182"/>
                  <a:pt x="6608329" y="1731892"/>
                  <a:pt x="6608329" y="1762373"/>
                </a:cubicBezTo>
                <a:cubicBezTo>
                  <a:pt x="6608329" y="1792854"/>
                  <a:pt x="6583619" y="1817564"/>
                  <a:pt x="6553137" y="1817564"/>
                </a:cubicBezTo>
                <a:cubicBezTo>
                  <a:pt x="6522655" y="1817564"/>
                  <a:pt x="6497945" y="1792854"/>
                  <a:pt x="6497945" y="1762373"/>
                </a:cubicBezTo>
                <a:cubicBezTo>
                  <a:pt x="6497945" y="1731892"/>
                  <a:pt x="6522655" y="1707182"/>
                  <a:pt x="6553137" y="1707182"/>
                </a:cubicBezTo>
                <a:close/>
                <a:moveTo>
                  <a:pt x="6419502" y="1707182"/>
                </a:moveTo>
                <a:cubicBezTo>
                  <a:pt x="6449984" y="1707182"/>
                  <a:pt x="6474694" y="1731892"/>
                  <a:pt x="6474694" y="1762373"/>
                </a:cubicBezTo>
                <a:cubicBezTo>
                  <a:pt x="6474694" y="1792854"/>
                  <a:pt x="6449984" y="1817564"/>
                  <a:pt x="6419502" y="1817564"/>
                </a:cubicBezTo>
                <a:cubicBezTo>
                  <a:pt x="6389020" y="1817564"/>
                  <a:pt x="6364310" y="1792854"/>
                  <a:pt x="6364310" y="1762373"/>
                </a:cubicBezTo>
                <a:cubicBezTo>
                  <a:pt x="6364310" y="1731892"/>
                  <a:pt x="6389020" y="1707182"/>
                  <a:pt x="6419502" y="1707182"/>
                </a:cubicBezTo>
                <a:close/>
                <a:moveTo>
                  <a:pt x="6289207" y="1707182"/>
                </a:moveTo>
                <a:cubicBezTo>
                  <a:pt x="6319689" y="1707182"/>
                  <a:pt x="6344399" y="1731892"/>
                  <a:pt x="6344399" y="1762373"/>
                </a:cubicBezTo>
                <a:cubicBezTo>
                  <a:pt x="6344399" y="1792854"/>
                  <a:pt x="6319689" y="1817564"/>
                  <a:pt x="6289207" y="1817564"/>
                </a:cubicBezTo>
                <a:cubicBezTo>
                  <a:pt x="6258725" y="1817564"/>
                  <a:pt x="6234015" y="1792854"/>
                  <a:pt x="6234015" y="1762373"/>
                </a:cubicBezTo>
                <a:cubicBezTo>
                  <a:pt x="6234015" y="1731892"/>
                  <a:pt x="6258725" y="1707182"/>
                  <a:pt x="6289207" y="1707182"/>
                </a:cubicBezTo>
                <a:close/>
                <a:moveTo>
                  <a:pt x="6155572" y="1707182"/>
                </a:moveTo>
                <a:cubicBezTo>
                  <a:pt x="6186054" y="1707182"/>
                  <a:pt x="6210764" y="1731892"/>
                  <a:pt x="6210764" y="1762373"/>
                </a:cubicBezTo>
                <a:cubicBezTo>
                  <a:pt x="6210764" y="1792854"/>
                  <a:pt x="6186054" y="1817564"/>
                  <a:pt x="6155572" y="1817564"/>
                </a:cubicBezTo>
                <a:cubicBezTo>
                  <a:pt x="6125090" y="1817564"/>
                  <a:pt x="6100380" y="1792854"/>
                  <a:pt x="6100380" y="1762373"/>
                </a:cubicBezTo>
                <a:cubicBezTo>
                  <a:pt x="6100380" y="1731892"/>
                  <a:pt x="6125090" y="1707182"/>
                  <a:pt x="6155572" y="1707182"/>
                </a:cubicBezTo>
                <a:close/>
                <a:moveTo>
                  <a:pt x="6021938" y="1707182"/>
                </a:moveTo>
                <a:cubicBezTo>
                  <a:pt x="6052420" y="1707182"/>
                  <a:pt x="6077130" y="1731892"/>
                  <a:pt x="6077130" y="1762373"/>
                </a:cubicBezTo>
                <a:cubicBezTo>
                  <a:pt x="6077130" y="1792854"/>
                  <a:pt x="6052420" y="1817564"/>
                  <a:pt x="6021938" y="1817564"/>
                </a:cubicBezTo>
                <a:cubicBezTo>
                  <a:pt x="5991456" y="1817564"/>
                  <a:pt x="5966746" y="1792854"/>
                  <a:pt x="5966746" y="1762373"/>
                </a:cubicBezTo>
                <a:cubicBezTo>
                  <a:pt x="5966746" y="1731892"/>
                  <a:pt x="5991456" y="1707182"/>
                  <a:pt x="6021938" y="1707182"/>
                </a:cubicBezTo>
                <a:close/>
                <a:moveTo>
                  <a:pt x="5884964" y="1707182"/>
                </a:moveTo>
                <a:cubicBezTo>
                  <a:pt x="5915446" y="1707182"/>
                  <a:pt x="5940156" y="1731892"/>
                  <a:pt x="5940156" y="1762373"/>
                </a:cubicBezTo>
                <a:cubicBezTo>
                  <a:pt x="5940156" y="1792854"/>
                  <a:pt x="5915446" y="1817564"/>
                  <a:pt x="5884964" y="1817564"/>
                </a:cubicBezTo>
                <a:cubicBezTo>
                  <a:pt x="5854482" y="1817564"/>
                  <a:pt x="5829772" y="1792854"/>
                  <a:pt x="5829772" y="1762373"/>
                </a:cubicBezTo>
                <a:cubicBezTo>
                  <a:pt x="5829772" y="1731892"/>
                  <a:pt x="5854482" y="1707182"/>
                  <a:pt x="5884964" y="1707182"/>
                </a:cubicBezTo>
                <a:close/>
                <a:moveTo>
                  <a:pt x="5754670" y="1707182"/>
                </a:moveTo>
                <a:cubicBezTo>
                  <a:pt x="5785152" y="1707182"/>
                  <a:pt x="5809862" y="1731892"/>
                  <a:pt x="5809862" y="1762373"/>
                </a:cubicBezTo>
                <a:cubicBezTo>
                  <a:pt x="5809862" y="1792854"/>
                  <a:pt x="5785152" y="1817564"/>
                  <a:pt x="5754670" y="1817564"/>
                </a:cubicBezTo>
                <a:cubicBezTo>
                  <a:pt x="5724188" y="1817564"/>
                  <a:pt x="5699478" y="1792854"/>
                  <a:pt x="5699478" y="1762373"/>
                </a:cubicBezTo>
                <a:cubicBezTo>
                  <a:pt x="5699478" y="1731892"/>
                  <a:pt x="5724188" y="1707182"/>
                  <a:pt x="5754670" y="1707182"/>
                </a:cubicBezTo>
                <a:close/>
                <a:moveTo>
                  <a:pt x="5621035" y="1707182"/>
                </a:moveTo>
                <a:cubicBezTo>
                  <a:pt x="5651517" y="1707182"/>
                  <a:pt x="5676227" y="1731892"/>
                  <a:pt x="5676227" y="1762373"/>
                </a:cubicBezTo>
                <a:cubicBezTo>
                  <a:pt x="5676227" y="1792854"/>
                  <a:pt x="5651517" y="1817564"/>
                  <a:pt x="5621035" y="1817564"/>
                </a:cubicBezTo>
                <a:cubicBezTo>
                  <a:pt x="5590553" y="1817564"/>
                  <a:pt x="5565843" y="1792854"/>
                  <a:pt x="5565843" y="1762373"/>
                </a:cubicBezTo>
                <a:cubicBezTo>
                  <a:pt x="5565843" y="1731892"/>
                  <a:pt x="5590553" y="1707182"/>
                  <a:pt x="5621035" y="1707182"/>
                </a:cubicBezTo>
                <a:close/>
                <a:moveTo>
                  <a:pt x="5487399" y="1707182"/>
                </a:moveTo>
                <a:cubicBezTo>
                  <a:pt x="5517881" y="1707182"/>
                  <a:pt x="5542591" y="1731892"/>
                  <a:pt x="5542591" y="1762373"/>
                </a:cubicBezTo>
                <a:cubicBezTo>
                  <a:pt x="5542591" y="1792854"/>
                  <a:pt x="5517881" y="1817564"/>
                  <a:pt x="5487399" y="1817564"/>
                </a:cubicBezTo>
                <a:cubicBezTo>
                  <a:pt x="5456917" y="1817564"/>
                  <a:pt x="5432207" y="1792854"/>
                  <a:pt x="5432207" y="1762373"/>
                </a:cubicBezTo>
                <a:cubicBezTo>
                  <a:pt x="5432207" y="1731892"/>
                  <a:pt x="5456917" y="1707182"/>
                  <a:pt x="5487399" y="1707182"/>
                </a:cubicBezTo>
                <a:close/>
                <a:moveTo>
                  <a:pt x="5357105" y="1707182"/>
                </a:moveTo>
                <a:cubicBezTo>
                  <a:pt x="5387587" y="1707182"/>
                  <a:pt x="5412297" y="1731892"/>
                  <a:pt x="5412297" y="1762373"/>
                </a:cubicBezTo>
                <a:cubicBezTo>
                  <a:pt x="5412297" y="1792854"/>
                  <a:pt x="5387587" y="1817564"/>
                  <a:pt x="5357105" y="1817564"/>
                </a:cubicBezTo>
                <a:cubicBezTo>
                  <a:pt x="5326623" y="1817564"/>
                  <a:pt x="5301913" y="1792854"/>
                  <a:pt x="5301913" y="1762373"/>
                </a:cubicBezTo>
                <a:cubicBezTo>
                  <a:pt x="5301913" y="1731892"/>
                  <a:pt x="5326623" y="1707182"/>
                  <a:pt x="5357105" y="1707182"/>
                </a:cubicBezTo>
                <a:close/>
                <a:moveTo>
                  <a:pt x="5223473" y="1707182"/>
                </a:moveTo>
                <a:cubicBezTo>
                  <a:pt x="5253955" y="1707182"/>
                  <a:pt x="5278665" y="1731892"/>
                  <a:pt x="5278665" y="1762373"/>
                </a:cubicBezTo>
                <a:cubicBezTo>
                  <a:pt x="5278665" y="1792854"/>
                  <a:pt x="5253955" y="1817564"/>
                  <a:pt x="5223473" y="1817564"/>
                </a:cubicBezTo>
                <a:cubicBezTo>
                  <a:pt x="5192991" y="1817564"/>
                  <a:pt x="5168281" y="1792854"/>
                  <a:pt x="5168281" y="1762373"/>
                </a:cubicBezTo>
                <a:cubicBezTo>
                  <a:pt x="5168281" y="1731892"/>
                  <a:pt x="5192991" y="1707182"/>
                  <a:pt x="5223473" y="1707182"/>
                </a:cubicBezTo>
                <a:close/>
                <a:moveTo>
                  <a:pt x="5093178" y="1707182"/>
                </a:moveTo>
                <a:cubicBezTo>
                  <a:pt x="5123660" y="1707182"/>
                  <a:pt x="5148370" y="1731892"/>
                  <a:pt x="5148370" y="1762373"/>
                </a:cubicBezTo>
                <a:cubicBezTo>
                  <a:pt x="5148370" y="1792854"/>
                  <a:pt x="5123660" y="1817564"/>
                  <a:pt x="5093178" y="1817564"/>
                </a:cubicBezTo>
                <a:cubicBezTo>
                  <a:pt x="5062696" y="1817564"/>
                  <a:pt x="5037986" y="1792854"/>
                  <a:pt x="5037986" y="1762373"/>
                </a:cubicBezTo>
                <a:cubicBezTo>
                  <a:pt x="5037986" y="1731892"/>
                  <a:pt x="5062696" y="1707182"/>
                  <a:pt x="5093178" y="1707182"/>
                </a:cubicBezTo>
                <a:close/>
                <a:moveTo>
                  <a:pt x="4959543" y="1707182"/>
                </a:moveTo>
                <a:cubicBezTo>
                  <a:pt x="4990025" y="1707182"/>
                  <a:pt x="5014735" y="1731892"/>
                  <a:pt x="5014735" y="1762373"/>
                </a:cubicBezTo>
                <a:cubicBezTo>
                  <a:pt x="5014735" y="1792854"/>
                  <a:pt x="4990025" y="1817564"/>
                  <a:pt x="4959543" y="1817564"/>
                </a:cubicBezTo>
                <a:cubicBezTo>
                  <a:pt x="4929061" y="1817564"/>
                  <a:pt x="4904351" y="1792854"/>
                  <a:pt x="4904351" y="1762373"/>
                </a:cubicBezTo>
                <a:cubicBezTo>
                  <a:pt x="4904351" y="1731892"/>
                  <a:pt x="4929061" y="1707182"/>
                  <a:pt x="4959543" y="1707182"/>
                </a:cubicBezTo>
                <a:close/>
                <a:moveTo>
                  <a:pt x="4829251" y="1707182"/>
                </a:moveTo>
                <a:cubicBezTo>
                  <a:pt x="4859733" y="1707182"/>
                  <a:pt x="4884443" y="1731892"/>
                  <a:pt x="4884443" y="1762373"/>
                </a:cubicBezTo>
                <a:cubicBezTo>
                  <a:pt x="4884443" y="1792854"/>
                  <a:pt x="4859733" y="1817564"/>
                  <a:pt x="4829251" y="1817564"/>
                </a:cubicBezTo>
                <a:cubicBezTo>
                  <a:pt x="4798769" y="1817564"/>
                  <a:pt x="4774059" y="1792854"/>
                  <a:pt x="4774059" y="1762373"/>
                </a:cubicBezTo>
                <a:cubicBezTo>
                  <a:pt x="4774059" y="1731892"/>
                  <a:pt x="4798769" y="1707182"/>
                  <a:pt x="4829251" y="1707182"/>
                </a:cubicBezTo>
                <a:close/>
                <a:moveTo>
                  <a:pt x="4695613" y="1707182"/>
                </a:moveTo>
                <a:cubicBezTo>
                  <a:pt x="4726095" y="1707182"/>
                  <a:pt x="4750805" y="1731892"/>
                  <a:pt x="4750805" y="1762373"/>
                </a:cubicBezTo>
                <a:cubicBezTo>
                  <a:pt x="4750805" y="1792854"/>
                  <a:pt x="4726095" y="1817564"/>
                  <a:pt x="4695613" y="1817564"/>
                </a:cubicBezTo>
                <a:cubicBezTo>
                  <a:pt x="4665131" y="1817564"/>
                  <a:pt x="4640421" y="1792854"/>
                  <a:pt x="4640421" y="1762373"/>
                </a:cubicBezTo>
                <a:cubicBezTo>
                  <a:pt x="4640421" y="1731892"/>
                  <a:pt x="4665131" y="1707182"/>
                  <a:pt x="4695613" y="1707182"/>
                </a:cubicBezTo>
                <a:close/>
                <a:moveTo>
                  <a:pt x="3098681" y="1707182"/>
                </a:moveTo>
                <a:cubicBezTo>
                  <a:pt x="3129163" y="1707182"/>
                  <a:pt x="3153873" y="1731892"/>
                  <a:pt x="3153873" y="1762373"/>
                </a:cubicBezTo>
                <a:cubicBezTo>
                  <a:pt x="3153873" y="1792854"/>
                  <a:pt x="3129163" y="1817564"/>
                  <a:pt x="3098681" y="1817564"/>
                </a:cubicBezTo>
                <a:cubicBezTo>
                  <a:pt x="3068199" y="1817564"/>
                  <a:pt x="3043489" y="1792854"/>
                  <a:pt x="3043489" y="1762373"/>
                </a:cubicBezTo>
                <a:cubicBezTo>
                  <a:pt x="3043489" y="1731892"/>
                  <a:pt x="3068199" y="1707182"/>
                  <a:pt x="3098681" y="1707182"/>
                </a:cubicBezTo>
                <a:close/>
                <a:moveTo>
                  <a:pt x="2971729" y="1707182"/>
                </a:moveTo>
                <a:cubicBezTo>
                  <a:pt x="3002211" y="1707182"/>
                  <a:pt x="3026921" y="1731892"/>
                  <a:pt x="3026921" y="1762373"/>
                </a:cubicBezTo>
                <a:cubicBezTo>
                  <a:pt x="3026921" y="1792854"/>
                  <a:pt x="3002211" y="1817564"/>
                  <a:pt x="2971729" y="1817564"/>
                </a:cubicBezTo>
                <a:cubicBezTo>
                  <a:pt x="2941247" y="1817564"/>
                  <a:pt x="2916537" y="1792854"/>
                  <a:pt x="2916537" y="1762373"/>
                </a:cubicBezTo>
                <a:cubicBezTo>
                  <a:pt x="2916537" y="1731892"/>
                  <a:pt x="2941247" y="1707182"/>
                  <a:pt x="2971729" y="1707182"/>
                </a:cubicBezTo>
                <a:close/>
                <a:moveTo>
                  <a:pt x="2834772" y="1707182"/>
                </a:moveTo>
                <a:cubicBezTo>
                  <a:pt x="2865254" y="1707182"/>
                  <a:pt x="2889964" y="1731892"/>
                  <a:pt x="2889964" y="1762373"/>
                </a:cubicBezTo>
                <a:cubicBezTo>
                  <a:pt x="2889964" y="1792854"/>
                  <a:pt x="2865254" y="1817564"/>
                  <a:pt x="2834772" y="1817564"/>
                </a:cubicBezTo>
                <a:cubicBezTo>
                  <a:pt x="2804290" y="1817564"/>
                  <a:pt x="2779580" y="1792854"/>
                  <a:pt x="2779580" y="1762373"/>
                </a:cubicBezTo>
                <a:cubicBezTo>
                  <a:pt x="2779580" y="1731892"/>
                  <a:pt x="2804290" y="1707182"/>
                  <a:pt x="2834772" y="1707182"/>
                </a:cubicBezTo>
                <a:close/>
                <a:moveTo>
                  <a:pt x="2707817" y="1707182"/>
                </a:moveTo>
                <a:cubicBezTo>
                  <a:pt x="2738299" y="1707182"/>
                  <a:pt x="2763009" y="1731892"/>
                  <a:pt x="2763009" y="1762373"/>
                </a:cubicBezTo>
                <a:cubicBezTo>
                  <a:pt x="2763009" y="1792854"/>
                  <a:pt x="2738299" y="1817564"/>
                  <a:pt x="2707817" y="1817564"/>
                </a:cubicBezTo>
                <a:cubicBezTo>
                  <a:pt x="2677336" y="1817564"/>
                  <a:pt x="2652625" y="1792854"/>
                  <a:pt x="2652625" y="1762373"/>
                </a:cubicBezTo>
                <a:cubicBezTo>
                  <a:pt x="2652625" y="1731892"/>
                  <a:pt x="2677336" y="1707182"/>
                  <a:pt x="2707817" y="1707182"/>
                </a:cubicBezTo>
                <a:close/>
                <a:moveTo>
                  <a:pt x="2570843" y="1707182"/>
                </a:moveTo>
                <a:cubicBezTo>
                  <a:pt x="2601326" y="1707182"/>
                  <a:pt x="2626036" y="1731892"/>
                  <a:pt x="2626036" y="1762373"/>
                </a:cubicBezTo>
                <a:cubicBezTo>
                  <a:pt x="2626036" y="1792854"/>
                  <a:pt x="2601326" y="1817564"/>
                  <a:pt x="2570843" y="1817564"/>
                </a:cubicBezTo>
                <a:cubicBezTo>
                  <a:pt x="2540362" y="1817564"/>
                  <a:pt x="2515651" y="1792854"/>
                  <a:pt x="2515651" y="1762373"/>
                </a:cubicBezTo>
                <a:cubicBezTo>
                  <a:pt x="2515651" y="1731892"/>
                  <a:pt x="2540362" y="1707182"/>
                  <a:pt x="2570843" y="1707182"/>
                </a:cubicBezTo>
                <a:close/>
                <a:moveTo>
                  <a:pt x="2437207" y="1707182"/>
                </a:moveTo>
                <a:cubicBezTo>
                  <a:pt x="2467689" y="1707182"/>
                  <a:pt x="2492398" y="1731892"/>
                  <a:pt x="2492398" y="1762373"/>
                </a:cubicBezTo>
                <a:cubicBezTo>
                  <a:pt x="2492398" y="1792854"/>
                  <a:pt x="2467689" y="1817564"/>
                  <a:pt x="2437207" y="1817564"/>
                </a:cubicBezTo>
                <a:cubicBezTo>
                  <a:pt x="2406725" y="1817564"/>
                  <a:pt x="2382015" y="1792854"/>
                  <a:pt x="2382015" y="1762373"/>
                </a:cubicBezTo>
                <a:cubicBezTo>
                  <a:pt x="2382015" y="1731892"/>
                  <a:pt x="2406725" y="1707182"/>
                  <a:pt x="2437207" y="1707182"/>
                </a:cubicBezTo>
                <a:close/>
                <a:moveTo>
                  <a:pt x="2303575" y="1707182"/>
                </a:moveTo>
                <a:cubicBezTo>
                  <a:pt x="2334057" y="1707182"/>
                  <a:pt x="2358767" y="1731892"/>
                  <a:pt x="2358767" y="1762373"/>
                </a:cubicBezTo>
                <a:cubicBezTo>
                  <a:pt x="2358767" y="1792854"/>
                  <a:pt x="2334057" y="1817564"/>
                  <a:pt x="2303575" y="1817564"/>
                </a:cubicBezTo>
                <a:cubicBezTo>
                  <a:pt x="2273093" y="1817564"/>
                  <a:pt x="2248383" y="1792854"/>
                  <a:pt x="2248383" y="1762373"/>
                </a:cubicBezTo>
                <a:cubicBezTo>
                  <a:pt x="2248383" y="1731892"/>
                  <a:pt x="2273093" y="1707182"/>
                  <a:pt x="2303575" y="1707182"/>
                </a:cubicBezTo>
                <a:close/>
                <a:moveTo>
                  <a:pt x="2173282" y="1707182"/>
                </a:moveTo>
                <a:cubicBezTo>
                  <a:pt x="2203764" y="1707182"/>
                  <a:pt x="2228474" y="1731892"/>
                  <a:pt x="2228474" y="1762373"/>
                </a:cubicBezTo>
                <a:cubicBezTo>
                  <a:pt x="2228474" y="1792854"/>
                  <a:pt x="2203764" y="1817564"/>
                  <a:pt x="2173282" y="1817564"/>
                </a:cubicBezTo>
                <a:cubicBezTo>
                  <a:pt x="2142800" y="1817564"/>
                  <a:pt x="2118090" y="1792854"/>
                  <a:pt x="2118090" y="1762373"/>
                </a:cubicBezTo>
                <a:cubicBezTo>
                  <a:pt x="2118090" y="1731892"/>
                  <a:pt x="2142800" y="1707182"/>
                  <a:pt x="2173282" y="1707182"/>
                </a:cubicBezTo>
                <a:close/>
                <a:moveTo>
                  <a:pt x="2039648" y="1707182"/>
                </a:moveTo>
                <a:cubicBezTo>
                  <a:pt x="2070129" y="1707182"/>
                  <a:pt x="2094840" y="1731892"/>
                  <a:pt x="2094840" y="1762373"/>
                </a:cubicBezTo>
                <a:cubicBezTo>
                  <a:pt x="2094840" y="1792854"/>
                  <a:pt x="2070129" y="1817564"/>
                  <a:pt x="2039648" y="1817564"/>
                </a:cubicBezTo>
                <a:cubicBezTo>
                  <a:pt x="2009165" y="1817564"/>
                  <a:pt x="1984455" y="1792854"/>
                  <a:pt x="1984455" y="1762373"/>
                </a:cubicBezTo>
                <a:cubicBezTo>
                  <a:pt x="1984455" y="1731892"/>
                  <a:pt x="2009165" y="1707182"/>
                  <a:pt x="2039648" y="1707182"/>
                </a:cubicBezTo>
                <a:close/>
                <a:moveTo>
                  <a:pt x="1909353" y="1707182"/>
                </a:moveTo>
                <a:cubicBezTo>
                  <a:pt x="1939835" y="1707182"/>
                  <a:pt x="1964545" y="1731892"/>
                  <a:pt x="1964545" y="1762373"/>
                </a:cubicBezTo>
                <a:cubicBezTo>
                  <a:pt x="1964545" y="1792854"/>
                  <a:pt x="1939835" y="1817564"/>
                  <a:pt x="1909353" y="1817564"/>
                </a:cubicBezTo>
                <a:cubicBezTo>
                  <a:pt x="1878870" y="1817564"/>
                  <a:pt x="1854161" y="1792854"/>
                  <a:pt x="1854161" y="1762373"/>
                </a:cubicBezTo>
                <a:cubicBezTo>
                  <a:pt x="1854161" y="1731892"/>
                  <a:pt x="1878870" y="1707182"/>
                  <a:pt x="1909353" y="1707182"/>
                </a:cubicBezTo>
                <a:close/>
                <a:moveTo>
                  <a:pt x="1779058" y="1707182"/>
                </a:moveTo>
                <a:cubicBezTo>
                  <a:pt x="1809540" y="1707182"/>
                  <a:pt x="1834251" y="1731892"/>
                  <a:pt x="1834251" y="1762373"/>
                </a:cubicBezTo>
                <a:cubicBezTo>
                  <a:pt x="1834251" y="1792854"/>
                  <a:pt x="1809540" y="1817564"/>
                  <a:pt x="1779058" y="1817564"/>
                </a:cubicBezTo>
                <a:cubicBezTo>
                  <a:pt x="1748577" y="1817564"/>
                  <a:pt x="1723867" y="1792854"/>
                  <a:pt x="1723867" y="1762373"/>
                </a:cubicBezTo>
                <a:cubicBezTo>
                  <a:pt x="1723867" y="1731892"/>
                  <a:pt x="1748577" y="1707182"/>
                  <a:pt x="1779058" y="1707182"/>
                </a:cubicBezTo>
                <a:close/>
                <a:moveTo>
                  <a:pt x="1645422" y="1707182"/>
                </a:moveTo>
                <a:cubicBezTo>
                  <a:pt x="1675906" y="1707182"/>
                  <a:pt x="1700617" y="1731892"/>
                  <a:pt x="1700617" y="1762373"/>
                </a:cubicBezTo>
                <a:cubicBezTo>
                  <a:pt x="1700617" y="1792854"/>
                  <a:pt x="1675906" y="1817564"/>
                  <a:pt x="1645422" y="1817564"/>
                </a:cubicBezTo>
                <a:cubicBezTo>
                  <a:pt x="1614940" y="1817564"/>
                  <a:pt x="1590230" y="1792854"/>
                  <a:pt x="1590230" y="1762373"/>
                </a:cubicBezTo>
                <a:cubicBezTo>
                  <a:pt x="1590230" y="1731892"/>
                  <a:pt x="1614940" y="1707182"/>
                  <a:pt x="1645422" y="1707182"/>
                </a:cubicBezTo>
                <a:close/>
                <a:moveTo>
                  <a:pt x="1515130" y="1707182"/>
                </a:moveTo>
                <a:cubicBezTo>
                  <a:pt x="1545612" y="1707182"/>
                  <a:pt x="1570322" y="1731892"/>
                  <a:pt x="1570322" y="1762373"/>
                </a:cubicBezTo>
                <a:cubicBezTo>
                  <a:pt x="1570322" y="1792854"/>
                  <a:pt x="1545612" y="1817564"/>
                  <a:pt x="1515130" y="1817564"/>
                </a:cubicBezTo>
                <a:cubicBezTo>
                  <a:pt x="1484648" y="1817564"/>
                  <a:pt x="1459938" y="1792854"/>
                  <a:pt x="1459938" y="1762373"/>
                </a:cubicBezTo>
                <a:cubicBezTo>
                  <a:pt x="1459938" y="1731892"/>
                  <a:pt x="1484648" y="1707182"/>
                  <a:pt x="1515130" y="1707182"/>
                </a:cubicBezTo>
                <a:close/>
                <a:moveTo>
                  <a:pt x="1381494" y="1707182"/>
                </a:moveTo>
                <a:cubicBezTo>
                  <a:pt x="1411978" y="1707182"/>
                  <a:pt x="1436688" y="1731892"/>
                  <a:pt x="1436688" y="1762373"/>
                </a:cubicBezTo>
                <a:cubicBezTo>
                  <a:pt x="1436688" y="1792854"/>
                  <a:pt x="1411978" y="1817564"/>
                  <a:pt x="1381494" y="1817564"/>
                </a:cubicBezTo>
                <a:cubicBezTo>
                  <a:pt x="1351014" y="1817564"/>
                  <a:pt x="1326303" y="1792854"/>
                  <a:pt x="1326303" y="1762373"/>
                </a:cubicBezTo>
                <a:cubicBezTo>
                  <a:pt x="1326303" y="1731892"/>
                  <a:pt x="1351014" y="1707182"/>
                  <a:pt x="1381494" y="1707182"/>
                </a:cubicBezTo>
                <a:close/>
                <a:moveTo>
                  <a:pt x="1251201" y="1707182"/>
                </a:moveTo>
                <a:cubicBezTo>
                  <a:pt x="1281685" y="1707182"/>
                  <a:pt x="1306393" y="1731892"/>
                  <a:pt x="1306393" y="1762373"/>
                </a:cubicBezTo>
                <a:cubicBezTo>
                  <a:pt x="1306393" y="1792854"/>
                  <a:pt x="1281685" y="1817564"/>
                  <a:pt x="1251201" y="1817564"/>
                </a:cubicBezTo>
                <a:cubicBezTo>
                  <a:pt x="1220721" y="1817564"/>
                  <a:pt x="1196010" y="1792854"/>
                  <a:pt x="1196010" y="1762373"/>
                </a:cubicBezTo>
                <a:cubicBezTo>
                  <a:pt x="1196010" y="1731892"/>
                  <a:pt x="1220721" y="1707182"/>
                  <a:pt x="1251201" y="1707182"/>
                </a:cubicBezTo>
                <a:close/>
                <a:moveTo>
                  <a:pt x="1909361" y="1580232"/>
                </a:moveTo>
                <a:cubicBezTo>
                  <a:pt x="1939843" y="1580232"/>
                  <a:pt x="1964554" y="1604942"/>
                  <a:pt x="1964554" y="1635423"/>
                </a:cubicBezTo>
                <a:cubicBezTo>
                  <a:pt x="1964554" y="1665904"/>
                  <a:pt x="1939843" y="1690614"/>
                  <a:pt x="1909361" y="1690614"/>
                </a:cubicBezTo>
                <a:cubicBezTo>
                  <a:pt x="1878879" y="1690614"/>
                  <a:pt x="1854168" y="1665904"/>
                  <a:pt x="1854168" y="1635423"/>
                </a:cubicBezTo>
                <a:cubicBezTo>
                  <a:pt x="1854168" y="1604942"/>
                  <a:pt x="1878879" y="1580232"/>
                  <a:pt x="1909361" y="1580232"/>
                </a:cubicBezTo>
                <a:close/>
                <a:moveTo>
                  <a:pt x="1779065" y="1580232"/>
                </a:moveTo>
                <a:cubicBezTo>
                  <a:pt x="1809547" y="1580232"/>
                  <a:pt x="1834257" y="1604942"/>
                  <a:pt x="1834257" y="1635423"/>
                </a:cubicBezTo>
                <a:cubicBezTo>
                  <a:pt x="1834257" y="1665904"/>
                  <a:pt x="1809547" y="1690614"/>
                  <a:pt x="1779065" y="1690614"/>
                </a:cubicBezTo>
                <a:cubicBezTo>
                  <a:pt x="1748583" y="1690614"/>
                  <a:pt x="1723872" y="1665904"/>
                  <a:pt x="1723872" y="1635423"/>
                </a:cubicBezTo>
                <a:cubicBezTo>
                  <a:pt x="1723872" y="1604942"/>
                  <a:pt x="1748583" y="1580232"/>
                  <a:pt x="1779065" y="1580232"/>
                </a:cubicBezTo>
                <a:close/>
                <a:moveTo>
                  <a:pt x="1645431" y="1580232"/>
                </a:moveTo>
                <a:cubicBezTo>
                  <a:pt x="1675914" y="1580232"/>
                  <a:pt x="1700623" y="1604942"/>
                  <a:pt x="1700623" y="1635423"/>
                </a:cubicBezTo>
                <a:cubicBezTo>
                  <a:pt x="1700623" y="1665904"/>
                  <a:pt x="1675914" y="1690614"/>
                  <a:pt x="1645431" y="1690614"/>
                </a:cubicBezTo>
                <a:cubicBezTo>
                  <a:pt x="1614950" y="1690614"/>
                  <a:pt x="1590238" y="1665904"/>
                  <a:pt x="1590238" y="1635423"/>
                </a:cubicBezTo>
                <a:cubicBezTo>
                  <a:pt x="1590238" y="1604942"/>
                  <a:pt x="1614950" y="1580232"/>
                  <a:pt x="1645431" y="1580232"/>
                </a:cubicBezTo>
                <a:close/>
                <a:moveTo>
                  <a:pt x="1515140" y="1580232"/>
                </a:moveTo>
                <a:cubicBezTo>
                  <a:pt x="1545619" y="1580232"/>
                  <a:pt x="1570329" y="1604942"/>
                  <a:pt x="1570329" y="1635423"/>
                </a:cubicBezTo>
                <a:cubicBezTo>
                  <a:pt x="1570329" y="1665904"/>
                  <a:pt x="1545619" y="1690614"/>
                  <a:pt x="1515140" y="1690614"/>
                </a:cubicBezTo>
                <a:cubicBezTo>
                  <a:pt x="1484656" y="1690614"/>
                  <a:pt x="1459945" y="1665904"/>
                  <a:pt x="1459945" y="1635423"/>
                </a:cubicBezTo>
                <a:cubicBezTo>
                  <a:pt x="1459945" y="1604942"/>
                  <a:pt x="1484656" y="1580232"/>
                  <a:pt x="1515140" y="1580232"/>
                </a:cubicBezTo>
                <a:close/>
                <a:moveTo>
                  <a:pt x="1381504" y="1580232"/>
                </a:moveTo>
                <a:cubicBezTo>
                  <a:pt x="1411984" y="1580232"/>
                  <a:pt x="1436697" y="1604942"/>
                  <a:pt x="1436697" y="1635423"/>
                </a:cubicBezTo>
                <a:cubicBezTo>
                  <a:pt x="1436697" y="1665904"/>
                  <a:pt x="1411984" y="1690614"/>
                  <a:pt x="1381504" y="1690614"/>
                </a:cubicBezTo>
                <a:cubicBezTo>
                  <a:pt x="1351022" y="1690614"/>
                  <a:pt x="1326312" y="1665904"/>
                  <a:pt x="1326312" y="1635423"/>
                </a:cubicBezTo>
                <a:cubicBezTo>
                  <a:pt x="1326312" y="1604942"/>
                  <a:pt x="1351022" y="1580232"/>
                  <a:pt x="1381504" y="1580232"/>
                </a:cubicBezTo>
                <a:close/>
                <a:moveTo>
                  <a:pt x="1251210" y="1580232"/>
                </a:moveTo>
                <a:cubicBezTo>
                  <a:pt x="1281690" y="1580232"/>
                  <a:pt x="1306401" y="1604942"/>
                  <a:pt x="1306401" y="1635423"/>
                </a:cubicBezTo>
                <a:cubicBezTo>
                  <a:pt x="1306401" y="1665904"/>
                  <a:pt x="1281690" y="1690614"/>
                  <a:pt x="1251210" y="1690614"/>
                </a:cubicBezTo>
                <a:cubicBezTo>
                  <a:pt x="1220727" y="1690614"/>
                  <a:pt x="1196016" y="1665904"/>
                  <a:pt x="1196016" y="1635423"/>
                </a:cubicBezTo>
                <a:cubicBezTo>
                  <a:pt x="1196016" y="1604942"/>
                  <a:pt x="1220727" y="1580232"/>
                  <a:pt x="1251210" y="1580232"/>
                </a:cubicBezTo>
                <a:close/>
                <a:moveTo>
                  <a:pt x="9068806" y="1580228"/>
                </a:moveTo>
                <a:cubicBezTo>
                  <a:pt x="9099288" y="1580228"/>
                  <a:pt x="9123998" y="1604938"/>
                  <a:pt x="9123998" y="1635419"/>
                </a:cubicBezTo>
                <a:cubicBezTo>
                  <a:pt x="9123998" y="1665900"/>
                  <a:pt x="9099288" y="1690610"/>
                  <a:pt x="9068806" y="1690610"/>
                </a:cubicBezTo>
                <a:cubicBezTo>
                  <a:pt x="9038324" y="1690610"/>
                  <a:pt x="9013614" y="1665900"/>
                  <a:pt x="9013614" y="1635419"/>
                </a:cubicBezTo>
                <a:cubicBezTo>
                  <a:pt x="9013614" y="1604938"/>
                  <a:pt x="9038324" y="1580228"/>
                  <a:pt x="9068806" y="1580228"/>
                </a:cubicBezTo>
                <a:close/>
                <a:moveTo>
                  <a:pt x="8671243" y="1580228"/>
                </a:moveTo>
                <a:cubicBezTo>
                  <a:pt x="8701725" y="1580228"/>
                  <a:pt x="8726435" y="1604938"/>
                  <a:pt x="8726435" y="1635419"/>
                </a:cubicBezTo>
                <a:cubicBezTo>
                  <a:pt x="8726435" y="1665900"/>
                  <a:pt x="8701725" y="1690610"/>
                  <a:pt x="8671243" y="1690610"/>
                </a:cubicBezTo>
                <a:cubicBezTo>
                  <a:pt x="8640761" y="1690610"/>
                  <a:pt x="8616051" y="1665900"/>
                  <a:pt x="8616051" y="1635419"/>
                </a:cubicBezTo>
                <a:cubicBezTo>
                  <a:pt x="8616051" y="1604938"/>
                  <a:pt x="8640761" y="1580228"/>
                  <a:pt x="8671243" y="1580228"/>
                </a:cubicBezTo>
                <a:close/>
                <a:moveTo>
                  <a:pt x="8537609" y="1580228"/>
                </a:moveTo>
                <a:cubicBezTo>
                  <a:pt x="8568091" y="1580228"/>
                  <a:pt x="8592801" y="1604938"/>
                  <a:pt x="8592801" y="1635419"/>
                </a:cubicBezTo>
                <a:cubicBezTo>
                  <a:pt x="8592801" y="1665900"/>
                  <a:pt x="8568091" y="1690610"/>
                  <a:pt x="8537609" y="1690610"/>
                </a:cubicBezTo>
                <a:cubicBezTo>
                  <a:pt x="8507127" y="1690610"/>
                  <a:pt x="8482417" y="1665900"/>
                  <a:pt x="8482417" y="1635419"/>
                </a:cubicBezTo>
                <a:cubicBezTo>
                  <a:pt x="8482417" y="1604938"/>
                  <a:pt x="8507127" y="1580228"/>
                  <a:pt x="8537609" y="1580228"/>
                </a:cubicBezTo>
                <a:close/>
                <a:moveTo>
                  <a:pt x="8407318" y="1580228"/>
                </a:moveTo>
                <a:cubicBezTo>
                  <a:pt x="8437800" y="1580228"/>
                  <a:pt x="8462510" y="1604938"/>
                  <a:pt x="8462510" y="1635419"/>
                </a:cubicBezTo>
                <a:cubicBezTo>
                  <a:pt x="8462510" y="1665900"/>
                  <a:pt x="8437800" y="1690610"/>
                  <a:pt x="8407318" y="1690610"/>
                </a:cubicBezTo>
                <a:cubicBezTo>
                  <a:pt x="8376836" y="1690610"/>
                  <a:pt x="8352126" y="1665900"/>
                  <a:pt x="8352126" y="1635419"/>
                </a:cubicBezTo>
                <a:cubicBezTo>
                  <a:pt x="8352126" y="1604938"/>
                  <a:pt x="8376836" y="1580228"/>
                  <a:pt x="8407318" y="1580228"/>
                </a:cubicBezTo>
                <a:close/>
                <a:moveTo>
                  <a:pt x="8273682" y="1580228"/>
                </a:moveTo>
                <a:cubicBezTo>
                  <a:pt x="8304164" y="1580228"/>
                  <a:pt x="8328874" y="1604938"/>
                  <a:pt x="8328874" y="1635419"/>
                </a:cubicBezTo>
                <a:cubicBezTo>
                  <a:pt x="8328874" y="1665900"/>
                  <a:pt x="8304164" y="1690610"/>
                  <a:pt x="8273682" y="1690610"/>
                </a:cubicBezTo>
                <a:cubicBezTo>
                  <a:pt x="8243200" y="1690610"/>
                  <a:pt x="8218490" y="1665900"/>
                  <a:pt x="8218490" y="1635419"/>
                </a:cubicBezTo>
                <a:cubicBezTo>
                  <a:pt x="8218490" y="1604938"/>
                  <a:pt x="8243200" y="1580228"/>
                  <a:pt x="8273682" y="1580228"/>
                </a:cubicBezTo>
                <a:close/>
                <a:moveTo>
                  <a:pt x="8143386" y="1580228"/>
                </a:moveTo>
                <a:cubicBezTo>
                  <a:pt x="8173868" y="1580228"/>
                  <a:pt x="8198578" y="1604938"/>
                  <a:pt x="8198578" y="1635419"/>
                </a:cubicBezTo>
                <a:cubicBezTo>
                  <a:pt x="8198578" y="1665900"/>
                  <a:pt x="8173868" y="1690610"/>
                  <a:pt x="8143386" y="1690610"/>
                </a:cubicBezTo>
                <a:cubicBezTo>
                  <a:pt x="8112904" y="1690610"/>
                  <a:pt x="8088194" y="1665900"/>
                  <a:pt x="8088194" y="1635419"/>
                </a:cubicBezTo>
                <a:cubicBezTo>
                  <a:pt x="8088194" y="1604938"/>
                  <a:pt x="8112904" y="1580228"/>
                  <a:pt x="8143386" y="1580228"/>
                </a:cubicBezTo>
                <a:close/>
                <a:moveTo>
                  <a:pt x="8009752" y="1580228"/>
                </a:moveTo>
                <a:cubicBezTo>
                  <a:pt x="8040234" y="1580228"/>
                  <a:pt x="8064944" y="1604938"/>
                  <a:pt x="8064944" y="1635419"/>
                </a:cubicBezTo>
                <a:cubicBezTo>
                  <a:pt x="8064944" y="1665900"/>
                  <a:pt x="8040234" y="1690610"/>
                  <a:pt x="8009752" y="1690610"/>
                </a:cubicBezTo>
                <a:cubicBezTo>
                  <a:pt x="7979270" y="1690610"/>
                  <a:pt x="7954560" y="1665900"/>
                  <a:pt x="7954560" y="1635419"/>
                </a:cubicBezTo>
                <a:cubicBezTo>
                  <a:pt x="7954560" y="1604938"/>
                  <a:pt x="7979270" y="1580228"/>
                  <a:pt x="8009752" y="1580228"/>
                </a:cubicBezTo>
                <a:close/>
                <a:moveTo>
                  <a:pt x="7876117" y="1580228"/>
                </a:moveTo>
                <a:cubicBezTo>
                  <a:pt x="7906599" y="1580228"/>
                  <a:pt x="7931309" y="1604938"/>
                  <a:pt x="7931309" y="1635419"/>
                </a:cubicBezTo>
                <a:cubicBezTo>
                  <a:pt x="7931309" y="1665900"/>
                  <a:pt x="7906599" y="1690610"/>
                  <a:pt x="7876117" y="1690610"/>
                </a:cubicBezTo>
                <a:cubicBezTo>
                  <a:pt x="7845635" y="1690610"/>
                  <a:pt x="7820925" y="1665900"/>
                  <a:pt x="7820925" y="1635419"/>
                </a:cubicBezTo>
                <a:cubicBezTo>
                  <a:pt x="7820925" y="1604938"/>
                  <a:pt x="7845635" y="1580228"/>
                  <a:pt x="7876117" y="1580228"/>
                </a:cubicBezTo>
                <a:close/>
                <a:moveTo>
                  <a:pt x="7745824" y="1580228"/>
                </a:moveTo>
                <a:cubicBezTo>
                  <a:pt x="7776306" y="1580228"/>
                  <a:pt x="7801016" y="1604938"/>
                  <a:pt x="7801016" y="1635419"/>
                </a:cubicBezTo>
                <a:cubicBezTo>
                  <a:pt x="7801016" y="1665900"/>
                  <a:pt x="7776306" y="1690610"/>
                  <a:pt x="7745824" y="1690610"/>
                </a:cubicBezTo>
                <a:cubicBezTo>
                  <a:pt x="7715342" y="1690610"/>
                  <a:pt x="7690632" y="1665900"/>
                  <a:pt x="7690632" y="1635419"/>
                </a:cubicBezTo>
                <a:cubicBezTo>
                  <a:pt x="7690632" y="1604938"/>
                  <a:pt x="7715342" y="1580228"/>
                  <a:pt x="7745824" y="1580228"/>
                </a:cubicBezTo>
                <a:close/>
                <a:moveTo>
                  <a:pt x="7608849" y="1580228"/>
                </a:moveTo>
                <a:cubicBezTo>
                  <a:pt x="7639331" y="1580228"/>
                  <a:pt x="7664041" y="1604938"/>
                  <a:pt x="7664041" y="1635419"/>
                </a:cubicBezTo>
                <a:cubicBezTo>
                  <a:pt x="7664041" y="1665900"/>
                  <a:pt x="7639331" y="1690610"/>
                  <a:pt x="7608849" y="1690610"/>
                </a:cubicBezTo>
                <a:cubicBezTo>
                  <a:pt x="7578367" y="1690610"/>
                  <a:pt x="7553657" y="1665900"/>
                  <a:pt x="7553657" y="1635419"/>
                </a:cubicBezTo>
                <a:cubicBezTo>
                  <a:pt x="7553657" y="1604938"/>
                  <a:pt x="7578367" y="1580228"/>
                  <a:pt x="7608849" y="1580228"/>
                </a:cubicBezTo>
                <a:close/>
                <a:moveTo>
                  <a:pt x="7481895" y="1580228"/>
                </a:moveTo>
                <a:cubicBezTo>
                  <a:pt x="7512377" y="1580228"/>
                  <a:pt x="7537087" y="1604938"/>
                  <a:pt x="7537087" y="1635419"/>
                </a:cubicBezTo>
                <a:cubicBezTo>
                  <a:pt x="7537087" y="1665900"/>
                  <a:pt x="7512377" y="1690610"/>
                  <a:pt x="7481895" y="1690610"/>
                </a:cubicBezTo>
                <a:cubicBezTo>
                  <a:pt x="7451413" y="1690610"/>
                  <a:pt x="7426703" y="1665900"/>
                  <a:pt x="7426703" y="1635419"/>
                </a:cubicBezTo>
                <a:cubicBezTo>
                  <a:pt x="7426703" y="1604938"/>
                  <a:pt x="7451413" y="1580228"/>
                  <a:pt x="7481895" y="1580228"/>
                </a:cubicBezTo>
                <a:close/>
                <a:moveTo>
                  <a:pt x="7341579" y="1580228"/>
                </a:moveTo>
                <a:cubicBezTo>
                  <a:pt x="7372061" y="1580228"/>
                  <a:pt x="7396771" y="1604938"/>
                  <a:pt x="7396771" y="1635419"/>
                </a:cubicBezTo>
                <a:cubicBezTo>
                  <a:pt x="7396771" y="1665900"/>
                  <a:pt x="7372061" y="1690610"/>
                  <a:pt x="7341579" y="1690610"/>
                </a:cubicBezTo>
                <a:cubicBezTo>
                  <a:pt x="7311097" y="1690610"/>
                  <a:pt x="7286387" y="1665900"/>
                  <a:pt x="7286387" y="1635419"/>
                </a:cubicBezTo>
                <a:cubicBezTo>
                  <a:pt x="7286387" y="1604938"/>
                  <a:pt x="7311097" y="1580228"/>
                  <a:pt x="7341579" y="1580228"/>
                </a:cubicBezTo>
                <a:close/>
                <a:moveTo>
                  <a:pt x="7211286" y="1580228"/>
                </a:moveTo>
                <a:cubicBezTo>
                  <a:pt x="7241768" y="1580228"/>
                  <a:pt x="7266478" y="1604938"/>
                  <a:pt x="7266478" y="1635419"/>
                </a:cubicBezTo>
                <a:cubicBezTo>
                  <a:pt x="7266478" y="1665900"/>
                  <a:pt x="7241768" y="1690610"/>
                  <a:pt x="7211286" y="1690610"/>
                </a:cubicBezTo>
                <a:cubicBezTo>
                  <a:pt x="7180804" y="1690610"/>
                  <a:pt x="7156094" y="1665900"/>
                  <a:pt x="7156094" y="1635419"/>
                </a:cubicBezTo>
                <a:cubicBezTo>
                  <a:pt x="7156094" y="1604938"/>
                  <a:pt x="7180804" y="1580228"/>
                  <a:pt x="7211286" y="1580228"/>
                </a:cubicBezTo>
                <a:close/>
                <a:moveTo>
                  <a:pt x="7080993" y="1580228"/>
                </a:moveTo>
                <a:cubicBezTo>
                  <a:pt x="7111475" y="1580228"/>
                  <a:pt x="7136185" y="1604938"/>
                  <a:pt x="7136185" y="1635419"/>
                </a:cubicBezTo>
                <a:cubicBezTo>
                  <a:pt x="7136185" y="1665900"/>
                  <a:pt x="7111475" y="1690610"/>
                  <a:pt x="7080993" y="1690610"/>
                </a:cubicBezTo>
                <a:cubicBezTo>
                  <a:pt x="7050511" y="1690610"/>
                  <a:pt x="7025801" y="1665900"/>
                  <a:pt x="7025801" y="1635419"/>
                </a:cubicBezTo>
                <a:cubicBezTo>
                  <a:pt x="7025801" y="1604938"/>
                  <a:pt x="7050511" y="1580228"/>
                  <a:pt x="7080993" y="1580228"/>
                </a:cubicBezTo>
                <a:close/>
                <a:moveTo>
                  <a:pt x="6947357" y="1580228"/>
                </a:moveTo>
                <a:cubicBezTo>
                  <a:pt x="6977839" y="1580228"/>
                  <a:pt x="7002549" y="1604938"/>
                  <a:pt x="7002549" y="1635419"/>
                </a:cubicBezTo>
                <a:cubicBezTo>
                  <a:pt x="7002549" y="1665900"/>
                  <a:pt x="6977839" y="1690610"/>
                  <a:pt x="6947357" y="1690610"/>
                </a:cubicBezTo>
                <a:cubicBezTo>
                  <a:pt x="6916875" y="1690610"/>
                  <a:pt x="6892165" y="1665900"/>
                  <a:pt x="6892165" y="1635419"/>
                </a:cubicBezTo>
                <a:cubicBezTo>
                  <a:pt x="6892165" y="1604938"/>
                  <a:pt x="6916875" y="1580228"/>
                  <a:pt x="6947357" y="1580228"/>
                </a:cubicBezTo>
                <a:close/>
                <a:moveTo>
                  <a:pt x="6817063" y="1580228"/>
                </a:moveTo>
                <a:cubicBezTo>
                  <a:pt x="6847545" y="1580228"/>
                  <a:pt x="6872255" y="1604938"/>
                  <a:pt x="6872255" y="1635419"/>
                </a:cubicBezTo>
                <a:cubicBezTo>
                  <a:pt x="6872255" y="1665900"/>
                  <a:pt x="6847545" y="1690610"/>
                  <a:pt x="6817063" y="1690610"/>
                </a:cubicBezTo>
                <a:cubicBezTo>
                  <a:pt x="6786581" y="1690610"/>
                  <a:pt x="6761871" y="1665900"/>
                  <a:pt x="6761871" y="1635419"/>
                </a:cubicBezTo>
                <a:cubicBezTo>
                  <a:pt x="6761871" y="1604938"/>
                  <a:pt x="6786581" y="1580228"/>
                  <a:pt x="6817063" y="1580228"/>
                </a:cubicBezTo>
                <a:close/>
                <a:moveTo>
                  <a:pt x="6683431" y="1580228"/>
                </a:moveTo>
                <a:cubicBezTo>
                  <a:pt x="6713913" y="1580228"/>
                  <a:pt x="6738623" y="1604938"/>
                  <a:pt x="6738623" y="1635419"/>
                </a:cubicBezTo>
                <a:cubicBezTo>
                  <a:pt x="6738623" y="1665900"/>
                  <a:pt x="6713913" y="1690610"/>
                  <a:pt x="6683431" y="1690610"/>
                </a:cubicBezTo>
                <a:cubicBezTo>
                  <a:pt x="6652949" y="1690610"/>
                  <a:pt x="6628239" y="1665900"/>
                  <a:pt x="6628239" y="1635419"/>
                </a:cubicBezTo>
                <a:cubicBezTo>
                  <a:pt x="6628239" y="1604938"/>
                  <a:pt x="6652949" y="1580228"/>
                  <a:pt x="6683431" y="1580228"/>
                </a:cubicBezTo>
                <a:close/>
                <a:moveTo>
                  <a:pt x="6553137" y="1580228"/>
                </a:moveTo>
                <a:cubicBezTo>
                  <a:pt x="6583619" y="1580228"/>
                  <a:pt x="6608329" y="1604938"/>
                  <a:pt x="6608329" y="1635419"/>
                </a:cubicBezTo>
                <a:cubicBezTo>
                  <a:pt x="6608329" y="1665900"/>
                  <a:pt x="6583619" y="1690610"/>
                  <a:pt x="6553137" y="1690610"/>
                </a:cubicBezTo>
                <a:cubicBezTo>
                  <a:pt x="6522655" y="1690610"/>
                  <a:pt x="6497945" y="1665900"/>
                  <a:pt x="6497945" y="1635419"/>
                </a:cubicBezTo>
                <a:cubicBezTo>
                  <a:pt x="6497945" y="1604938"/>
                  <a:pt x="6522655" y="1580228"/>
                  <a:pt x="6553137" y="1580228"/>
                </a:cubicBezTo>
                <a:close/>
                <a:moveTo>
                  <a:pt x="6419502" y="1580228"/>
                </a:moveTo>
                <a:cubicBezTo>
                  <a:pt x="6449984" y="1580228"/>
                  <a:pt x="6474694" y="1604938"/>
                  <a:pt x="6474694" y="1635419"/>
                </a:cubicBezTo>
                <a:cubicBezTo>
                  <a:pt x="6474694" y="1665900"/>
                  <a:pt x="6449984" y="1690610"/>
                  <a:pt x="6419502" y="1690610"/>
                </a:cubicBezTo>
                <a:cubicBezTo>
                  <a:pt x="6389020" y="1690610"/>
                  <a:pt x="6364310" y="1665900"/>
                  <a:pt x="6364310" y="1635419"/>
                </a:cubicBezTo>
                <a:cubicBezTo>
                  <a:pt x="6364310" y="1604938"/>
                  <a:pt x="6389020" y="1580228"/>
                  <a:pt x="6419502" y="1580228"/>
                </a:cubicBezTo>
                <a:close/>
                <a:moveTo>
                  <a:pt x="6289208" y="1580228"/>
                </a:moveTo>
                <a:cubicBezTo>
                  <a:pt x="6319690" y="1580228"/>
                  <a:pt x="6344400" y="1604938"/>
                  <a:pt x="6344400" y="1635419"/>
                </a:cubicBezTo>
                <a:cubicBezTo>
                  <a:pt x="6344400" y="1665900"/>
                  <a:pt x="6319690" y="1690610"/>
                  <a:pt x="6289208" y="1690610"/>
                </a:cubicBezTo>
                <a:cubicBezTo>
                  <a:pt x="6258726" y="1690610"/>
                  <a:pt x="6234016" y="1665900"/>
                  <a:pt x="6234016" y="1635419"/>
                </a:cubicBezTo>
                <a:cubicBezTo>
                  <a:pt x="6234016" y="1604938"/>
                  <a:pt x="6258726" y="1580228"/>
                  <a:pt x="6289208" y="1580228"/>
                </a:cubicBezTo>
                <a:close/>
                <a:moveTo>
                  <a:pt x="6155572" y="1580228"/>
                </a:moveTo>
                <a:cubicBezTo>
                  <a:pt x="6186054" y="1580228"/>
                  <a:pt x="6210764" y="1604938"/>
                  <a:pt x="6210764" y="1635419"/>
                </a:cubicBezTo>
                <a:cubicBezTo>
                  <a:pt x="6210764" y="1665900"/>
                  <a:pt x="6186054" y="1690610"/>
                  <a:pt x="6155572" y="1690610"/>
                </a:cubicBezTo>
                <a:cubicBezTo>
                  <a:pt x="6125090" y="1690610"/>
                  <a:pt x="6100380" y="1665900"/>
                  <a:pt x="6100380" y="1635419"/>
                </a:cubicBezTo>
                <a:cubicBezTo>
                  <a:pt x="6100380" y="1604938"/>
                  <a:pt x="6125090" y="1580228"/>
                  <a:pt x="6155572" y="1580228"/>
                </a:cubicBezTo>
                <a:close/>
                <a:moveTo>
                  <a:pt x="6021938" y="1580228"/>
                </a:moveTo>
                <a:cubicBezTo>
                  <a:pt x="6052420" y="1580228"/>
                  <a:pt x="6077130" y="1604938"/>
                  <a:pt x="6077130" y="1635419"/>
                </a:cubicBezTo>
                <a:cubicBezTo>
                  <a:pt x="6077130" y="1665900"/>
                  <a:pt x="6052420" y="1690610"/>
                  <a:pt x="6021938" y="1690610"/>
                </a:cubicBezTo>
                <a:cubicBezTo>
                  <a:pt x="5991456" y="1690610"/>
                  <a:pt x="5966746" y="1665900"/>
                  <a:pt x="5966746" y="1635419"/>
                </a:cubicBezTo>
                <a:cubicBezTo>
                  <a:pt x="5966746" y="1604938"/>
                  <a:pt x="5991456" y="1580228"/>
                  <a:pt x="6021938" y="1580228"/>
                </a:cubicBezTo>
                <a:close/>
                <a:moveTo>
                  <a:pt x="5884964" y="1580228"/>
                </a:moveTo>
                <a:cubicBezTo>
                  <a:pt x="5915446" y="1580228"/>
                  <a:pt x="5940156" y="1604938"/>
                  <a:pt x="5940156" y="1635419"/>
                </a:cubicBezTo>
                <a:cubicBezTo>
                  <a:pt x="5940156" y="1665900"/>
                  <a:pt x="5915446" y="1690610"/>
                  <a:pt x="5884964" y="1690610"/>
                </a:cubicBezTo>
                <a:cubicBezTo>
                  <a:pt x="5854482" y="1690610"/>
                  <a:pt x="5829772" y="1665900"/>
                  <a:pt x="5829772" y="1635419"/>
                </a:cubicBezTo>
                <a:cubicBezTo>
                  <a:pt x="5829772" y="1604938"/>
                  <a:pt x="5854482" y="1580228"/>
                  <a:pt x="5884964" y="1580228"/>
                </a:cubicBezTo>
                <a:close/>
                <a:moveTo>
                  <a:pt x="5754670" y="1580228"/>
                </a:moveTo>
                <a:cubicBezTo>
                  <a:pt x="5785152" y="1580228"/>
                  <a:pt x="5809862" y="1604938"/>
                  <a:pt x="5809862" y="1635419"/>
                </a:cubicBezTo>
                <a:cubicBezTo>
                  <a:pt x="5809862" y="1665900"/>
                  <a:pt x="5785152" y="1690610"/>
                  <a:pt x="5754670" y="1690610"/>
                </a:cubicBezTo>
                <a:cubicBezTo>
                  <a:pt x="5724188" y="1690610"/>
                  <a:pt x="5699478" y="1665900"/>
                  <a:pt x="5699478" y="1635419"/>
                </a:cubicBezTo>
                <a:cubicBezTo>
                  <a:pt x="5699478" y="1604938"/>
                  <a:pt x="5724188" y="1580228"/>
                  <a:pt x="5754670" y="1580228"/>
                </a:cubicBezTo>
                <a:close/>
                <a:moveTo>
                  <a:pt x="5621035" y="1580228"/>
                </a:moveTo>
                <a:cubicBezTo>
                  <a:pt x="5651517" y="1580228"/>
                  <a:pt x="5676227" y="1604938"/>
                  <a:pt x="5676227" y="1635419"/>
                </a:cubicBezTo>
                <a:cubicBezTo>
                  <a:pt x="5676227" y="1665900"/>
                  <a:pt x="5651517" y="1690610"/>
                  <a:pt x="5621035" y="1690610"/>
                </a:cubicBezTo>
                <a:cubicBezTo>
                  <a:pt x="5590553" y="1690610"/>
                  <a:pt x="5565843" y="1665900"/>
                  <a:pt x="5565843" y="1635419"/>
                </a:cubicBezTo>
                <a:cubicBezTo>
                  <a:pt x="5565843" y="1604938"/>
                  <a:pt x="5590553" y="1580228"/>
                  <a:pt x="5621035" y="1580228"/>
                </a:cubicBezTo>
                <a:close/>
                <a:moveTo>
                  <a:pt x="5357105" y="1580228"/>
                </a:moveTo>
                <a:cubicBezTo>
                  <a:pt x="5387587" y="1580228"/>
                  <a:pt x="5412297" y="1604938"/>
                  <a:pt x="5412297" y="1635419"/>
                </a:cubicBezTo>
                <a:cubicBezTo>
                  <a:pt x="5412297" y="1665900"/>
                  <a:pt x="5387587" y="1690610"/>
                  <a:pt x="5357105" y="1690610"/>
                </a:cubicBezTo>
                <a:cubicBezTo>
                  <a:pt x="5326623" y="1690610"/>
                  <a:pt x="5301913" y="1665900"/>
                  <a:pt x="5301913" y="1635419"/>
                </a:cubicBezTo>
                <a:cubicBezTo>
                  <a:pt x="5301913" y="1604938"/>
                  <a:pt x="5326623" y="1580228"/>
                  <a:pt x="5357105" y="1580228"/>
                </a:cubicBezTo>
                <a:close/>
                <a:moveTo>
                  <a:pt x="5223473" y="1580228"/>
                </a:moveTo>
                <a:cubicBezTo>
                  <a:pt x="5253955" y="1580228"/>
                  <a:pt x="5278665" y="1604938"/>
                  <a:pt x="5278665" y="1635419"/>
                </a:cubicBezTo>
                <a:cubicBezTo>
                  <a:pt x="5278665" y="1665900"/>
                  <a:pt x="5253955" y="1690610"/>
                  <a:pt x="5223473" y="1690610"/>
                </a:cubicBezTo>
                <a:cubicBezTo>
                  <a:pt x="5192991" y="1690610"/>
                  <a:pt x="5168281" y="1665900"/>
                  <a:pt x="5168281" y="1635419"/>
                </a:cubicBezTo>
                <a:cubicBezTo>
                  <a:pt x="5168281" y="1604938"/>
                  <a:pt x="5192991" y="1580228"/>
                  <a:pt x="5223473" y="1580228"/>
                </a:cubicBezTo>
                <a:close/>
                <a:moveTo>
                  <a:pt x="5093178" y="1580228"/>
                </a:moveTo>
                <a:cubicBezTo>
                  <a:pt x="5123660" y="1580228"/>
                  <a:pt x="5148370" y="1604938"/>
                  <a:pt x="5148370" y="1635419"/>
                </a:cubicBezTo>
                <a:cubicBezTo>
                  <a:pt x="5148370" y="1665900"/>
                  <a:pt x="5123660" y="1690610"/>
                  <a:pt x="5093178" y="1690610"/>
                </a:cubicBezTo>
                <a:cubicBezTo>
                  <a:pt x="5062696" y="1690610"/>
                  <a:pt x="5037986" y="1665900"/>
                  <a:pt x="5037986" y="1635419"/>
                </a:cubicBezTo>
                <a:cubicBezTo>
                  <a:pt x="5037986" y="1604938"/>
                  <a:pt x="5062696" y="1580228"/>
                  <a:pt x="5093178" y="1580228"/>
                </a:cubicBezTo>
                <a:close/>
                <a:moveTo>
                  <a:pt x="4959543" y="1580228"/>
                </a:moveTo>
                <a:cubicBezTo>
                  <a:pt x="4990025" y="1580228"/>
                  <a:pt x="5014735" y="1604938"/>
                  <a:pt x="5014735" y="1635419"/>
                </a:cubicBezTo>
                <a:cubicBezTo>
                  <a:pt x="5014735" y="1665900"/>
                  <a:pt x="4990025" y="1690610"/>
                  <a:pt x="4959543" y="1690610"/>
                </a:cubicBezTo>
                <a:cubicBezTo>
                  <a:pt x="4929061" y="1690610"/>
                  <a:pt x="4904351" y="1665900"/>
                  <a:pt x="4904351" y="1635419"/>
                </a:cubicBezTo>
                <a:cubicBezTo>
                  <a:pt x="4904351" y="1604938"/>
                  <a:pt x="4929061" y="1580228"/>
                  <a:pt x="4959543" y="1580228"/>
                </a:cubicBezTo>
                <a:close/>
                <a:moveTo>
                  <a:pt x="4829251" y="1580228"/>
                </a:moveTo>
                <a:cubicBezTo>
                  <a:pt x="4859733" y="1580228"/>
                  <a:pt x="4884443" y="1604938"/>
                  <a:pt x="4884443" y="1635419"/>
                </a:cubicBezTo>
                <a:cubicBezTo>
                  <a:pt x="4884443" y="1665900"/>
                  <a:pt x="4859733" y="1690610"/>
                  <a:pt x="4829251" y="1690610"/>
                </a:cubicBezTo>
                <a:cubicBezTo>
                  <a:pt x="4798769" y="1690610"/>
                  <a:pt x="4774059" y="1665900"/>
                  <a:pt x="4774059" y="1635419"/>
                </a:cubicBezTo>
                <a:cubicBezTo>
                  <a:pt x="4774059" y="1604938"/>
                  <a:pt x="4798769" y="1580228"/>
                  <a:pt x="4829251" y="1580228"/>
                </a:cubicBezTo>
                <a:close/>
                <a:moveTo>
                  <a:pt x="4695613" y="1580228"/>
                </a:moveTo>
                <a:cubicBezTo>
                  <a:pt x="4726095" y="1580228"/>
                  <a:pt x="4750805" y="1604938"/>
                  <a:pt x="4750805" y="1635419"/>
                </a:cubicBezTo>
                <a:cubicBezTo>
                  <a:pt x="4750805" y="1665900"/>
                  <a:pt x="4726095" y="1690610"/>
                  <a:pt x="4695613" y="1690610"/>
                </a:cubicBezTo>
                <a:cubicBezTo>
                  <a:pt x="4665131" y="1690610"/>
                  <a:pt x="4640421" y="1665900"/>
                  <a:pt x="4640421" y="1635419"/>
                </a:cubicBezTo>
                <a:cubicBezTo>
                  <a:pt x="4640421" y="1604938"/>
                  <a:pt x="4665131" y="1580228"/>
                  <a:pt x="4695613" y="1580228"/>
                </a:cubicBezTo>
                <a:close/>
                <a:moveTo>
                  <a:pt x="4565322" y="1580228"/>
                </a:moveTo>
                <a:cubicBezTo>
                  <a:pt x="4595804" y="1580228"/>
                  <a:pt x="4620514" y="1604938"/>
                  <a:pt x="4620514" y="1635419"/>
                </a:cubicBezTo>
                <a:cubicBezTo>
                  <a:pt x="4620514" y="1665900"/>
                  <a:pt x="4595804" y="1690610"/>
                  <a:pt x="4565322" y="1690610"/>
                </a:cubicBezTo>
                <a:cubicBezTo>
                  <a:pt x="4534840" y="1690610"/>
                  <a:pt x="4510130" y="1665900"/>
                  <a:pt x="4510130" y="1635419"/>
                </a:cubicBezTo>
                <a:cubicBezTo>
                  <a:pt x="4510130" y="1604938"/>
                  <a:pt x="4534840" y="1580228"/>
                  <a:pt x="4565322" y="1580228"/>
                </a:cubicBezTo>
                <a:close/>
                <a:moveTo>
                  <a:pt x="3098681" y="1580228"/>
                </a:moveTo>
                <a:cubicBezTo>
                  <a:pt x="3129163" y="1580228"/>
                  <a:pt x="3153873" y="1604938"/>
                  <a:pt x="3153873" y="1635419"/>
                </a:cubicBezTo>
                <a:cubicBezTo>
                  <a:pt x="3153873" y="1665900"/>
                  <a:pt x="3129163" y="1690610"/>
                  <a:pt x="3098681" y="1690610"/>
                </a:cubicBezTo>
                <a:cubicBezTo>
                  <a:pt x="3068199" y="1690610"/>
                  <a:pt x="3043489" y="1665900"/>
                  <a:pt x="3043489" y="1635419"/>
                </a:cubicBezTo>
                <a:cubicBezTo>
                  <a:pt x="3043489" y="1604938"/>
                  <a:pt x="3068199" y="1580228"/>
                  <a:pt x="3098681" y="1580228"/>
                </a:cubicBezTo>
                <a:close/>
                <a:moveTo>
                  <a:pt x="2971729" y="1580228"/>
                </a:moveTo>
                <a:cubicBezTo>
                  <a:pt x="3002211" y="1580228"/>
                  <a:pt x="3026921" y="1604938"/>
                  <a:pt x="3026921" y="1635419"/>
                </a:cubicBezTo>
                <a:cubicBezTo>
                  <a:pt x="3026921" y="1665900"/>
                  <a:pt x="3002211" y="1690610"/>
                  <a:pt x="2971729" y="1690610"/>
                </a:cubicBezTo>
                <a:cubicBezTo>
                  <a:pt x="2941247" y="1690610"/>
                  <a:pt x="2916537" y="1665900"/>
                  <a:pt x="2916537" y="1635419"/>
                </a:cubicBezTo>
                <a:cubicBezTo>
                  <a:pt x="2916537" y="1604938"/>
                  <a:pt x="2941247" y="1580228"/>
                  <a:pt x="2971729" y="1580228"/>
                </a:cubicBezTo>
                <a:close/>
                <a:moveTo>
                  <a:pt x="2834783" y="1580228"/>
                </a:moveTo>
                <a:cubicBezTo>
                  <a:pt x="2865264" y="1580228"/>
                  <a:pt x="2889974" y="1604938"/>
                  <a:pt x="2889974" y="1635419"/>
                </a:cubicBezTo>
                <a:cubicBezTo>
                  <a:pt x="2889974" y="1665900"/>
                  <a:pt x="2865264" y="1690610"/>
                  <a:pt x="2834783" y="1690610"/>
                </a:cubicBezTo>
                <a:cubicBezTo>
                  <a:pt x="2804300" y="1690610"/>
                  <a:pt x="2779590" y="1665900"/>
                  <a:pt x="2779590" y="1635419"/>
                </a:cubicBezTo>
                <a:cubicBezTo>
                  <a:pt x="2779590" y="1604938"/>
                  <a:pt x="2804300" y="1580228"/>
                  <a:pt x="2834783" y="1580228"/>
                </a:cubicBezTo>
                <a:close/>
                <a:moveTo>
                  <a:pt x="2707828" y="1580228"/>
                </a:moveTo>
                <a:cubicBezTo>
                  <a:pt x="2738310" y="1580228"/>
                  <a:pt x="2763021" y="1604938"/>
                  <a:pt x="2763021" y="1635419"/>
                </a:cubicBezTo>
                <a:cubicBezTo>
                  <a:pt x="2763021" y="1665900"/>
                  <a:pt x="2738310" y="1690610"/>
                  <a:pt x="2707828" y="1690610"/>
                </a:cubicBezTo>
                <a:cubicBezTo>
                  <a:pt x="2677345" y="1690610"/>
                  <a:pt x="2652636" y="1665900"/>
                  <a:pt x="2652636" y="1635419"/>
                </a:cubicBezTo>
                <a:cubicBezTo>
                  <a:pt x="2652636" y="1604938"/>
                  <a:pt x="2677345" y="1580228"/>
                  <a:pt x="2707828" y="1580228"/>
                </a:cubicBezTo>
                <a:close/>
                <a:moveTo>
                  <a:pt x="2570854" y="1580228"/>
                </a:moveTo>
                <a:cubicBezTo>
                  <a:pt x="2601336" y="1580228"/>
                  <a:pt x="2626046" y="1604938"/>
                  <a:pt x="2626046" y="1635419"/>
                </a:cubicBezTo>
                <a:cubicBezTo>
                  <a:pt x="2626046" y="1665900"/>
                  <a:pt x="2601336" y="1690610"/>
                  <a:pt x="2570854" y="1690610"/>
                </a:cubicBezTo>
                <a:cubicBezTo>
                  <a:pt x="2540372" y="1690610"/>
                  <a:pt x="2515662" y="1665900"/>
                  <a:pt x="2515662" y="1635419"/>
                </a:cubicBezTo>
                <a:cubicBezTo>
                  <a:pt x="2515662" y="1604938"/>
                  <a:pt x="2540372" y="1580228"/>
                  <a:pt x="2570854" y="1580228"/>
                </a:cubicBezTo>
                <a:close/>
                <a:moveTo>
                  <a:pt x="2437218" y="1580228"/>
                </a:moveTo>
                <a:cubicBezTo>
                  <a:pt x="2467700" y="1580228"/>
                  <a:pt x="2492409" y="1604938"/>
                  <a:pt x="2492409" y="1635419"/>
                </a:cubicBezTo>
                <a:cubicBezTo>
                  <a:pt x="2492409" y="1665900"/>
                  <a:pt x="2467700" y="1690610"/>
                  <a:pt x="2437218" y="1690610"/>
                </a:cubicBezTo>
                <a:cubicBezTo>
                  <a:pt x="2406736" y="1690610"/>
                  <a:pt x="2382026" y="1665900"/>
                  <a:pt x="2382026" y="1635419"/>
                </a:cubicBezTo>
                <a:cubicBezTo>
                  <a:pt x="2382026" y="1604938"/>
                  <a:pt x="2406736" y="1580228"/>
                  <a:pt x="2437218" y="1580228"/>
                </a:cubicBezTo>
                <a:close/>
                <a:moveTo>
                  <a:pt x="2303586" y="1580228"/>
                </a:moveTo>
                <a:cubicBezTo>
                  <a:pt x="2334067" y="1580228"/>
                  <a:pt x="2358778" y="1604938"/>
                  <a:pt x="2358778" y="1635419"/>
                </a:cubicBezTo>
                <a:cubicBezTo>
                  <a:pt x="2358778" y="1665900"/>
                  <a:pt x="2334067" y="1690610"/>
                  <a:pt x="2303586" y="1690610"/>
                </a:cubicBezTo>
                <a:cubicBezTo>
                  <a:pt x="2273104" y="1690610"/>
                  <a:pt x="2248394" y="1665900"/>
                  <a:pt x="2248394" y="1635419"/>
                </a:cubicBezTo>
                <a:cubicBezTo>
                  <a:pt x="2248394" y="1604938"/>
                  <a:pt x="2273104" y="1580228"/>
                  <a:pt x="2303586" y="1580228"/>
                </a:cubicBezTo>
                <a:close/>
                <a:moveTo>
                  <a:pt x="2173293" y="1580228"/>
                </a:moveTo>
                <a:cubicBezTo>
                  <a:pt x="2203775" y="1580228"/>
                  <a:pt x="2228486" y="1604938"/>
                  <a:pt x="2228486" y="1635419"/>
                </a:cubicBezTo>
                <a:cubicBezTo>
                  <a:pt x="2228486" y="1665900"/>
                  <a:pt x="2203775" y="1690610"/>
                  <a:pt x="2173293" y="1690610"/>
                </a:cubicBezTo>
                <a:cubicBezTo>
                  <a:pt x="2142811" y="1690610"/>
                  <a:pt x="2118101" y="1665900"/>
                  <a:pt x="2118101" y="1635419"/>
                </a:cubicBezTo>
                <a:cubicBezTo>
                  <a:pt x="2118101" y="1604938"/>
                  <a:pt x="2142811" y="1580228"/>
                  <a:pt x="2173293" y="1580228"/>
                </a:cubicBezTo>
                <a:close/>
                <a:moveTo>
                  <a:pt x="2039658" y="1580228"/>
                </a:moveTo>
                <a:cubicBezTo>
                  <a:pt x="2070140" y="1580228"/>
                  <a:pt x="2094851" y="1604938"/>
                  <a:pt x="2094851" y="1635419"/>
                </a:cubicBezTo>
                <a:cubicBezTo>
                  <a:pt x="2094851" y="1665900"/>
                  <a:pt x="2070140" y="1690610"/>
                  <a:pt x="2039658" y="1690610"/>
                </a:cubicBezTo>
                <a:cubicBezTo>
                  <a:pt x="2009176" y="1690610"/>
                  <a:pt x="1984465" y="1665900"/>
                  <a:pt x="1984465" y="1635419"/>
                </a:cubicBezTo>
                <a:cubicBezTo>
                  <a:pt x="1984465" y="1604938"/>
                  <a:pt x="2009176" y="1580228"/>
                  <a:pt x="2039658" y="1580228"/>
                </a:cubicBezTo>
                <a:close/>
                <a:moveTo>
                  <a:pt x="9068807" y="1459958"/>
                </a:moveTo>
                <a:cubicBezTo>
                  <a:pt x="9099289" y="1459958"/>
                  <a:pt x="9123999" y="1484668"/>
                  <a:pt x="9123999" y="1515149"/>
                </a:cubicBezTo>
                <a:cubicBezTo>
                  <a:pt x="9123999" y="1545630"/>
                  <a:pt x="9099289" y="1570340"/>
                  <a:pt x="9068807" y="1570340"/>
                </a:cubicBezTo>
                <a:cubicBezTo>
                  <a:pt x="9038325" y="1570340"/>
                  <a:pt x="9013615" y="1545630"/>
                  <a:pt x="9013615" y="1515149"/>
                </a:cubicBezTo>
                <a:cubicBezTo>
                  <a:pt x="9013615" y="1484668"/>
                  <a:pt x="9038325" y="1459958"/>
                  <a:pt x="9068807" y="1459958"/>
                </a:cubicBezTo>
                <a:close/>
                <a:moveTo>
                  <a:pt x="8671244" y="1459958"/>
                </a:moveTo>
                <a:cubicBezTo>
                  <a:pt x="8701726" y="1459958"/>
                  <a:pt x="8726436" y="1484668"/>
                  <a:pt x="8726436" y="1515149"/>
                </a:cubicBezTo>
                <a:cubicBezTo>
                  <a:pt x="8726436" y="1545630"/>
                  <a:pt x="8701726" y="1570340"/>
                  <a:pt x="8671244" y="1570340"/>
                </a:cubicBezTo>
                <a:cubicBezTo>
                  <a:pt x="8640762" y="1570340"/>
                  <a:pt x="8616052" y="1545630"/>
                  <a:pt x="8616052" y="1515149"/>
                </a:cubicBezTo>
                <a:cubicBezTo>
                  <a:pt x="8616052" y="1484668"/>
                  <a:pt x="8640762" y="1459958"/>
                  <a:pt x="8671244" y="1459958"/>
                </a:cubicBezTo>
                <a:close/>
                <a:moveTo>
                  <a:pt x="8537612" y="1459958"/>
                </a:moveTo>
                <a:cubicBezTo>
                  <a:pt x="8568094" y="1459958"/>
                  <a:pt x="8592804" y="1484668"/>
                  <a:pt x="8592804" y="1515149"/>
                </a:cubicBezTo>
                <a:cubicBezTo>
                  <a:pt x="8592804" y="1545630"/>
                  <a:pt x="8568094" y="1570340"/>
                  <a:pt x="8537612" y="1570340"/>
                </a:cubicBezTo>
                <a:cubicBezTo>
                  <a:pt x="8507130" y="1570340"/>
                  <a:pt x="8482420" y="1545630"/>
                  <a:pt x="8482420" y="1515149"/>
                </a:cubicBezTo>
                <a:cubicBezTo>
                  <a:pt x="8482420" y="1484668"/>
                  <a:pt x="8507130" y="1459958"/>
                  <a:pt x="8537612" y="1459958"/>
                </a:cubicBezTo>
                <a:close/>
                <a:moveTo>
                  <a:pt x="8407316" y="1459958"/>
                </a:moveTo>
                <a:cubicBezTo>
                  <a:pt x="8437798" y="1459958"/>
                  <a:pt x="8462508" y="1484668"/>
                  <a:pt x="8462508" y="1515149"/>
                </a:cubicBezTo>
                <a:cubicBezTo>
                  <a:pt x="8462508" y="1545630"/>
                  <a:pt x="8437798" y="1570340"/>
                  <a:pt x="8407316" y="1570340"/>
                </a:cubicBezTo>
                <a:cubicBezTo>
                  <a:pt x="8376834" y="1570340"/>
                  <a:pt x="8352124" y="1545630"/>
                  <a:pt x="8352124" y="1515149"/>
                </a:cubicBezTo>
                <a:cubicBezTo>
                  <a:pt x="8352124" y="1484668"/>
                  <a:pt x="8376834" y="1459958"/>
                  <a:pt x="8407316" y="1459958"/>
                </a:cubicBezTo>
                <a:close/>
                <a:moveTo>
                  <a:pt x="8273682" y="1459958"/>
                </a:moveTo>
                <a:cubicBezTo>
                  <a:pt x="8304164" y="1459958"/>
                  <a:pt x="8328874" y="1484668"/>
                  <a:pt x="8328874" y="1515149"/>
                </a:cubicBezTo>
                <a:cubicBezTo>
                  <a:pt x="8328874" y="1545630"/>
                  <a:pt x="8304164" y="1570340"/>
                  <a:pt x="8273682" y="1570340"/>
                </a:cubicBezTo>
                <a:cubicBezTo>
                  <a:pt x="8243200" y="1570340"/>
                  <a:pt x="8218490" y="1545630"/>
                  <a:pt x="8218490" y="1515149"/>
                </a:cubicBezTo>
                <a:cubicBezTo>
                  <a:pt x="8218490" y="1484668"/>
                  <a:pt x="8243200" y="1459958"/>
                  <a:pt x="8273682" y="1459958"/>
                </a:cubicBezTo>
                <a:close/>
                <a:moveTo>
                  <a:pt x="8143388" y="1459958"/>
                </a:moveTo>
                <a:cubicBezTo>
                  <a:pt x="8173870" y="1459958"/>
                  <a:pt x="8198580" y="1484668"/>
                  <a:pt x="8198580" y="1515149"/>
                </a:cubicBezTo>
                <a:cubicBezTo>
                  <a:pt x="8198580" y="1545630"/>
                  <a:pt x="8173870" y="1570340"/>
                  <a:pt x="8143388" y="1570340"/>
                </a:cubicBezTo>
                <a:cubicBezTo>
                  <a:pt x="8112906" y="1570340"/>
                  <a:pt x="8088196" y="1545630"/>
                  <a:pt x="8088196" y="1515149"/>
                </a:cubicBezTo>
                <a:cubicBezTo>
                  <a:pt x="8088196" y="1484668"/>
                  <a:pt x="8112906" y="1459958"/>
                  <a:pt x="8143388" y="1459958"/>
                </a:cubicBezTo>
                <a:close/>
                <a:moveTo>
                  <a:pt x="8009753" y="1459958"/>
                </a:moveTo>
                <a:cubicBezTo>
                  <a:pt x="8040235" y="1459958"/>
                  <a:pt x="8064945" y="1484668"/>
                  <a:pt x="8064945" y="1515149"/>
                </a:cubicBezTo>
                <a:cubicBezTo>
                  <a:pt x="8064945" y="1545630"/>
                  <a:pt x="8040235" y="1570340"/>
                  <a:pt x="8009753" y="1570340"/>
                </a:cubicBezTo>
                <a:cubicBezTo>
                  <a:pt x="7979271" y="1570340"/>
                  <a:pt x="7954561" y="1545630"/>
                  <a:pt x="7954561" y="1515149"/>
                </a:cubicBezTo>
                <a:cubicBezTo>
                  <a:pt x="7954561" y="1484668"/>
                  <a:pt x="7979271" y="1459958"/>
                  <a:pt x="8009753" y="1459958"/>
                </a:cubicBezTo>
                <a:close/>
                <a:moveTo>
                  <a:pt x="7876118" y="1459958"/>
                </a:moveTo>
                <a:cubicBezTo>
                  <a:pt x="7906600" y="1459958"/>
                  <a:pt x="7931310" y="1484668"/>
                  <a:pt x="7931310" y="1515149"/>
                </a:cubicBezTo>
                <a:cubicBezTo>
                  <a:pt x="7931310" y="1545630"/>
                  <a:pt x="7906600" y="1570340"/>
                  <a:pt x="7876118" y="1570340"/>
                </a:cubicBezTo>
                <a:cubicBezTo>
                  <a:pt x="7845636" y="1570340"/>
                  <a:pt x="7820926" y="1545630"/>
                  <a:pt x="7820926" y="1515149"/>
                </a:cubicBezTo>
                <a:cubicBezTo>
                  <a:pt x="7820926" y="1484668"/>
                  <a:pt x="7845636" y="1459958"/>
                  <a:pt x="7876118" y="1459958"/>
                </a:cubicBezTo>
                <a:close/>
                <a:moveTo>
                  <a:pt x="7745823" y="1459958"/>
                </a:moveTo>
                <a:cubicBezTo>
                  <a:pt x="7776305" y="1459958"/>
                  <a:pt x="7801015" y="1484668"/>
                  <a:pt x="7801015" y="1515149"/>
                </a:cubicBezTo>
                <a:cubicBezTo>
                  <a:pt x="7801015" y="1545630"/>
                  <a:pt x="7776305" y="1570340"/>
                  <a:pt x="7745823" y="1570340"/>
                </a:cubicBezTo>
                <a:cubicBezTo>
                  <a:pt x="7715341" y="1570340"/>
                  <a:pt x="7690631" y="1545630"/>
                  <a:pt x="7690631" y="1515149"/>
                </a:cubicBezTo>
                <a:cubicBezTo>
                  <a:pt x="7690631" y="1484668"/>
                  <a:pt x="7715341" y="1459958"/>
                  <a:pt x="7745823" y="1459958"/>
                </a:cubicBezTo>
                <a:close/>
                <a:moveTo>
                  <a:pt x="7608849" y="1459958"/>
                </a:moveTo>
                <a:cubicBezTo>
                  <a:pt x="7639331" y="1459958"/>
                  <a:pt x="7664041" y="1484668"/>
                  <a:pt x="7664041" y="1515149"/>
                </a:cubicBezTo>
                <a:cubicBezTo>
                  <a:pt x="7664041" y="1545630"/>
                  <a:pt x="7639331" y="1570340"/>
                  <a:pt x="7608849" y="1570340"/>
                </a:cubicBezTo>
                <a:cubicBezTo>
                  <a:pt x="7578367" y="1570340"/>
                  <a:pt x="7553657" y="1545630"/>
                  <a:pt x="7553657" y="1515149"/>
                </a:cubicBezTo>
                <a:cubicBezTo>
                  <a:pt x="7553657" y="1484668"/>
                  <a:pt x="7578367" y="1459958"/>
                  <a:pt x="7608849" y="1459958"/>
                </a:cubicBezTo>
                <a:close/>
                <a:moveTo>
                  <a:pt x="7481897" y="1459958"/>
                </a:moveTo>
                <a:cubicBezTo>
                  <a:pt x="7512379" y="1459958"/>
                  <a:pt x="7537089" y="1484668"/>
                  <a:pt x="7537089" y="1515149"/>
                </a:cubicBezTo>
                <a:cubicBezTo>
                  <a:pt x="7537089" y="1545630"/>
                  <a:pt x="7512379" y="1570340"/>
                  <a:pt x="7481897" y="1570340"/>
                </a:cubicBezTo>
                <a:cubicBezTo>
                  <a:pt x="7451415" y="1570340"/>
                  <a:pt x="7426705" y="1545630"/>
                  <a:pt x="7426705" y="1515149"/>
                </a:cubicBezTo>
                <a:cubicBezTo>
                  <a:pt x="7426705" y="1484668"/>
                  <a:pt x="7451415" y="1459958"/>
                  <a:pt x="7481897" y="1459958"/>
                </a:cubicBezTo>
                <a:close/>
                <a:moveTo>
                  <a:pt x="7341579" y="1459958"/>
                </a:moveTo>
                <a:cubicBezTo>
                  <a:pt x="7372061" y="1459958"/>
                  <a:pt x="7396771" y="1484668"/>
                  <a:pt x="7396771" y="1515149"/>
                </a:cubicBezTo>
                <a:cubicBezTo>
                  <a:pt x="7396771" y="1545630"/>
                  <a:pt x="7372061" y="1570340"/>
                  <a:pt x="7341579" y="1570340"/>
                </a:cubicBezTo>
                <a:cubicBezTo>
                  <a:pt x="7311097" y="1570340"/>
                  <a:pt x="7286387" y="1545630"/>
                  <a:pt x="7286387" y="1515149"/>
                </a:cubicBezTo>
                <a:cubicBezTo>
                  <a:pt x="7286387" y="1484668"/>
                  <a:pt x="7311097" y="1459958"/>
                  <a:pt x="7341579" y="1459958"/>
                </a:cubicBezTo>
                <a:close/>
                <a:moveTo>
                  <a:pt x="7211286" y="1459958"/>
                </a:moveTo>
                <a:cubicBezTo>
                  <a:pt x="7241768" y="1459958"/>
                  <a:pt x="7266478" y="1484668"/>
                  <a:pt x="7266478" y="1515149"/>
                </a:cubicBezTo>
                <a:cubicBezTo>
                  <a:pt x="7266478" y="1545630"/>
                  <a:pt x="7241768" y="1570340"/>
                  <a:pt x="7211286" y="1570340"/>
                </a:cubicBezTo>
                <a:cubicBezTo>
                  <a:pt x="7180804" y="1570340"/>
                  <a:pt x="7156094" y="1545630"/>
                  <a:pt x="7156094" y="1515149"/>
                </a:cubicBezTo>
                <a:cubicBezTo>
                  <a:pt x="7156094" y="1484668"/>
                  <a:pt x="7180804" y="1459958"/>
                  <a:pt x="7211286" y="1459958"/>
                </a:cubicBezTo>
                <a:close/>
                <a:moveTo>
                  <a:pt x="7080993" y="1459958"/>
                </a:moveTo>
                <a:cubicBezTo>
                  <a:pt x="7111475" y="1459958"/>
                  <a:pt x="7136185" y="1484668"/>
                  <a:pt x="7136185" y="1515149"/>
                </a:cubicBezTo>
                <a:cubicBezTo>
                  <a:pt x="7136185" y="1545630"/>
                  <a:pt x="7111475" y="1570340"/>
                  <a:pt x="7080993" y="1570340"/>
                </a:cubicBezTo>
                <a:cubicBezTo>
                  <a:pt x="7050511" y="1570340"/>
                  <a:pt x="7025801" y="1545630"/>
                  <a:pt x="7025801" y="1515149"/>
                </a:cubicBezTo>
                <a:cubicBezTo>
                  <a:pt x="7025801" y="1484668"/>
                  <a:pt x="7050511" y="1459958"/>
                  <a:pt x="7080993" y="1459958"/>
                </a:cubicBezTo>
                <a:close/>
                <a:moveTo>
                  <a:pt x="6947357" y="1459958"/>
                </a:moveTo>
                <a:cubicBezTo>
                  <a:pt x="6977839" y="1459958"/>
                  <a:pt x="7002549" y="1484668"/>
                  <a:pt x="7002549" y="1515149"/>
                </a:cubicBezTo>
                <a:cubicBezTo>
                  <a:pt x="7002549" y="1545630"/>
                  <a:pt x="6977839" y="1570340"/>
                  <a:pt x="6947357" y="1570340"/>
                </a:cubicBezTo>
                <a:cubicBezTo>
                  <a:pt x="6916875" y="1570340"/>
                  <a:pt x="6892165" y="1545630"/>
                  <a:pt x="6892165" y="1515149"/>
                </a:cubicBezTo>
                <a:cubicBezTo>
                  <a:pt x="6892165" y="1484668"/>
                  <a:pt x="6916875" y="1459958"/>
                  <a:pt x="6947357" y="1459958"/>
                </a:cubicBezTo>
                <a:close/>
                <a:moveTo>
                  <a:pt x="6817064" y="1459958"/>
                </a:moveTo>
                <a:cubicBezTo>
                  <a:pt x="6847546" y="1459958"/>
                  <a:pt x="6872256" y="1484668"/>
                  <a:pt x="6872256" y="1515149"/>
                </a:cubicBezTo>
                <a:cubicBezTo>
                  <a:pt x="6872256" y="1545630"/>
                  <a:pt x="6847546" y="1570340"/>
                  <a:pt x="6817064" y="1570340"/>
                </a:cubicBezTo>
                <a:cubicBezTo>
                  <a:pt x="6786582" y="1570340"/>
                  <a:pt x="6761872" y="1545630"/>
                  <a:pt x="6761872" y="1515149"/>
                </a:cubicBezTo>
                <a:cubicBezTo>
                  <a:pt x="6761872" y="1484668"/>
                  <a:pt x="6786582" y="1459958"/>
                  <a:pt x="6817064" y="1459958"/>
                </a:cubicBezTo>
                <a:close/>
                <a:moveTo>
                  <a:pt x="6683431" y="1459958"/>
                </a:moveTo>
                <a:cubicBezTo>
                  <a:pt x="6713913" y="1459958"/>
                  <a:pt x="6738623" y="1484668"/>
                  <a:pt x="6738623" y="1515149"/>
                </a:cubicBezTo>
                <a:cubicBezTo>
                  <a:pt x="6738623" y="1545630"/>
                  <a:pt x="6713913" y="1570340"/>
                  <a:pt x="6683431" y="1570340"/>
                </a:cubicBezTo>
                <a:cubicBezTo>
                  <a:pt x="6652949" y="1570340"/>
                  <a:pt x="6628239" y="1545630"/>
                  <a:pt x="6628239" y="1515149"/>
                </a:cubicBezTo>
                <a:cubicBezTo>
                  <a:pt x="6628239" y="1484668"/>
                  <a:pt x="6652949" y="1459958"/>
                  <a:pt x="6683431" y="1459958"/>
                </a:cubicBezTo>
                <a:close/>
                <a:moveTo>
                  <a:pt x="6553137" y="1459958"/>
                </a:moveTo>
                <a:cubicBezTo>
                  <a:pt x="6583619" y="1459958"/>
                  <a:pt x="6608329" y="1484668"/>
                  <a:pt x="6608329" y="1515149"/>
                </a:cubicBezTo>
                <a:cubicBezTo>
                  <a:pt x="6608329" y="1545630"/>
                  <a:pt x="6583619" y="1570340"/>
                  <a:pt x="6553137" y="1570340"/>
                </a:cubicBezTo>
                <a:cubicBezTo>
                  <a:pt x="6522655" y="1570340"/>
                  <a:pt x="6497945" y="1545630"/>
                  <a:pt x="6497945" y="1515149"/>
                </a:cubicBezTo>
                <a:cubicBezTo>
                  <a:pt x="6497945" y="1484668"/>
                  <a:pt x="6522655" y="1459958"/>
                  <a:pt x="6553137" y="1459958"/>
                </a:cubicBezTo>
                <a:close/>
                <a:moveTo>
                  <a:pt x="6419502" y="1459958"/>
                </a:moveTo>
                <a:cubicBezTo>
                  <a:pt x="6449984" y="1459958"/>
                  <a:pt x="6474694" y="1484668"/>
                  <a:pt x="6474694" y="1515149"/>
                </a:cubicBezTo>
                <a:cubicBezTo>
                  <a:pt x="6474694" y="1545630"/>
                  <a:pt x="6449984" y="1570340"/>
                  <a:pt x="6419502" y="1570340"/>
                </a:cubicBezTo>
                <a:cubicBezTo>
                  <a:pt x="6389020" y="1570340"/>
                  <a:pt x="6364310" y="1545630"/>
                  <a:pt x="6364310" y="1515149"/>
                </a:cubicBezTo>
                <a:cubicBezTo>
                  <a:pt x="6364310" y="1484668"/>
                  <a:pt x="6389020" y="1459958"/>
                  <a:pt x="6419502" y="1459958"/>
                </a:cubicBezTo>
                <a:close/>
                <a:moveTo>
                  <a:pt x="6289207" y="1459958"/>
                </a:moveTo>
                <a:cubicBezTo>
                  <a:pt x="6319689" y="1459958"/>
                  <a:pt x="6344399" y="1484668"/>
                  <a:pt x="6344399" y="1515149"/>
                </a:cubicBezTo>
                <a:cubicBezTo>
                  <a:pt x="6344399" y="1545630"/>
                  <a:pt x="6319689" y="1570340"/>
                  <a:pt x="6289207" y="1570340"/>
                </a:cubicBezTo>
                <a:cubicBezTo>
                  <a:pt x="6258725" y="1570340"/>
                  <a:pt x="6234015" y="1545630"/>
                  <a:pt x="6234015" y="1515149"/>
                </a:cubicBezTo>
                <a:cubicBezTo>
                  <a:pt x="6234015" y="1484668"/>
                  <a:pt x="6258725" y="1459958"/>
                  <a:pt x="6289207" y="1459958"/>
                </a:cubicBezTo>
                <a:close/>
                <a:moveTo>
                  <a:pt x="6155573" y="1459958"/>
                </a:moveTo>
                <a:cubicBezTo>
                  <a:pt x="6186055" y="1459958"/>
                  <a:pt x="6210765" y="1484668"/>
                  <a:pt x="6210765" y="1515149"/>
                </a:cubicBezTo>
                <a:cubicBezTo>
                  <a:pt x="6210765" y="1545630"/>
                  <a:pt x="6186055" y="1570340"/>
                  <a:pt x="6155573" y="1570340"/>
                </a:cubicBezTo>
                <a:cubicBezTo>
                  <a:pt x="6125091" y="1570340"/>
                  <a:pt x="6100381" y="1545630"/>
                  <a:pt x="6100381" y="1515149"/>
                </a:cubicBezTo>
                <a:cubicBezTo>
                  <a:pt x="6100381" y="1484668"/>
                  <a:pt x="6125091" y="1459958"/>
                  <a:pt x="6155573" y="1459958"/>
                </a:cubicBezTo>
                <a:close/>
                <a:moveTo>
                  <a:pt x="6021939" y="1459958"/>
                </a:moveTo>
                <a:cubicBezTo>
                  <a:pt x="6052421" y="1459958"/>
                  <a:pt x="6077131" y="1484668"/>
                  <a:pt x="6077131" y="1515149"/>
                </a:cubicBezTo>
                <a:cubicBezTo>
                  <a:pt x="6077131" y="1545630"/>
                  <a:pt x="6052421" y="1570340"/>
                  <a:pt x="6021939" y="1570340"/>
                </a:cubicBezTo>
                <a:cubicBezTo>
                  <a:pt x="5991457" y="1570340"/>
                  <a:pt x="5966747" y="1545630"/>
                  <a:pt x="5966747" y="1515149"/>
                </a:cubicBezTo>
                <a:cubicBezTo>
                  <a:pt x="5966747" y="1484668"/>
                  <a:pt x="5991457" y="1459958"/>
                  <a:pt x="6021939" y="1459958"/>
                </a:cubicBezTo>
                <a:close/>
                <a:moveTo>
                  <a:pt x="5884964" y="1459958"/>
                </a:moveTo>
                <a:cubicBezTo>
                  <a:pt x="5915446" y="1459958"/>
                  <a:pt x="5940156" y="1484668"/>
                  <a:pt x="5940156" y="1515149"/>
                </a:cubicBezTo>
                <a:cubicBezTo>
                  <a:pt x="5940156" y="1545630"/>
                  <a:pt x="5915446" y="1570340"/>
                  <a:pt x="5884964" y="1570340"/>
                </a:cubicBezTo>
                <a:cubicBezTo>
                  <a:pt x="5854482" y="1570340"/>
                  <a:pt x="5829772" y="1545630"/>
                  <a:pt x="5829772" y="1515149"/>
                </a:cubicBezTo>
                <a:cubicBezTo>
                  <a:pt x="5829772" y="1484668"/>
                  <a:pt x="5854482" y="1459958"/>
                  <a:pt x="5884964" y="1459958"/>
                </a:cubicBezTo>
                <a:close/>
                <a:moveTo>
                  <a:pt x="5754668" y="1459958"/>
                </a:moveTo>
                <a:cubicBezTo>
                  <a:pt x="5785150" y="1459958"/>
                  <a:pt x="5809860" y="1484668"/>
                  <a:pt x="5809860" y="1515149"/>
                </a:cubicBezTo>
                <a:cubicBezTo>
                  <a:pt x="5809860" y="1545630"/>
                  <a:pt x="5785150" y="1570340"/>
                  <a:pt x="5754668" y="1570340"/>
                </a:cubicBezTo>
                <a:cubicBezTo>
                  <a:pt x="5724186" y="1570340"/>
                  <a:pt x="5699476" y="1545630"/>
                  <a:pt x="5699476" y="1515149"/>
                </a:cubicBezTo>
                <a:cubicBezTo>
                  <a:pt x="5699476" y="1484668"/>
                  <a:pt x="5724186" y="1459958"/>
                  <a:pt x="5754668" y="1459958"/>
                </a:cubicBezTo>
                <a:close/>
                <a:moveTo>
                  <a:pt x="5621034" y="1459958"/>
                </a:moveTo>
                <a:cubicBezTo>
                  <a:pt x="5651516" y="1459958"/>
                  <a:pt x="5676226" y="1484668"/>
                  <a:pt x="5676226" y="1515149"/>
                </a:cubicBezTo>
                <a:cubicBezTo>
                  <a:pt x="5676226" y="1545630"/>
                  <a:pt x="5651516" y="1570340"/>
                  <a:pt x="5621034" y="1570340"/>
                </a:cubicBezTo>
                <a:cubicBezTo>
                  <a:pt x="5590552" y="1570340"/>
                  <a:pt x="5565842" y="1545630"/>
                  <a:pt x="5565842" y="1515149"/>
                </a:cubicBezTo>
                <a:cubicBezTo>
                  <a:pt x="5565842" y="1484668"/>
                  <a:pt x="5590552" y="1459958"/>
                  <a:pt x="5621034" y="1459958"/>
                </a:cubicBezTo>
                <a:close/>
                <a:moveTo>
                  <a:pt x="5487399" y="1459958"/>
                </a:moveTo>
                <a:cubicBezTo>
                  <a:pt x="5517881" y="1459958"/>
                  <a:pt x="5542591" y="1484668"/>
                  <a:pt x="5542591" y="1515149"/>
                </a:cubicBezTo>
                <a:cubicBezTo>
                  <a:pt x="5542591" y="1545630"/>
                  <a:pt x="5517881" y="1570340"/>
                  <a:pt x="5487399" y="1570340"/>
                </a:cubicBezTo>
                <a:cubicBezTo>
                  <a:pt x="5456917" y="1570340"/>
                  <a:pt x="5432207" y="1545630"/>
                  <a:pt x="5432207" y="1515149"/>
                </a:cubicBezTo>
                <a:cubicBezTo>
                  <a:pt x="5432207" y="1484668"/>
                  <a:pt x="5456917" y="1459958"/>
                  <a:pt x="5487399" y="1459958"/>
                </a:cubicBezTo>
                <a:close/>
                <a:moveTo>
                  <a:pt x="5357106" y="1459958"/>
                </a:moveTo>
                <a:cubicBezTo>
                  <a:pt x="5387588" y="1459958"/>
                  <a:pt x="5412298" y="1484668"/>
                  <a:pt x="5412298" y="1515149"/>
                </a:cubicBezTo>
                <a:cubicBezTo>
                  <a:pt x="5412298" y="1545630"/>
                  <a:pt x="5387588" y="1570340"/>
                  <a:pt x="5357106" y="1570340"/>
                </a:cubicBezTo>
                <a:cubicBezTo>
                  <a:pt x="5326624" y="1570340"/>
                  <a:pt x="5301914" y="1545630"/>
                  <a:pt x="5301914" y="1515149"/>
                </a:cubicBezTo>
                <a:cubicBezTo>
                  <a:pt x="5301914" y="1484668"/>
                  <a:pt x="5326624" y="1459958"/>
                  <a:pt x="5357106" y="1459958"/>
                </a:cubicBezTo>
                <a:close/>
                <a:moveTo>
                  <a:pt x="5223473" y="1459958"/>
                </a:moveTo>
                <a:cubicBezTo>
                  <a:pt x="5253955" y="1459958"/>
                  <a:pt x="5278665" y="1484668"/>
                  <a:pt x="5278665" y="1515149"/>
                </a:cubicBezTo>
                <a:cubicBezTo>
                  <a:pt x="5278665" y="1545630"/>
                  <a:pt x="5253955" y="1570340"/>
                  <a:pt x="5223473" y="1570340"/>
                </a:cubicBezTo>
                <a:cubicBezTo>
                  <a:pt x="5192991" y="1570340"/>
                  <a:pt x="5168281" y="1545630"/>
                  <a:pt x="5168281" y="1515149"/>
                </a:cubicBezTo>
                <a:cubicBezTo>
                  <a:pt x="5168281" y="1484668"/>
                  <a:pt x="5192991" y="1459958"/>
                  <a:pt x="5223473" y="1459958"/>
                </a:cubicBezTo>
                <a:close/>
                <a:moveTo>
                  <a:pt x="5093178" y="1459958"/>
                </a:moveTo>
                <a:cubicBezTo>
                  <a:pt x="5123660" y="1459958"/>
                  <a:pt x="5148370" y="1484668"/>
                  <a:pt x="5148370" y="1515149"/>
                </a:cubicBezTo>
                <a:cubicBezTo>
                  <a:pt x="5148370" y="1545630"/>
                  <a:pt x="5123660" y="1570340"/>
                  <a:pt x="5093178" y="1570340"/>
                </a:cubicBezTo>
                <a:cubicBezTo>
                  <a:pt x="5062696" y="1570340"/>
                  <a:pt x="5037986" y="1545630"/>
                  <a:pt x="5037986" y="1515149"/>
                </a:cubicBezTo>
                <a:cubicBezTo>
                  <a:pt x="5037986" y="1484668"/>
                  <a:pt x="5062696" y="1459958"/>
                  <a:pt x="5093178" y="1459958"/>
                </a:cubicBezTo>
                <a:close/>
                <a:moveTo>
                  <a:pt x="4959542" y="1459958"/>
                </a:moveTo>
                <a:cubicBezTo>
                  <a:pt x="4990024" y="1459958"/>
                  <a:pt x="5014734" y="1484668"/>
                  <a:pt x="5014734" y="1515149"/>
                </a:cubicBezTo>
                <a:cubicBezTo>
                  <a:pt x="5014734" y="1545630"/>
                  <a:pt x="4990024" y="1570340"/>
                  <a:pt x="4959542" y="1570340"/>
                </a:cubicBezTo>
                <a:cubicBezTo>
                  <a:pt x="4929060" y="1570340"/>
                  <a:pt x="4904350" y="1545630"/>
                  <a:pt x="4904350" y="1515149"/>
                </a:cubicBezTo>
                <a:cubicBezTo>
                  <a:pt x="4904350" y="1484668"/>
                  <a:pt x="4929060" y="1459958"/>
                  <a:pt x="4959542" y="1459958"/>
                </a:cubicBezTo>
                <a:close/>
                <a:moveTo>
                  <a:pt x="4829250" y="1459958"/>
                </a:moveTo>
                <a:cubicBezTo>
                  <a:pt x="4859732" y="1459958"/>
                  <a:pt x="4884442" y="1484668"/>
                  <a:pt x="4884442" y="1515149"/>
                </a:cubicBezTo>
                <a:cubicBezTo>
                  <a:pt x="4884442" y="1545630"/>
                  <a:pt x="4859732" y="1570340"/>
                  <a:pt x="4829250" y="1570340"/>
                </a:cubicBezTo>
                <a:cubicBezTo>
                  <a:pt x="4798768" y="1570340"/>
                  <a:pt x="4774058" y="1545630"/>
                  <a:pt x="4774058" y="1515149"/>
                </a:cubicBezTo>
                <a:cubicBezTo>
                  <a:pt x="4774058" y="1484668"/>
                  <a:pt x="4798768" y="1459958"/>
                  <a:pt x="4829250" y="1459958"/>
                </a:cubicBezTo>
                <a:close/>
                <a:moveTo>
                  <a:pt x="4695614" y="1459958"/>
                </a:moveTo>
                <a:cubicBezTo>
                  <a:pt x="4726096" y="1459958"/>
                  <a:pt x="4750806" y="1484668"/>
                  <a:pt x="4750806" y="1515149"/>
                </a:cubicBezTo>
                <a:cubicBezTo>
                  <a:pt x="4750806" y="1545630"/>
                  <a:pt x="4726096" y="1570340"/>
                  <a:pt x="4695614" y="1570340"/>
                </a:cubicBezTo>
                <a:cubicBezTo>
                  <a:pt x="4665132" y="1570340"/>
                  <a:pt x="4640422" y="1545630"/>
                  <a:pt x="4640422" y="1515149"/>
                </a:cubicBezTo>
                <a:cubicBezTo>
                  <a:pt x="4640422" y="1484668"/>
                  <a:pt x="4665132" y="1459958"/>
                  <a:pt x="4695614" y="1459958"/>
                </a:cubicBezTo>
                <a:close/>
                <a:moveTo>
                  <a:pt x="4565322" y="1459958"/>
                </a:moveTo>
                <a:cubicBezTo>
                  <a:pt x="4595804" y="1459958"/>
                  <a:pt x="4620514" y="1484668"/>
                  <a:pt x="4620514" y="1515149"/>
                </a:cubicBezTo>
                <a:cubicBezTo>
                  <a:pt x="4620514" y="1545630"/>
                  <a:pt x="4595804" y="1570340"/>
                  <a:pt x="4565322" y="1570340"/>
                </a:cubicBezTo>
                <a:cubicBezTo>
                  <a:pt x="4534840" y="1570340"/>
                  <a:pt x="4510130" y="1545630"/>
                  <a:pt x="4510130" y="1515149"/>
                </a:cubicBezTo>
                <a:cubicBezTo>
                  <a:pt x="4510130" y="1484668"/>
                  <a:pt x="4534840" y="1459958"/>
                  <a:pt x="4565322" y="1459958"/>
                </a:cubicBezTo>
                <a:close/>
                <a:moveTo>
                  <a:pt x="4431687" y="1459958"/>
                </a:moveTo>
                <a:cubicBezTo>
                  <a:pt x="4462169" y="1459958"/>
                  <a:pt x="4486879" y="1484668"/>
                  <a:pt x="4486879" y="1515149"/>
                </a:cubicBezTo>
                <a:cubicBezTo>
                  <a:pt x="4486879" y="1545630"/>
                  <a:pt x="4462169" y="1570340"/>
                  <a:pt x="4431687" y="1570340"/>
                </a:cubicBezTo>
                <a:cubicBezTo>
                  <a:pt x="4401205" y="1570340"/>
                  <a:pt x="4376495" y="1545630"/>
                  <a:pt x="4376495" y="1515149"/>
                </a:cubicBezTo>
                <a:cubicBezTo>
                  <a:pt x="4376495" y="1484668"/>
                  <a:pt x="4401205" y="1459958"/>
                  <a:pt x="4431687" y="1459958"/>
                </a:cubicBezTo>
                <a:close/>
                <a:moveTo>
                  <a:pt x="3098681" y="1459958"/>
                </a:moveTo>
                <a:cubicBezTo>
                  <a:pt x="3129163" y="1459958"/>
                  <a:pt x="3153873" y="1484668"/>
                  <a:pt x="3153873" y="1515149"/>
                </a:cubicBezTo>
                <a:cubicBezTo>
                  <a:pt x="3153873" y="1545630"/>
                  <a:pt x="3129163" y="1570340"/>
                  <a:pt x="3098681" y="1570340"/>
                </a:cubicBezTo>
                <a:cubicBezTo>
                  <a:pt x="3068199" y="1570340"/>
                  <a:pt x="3043489" y="1545630"/>
                  <a:pt x="3043489" y="1515149"/>
                </a:cubicBezTo>
                <a:cubicBezTo>
                  <a:pt x="3043489" y="1484668"/>
                  <a:pt x="3068199" y="1459958"/>
                  <a:pt x="3098681" y="1459958"/>
                </a:cubicBezTo>
                <a:close/>
                <a:moveTo>
                  <a:pt x="2971729" y="1459958"/>
                </a:moveTo>
                <a:cubicBezTo>
                  <a:pt x="3002211" y="1459958"/>
                  <a:pt x="3026921" y="1484668"/>
                  <a:pt x="3026921" y="1515149"/>
                </a:cubicBezTo>
                <a:cubicBezTo>
                  <a:pt x="3026921" y="1545630"/>
                  <a:pt x="3002211" y="1570340"/>
                  <a:pt x="2971729" y="1570340"/>
                </a:cubicBezTo>
                <a:cubicBezTo>
                  <a:pt x="2941247" y="1570340"/>
                  <a:pt x="2916537" y="1545630"/>
                  <a:pt x="2916537" y="1515149"/>
                </a:cubicBezTo>
                <a:cubicBezTo>
                  <a:pt x="2916537" y="1484668"/>
                  <a:pt x="2941247" y="1459958"/>
                  <a:pt x="2971729" y="1459958"/>
                </a:cubicBezTo>
                <a:close/>
                <a:moveTo>
                  <a:pt x="2834792" y="1459958"/>
                </a:moveTo>
                <a:cubicBezTo>
                  <a:pt x="2865274" y="1459958"/>
                  <a:pt x="2889984" y="1484668"/>
                  <a:pt x="2889984" y="1515149"/>
                </a:cubicBezTo>
                <a:cubicBezTo>
                  <a:pt x="2889984" y="1545630"/>
                  <a:pt x="2865274" y="1570340"/>
                  <a:pt x="2834792" y="1570340"/>
                </a:cubicBezTo>
                <a:cubicBezTo>
                  <a:pt x="2804310" y="1570340"/>
                  <a:pt x="2779600" y="1545630"/>
                  <a:pt x="2779600" y="1515149"/>
                </a:cubicBezTo>
                <a:cubicBezTo>
                  <a:pt x="2779600" y="1484668"/>
                  <a:pt x="2804310" y="1459958"/>
                  <a:pt x="2834792" y="1459958"/>
                </a:cubicBezTo>
                <a:close/>
                <a:moveTo>
                  <a:pt x="2707839" y="1459958"/>
                </a:moveTo>
                <a:cubicBezTo>
                  <a:pt x="2738320" y="1459958"/>
                  <a:pt x="2763031" y="1484668"/>
                  <a:pt x="2763031" y="1515149"/>
                </a:cubicBezTo>
                <a:cubicBezTo>
                  <a:pt x="2763031" y="1545630"/>
                  <a:pt x="2738320" y="1570340"/>
                  <a:pt x="2707839" y="1570340"/>
                </a:cubicBezTo>
                <a:cubicBezTo>
                  <a:pt x="2677357" y="1570340"/>
                  <a:pt x="2652646" y="1545630"/>
                  <a:pt x="2652646" y="1515149"/>
                </a:cubicBezTo>
                <a:cubicBezTo>
                  <a:pt x="2652646" y="1484668"/>
                  <a:pt x="2677357" y="1459958"/>
                  <a:pt x="2707839" y="1459958"/>
                </a:cubicBezTo>
                <a:close/>
                <a:moveTo>
                  <a:pt x="2570864" y="1459958"/>
                </a:moveTo>
                <a:cubicBezTo>
                  <a:pt x="2601346" y="1459958"/>
                  <a:pt x="2626056" y="1484668"/>
                  <a:pt x="2626056" y="1515149"/>
                </a:cubicBezTo>
                <a:cubicBezTo>
                  <a:pt x="2626056" y="1545630"/>
                  <a:pt x="2601346" y="1570340"/>
                  <a:pt x="2570864" y="1570340"/>
                </a:cubicBezTo>
                <a:cubicBezTo>
                  <a:pt x="2540381" y="1570340"/>
                  <a:pt x="2515671" y="1545630"/>
                  <a:pt x="2515671" y="1515149"/>
                </a:cubicBezTo>
                <a:cubicBezTo>
                  <a:pt x="2515671" y="1484668"/>
                  <a:pt x="2540381" y="1459958"/>
                  <a:pt x="2570864" y="1459958"/>
                </a:cubicBezTo>
                <a:close/>
                <a:moveTo>
                  <a:pt x="2437228" y="1459958"/>
                </a:moveTo>
                <a:cubicBezTo>
                  <a:pt x="2467711" y="1459958"/>
                  <a:pt x="2492419" y="1484668"/>
                  <a:pt x="2492419" y="1515149"/>
                </a:cubicBezTo>
                <a:cubicBezTo>
                  <a:pt x="2492419" y="1545630"/>
                  <a:pt x="2467711" y="1570340"/>
                  <a:pt x="2437228" y="1570340"/>
                </a:cubicBezTo>
                <a:cubicBezTo>
                  <a:pt x="2406748" y="1570340"/>
                  <a:pt x="2382037" y="1545630"/>
                  <a:pt x="2382037" y="1515149"/>
                </a:cubicBezTo>
                <a:cubicBezTo>
                  <a:pt x="2382037" y="1484668"/>
                  <a:pt x="2406748" y="1459958"/>
                  <a:pt x="2437228" y="1459958"/>
                </a:cubicBezTo>
                <a:close/>
                <a:moveTo>
                  <a:pt x="2303596" y="1459958"/>
                </a:moveTo>
                <a:cubicBezTo>
                  <a:pt x="2334078" y="1459958"/>
                  <a:pt x="2358787" y="1484668"/>
                  <a:pt x="2358787" y="1515149"/>
                </a:cubicBezTo>
                <a:cubicBezTo>
                  <a:pt x="2358787" y="1545630"/>
                  <a:pt x="2334078" y="1570340"/>
                  <a:pt x="2303596" y="1570340"/>
                </a:cubicBezTo>
                <a:cubicBezTo>
                  <a:pt x="2273113" y="1570340"/>
                  <a:pt x="2248404" y="1545630"/>
                  <a:pt x="2248404" y="1515149"/>
                </a:cubicBezTo>
                <a:cubicBezTo>
                  <a:pt x="2248404" y="1484668"/>
                  <a:pt x="2273113" y="1459958"/>
                  <a:pt x="2303596" y="1459958"/>
                </a:cubicBezTo>
                <a:close/>
                <a:moveTo>
                  <a:pt x="2173305" y="1459958"/>
                </a:moveTo>
                <a:cubicBezTo>
                  <a:pt x="2203787" y="1459958"/>
                  <a:pt x="2228497" y="1484668"/>
                  <a:pt x="2228497" y="1515149"/>
                </a:cubicBezTo>
                <a:cubicBezTo>
                  <a:pt x="2228497" y="1545630"/>
                  <a:pt x="2203787" y="1570340"/>
                  <a:pt x="2173305" y="1570340"/>
                </a:cubicBezTo>
                <a:cubicBezTo>
                  <a:pt x="2142822" y="1570340"/>
                  <a:pt x="2118111" y="1545630"/>
                  <a:pt x="2118111" y="1515149"/>
                </a:cubicBezTo>
                <a:cubicBezTo>
                  <a:pt x="2118111" y="1484668"/>
                  <a:pt x="2142822" y="1459958"/>
                  <a:pt x="2173305" y="1459958"/>
                </a:cubicBezTo>
                <a:close/>
                <a:moveTo>
                  <a:pt x="2039668" y="1459958"/>
                </a:moveTo>
                <a:cubicBezTo>
                  <a:pt x="2070150" y="1459958"/>
                  <a:pt x="2094860" y="1484668"/>
                  <a:pt x="2094860" y="1515149"/>
                </a:cubicBezTo>
                <a:cubicBezTo>
                  <a:pt x="2094860" y="1545630"/>
                  <a:pt x="2070150" y="1570340"/>
                  <a:pt x="2039668" y="1570340"/>
                </a:cubicBezTo>
                <a:cubicBezTo>
                  <a:pt x="2009185" y="1570340"/>
                  <a:pt x="1984475" y="1545630"/>
                  <a:pt x="1984475" y="1515149"/>
                </a:cubicBezTo>
                <a:cubicBezTo>
                  <a:pt x="1984475" y="1484668"/>
                  <a:pt x="2009185" y="1459958"/>
                  <a:pt x="2039668" y="1459958"/>
                </a:cubicBezTo>
                <a:close/>
                <a:moveTo>
                  <a:pt x="1909371" y="1459958"/>
                </a:moveTo>
                <a:cubicBezTo>
                  <a:pt x="1939853" y="1459958"/>
                  <a:pt x="1964564" y="1484668"/>
                  <a:pt x="1964564" y="1515149"/>
                </a:cubicBezTo>
                <a:cubicBezTo>
                  <a:pt x="1964564" y="1545630"/>
                  <a:pt x="1939853" y="1570340"/>
                  <a:pt x="1909371" y="1570340"/>
                </a:cubicBezTo>
                <a:cubicBezTo>
                  <a:pt x="1878889" y="1570340"/>
                  <a:pt x="1854178" y="1545630"/>
                  <a:pt x="1854178" y="1515149"/>
                </a:cubicBezTo>
                <a:cubicBezTo>
                  <a:pt x="1854178" y="1484668"/>
                  <a:pt x="1878889" y="1459958"/>
                  <a:pt x="1909371" y="1459958"/>
                </a:cubicBezTo>
                <a:close/>
                <a:moveTo>
                  <a:pt x="1779076" y="1459958"/>
                </a:moveTo>
                <a:cubicBezTo>
                  <a:pt x="1809559" y="1459958"/>
                  <a:pt x="1834269" y="1484668"/>
                  <a:pt x="1834269" y="1515149"/>
                </a:cubicBezTo>
                <a:cubicBezTo>
                  <a:pt x="1834269" y="1545630"/>
                  <a:pt x="1809559" y="1570340"/>
                  <a:pt x="1779076" y="1570340"/>
                </a:cubicBezTo>
                <a:cubicBezTo>
                  <a:pt x="1748595" y="1570340"/>
                  <a:pt x="1723884" y="1545630"/>
                  <a:pt x="1723884" y="1515149"/>
                </a:cubicBezTo>
                <a:cubicBezTo>
                  <a:pt x="1723884" y="1484668"/>
                  <a:pt x="1748595" y="1459958"/>
                  <a:pt x="1779076" y="1459958"/>
                </a:cubicBezTo>
                <a:close/>
                <a:moveTo>
                  <a:pt x="1645440" y="1459958"/>
                </a:moveTo>
                <a:cubicBezTo>
                  <a:pt x="1675922" y="1459958"/>
                  <a:pt x="1700637" y="1484668"/>
                  <a:pt x="1700637" y="1515149"/>
                </a:cubicBezTo>
                <a:cubicBezTo>
                  <a:pt x="1700637" y="1545630"/>
                  <a:pt x="1675922" y="1570340"/>
                  <a:pt x="1645440" y="1570340"/>
                </a:cubicBezTo>
                <a:cubicBezTo>
                  <a:pt x="1614959" y="1570340"/>
                  <a:pt x="1590248" y="1545630"/>
                  <a:pt x="1590248" y="1515149"/>
                </a:cubicBezTo>
                <a:cubicBezTo>
                  <a:pt x="1590248" y="1484668"/>
                  <a:pt x="1614959" y="1459958"/>
                  <a:pt x="1645440" y="1459958"/>
                </a:cubicBezTo>
                <a:close/>
                <a:moveTo>
                  <a:pt x="1515149" y="1459958"/>
                </a:moveTo>
                <a:cubicBezTo>
                  <a:pt x="1545630" y="1459958"/>
                  <a:pt x="1570338" y="1484668"/>
                  <a:pt x="1570338" y="1515149"/>
                </a:cubicBezTo>
                <a:cubicBezTo>
                  <a:pt x="1570338" y="1545630"/>
                  <a:pt x="1545630" y="1570340"/>
                  <a:pt x="1515149" y="1570340"/>
                </a:cubicBezTo>
                <a:cubicBezTo>
                  <a:pt x="1484666" y="1570340"/>
                  <a:pt x="1459956" y="1545630"/>
                  <a:pt x="1459956" y="1515149"/>
                </a:cubicBezTo>
                <a:cubicBezTo>
                  <a:pt x="1459956" y="1484668"/>
                  <a:pt x="1484666" y="1459958"/>
                  <a:pt x="1515149" y="1459958"/>
                </a:cubicBezTo>
                <a:close/>
                <a:moveTo>
                  <a:pt x="1381511" y="1459958"/>
                </a:moveTo>
                <a:cubicBezTo>
                  <a:pt x="1411994" y="1459958"/>
                  <a:pt x="1436705" y="1484668"/>
                  <a:pt x="1436705" y="1515149"/>
                </a:cubicBezTo>
                <a:cubicBezTo>
                  <a:pt x="1436705" y="1545630"/>
                  <a:pt x="1411994" y="1570340"/>
                  <a:pt x="1381511" y="1570340"/>
                </a:cubicBezTo>
                <a:cubicBezTo>
                  <a:pt x="1351035" y="1570340"/>
                  <a:pt x="1326322" y="1545630"/>
                  <a:pt x="1326322" y="1515149"/>
                </a:cubicBezTo>
                <a:cubicBezTo>
                  <a:pt x="1326322" y="1484668"/>
                  <a:pt x="1351035" y="1459958"/>
                  <a:pt x="1381511" y="1459958"/>
                </a:cubicBezTo>
                <a:close/>
                <a:moveTo>
                  <a:pt x="1251220" y="1459958"/>
                </a:moveTo>
                <a:cubicBezTo>
                  <a:pt x="1281702" y="1459958"/>
                  <a:pt x="1306413" y="1484668"/>
                  <a:pt x="1306413" y="1515149"/>
                </a:cubicBezTo>
                <a:cubicBezTo>
                  <a:pt x="1306413" y="1545630"/>
                  <a:pt x="1281702" y="1570340"/>
                  <a:pt x="1251220" y="1570340"/>
                </a:cubicBezTo>
                <a:cubicBezTo>
                  <a:pt x="1220737" y="1570340"/>
                  <a:pt x="1196028" y="1545630"/>
                  <a:pt x="1196028" y="1515149"/>
                </a:cubicBezTo>
                <a:cubicBezTo>
                  <a:pt x="1196028" y="1484668"/>
                  <a:pt x="1220737" y="1459958"/>
                  <a:pt x="1251220" y="1459958"/>
                </a:cubicBezTo>
                <a:close/>
                <a:moveTo>
                  <a:pt x="1117583" y="1459958"/>
                </a:moveTo>
                <a:cubicBezTo>
                  <a:pt x="1148066" y="1459958"/>
                  <a:pt x="1172776" y="1484668"/>
                  <a:pt x="1172776" y="1515149"/>
                </a:cubicBezTo>
                <a:cubicBezTo>
                  <a:pt x="1172776" y="1545630"/>
                  <a:pt x="1148066" y="1570340"/>
                  <a:pt x="1117583" y="1570340"/>
                </a:cubicBezTo>
                <a:cubicBezTo>
                  <a:pt x="1087101" y="1570340"/>
                  <a:pt x="1062390" y="1545630"/>
                  <a:pt x="1062390" y="1515149"/>
                </a:cubicBezTo>
                <a:cubicBezTo>
                  <a:pt x="1062390" y="1484668"/>
                  <a:pt x="1087101" y="1459958"/>
                  <a:pt x="1117583" y="1459958"/>
                </a:cubicBezTo>
                <a:close/>
                <a:moveTo>
                  <a:pt x="980607" y="1459958"/>
                </a:moveTo>
                <a:cubicBezTo>
                  <a:pt x="1011090" y="1459958"/>
                  <a:pt x="1035800" y="1484668"/>
                  <a:pt x="1035800" y="1515149"/>
                </a:cubicBezTo>
                <a:cubicBezTo>
                  <a:pt x="1035800" y="1545630"/>
                  <a:pt x="1011090" y="1570340"/>
                  <a:pt x="980607" y="1570340"/>
                </a:cubicBezTo>
                <a:cubicBezTo>
                  <a:pt x="950125" y="1570340"/>
                  <a:pt x="925415" y="1545630"/>
                  <a:pt x="925415" y="1515149"/>
                </a:cubicBezTo>
                <a:cubicBezTo>
                  <a:pt x="925415" y="1484668"/>
                  <a:pt x="950125" y="1459958"/>
                  <a:pt x="980607" y="1459958"/>
                </a:cubicBezTo>
                <a:close/>
                <a:moveTo>
                  <a:pt x="7608849" y="1336350"/>
                </a:moveTo>
                <a:cubicBezTo>
                  <a:pt x="7639331" y="1336350"/>
                  <a:pt x="7664041" y="1361060"/>
                  <a:pt x="7664041" y="1391541"/>
                </a:cubicBezTo>
                <a:cubicBezTo>
                  <a:pt x="7664041" y="1422022"/>
                  <a:pt x="7639331" y="1446732"/>
                  <a:pt x="7608849" y="1446732"/>
                </a:cubicBezTo>
                <a:cubicBezTo>
                  <a:pt x="7578367" y="1446732"/>
                  <a:pt x="7553657" y="1422022"/>
                  <a:pt x="7553657" y="1391541"/>
                </a:cubicBezTo>
                <a:cubicBezTo>
                  <a:pt x="7553657" y="1361060"/>
                  <a:pt x="7578367" y="1336350"/>
                  <a:pt x="7608849" y="1336350"/>
                </a:cubicBezTo>
                <a:close/>
                <a:moveTo>
                  <a:pt x="7481897" y="1336350"/>
                </a:moveTo>
                <a:cubicBezTo>
                  <a:pt x="7512379" y="1336350"/>
                  <a:pt x="7537089" y="1361060"/>
                  <a:pt x="7537089" y="1391541"/>
                </a:cubicBezTo>
                <a:cubicBezTo>
                  <a:pt x="7537089" y="1422022"/>
                  <a:pt x="7512379" y="1446732"/>
                  <a:pt x="7481897" y="1446732"/>
                </a:cubicBezTo>
                <a:cubicBezTo>
                  <a:pt x="7451415" y="1446732"/>
                  <a:pt x="7426705" y="1422022"/>
                  <a:pt x="7426705" y="1391541"/>
                </a:cubicBezTo>
                <a:cubicBezTo>
                  <a:pt x="7426705" y="1361060"/>
                  <a:pt x="7451415" y="1336350"/>
                  <a:pt x="7481897" y="1336350"/>
                </a:cubicBezTo>
                <a:close/>
                <a:moveTo>
                  <a:pt x="7341579" y="1336350"/>
                </a:moveTo>
                <a:cubicBezTo>
                  <a:pt x="7372061" y="1336350"/>
                  <a:pt x="7396771" y="1361060"/>
                  <a:pt x="7396771" y="1391541"/>
                </a:cubicBezTo>
                <a:cubicBezTo>
                  <a:pt x="7396771" y="1422022"/>
                  <a:pt x="7372061" y="1446732"/>
                  <a:pt x="7341579" y="1446732"/>
                </a:cubicBezTo>
                <a:cubicBezTo>
                  <a:pt x="7311097" y="1446732"/>
                  <a:pt x="7286387" y="1422022"/>
                  <a:pt x="7286387" y="1391541"/>
                </a:cubicBezTo>
                <a:cubicBezTo>
                  <a:pt x="7286387" y="1361060"/>
                  <a:pt x="7311097" y="1336350"/>
                  <a:pt x="7341579" y="1336350"/>
                </a:cubicBezTo>
                <a:close/>
                <a:moveTo>
                  <a:pt x="7211286" y="1336350"/>
                </a:moveTo>
                <a:cubicBezTo>
                  <a:pt x="7241768" y="1336350"/>
                  <a:pt x="7266478" y="1361060"/>
                  <a:pt x="7266478" y="1391541"/>
                </a:cubicBezTo>
                <a:cubicBezTo>
                  <a:pt x="7266478" y="1422022"/>
                  <a:pt x="7241768" y="1446732"/>
                  <a:pt x="7211286" y="1446732"/>
                </a:cubicBezTo>
                <a:cubicBezTo>
                  <a:pt x="7180804" y="1446732"/>
                  <a:pt x="7156094" y="1422022"/>
                  <a:pt x="7156094" y="1391541"/>
                </a:cubicBezTo>
                <a:cubicBezTo>
                  <a:pt x="7156094" y="1361060"/>
                  <a:pt x="7180804" y="1336350"/>
                  <a:pt x="7211286" y="1336350"/>
                </a:cubicBezTo>
                <a:close/>
                <a:moveTo>
                  <a:pt x="7080993" y="1336350"/>
                </a:moveTo>
                <a:cubicBezTo>
                  <a:pt x="7111475" y="1336350"/>
                  <a:pt x="7136185" y="1361060"/>
                  <a:pt x="7136185" y="1391541"/>
                </a:cubicBezTo>
                <a:cubicBezTo>
                  <a:pt x="7136185" y="1422022"/>
                  <a:pt x="7111475" y="1446732"/>
                  <a:pt x="7080993" y="1446732"/>
                </a:cubicBezTo>
                <a:cubicBezTo>
                  <a:pt x="7050511" y="1446732"/>
                  <a:pt x="7025801" y="1422022"/>
                  <a:pt x="7025801" y="1391541"/>
                </a:cubicBezTo>
                <a:cubicBezTo>
                  <a:pt x="7025801" y="1361060"/>
                  <a:pt x="7050511" y="1336350"/>
                  <a:pt x="7080993" y="1336350"/>
                </a:cubicBezTo>
                <a:close/>
                <a:moveTo>
                  <a:pt x="6947357" y="1336350"/>
                </a:moveTo>
                <a:cubicBezTo>
                  <a:pt x="6977839" y="1336350"/>
                  <a:pt x="7002549" y="1361060"/>
                  <a:pt x="7002549" y="1391541"/>
                </a:cubicBezTo>
                <a:cubicBezTo>
                  <a:pt x="7002549" y="1422022"/>
                  <a:pt x="6977839" y="1446732"/>
                  <a:pt x="6947357" y="1446732"/>
                </a:cubicBezTo>
                <a:cubicBezTo>
                  <a:pt x="6916875" y="1446732"/>
                  <a:pt x="6892165" y="1422022"/>
                  <a:pt x="6892165" y="1391541"/>
                </a:cubicBezTo>
                <a:cubicBezTo>
                  <a:pt x="6892165" y="1361060"/>
                  <a:pt x="6916875" y="1336350"/>
                  <a:pt x="6947357" y="1336350"/>
                </a:cubicBezTo>
                <a:close/>
                <a:moveTo>
                  <a:pt x="6817064" y="1336350"/>
                </a:moveTo>
                <a:cubicBezTo>
                  <a:pt x="6847546" y="1336350"/>
                  <a:pt x="6872256" y="1361060"/>
                  <a:pt x="6872256" y="1391541"/>
                </a:cubicBezTo>
                <a:cubicBezTo>
                  <a:pt x="6872256" y="1422022"/>
                  <a:pt x="6847546" y="1446732"/>
                  <a:pt x="6817064" y="1446732"/>
                </a:cubicBezTo>
                <a:cubicBezTo>
                  <a:pt x="6786582" y="1446732"/>
                  <a:pt x="6761872" y="1422022"/>
                  <a:pt x="6761872" y="1391541"/>
                </a:cubicBezTo>
                <a:cubicBezTo>
                  <a:pt x="6761872" y="1361060"/>
                  <a:pt x="6786582" y="1336350"/>
                  <a:pt x="6817064" y="1336350"/>
                </a:cubicBezTo>
                <a:close/>
                <a:moveTo>
                  <a:pt x="6683431" y="1336350"/>
                </a:moveTo>
                <a:cubicBezTo>
                  <a:pt x="6713913" y="1336350"/>
                  <a:pt x="6738623" y="1361060"/>
                  <a:pt x="6738623" y="1391541"/>
                </a:cubicBezTo>
                <a:cubicBezTo>
                  <a:pt x="6738623" y="1422022"/>
                  <a:pt x="6713913" y="1446732"/>
                  <a:pt x="6683431" y="1446732"/>
                </a:cubicBezTo>
                <a:cubicBezTo>
                  <a:pt x="6652949" y="1446732"/>
                  <a:pt x="6628239" y="1422022"/>
                  <a:pt x="6628239" y="1391541"/>
                </a:cubicBezTo>
                <a:cubicBezTo>
                  <a:pt x="6628239" y="1361060"/>
                  <a:pt x="6652949" y="1336350"/>
                  <a:pt x="6683431" y="1336350"/>
                </a:cubicBezTo>
                <a:close/>
                <a:moveTo>
                  <a:pt x="6553137" y="1336350"/>
                </a:moveTo>
                <a:cubicBezTo>
                  <a:pt x="6583619" y="1336350"/>
                  <a:pt x="6608329" y="1361060"/>
                  <a:pt x="6608329" y="1391541"/>
                </a:cubicBezTo>
                <a:cubicBezTo>
                  <a:pt x="6608329" y="1422022"/>
                  <a:pt x="6583619" y="1446732"/>
                  <a:pt x="6553137" y="1446732"/>
                </a:cubicBezTo>
                <a:cubicBezTo>
                  <a:pt x="6522655" y="1446732"/>
                  <a:pt x="6497945" y="1422022"/>
                  <a:pt x="6497945" y="1391541"/>
                </a:cubicBezTo>
                <a:cubicBezTo>
                  <a:pt x="6497945" y="1361060"/>
                  <a:pt x="6522655" y="1336350"/>
                  <a:pt x="6553137" y="1336350"/>
                </a:cubicBezTo>
                <a:close/>
                <a:moveTo>
                  <a:pt x="6419502" y="1336350"/>
                </a:moveTo>
                <a:cubicBezTo>
                  <a:pt x="6449984" y="1336350"/>
                  <a:pt x="6474694" y="1361060"/>
                  <a:pt x="6474694" y="1391541"/>
                </a:cubicBezTo>
                <a:cubicBezTo>
                  <a:pt x="6474694" y="1422022"/>
                  <a:pt x="6449984" y="1446732"/>
                  <a:pt x="6419502" y="1446732"/>
                </a:cubicBezTo>
                <a:cubicBezTo>
                  <a:pt x="6389020" y="1446732"/>
                  <a:pt x="6364310" y="1422022"/>
                  <a:pt x="6364310" y="1391541"/>
                </a:cubicBezTo>
                <a:cubicBezTo>
                  <a:pt x="6364310" y="1361060"/>
                  <a:pt x="6389020" y="1336350"/>
                  <a:pt x="6419502" y="1336350"/>
                </a:cubicBezTo>
                <a:close/>
                <a:moveTo>
                  <a:pt x="6289207" y="1336350"/>
                </a:moveTo>
                <a:cubicBezTo>
                  <a:pt x="6319689" y="1336350"/>
                  <a:pt x="6344399" y="1361060"/>
                  <a:pt x="6344399" y="1391541"/>
                </a:cubicBezTo>
                <a:cubicBezTo>
                  <a:pt x="6344399" y="1422022"/>
                  <a:pt x="6319689" y="1446732"/>
                  <a:pt x="6289207" y="1446732"/>
                </a:cubicBezTo>
                <a:cubicBezTo>
                  <a:pt x="6258725" y="1446732"/>
                  <a:pt x="6234015" y="1422022"/>
                  <a:pt x="6234015" y="1391541"/>
                </a:cubicBezTo>
                <a:cubicBezTo>
                  <a:pt x="6234015" y="1361060"/>
                  <a:pt x="6258725" y="1336350"/>
                  <a:pt x="6289207" y="1336350"/>
                </a:cubicBezTo>
                <a:close/>
                <a:moveTo>
                  <a:pt x="6155573" y="1336350"/>
                </a:moveTo>
                <a:cubicBezTo>
                  <a:pt x="6186055" y="1336350"/>
                  <a:pt x="6210765" y="1361060"/>
                  <a:pt x="6210765" y="1391541"/>
                </a:cubicBezTo>
                <a:cubicBezTo>
                  <a:pt x="6210765" y="1422022"/>
                  <a:pt x="6186055" y="1446732"/>
                  <a:pt x="6155573" y="1446732"/>
                </a:cubicBezTo>
                <a:cubicBezTo>
                  <a:pt x="6125091" y="1446732"/>
                  <a:pt x="6100381" y="1422022"/>
                  <a:pt x="6100381" y="1391541"/>
                </a:cubicBezTo>
                <a:cubicBezTo>
                  <a:pt x="6100381" y="1361060"/>
                  <a:pt x="6125091" y="1336350"/>
                  <a:pt x="6155573" y="1336350"/>
                </a:cubicBezTo>
                <a:close/>
                <a:moveTo>
                  <a:pt x="6021939" y="1336350"/>
                </a:moveTo>
                <a:cubicBezTo>
                  <a:pt x="6052421" y="1336350"/>
                  <a:pt x="6077131" y="1361060"/>
                  <a:pt x="6077131" y="1391541"/>
                </a:cubicBezTo>
                <a:cubicBezTo>
                  <a:pt x="6077131" y="1422022"/>
                  <a:pt x="6052421" y="1446732"/>
                  <a:pt x="6021939" y="1446732"/>
                </a:cubicBezTo>
                <a:cubicBezTo>
                  <a:pt x="5991457" y="1446732"/>
                  <a:pt x="5966747" y="1422022"/>
                  <a:pt x="5966747" y="1391541"/>
                </a:cubicBezTo>
                <a:cubicBezTo>
                  <a:pt x="5966747" y="1361060"/>
                  <a:pt x="5991457" y="1336350"/>
                  <a:pt x="6021939" y="1336350"/>
                </a:cubicBezTo>
                <a:close/>
                <a:moveTo>
                  <a:pt x="5884964" y="1336350"/>
                </a:moveTo>
                <a:cubicBezTo>
                  <a:pt x="5915446" y="1336350"/>
                  <a:pt x="5940156" y="1361060"/>
                  <a:pt x="5940156" y="1391541"/>
                </a:cubicBezTo>
                <a:cubicBezTo>
                  <a:pt x="5940156" y="1422022"/>
                  <a:pt x="5915446" y="1446732"/>
                  <a:pt x="5884964" y="1446732"/>
                </a:cubicBezTo>
                <a:cubicBezTo>
                  <a:pt x="5854482" y="1446732"/>
                  <a:pt x="5829772" y="1422022"/>
                  <a:pt x="5829772" y="1391541"/>
                </a:cubicBezTo>
                <a:cubicBezTo>
                  <a:pt x="5829772" y="1361060"/>
                  <a:pt x="5854482" y="1336350"/>
                  <a:pt x="5884964" y="1336350"/>
                </a:cubicBezTo>
                <a:close/>
                <a:moveTo>
                  <a:pt x="5754668" y="1336350"/>
                </a:moveTo>
                <a:cubicBezTo>
                  <a:pt x="5785150" y="1336350"/>
                  <a:pt x="5809860" y="1361060"/>
                  <a:pt x="5809860" y="1391541"/>
                </a:cubicBezTo>
                <a:cubicBezTo>
                  <a:pt x="5809860" y="1422022"/>
                  <a:pt x="5785150" y="1446732"/>
                  <a:pt x="5754668" y="1446732"/>
                </a:cubicBezTo>
                <a:cubicBezTo>
                  <a:pt x="5724186" y="1446732"/>
                  <a:pt x="5699476" y="1422022"/>
                  <a:pt x="5699476" y="1391541"/>
                </a:cubicBezTo>
                <a:cubicBezTo>
                  <a:pt x="5699476" y="1361060"/>
                  <a:pt x="5724186" y="1336350"/>
                  <a:pt x="5754668" y="1336350"/>
                </a:cubicBezTo>
                <a:close/>
                <a:moveTo>
                  <a:pt x="5621035" y="1336350"/>
                </a:moveTo>
                <a:cubicBezTo>
                  <a:pt x="5651517" y="1336350"/>
                  <a:pt x="5676227" y="1361060"/>
                  <a:pt x="5676227" y="1391541"/>
                </a:cubicBezTo>
                <a:cubicBezTo>
                  <a:pt x="5676227" y="1422022"/>
                  <a:pt x="5651517" y="1446732"/>
                  <a:pt x="5621035" y="1446732"/>
                </a:cubicBezTo>
                <a:cubicBezTo>
                  <a:pt x="5590553" y="1446732"/>
                  <a:pt x="5565843" y="1422022"/>
                  <a:pt x="5565843" y="1391541"/>
                </a:cubicBezTo>
                <a:cubicBezTo>
                  <a:pt x="5565843" y="1361060"/>
                  <a:pt x="5590553" y="1336350"/>
                  <a:pt x="5621035" y="1336350"/>
                </a:cubicBezTo>
                <a:close/>
                <a:moveTo>
                  <a:pt x="5487399" y="1336350"/>
                </a:moveTo>
                <a:cubicBezTo>
                  <a:pt x="5517881" y="1336350"/>
                  <a:pt x="5542591" y="1361060"/>
                  <a:pt x="5542591" y="1391541"/>
                </a:cubicBezTo>
                <a:cubicBezTo>
                  <a:pt x="5542591" y="1422022"/>
                  <a:pt x="5517881" y="1446732"/>
                  <a:pt x="5487399" y="1446732"/>
                </a:cubicBezTo>
                <a:cubicBezTo>
                  <a:pt x="5456917" y="1446732"/>
                  <a:pt x="5432207" y="1422022"/>
                  <a:pt x="5432207" y="1391541"/>
                </a:cubicBezTo>
                <a:cubicBezTo>
                  <a:pt x="5432207" y="1361060"/>
                  <a:pt x="5456917" y="1336350"/>
                  <a:pt x="5487399" y="1336350"/>
                </a:cubicBezTo>
                <a:close/>
                <a:moveTo>
                  <a:pt x="5357106" y="1336350"/>
                </a:moveTo>
                <a:cubicBezTo>
                  <a:pt x="5387588" y="1336350"/>
                  <a:pt x="5412298" y="1361060"/>
                  <a:pt x="5412298" y="1391541"/>
                </a:cubicBezTo>
                <a:cubicBezTo>
                  <a:pt x="5412298" y="1422022"/>
                  <a:pt x="5387588" y="1446732"/>
                  <a:pt x="5357106" y="1446732"/>
                </a:cubicBezTo>
                <a:cubicBezTo>
                  <a:pt x="5326624" y="1446732"/>
                  <a:pt x="5301914" y="1422022"/>
                  <a:pt x="5301914" y="1391541"/>
                </a:cubicBezTo>
                <a:cubicBezTo>
                  <a:pt x="5301914" y="1361060"/>
                  <a:pt x="5326624" y="1336350"/>
                  <a:pt x="5357106" y="1336350"/>
                </a:cubicBezTo>
                <a:close/>
                <a:moveTo>
                  <a:pt x="4959543" y="1336350"/>
                </a:moveTo>
                <a:cubicBezTo>
                  <a:pt x="4990025" y="1336350"/>
                  <a:pt x="5014735" y="1361060"/>
                  <a:pt x="5014735" y="1391541"/>
                </a:cubicBezTo>
                <a:cubicBezTo>
                  <a:pt x="5014735" y="1422022"/>
                  <a:pt x="4990025" y="1446732"/>
                  <a:pt x="4959543" y="1446732"/>
                </a:cubicBezTo>
                <a:cubicBezTo>
                  <a:pt x="4929061" y="1446732"/>
                  <a:pt x="4904351" y="1422022"/>
                  <a:pt x="4904351" y="1391541"/>
                </a:cubicBezTo>
                <a:cubicBezTo>
                  <a:pt x="4904351" y="1361060"/>
                  <a:pt x="4929061" y="1336350"/>
                  <a:pt x="4959543" y="1336350"/>
                </a:cubicBezTo>
                <a:close/>
                <a:moveTo>
                  <a:pt x="4565322" y="1336350"/>
                </a:moveTo>
                <a:cubicBezTo>
                  <a:pt x="4595804" y="1336350"/>
                  <a:pt x="4620514" y="1361060"/>
                  <a:pt x="4620514" y="1391541"/>
                </a:cubicBezTo>
                <a:cubicBezTo>
                  <a:pt x="4620514" y="1422022"/>
                  <a:pt x="4595804" y="1446732"/>
                  <a:pt x="4565322" y="1446732"/>
                </a:cubicBezTo>
                <a:cubicBezTo>
                  <a:pt x="4534840" y="1446732"/>
                  <a:pt x="4510130" y="1422022"/>
                  <a:pt x="4510130" y="1391541"/>
                </a:cubicBezTo>
                <a:cubicBezTo>
                  <a:pt x="4510130" y="1361060"/>
                  <a:pt x="4534840" y="1336350"/>
                  <a:pt x="4565322" y="1336350"/>
                </a:cubicBezTo>
                <a:close/>
                <a:moveTo>
                  <a:pt x="2971729" y="1336350"/>
                </a:moveTo>
                <a:cubicBezTo>
                  <a:pt x="3002211" y="1336350"/>
                  <a:pt x="3026921" y="1361060"/>
                  <a:pt x="3026921" y="1391541"/>
                </a:cubicBezTo>
                <a:cubicBezTo>
                  <a:pt x="3026921" y="1422022"/>
                  <a:pt x="3002211" y="1446732"/>
                  <a:pt x="2971729" y="1446732"/>
                </a:cubicBezTo>
                <a:cubicBezTo>
                  <a:pt x="2941247" y="1446732"/>
                  <a:pt x="2916537" y="1422022"/>
                  <a:pt x="2916537" y="1391541"/>
                </a:cubicBezTo>
                <a:cubicBezTo>
                  <a:pt x="2916537" y="1361060"/>
                  <a:pt x="2941247" y="1336350"/>
                  <a:pt x="2971729" y="1336350"/>
                </a:cubicBezTo>
                <a:close/>
                <a:moveTo>
                  <a:pt x="2834801" y="1336350"/>
                </a:moveTo>
                <a:cubicBezTo>
                  <a:pt x="2865283" y="1336350"/>
                  <a:pt x="2889994" y="1361060"/>
                  <a:pt x="2889994" y="1391541"/>
                </a:cubicBezTo>
                <a:cubicBezTo>
                  <a:pt x="2889994" y="1422022"/>
                  <a:pt x="2865283" y="1446732"/>
                  <a:pt x="2834801" y="1446732"/>
                </a:cubicBezTo>
                <a:cubicBezTo>
                  <a:pt x="2804320" y="1446732"/>
                  <a:pt x="2779610" y="1422022"/>
                  <a:pt x="2779610" y="1391541"/>
                </a:cubicBezTo>
                <a:cubicBezTo>
                  <a:pt x="2779610" y="1361060"/>
                  <a:pt x="2804320" y="1336350"/>
                  <a:pt x="2834801" y="1336350"/>
                </a:cubicBezTo>
                <a:close/>
                <a:moveTo>
                  <a:pt x="2707848" y="1336350"/>
                </a:moveTo>
                <a:cubicBezTo>
                  <a:pt x="2738330" y="1336350"/>
                  <a:pt x="2763042" y="1361060"/>
                  <a:pt x="2763042" y="1391541"/>
                </a:cubicBezTo>
                <a:cubicBezTo>
                  <a:pt x="2763042" y="1422022"/>
                  <a:pt x="2738330" y="1446732"/>
                  <a:pt x="2707848" y="1446732"/>
                </a:cubicBezTo>
                <a:cubicBezTo>
                  <a:pt x="2677367" y="1446732"/>
                  <a:pt x="2652656" y="1422022"/>
                  <a:pt x="2652656" y="1391541"/>
                </a:cubicBezTo>
                <a:cubicBezTo>
                  <a:pt x="2652656" y="1361060"/>
                  <a:pt x="2677367" y="1336350"/>
                  <a:pt x="2707848" y="1336350"/>
                </a:cubicBezTo>
                <a:close/>
                <a:moveTo>
                  <a:pt x="2570875" y="1336350"/>
                </a:moveTo>
                <a:cubicBezTo>
                  <a:pt x="2601357" y="1336350"/>
                  <a:pt x="2626067" y="1361060"/>
                  <a:pt x="2626067" y="1391541"/>
                </a:cubicBezTo>
                <a:cubicBezTo>
                  <a:pt x="2626067" y="1422022"/>
                  <a:pt x="2601357" y="1446732"/>
                  <a:pt x="2570875" y="1446732"/>
                </a:cubicBezTo>
                <a:cubicBezTo>
                  <a:pt x="2540392" y="1446732"/>
                  <a:pt x="2515683" y="1422022"/>
                  <a:pt x="2515683" y="1391541"/>
                </a:cubicBezTo>
                <a:cubicBezTo>
                  <a:pt x="2515683" y="1361060"/>
                  <a:pt x="2540392" y="1336350"/>
                  <a:pt x="2570875" y="1336350"/>
                </a:cubicBezTo>
                <a:close/>
                <a:moveTo>
                  <a:pt x="2173314" y="1336350"/>
                </a:moveTo>
                <a:cubicBezTo>
                  <a:pt x="2203797" y="1336350"/>
                  <a:pt x="2228507" y="1361060"/>
                  <a:pt x="2228507" y="1391541"/>
                </a:cubicBezTo>
                <a:cubicBezTo>
                  <a:pt x="2228507" y="1422022"/>
                  <a:pt x="2203797" y="1446732"/>
                  <a:pt x="2173314" y="1446732"/>
                </a:cubicBezTo>
                <a:cubicBezTo>
                  <a:pt x="2142832" y="1446732"/>
                  <a:pt x="2118122" y="1422022"/>
                  <a:pt x="2118122" y="1391541"/>
                </a:cubicBezTo>
                <a:cubicBezTo>
                  <a:pt x="2118122" y="1361060"/>
                  <a:pt x="2142832" y="1336350"/>
                  <a:pt x="2173314" y="1336350"/>
                </a:cubicBezTo>
                <a:close/>
                <a:moveTo>
                  <a:pt x="2039678" y="1336350"/>
                </a:moveTo>
                <a:cubicBezTo>
                  <a:pt x="2070160" y="1336350"/>
                  <a:pt x="2094870" y="1361060"/>
                  <a:pt x="2094870" y="1391541"/>
                </a:cubicBezTo>
                <a:cubicBezTo>
                  <a:pt x="2094870" y="1422022"/>
                  <a:pt x="2070160" y="1446732"/>
                  <a:pt x="2039678" y="1446732"/>
                </a:cubicBezTo>
                <a:cubicBezTo>
                  <a:pt x="2009195" y="1446732"/>
                  <a:pt x="1984484" y="1422022"/>
                  <a:pt x="1984484" y="1391541"/>
                </a:cubicBezTo>
                <a:cubicBezTo>
                  <a:pt x="1984484" y="1361060"/>
                  <a:pt x="2009195" y="1336350"/>
                  <a:pt x="2039678" y="1336350"/>
                </a:cubicBezTo>
                <a:close/>
                <a:moveTo>
                  <a:pt x="1909381" y="1336350"/>
                </a:moveTo>
                <a:cubicBezTo>
                  <a:pt x="1939864" y="1336350"/>
                  <a:pt x="1964575" y="1361060"/>
                  <a:pt x="1964575" y="1391541"/>
                </a:cubicBezTo>
                <a:cubicBezTo>
                  <a:pt x="1964575" y="1422022"/>
                  <a:pt x="1939864" y="1446732"/>
                  <a:pt x="1909381" y="1446732"/>
                </a:cubicBezTo>
                <a:cubicBezTo>
                  <a:pt x="1878899" y="1446732"/>
                  <a:pt x="1854188" y="1422022"/>
                  <a:pt x="1854188" y="1391541"/>
                </a:cubicBezTo>
                <a:cubicBezTo>
                  <a:pt x="1854188" y="1361060"/>
                  <a:pt x="1878899" y="1336350"/>
                  <a:pt x="1909381" y="1336350"/>
                </a:cubicBezTo>
                <a:close/>
                <a:moveTo>
                  <a:pt x="1779086" y="1336350"/>
                </a:moveTo>
                <a:cubicBezTo>
                  <a:pt x="1809568" y="1336350"/>
                  <a:pt x="1834278" y="1361060"/>
                  <a:pt x="1834278" y="1391541"/>
                </a:cubicBezTo>
                <a:cubicBezTo>
                  <a:pt x="1834278" y="1422022"/>
                  <a:pt x="1809568" y="1446732"/>
                  <a:pt x="1779086" y="1446732"/>
                </a:cubicBezTo>
                <a:cubicBezTo>
                  <a:pt x="1748603" y="1446732"/>
                  <a:pt x="1723892" y="1422022"/>
                  <a:pt x="1723892" y="1391541"/>
                </a:cubicBezTo>
                <a:cubicBezTo>
                  <a:pt x="1723892" y="1361060"/>
                  <a:pt x="1748603" y="1336350"/>
                  <a:pt x="1779086" y="1336350"/>
                </a:cubicBezTo>
                <a:close/>
                <a:moveTo>
                  <a:pt x="1645448" y="1336350"/>
                </a:moveTo>
                <a:cubicBezTo>
                  <a:pt x="1675933" y="1336350"/>
                  <a:pt x="1700644" y="1361060"/>
                  <a:pt x="1700644" y="1391541"/>
                </a:cubicBezTo>
                <a:cubicBezTo>
                  <a:pt x="1700644" y="1422022"/>
                  <a:pt x="1675933" y="1446732"/>
                  <a:pt x="1645448" y="1446732"/>
                </a:cubicBezTo>
                <a:cubicBezTo>
                  <a:pt x="1614967" y="1446732"/>
                  <a:pt x="1590256" y="1422022"/>
                  <a:pt x="1590256" y="1391541"/>
                </a:cubicBezTo>
                <a:cubicBezTo>
                  <a:pt x="1590256" y="1361060"/>
                  <a:pt x="1614967" y="1336350"/>
                  <a:pt x="1645448" y="1336350"/>
                </a:cubicBezTo>
                <a:close/>
                <a:moveTo>
                  <a:pt x="1515160" y="1336350"/>
                </a:moveTo>
                <a:cubicBezTo>
                  <a:pt x="1545636" y="1336350"/>
                  <a:pt x="1570346" y="1361060"/>
                  <a:pt x="1570346" y="1391541"/>
                </a:cubicBezTo>
                <a:cubicBezTo>
                  <a:pt x="1570346" y="1422022"/>
                  <a:pt x="1545636" y="1446732"/>
                  <a:pt x="1515160" y="1446732"/>
                </a:cubicBezTo>
                <a:cubicBezTo>
                  <a:pt x="1484676" y="1446732"/>
                  <a:pt x="1459963" y="1422022"/>
                  <a:pt x="1459963" y="1391541"/>
                </a:cubicBezTo>
                <a:cubicBezTo>
                  <a:pt x="1459963" y="1361060"/>
                  <a:pt x="1484676" y="1336350"/>
                  <a:pt x="1515160" y="1336350"/>
                </a:cubicBezTo>
                <a:close/>
                <a:moveTo>
                  <a:pt x="1381522" y="1336350"/>
                </a:moveTo>
                <a:cubicBezTo>
                  <a:pt x="1412004" y="1336350"/>
                  <a:pt x="1436714" y="1361060"/>
                  <a:pt x="1436714" y="1391541"/>
                </a:cubicBezTo>
                <a:cubicBezTo>
                  <a:pt x="1436714" y="1422022"/>
                  <a:pt x="1412004" y="1446732"/>
                  <a:pt x="1381522" y="1446732"/>
                </a:cubicBezTo>
                <a:cubicBezTo>
                  <a:pt x="1351043" y="1446732"/>
                  <a:pt x="1326330" y="1422022"/>
                  <a:pt x="1326330" y="1391541"/>
                </a:cubicBezTo>
                <a:cubicBezTo>
                  <a:pt x="1326330" y="1361060"/>
                  <a:pt x="1351043" y="1336350"/>
                  <a:pt x="1381522" y="1336350"/>
                </a:cubicBezTo>
                <a:close/>
                <a:moveTo>
                  <a:pt x="1251229" y="1336350"/>
                </a:moveTo>
                <a:cubicBezTo>
                  <a:pt x="1281711" y="1336350"/>
                  <a:pt x="1306421" y="1361060"/>
                  <a:pt x="1306421" y="1391541"/>
                </a:cubicBezTo>
                <a:cubicBezTo>
                  <a:pt x="1306421" y="1422022"/>
                  <a:pt x="1281711" y="1446732"/>
                  <a:pt x="1251229" y="1446732"/>
                </a:cubicBezTo>
                <a:cubicBezTo>
                  <a:pt x="1220747" y="1446732"/>
                  <a:pt x="1196037" y="1422022"/>
                  <a:pt x="1196037" y="1391541"/>
                </a:cubicBezTo>
                <a:cubicBezTo>
                  <a:pt x="1196037" y="1361060"/>
                  <a:pt x="1220747" y="1336350"/>
                  <a:pt x="1251229" y="1336350"/>
                </a:cubicBezTo>
                <a:close/>
                <a:moveTo>
                  <a:pt x="1117592" y="1336350"/>
                </a:moveTo>
                <a:cubicBezTo>
                  <a:pt x="1148075" y="1336350"/>
                  <a:pt x="1172785" y="1361060"/>
                  <a:pt x="1172785" y="1391541"/>
                </a:cubicBezTo>
                <a:cubicBezTo>
                  <a:pt x="1172785" y="1422022"/>
                  <a:pt x="1148075" y="1446732"/>
                  <a:pt x="1117592" y="1446732"/>
                </a:cubicBezTo>
                <a:cubicBezTo>
                  <a:pt x="1087110" y="1446732"/>
                  <a:pt x="1062400" y="1422022"/>
                  <a:pt x="1062400" y="1391541"/>
                </a:cubicBezTo>
                <a:cubicBezTo>
                  <a:pt x="1062400" y="1361060"/>
                  <a:pt x="1087110" y="1336350"/>
                  <a:pt x="1117592" y="1336350"/>
                </a:cubicBezTo>
                <a:close/>
                <a:moveTo>
                  <a:pt x="980615" y="1336350"/>
                </a:moveTo>
                <a:cubicBezTo>
                  <a:pt x="1011098" y="1336350"/>
                  <a:pt x="1035808" y="1361060"/>
                  <a:pt x="1035808" y="1391541"/>
                </a:cubicBezTo>
                <a:cubicBezTo>
                  <a:pt x="1035808" y="1422022"/>
                  <a:pt x="1011098" y="1446732"/>
                  <a:pt x="980615" y="1446732"/>
                </a:cubicBezTo>
                <a:cubicBezTo>
                  <a:pt x="950133" y="1446732"/>
                  <a:pt x="925422" y="1422022"/>
                  <a:pt x="925422" y="1391541"/>
                </a:cubicBezTo>
                <a:cubicBezTo>
                  <a:pt x="925422" y="1361060"/>
                  <a:pt x="950133" y="1336350"/>
                  <a:pt x="980615" y="1336350"/>
                </a:cubicBezTo>
                <a:close/>
                <a:moveTo>
                  <a:pt x="9199101" y="1336348"/>
                </a:moveTo>
                <a:cubicBezTo>
                  <a:pt x="9229583" y="1336348"/>
                  <a:pt x="9254293" y="1361058"/>
                  <a:pt x="9254293" y="1391539"/>
                </a:cubicBezTo>
                <a:cubicBezTo>
                  <a:pt x="9254293" y="1422020"/>
                  <a:pt x="9229583" y="1446730"/>
                  <a:pt x="9199101" y="1446730"/>
                </a:cubicBezTo>
                <a:cubicBezTo>
                  <a:pt x="9168619" y="1446730"/>
                  <a:pt x="9143909" y="1422020"/>
                  <a:pt x="9143909" y="1391539"/>
                </a:cubicBezTo>
                <a:cubicBezTo>
                  <a:pt x="9143909" y="1361058"/>
                  <a:pt x="9168619" y="1336348"/>
                  <a:pt x="9199101" y="1336348"/>
                </a:cubicBezTo>
                <a:close/>
                <a:moveTo>
                  <a:pt x="9068807" y="1336348"/>
                </a:moveTo>
                <a:cubicBezTo>
                  <a:pt x="9099289" y="1336348"/>
                  <a:pt x="9123999" y="1361058"/>
                  <a:pt x="9123999" y="1391539"/>
                </a:cubicBezTo>
                <a:cubicBezTo>
                  <a:pt x="9123999" y="1422020"/>
                  <a:pt x="9099289" y="1446730"/>
                  <a:pt x="9068807" y="1446730"/>
                </a:cubicBezTo>
                <a:cubicBezTo>
                  <a:pt x="9038325" y="1446730"/>
                  <a:pt x="9013615" y="1422020"/>
                  <a:pt x="9013615" y="1391539"/>
                </a:cubicBezTo>
                <a:cubicBezTo>
                  <a:pt x="9013615" y="1361058"/>
                  <a:pt x="9038325" y="1336348"/>
                  <a:pt x="9068807" y="1336348"/>
                </a:cubicBezTo>
                <a:close/>
                <a:moveTo>
                  <a:pt x="8407316" y="1336348"/>
                </a:moveTo>
                <a:cubicBezTo>
                  <a:pt x="8437798" y="1336348"/>
                  <a:pt x="8462508" y="1361058"/>
                  <a:pt x="8462508" y="1391539"/>
                </a:cubicBezTo>
                <a:cubicBezTo>
                  <a:pt x="8462508" y="1422020"/>
                  <a:pt x="8437798" y="1446730"/>
                  <a:pt x="8407316" y="1446730"/>
                </a:cubicBezTo>
                <a:cubicBezTo>
                  <a:pt x="8376834" y="1446730"/>
                  <a:pt x="8352124" y="1422020"/>
                  <a:pt x="8352124" y="1391539"/>
                </a:cubicBezTo>
                <a:cubicBezTo>
                  <a:pt x="8352124" y="1361058"/>
                  <a:pt x="8376834" y="1336348"/>
                  <a:pt x="8407316" y="1336348"/>
                </a:cubicBezTo>
                <a:close/>
                <a:moveTo>
                  <a:pt x="8273682" y="1336348"/>
                </a:moveTo>
                <a:cubicBezTo>
                  <a:pt x="8304164" y="1336348"/>
                  <a:pt x="8328874" y="1361058"/>
                  <a:pt x="8328874" y="1391539"/>
                </a:cubicBezTo>
                <a:cubicBezTo>
                  <a:pt x="8328874" y="1422020"/>
                  <a:pt x="8304164" y="1446730"/>
                  <a:pt x="8273682" y="1446730"/>
                </a:cubicBezTo>
                <a:cubicBezTo>
                  <a:pt x="8243200" y="1446730"/>
                  <a:pt x="8218490" y="1422020"/>
                  <a:pt x="8218490" y="1391539"/>
                </a:cubicBezTo>
                <a:cubicBezTo>
                  <a:pt x="8218490" y="1361058"/>
                  <a:pt x="8243200" y="1336348"/>
                  <a:pt x="8273682" y="1336348"/>
                </a:cubicBezTo>
                <a:close/>
                <a:moveTo>
                  <a:pt x="8143388" y="1336348"/>
                </a:moveTo>
                <a:cubicBezTo>
                  <a:pt x="8173870" y="1336348"/>
                  <a:pt x="8198580" y="1361058"/>
                  <a:pt x="8198580" y="1391539"/>
                </a:cubicBezTo>
                <a:cubicBezTo>
                  <a:pt x="8198580" y="1422020"/>
                  <a:pt x="8173870" y="1446730"/>
                  <a:pt x="8143388" y="1446730"/>
                </a:cubicBezTo>
                <a:cubicBezTo>
                  <a:pt x="8112906" y="1446730"/>
                  <a:pt x="8088196" y="1422020"/>
                  <a:pt x="8088196" y="1391539"/>
                </a:cubicBezTo>
                <a:cubicBezTo>
                  <a:pt x="8088196" y="1361058"/>
                  <a:pt x="8112906" y="1336348"/>
                  <a:pt x="8143388" y="1336348"/>
                </a:cubicBezTo>
                <a:close/>
                <a:moveTo>
                  <a:pt x="8009753" y="1336348"/>
                </a:moveTo>
                <a:cubicBezTo>
                  <a:pt x="8040235" y="1336348"/>
                  <a:pt x="8064945" y="1361058"/>
                  <a:pt x="8064945" y="1391539"/>
                </a:cubicBezTo>
                <a:cubicBezTo>
                  <a:pt x="8064945" y="1422020"/>
                  <a:pt x="8040235" y="1446730"/>
                  <a:pt x="8009753" y="1446730"/>
                </a:cubicBezTo>
                <a:cubicBezTo>
                  <a:pt x="7979271" y="1446730"/>
                  <a:pt x="7954561" y="1422020"/>
                  <a:pt x="7954561" y="1391539"/>
                </a:cubicBezTo>
                <a:cubicBezTo>
                  <a:pt x="7954561" y="1361058"/>
                  <a:pt x="7979271" y="1336348"/>
                  <a:pt x="8009753" y="1336348"/>
                </a:cubicBezTo>
                <a:close/>
                <a:moveTo>
                  <a:pt x="7876118" y="1336348"/>
                </a:moveTo>
                <a:cubicBezTo>
                  <a:pt x="7906600" y="1336348"/>
                  <a:pt x="7931310" y="1361058"/>
                  <a:pt x="7931310" y="1391539"/>
                </a:cubicBezTo>
                <a:cubicBezTo>
                  <a:pt x="7931310" y="1422020"/>
                  <a:pt x="7906600" y="1446730"/>
                  <a:pt x="7876118" y="1446730"/>
                </a:cubicBezTo>
                <a:cubicBezTo>
                  <a:pt x="7845636" y="1446730"/>
                  <a:pt x="7820926" y="1422020"/>
                  <a:pt x="7820926" y="1391539"/>
                </a:cubicBezTo>
                <a:cubicBezTo>
                  <a:pt x="7820926" y="1361058"/>
                  <a:pt x="7845636" y="1336348"/>
                  <a:pt x="7876118" y="1336348"/>
                </a:cubicBezTo>
                <a:close/>
                <a:moveTo>
                  <a:pt x="7745823" y="1336348"/>
                </a:moveTo>
                <a:cubicBezTo>
                  <a:pt x="7776305" y="1336348"/>
                  <a:pt x="7801015" y="1361058"/>
                  <a:pt x="7801015" y="1391539"/>
                </a:cubicBezTo>
                <a:cubicBezTo>
                  <a:pt x="7801015" y="1422020"/>
                  <a:pt x="7776305" y="1446730"/>
                  <a:pt x="7745823" y="1446730"/>
                </a:cubicBezTo>
                <a:cubicBezTo>
                  <a:pt x="7715341" y="1446730"/>
                  <a:pt x="7690631" y="1422020"/>
                  <a:pt x="7690631" y="1391539"/>
                </a:cubicBezTo>
                <a:cubicBezTo>
                  <a:pt x="7690631" y="1361058"/>
                  <a:pt x="7715341" y="1336348"/>
                  <a:pt x="7745823" y="1336348"/>
                </a:cubicBezTo>
                <a:close/>
                <a:moveTo>
                  <a:pt x="185475" y="1336348"/>
                </a:moveTo>
                <a:cubicBezTo>
                  <a:pt x="215957" y="1336348"/>
                  <a:pt x="240666" y="1361058"/>
                  <a:pt x="240666" y="1391539"/>
                </a:cubicBezTo>
                <a:cubicBezTo>
                  <a:pt x="240666" y="1422020"/>
                  <a:pt x="215957" y="1446730"/>
                  <a:pt x="185475" y="1446730"/>
                </a:cubicBezTo>
                <a:cubicBezTo>
                  <a:pt x="154994" y="1446730"/>
                  <a:pt x="130283" y="1422020"/>
                  <a:pt x="130283" y="1391539"/>
                </a:cubicBezTo>
                <a:cubicBezTo>
                  <a:pt x="130283" y="1361058"/>
                  <a:pt x="154994" y="1336348"/>
                  <a:pt x="185475" y="1336348"/>
                </a:cubicBezTo>
                <a:close/>
                <a:moveTo>
                  <a:pt x="9199101" y="1219421"/>
                </a:moveTo>
                <a:cubicBezTo>
                  <a:pt x="9229583" y="1219421"/>
                  <a:pt x="9254293" y="1244131"/>
                  <a:pt x="9254293" y="1274612"/>
                </a:cubicBezTo>
                <a:cubicBezTo>
                  <a:pt x="9254293" y="1305093"/>
                  <a:pt x="9229583" y="1329803"/>
                  <a:pt x="9199101" y="1329803"/>
                </a:cubicBezTo>
                <a:cubicBezTo>
                  <a:pt x="9168619" y="1329803"/>
                  <a:pt x="9143909" y="1305093"/>
                  <a:pt x="9143909" y="1274612"/>
                </a:cubicBezTo>
                <a:cubicBezTo>
                  <a:pt x="9143909" y="1244131"/>
                  <a:pt x="9168619" y="1219421"/>
                  <a:pt x="9199101" y="1219421"/>
                </a:cubicBezTo>
                <a:close/>
                <a:moveTo>
                  <a:pt x="9068807" y="1219421"/>
                </a:moveTo>
                <a:cubicBezTo>
                  <a:pt x="9099289" y="1219421"/>
                  <a:pt x="9123999" y="1244131"/>
                  <a:pt x="9123999" y="1274612"/>
                </a:cubicBezTo>
                <a:cubicBezTo>
                  <a:pt x="9123999" y="1305093"/>
                  <a:pt x="9099289" y="1329803"/>
                  <a:pt x="9068807" y="1329803"/>
                </a:cubicBezTo>
                <a:cubicBezTo>
                  <a:pt x="9038325" y="1329803"/>
                  <a:pt x="9013615" y="1305093"/>
                  <a:pt x="9013615" y="1274612"/>
                </a:cubicBezTo>
                <a:cubicBezTo>
                  <a:pt x="9013615" y="1244131"/>
                  <a:pt x="9038325" y="1219421"/>
                  <a:pt x="9068807" y="1219421"/>
                </a:cubicBezTo>
                <a:close/>
                <a:moveTo>
                  <a:pt x="8537612" y="1219421"/>
                </a:moveTo>
                <a:cubicBezTo>
                  <a:pt x="8568094" y="1219421"/>
                  <a:pt x="8592804" y="1244131"/>
                  <a:pt x="8592804" y="1274612"/>
                </a:cubicBezTo>
                <a:cubicBezTo>
                  <a:pt x="8592804" y="1305093"/>
                  <a:pt x="8568094" y="1329803"/>
                  <a:pt x="8537612" y="1329803"/>
                </a:cubicBezTo>
                <a:cubicBezTo>
                  <a:pt x="8507130" y="1329803"/>
                  <a:pt x="8482420" y="1305093"/>
                  <a:pt x="8482420" y="1274612"/>
                </a:cubicBezTo>
                <a:cubicBezTo>
                  <a:pt x="8482420" y="1244131"/>
                  <a:pt x="8507130" y="1219421"/>
                  <a:pt x="8537612" y="1219421"/>
                </a:cubicBezTo>
                <a:close/>
                <a:moveTo>
                  <a:pt x="8407316" y="1219421"/>
                </a:moveTo>
                <a:cubicBezTo>
                  <a:pt x="8437798" y="1219421"/>
                  <a:pt x="8462508" y="1244131"/>
                  <a:pt x="8462508" y="1274612"/>
                </a:cubicBezTo>
                <a:cubicBezTo>
                  <a:pt x="8462508" y="1305093"/>
                  <a:pt x="8437798" y="1329803"/>
                  <a:pt x="8407316" y="1329803"/>
                </a:cubicBezTo>
                <a:cubicBezTo>
                  <a:pt x="8376834" y="1329803"/>
                  <a:pt x="8352124" y="1305093"/>
                  <a:pt x="8352124" y="1274612"/>
                </a:cubicBezTo>
                <a:cubicBezTo>
                  <a:pt x="8352124" y="1244131"/>
                  <a:pt x="8376834" y="1219421"/>
                  <a:pt x="8407316" y="1219421"/>
                </a:cubicBezTo>
                <a:close/>
                <a:moveTo>
                  <a:pt x="8273682" y="1219421"/>
                </a:moveTo>
                <a:cubicBezTo>
                  <a:pt x="8304164" y="1219421"/>
                  <a:pt x="8328874" y="1244131"/>
                  <a:pt x="8328874" y="1274612"/>
                </a:cubicBezTo>
                <a:cubicBezTo>
                  <a:pt x="8328874" y="1305093"/>
                  <a:pt x="8304164" y="1329803"/>
                  <a:pt x="8273682" y="1329803"/>
                </a:cubicBezTo>
                <a:cubicBezTo>
                  <a:pt x="8243200" y="1329803"/>
                  <a:pt x="8218490" y="1305093"/>
                  <a:pt x="8218490" y="1274612"/>
                </a:cubicBezTo>
                <a:cubicBezTo>
                  <a:pt x="8218490" y="1244131"/>
                  <a:pt x="8243200" y="1219421"/>
                  <a:pt x="8273682" y="1219421"/>
                </a:cubicBezTo>
                <a:close/>
                <a:moveTo>
                  <a:pt x="8143388" y="1219421"/>
                </a:moveTo>
                <a:cubicBezTo>
                  <a:pt x="8173870" y="1219421"/>
                  <a:pt x="8198580" y="1244131"/>
                  <a:pt x="8198580" y="1274612"/>
                </a:cubicBezTo>
                <a:cubicBezTo>
                  <a:pt x="8198580" y="1305093"/>
                  <a:pt x="8173870" y="1329803"/>
                  <a:pt x="8143388" y="1329803"/>
                </a:cubicBezTo>
                <a:cubicBezTo>
                  <a:pt x="8112906" y="1329803"/>
                  <a:pt x="8088196" y="1305093"/>
                  <a:pt x="8088196" y="1274612"/>
                </a:cubicBezTo>
                <a:cubicBezTo>
                  <a:pt x="8088196" y="1244131"/>
                  <a:pt x="8112906" y="1219421"/>
                  <a:pt x="8143388" y="1219421"/>
                </a:cubicBezTo>
                <a:close/>
                <a:moveTo>
                  <a:pt x="8009753" y="1219421"/>
                </a:moveTo>
                <a:cubicBezTo>
                  <a:pt x="8040235" y="1219421"/>
                  <a:pt x="8064945" y="1244131"/>
                  <a:pt x="8064945" y="1274612"/>
                </a:cubicBezTo>
                <a:cubicBezTo>
                  <a:pt x="8064945" y="1305093"/>
                  <a:pt x="8040235" y="1329803"/>
                  <a:pt x="8009753" y="1329803"/>
                </a:cubicBezTo>
                <a:cubicBezTo>
                  <a:pt x="7979271" y="1329803"/>
                  <a:pt x="7954561" y="1305093"/>
                  <a:pt x="7954561" y="1274612"/>
                </a:cubicBezTo>
                <a:cubicBezTo>
                  <a:pt x="7954561" y="1244131"/>
                  <a:pt x="7979271" y="1219421"/>
                  <a:pt x="8009753" y="1219421"/>
                </a:cubicBezTo>
                <a:close/>
                <a:moveTo>
                  <a:pt x="7876118" y="1219421"/>
                </a:moveTo>
                <a:cubicBezTo>
                  <a:pt x="7906600" y="1219421"/>
                  <a:pt x="7931310" y="1244131"/>
                  <a:pt x="7931310" y="1274612"/>
                </a:cubicBezTo>
                <a:cubicBezTo>
                  <a:pt x="7931310" y="1305093"/>
                  <a:pt x="7906600" y="1329803"/>
                  <a:pt x="7876118" y="1329803"/>
                </a:cubicBezTo>
                <a:cubicBezTo>
                  <a:pt x="7845636" y="1329803"/>
                  <a:pt x="7820926" y="1305093"/>
                  <a:pt x="7820926" y="1274612"/>
                </a:cubicBezTo>
                <a:cubicBezTo>
                  <a:pt x="7820926" y="1244131"/>
                  <a:pt x="7845636" y="1219421"/>
                  <a:pt x="7876118" y="1219421"/>
                </a:cubicBezTo>
                <a:close/>
                <a:moveTo>
                  <a:pt x="7745823" y="1219421"/>
                </a:moveTo>
                <a:cubicBezTo>
                  <a:pt x="7776305" y="1219421"/>
                  <a:pt x="7801015" y="1244131"/>
                  <a:pt x="7801015" y="1274612"/>
                </a:cubicBezTo>
                <a:cubicBezTo>
                  <a:pt x="7801015" y="1305093"/>
                  <a:pt x="7776305" y="1329803"/>
                  <a:pt x="7745823" y="1329803"/>
                </a:cubicBezTo>
                <a:cubicBezTo>
                  <a:pt x="7715341" y="1329803"/>
                  <a:pt x="7690631" y="1305093"/>
                  <a:pt x="7690631" y="1274612"/>
                </a:cubicBezTo>
                <a:cubicBezTo>
                  <a:pt x="7690631" y="1244131"/>
                  <a:pt x="7715341" y="1219421"/>
                  <a:pt x="7745823" y="1219421"/>
                </a:cubicBezTo>
                <a:close/>
                <a:moveTo>
                  <a:pt x="7608849" y="1219421"/>
                </a:moveTo>
                <a:cubicBezTo>
                  <a:pt x="7639331" y="1219421"/>
                  <a:pt x="7664041" y="1244131"/>
                  <a:pt x="7664041" y="1274612"/>
                </a:cubicBezTo>
                <a:cubicBezTo>
                  <a:pt x="7664041" y="1305093"/>
                  <a:pt x="7639331" y="1329803"/>
                  <a:pt x="7608849" y="1329803"/>
                </a:cubicBezTo>
                <a:cubicBezTo>
                  <a:pt x="7578367" y="1329803"/>
                  <a:pt x="7553657" y="1305093"/>
                  <a:pt x="7553657" y="1274612"/>
                </a:cubicBezTo>
                <a:cubicBezTo>
                  <a:pt x="7553657" y="1244131"/>
                  <a:pt x="7578367" y="1219421"/>
                  <a:pt x="7608849" y="1219421"/>
                </a:cubicBezTo>
                <a:close/>
                <a:moveTo>
                  <a:pt x="7481897" y="1219421"/>
                </a:moveTo>
                <a:cubicBezTo>
                  <a:pt x="7512379" y="1219421"/>
                  <a:pt x="7537089" y="1244131"/>
                  <a:pt x="7537089" y="1274612"/>
                </a:cubicBezTo>
                <a:cubicBezTo>
                  <a:pt x="7537089" y="1305093"/>
                  <a:pt x="7512379" y="1329803"/>
                  <a:pt x="7481897" y="1329803"/>
                </a:cubicBezTo>
                <a:cubicBezTo>
                  <a:pt x="7451415" y="1329803"/>
                  <a:pt x="7426705" y="1305093"/>
                  <a:pt x="7426705" y="1274612"/>
                </a:cubicBezTo>
                <a:cubicBezTo>
                  <a:pt x="7426705" y="1244131"/>
                  <a:pt x="7451415" y="1219421"/>
                  <a:pt x="7481897" y="1219421"/>
                </a:cubicBezTo>
                <a:close/>
                <a:moveTo>
                  <a:pt x="7341579" y="1219421"/>
                </a:moveTo>
                <a:cubicBezTo>
                  <a:pt x="7372061" y="1219421"/>
                  <a:pt x="7396771" y="1244131"/>
                  <a:pt x="7396771" y="1274612"/>
                </a:cubicBezTo>
                <a:cubicBezTo>
                  <a:pt x="7396771" y="1305093"/>
                  <a:pt x="7372061" y="1329803"/>
                  <a:pt x="7341579" y="1329803"/>
                </a:cubicBezTo>
                <a:cubicBezTo>
                  <a:pt x="7311097" y="1329803"/>
                  <a:pt x="7286387" y="1305093"/>
                  <a:pt x="7286387" y="1274612"/>
                </a:cubicBezTo>
                <a:cubicBezTo>
                  <a:pt x="7286387" y="1244131"/>
                  <a:pt x="7311097" y="1219421"/>
                  <a:pt x="7341579" y="1219421"/>
                </a:cubicBezTo>
                <a:close/>
                <a:moveTo>
                  <a:pt x="7211286" y="1219421"/>
                </a:moveTo>
                <a:cubicBezTo>
                  <a:pt x="7241768" y="1219421"/>
                  <a:pt x="7266478" y="1244131"/>
                  <a:pt x="7266478" y="1274612"/>
                </a:cubicBezTo>
                <a:cubicBezTo>
                  <a:pt x="7266478" y="1305093"/>
                  <a:pt x="7241768" y="1329803"/>
                  <a:pt x="7211286" y="1329803"/>
                </a:cubicBezTo>
                <a:cubicBezTo>
                  <a:pt x="7180804" y="1329803"/>
                  <a:pt x="7156094" y="1305093"/>
                  <a:pt x="7156094" y="1274612"/>
                </a:cubicBezTo>
                <a:cubicBezTo>
                  <a:pt x="7156094" y="1244131"/>
                  <a:pt x="7180804" y="1219421"/>
                  <a:pt x="7211286" y="1219421"/>
                </a:cubicBezTo>
                <a:close/>
                <a:moveTo>
                  <a:pt x="7080993" y="1219421"/>
                </a:moveTo>
                <a:cubicBezTo>
                  <a:pt x="7111475" y="1219421"/>
                  <a:pt x="7136185" y="1244131"/>
                  <a:pt x="7136185" y="1274612"/>
                </a:cubicBezTo>
                <a:cubicBezTo>
                  <a:pt x="7136185" y="1305093"/>
                  <a:pt x="7111475" y="1329803"/>
                  <a:pt x="7080993" y="1329803"/>
                </a:cubicBezTo>
                <a:cubicBezTo>
                  <a:pt x="7050511" y="1329803"/>
                  <a:pt x="7025801" y="1305093"/>
                  <a:pt x="7025801" y="1274612"/>
                </a:cubicBezTo>
                <a:cubicBezTo>
                  <a:pt x="7025801" y="1244131"/>
                  <a:pt x="7050511" y="1219421"/>
                  <a:pt x="7080993" y="1219421"/>
                </a:cubicBezTo>
                <a:close/>
                <a:moveTo>
                  <a:pt x="6947357" y="1219421"/>
                </a:moveTo>
                <a:cubicBezTo>
                  <a:pt x="6977839" y="1219421"/>
                  <a:pt x="7002549" y="1244131"/>
                  <a:pt x="7002549" y="1274612"/>
                </a:cubicBezTo>
                <a:cubicBezTo>
                  <a:pt x="7002549" y="1305093"/>
                  <a:pt x="6977839" y="1329803"/>
                  <a:pt x="6947357" y="1329803"/>
                </a:cubicBezTo>
                <a:cubicBezTo>
                  <a:pt x="6916875" y="1329803"/>
                  <a:pt x="6892165" y="1305093"/>
                  <a:pt x="6892165" y="1274612"/>
                </a:cubicBezTo>
                <a:cubicBezTo>
                  <a:pt x="6892165" y="1244131"/>
                  <a:pt x="6916875" y="1219421"/>
                  <a:pt x="6947357" y="1219421"/>
                </a:cubicBezTo>
                <a:close/>
                <a:moveTo>
                  <a:pt x="6817064" y="1219421"/>
                </a:moveTo>
                <a:cubicBezTo>
                  <a:pt x="6847546" y="1219421"/>
                  <a:pt x="6872256" y="1244131"/>
                  <a:pt x="6872256" y="1274612"/>
                </a:cubicBezTo>
                <a:cubicBezTo>
                  <a:pt x="6872256" y="1305093"/>
                  <a:pt x="6847546" y="1329803"/>
                  <a:pt x="6817064" y="1329803"/>
                </a:cubicBezTo>
                <a:cubicBezTo>
                  <a:pt x="6786582" y="1329803"/>
                  <a:pt x="6761872" y="1305093"/>
                  <a:pt x="6761872" y="1274612"/>
                </a:cubicBezTo>
                <a:cubicBezTo>
                  <a:pt x="6761872" y="1244131"/>
                  <a:pt x="6786582" y="1219421"/>
                  <a:pt x="6817064" y="1219421"/>
                </a:cubicBezTo>
                <a:close/>
                <a:moveTo>
                  <a:pt x="6683431" y="1219421"/>
                </a:moveTo>
                <a:cubicBezTo>
                  <a:pt x="6713913" y="1219421"/>
                  <a:pt x="6738623" y="1244131"/>
                  <a:pt x="6738623" y="1274612"/>
                </a:cubicBezTo>
                <a:cubicBezTo>
                  <a:pt x="6738623" y="1305093"/>
                  <a:pt x="6713913" y="1329803"/>
                  <a:pt x="6683431" y="1329803"/>
                </a:cubicBezTo>
                <a:cubicBezTo>
                  <a:pt x="6652949" y="1329803"/>
                  <a:pt x="6628239" y="1305093"/>
                  <a:pt x="6628239" y="1274612"/>
                </a:cubicBezTo>
                <a:cubicBezTo>
                  <a:pt x="6628239" y="1244131"/>
                  <a:pt x="6652949" y="1219421"/>
                  <a:pt x="6683431" y="1219421"/>
                </a:cubicBezTo>
                <a:close/>
                <a:moveTo>
                  <a:pt x="6553137" y="1219421"/>
                </a:moveTo>
                <a:cubicBezTo>
                  <a:pt x="6583619" y="1219421"/>
                  <a:pt x="6608329" y="1244131"/>
                  <a:pt x="6608329" y="1274612"/>
                </a:cubicBezTo>
                <a:cubicBezTo>
                  <a:pt x="6608329" y="1305093"/>
                  <a:pt x="6583619" y="1329803"/>
                  <a:pt x="6553137" y="1329803"/>
                </a:cubicBezTo>
                <a:cubicBezTo>
                  <a:pt x="6522655" y="1329803"/>
                  <a:pt x="6497945" y="1305093"/>
                  <a:pt x="6497945" y="1274612"/>
                </a:cubicBezTo>
                <a:cubicBezTo>
                  <a:pt x="6497945" y="1244131"/>
                  <a:pt x="6522655" y="1219421"/>
                  <a:pt x="6553137" y="1219421"/>
                </a:cubicBezTo>
                <a:close/>
                <a:moveTo>
                  <a:pt x="6419502" y="1219421"/>
                </a:moveTo>
                <a:cubicBezTo>
                  <a:pt x="6449984" y="1219421"/>
                  <a:pt x="6474694" y="1244131"/>
                  <a:pt x="6474694" y="1274612"/>
                </a:cubicBezTo>
                <a:cubicBezTo>
                  <a:pt x="6474694" y="1305093"/>
                  <a:pt x="6449984" y="1329803"/>
                  <a:pt x="6419502" y="1329803"/>
                </a:cubicBezTo>
                <a:cubicBezTo>
                  <a:pt x="6389020" y="1329803"/>
                  <a:pt x="6364310" y="1305093"/>
                  <a:pt x="6364310" y="1274612"/>
                </a:cubicBezTo>
                <a:cubicBezTo>
                  <a:pt x="6364310" y="1244131"/>
                  <a:pt x="6389020" y="1219421"/>
                  <a:pt x="6419502" y="1219421"/>
                </a:cubicBezTo>
                <a:close/>
                <a:moveTo>
                  <a:pt x="6289207" y="1219421"/>
                </a:moveTo>
                <a:cubicBezTo>
                  <a:pt x="6319689" y="1219421"/>
                  <a:pt x="6344399" y="1244131"/>
                  <a:pt x="6344399" y="1274612"/>
                </a:cubicBezTo>
                <a:cubicBezTo>
                  <a:pt x="6344399" y="1305093"/>
                  <a:pt x="6319689" y="1329803"/>
                  <a:pt x="6289207" y="1329803"/>
                </a:cubicBezTo>
                <a:cubicBezTo>
                  <a:pt x="6258725" y="1329803"/>
                  <a:pt x="6234015" y="1305093"/>
                  <a:pt x="6234015" y="1274612"/>
                </a:cubicBezTo>
                <a:cubicBezTo>
                  <a:pt x="6234015" y="1244131"/>
                  <a:pt x="6258725" y="1219421"/>
                  <a:pt x="6289207" y="1219421"/>
                </a:cubicBezTo>
                <a:close/>
                <a:moveTo>
                  <a:pt x="6155573" y="1219421"/>
                </a:moveTo>
                <a:cubicBezTo>
                  <a:pt x="6186055" y="1219421"/>
                  <a:pt x="6210765" y="1244131"/>
                  <a:pt x="6210765" y="1274612"/>
                </a:cubicBezTo>
                <a:cubicBezTo>
                  <a:pt x="6210765" y="1305093"/>
                  <a:pt x="6186055" y="1329803"/>
                  <a:pt x="6155573" y="1329803"/>
                </a:cubicBezTo>
                <a:cubicBezTo>
                  <a:pt x="6125091" y="1329803"/>
                  <a:pt x="6100381" y="1305093"/>
                  <a:pt x="6100381" y="1274612"/>
                </a:cubicBezTo>
                <a:cubicBezTo>
                  <a:pt x="6100381" y="1244131"/>
                  <a:pt x="6125091" y="1219421"/>
                  <a:pt x="6155573" y="1219421"/>
                </a:cubicBezTo>
                <a:close/>
                <a:moveTo>
                  <a:pt x="6021939" y="1219421"/>
                </a:moveTo>
                <a:cubicBezTo>
                  <a:pt x="6052421" y="1219421"/>
                  <a:pt x="6077131" y="1244131"/>
                  <a:pt x="6077131" y="1274612"/>
                </a:cubicBezTo>
                <a:cubicBezTo>
                  <a:pt x="6077131" y="1305093"/>
                  <a:pt x="6052421" y="1329803"/>
                  <a:pt x="6021939" y="1329803"/>
                </a:cubicBezTo>
                <a:cubicBezTo>
                  <a:pt x="5991457" y="1329803"/>
                  <a:pt x="5966747" y="1305093"/>
                  <a:pt x="5966747" y="1274612"/>
                </a:cubicBezTo>
                <a:cubicBezTo>
                  <a:pt x="5966747" y="1244131"/>
                  <a:pt x="5991457" y="1219421"/>
                  <a:pt x="6021939" y="1219421"/>
                </a:cubicBezTo>
                <a:close/>
                <a:moveTo>
                  <a:pt x="5884964" y="1219421"/>
                </a:moveTo>
                <a:cubicBezTo>
                  <a:pt x="5915446" y="1219421"/>
                  <a:pt x="5940156" y="1244131"/>
                  <a:pt x="5940156" y="1274612"/>
                </a:cubicBezTo>
                <a:cubicBezTo>
                  <a:pt x="5940156" y="1305093"/>
                  <a:pt x="5915446" y="1329803"/>
                  <a:pt x="5884964" y="1329803"/>
                </a:cubicBezTo>
                <a:cubicBezTo>
                  <a:pt x="5854482" y="1329803"/>
                  <a:pt x="5829772" y="1305093"/>
                  <a:pt x="5829772" y="1274612"/>
                </a:cubicBezTo>
                <a:cubicBezTo>
                  <a:pt x="5829772" y="1244131"/>
                  <a:pt x="5854482" y="1219421"/>
                  <a:pt x="5884964" y="1219421"/>
                </a:cubicBezTo>
                <a:close/>
                <a:moveTo>
                  <a:pt x="5754668" y="1219421"/>
                </a:moveTo>
                <a:cubicBezTo>
                  <a:pt x="5785150" y="1219421"/>
                  <a:pt x="5809860" y="1244131"/>
                  <a:pt x="5809860" y="1274612"/>
                </a:cubicBezTo>
                <a:cubicBezTo>
                  <a:pt x="5809860" y="1305093"/>
                  <a:pt x="5785150" y="1329803"/>
                  <a:pt x="5754668" y="1329803"/>
                </a:cubicBezTo>
                <a:cubicBezTo>
                  <a:pt x="5724186" y="1329803"/>
                  <a:pt x="5699476" y="1305093"/>
                  <a:pt x="5699476" y="1274612"/>
                </a:cubicBezTo>
                <a:cubicBezTo>
                  <a:pt x="5699476" y="1244131"/>
                  <a:pt x="5724186" y="1219421"/>
                  <a:pt x="5754668" y="1219421"/>
                </a:cubicBezTo>
                <a:close/>
                <a:moveTo>
                  <a:pt x="5621034" y="1219421"/>
                </a:moveTo>
                <a:cubicBezTo>
                  <a:pt x="5651516" y="1219421"/>
                  <a:pt x="5676226" y="1244131"/>
                  <a:pt x="5676226" y="1274612"/>
                </a:cubicBezTo>
                <a:cubicBezTo>
                  <a:pt x="5676226" y="1305093"/>
                  <a:pt x="5651516" y="1329803"/>
                  <a:pt x="5621034" y="1329803"/>
                </a:cubicBezTo>
                <a:cubicBezTo>
                  <a:pt x="5590552" y="1329803"/>
                  <a:pt x="5565842" y="1305093"/>
                  <a:pt x="5565842" y="1274612"/>
                </a:cubicBezTo>
                <a:cubicBezTo>
                  <a:pt x="5565842" y="1244131"/>
                  <a:pt x="5590552" y="1219421"/>
                  <a:pt x="5621034" y="1219421"/>
                </a:cubicBezTo>
                <a:close/>
                <a:moveTo>
                  <a:pt x="5487399" y="1219421"/>
                </a:moveTo>
                <a:cubicBezTo>
                  <a:pt x="5517881" y="1219421"/>
                  <a:pt x="5542591" y="1244131"/>
                  <a:pt x="5542591" y="1274612"/>
                </a:cubicBezTo>
                <a:cubicBezTo>
                  <a:pt x="5542591" y="1305093"/>
                  <a:pt x="5517881" y="1329803"/>
                  <a:pt x="5487399" y="1329803"/>
                </a:cubicBezTo>
                <a:cubicBezTo>
                  <a:pt x="5456917" y="1329803"/>
                  <a:pt x="5432207" y="1305093"/>
                  <a:pt x="5432207" y="1274612"/>
                </a:cubicBezTo>
                <a:cubicBezTo>
                  <a:pt x="5432207" y="1244131"/>
                  <a:pt x="5456917" y="1219421"/>
                  <a:pt x="5487399" y="1219421"/>
                </a:cubicBezTo>
                <a:close/>
                <a:moveTo>
                  <a:pt x="5357106" y="1219421"/>
                </a:moveTo>
                <a:cubicBezTo>
                  <a:pt x="5387588" y="1219421"/>
                  <a:pt x="5412298" y="1244131"/>
                  <a:pt x="5412298" y="1274612"/>
                </a:cubicBezTo>
                <a:cubicBezTo>
                  <a:pt x="5412298" y="1305093"/>
                  <a:pt x="5387588" y="1329803"/>
                  <a:pt x="5357106" y="1329803"/>
                </a:cubicBezTo>
                <a:cubicBezTo>
                  <a:pt x="5326624" y="1329803"/>
                  <a:pt x="5301914" y="1305093"/>
                  <a:pt x="5301914" y="1274612"/>
                </a:cubicBezTo>
                <a:cubicBezTo>
                  <a:pt x="5301914" y="1244131"/>
                  <a:pt x="5326624" y="1219421"/>
                  <a:pt x="5357106" y="1219421"/>
                </a:cubicBezTo>
                <a:close/>
                <a:moveTo>
                  <a:pt x="5093178" y="1219421"/>
                </a:moveTo>
                <a:cubicBezTo>
                  <a:pt x="5123660" y="1219421"/>
                  <a:pt x="5148370" y="1244131"/>
                  <a:pt x="5148370" y="1274612"/>
                </a:cubicBezTo>
                <a:cubicBezTo>
                  <a:pt x="5148370" y="1305093"/>
                  <a:pt x="5123660" y="1329803"/>
                  <a:pt x="5093178" y="1329803"/>
                </a:cubicBezTo>
                <a:cubicBezTo>
                  <a:pt x="5062696" y="1329803"/>
                  <a:pt x="5037986" y="1305093"/>
                  <a:pt x="5037986" y="1274612"/>
                </a:cubicBezTo>
                <a:cubicBezTo>
                  <a:pt x="5037986" y="1244131"/>
                  <a:pt x="5062696" y="1219421"/>
                  <a:pt x="5093178" y="1219421"/>
                </a:cubicBezTo>
                <a:close/>
                <a:moveTo>
                  <a:pt x="4959542" y="1219421"/>
                </a:moveTo>
                <a:cubicBezTo>
                  <a:pt x="4990024" y="1219421"/>
                  <a:pt x="5014734" y="1244131"/>
                  <a:pt x="5014734" y="1274612"/>
                </a:cubicBezTo>
                <a:cubicBezTo>
                  <a:pt x="5014734" y="1305093"/>
                  <a:pt x="4990024" y="1329803"/>
                  <a:pt x="4959542" y="1329803"/>
                </a:cubicBezTo>
                <a:cubicBezTo>
                  <a:pt x="4929060" y="1329803"/>
                  <a:pt x="4904350" y="1305093"/>
                  <a:pt x="4904350" y="1274612"/>
                </a:cubicBezTo>
                <a:cubicBezTo>
                  <a:pt x="4904350" y="1244131"/>
                  <a:pt x="4929060" y="1219421"/>
                  <a:pt x="4959542" y="1219421"/>
                </a:cubicBezTo>
                <a:close/>
                <a:moveTo>
                  <a:pt x="4829250" y="1219421"/>
                </a:moveTo>
                <a:cubicBezTo>
                  <a:pt x="4859732" y="1219421"/>
                  <a:pt x="4884442" y="1244131"/>
                  <a:pt x="4884442" y="1274612"/>
                </a:cubicBezTo>
                <a:cubicBezTo>
                  <a:pt x="4884442" y="1305093"/>
                  <a:pt x="4859732" y="1329803"/>
                  <a:pt x="4829250" y="1329803"/>
                </a:cubicBezTo>
                <a:cubicBezTo>
                  <a:pt x="4798768" y="1329803"/>
                  <a:pt x="4774058" y="1305093"/>
                  <a:pt x="4774058" y="1274612"/>
                </a:cubicBezTo>
                <a:cubicBezTo>
                  <a:pt x="4774058" y="1244131"/>
                  <a:pt x="4798768" y="1219421"/>
                  <a:pt x="4829250" y="1219421"/>
                </a:cubicBezTo>
                <a:close/>
                <a:moveTo>
                  <a:pt x="319111" y="1219421"/>
                </a:moveTo>
                <a:cubicBezTo>
                  <a:pt x="349594" y="1219421"/>
                  <a:pt x="374305" y="1244131"/>
                  <a:pt x="374305" y="1274612"/>
                </a:cubicBezTo>
                <a:cubicBezTo>
                  <a:pt x="374305" y="1305093"/>
                  <a:pt x="349594" y="1329803"/>
                  <a:pt x="319111" y="1329803"/>
                </a:cubicBezTo>
                <a:cubicBezTo>
                  <a:pt x="288629" y="1329803"/>
                  <a:pt x="263920" y="1305093"/>
                  <a:pt x="263920" y="1274612"/>
                </a:cubicBezTo>
                <a:cubicBezTo>
                  <a:pt x="263920" y="1244131"/>
                  <a:pt x="288629" y="1219421"/>
                  <a:pt x="319111" y="1219421"/>
                </a:cubicBezTo>
                <a:close/>
                <a:moveTo>
                  <a:pt x="185480" y="1219421"/>
                </a:moveTo>
                <a:cubicBezTo>
                  <a:pt x="215961" y="1219421"/>
                  <a:pt x="240671" y="1244131"/>
                  <a:pt x="240671" y="1274612"/>
                </a:cubicBezTo>
                <a:cubicBezTo>
                  <a:pt x="240671" y="1305093"/>
                  <a:pt x="215961" y="1329803"/>
                  <a:pt x="185480" y="1329803"/>
                </a:cubicBezTo>
                <a:cubicBezTo>
                  <a:pt x="154998" y="1329803"/>
                  <a:pt x="130288" y="1305093"/>
                  <a:pt x="130288" y="1274612"/>
                </a:cubicBezTo>
                <a:cubicBezTo>
                  <a:pt x="130288" y="1244131"/>
                  <a:pt x="154998" y="1219421"/>
                  <a:pt x="185480" y="1219421"/>
                </a:cubicBezTo>
                <a:close/>
                <a:moveTo>
                  <a:pt x="449407" y="1219419"/>
                </a:moveTo>
                <a:cubicBezTo>
                  <a:pt x="479889" y="1219419"/>
                  <a:pt x="504600" y="1244129"/>
                  <a:pt x="504600" y="1274610"/>
                </a:cubicBezTo>
                <a:cubicBezTo>
                  <a:pt x="504600" y="1305091"/>
                  <a:pt x="479889" y="1329801"/>
                  <a:pt x="449407" y="1329801"/>
                </a:cubicBezTo>
                <a:cubicBezTo>
                  <a:pt x="418924" y="1329801"/>
                  <a:pt x="394214" y="1305091"/>
                  <a:pt x="394214" y="1274610"/>
                </a:cubicBezTo>
                <a:cubicBezTo>
                  <a:pt x="394214" y="1244129"/>
                  <a:pt x="418924" y="1219419"/>
                  <a:pt x="449407" y="1219419"/>
                </a:cubicBezTo>
                <a:close/>
                <a:moveTo>
                  <a:pt x="4565322" y="1219417"/>
                </a:moveTo>
                <a:cubicBezTo>
                  <a:pt x="4595804" y="1219417"/>
                  <a:pt x="4620514" y="1244127"/>
                  <a:pt x="4620514" y="1274608"/>
                </a:cubicBezTo>
                <a:cubicBezTo>
                  <a:pt x="4620514" y="1305089"/>
                  <a:pt x="4595804" y="1329799"/>
                  <a:pt x="4565322" y="1329799"/>
                </a:cubicBezTo>
                <a:cubicBezTo>
                  <a:pt x="4534840" y="1329799"/>
                  <a:pt x="4510130" y="1305089"/>
                  <a:pt x="4510130" y="1274608"/>
                </a:cubicBezTo>
                <a:cubicBezTo>
                  <a:pt x="4510130" y="1244127"/>
                  <a:pt x="4534840" y="1219417"/>
                  <a:pt x="4565322" y="1219417"/>
                </a:cubicBezTo>
                <a:close/>
                <a:moveTo>
                  <a:pt x="2834811" y="1219417"/>
                </a:moveTo>
                <a:cubicBezTo>
                  <a:pt x="2865293" y="1219417"/>
                  <a:pt x="2890003" y="1244127"/>
                  <a:pt x="2890003" y="1274608"/>
                </a:cubicBezTo>
                <a:cubicBezTo>
                  <a:pt x="2890003" y="1305089"/>
                  <a:pt x="2865293" y="1329799"/>
                  <a:pt x="2834811" y="1329799"/>
                </a:cubicBezTo>
                <a:cubicBezTo>
                  <a:pt x="2804329" y="1329799"/>
                  <a:pt x="2779620" y="1305089"/>
                  <a:pt x="2779620" y="1274608"/>
                </a:cubicBezTo>
                <a:cubicBezTo>
                  <a:pt x="2779620" y="1244127"/>
                  <a:pt x="2804329" y="1219417"/>
                  <a:pt x="2834811" y="1219417"/>
                </a:cubicBezTo>
                <a:close/>
                <a:moveTo>
                  <a:pt x="2707858" y="1219417"/>
                </a:moveTo>
                <a:cubicBezTo>
                  <a:pt x="2738341" y="1219417"/>
                  <a:pt x="2763052" y="1244127"/>
                  <a:pt x="2763052" y="1274608"/>
                </a:cubicBezTo>
                <a:cubicBezTo>
                  <a:pt x="2763052" y="1305089"/>
                  <a:pt x="2738341" y="1329799"/>
                  <a:pt x="2707858" y="1329799"/>
                </a:cubicBezTo>
                <a:cubicBezTo>
                  <a:pt x="2677377" y="1329799"/>
                  <a:pt x="2652667" y="1305089"/>
                  <a:pt x="2652667" y="1274608"/>
                </a:cubicBezTo>
                <a:cubicBezTo>
                  <a:pt x="2652667" y="1244127"/>
                  <a:pt x="2677377" y="1219417"/>
                  <a:pt x="2707858" y="1219417"/>
                </a:cubicBezTo>
                <a:close/>
                <a:moveTo>
                  <a:pt x="2570885" y="1219417"/>
                </a:moveTo>
                <a:cubicBezTo>
                  <a:pt x="2601367" y="1219417"/>
                  <a:pt x="2626075" y="1244127"/>
                  <a:pt x="2626075" y="1274608"/>
                </a:cubicBezTo>
                <a:cubicBezTo>
                  <a:pt x="2626075" y="1305089"/>
                  <a:pt x="2601367" y="1329799"/>
                  <a:pt x="2570885" y="1329799"/>
                </a:cubicBezTo>
                <a:cubicBezTo>
                  <a:pt x="2540401" y="1329799"/>
                  <a:pt x="2515692" y="1305089"/>
                  <a:pt x="2515692" y="1274608"/>
                </a:cubicBezTo>
                <a:cubicBezTo>
                  <a:pt x="2515692" y="1244127"/>
                  <a:pt x="2540401" y="1219417"/>
                  <a:pt x="2570885" y="1219417"/>
                </a:cubicBezTo>
                <a:close/>
                <a:moveTo>
                  <a:pt x="2039686" y="1219417"/>
                </a:moveTo>
                <a:cubicBezTo>
                  <a:pt x="2070169" y="1219417"/>
                  <a:pt x="2094880" y="1244127"/>
                  <a:pt x="2094880" y="1274608"/>
                </a:cubicBezTo>
                <a:cubicBezTo>
                  <a:pt x="2094880" y="1305089"/>
                  <a:pt x="2070169" y="1329799"/>
                  <a:pt x="2039686" y="1329799"/>
                </a:cubicBezTo>
                <a:cubicBezTo>
                  <a:pt x="2009204" y="1329799"/>
                  <a:pt x="1984493" y="1305089"/>
                  <a:pt x="1984493" y="1274608"/>
                </a:cubicBezTo>
                <a:cubicBezTo>
                  <a:pt x="1984493" y="1244127"/>
                  <a:pt x="2009204" y="1219417"/>
                  <a:pt x="2039686" y="1219417"/>
                </a:cubicBezTo>
                <a:close/>
                <a:moveTo>
                  <a:pt x="1909390" y="1219417"/>
                </a:moveTo>
                <a:cubicBezTo>
                  <a:pt x="1939873" y="1219417"/>
                  <a:pt x="1964583" y="1244127"/>
                  <a:pt x="1964583" y="1274608"/>
                </a:cubicBezTo>
                <a:cubicBezTo>
                  <a:pt x="1964583" y="1305089"/>
                  <a:pt x="1939873" y="1329799"/>
                  <a:pt x="1909390" y="1329799"/>
                </a:cubicBezTo>
                <a:cubicBezTo>
                  <a:pt x="1878908" y="1329799"/>
                  <a:pt x="1854197" y="1305089"/>
                  <a:pt x="1854197" y="1274608"/>
                </a:cubicBezTo>
                <a:cubicBezTo>
                  <a:pt x="1854197" y="1244127"/>
                  <a:pt x="1878908" y="1219417"/>
                  <a:pt x="1909390" y="1219417"/>
                </a:cubicBezTo>
                <a:close/>
                <a:moveTo>
                  <a:pt x="1779095" y="1219417"/>
                </a:moveTo>
                <a:cubicBezTo>
                  <a:pt x="1809577" y="1219417"/>
                  <a:pt x="1834287" y="1244127"/>
                  <a:pt x="1834287" y="1274608"/>
                </a:cubicBezTo>
                <a:cubicBezTo>
                  <a:pt x="1834287" y="1305089"/>
                  <a:pt x="1809577" y="1329799"/>
                  <a:pt x="1779095" y="1329799"/>
                </a:cubicBezTo>
                <a:cubicBezTo>
                  <a:pt x="1748613" y="1329799"/>
                  <a:pt x="1723902" y="1305089"/>
                  <a:pt x="1723902" y="1274608"/>
                </a:cubicBezTo>
                <a:cubicBezTo>
                  <a:pt x="1723902" y="1244127"/>
                  <a:pt x="1748613" y="1219417"/>
                  <a:pt x="1779095" y="1219417"/>
                </a:cubicBezTo>
                <a:close/>
                <a:moveTo>
                  <a:pt x="1645457" y="1219417"/>
                </a:moveTo>
                <a:cubicBezTo>
                  <a:pt x="1675941" y="1219417"/>
                  <a:pt x="1700655" y="1244127"/>
                  <a:pt x="1700655" y="1274608"/>
                </a:cubicBezTo>
                <a:cubicBezTo>
                  <a:pt x="1700655" y="1305089"/>
                  <a:pt x="1675941" y="1329799"/>
                  <a:pt x="1645457" y="1329799"/>
                </a:cubicBezTo>
                <a:cubicBezTo>
                  <a:pt x="1614977" y="1329799"/>
                  <a:pt x="1590265" y="1305089"/>
                  <a:pt x="1590265" y="1274608"/>
                </a:cubicBezTo>
                <a:cubicBezTo>
                  <a:pt x="1590265" y="1244127"/>
                  <a:pt x="1614977" y="1219417"/>
                  <a:pt x="1645457" y="1219417"/>
                </a:cubicBezTo>
                <a:close/>
                <a:moveTo>
                  <a:pt x="1515168" y="1219417"/>
                </a:moveTo>
                <a:cubicBezTo>
                  <a:pt x="1545647" y="1219417"/>
                  <a:pt x="1570354" y="1244127"/>
                  <a:pt x="1570354" y="1274608"/>
                </a:cubicBezTo>
                <a:cubicBezTo>
                  <a:pt x="1570354" y="1305089"/>
                  <a:pt x="1545647" y="1329799"/>
                  <a:pt x="1515168" y="1329799"/>
                </a:cubicBezTo>
                <a:cubicBezTo>
                  <a:pt x="1484683" y="1329799"/>
                  <a:pt x="1459973" y="1305089"/>
                  <a:pt x="1459973" y="1274608"/>
                </a:cubicBezTo>
                <a:cubicBezTo>
                  <a:pt x="1459973" y="1244127"/>
                  <a:pt x="1484683" y="1219417"/>
                  <a:pt x="1515168" y="1219417"/>
                </a:cubicBezTo>
                <a:close/>
                <a:moveTo>
                  <a:pt x="1381528" y="1219417"/>
                </a:moveTo>
                <a:cubicBezTo>
                  <a:pt x="1412011" y="1219417"/>
                  <a:pt x="1436723" y="1244127"/>
                  <a:pt x="1436723" y="1274608"/>
                </a:cubicBezTo>
                <a:cubicBezTo>
                  <a:pt x="1436723" y="1305089"/>
                  <a:pt x="1412011" y="1329799"/>
                  <a:pt x="1381528" y="1329799"/>
                </a:cubicBezTo>
                <a:cubicBezTo>
                  <a:pt x="1351052" y="1329799"/>
                  <a:pt x="1326339" y="1305089"/>
                  <a:pt x="1326339" y="1274608"/>
                </a:cubicBezTo>
                <a:cubicBezTo>
                  <a:pt x="1326339" y="1244127"/>
                  <a:pt x="1351052" y="1219417"/>
                  <a:pt x="1381528" y="1219417"/>
                </a:cubicBezTo>
                <a:close/>
                <a:moveTo>
                  <a:pt x="1251239" y="1219417"/>
                </a:moveTo>
                <a:cubicBezTo>
                  <a:pt x="1281721" y="1219417"/>
                  <a:pt x="1306431" y="1244127"/>
                  <a:pt x="1306431" y="1274608"/>
                </a:cubicBezTo>
                <a:cubicBezTo>
                  <a:pt x="1306431" y="1305089"/>
                  <a:pt x="1281721" y="1329799"/>
                  <a:pt x="1251239" y="1329799"/>
                </a:cubicBezTo>
                <a:cubicBezTo>
                  <a:pt x="1220756" y="1329799"/>
                  <a:pt x="1196046" y="1305089"/>
                  <a:pt x="1196046" y="1274608"/>
                </a:cubicBezTo>
                <a:cubicBezTo>
                  <a:pt x="1196046" y="1244127"/>
                  <a:pt x="1220756" y="1219417"/>
                  <a:pt x="1251239" y="1219417"/>
                </a:cubicBezTo>
                <a:close/>
                <a:moveTo>
                  <a:pt x="1117601" y="1219417"/>
                </a:moveTo>
                <a:cubicBezTo>
                  <a:pt x="1148084" y="1219417"/>
                  <a:pt x="1172794" y="1244127"/>
                  <a:pt x="1172794" y="1274608"/>
                </a:cubicBezTo>
                <a:cubicBezTo>
                  <a:pt x="1172794" y="1305089"/>
                  <a:pt x="1148084" y="1329799"/>
                  <a:pt x="1117601" y="1329799"/>
                </a:cubicBezTo>
                <a:cubicBezTo>
                  <a:pt x="1087119" y="1329799"/>
                  <a:pt x="1062408" y="1305089"/>
                  <a:pt x="1062408" y="1274608"/>
                </a:cubicBezTo>
                <a:cubicBezTo>
                  <a:pt x="1062408" y="1244127"/>
                  <a:pt x="1087119" y="1219417"/>
                  <a:pt x="1117601" y="1219417"/>
                </a:cubicBezTo>
                <a:close/>
                <a:moveTo>
                  <a:pt x="980622" y="1219417"/>
                </a:moveTo>
                <a:cubicBezTo>
                  <a:pt x="1011105" y="1219417"/>
                  <a:pt x="1035816" y="1244127"/>
                  <a:pt x="1035816" y="1274608"/>
                </a:cubicBezTo>
                <a:cubicBezTo>
                  <a:pt x="1035816" y="1305089"/>
                  <a:pt x="1011105" y="1329799"/>
                  <a:pt x="980622" y="1329799"/>
                </a:cubicBezTo>
                <a:cubicBezTo>
                  <a:pt x="950140" y="1329799"/>
                  <a:pt x="925429" y="1305089"/>
                  <a:pt x="925429" y="1274608"/>
                </a:cubicBezTo>
                <a:cubicBezTo>
                  <a:pt x="925429" y="1244127"/>
                  <a:pt x="950140" y="1219417"/>
                  <a:pt x="980622" y="1219417"/>
                </a:cubicBezTo>
                <a:close/>
                <a:moveTo>
                  <a:pt x="9469710" y="1099147"/>
                </a:moveTo>
                <a:cubicBezTo>
                  <a:pt x="9500192" y="1099147"/>
                  <a:pt x="9524902" y="1123857"/>
                  <a:pt x="9524902" y="1154338"/>
                </a:cubicBezTo>
                <a:cubicBezTo>
                  <a:pt x="9524902" y="1184819"/>
                  <a:pt x="9500192" y="1209529"/>
                  <a:pt x="9469710" y="1209529"/>
                </a:cubicBezTo>
                <a:cubicBezTo>
                  <a:pt x="9439228" y="1209529"/>
                  <a:pt x="9414518" y="1184819"/>
                  <a:pt x="9414518" y="1154338"/>
                </a:cubicBezTo>
                <a:cubicBezTo>
                  <a:pt x="9414518" y="1123857"/>
                  <a:pt x="9439228" y="1099147"/>
                  <a:pt x="9469710" y="1099147"/>
                </a:cubicBezTo>
                <a:close/>
                <a:moveTo>
                  <a:pt x="9336075" y="1099147"/>
                </a:moveTo>
                <a:cubicBezTo>
                  <a:pt x="9366557" y="1099147"/>
                  <a:pt x="9391267" y="1123857"/>
                  <a:pt x="9391267" y="1154338"/>
                </a:cubicBezTo>
                <a:cubicBezTo>
                  <a:pt x="9391267" y="1184819"/>
                  <a:pt x="9366557" y="1209529"/>
                  <a:pt x="9336075" y="1209529"/>
                </a:cubicBezTo>
                <a:cubicBezTo>
                  <a:pt x="9305593" y="1209529"/>
                  <a:pt x="9280883" y="1184819"/>
                  <a:pt x="9280883" y="1154338"/>
                </a:cubicBezTo>
                <a:cubicBezTo>
                  <a:pt x="9280883" y="1123857"/>
                  <a:pt x="9305593" y="1099147"/>
                  <a:pt x="9336075" y="1099147"/>
                </a:cubicBezTo>
                <a:close/>
                <a:moveTo>
                  <a:pt x="9199100" y="1099147"/>
                </a:moveTo>
                <a:cubicBezTo>
                  <a:pt x="9229582" y="1099147"/>
                  <a:pt x="9254292" y="1123857"/>
                  <a:pt x="9254292" y="1154338"/>
                </a:cubicBezTo>
                <a:cubicBezTo>
                  <a:pt x="9254292" y="1184819"/>
                  <a:pt x="9229582" y="1209529"/>
                  <a:pt x="9199100" y="1209529"/>
                </a:cubicBezTo>
                <a:cubicBezTo>
                  <a:pt x="9168618" y="1209529"/>
                  <a:pt x="9143908" y="1184819"/>
                  <a:pt x="9143908" y="1154338"/>
                </a:cubicBezTo>
                <a:cubicBezTo>
                  <a:pt x="9143908" y="1123857"/>
                  <a:pt x="9168618" y="1099147"/>
                  <a:pt x="9199100" y="1099147"/>
                </a:cubicBezTo>
                <a:close/>
                <a:moveTo>
                  <a:pt x="9068805" y="1099147"/>
                </a:moveTo>
                <a:cubicBezTo>
                  <a:pt x="9099287" y="1099147"/>
                  <a:pt x="9123997" y="1123857"/>
                  <a:pt x="9123997" y="1154338"/>
                </a:cubicBezTo>
                <a:cubicBezTo>
                  <a:pt x="9123997" y="1184819"/>
                  <a:pt x="9099287" y="1209529"/>
                  <a:pt x="9068805" y="1209529"/>
                </a:cubicBezTo>
                <a:cubicBezTo>
                  <a:pt x="9038323" y="1209529"/>
                  <a:pt x="9013613" y="1184819"/>
                  <a:pt x="9013613" y="1154338"/>
                </a:cubicBezTo>
                <a:cubicBezTo>
                  <a:pt x="9013613" y="1123857"/>
                  <a:pt x="9038323" y="1099147"/>
                  <a:pt x="9068805" y="1099147"/>
                </a:cubicBezTo>
                <a:close/>
                <a:moveTo>
                  <a:pt x="8935170" y="1099147"/>
                </a:moveTo>
                <a:cubicBezTo>
                  <a:pt x="8965652" y="1099147"/>
                  <a:pt x="8990362" y="1123857"/>
                  <a:pt x="8990362" y="1154338"/>
                </a:cubicBezTo>
                <a:cubicBezTo>
                  <a:pt x="8990362" y="1184819"/>
                  <a:pt x="8965652" y="1209529"/>
                  <a:pt x="8935170" y="1209529"/>
                </a:cubicBezTo>
                <a:cubicBezTo>
                  <a:pt x="8904688" y="1209529"/>
                  <a:pt x="8879978" y="1184819"/>
                  <a:pt x="8879978" y="1154338"/>
                </a:cubicBezTo>
                <a:cubicBezTo>
                  <a:pt x="8879978" y="1123857"/>
                  <a:pt x="8904688" y="1099147"/>
                  <a:pt x="8935170" y="1099147"/>
                </a:cubicBezTo>
                <a:close/>
                <a:moveTo>
                  <a:pt x="8801536" y="1099147"/>
                </a:moveTo>
                <a:cubicBezTo>
                  <a:pt x="8832018" y="1099147"/>
                  <a:pt x="8856728" y="1123857"/>
                  <a:pt x="8856728" y="1154338"/>
                </a:cubicBezTo>
                <a:cubicBezTo>
                  <a:pt x="8856728" y="1184819"/>
                  <a:pt x="8832018" y="1209529"/>
                  <a:pt x="8801536" y="1209529"/>
                </a:cubicBezTo>
                <a:cubicBezTo>
                  <a:pt x="8771054" y="1209529"/>
                  <a:pt x="8746344" y="1184819"/>
                  <a:pt x="8746344" y="1154338"/>
                </a:cubicBezTo>
                <a:cubicBezTo>
                  <a:pt x="8746344" y="1123857"/>
                  <a:pt x="8771054" y="1099147"/>
                  <a:pt x="8801536" y="1099147"/>
                </a:cubicBezTo>
                <a:close/>
                <a:moveTo>
                  <a:pt x="8671243" y="1099147"/>
                </a:moveTo>
                <a:cubicBezTo>
                  <a:pt x="8701725" y="1099147"/>
                  <a:pt x="8726435" y="1123857"/>
                  <a:pt x="8726435" y="1154338"/>
                </a:cubicBezTo>
                <a:cubicBezTo>
                  <a:pt x="8726435" y="1184819"/>
                  <a:pt x="8701725" y="1209529"/>
                  <a:pt x="8671243" y="1209529"/>
                </a:cubicBezTo>
                <a:cubicBezTo>
                  <a:pt x="8640761" y="1209529"/>
                  <a:pt x="8616051" y="1184819"/>
                  <a:pt x="8616051" y="1154338"/>
                </a:cubicBezTo>
                <a:cubicBezTo>
                  <a:pt x="8616051" y="1123857"/>
                  <a:pt x="8640761" y="1099147"/>
                  <a:pt x="8671243" y="1099147"/>
                </a:cubicBezTo>
                <a:close/>
                <a:moveTo>
                  <a:pt x="8537609" y="1099147"/>
                </a:moveTo>
                <a:cubicBezTo>
                  <a:pt x="8568091" y="1099147"/>
                  <a:pt x="8592801" y="1123857"/>
                  <a:pt x="8592801" y="1154338"/>
                </a:cubicBezTo>
                <a:cubicBezTo>
                  <a:pt x="8592801" y="1184819"/>
                  <a:pt x="8568091" y="1209529"/>
                  <a:pt x="8537609" y="1209529"/>
                </a:cubicBezTo>
                <a:cubicBezTo>
                  <a:pt x="8507127" y="1209529"/>
                  <a:pt x="8482417" y="1184819"/>
                  <a:pt x="8482417" y="1154338"/>
                </a:cubicBezTo>
                <a:cubicBezTo>
                  <a:pt x="8482417" y="1123857"/>
                  <a:pt x="8507127" y="1099147"/>
                  <a:pt x="8537609" y="1099147"/>
                </a:cubicBezTo>
                <a:close/>
                <a:moveTo>
                  <a:pt x="8407315" y="1099147"/>
                </a:moveTo>
                <a:cubicBezTo>
                  <a:pt x="8437797" y="1099147"/>
                  <a:pt x="8462507" y="1123857"/>
                  <a:pt x="8462507" y="1154338"/>
                </a:cubicBezTo>
                <a:cubicBezTo>
                  <a:pt x="8462507" y="1184819"/>
                  <a:pt x="8437797" y="1209529"/>
                  <a:pt x="8407315" y="1209529"/>
                </a:cubicBezTo>
                <a:cubicBezTo>
                  <a:pt x="8376833" y="1209529"/>
                  <a:pt x="8352123" y="1184819"/>
                  <a:pt x="8352123" y="1154338"/>
                </a:cubicBezTo>
                <a:cubicBezTo>
                  <a:pt x="8352123" y="1123857"/>
                  <a:pt x="8376833" y="1099147"/>
                  <a:pt x="8407315" y="1099147"/>
                </a:cubicBezTo>
                <a:close/>
                <a:moveTo>
                  <a:pt x="8273681" y="1099147"/>
                </a:moveTo>
                <a:cubicBezTo>
                  <a:pt x="8304163" y="1099147"/>
                  <a:pt x="8328873" y="1123857"/>
                  <a:pt x="8328873" y="1154338"/>
                </a:cubicBezTo>
                <a:cubicBezTo>
                  <a:pt x="8328873" y="1184819"/>
                  <a:pt x="8304163" y="1209529"/>
                  <a:pt x="8273681" y="1209529"/>
                </a:cubicBezTo>
                <a:cubicBezTo>
                  <a:pt x="8243199" y="1209529"/>
                  <a:pt x="8218489" y="1184819"/>
                  <a:pt x="8218489" y="1154338"/>
                </a:cubicBezTo>
                <a:cubicBezTo>
                  <a:pt x="8218489" y="1123857"/>
                  <a:pt x="8243199" y="1099147"/>
                  <a:pt x="8273681" y="1099147"/>
                </a:cubicBezTo>
                <a:close/>
                <a:moveTo>
                  <a:pt x="8143386" y="1099147"/>
                </a:moveTo>
                <a:cubicBezTo>
                  <a:pt x="8173868" y="1099147"/>
                  <a:pt x="8198578" y="1123857"/>
                  <a:pt x="8198578" y="1154338"/>
                </a:cubicBezTo>
                <a:cubicBezTo>
                  <a:pt x="8198578" y="1184819"/>
                  <a:pt x="8173868" y="1209529"/>
                  <a:pt x="8143386" y="1209529"/>
                </a:cubicBezTo>
                <a:cubicBezTo>
                  <a:pt x="8112904" y="1209529"/>
                  <a:pt x="8088194" y="1184819"/>
                  <a:pt x="8088194" y="1154338"/>
                </a:cubicBezTo>
                <a:cubicBezTo>
                  <a:pt x="8088194" y="1123857"/>
                  <a:pt x="8112904" y="1099147"/>
                  <a:pt x="8143386" y="1099147"/>
                </a:cubicBezTo>
                <a:close/>
                <a:moveTo>
                  <a:pt x="8009752" y="1099147"/>
                </a:moveTo>
                <a:cubicBezTo>
                  <a:pt x="8040234" y="1099147"/>
                  <a:pt x="8064944" y="1123857"/>
                  <a:pt x="8064944" y="1154338"/>
                </a:cubicBezTo>
                <a:cubicBezTo>
                  <a:pt x="8064944" y="1184819"/>
                  <a:pt x="8040234" y="1209529"/>
                  <a:pt x="8009752" y="1209529"/>
                </a:cubicBezTo>
                <a:cubicBezTo>
                  <a:pt x="7979270" y="1209529"/>
                  <a:pt x="7954560" y="1184819"/>
                  <a:pt x="7954560" y="1154338"/>
                </a:cubicBezTo>
                <a:cubicBezTo>
                  <a:pt x="7954560" y="1123857"/>
                  <a:pt x="7979270" y="1099147"/>
                  <a:pt x="8009752" y="1099147"/>
                </a:cubicBezTo>
                <a:close/>
                <a:moveTo>
                  <a:pt x="7876117" y="1099147"/>
                </a:moveTo>
                <a:cubicBezTo>
                  <a:pt x="7906599" y="1099147"/>
                  <a:pt x="7931309" y="1123857"/>
                  <a:pt x="7931309" y="1154338"/>
                </a:cubicBezTo>
                <a:cubicBezTo>
                  <a:pt x="7931309" y="1184819"/>
                  <a:pt x="7906599" y="1209529"/>
                  <a:pt x="7876117" y="1209529"/>
                </a:cubicBezTo>
                <a:cubicBezTo>
                  <a:pt x="7845635" y="1209529"/>
                  <a:pt x="7820925" y="1184819"/>
                  <a:pt x="7820925" y="1154338"/>
                </a:cubicBezTo>
                <a:cubicBezTo>
                  <a:pt x="7820925" y="1123857"/>
                  <a:pt x="7845635" y="1099147"/>
                  <a:pt x="7876117" y="1099147"/>
                </a:cubicBezTo>
                <a:close/>
                <a:moveTo>
                  <a:pt x="7745822" y="1099147"/>
                </a:moveTo>
                <a:cubicBezTo>
                  <a:pt x="7776304" y="1099147"/>
                  <a:pt x="7801014" y="1123857"/>
                  <a:pt x="7801014" y="1154338"/>
                </a:cubicBezTo>
                <a:cubicBezTo>
                  <a:pt x="7801014" y="1184819"/>
                  <a:pt x="7776304" y="1209529"/>
                  <a:pt x="7745822" y="1209529"/>
                </a:cubicBezTo>
                <a:cubicBezTo>
                  <a:pt x="7715340" y="1209529"/>
                  <a:pt x="7690630" y="1184819"/>
                  <a:pt x="7690630" y="1154338"/>
                </a:cubicBezTo>
                <a:cubicBezTo>
                  <a:pt x="7690630" y="1123857"/>
                  <a:pt x="7715340" y="1099147"/>
                  <a:pt x="7745822" y="1099147"/>
                </a:cubicBezTo>
                <a:close/>
                <a:moveTo>
                  <a:pt x="7608847" y="1099147"/>
                </a:moveTo>
                <a:cubicBezTo>
                  <a:pt x="7639329" y="1099147"/>
                  <a:pt x="7664039" y="1123857"/>
                  <a:pt x="7664039" y="1154338"/>
                </a:cubicBezTo>
                <a:cubicBezTo>
                  <a:pt x="7664039" y="1184819"/>
                  <a:pt x="7639329" y="1209529"/>
                  <a:pt x="7608847" y="1209529"/>
                </a:cubicBezTo>
                <a:cubicBezTo>
                  <a:pt x="7578365" y="1209529"/>
                  <a:pt x="7553655" y="1184819"/>
                  <a:pt x="7553655" y="1154338"/>
                </a:cubicBezTo>
                <a:cubicBezTo>
                  <a:pt x="7553655" y="1123857"/>
                  <a:pt x="7578365" y="1099147"/>
                  <a:pt x="7608847" y="1099147"/>
                </a:cubicBezTo>
                <a:close/>
                <a:moveTo>
                  <a:pt x="7481895" y="1099147"/>
                </a:moveTo>
                <a:cubicBezTo>
                  <a:pt x="7512377" y="1099147"/>
                  <a:pt x="7537087" y="1123857"/>
                  <a:pt x="7537087" y="1154338"/>
                </a:cubicBezTo>
                <a:cubicBezTo>
                  <a:pt x="7537087" y="1184819"/>
                  <a:pt x="7512377" y="1209529"/>
                  <a:pt x="7481895" y="1209529"/>
                </a:cubicBezTo>
                <a:cubicBezTo>
                  <a:pt x="7451413" y="1209529"/>
                  <a:pt x="7426703" y="1184819"/>
                  <a:pt x="7426703" y="1154338"/>
                </a:cubicBezTo>
                <a:cubicBezTo>
                  <a:pt x="7426703" y="1123857"/>
                  <a:pt x="7451413" y="1099147"/>
                  <a:pt x="7481895" y="1099147"/>
                </a:cubicBezTo>
                <a:close/>
                <a:moveTo>
                  <a:pt x="7341578" y="1099147"/>
                </a:moveTo>
                <a:cubicBezTo>
                  <a:pt x="7372060" y="1099147"/>
                  <a:pt x="7396770" y="1123857"/>
                  <a:pt x="7396770" y="1154338"/>
                </a:cubicBezTo>
                <a:cubicBezTo>
                  <a:pt x="7396770" y="1184819"/>
                  <a:pt x="7372060" y="1209529"/>
                  <a:pt x="7341578" y="1209529"/>
                </a:cubicBezTo>
                <a:cubicBezTo>
                  <a:pt x="7311096" y="1209529"/>
                  <a:pt x="7286386" y="1184819"/>
                  <a:pt x="7286386" y="1154338"/>
                </a:cubicBezTo>
                <a:cubicBezTo>
                  <a:pt x="7286386" y="1123857"/>
                  <a:pt x="7311096" y="1099147"/>
                  <a:pt x="7341578" y="1099147"/>
                </a:cubicBezTo>
                <a:close/>
                <a:moveTo>
                  <a:pt x="7211285" y="1099147"/>
                </a:moveTo>
                <a:cubicBezTo>
                  <a:pt x="7241767" y="1099147"/>
                  <a:pt x="7266477" y="1123857"/>
                  <a:pt x="7266477" y="1154338"/>
                </a:cubicBezTo>
                <a:cubicBezTo>
                  <a:pt x="7266477" y="1184819"/>
                  <a:pt x="7241767" y="1209529"/>
                  <a:pt x="7211285" y="1209529"/>
                </a:cubicBezTo>
                <a:cubicBezTo>
                  <a:pt x="7180803" y="1209529"/>
                  <a:pt x="7156093" y="1184819"/>
                  <a:pt x="7156093" y="1154338"/>
                </a:cubicBezTo>
                <a:cubicBezTo>
                  <a:pt x="7156093" y="1123857"/>
                  <a:pt x="7180803" y="1099147"/>
                  <a:pt x="7211285" y="1099147"/>
                </a:cubicBezTo>
                <a:close/>
                <a:moveTo>
                  <a:pt x="7080991" y="1099147"/>
                </a:moveTo>
                <a:cubicBezTo>
                  <a:pt x="7111473" y="1099147"/>
                  <a:pt x="7136183" y="1123857"/>
                  <a:pt x="7136183" y="1154338"/>
                </a:cubicBezTo>
                <a:cubicBezTo>
                  <a:pt x="7136183" y="1184819"/>
                  <a:pt x="7111473" y="1209529"/>
                  <a:pt x="7080991" y="1209529"/>
                </a:cubicBezTo>
                <a:cubicBezTo>
                  <a:pt x="7050509" y="1209529"/>
                  <a:pt x="7025799" y="1184819"/>
                  <a:pt x="7025799" y="1154338"/>
                </a:cubicBezTo>
                <a:cubicBezTo>
                  <a:pt x="7025799" y="1123857"/>
                  <a:pt x="7050509" y="1099147"/>
                  <a:pt x="7080991" y="1099147"/>
                </a:cubicBezTo>
                <a:close/>
                <a:moveTo>
                  <a:pt x="6947356" y="1099147"/>
                </a:moveTo>
                <a:cubicBezTo>
                  <a:pt x="6977838" y="1099147"/>
                  <a:pt x="7002548" y="1123857"/>
                  <a:pt x="7002548" y="1154338"/>
                </a:cubicBezTo>
                <a:cubicBezTo>
                  <a:pt x="7002548" y="1184819"/>
                  <a:pt x="6977838" y="1209529"/>
                  <a:pt x="6947356" y="1209529"/>
                </a:cubicBezTo>
                <a:cubicBezTo>
                  <a:pt x="6916874" y="1209529"/>
                  <a:pt x="6892164" y="1184819"/>
                  <a:pt x="6892164" y="1154338"/>
                </a:cubicBezTo>
                <a:cubicBezTo>
                  <a:pt x="6892164" y="1123857"/>
                  <a:pt x="6916874" y="1099147"/>
                  <a:pt x="6947356" y="1099147"/>
                </a:cubicBezTo>
                <a:close/>
                <a:moveTo>
                  <a:pt x="6817063" y="1099147"/>
                </a:moveTo>
                <a:cubicBezTo>
                  <a:pt x="6847545" y="1099147"/>
                  <a:pt x="6872255" y="1123857"/>
                  <a:pt x="6872255" y="1154338"/>
                </a:cubicBezTo>
                <a:cubicBezTo>
                  <a:pt x="6872255" y="1184819"/>
                  <a:pt x="6847545" y="1209529"/>
                  <a:pt x="6817063" y="1209529"/>
                </a:cubicBezTo>
                <a:cubicBezTo>
                  <a:pt x="6786581" y="1209529"/>
                  <a:pt x="6761871" y="1184819"/>
                  <a:pt x="6761871" y="1154338"/>
                </a:cubicBezTo>
                <a:cubicBezTo>
                  <a:pt x="6761871" y="1123857"/>
                  <a:pt x="6786581" y="1099147"/>
                  <a:pt x="6817063" y="1099147"/>
                </a:cubicBezTo>
                <a:close/>
                <a:moveTo>
                  <a:pt x="6683430" y="1099147"/>
                </a:moveTo>
                <a:cubicBezTo>
                  <a:pt x="6713912" y="1099147"/>
                  <a:pt x="6738622" y="1123857"/>
                  <a:pt x="6738622" y="1154338"/>
                </a:cubicBezTo>
                <a:cubicBezTo>
                  <a:pt x="6738622" y="1184819"/>
                  <a:pt x="6713912" y="1209529"/>
                  <a:pt x="6683430" y="1209529"/>
                </a:cubicBezTo>
                <a:cubicBezTo>
                  <a:pt x="6652948" y="1209529"/>
                  <a:pt x="6628238" y="1184819"/>
                  <a:pt x="6628238" y="1154338"/>
                </a:cubicBezTo>
                <a:cubicBezTo>
                  <a:pt x="6628238" y="1123857"/>
                  <a:pt x="6652948" y="1099147"/>
                  <a:pt x="6683430" y="1099147"/>
                </a:cubicBezTo>
                <a:close/>
                <a:moveTo>
                  <a:pt x="6553135" y="1099147"/>
                </a:moveTo>
                <a:cubicBezTo>
                  <a:pt x="6583617" y="1099147"/>
                  <a:pt x="6608327" y="1123857"/>
                  <a:pt x="6608327" y="1154338"/>
                </a:cubicBezTo>
                <a:cubicBezTo>
                  <a:pt x="6608327" y="1184819"/>
                  <a:pt x="6583617" y="1209529"/>
                  <a:pt x="6553135" y="1209529"/>
                </a:cubicBezTo>
                <a:cubicBezTo>
                  <a:pt x="6522653" y="1209529"/>
                  <a:pt x="6497943" y="1184819"/>
                  <a:pt x="6497943" y="1154338"/>
                </a:cubicBezTo>
                <a:cubicBezTo>
                  <a:pt x="6497943" y="1123857"/>
                  <a:pt x="6522653" y="1099147"/>
                  <a:pt x="6553135" y="1099147"/>
                </a:cubicBezTo>
                <a:close/>
                <a:moveTo>
                  <a:pt x="6419501" y="1099147"/>
                </a:moveTo>
                <a:cubicBezTo>
                  <a:pt x="6449983" y="1099147"/>
                  <a:pt x="6474693" y="1123857"/>
                  <a:pt x="6474693" y="1154338"/>
                </a:cubicBezTo>
                <a:cubicBezTo>
                  <a:pt x="6474693" y="1184819"/>
                  <a:pt x="6449983" y="1209529"/>
                  <a:pt x="6419501" y="1209529"/>
                </a:cubicBezTo>
                <a:cubicBezTo>
                  <a:pt x="6389019" y="1209529"/>
                  <a:pt x="6364309" y="1184819"/>
                  <a:pt x="6364309" y="1154338"/>
                </a:cubicBezTo>
                <a:cubicBezTo>
                  <a:pt x="6364309" y="1123857"/>
                  <a:pt x="6389019" y="1099147"/>
                  <a:pt x="6419501" y="1099147"/>
                </a:cubicBezTo>
                <a:close/>
                <a:moveTo>
                  <a:pt x="6289206" y="1099147"/>
                </a:moveTo>
                <a:cubicBezTo>
                  <a:pt x="6319688" y="1099147"/>
                  <a:pt x="6344398" y="1123857"/>
                  <a:pt x="6344398" y="1154338"/>
                </a:cubicBezTo>
                <a:cubicBezTo>
                  <a:pt x="6344398" y="1184819"/>
                  <a:pt x="6319688" y="1209529"/>
                  <a:pt x="6289206" y="1209529"/>
                </a:cubicBezTo>
                <a:cubicBezTo>
                  <a:pt x="6258724" y="1209529"/>
                  <a:pt x="6234014" y="1184819"/>
                  <a:pt x="6234014" y="1154338"/>
                </a:cubicBezTo>
                <a:cubicBezTo>
                  <a:pt x="6234014" y="1123857"/>
                  <a:pt x="6258724" y="1099147"/>
                  <a:pt x="6289206" y="1099147"/>
                </a:cubicBezTo>
                <a:close/>
                <a:moveTo>
                  <a:pt x="6155571" y="1099147"/>
                </a:moveTo>
                <a:cubicBezTo>
                  <a:pt x="6186053" y="1099147"/>
                  <a:pt x="6210763" y="1123857"/>
                  <a:pt x="6210763" y="1154338"/>
                </a:cubicBezTo>
                <a:cubicBezTo>
                  <a:pt x="6210763" y="1184819"/>
                  <a:pt x="6186053" y="1209529"/>
                  <a:pt x="6155571" y="1209529"/>
                </a:cubicBezTo>
                <a:cubicBezTo>
                  <a:pt x="6125089" y="1209529"/>
                  <a:pt x="6100379" y="1184819"/>
                  <a:pt x="6100379" y="1154338"/>
                </a:cubicBezTo>
                <a:cubicBezTo>
                  <a:pt x="6100379" y="1123857"/>
                  <a:pt x="6125089" y="1099147"/>
                  <a:pt x="6155571" y="1099147"/>
                </a:cubicBezTo>
                <a:close/>
                <a:moveTo>
                  <a:pt x="6021938" y="1099147"/>
                </a:moveTo>
                <a:cubicBezTo>
                  <a:pt x="6052420" y="1099147"/>
                  <a:pt x="6077130" y="1123857"/>
                  <a:pt x="6077130" y="1154338"/>
                </a:cubicBezTo>
                <a:cubicBezTo>
                  <a:pt x="6077130" y="1184819"/>
                  <a:pt x="6052420" y="1209529"/>
                  <a:pt x="6021938" y="1209529"/>
                </a:cubicBezTo>
                <a:cubicBezTo>
                  <a:pt x="5991456" y="1209529"/>
                  <a:pt x="5966746" y="1184819"/>
                  <a:pt x="5966746" y="1154338"/>
                </a:cubicBezTo>
                <a:cubicBezTo>
                  <a:pt x="5966746" y="1123857"/>
                  <a:pt x="5991456" y="1099147"/>
                  <a:pt x="6021938" y="1099147"/>
                </a:cubicBezTo>
                <a:close/>
                <a:moveTo>
                  <a:pt x="5884963" y="1099147"/>
                </a:moveTo>
                <a:cubicBezTo>
                  <a:pt x="5915445" y="1099147"/>
                  <a:pt x="5940155" y="1123857"/>
                  <a:pt x="5940155" y="1154338"/>
                </a:cubicBezTo>
                <a:cubicBezTo>
                  <a:pt x="5940155" y="1184819"/>
                  <a:pt x="5915445" y="1209529"/>
                  <a:pt x="5884963" y="1209529"/>
                </a:cubicBezTo>
                <a:cubicBezTo>
                  <a:pt x="5854481" y="1209529"/>
                  <a:pt x="5829771" y="1184819"/>
                  <a:pt x="5829771" y="1154338"/>
                </a:cubicBezTo>
                <a:cubicBezTo>
                  <a:pt x="5829771" y="1123857"/>
                  <a:pt x="5854481" y="1099147"/>
                  <a:pt x="5884963" y="1099147"/>
                </a:cubicBezTo>
                <a:close/>
                <a:moveTo>
                  <a:pt x="5754668" y="1099147"/>
                </a:moveTo>
                <a:cubicBezTo>
                  <a:pt x="5785150" y="1099147"/>
                  <a:pt x="5809860" y="1123857"/>
                  <a:pt x="5809860" y="1154338"/>
                </a:cubicBezTo>
                <a:cubicBezTo>
                  <a:pt x="5809860" y="1184819"/>
                  <a:pt x="5785150" y="1209529"/>
                  <a:pt x="5754668" y="1209529"/>
                </a:cubicBezTo>
                <a:cubicBezTo>
                  <a:pt x="5724186" y="1209529"/>
                  <a:pt x="5699476" y="1184819"/>
                  <a:pt x="5699476" y="1154338"/>
                </a:cubicBezTo>
                <a:cubicBezTo>
                  <a:pt x="5699476" y="1123857"/>
                  <a:pt x="5724186" y="1099147"/>
                  <a:pt x="5754668" y="1099147"/>
                </a:cubicBezTo>
                <a:close/>
                <a:moveTo>
                  <a:pt x="5621031" y="1099147"/>
                </a:moveTo>
                <a:cubicBezTo>
                  <a:pt x="5651513" y="1099147"/>
                  <a:pt x="5676223" y="1123857"/>
                  <a:pt x="5676223" y="1154338"/>
                </a:cubicBezTo>
                <a:cubicBezTo>
                  <a:pt x="5676223" y="1184819"/>
                  <a:pt x="5651513" y="1209529"/>
                  <a:pt x="5621031" y="1209529"/>
                </a:cubicBezTo>
                <a:cubicBezTo>
                  <a:pt x="5590549" y="1209529"/>
                  <a:pt x="5565839" y="1184819"/>
                  <a:pt x="5565839" y="1154338"/>
                </a:cubicBezTo>
                <a:cubicBezTo>
                  <a:pt x="5565839" y="1123857"/>
                  <a:pt x="5590549" y="1099147"/>
                  <a:pt x="5621031" y="1099147"/>
                </a:cubicBezTo>
                <a:close/>
                <a:moveTo>
                  <a:pt x="5487398" y="1099147"/>
                </a:moveTo>
                <a:cubicBezTo>
                  <a:pt x="5517880" y="1099147"/>
                  <a:pt x="5542590" y="1123857"/>
                  <a:pt x="5542590" y="1154338"/>
                </a:cubicBezTo>
                <a:cubicBezTo>
                  <a:pt x="5542590" y="1184819"/>
                  <a:pt x="5517880" y="1209529"/>
                  <a:pt x="5487398" y="1209529"/>
                </a:cubicBezTo>
                <a:cubicBezTo>
                  <a:pt x="5456916" y="1209529"/>
                  <a:pt x="5432206" y="1184819"/>
                  <a:pt x="5432206" y="1154338"/>
                </a:cubicBezTo>
                <a:cubicBezTo>
                  <a:pt x="5432206" y="1123857"/>
                  <a:pt x="5456916" y="1099147"/>
                  <a:pt x="5487398" y="1099147"/>
                </a:cubicBezTo>
                <a:close/>
                <a:moveTo>
                  <a:pt x="5357105" y="1099147"/>
                </a:moveTo>
                <a:cubicBezTo>
                  <a:pt x="5387587" y="1099147"/>
                  <a:pt x="5412297" y="1123857"/>
                  <a:pt x="5412297" y="1154338"/>
                </a:cubicBezTo>
                <a:cubicBezTo>
                  <a:pt x="5412297" y="1184819"/>
                  <a:pt x="5387587" y="1209529"/>
                  <a:pt x="5357105" y="1209529"/>
                </a:cubicBezTo>
                <a:cubicBezTo>
                  <a:pt x="5326623" y="1209529"/>
                  <a:pt x="5301913" y="1184819"/>
                  <a:pt x="5301913" y="1154338"/>
                </a:cubicBezTo>
                <a:cubicBezTo>
                  <a:pt x="5301913" y="1123857"/>
                  <a:pt x="5326623" y="1099147"/>
                  <a:pt x="5357105" y="1099147"/>
                </a:cubicBezTo>
                <a:close/>
                <a:moveTo>
                  <a:pt x="5093176" y="1099147"/>
                </a:moveTo>
                <a:cubicBezTo>
                  <a:pt x="5123658" y="1099147"/>
                  <a:pt x="5148368" y="1123857"/>
                  <a:pt x="5148368" y="1154338"/>
                </a:cubicBezTo>
                <a:cubicBezTo>
                  <a:pt x="5148368" y="1184819"/>
                  <a:pt x="5123658" y="1209529"/>
                  <a:pt x="5093176" y="1209529"/>
                </a:cubicBezTo>
                <a:cubicBezTo>
                  <a:pt x="5062694" y="1209529"/>
                  <a:pt x="5037984" y="1184819"/>
                  <a:pt x="5037984" y="1154338"/>
                </a:cubicBezTo>
                <a:cubicBezTo>
                  <a:pt x="5037984" y="1123857"/>
                  <a:pt x="5062694" y="1099147"/>
                  <a:pt x="5093176" y="1099147"/>
                </a:cubicBezTo>
                <a:close/>
                <a:moveTo>
                  <a:pt x="4959540" y="1099147"/>
                </a:moveTo>
                <a:cubicBezTo>
                  <a:pt x="4990022" y="1099147"/>
                  <a:pt x="5014732" y="1123857"/>
                  <a:pt x="5014732" y="1154338"/>
                </a:cubicBezTo>
                <a:cubicBezTo>
                  <a:pt x="5014732" y="1184819"/>
                  <a:pt x="4990022" y="1209529"/>
                  <a:pt x="4959540" y="1209529"/>
                </a:cubicBezTo>
                <a:cubicBezTo>
                  <a:pt x="4929058" y="1209529"/>
                  <a:pt x="4904348" y="1184819"/>
                  <a:pt x="4904348" y="1154338"/>
                </a:cubicBezTo>
                <a:cubicBezTo>
                  <a:pt x="4904348" y="1123857"/>
                  <a:pt x="4929058" y="1099147"/>
                  <a:pt x="4959540" y="1099147"/>
                </a:cubicBezTo>
                <a:close/>
                <a:moveTo>
                  <a:pt x="4829246" y="1099147"/>
                </a:moveTo>
                <a:cubicBezTo>
                  <a:pt x="4859728" y="1099147"/>
                  <a:pt x="4884438" y="1123857"/>
                  <a:pt x="4884438" y="1154338"/>
                </a:cubicBezTo>
                <a:cubicBezTo>
                  <a:pt x="4884438" y="1184819"/>
                  <a:pt x="4859728" y="1209529"/>
                  <a:pt x="4829246" y="1209529"/>
                </a:cubicBezTo>
                <a:cubicBezTo>
                  <a:pt x="4798764" y="1209529"/>
                  <a:pt x="4774054" y="1184819"/>
                  <a:pt x="4774054" y="1154338"/>
                </a:cubicBezTo>
                <a:cubicBezTo>
                  <a:pt x="4774054" y="1123857"/>
                  <a:pt x="4798764" y="1099147"/>
                  <a:pt x="4829246" y="1099147"/>
                </a:cubicBezTo>
                <a:close/>
                <a:moveTo>
                  <a:pt x="319117" y="1099147"/>
                </a:moveTo>
                <a:cubicBezTo>
                  <a:pt x="349600" y="1099147"/>
                  <a:pt x="374310" y="1123857"/>
                  <a:pt x="374310" y="1154338"/>
                </a:cubicBezTo>
                <a:cubicBezTo>
                  <a:pt x="374310" y="1184819"/>
                  <a:pt x="349600" y="1209529"/>
                  <a:pt x="319117" y="1209529"/>
                </a:cubicBezTo>
                <a:cubicBezTo>
                  <a:pt x="288635" y="1209529"/>
                  <a:pt x="263926" y="1184819"/>
                  <a:pt x="263926" y="1154338"/>
                </a:cubicBezTo>
                <a:cubicBezTo>
                  <a:pt x="263926" y="1123857"/>
                  <a:pt x="288635" y="1099147"/>
                  <a:pt x="319117" y="1099147"/>
                </a:cubicBezTo>
                <a:close/>
                <a:moveTo>
                  <a:pt x="185484" y="1099147"/>
                </a:moveTo>
                <a:cubicBezTo>
                  <a:pt x="215966" y="1099147"/>
                  <a:pt x="240675" y="1123857"/>
                  <a:pt x="240675" y="1154338"/>
                </a:cubicBezTo>
                <a:cubicBezTo>
                  <a:pt x="240675" y="1184819"/>
                  <a:pt x="215966" y="1209529"/>
                  <a:pt x="185484" y="1209529"/>
                </a:cubicBezTo>
                <a:cubicBezTo>
                  <a:pt x="155003" y="1209529"/>
                  <a:pt x="130292" y="1184819"/>
                  <a:pt x="130292" y="1154338"/>
                </a:cubicBezTo>
                <a:cubicBezTo>
                  <a:pt x="130292" y="1123857"/>
                  <a:pt x="155003" y="1099147"/>
                  <a:pt x="185484" y="1099147"/>
                </a:cubicBezTo>
                <a:close/>
                <a:moveTo>
                  <a:pt x="55190" y="1099147"/>
                </a:moveTo>
                <a:cubicBezTo>
                  <a:pt x="85672" y="1099147"/>
                  <a:pt x="110381" y="1123857"/>
                  <a:pt x="110381" y="1154338"/>
                </a:cubicBezTo>
                <a:cubicBezTo>
                  <a:pt x="110381" y="1184819"/>
                  <a:pt x="85672" y="1209529"/>
                  <a:pt x="55190" y="1209529"/>
                </a:cubicBezTo>
                <a:cubicBezTo>
                  <a:pt x="24708" y="1209529"/>
                  <a:pt x="0" y="1184819"/>
                  <a:pt x="0" y="1154338"/>
                </a:cubicBezTo>
                <a:cubicBezTo>
                  <a:pt x="0" y="1123857"/>
                  <a:pt x="24708" y="1099147"/>
                  <a:pt x="55190" y="1099147"/>
                </a:cubicBezTo>
                <a:close/>
                <a:moveTo>
                  <a:pt x="3499584" y="1099146"/>
                </a:moveTo>
                <a:cubicBezTo>
                  <a:pt x="3530066" y="1099146"/>
                  <a:pt x="3554776" y="1123856"/>
                  <a:pt x="3554776" y="1154337"/>
                </a:cubicBezTo>
                <a:cubicBezTo>
                  <a:pt x="3554776" y="1184818"/>
                  <a:pt x="3530066" y="1209528"/>
                  <a:pt x="3499584" y="1209528"/>
                </a:cubicBezTo>
                <a:cubicBezTo>
                  <a:pt x="3469102" y="1209528"/>
                  <a:pt x="3444392" y="1184818"/>
                  <a:pt x="3444392" y="1154337"/>
                </a:cubicBezTo>
                <a:cubicBezTo>
                  <a:pt x="3444392" y="1123856"/>
                  <a:pt x="3469102" y="1099146"/>
                  <a:pt x="3499584" y="1099146"/>
                </a:cubicBezTo>
                <a:close/>
                <a:moveTo>
                  <a:pt x="2570894" y="1099146"/>
                </a:moveTo>
                <a:cubicBezTo>
                  <a:pt x="2601377" y="1099146"/>
                  <a:pt x="2626086" y="1123856"/>
                  <a:pt x="2626086" y="1154337"/>
                </a:cubicBezTo>
                <a:cubicBezTo>
                  <a:pt x="2626086" y="1184818"/>
                  <a:pt x="2601377" y="1209528"/>
                  <a:pt x="2570894" y="1209528"/>
                </a:cubicBezTo>
                <a:cubicBezTo>
                  <a:pt x="2540412" y="1209528"/>
                  <a:pt x="2515701" y="1184818"/>
                  <a:pt x="2515701" y="1154337"/>
                </a:cubicBezTo>
                <a:cubicBezTo>
                  <a:pt x="2515701" y="1123856"/>
                  <a:pt x="2540412" y="1099146"/>
                  <a:pt x="2570894" y="1099146"/>
                </a:cubicBezTo>
                <a:close/>
                <a:moveTo>
                  <a:pt x="2039698" y="1099146"/>
                </a:moveTo>
                <a:cubicBezTo>
                  <a:pt x="2070180" y="1099146"/>
                  <a:pt x="2094891" y="1123856"/>
                  <a:pt x="2094891" y="1154337"/>
                </a:cubicBezTo>
                <a:cubicBezTo>
                  <a:pt x="2094891" y="1184818"/>
                  <a:pt x="2070180" y="1209528"/>
                  <a:pt x="2039698" y="1209528"/>
                </a:cubicBezTo>
                <a:cubicBezTo>
                  <a:pt x="2009214" y="1209528"/>
                  <a:pt x="1984505" y="1184818"/>
                  <a:pt x="1984505" y="1154337"/>
                </a:cubicBezTo>
                <a:cubicBezTo>
                  <a:pt x="1984505" y="1123856"/>
                  <a:pt x="2009214" y="1099146"/>
                  <a:pt x="2039698" y="1099146"/>
                </a:cubicBezTo>
                <a:close/>
                <a:moveTo>
                  <a:pt x="1909401" y="1099146"/>
                </a:moveTo>
                <a:cubicBezTo>
                  <a:pt x="1939883" y="1099146"/>
                  <a:pt x="1964592" y="1123856"/>
                  <a:pt x="1964592" y="1154337"/>
                </a:cubicBezTo>
                <a:cubicBezTo>
                  <a:pt x="1964592" y="1184818"/>
                  <a:pt x="1939883" y="1209528"/>
                  <a:pt x="1909401" y="1209528"/>
                </a:cubicBezTo>
                <a:cubicBezTo>
                  <a:pt x="1878917" y="1209528"/>
                  <a:pt x="1854207" y="1184818"/>
                  <a:pt x="1854207" y="1154337"/>
                </a:cubicBezTo>
                <a:cubicBezTo>
                  <a:pt x="1854207" y="1123856"/>
                  <a:pt x="1878917" y="1099146"/>
                  <a:pt x="1909401" y="1099146"/>
                </a:cubicBezTo>
                <a:close/>
                <a:moveTo>
                  <a:pt x="1779104" y="1099146"/>
                </a:moveTo>
                <a:cubicBezTo>
                  <a:pt x="1809585" y="1099146"/>
                  <a:pt x="1834296" y="1123856"/>
                  <a:pt x="1834296" y="1154337"/>
                </a:cubicBezTo>
                <a:cubicBezTo>
                  <a:pt x="1834296" y="1184818"/>
                  <a:pt x="1809585" y="1209528"/>
                  <a:pt x="1779104" y="1209528"/>
                </a:cubicBezTo>
                <a:cubicBezTo>
                  <a:pt x="1748623" y="1209528"/>
                  <a:pt x="1723910" y="1184818"/>
                  <a:pt x="1723910" y="1154337"/>
                </a:cubicBezTo>
                <a:cubicBezTo>
                  <a:pt x="1723910" y="1123856"/>
                  <a:pt x="1748623" y="1099146"/>
                  <a:pt x="1779104" y="1099146"/>
                </a:cubicBezTo>
                <a:close/>
                <a:moveTo>
                  <a:pt x="1645469" y="1099146"/>
                </a:moveTo>
                <a:cubicBezTo>
                  <a:pt x="1675950" y="1099146"/>
                  <a:pt x="1700664" y="1123856"/>
                  <a:pt x="1700664" y="1154337"/>
                </a:cubicBezTo>
                <a:cubicBezTo>
                  <a:pt x="1700664" y="1184818"/>
                  <a:pt x="1675950" y="1209528"/>
                  <a:pt x="1645469" y="1209528"/>
                </a:cubicBezTo>
                <a:cubicBezTo>
                  <a:pt x="1614986" y="1209528"/>
                  <a:pt x="1590275" y="1184818"/>
                  <a:pt x="1590275" y="1154337"/>
                </a:cubicBezTo>
                <a:cubicBezTo>
                  <a:pt x="1590275" y="1123856"/>
                  <a:pt x="1614986" y="1099146"/>
                  <a:pt x="1645469" y="1099146"/>
                </a:cubicBezTo>
                <a:close/>
                <a:moveTo>
                  <a:pt x="1515179" y="1099146"/>
                </a:moveTo>
                <a:cubicBezTo>
                  <a:pt x="1545657" y="1099146"/>
                  <a:pt x="1570364" y="1123856"/>
                  <a:pt x="1570364" y="1154337"/>
                </a:cubicBezTo>
                <a:cubicBezTo>
                  <a:pt x="1570364" y="1184818"/>
                  <a:pt x="1545657" y="1209528"/>
                  <a:pt x="1515179" y="1209528"/>
                </a:cubicBezTo>
                <a:cubicBezTo>
                  <a:pt x="1484695" y="1209528"/>
                  <a:pt x="1459982" y="1184818"/>
                  <a:pt x="1459982" y="1154337"/>
                </a:cubicBezTo>
                <a:cubicBezTo>
                  <a:pt x="1459982" y="1123856"/>
                  <a:pt x="1484695" y="1099146"/>
                  <a:pt x="1515179" y="1099146"/>
                </a:cubicBezTo>
                <a:close/>
                <a:moveTo>
                  <a:pt x="1381539" y="1099146"/>
                </a:moveTo>
                <a:cubicBezTo>
                  <a:pt x="1412022" y="1099146"/>
                  <a:pt x="1436731" y="1123856"/>
                  <a:pt x="1436731" y="1154337"/>
                </a:cubicBezTo>
                <a:cubicBezTo>
                  <a:pt x="1436731" y="1184818"/>
                  <a:pt x="1412022" y="1209528"/>
                  <a:pt x="1381539" y="1209528"/>
                </a:cubicBezTo>
                <a:cubicBezTo>
                  <a:pt x="1351062" y="1209528"/>
                  <a:pt x="1326349" y="1184818"/>
                  <a:pt x="1326349" y="1154337"/>
                </a:cubicBezTo>
                <a:cubicBezTo>
                  <a:pt x="1326349" y="1123856"/>
                  <a:pt x="1351062" y="1099146"/>
                  <a:pt x="1381539" y="1099146"/>
                </a:cubicBezTo>
                <a:close/>
                <a:moveTo>
                  <a:pt x="1251245" y="1099146"/>
                </a:moveTo>
                <a:cubicBezTo>
                  <a:pt x="1281728" y="1099146"/>
                  <a:pt x="1306439" y="1123856"/>
                  <a:pt x="1306439" y="1154337"/>
                </a:cubicBezTo>
                <a:cubicBezTo>
                  <a:pt x="1306439" y="1184818"/>
                  <a:pt x="1281728" y="1209528"/>
                  <a:pt x="1251245" y="1209528"/>
                </a:cubicBezTo>
                <a:cubicBezTo>
                  <a:pt x="1220763" y="1209528"/>
                  <a:pt x="1196054" y="1184818"/>
                  <a:pt x="1196054" y="1154337"/>
                </a:cubicBezTo>
                <a:cubicBezTo>
                  <a:pt x="1196054" y="1123856"/>
                  <a:pt x="1220763" y="1099146"/>
                  <a:pt x="1251245" y="1099146"/>
                </a:cubicBezTo>
                <a:close/>
                <a:moveTo>
                  <a:pt x="1117610" y="1099146"/>
                </a:moveTo>
                <a:cubicBezTo>
                  <a:pt x="1148093" y="1099146"/>
                  <a:pt x="1172803" y="1123856"/>
                  <a:pt x="1172803" y="1154337"/>
                </a:cubicBezTo>
                <a:cubicBezTo>
                  <a:pt x="1172803" y="1184818"/>
                  <a:pt x="1148093" y="1209528"/>
                  <a:pt x="1117610" y="1209528"/>
                </a:cubicBezTo>
                <a:cubicBezTo>
                  <a:pt x="1087127" y="1209528"/>
                  <a:pt x="1062416" y="1184818"/>
                  <a:pt x="1062416" y="1154337"/>
                </a:cubicBezTo>
                <a:cubicBezTo>
                  <a:pt x="1062416" y="1123856"/>
                  <a:pt x="1087127" y="1099146"/>
                  <a:pt x="1117610" y="1099146"/>
                </a:cubicBezTo>
                <a:close/>
                <a:moveTo>
                  <a:pt x="980631" y="1099146"/>
                </a:moveTo>
                <a:cubicBezTo>
                  <a:pt x="1011115" y="1099146"/>
                  <a:pt x="1035825" y="1123856"/>
                  <a:pt x="1035825" y="1154337"/>
                </a:cubicBezTo>
                <a:cubicBezTo>
                  <a:pt x="1035825" y="1184818"/>
                  <a:pt x="1011115" y="1209528"/>
                  <a:pt x="980631" y="1209528"/>
                </a:cubicBezTo>
                <a:cubicBezTo>
                  <a:pt x="950149" y="1209528"/>
                  <a:pt x="925438" y="1184818"/>
                  <a:pt x="925438" y="1154337"/>
                </a:cubicBezTo>
                <a:cubicBezTo>
                  <a:pt x="925438" y="1123856"/>
                  <a:pt x="950149" y="1099146"/>
                  <a:pt x="980631" y="1099146"/>
                </a:cubicBezTo>
                <a:close/>
                <a:moveTo>
                  <a:pt x="846993" y="1099146"/>
                </a:moveTo>
                <a:cubicBezTo>
                  <a:pt x="877476" y="1099146"/>
                  <a:pt x="902186" y="1123856"/>
                  <a:pt x="902186" y="1154337"/>
                </a:cubicBezTo>
                <a:cubicBezTo>
                  <a:pt x="902186" y="1184818"/>
                  <a:pt x="877476" y="1209528"/>
                  <a:pt x="846993" y="1209528"/>
                </a:cubicBezTo>
                <a:cubicBezTo>
                  <a:pt x="816511" y="1209528"/>
                  <a:pt x="791796" y="1184818"/>
                  <a:pt x="791796" y="1154337"/>
                </a:cubicBezTo>
                <a:cubicBezTo>
                  <a:pt x="791796" y="1123856"/>
                  <a:pt x="816511" y="1099146"/>
                  <a:pt x="846993" y="1099146"/>
                </a:cubicBezTo>
                <a:close/>
                <a:moveTo>
                  <a:pt x="716690" y="1099146"/>
                </a:moveTo>
                <a:cubicBezTo>
                  <a:pt x="747176" y="1099146"/>
                  <a:pt x="771886" y="1123856"/>
                  <a:pt x="771886" y="1154337"/>
                </a:cubicBezTo>
                <a:cubicBezTo>
                  <a:pt x="771886" y="1184818"/>
                  <a:pt x="747176" y="1209528"/>
                  <a:pt x="716690" y="1209528"/>
                </a:cubicBezTo>
                <a:cubicBezTo>
                  <a:pt x="686211" y="1209528"/>
                  <a:pt x="661502" y="1184818"/>
                  <a:pt x="661502" y="1154337"/>
                </a:cubicBezTo>
                <a:cubicBezTo>
                  <a:pt x="661502" y="1123856"/>
                  <a:pt x="686211" y="1099146"/>
                  <a:pt x="716690" y="1099146"/>
                </a:cubicBezTo>
                <a:close/>
                <a:moveTo>
                  <a:pt x="583057" y="1099146"/>
                </a:moveTo>
                <a:cubicBezTo>
                  <a:pt x="613540" y="1099146"/>
                  <a:pt x="638250" y="1123856"/>
                  <a:pt x="638250" y="1154337"/>
                </a:cubicBezTo>
                <a:cubicBezTo>
                  <a:pt x="638250" y="1184818"/>
                  <a:pt x="613540" y="1209528"/>
                  <a:pt x="583057" y="1209528"/>
                </a:cubicBezTo>
                <a:cubicBezTo>
                  <a:pt x="552573" y="1209528"/>
                  <a:pt x="527863" y="1184818"/>
                  <a:pt x="527863" y="1154337"/>
                </a:cubicBezTo>
                <a:cubicBezTo>
                  <a:pt x="527863" y="1123856"/>
                  <a:pt x="552573" y="1099146"/>
                  <a:pt x="583057" y="1099146"/>
                </a:cubicBezTo>
                <a:close/>
                <a:moveTo>
                  <a:pt x="449413" y="1099146"/>
                </a:moveTo>
                <a:cubicBezTo>
                  <a:pt x="479896" y="1099146"/>
                  <a:pt x="504606" y="1123856"/>
                  <a:pt x="504606" y="1154337"/>
                </a:cubicBezTo>
                <a:cubicBezTo>
                  <a:pt x="504606" y="1184818"/>
                  <a:pt x="479896" y="1209528"/>
                  <a:pt x="449413" y="1209528"/>
                </a:cubicBezTo>
                <a:cubicBezTo>
                  <a:pt x="418931" y="1209528"/>
                  <a:pt x="394220" y="1184818"/>
                  <a:pt x="394220" y="1154337"/>
                </a:cubicBezTo>
                <a:cubicBezTo>
                  <a:pt x="394220" y="1123856"/>
                  <a:pt x="418931" y="1099146"/>
                  <a:pt x="449413" y="1099146"/>
                </a:cubicBezTo>
                <a:close/>
                <a:moveTo>
                  <a:pt x="9603343" y="975533"/>
                </a:moveTo>
                <a:cubicBezTo>
                  <a:pt x="9633825" y="975533"/>
                  <a:pt x="9658535" y="1000243"/>
                  <a:pt x="9658535" y="1030724"/>
                </a:cubicBezTo>
                <a:cubicBezTo>
                  <a:pt x="9658535" y="1061205"/>
                  <a:pt x="9633825" y="1085915"/>
                  <a:pt x="9603343" y="1085915"/>
                </a:cubicBezTo>
                <a:cubicBezTo>
                  <a:pt x="9572861" y="1085915"/>
                  <a:pt x="9548151" y="1061205"/>
                  <a:pt x="9548151" y="1030724"/>
                </a:cubicBezTo>
                <a:cubicBezTo>
                  <a:pt x="9548151" y="1000243"/>
                  <a:pt x="9572861" y="975533"/>
                  <a:pt x="9603343" y="975533"/>
                </a:cubicBezTo>
                <a:close/>
                <a:moveTo>
                  <a:pt x="9469708" y="975533"/>
                </a:moveTo>
                <a:cubicBezTo>
                  <a:pt x="9500190" y="975533"/>
                  <a:pt x="9524900" y="1000243"/>
                  <a:pt x="9524900" y="1030724"/>
                </a:cubicBezTo>
                <a:cubicBezTo>
                  <a:pt x="9524900" y="1061205"/>
                  <a:pt x="9500190" y="1085915"/>
                  <a:pt x="9469708" y="1085915"/>
                </a:cubicBezTo>
                <a:cubicBezTo>
                  <a:pt x="9439226" y="1085915"/>
                  <a:pt x="9414516" y="1061205"/>
                  <a:pt x="9414516" y="1030724"/>
                </a:cubicBezTo>
                <a:cubicBezTo>
                  <a:pt x="9414516" y="1000243"/>
                  <a:pt x="9439226" y="975533"/>
                  <a:pt x="9469708" y="975533"/>
                </a:cubicBezTo>
                <a:close/>
                <a:moveTo>
                  <a:pt x="8935170" y="975533"/>
                </a:moveTo>
                <a:cubicBezTo>
                  <a:pt x="8965652" y="975533"/>
                  <a:pt x="8990362" y="1000243"/>
                  <a:pt x="8990362" y="1030724"/>
                </a:cubicBezTo>
                <a:cubicBezTo>
                  <a:pt x="8990362" y="1061205"/>
                  <a:pt x="8965652" y="1085915"/>
                  <a:pt x="8935170" y="1085915"/>
                </a:cubicBezTo>
                <a:cubicBezTo>
                  <a:pt x="8904688" y="1085915"/>
                  <a:pt x="8879978" y="1061205"/>
                  <a:pt x="8879978" y="1030724"/>
                </a:cubicBezTo>
                <a:cubicBezTo>
                  <a:pt x="8879978" y="1000243"/>
                  <a:pt x="8904688" y="975533"/>
                  <a:pt x="8935170" y="975533"/>
                </a:cubicBezTo>
                <a:close/>
                <a:moveTo>
                  <a:pt x="8407315" y="975533"/>
                </a:moveTo>
                <a:cubicBezTo>
                  <a:pt x="8437797" y="975533"/>
                  <a:pt x="8462507" y="1000243"/>
                  <a:pt x="8462507" y="1030724"/>
                </a:cubicBezTo>
                <a:cubicBezTo>
                  <a:pt x="8462507" y="1061205"/>
                  <a:pt x="8437797" y="1085915"/>
                  <a:pt x="8407315" y="1085915"/>
                </a:cubicBezTo>
                <a:cubicBezTo>
                  <a:pt x="8376833" y="1085915"/>
                  <a:pt x="8352123" y="1061205"/>
                  <a:pt x="8352123" y="1030724"/>
                </a:cubicBezTo>
                <a:cubicBezTo>
                  <a:pt x="8352123" y="1000243"/>
                  <a:pt x="8376833" y="975533"/>
                  <a:pt x="8407315" y="975533"/>
                </a:cubicBezTo>
                <a:close/>
                <a:moveTo>
                  <a:pt x="7876116" y="975533"/>
                </a:moveTo>
                <a:cubicBezTo>
                  <a:pt x="7906598" y="975533"/>
                  <a:pt x="7931308" y="1000243"/>
                  <a:pt x="7931308" y="1030724"/>
                </a:cubicBezTo>
                <a:cubicBezTo>
                  <a:pt x="7931308" y="1061205"/>
                  <a:pt x="7906598" y="1085915"/>
                  <a:pt x="7876116" y="1085915"/>
                </a:cubicBezTo>
                <a:cubicBezTo>
                  <a:pt x="7845634" y="1085915"/>
                  <a:pt x="7820924" y="1061205"/>
                  <a:pt x="7820924" y="1030724"/>
                </a:cubicBezTo>
                <a:cubicBezTo>
                  <a:pt x="7820924" y="1000243"/>
                  <a:pt x="7845634" y="975533"/>
                  <a:pt x="7876116" y="975533"/>
                </a:cubicBezTo>
                <a:close/>
                <a:moveTo>
                  <a:pt x="7745822" y="975533"/>
                </a:moveTo>
                <a:cubicBezTo>
                  <a:pt x="7776304" y="975533"/>
                  <a:pt x="7801014" y="1000243"/>
                  <a:pt x="7801014" y="1030724"/>
                </a:cubicBezTo>
                <a:cubicBezTo>
                  <a:pt x="7801014" y="1061205"/>
                  <a:pt x="7776304" y="1085915"/>
                  <a:pt x="7745822" y="1085915"/>
                </a:cubicBezTo>
                <a:cubicBezTo>
                  <a:pt x="7715340" y="1085915"/>
                  <a:pt x="7690630" y="1061205"/>
                  <a:pt x="7690630" y="1030724"/>
                </a:cubicBezTo>
                <a:cubicBezTo>
                  <a:pt x="7690630" y="1000243"/>
                  <a:pt x="7715340" y="975533"/>
                  <a:pt x="7745822" y="975533"/>
                </a:cubicBezTo>
                <a:close/>
                <a:moveTo>
                  <a:pt x="7481894" y="975533"/>
                </a:moveTo>
                <a:cubicBezTo>
                  <a:pt x="7512376" y="975533"/>
                  <a:pt x="7537086" y="1000243"/>
                  <a:pt x="7537086" y="1030724"/>
                </a:cubicBezTo>
                <a:cubicBezTo>
                  <a:pt x="7537086" y="1061205"/>
                  <a:pt x="7512376" y="1085915"/>
                  <a:pt x="7481894" y="1085915"/>
                </a:cubicBezTo>
                <a:cubicBezTo>
                  <a:pt x="7451412" y="1085915"/>
                  <a:pt x="7426702" y="1061205"/>
                  <a:pt x="7426702" y="1030724"/>
                </a:cubicBezTo>
                <a:cubicBezTo>
                  <a:pt x="7426702" y="1000243"/>
                  <a:pt x="7451412" y="975533"/>
                  <a:pt x="7481894" y="975533"/>
                </a:cubicBezTo>
                <a:close/>
                <a:moveTo>
                  <a:pt x="7341578" y="975533"/>
                </a:moveTo>
                <a:cubicBezTo>
                  <a:pt x="7372060" y="975533"/>
                  <a:pt x="7396770" y="1000243"/>
                  <a:pt x="7396770" y="1030724"/>
                </a:cubicBezTo>
                <a:cubicBezTo>
                  <a:pt x="7396770" y="1061205"/>
                  <a:pt x="7372060" y="1085915"/>
                  <a:pt x="7341578" y="1085915"/>
                </a:cubicBezTo>
                <a:cubicBezTo>
                  <a:pt x="7311096" y="1085915"/>
                  <a:pt x="7286386" y="1061205"/>
                  <a:pt x="7286386" y="1030724"/>
                </a:cubicBezTo>
                <a:cubicBezTo>
                  <a:pt x="7286386" y="1000243"/>
                  <a:pt x="7311096" y="975533"/>
                  <a:pt x="7341578" y="975533"/>
                </a:cubicBezTo>
                <a:close/>
                <a:moveTo>
                  <a:pt x="7211285" y="975533"/>
                </a:moveTo>
                <a:cubicBezTo>
                  <a:pt x="7241767" y="975533"/>
                  <a:pt x="7266477" y="1000243"/>
                  <a:pt x="7266477" y="1030724"/>
                </a:cubicBezTo>
                <a:cubicBezTo>
                  <a:pt x="7266477" y="1061205"/>
                  <a:pt x="7241767" y="1085915"/>
                  <a:pt x="7211285" y="1085915"/>
                </a:cubicBezTo>
                <a:cubicBezTo>
                  <a:pt x="7180803" y="1085915"/>
                  <a:pt x="7156093" y="1061205"/>
                  <a:pt x="7156093" y="1030724"/>
                </a:cubicBezTo>
                <a:cubicBezTo>
                  <a:pt x="7156093" y="1000243"/>
                  <a:pt x="7180803" y="975533"/>
                  <a:pt x="7211285" y="975533"/>
                </a:cubicBezTo>
                <a:close/>
                <a:moveTo>
                  <a:pt x="6947356" y="975533"/>
                </a:moveTo>
                <a:cubicBezTo>
                  <a:pt x="6977838" y="975533"/>
                  <a:pt x="7002548" y="1000243"/>
                  <a:pt x="7002548" y="1030724"/>
                </a:cubicBezTo>
                <a:cubicBezTo>
                  <a:pt x="7002548" y="1061205"/>
                  <a:pt x="6977838" y="1085915"/>
                  <a:pt x="6947356" y="1085915"/>
                </a:cubicBezTo>
                <a:cubicBezTo>
                  <a:pt x="6916874" y="1085915"/>
                  <a:pt x="6892164" y="1061205"/>
                  <a:pt x="6892164" y="1030724"/>
                </a:cubicBezTo>
                <a:cubicBezTo>
                  <a:pt x="6892164" y="1000243"/>
                  <a:pt x="6916874" y="975533"/>
                  <a:pt x="6947356" y="975533"/>
                </a:cubicBezTo>
                <a:close/>
                <a:moveTo>
                  <a:pt x="6817063" y="975533"/>
                </a:moveTo>
                <a:cubicBezTo>
                  <a:pt x="6847545" y="975533"/>
                  <a:pt x="6872255" y="1000243"/>
                  <a:pt x="6872255" y="1030724"/>
                </a:cubicBezTo>
                <a:cubicBezTo>
                  <a:pt x="6872255" y="1061205"/>
                  <a:pt x="6847545" y="1085915"/>
                  <a:pt x="6817063" y="1085915"/>
                </a:cubicBezTo>
                <a:cubicBezTo>
                  <a:pt x="6786581" y="1085915"/>
                  <a:pt x="6761871" y="1061205"/>
                  <a:pt x="6761871" y="1030724"/>
                </a:cubicBezTo>
                <a:cubicBezTo>
                  <a:pt x="6761871" y="1000243"/>
                  <a:pt x="6786581" y="975533"/>
                  <a:pt x="6817063" y="975533"/>
                </a:cubicBezTo>
                <a:close/>
                <a:moveTo>
                  <a:pt x="6683430" y="975533"/>
                </a:moveTo>
                <a:cubicBezTo>
                  <a:pt x="6713912" y="975533"/>
                  <a:pt x="6738622" y="1000243"/>
                  <a:pt x="6738622" y="1030724"/>
                </a:cubicBezTo>
                <a:cubicBezTo>
                  <a:pt x="6738622" y="1061205"/>
                  <a:pt x="6713912" y="1085915"/>
                  <a:pt x="6683430" y="1085915"/>
                </a:cubicBezTo>
                <a:cubicBezTo>
                  <a:pt x="6652948" y="1085915"/>
                  <a:pt x="6628238" y="1061205"/>
                  <a:pt x="6628238" y="1030724"/>
                </a:cubicBezTo>
                <a:cubicBezTo>
                  <a:pt x="6628238" y="1000243"/>
                  <a:pt x="6652948" y="975533"/>
                  <a:pt x="6683430" y="975533"/>
                </a:cubicBezTo>
                <a:close/>
                <a:moveTo>
                  <a:pt x="6289206" y="975533"/>
                </a:moveTo>
                <a:cubicBezTo>
                  <a:pt x="6319688" y="975533"/>
                  <a:pt x="6344398" y="1000243"/>
                  <a:pt x="6344398" y="1030724"/>
                </a:cubicBezTo>
                <a:cubicBezTo>
                  <a:pt x="6344398" y="1061205"/>
                  <a:pt x="6319688" y="1085915"/>
                  <a:pt x="6289206" y="1085915"/>
                </a:cubicBezTo>
                <a:cubicBezTo>
                  <a:pt x="6258724" y="1085915"/>
                  <a:pt x="6234014" y="1061205"/>
                  <a:pt x="6234014" y="1030724"/>
                </a:cubicBezTo>
                <a:cubicBezTo>
                  <a:pt x="6234014" y="1000243"/>
                  <a:pt x="6258724" y="975533"/>
                  <a:pt x="6289206" y="975533"/>
                </a:cubicBezTo>
                <a:close/>
                <a:moveTo>
                  <a:pt x="5754667" y="975533"/>
                </a:moveTo>
                <a:cubicBezTo>
                  <a:pt x="5785149" y="975533"/>
                  <a:pt x="5809859" y="1000243"/>
                  <a:pt x="5809859" y="1030724"/>
                </a:cubicBezTo>
                <a:cubicBezTo>
                  <a:pt x="5809859" y="1061205"/>
                  <a:pt x="5785149" y="1085915"/>
                  <a:pt x="5754667" y="1085915"/>
                </a:cubicBezTo>
                <a:cubicBezTo>
                  <a:pt x="5724185" y="1085915"/>
                  <a:pt x="5699475" y="1061205"/>
                  <a:pt x="5699475" y="1030724"/>
                </a:cubicBezTo>
                <a:cubicBezTo>
                  <a:pt x="5699475" y="1000243"/>
                  <a:pt x="5724185" y="975533"/>
                  <a:pt x="5754667" y="975533"/>
                </a:cubicBezTo>
                <a:close/>
                <a:moveTo>
                  <a:pt x="5487398" y="975533"/>
                </a:moveTo>
                <a:cubicBezTo>
                  <a:pt x="5517880" y="975533"/>
                  <a:pt x="5542590" y="1000243"/>
                  <a:pt x="5542590" y="1030724"/>
                </a:cubicBezTo>
                <a:cubicBezTo>
                  <a:pt x="5542590" y="1061205"/>
                  <a:pt x="5517880" y="1085915"/>
                  <a:pt x="5487398" y="1085915"/>
                </a:cubicBezTo>
                <a:cubicBezTo>
                  <a:pt x="5456916" y="1085915"/>
                  <a:pt x="5432206" y="1061205"/>
                  <a:pt x="5432206" y="1030724"/>
                </a:cubicBezTo>
                <a:cubicBezTo>
                  <a:pt x="5432206" y="1000243"/>
                  <a:pt x="5456916" y="975533"/>
                  <a:pt x="5487398" y="975533"/>
                </a:cubicBezTo>
                <a:close/>
                <a:moveTo>
                  <a:pt x="5357105" y="975533"/>
                </a:moveTo>
                <a:cubicBezTo>
                  <a:pt x="5387587" y="975533"/>
                  <a:pt x="5412297" y="1000243"/>
                  <a:pt x="5412297" y="1030724"/>
                </a:cubicBezTo>
                <a:cubicBezTo>
                  <a:pt x="5412297" y="1061205"/>
                  <a:pt x="5387587" y="1085915"/>
                  <a:pt x="5357105" y="1085915"/>
                </a:cubicBezTo>
                <a:cubicBezTo>
                  <a:pt x="5326623" y="1085915"/>
                  <a:pt x="5301913" y="1061205"/>
                  <a:pt x="5301913" y="1030724"/>
                </a:cubicBezTo>
                <a:cubicBezTo>
                  <a:pt x="5301913" y="1000243"/>
                  <a:pt x="5326623" y="975533"/>
                  <a:pt x="5357105" y="975533"/>
                </a:cubicBezTo>
                <a:close/>
                <a:moveTo>
                  <a:pt x="5093176" y="975533"/>
                </a:moveTo>
                <a:cubicBezTo>
                  <a:pt x="5123658" y="975533"/>
                  <a:pt x="5148368" y="1000243"/>
                  <a:pt x="5148368" y="1030724"/>
                </a:cubicBezTo>
                <a:cubicBezTo>
                  <a:pt x="5148368" y="1061205"/>
                  <a:pt x="5123658" y="1085915"/>
                  <a:pt x="5093176" y="1085915"/>
                </a:cubicBezTo>
                <a:cubicBezTo>
                  <a:pt x="5062694" y="1085915"/>
                  <a:pt x="5037984" y="1061205"/>
                  <a:pt x="5037984" y="1030724"/>
                </a:cubicBezTo>
                <a:cubicBezTo>
                  <a:pt x="5037984" y="1000243"/>
                  <a:pt x="5062694" y="975533"/>
                  <a:pt x="5093176" y="975533"/>
                </a:cubicBezTo>
                <a:close/>
                <a:moveTo>
                  <a:pt x="4959540" y="975533"/>
                </a:moveTo>
                <a:cubicBezTo>
                  <a:pt x="4990022" y="975533"/>
                  <a:pt x="5014732" y="1000243"/>
                  <a:pt x="5014732" y="1030724"/>
                </a:cubicBezTo>
                <a:cubicBezTo>
                  <a:pt x="5014732" y="1061205"/>
                  <a:pt x="4990022" y="1085915"/>
                  <a:pt x="4959540" y="1085915"/>
                </a:cubicBezTo>
                <a:cubicBezTo>
                  <a:pt x="4929058" y="1085915"/>
                  <a:pt x="4904348" y="1061205"/>
                  <a:pt x="4904348" y="1030724"/>
                </a:cubicBezTo>
                <a:cubicBezTo>
                  <a:pt x="4904348" y="1000243"/>
                  <a:pt x="4929058" y="975533"/>
                  <a:pt x="4959540" y="975533"/>
                </a:cubicBezTo>
                <a:close/>
                <a:moveTo>
                  <a:pt x="4161075" y="975533"/>
                </a:moveTo>
                <a:cubicBezTo>
                  <a:pt x="4191557" y="975533"/>
                  <a:pt x="4216267" y="1000243"/>
                  <a:pt x="4216267" y="1030724"/>
                </a:cubicBezTo>
                <a:cubicBezTo>
                  <a:pt x="4216267" y="1061205"/>
                  <a:pt x="4191557" y="1085915"/>
                  <a:pt x="4161075" y="1085915"/>
                </a:cubicBezTo>
                <a:cubicBezTo>
                  <a:pt x="4130593" y="1085915"/>
                  <a:pt x="4105883" y="1061205"/>
                  <a:pt x="4105883" y="1030724"/>
                </a:cubicBezTo>
                <a:cubicBezTo>
                  <a:pt x="4105883" y="1000243"/>
                  <a:pt x="4130593" y="975533"/>
                  <a:pt x="4161075" y="975533"/>
                </a:cubicBezTo>
                <a:close/>
                <a:moveTo>
                  <a:pt x="4030782" y="975533"/>
                </a:moveTo>
                <a:cubicBezTo>
                  <a:pt x="4061264" y="975533"/>
                  <a:pt x="4085974" y="1000243"/>
                  <a:pt x="4085974" y="1030724"/>
                </a:cubicBezTo>
                <a:cubicBezTo>
                  <a:pt x="4085974" y="1061205"/>
                  <a:pt x="4061264" y="1085915"/>
                  <a:pt x="4030782" y="1085915"/>
                </a:cubicBezTo>
                <a:cubicBezTo>
                  <a:pt x="4000300" y="1085915"/>
                  <a:pt x="3975590" y="1061205"/>
                  <a:pt x="3975590" y="1030724"/>
                </a:cubicBezTo>
                <a:cubicBezTo>
                  <a:pt x="3975590" y="1000243"/>
                  <a:pt x="4000300" y="975533"/>
                  <a:pt x="4030782" y="975533"/>
                </a:cubicBezTo>
                <a:close/>
                <a:moveTo>
                  <a:pt x="3369290" y="975533"/>
                </a:moveTo>
                <a:cubicBezTo>
                  <a:pt x="3399772" y="975533"/>
                  <a:pt x="3424482" y="1000243"/>
                  <a:pt x="3424482" y="1030724"/>
                </a:cubicBezTo>
                <a:cubicBezTo>
                  <a:pt x="3424482" y="1061205"/>
                  <a:pt x="3399772" y="1085915"/>
                  <a:pt x="3369290" y="1085915"/>
                </a:cubicBezTo>
                <a:cubicBezTo>
                  <a:pt x="3338808" y="1085915"/>
                  <a:pt x="3314098" y="1061205"/>
                  <a:pt x="3314098" y="1030724"/>
                </a:cubicBezTo>
                <a:cubicBezTo>
                  <a:pt x="3314098" y="1000243"/>
                  <a:pt x="3338808" y="975533"/>
                  <a:pt x="3369290" y="975533"/>
                </a:cubicBezTo>
                <a:close/>
                <a:moveTo>
                  <a:pt x="2707880" y="975533"/>
                </a:moveTo>
                <a:cubicBezTo>
                  <a:pt x="2738363" y="975533"/>
                  <a:pt x="2763074" y="1000243"/>
                  <a:pt x="2763074" y="1030724"/>
                </a:cubicBezTo>
                <a:cubicBezTo>
                  <a:pt x="2763074" y="1061205"/>
                  <a:pt x="2738363" y="1085915"/>
                  <a:pt x="2707880" y="1085915"/>
                </a:cubicBezTo>
                <a:cubicBezTo>
                  <a:pt x="2677401" y="1085915"/>
                  <a:pt x="2652689" y="1061205"/>
                  <a:pt x="2652689" y="1030724"/>
                </a:cubicBezTo>
                <a:cubicBezTo>
                  <a:pt x="2652689" y="1000243"/>
                  <a:pt x="2677401" y="975533"/>
                  <a:pt x="2707880" y="975533"/>
                </a:cubicBezTo>
                <a:close/>
                <a:moveTo>
                  <a:pt x="2173347" y="975533"/>
                </a:moveTo>
                <a:cubicBezTo>
                  <a:pt x="2203830" y="975533"/>
                  <a:pt x="2228540" y="1000243"/>
                  <a:pt x="2228540" y="1030724"/>
                </a:cubicBezTo>
                <a:cubicBezTo>
                  <a:pt x="2228540" y="1061205"/>
                  <a:pt x="2203830" y="1085915"/>
                  <a:pt x="2173347" y="1085915"/>
                </a:cubicBezTo>
                <a:cubicBezTo>
                  <a:pt x="2142865" y="1085915"/>
                  <a:pt x="2118154" y="1061205"/>
                  <a:pt x="2118154" y="1030724"/>
                </a:cubicBezTo>
                <a:cubicBezTo>
                  <a:pt x="2118154" y="1000243"/>
                  <a:pt x="2142865" y="975533"/>
                  <a:pt x="2173347" y="975533"/>
                </a:cubicBezTo>
                <a:close/>
                <a:moveTo>
                  <a:pt x="1251258" y="975533"/>
                </a:moveTo>
                <a:cubicBezTo>
                  <a:pt x="1281740" y="975533"/>
                  <a:pt x="1306450" y="1000243"/>
                  <a:pt x="1306450" y="1030724"/>
                </a:cubicBezTo>
                <a:cubicBezTo>
                  <a:pt x="1306450" y="1061205"/>
                  <a:pt x="1281740" y="1085915"/>
                  <a:pt x="1251258" y="1085915"/>
                </a:cubicBezTo>
                <a:cubicBezTo>
                  <a:pt x="1220775" y="1085915"/>
                  <a:pt x="1196066" y="1061205"/>
                  <a:pt x="1196066" y="1030724"/>
                </a:cubicBezTo>
                <a:cubicBezTo>
                  <a:pt x="1196066" y="1000243"/>
                  <a:pt x="1220775" y="975533"/>
                  <a:pt x="1251258" y="975533"/>
                </a:cubicBezTo>
                <a:close/>
                <a:moveTo>
                  <a:pt x="847001" y="975533"/>
                </a:moveTo>
                <a:cubicBezTo>
                  <a:pt x="877484" y="975533"/>
                  <a:pt x="902196" y="1000243"/>
                  <a:pt x="902196" y="1030724"/>
                </a:cubicBezTo>
                <a:cubicBezTo>
                  <a:pt x="902196" y="1061205"/>
                  <a:pt x="877484" y="1085915"/>
                  <a:pt x="847001" y="1085915"/>
                </a:cubicBezTo>
                <a:cubicBezTo>
                  <a:pt x="816519" y="1085915"/>
                  <a:pt x="791804" y="1061205"/>
                  <a:pt x="791804" y="1030724"/>
                </a:cubicBezTo>
                <a:cubicBezTo>
                  <a:pt x="791804" y="1000243"/>
                  <a:pt x="816519" y="975533"/>
                  <a:pt x="847001" y="975533"/>
                </a:cubicBezTo>
                <a:close/>
                <a:moveTo>
                  <a:pt x="9336074" y="975532"/>
                </a:moveTo>
                <a:cubicBezTo>
                  <a:pt x="9366556" y="975532"/>
                  <a:pt x="9391266" y="1000242"/>
                  <a:pt x="9391266" y="1030723"/>
                </a:cubicBezTo>
                <a:cubicBezTo>
                  <a:pt x="9391266" y="1061204"/>
                  <a:pt x="9366556" y="1085914"/>
                  <a:pt x="9336074" y="1085914"/>
                </a:cubicBezTo>
                <a:cubicBezTo>
                  <a:pt x="9305592" y="1085914"/>
                  <a:pt x="9280882" y="1061204"/>
                  <a:pt x="9280882" y="1030723"/>
                </a:cubicBezTo>
                <a:cubicBezTo>
                  <a:pt x="9280882" y="1000242"/>
                  <a:pt x="9305592" y="975532"/>
                  <a:pt x="9336074" y="975532"/>
                </a:cubicBezTo>
                <a:close/>
                <a:moveTo>
                  <a:pt x="9199098" y="975532"/>
                </a:moveTo>
                <a:cubicBezTo>
                  <a:pt x="9229580" y="975532"/>
                  <a:pt x="9254290" y="1000242"/>
                  <a:pt x="9254290" y="1030723"/>
                </a:cubicBezTo>
                <a:cubicBezTo>
                  <a:pt x="9254290" y="1061204"/>
                  <a:pt x="9229580" y="1085914"/>
                  <a:pt x="9199098" y="1085914"/>
                </a:cubicBezTo>
                <a:cubicBezTo>
                  <a:pt x="9168616" y="1085914"/>
                  <a:pt x="9143906" y="1061204"/>
                  <a:pt x="9143906" y="1030723"/>
                </a:cubicBezTo>
                <a:cubicBezTo>
                  <a:pt x="9143906" y="1000242"/>
                  <a:pt x="9168616" y="975532"/>
                  <a:pt x="9199098" y="975532"/>
                </a:cubicBezTo>
                <a:close/>
                <a:moveTo>
                  <a:pt x="9068805" y="975532"/>
                </a:moveTo>
                <a:cubicBezTo>
                  <a:pt x="9099287" y="975532"/>
                  <a:pt x="9123997" y="1000242"/>
                  <a:pt x="9123997" y="1030723"/>
                </a:cubicBezTo>
                <a:cubicBezTo>
                  <a:pt x="9123997" y="1061204"/>
                  <a:pt x="9099287" y="1085914"/>
                  <a:pt x="9068805" y="1085914"/>
                </a:cubicBezTo>
                <a:cubicBezTo>
                  <a:pt x="9038323" y="1085914"/>
                  <a:pt x="9013613" y="1061204"/>
                  <a:pt x="9013613" y="1030723"/>
                </a:cubicBezTo>
                <a:cubicBezTo>
                  <a:pt x="9013613" y="1000242"/>
                  <a:pt x="9038323" y="975532"/>
                  <a:pt x="9068805" y="975532"/>
                </a:cubicBezTo>
                <a:close/>
                <a:moveTo>
                  <a:pt x="8801536" y="975532"/>
                </a:moveTo>
                <a:cubicBezTo>
                  <a:pt x="8832018" y="975532"/>
                  <a:pt x="8856728" y="1000242"/>
                  <a:pt x="8856728" y="1030723"/>
                </a:cubicBezTo>
                <a:cubicBezTo>
                  <a:pt x="8856728" y="1061204"/>
                  <a:pt x="8832018" y="1085914"/>
                  <a:pt x="8801536" y="1085914"/>
                </a:cubicBezTo>
                <a:cubicBezTo>
                  <a:pt x="8771054" y="1085914"/>
                  <a:pt x="8746344" y="1061204"/>
                  <a:pt x="8746344" y="1030723"/>
                </a:cubicBezTo>
                <a:cubicBezTo>
                  <a:pt x="8746344" y="1000242"/>
                  <a:pt x="8771054" y="975532"/>
                  <a:pt x="8801536" y="975532"/>
                </a:cubicBezTo>
                <a:close/>
                <a:moveTo>
                  <a:pt x="8671243" y="975532"/>
                </a:moveTo>
                <a:cubicBezTo>
                  <a:pt x="8701725" y="975532"/>
                  <a:pt x="8726435" y="1000242"/>
                  <a:pt x="8726435" y="1030723"/>
                </a:cubicBezTo>
                <a:cubicBezTo>
                  <a:pt x="8726435" y="1061204"/>
                  <a:pt x="8701725" y="1085914"/>
                  <a:pt x="8671243" y="1085914"/>
                </a:cubicBezTo>
                <a:cubicBezTo>
                  <a:pt x="8640761" y="1085914"/>
                  <a:pt x="8616051" y="1061204"/>
                  <a:pt x="8616051" y="1030723"/>
                </a:cubicBezTo>
                <a:cubicBezTo>
                  <a:pt x="8616051" y="1000242"/>
                  <a:pt x="8640761" y="975532"/>
                  <a:pt x="8671243" y="975532"/>
                </a:cubicBezTo>
                <a:close/>
                <a:moveTo>
                  <a:pt x="8537608" y="975532"/>
                </a:moveTo>
                <a:cubicBezTo>
                  <a:pt x="8568090" y="975532"/>
                  <a:pt x="8592800" y="1000242"/>
                  <a:pt x="8592800" y="1030723"/>
                </a:cubicBezTo>
                <a:cubicBezTo>
                  <a:pt x="8592800" y="1061204"/>
                  <a:pt x="8568090" y="1085914"/>
                  <a:pt x="8537608" y="1085914"/>
                </a:cubicBezTo>
                <a:cubicBezTo>
                  <a:pt x="8507126" y="1085914"/>
                  <a:pt x="8482416" y="1061204"/>
                  <a:pt x="8482416" y="1030723"/>
                </a:cubicBezTo>
                <a:cubicBezTo>
                  <a:pt x="8482416" y="1000242"/>
                  <a:pt x="8507126" y="975532"/>
                  <a:pt x="8537608" y="975532"/>
                </a:cubicBezTo>
                <a:close/>
                <a:moveTo>
                  <a:pt x="8273681" y="975532"/>
                </a:moveTo>
                <a:cubicBezTo>
                  <a:pt x="8304163" y="975532"/>
                  <a:pt x="8328873" y="1000242"/>
                  <a:pt x="8328873" y="1030723"/>
                </a:cubicBezTo>
                <a:cubicBezTo>
                  <a:pt x="8328873" y="1061204"/>
                  <a:pt x="8304163" y="1085914"/>
                  <a:pt x="8273681" y="1085914"/>
                </a:cubicBezTo>
                <a:cubicBezTo>
                  <a:pt x="8243199" y="1085914"/>
                  <a:pt x="8218489" y="1061204"/>
                  <a:pt x="8218489" y="1030723"/>
                </a:cubicBezTo>
                <a:cubicBezTo>
                  <a:pt x="8218489" y="1000242"/>
                  <a:pt x="8243199" y="975532"/>
                  <a:pt x="8273681" y="975532"/>
                </a:cubicBezTo>
                <a:close/>
                <a:moveTo>
                  <a:pt x="8143385" y="975532"/>
                </a:moveTo>
                <a:cubicBezTo>
                  <a:pt x="8173867" y="975532"/>
                  <a:pt x="8198577" y="1000242"/>
                  <a:pt x="8198577" y="1030723"/>
                </a:cubicBezTo>
                <a:cubicBezTo>
                  <a:pt x="8198577" y="1061204"/>
                  <a:pt x="8173867" y="1085914"/>
                  <a:pt x="8143385" y="1085914"/>
                </a:cubicBezTo>
                <a:cubicBezTo>
                  <a:pt x="8112903" y="1085914"/>
                  <a:pt x="8088193" y="1061204"/>
                  <a:pt x="8088193" y="1030723"/>
                </a:cubicBezTo>
                <a:cubicBezTo>
                  <a:pt x="8088193" y="1000242"/>
                  <a:pt x="8112903" y="975532"/>
                  <a:pt x="8143385" y="975532"/>
                </a:cubicBezTo>
                <a:close/>
                <a:moveTo>
                  <a:pt x="8009751" y="975532"/>
                </a:moveTo>
                <a:cubicBezTo>
                  <a:pt x="8040233" y="975532"/>
                  <a:pt x="8064943" y="1000242"/>
                  <a:pt x="8064943" y="1030723"/>
                </a:cubicBezTo>
                <a:cubicBezTo>
                  <a:pt x="8064943" y="1061204"/>
                  <a:pt x="8040233" y="1085914"/>
                  <a:pt x="8009751" y="1085914"/>
                </a:cubicBezTo>
                <a:cubicBezTo>
                  <a:pt x="7979269" y="1085914"/>
                  <a:pt x="7954559" y="1061204"/>
                  <a:pt x="7954559" y="1030723"/>
                </a:cubicBezTo>
                <a:cubicBezTo>
                  <a:pt x="7954559" y="1000242"/>
                  <a:pt x="7979269" y="975532"/>
                  <a:pt x="8009751" y="975532"/>
                </a:cubicBezTo>
                <a:close/>
                <a:moveTo>
                  <a:pt x="7608847" y="975532"/>
                </a:moveTo>
                <a:cubicBezTo>
                  <a:pt x="7639329" y="975532"/>
                  <a:pt x="7664039" y="1000242"/>
                  <a:pt x="7664039" y="1030723"/>
                </a:cubicBezTo>
                <a:cubicBezTo>
                  <a:pt x="7664039" y="1061204"/>
                  <a:pt x="7639329" y="1085914"/>
                  <a:pt x="7608847" y="1085914"/>
                </a:cubicBezTo>
                <a:cubicBezTo>
                  <a:pt x="7578365" y="1085914"/>
                  <a:pt x="7553655" y="1061204"/>
                  <a:pt x="7553655" y="1030723"/>
                </a:cubicBezTo>
                <a:cubicBezTo>
                  <a:pt x="7553655" y="1000242"/>
                  <a:pt x="7578365" y="975532"/>
                  <a:pt x="7608847" y="975532"/>
                </a:cubicBezTo>
                <a:close/>
                <a:moveTo>
                  <a:pt x="7080991" y="975532"/>
                </a:moveTo>
                <a:cubicBezTo>
                  <a:pt x="7111473" y="975532"/>
                  <a:pt x="7136183" y="1000242"/>
                  <a:pt x="7136183" y="1030723"/>
                </a:cubicBezTo>
                <a:cubicBezTo>
                  <a:pt x="7136183" y="1061204"/>
                  <a:pt x="7111473" y="1085914"/>
                  <a:pt x="7080991" y="1085914"/>
                </a:cubicBezTo>
                <a:cubicBezTo>
                  <a:pt x="7050509" y="1085914"/>
                  <a:pt x="7025799" y="1061204"/>
                  <a:pt x="7025799" y="1030723"/>
                </a:cubicBezTo>
                <a:cubicBezTo>
                  <a:pt x="7025799" y="1000242"/>
                  <a:pt x="7050509" y="975532"/>
                  <a:pt x="7080991" y="975532"/>
                </a:cubicBezTo>
                <a:close/>
                <a:moveTo>
                  <a:pt x="6553135" y="975532"/>
                </a:moveTo>
                <a:cubicBezTo>
                  <a:pt x="6583617" y="975532"/>
                  <a:pt x="6608327" y="1000242"/>
                  <a:pt x="6608327" y="1030723"/>
                </a:cubicBezTo>
                <a:cubicBezTo>
                  <a:pt x="6608327" y="1061204"/>
                  <a:pt x="6583617" y="1085914"/>
                  <a:pt x="6553135" y="1085914"/>
                </a:cubicBezTo>
                <a:cubicBezTo>
                  <a:pt x="6522653" y="1085914"/>
                  <a:pt x="6497943" y="1061204"/>
                  <a:pt x="6497943" y="1030723"/>
                </a:cubicBezTo>
                <a:cubicBezTo>
                  <a:pt x="6497943" y="1000242"/>
                  <a:pt x="6522653" y="975532"/>
                  <a:pt x="6553135" y="975532"/>
                </a:cubicBezTo>
                <a:close/>
                <a:moveTo>
                  <a:pt x="6419501" y="975532"/>
                </a:moveTo>
                <a:cubicBezTo>
                  <a:pt x="6449983" y="975532"/>
                  <a:pt x="6474693" y="1000242"/>
                  <a:pt x="6474693" y="1030723"/>
                </a:cubicBezTo>
                <a:cubicBezTo>
                  <a:pt x="6474693" y="1061204"/>
                  <a:pt x="6449983" y="1085914"/>
                  <a:pt x="6419501" y="1085914"/>
                </a:cubicBezTo>
                <a:cubicBezTo>
                  <a:pt x="6389019" y="1085914"/>
                  <a:pt x="6364309" y="1061204"/>
                  <a:pt x="6364309" y="1030723"/>
                </a:cubicBezTo>
                <a:cubicBezTo>
                  <a:pt x="6364309" y="1000242"/>
                  <a:pt x="6389019" y="975532"/>
                  <a:pt x="6419501" y="975532"/>
                </a:cubicBezTo>
                <a:close/>
                <a:moveTo>
                  <a:pt x="6155571" y="975532"/>
                </a:moveTo>
                <a:cubicBezTo>
                  <a:pt x="6186053" y="975532"/>
                  <a:pt x="6210763" y="1000242"/>
                  <a:pt x="6210763" y="1030723"/>
                </a:cubicBezTo>
                <a:cubicBezTo>
                  <a:pt x="6210763" y="1061204"/>
                  <a:pt x="6186053" y="1085914"/>
                  <a:pt x="6155571" y="1085914"/>
                </a:cubicBezTo>
                <a:cubicBezTo>
                  <a:pt x="6125089" y="1085914"/>
                  <a:pt x="6100379" y="1061204"/>
                  <a:pt x="6100379" y="1030723"/>
                </a:cubicBezTo>
                <a:cubicBezTo>
                  <a:pt x="6100379" y="1000242"/>
                  <a:pt x="6125089" y="975532"/>
                  <a:pt x="6155571" y="975532"/>
                </a:cubicBezTo>
                <a:close/>
                <a:moveTo>
                  <a:pt x="6021936" y="975532"/>
                </a:moveTo>
                <a:cubicBezTo>
                  <a:pt x="6052418" y="975532"/>
                  <a:pt x="6077128" y="1000242"/>
                  <a:pt x="6077128" y="1030723"/>
                </a:cubicBezTo>
                <a:cubicBezTo>
                  <a:pt x="6077128" y="1061204"/>
                  <a:pt x="6052418" y="1085914"/>
                  <a:pt x="6021936" y="1085914"/>
                </a:cubicBezTo>
                <a:cubicBezTo>
                  <a:pt x="5991454" y="1085914"/>
                  <a:pt x="5966744" y="1061204"/>
                  <a:pt x="5966744" y="1030723"/>
                </a:cubicBezTo>
                <a:cubicBezTo>
                  <a:pt x="5966744" y="1000242"/>
                  <a:pt x="5991454" y="975532"/>
                  <a:pt x="6021936" y="975532"/>
                </a:cubicBezTo>
                <a:close/>
                <a:moveTo>
                  <a:pt x="5884963" y="975532"/>
                </a:moveTo>
                <a:cubicBezTo>
                  <a:pt x="5915445" y="975532"/>
                  <a:pt x="5940155" y="1000242"/>
                  <a:pt x="5940155" y="1030723"/>
                </a:cubicBezTo>
                <a:cubicBezTo>
                  <a:pt x="5940155" y="1061204"/>
                  <a:pt x="5915445" y="1085914"/>
                  <a:pt x="5884963" y="1085914"/>
                </a:cubicBezTo>
                <a:cubicBezTo>
                  <a:pt x="5854481" y="1085914"/>
                  <a:pt x="5829771" y="1061204"/>
                  <a:pt x="5829771" y="1030723"/>
                </a:cubicBezTo>
                <a:cubicBezTo>
                  <a:pt x="5829771" y="1000242"/>
                  <a:pt x="5854481" y="975532"/>
                  <a:pt x="5884963" y="975532"/>
                </a:cubicBezTo>
                <a:close/>
                <a:moveTo>
                  <a:pt x="5621031" y="975532"/>
                </a:moveTo>
                <a:cubicBezTo>
                  <a:pt x="5651513" y="975532"/>
                  <a:pt x="5676223" y="1000242"/>
                  <a:pt x="5676223" y="1030723"/>
                </a:cubicBezTo>
                <a:cubicBezTo>
                  <a:pt x="5676223" y="1061204"/>
                  <a:pt x="5651513" y="1085914"/>
                  <a:pt x="5621031" y="1085914"/>
                </a:cubicBezTo>
                <a:cubicBezTo>
                  <a:pt x="5590549" y="1085914"/>
                  <a:pt x="5565839" y="1061204"/>
                  <a:pt x="5565839" y="1030723"/>
                </a:cubicBezTo>
                <a:cubicBezTo>
                  <a:pt x="5565839" y="1000242"/>
                  <a:pt x="5590549" y="975532"/>
                  <a:pt x="5621031" y="975532"/>
                </a:cubicBezTo>
                <a:close/>
                <a:moveTo>
                  <a:pt x="5223472" y="975532"/>
                </a:moveTo>
                <a:cubicBezTo>
                  <a:pt x="5253954" y="975532"/>
                  <a:pt x="5278664" y="1000242"/>
                  <a:pt x="5278664" y="1030723"/>
                </a:cubicBezTo>
                <a:cubicBezTo>
                  <a:pt x="5278664" y="1061204"/>
                  <a:pt x="5253954" y="1085914"/>
                  <a:pt x="5223472" y="1085914"/>
                </a:cubicBezTo>
                <a:cubicBezTo>
                  <a:pt x="5192990" y="1085914"/>
                  <a:pt x="5168280" y="1061204"/>
                  <a:pt x="5168280" y="1030723"/>
                </a:cubicBezTo>
                <a:cubicBezTo>
                  <a:pt x="5168280" y="1000242"/>
                  <a:pt x="5192990" y="975532"/>
                  <a:pt x="5223472" y="975532"/>
                </a:cubicBezTo>
                <a:close/>
                <a:moveTo>
                  <a:pt x="4294710" y="975532"/>
                </a:moveTo>
                <a:cubicBezTo>
                  <a:pt x="4325192" y="975532"/>
                  <a:pt x="4349902" y="1000242"/>
                  <a:pt x="4349902" y="1030723"/>
                </a:cubicBezTo>
                <a:cubicBezTo>
                  <a:pt x="4349902" y="1061204"/>
                  <a:pt x="4325192" y="1085914"/>
                  <a:pt x="4294710" y="1085914"/>
                </a:cubicBezTo>
                <a:cubicBezTo>
                  <a:pt x="4264228" y="1085914"/>
                  <a:pt x="4239518" y="1061204"/>
                  <a:pt x="4239518" y="1030723"/>
                </a:cubicBezTo>
                <a:cubicBezTo>
                  <a:pt x="4239518" y="1000242"/>
                  <a:pt x="4264228" y="975532"/>
                  <a:pt x="4294710" y="975532"/>
                </a:cubicBezTo>
                <a:close/>
                <a:moveTo>
                  <a:pt x="3499584" y="975532"/>
                </a:moveTo>
                <a:cubicBezTo>
                  <a:pt x="3530066" y="975532"/>
                  <a:pt x="3554776" y="1000242"/>
                  <a:pt x="3554776" y="1030723"/>
                </a:cubicBezTo>
                <a:cubicBezTo>
                  <a:pt x="3554776" y="1061204"/>
                  <a:pt x="3530066" y="1085914"/>
                  <a:pt x="3499584" y="1085914"/>
                </a:cubicBezTo>
                <a:cubicBezTo>
                  <a:pt x="3469102" y="1085914"/>
                  <a:pt x="3444392" y="1061204"/>
                  <a:pt x="3444392" y="1030723"/>
                </a:cubicBezTo>
                <a:cubicBezTo>
                  <a:pt x="3444392" y="1000242"/>
                  <a:pt x="3469102" y="975532"/>
                  <a:pt x="3499584" y="975532"/>
                </a:cubicBezTo>
                <a:close/>
                <a:moveTo>
                  <a:pt x="2834836" y="975532"/>
                </a:moveTo>
                <a:cubicBezTo>
                  <a:pt x="2865318" y="975532"/>
                  <a:pt x="2890028" y="1000242"/>
                  <a:pt x="2890028" y="1030723"/>
                </a:cubicBezTo>
                <a:cubicBezTo>
                  <a:pt x="2890028" y="1061204"/>
                  <a:pt x="2865318" y="1085914"/>
                  <a:pt x="2834836" y="1085914"/>
                </a:cubicBezTo>
                <a:cubicBezTo>
                  <a:pt x="2804354" y="1085914"/>
                  <a:pt x="2779643" y="1061204"/>
                  <a:pt x="2779643" y="1030723"/>
                </a:cubicBezTo>
                <a:cubicBezTo>
                  <a:pt x="2779643" y="1000242"/>
                  <a:pt x="2804354" y="975532"/>
                  <a:pt x="2834836" y="975532"/>
                </a:cubicBezTo>
                <a:close/>
                <a:moveTo>
                  <a:pt x="2303639" y="975532"/>
                </a:moveTo>
                <a:cubicBezTo>
                  <a:pt x="2334120" y="975532"/>
                  <a:pt x="2358830" y="1000242"/>
                  <a:pt x="2358830" y="1030723"/>
                </a:cubicBezTo>
                <a:cubicBezTo>
                  <a:pt x="2358830" y="1061204"/>
                  <a:pt x="2334120" y="1085914"/>
                  <a:pt x="2303639" y="1085914"/>
                </a:cubicBezTo>
                <a:cubicBezTo>
                  <a:pt x="2273157" y="1085914"/>
                  <a:pt x="2248448" y="1061204"/>
                  <a:pt x="2248448" y="1030723"/>
                </a:cubicBezTo>
                <a:cubicBezTo>
                  <a:pt x="2248448" y="1000242"/>
                  <a:pt x="2273157" y="975532"/>
                  <a:pt x="2303639" y="975532"/>
                </a:cubicBezTo>
                <a:close/>
                <a:moveTo>
                  <a:pt x="2039712" y="975532"/>
                </a:moveTo>
                <a:cubicBezTo>
                  <a:pt x="2070195" y="975532"/>
                  <a:pt x="2094905" y="1000242"/>
                  <a:pt x="2094905" y="1030723"/>
                </a:cubicBezTo>
                <a:cubicBezTo>
                  <a:pt x="2094905" y="1061204"/>
                  <a:pt x="2070195" y="1085914"/>
                  <a:pt x="2039712" y="1085914"/>
                </a:cubicBezTo>
                <a:cubicBezTo>
                  <a:pt x="2009228" y="1085914"/>
                  <a:pt x="1984518" y="1061204"/>
                  <a:pt x="1984518" y="1030723"/>
                </a:cubicBezTo>
                <a:cubicBezTo>
                  <a:pt x="1984518" y="1000242"/>
                  <a:pt x="2009228" y="975532"/>
                  <a:pt x="2039712" y="975532"/>
                </a:cubicBezTo>
                <a:close/>
                <a:moveTo>
                  <a:pt x="1909414" y="975532"/>
                </a:moveTo>
                <a:cubicBezTo>
                  <a:pt x="1939897" y="975532"/>
                  <a:pt x="1964607" y="1000242"/>
                  <a:pt x="1964607" y="1030723"/>
                </a:cubicBezTo>
                <a:cubicBezTo>
                  <a:pt x="1964607" y="1061204"/>
                  <a:pt x="1939897" y="1085914"/>
                  <a:pt x="1909414" y="1085914"/>
                </a:cubicBezTo>
                <a:cubicBezTo>
                  <a:pt x="1878931" y="1085914"/>
                  <a:pt x="1854220" y="1061204"/>
                  <a:pt x="1854220" y="1030723"/>
                </a:cubicBezTo>
                <a:cubicBezTo>
                  <a:pt x="1854220" y="1000242"/>
                  <a:pt x="1878931" y="975532"/>
                  <a:pt x="1909414" y="975532"/>
                </a:cubicBezTo>
                <a:close/>
                <a:moveTo>
                  <a:pt x="1779117" y="975532"/>
                </a:moveTo>
                <a:cubicBezTo>
                  <a:pt x="1809599" y="975532"/>
                  <a:pt x="1834310" y="1000242"/>
                  <a:pt x="1834310" y="1030723"/>
                </a:cubicBezTo>
                <a:cubicBezTo>
                  <a:pt x="1834310" y="1061204"/>
                  <a:pt x="1809599" y="1085914"/>
                  <a:pt x="1779117" y="1085914"/>
                </a:cubicBezTo>
                <a:cubicBezTo>
                  <a:pt x="1748635" y="1085914"/>
                  <a:pt x="1723923" y="1061204"/>
                  <a:pt x="1723923" y="1030723"/>
                </a:cubicBezTo>
                <a:cubicBezTo>
                  <a:pt x="1723923" y="1000242"/>
                  <a:pt x="1748635" y="975532"/>
                  <a:pt x="1779117" y="975532"/>
                </a:cubicBezTo>
                <a:close/>
                <a:moveTo>
                  <a:pt x="1645480" y="975532"/>
                </a:moveTo>
                <a:cubicBezTo>
                  <a:pt x="1675963" y="975532"/>
                  <a:pt x="1700679" y="1000242"/>
                  <a:pt x="1700679" y="1030723"/>
                </a:cubicBezTo>
                <a:cubicBezTo>
                  <a:pt x="1700679" y="1061204"/>
                  <a:pt x="1675963" y="1085914"/>
                  <a:pt x="1645480" y="1085914"/>
                </a:cubicBezTo>
                <a:cubicBezTo>
                  <a:pt x="1615000" y="1085914"/>
                  <a:pt x="1590287" y="1061204"/>
                  <a:pt x="1590287" y="1030723"/>
                </a:cubicBezTo>
                <a:cubicBezTo>
                  <a:pt x="1590287" y="1000242"/>
                  <a:pt x="1615000" y="975532"/>
                  <a:pt x="1645480" y="975532"/>
                </a:cubicBezTo>
                <a:close/>
                <a:moveTo>
                  <a:pt x="1515189" y="975532"/>
                </a:moveTo>
                <a:cubicBezTo>
                  <a:pt x="1545668" y="975532"/>
                  <a:pt x="1570378" y="1000242"/>
                  <a:pt x="1570378" y="1030723"/>
                </a:cubicBezTo>
                <a:cubicBezTo>
                  <a:pt x="1570378" y="1061204"/>
                  <a:pt x="1545668" y="1085914"/>
                  <a:pt x="1515189" y="1085914"/>
                </a:cubicBezTo>
                <a:cubicBezTo>
                  <a:pt x="1484708" y="1085914"/>
                  <a:pt x="1459995" y="1061204"/>
                  <a:pt x="1459995" y="1030723"/>
                </a:cubicBezTo>
                <a:cubicBezTo>
                  <a:pt x="1459995" y="1000242"/>
                  <a:pt x="1484708" y="975532"/>
                  <a:pt x="1515189" y="975532"/>
                </a:cubicBezTo>
                <a:close/>
                <a:moveTo>
                  <a:pt x="1381549" y="975532"/>
                </a:moveTo>
                <a:cubicBezTo>
                  <a:pt x="1412033" y="975532"/>
                  <a:pt x="1436744" y="1000242"/>
                  <a:pt x="1436744" y="1030723"/>
                </a:cubicBezTo>
                <a:cubicBezTo>
                  <a:pt x="1436744" y="1061204"/>
                  <a:pt x="1412033" y="1085914"/>
                  <a:pt x="1381549" y="1085914"/>
                </a:cubicBezTo>
                <a:cubicBezTo>
                  <a:pt x="1351074" y="1085914"/>
                  <a:pt x="1326361" y="1061204"/>
                  <a:pt x="1326361" y="1030723"/>
                </a:cubicBezTo>
                <a:cubicBezTo>
                  <a:pt x="1326361" y="1000242"/>
                  <a:pt x="1351074" y="975532"/>
                  <a:pt x="1381549" y="975532"/>
                </a:cubicBezTo>
                <a:close/>
                <a:moveTo>
                  <a:pt x="1117621" y="975532"/>
                </a:moveTo>
                <a:cubicBezTo>
                  <a:pt x="1148103" y="975532"/>
                  <a:pt x="1172814" y="1000242"/>
                  <a:pt x="1172814" y="1030723"/>
                </a:cubicBezTo>
                <a:cubicBezTo>
                  <a:pt x="1172814" y="1061204"/>
                  <a:pt x="1148103" y="1085914"/>
                  <a:pt x="1117621" y="1085914"/>
                </a:cubicBezTo>
                <a:cubicBezTo>
                  <a:pt x="1087137" y="1085914"/>
                  <a:pt x="1062427" y="1061204"/>
                  <a:pt x="1062427" y="1030723"/>
                </a:cubicBezTo>
                <a:cubicBezTo>
                  <a:pt x="1062427" y="1000242"/>
                  <a:pt x="1087137" y="975532"/>
                  <a:pt x="1117621" y="975532"/>
                </a:cubicBezTo>
                <a:close/>
                <a:moveTo>
                  <a:pt x="980643" y="975532"/>
                </a:moveTo>
                <a:cubicBezTo>
                  <a:pt x="1011125" y="975532"/>
                  <a:pt x="1035836" y="1000242"/>
                  <a:pt x="1035836" y="1030723"/>
                </a:cubicBezTo>
                <a:cubicBezTo>
                  <a:pt x="1035836" y="1061204"/>
                  <a:pt x="1011125" y="1085914"/>
                  <a:pt x="980643" y="1085914"/>
                </a:cubicBezTo>
                <a:cubicBezTo>
                  <a:pt x="950159" y="1085914"/>
                  <a:pt x="925449" y="1061204"/>
                  <a:pt x="925449" y="1030723"/>
                </a:cubicBezTo>
                <a:cubicBezTo>
                  <a:pt x="925449" y="1000242"/>
                  <a:pt x="950159" y="975532"/>
                  <a:pt x="980643" y="975532"/>
                </a:cubicBezTo>
                <a:close/>
                <a:moveTo>
                  <a:pt x="716703" y="975532"/>
                </a:moveTo>
                <a:cubicBezTo>
                  <a:pt x="747185" y="975532"/>
                  <a:pt x="771897" y="1000242"/>
                  <a:pt x="771897" y="1030723"/>
                </a:cubicBezTo>
                <a:cubicBezTo>
                  <a:pt x="771897" y="1061204"/>
                  <a:pt x="747185" y="1085914"/>
                  <a:pt x="716703" y="1085914"/>
                </a:cubicBezTo>
                <a:cubicBezTo>
                  <a:pt x="686222" y="1085914"/>
                  <a:pt x="661511" y="1061204"/>
                  <a:pt x="661511" y="1030723"/>
                </a:cubicBezTo>
                <a:cubicBezTo>
                  <a:pt x="661511" y="1000242"/>
                  <a:pt x="686222" y="975532"/>
                  <a:pt x="716703" y="975532"/>
                </a:cubicBezTo>
                <a:close/>
                <a:moveTo>
                  <a:pt x="583065" y="975532"/>
                </a:moveTo>
                <a:cubicBezTo>
                  <a:pt x="613549" y="975532"/>
                  <a:pt x="638258" y="1000242"/>
                  <a:pt x="638258" y="1030723"/>
                </a:cubicBezTo>
                <a:cubicBezTo>
                  <a:pt x="638258" y="1061204"/>
                  <a:pt x="613549" y="1085914"/>
                  <a:pt x="583065" y="1085914"/>
                </a:cubicBezTo>
                <a:cubicBezTo>
                  <a:pt x="552583" y="1085914"/>
                  <a:pt x="527871" y="1061204"/>
                  <a:pt x="527871" y="1030723"/>
                </a:cubicBezTo>
                <a:cubicBezTo>
                  <a:pt x="527871" y="1000242"/>
                  <a:pt x="552583" y="975532"/>
                  <a:pt x="583065" y="975532"/>
                </a:cubicBezTo>
                <a:close/>
                <a:moveTo>
                  <a:pt x="449419" y="975532"/>
                </a:moveTo>
                <a:cubicBezTo>
                  <a:pt x="479902" y="975532"/>
                  <a:pt x="504612" y="1000242"/>
                  <a:pt x="504612" y="1030723"/>
                </a:cubicBezTo>
                <a:cubicBezTo>
                  <a:pt x="504612" y="1061204"/>
                  <a:pt x="479902" y="1085914"/>
                  <a:pt x="449419" y="1085914"/>
                </a:cubicBezTo>
                <a:cubicBezTo>
                  <a:pt x="418936" y="1085914"/>
                  <a:pt x="394227" y="1061204"/>
                  <a:pt x="394227" y="1030723"/>
                </a:cubicBezTo>
                <a:cubicBezTo>
                  <a:pt x="394227" y="1000242"/>
                  <a:pt x="418936" y="975532"/>
                  <a:pt x="449419" y="975532"/>
                </a:cubicBezTo>
                <a:close/>
                <a:moveTo>
                  <a:pt x="319124" y="975532"/>
                </a:moveTo>
                <a:cubicBezTo>
                  <a:pt x="349606" y="975532"/>
                  <a:pt x="374317" y="1000242"/>
                  <a:pt x="374317" y="1030723"/>
                </a:cubicBezTo>
                <a:cubicBezTo>
                  <a:pt x="374317" y="1061204"/>
                  <a:pt x="349606" y="1085914"/>
                  <a:pt x="319124" y="1085914"/>
                </a:cubicBezTo>
                <a:cubicBezTo>
                  <a:pt x="288640" y="1085914"/>
                  <a:pt x="263931" y="1061204"/>
                  <a:pt x="263931" y="1030723"/>
                </a:cubicBezTo>
                <a:cubicBezTo>
                  <a:pt x="263931" y="1000242"/>
                  <a:pt x="288640" y="975532"/>
                  <a:pt x="319124" y="975532"/>
                </a:cubicBezTo>
                <a:close/>
                <a:moveTo>
                  <a:pt x="185492" y="975532"/>
                </a:moveTo>
                <a:cubicBezTo>
                  <a:pt x="215972" y="975532"/>
                  <a:pt x="240682" y="1000242"/>
                  <a:pt x="240682" y="1030723"/>
                </a:cubicBezTo>
                <a:cubicBezTo>
                  <a:pt x="240682" y="1061204"/>
                  <a:pt x="215972" y="1085914"/>
                  <a:pt x="185492" y="1085914"/>
                </a:cubicBezTo>
                <a:cubicBezTo>
                  <a:pt x="155010" y="1085914"/>
                  <a:pt x="130299" y="1061204"/>
                  <a:pt x="130299" y="1030723"/>
                </a:cubicBezTo>
                <a:cubicBezTo>
                  <a:pt x="130299" y="1000242"/>
                  <a:pt x="155010" y="975532"/>
                  <a:pt x="185492" y="975532"/>
                </a:cubicBezTo>
                <a:close/>
                <a:moveTo>
                  <a:pt x="55197" y="975532"/>
                </a:moveTo>
                <a:cubicBezTo>
                  <a:pt x="85679" y="975532"/>
                  <a:pt x="110388" y="1000242"/>
                  <a:pt x="110388" y="1030723"/>
                </a:cubicBezTo>
                <a:cubicBezTo>
                  <a:pt x="110388" y="1061204"/>
                  <a:pt x="85679" y="1085914"/>
                  <a:pt x="55197" y="1085914"/>
                </a:cubicBezTo>
                <a:cubicBezTo>
                  <a:pt x="24715" y="1085914"/>
                  <a:pt x="7" y="1061204"/>
                  <a:pt x="7" y="1030723"/>
                </a:cubicBezTo>
                <a:cubicBezTo>
                  <a:pt x="7" y="1000242"/>
                  <a:pt x="24715" y="975532"/>
                  <a:pt x="55197" y="975532"/>
                </a:cubicBezTo>
                <a:close/>
                <a:moveTo>
                  <a:pt x="9469710" y="855263"/>
                </a:moveTo>
                <a:cubicBezTo>
                  <a:pt x="9500192" y="855263"/>
                  <a:pt x="9524902" y="879973"/>
                  <a:pt x="9524902" y="910454"/>
                </a:cubicBezTo>
                <a:cubicBezTo>
                  <a:pt x="9524902" y="940935"/>
                  <a:pt x="9500192" y="965645"/>
                  <a:pt x="9469710" y="965645"/>
                </a:cubicBezTo>
                <a:cubicBezTo>
                  <a:pt x="9439228" y="965645"/>
                  <a:pt x="9414518" y="940935"/>
                  <a:pt x="9414518" y="910454"/>
                </a:cubicBezTo>
                <a:cubicBezTo>
                  <a:pt x="9414518" y="879973"/>
                  <a:pt x="9439228" y="855263"/>
                  <a:pt x="9469710" y="855263"/>
                </a:cubicBezTo>
                <a:close/>
                <a:moveTo>
                  <a:pt x="9336075" y="855263"/>
                </a:moveTo>
                <a:cubicBezTo>
                  <a:pt x="9366557" y="855263"/>
                  <a:pt x="9391267" y="879973"/>
                  <a:pt x="9391267" y="910454"/>
                </a:cubicBezTo>
                <a:cubicBezTo>
                  <a:pt x="9391267" y="940935"/>
                  <a:pt x="9366557" y="965645"/>
                  <a:pt x="9336075" y="965645"/>
                </a:cubicBezTo>
                <a:cubicBezTo>
                  <a:pt x="9305593" y="965645"/>
                  <a:pt x="9280883" y="940935"/>
                  <a:pt x="9280883" y="910454"/>
                </a:cubicBezTo>
                <a:cubicBezTo>
                  <a:pt x="9280883" y="879973"/>
                  <a:pt x="9305593" y="855263"/>
                  <a:pt x="9336075" y="855263"/>
                </a:cubicBezTo>
                <a:close/>
                <a:moveTo>
                  <a:pt x="9199100" y="855263"/>
                </a:moveTo>
                <a:cubicBezTo>
                  <a:pt x="9229582" y="855263"/>
                  <a:pt x="9254292" y="879973"/>
                  <a:pt x="9254292" y="910454"/>
                </a:cubicBezTo>
                <a:cubicBezTo>
                  <a:pt x="9254292" y="940935"/>
                  <a:pt x="9229582" y="965645"/>
                  <a:pt x="9199100" y="965645"/>
                </a:cubicBezTo>
                <a:cubicBezTo>
                  <a:pt x="9168618" y="965645"/>
                  <a:pt x="9143908" y="940935"/>
                  <a:pt x="9143908" y="910454"/>
                </a:cubicBezTo>
                <a:cubicBezTo>
                  <a:pt x="9143908" y="879973"/>
                  <a:pt x="9168618" y="855263"/>
                  <a:pt x="9199100" y="855263"/>
                </a:cubicBezTo>
                <a:close/>
                <a:moveTo>
                  <a:pt x="9068806" y="855263"/>
                </a:moveTo>
                <a:cubicBezTo>
                  <a:pt x="9099288" y="855263"/>
                  <a:pt x="9123998" y="879973"/>
                  <a:pt x="9123998" y="910454"/>
                </a:cubicBezTo>
                <a:cubicBezTo>
                  <a:pt x="9123998" y="940935"/>
                  <a:pt x="9099288" y="965645"/>
                  <a:pt x="9068806" y="965645"/>
                </a:cubicBezTo>
                <a:cubicBezTo>
                  <a:pt x="9038324" y="965645"/>
                  <a:pt x="9013614" y="940935"/>
                  <a:pt x="9013614" y="910454"/>
                </a:cubicBezTo>
                <a:cubicBezTo>
                  <a:pt x="9013614" y="879973"/>
                  <a:pt x="9038324" y="855263"/>
                  <a:pt x="9068806" y="855263"/>
                </a:cubicBezTo>
                <a:close/>
                <a:moveTo>
                  <a:pt x="8935170" y="855263"/>
                </a:moveTo>
                <a:cubicBezTo>
                  <a:pt x="8965652" y="855263"/>
                  <a:pt x="8990362" y="879973"/>
                  <a:pt x="8990362" y="910454"/>
                </a:cubicBezTo>
                <a:cubicBezTo>
                  <a:pt x="8990362" y="940935"/>
                  <a:pt x="8965652" y="965645"/>
                  <a:pt x="8935170" y="965645"/>
                </a:cubicBezTo>
                <a:cubicBezTo>
                  <a:pt x="8904688" y="965645"/>
                  <a:pt x="8879978" y="940935"/>
                  <a:pt x="8879978" y="910454"/>
                </a:cubicBezTo>
                <a:cubicBezTo>
                  <a:pt x="8879978" y="879973"/>
                  <a:pt x="8904688" y="855263"/>
                  <a:pt x="8935170" y="855263"/>
                </a:cubicBezTo>
                <a:close/>
                <a:moveTo>
                  <a:pt x="8801536" y="855263"/>
                </a:moveTo>
                <a:cubicBezTo>
                  <a:pt x="8832018" y="855263"/>
                  <a:pt x="8856728" y="879973"/>
                  <a:pt x="8856728" y="910454"/>
                </a:cubicBezTo>
                <a:cubicBezTo>
                  <a:pt x="8856728" y="940935"/>
                  <a:pt x="8832018" y="965645"/>
                  <a:pt x="8801536" y="965645"/>
                </a:cubicBezTo>
                <a:cubicBezTo>
                  <a:pt x="8771054" y="965645"/>
                  <a:pt x="8746344" y="940935"/>
                  <a:pt x="8746344" y="910454"/>
                </a:cubicBezTo>
                <a:cubicBezTo>
                  <a:pt x="8746344" y="879973"/>
                  <a:pt x="8771054" y="855263"/>
                  <a:pt x="8801536" y="855263"/>
                </a:cubicBezTo>
                <a:close/>
                <a:moveTo>
                  <a:pt x="8671243" y="855263"/>
                </a:moveTo>
                <a:cubicBezTo>
                  <a:pt x="8701725" y="855263"/>
                  <a:pt x="8726435" y="879973"/>
                  <a:pt x="8726435" y="910454"/>
                </a:cubicBezTo>
                <a:cubicBezTo>
                  <a:pt x="8726435" y="940935"/>
                  <a:pt x="8701725" y="965645"/>
                  <a:pt x="8671243" y="965645"/>
                </a:cubicBezTo>
                <a:cubicBezTo>
                  <a:pt x="8640761" y="965645"/>
                  <a:pt x="8616051" y="940935"/>
                  <a:pt x="8616051" y="910454"/>
                </a:cubicBezTo>
                <a:cubicBezTo>
                  <a:pt x="8616051" y="879973"/>
                  <a:pt x="8640761" y="855263"/>
                  <a:pt x="8671243" y="855263"/>
                </a:cubicBezTo>
                <a:close/>
                <a:moveTo>
                  <a:pt x="8537609" y="855263"/>
                </a:moveTo>
                <a:cubicBezTo>
                  <a:pt x="8568091" y="855263"/>
                  <a:pt x="8592801" y="879973"/>
                  <a:pt x="8592801" y="910454"/>
                </a:cubicBezTo>
                <a:cubicBezTo>
                  <a:pt x="8592801" y="940935"/>
                  <a:pt x="8568091" y="965645"/>
                  <a:pt x="8537609" y="965645"/>
                </a:cubicBezTo>
                <a:cubicBezTo>
                  <a:pt x="8507127" y="965645"/>
                  <a:pt x="8482417" y="940935"/>
                  <a:pt x="8482417" y="910454"/>
                </a:cubicBezTo>
                <a:cubicBezTo>
                  <a:pt x="8482417" y="879973"/>
                  <a:pt x="8507127" y="855263"/>
                  <a:pt x="8537609" y="855263"/>
                </a:cubicBezTo>
                <a:close/>
                <a:moveTo>
                  <a:pt x="8407315" y="855263"/>
                </a:moveTo>
                <a:cubicBezTo>
                  <a:pt x="8437797" y="855263"/>
                  <a:pt x="8462507" y="879973"/>
                  <a:pt x="8462507" y="910454"/>
                </a:cubicBezTo>
                <a:cubicBezTo>
                  <a:pt x="8462507" y="940935"/>
                  <a:pt x="8437797" y="965645"/>
                  <a:pt x="8407315" y="965645"/>
                </a:cubicBezTo>
                <a:cubicBezTo>
                  <a:pt x="8376833" y="965645"/>
                  <a:pt x="8352123" y="940935"/>
                  <a:pt x="8352123" y="910454"/>
                </a:cubicBezTo>
                <a:cubicBezTo>
                  <a:pt x="8352123" y="879973"/>
                  <a:pt x="8376833" y="855263"/>
                  <a:pt x="8407315" y="855263"/>
                </a:cubicBezTo>
                <a:close/>
                <a:moveTo>
                  <a:pt x="8273681" y="855263"/>
                </a:moveTo>
                <a:cubicBezTo>
                  <a:pt x="8304163" y="855263"/>
                  <a:pt x="8328873" y="879973"/>
                  <a:pt x="8328873" y="910454"/>
                </a:cubicBezTo>
                <a:cubicBezTo>
                  <a:pt x="8328873" y="940935"/>
                  <a:pt x="8304163" y="965645"/>
                  <a:pt x="8273681" y="965645"/>
                </a:cubicBezTo>
                <a:cubicBezTo>
                  <a:pt x="8243199" y="965645"/>
                  <a:pt x="8218489" y="940935"/>
                  <a:pt x="8218489" y="910454"/>
                </a:cubicBezTo>
                <a:cubicBezTo>
                  <a:pt x="8218489" y="879973"/>
                  <a:pt x="8243199" y="855263"/>
                  <a:pt x="8273681" y="855263"/>
                </a:cubicBezTo>
                <a:close/>
                <a:moveTo>
                  <a:pt x="8143386" y="855263"/>
                </a:moveTo>
                <a:cubicBezTo>
                  <a:pt x="8173868" y="855263"/>
                  <a:pt x="8198578" y="879973"/>
                  <a:pt x="8198578" y="910454"/>
                </a:cubicBezTo>
                <a:cubicBezTo>
                  <a:pt x="8198578" y="940935"/>
                  <a:pt x="8173868" y="965645"/>
                  <a:pt x="8143386" y="965645"/>
                </a:cubicBezTo>
                <a:cubicBezTo>
                  <a:pt x="8112904" y="965645"/>
                  <a:pt x="8088194" y="940935"/>
                  <a:pt x="8088194" y="910454"/>
                </a:cubicBezTo>
                <a:cubicBezTo>
                  <a:pt x="8088194" y="879973"/>
                  <a:pt x="8112904" y="855263"/>
                  <a:pt x="8143386" y="855263"/>
                </a:cubicBezTo>
                <a:close/>
                <a:moveTo>
                  <a:pt x="8009752" y="855263"/>
                </a:moveTo>
                <a:cubicBezTo>
                  <a:pt x="8040234" y="855263"/>
                  <a:pt x="8064944" y="879973"/>
                  <a:pt x="8064944" y="910454"/>
                </a:cubicBezTo>
                <a:cubicBezTo>
                  <a:pt x="8064944" y="940935"/>
                  <a:pt x="8040234" y="965645"/>
                  <a:pt x="8009752" y="965645"/>
                </a:cubicBezTo>
                <a:cubicBezTo>
                  <a:pt x="7979270" y="965645"/>
                  <a:pt x="7954560" y="940935"/>
                  <a:pt x="7954560" y="910454"/>
                </a:cubicBezTo>
                <a:cubicBezTo>
                  <a:pt x="7954560" y="879973"/>
                  <a:pt x="7979270" y="855263"/>
                  <a:pt x="8009752" y="855263"/>
                </a:cubicBezTo>
                <a:close/>
                <a:moveTo>
                  <a:pt x="7876117" y="855263"/>
                </a:moveTo>
                <a:cubicBezTo>
                  <a:pt x="7906599" y="855263"/>
                  <a:pt x="7931309" y="879973"/>
                  <a:pt x="7931309" y="910454"/>
                </a:cubicBezTo>
                <a:cubicBezTo>
                  <a:pt x="7931309" y="940935"/>
                  <a:pt x="7906599" y="965645"/>
                  <a:pt x="7876117" y="965645"/>
                </a:cubicBezTo>
                <a:cubicBezTo>
                  <a:pt x="7845635" y="965645"/>
                  <a:pt x="7820925" y="940935"/>
                  <a:pt x="7820925" y="910454"/>
                </a:cubicBezTo>
                <a:cubicBezTo>
                  <a:pt x="7820925" y="879973"/>
                  <a:pt x="7845635" y="855263"/>
                  <a:pt x="7876117" y="855263"/>
                </a:cubicBezTo>
                <a:close/>
                <a:moveTo>
                  <a:pt x="7745822" y="855263"/>
                </a:moveTo>
                <a:cubicBezTo>
                  <a:pt x="7776304" y="855263"/>
                  <a:pt x="7801014" y="879973"/>
                  <a:pt x="7801014" y="910454"/>
                </a:cubicBezTo>
                <a:cubicBezTo>
                  <a:pt x="7801014" y="940935"/>
                  <a:pt x="7776304" y="965645"/>
                  <a:pt x="7745822" y="965645"/>
                </a:cubicBezTo>
                <a:cubicBezTo>
                  <a:pt x="7715340" y="965645"/>
                  <a:pt x="7690630" y="940935"/>
                  <a:pt x="7690630" y="910454"/>
                </a:cubicBezTo>
                <a:cubicBezTo>
                  <a:pt x="7690630" y="879973"/>
                  <a:pt x="7715340" y="855263"/>
                  <a:pt x="7745822" y="855263"/>
                </a:cubicBezTo>
                <a:close/>
                <a:moveTo>
                  <a:pt x="7608849" y="855263"/>
                </a:moveTo>
                <a:cubicBezTo>
                  <a:pt x="7639331" y="855263"/>
                  <a:pt x="7664041" y="879973"/>
                  <a:pt x="7664041" y="910454"/>
                </a:cubicBezTo>
                <a:cubicBezTo>
                  <a:pt x="7664041" y="940935"/>
                  <a:pt x="7639331" y="965645"/>
                  <a:pt x="7608849" y="965645"/>
                </a:cubicBezTo>
                <a:cubicBezTo>
                  <a:pt x="7578367" y="965645"/>
                  <a:pt x="7553657" y="940935"/>
                  <a:pt x="7553657" y="910454"/>
                </a:cubicBezTo>
                <a:cubicBezTo>
                  <a:pt x="7553657" y="879973"/>
                  <a:pt x="7578367" y="855263"/>
                  <a:pt x="7608849" y="855263"/>
                </a:cubicBezTo>
                <a:close/>
                <a:moveTo>
                  <a:pt x="7481895" y="855263"/>
                </a:moveTo>
                <a:cubicBezTo>
                  <a:pt x="7512377" y="855263"/>
                  <a:pt x="7537087" y="879973"/>
                  <a:pt x="7537087" y="910454"/>
                </a:cubicBezTo>
                <a:cubicBezTo>
                  <a:pt x="7537087" y="940935"/>
                  <a:pt x="7512377" y="965645"/>
                  <a:pt x="7481895" y="965645"/>
                </a:cubicBezTo>
                <a:cubicBezTo>
                  <a:pt x="7451413" y="965645"/>
                  <a:pt x="7426703" y="940935"/>
                  <a:pt x="7426703" y="910454"/>
                </a:cubicBezTo>
                <a:cubicBezTo>
                  <a:pt x="7426703" y="879973"/>
                  <a:pt x="7451413" y="855263"/>
                  <a:pt x="7481895" y="855263"/>
                </a:cubicBezTo>
                <a:close/>
                <a:moveTo>
                  <a:pt x="7341578" y="855263"/>
                </a:moveTo>
                <a:cubicBezTo>
                  <a:pt x="7372060" y="855263"/>
                  <a:pt x="7396770" y="879973"/>
                  <a:pt x="7396770" y="910454"/>
                </a:cubicBezTo>
                <a:cubicBezTo>
                  <a:pt x="7396770" y="940935"/>
                  <a:pt x="7372060" y="965645"/>
                  <a:pt x="7341578" y="965645"/>
                </a:cubicBezTo>
                <a:cubicBezTo>
                  <a:pt x="7311096" y="965645"/>
                  <a:pt x="7286386" y="940935"/>
                  <a:pt x="7286386" y="910454"/>
                </a:cubicBezTo>
                <a:cubicBezTo>
                  <a:pt x="7286386" y="879973"/>
                  <a:pt x="7311096" y="855263"/>
                  <a:pt x="7341578" y="855263"/>
                </a:cubicBezTo>
                <a:close/>
                <a:moveTo>
                  <a:pt x="7211285" y="855263"/>
                </a:moveTo>
                <a:cubicBezTo>
                  <a:pt x="7241767" y="855263"/>
                  <a:pt x="7266477" y="879973"/>
                  <a:pt x="7266477" y="910454"/>
                </a:cubicBezTo>
                <a:cubicBezTo>
                  <a:pt x="7266477" y="940935"/>
                  <a:pt x="7241767" y="965645"/>
                  <a:pt x="7211285" y="965645"/>
                </a:cubicBezTo>
                <a:cubicBezTo>
                  <a:pt x="7180803" y="965645"/>
                  <a:pt x="7156093" y="940935"/>
                  <a:pt x="7156093" y="910454"/>
                </a:cubicBezTo>
                <a:cubicBezTo>
                  <a:pt x="7156093" y="879973"/>
                  <a:pt x="7180803" y="855263"/>
                  <a:pt x="7211285" y="855263"/>
                </a:cubicBezTo>
                <a:close/>
                <a:moveTo>
                  <a:pt x="7080993" y="855263"/>
                </a:moveTo>
                <a:cubicBezTo>
                  <a:pt x="7111475" y="855263"/>
                  <a:pt x="7136185" y="879973"/>
                  <a:pt x="7136185" y="910454"/>
                </a:cubicBezTo>
                <a:cubicBezTo>
                  <a:pt x="7136185" y="940935"/>
                  <a:pt x="7111475" y="965645"/>
                  <a:pt x="7080993" y="965645"/>
                </a:cubicBezTo>
                <a:cubicBezTo>
                  <a:pt x="7050511" y="965645"/>
                  <a:pt x="7025801" y="940935"/>
                  <a:pt x="7025801" y="910454"/>
                </a:cubicBezTo>
                <a:cubicBezTo>
                  <a:pt x="7025801" y="879973"/>
                  <a:pt x="7050511" y="855263"/>
                  <a:pt x="7080993" y="855263"/>
                </a:cubicBezTo>
                <a:close/>
                <a:moveTo>
                  <a:pt x="6947357" y="855263"/>
                </a:moveTo>
                <a:cubicBezTo>
                  <a:pt x="6977839" y="855263"/>
                  <a:pt x="7002549" y="879973"/>
                  <a:pt x="7002549" y="910454"/>
                </a:cubicBezTo>
                <a:cubicBezTo>
                  <a:pt x="7002549" y="940935"/>
                  <a:pt x="6977839" y="965645"/>
                  <a:pt x="6947357" y="965645"/>
                </a:cubicBezTo>
                <a:cubicBezTo>
                  <a:pt x="6916875" y="965645"/>
                  <a:pt x="6892165" y="940935"/>
                  <a:pt x="6892165" y="910454"/>
                </a:cubicBezTo>
                <a:cubicBezTo>
                  <a:pt x="6892165" y="879973"/>
                  <a:pt x="6916875" y="855263"/>
                  <a:pt x="6947357" y="855263"/>
                </a:cubicBezTo>
                <a:close/>
                <a:moveTo>
                  <a:pt x="6817063" y="855263"/>
                </a:moveTo>
                <a:cubicBezTo>
                  <a:pt x="6847545" y="855263"/>
                  <a:pt x="6872255" y="879973"/>
                  <a:pt x="6872255" y="910454"/>
                </a:cubicBezTo>
                <a:cubicBezTo>
                  <a:pt x="6872255" y="940935"/>
                  <a:pt x="6847545" y="965645"/>
                  <a:pt x="6817063" y="965645"/>
                </a:cubicBezTo>
                <a:cubicBezTo>
                  <a:pt x="6786581" y="965645"/>
                  <a:pt x="6761871" y="940935"/>
                  <a:pt x="6761871" y="910454"/>
                </a:cubicBezTo>
                <a:cubicBezTo>
                  <a:pt x="6761871" y="879973"/>
                  <a:pt x="6786581" y="855263"/>
                  <a:pt x="6817063" y="855263"/>
                </a:cubicBezTo>
                <a:close/>
                <a:moveTo>
                  <a:pt x="6683430" y="855263"/>
                </a:moveTo>
                <a:cubicBezTo>
                  <a:pt x="6713912" y="855263"/>
                  <a:pt x="6738622" y="879973"/>
                  <a:pt x="6738622" y="910454"/>
                </a:cubicBezTo>
                <a:cubicBezTo>
                  <a:pt x="6738622" y="940935"/>
                  <a:pt x="6713912" y="965645"/>
                  <a:pt x="6683430" y="965645"/>
                </a:cubicBezTo>
                <a:cubicBezTo>
                  <a:pt x="6652948" y="965645"/>
                  <a:pt x="6628238" y="940935"/>
                  <a:pt x="6628238" y="910454"/>
                </a:cubicBezTo>
                <a:cubicBezTo>
                  <a:pt x="6628238" y="879973"/>
                  <a:pt x="6652948" y="855263"/>
                  <a:pt x="6683430" y="855263"/>
                </a:cubicBezTo>
                <a:close/>
                <a:moveTo>
                  <a:pt x="6553135" y="855263"/>
                </a:moveTo>
                <a:cubicBezTo>
                  <a:pt x="6583617" y="855263"/>
                  <a:pt x="6608327" y="879973"/>
                  <a:pt x="6608327" y="910454"/>
                </a:cubicBezTo>
                <a:cubicBezTo>
                  <a:pt x="6608327" y="940935"/>
                  <a:pt x="6583617" y="965645"/>
                  <a:pt x="6553135" y="965645"/>
                </a:cubicBezTo>
                <a:cubicBezTo>
                  <a:pt x="6522653" y="965645"/>
                  <a:pt x="6497943" y="940935"/>
                  <a:pt x="6497943" y="910454"/>
                </a:cubicBezTo>
                <a:cubicBezTo>
                  <a:pt x="6497943" y="879973"/>
                  <a:pt x="6522653" y="855263"/>
                  <a:pt x="6553135" y="855263"/>
                </a:cubicBezTo>
                <a:close/>
                <a:moveTo>
                  <a:pt x="6419502" y="855263"/>
                </a:moveTo>
                <a:cubicBezTo>
                  <a:pt x="6449984" y="855263"/>
                  <a:pt x="6474694" y="879973"/>
                  <a:pt x="6474694" y="910454"/>
                </a:cubicBezTo>
                <a:cubicBezTo>
                  <a:pt x="6474694" y="940935"/>
                  <a:pt x="6449984" y="965645"/>
                  <a:pt x="6419502" y="965645"/>
                </a:cubicBezTo>
                <a:cubicBezTo>
                  <a:pt x="6389020" y="965645"/>
                  <a:pt x="6364310" y="940935"/>
                  <a:pt x="6364310" y="910454"/>
                </a:cubicBezTo>
                <a:cubicBezTo>
                  <a:pt x="6364310" y="879973"/>
                  <a:pt x="6389020" y="855263"/>
                  <a:pt x="6419502" y="855263"/>
                </a:cubicBezTo>
                <a:close/>
                <a:moveTo>
                  <a:pt x="6289206" y="855263"/>
                </a:moveTo>
                <a:cubicBezTo>
                  <a:pt x="6319688" y="855263"/>
                  <a:pt x="6344398" y="879973"/>
                  <a:pt x="6344398" y="910454"/>
                </a:cubicBezTo>
                <a:cubicBezTo>
                  <a:pt x="6344398" y="940935"/>
                  <a:pt x="6319688" y="965645"/>
                  <a:pt x="6289206" y="965645"/>
                </a:cubicBezTo>
                <a:cubicBezTo>
                  <a:pt x="6258724" y="965645"/>
                  <a:pt x="6234014" y="940935"/>
                  <a:pt x="6234014" y="910454"/>
                </a:cubicBezTo>
                <a:cubicBezTo>
                  <a:pt x="6234014" y="879973"/>
                  <a:pt x="6258724" y="855263"/>
                  <a:pt x="6289206" y="855263"/>
                </a:cubicBezTo>
                <a:close/>
                <a:moveTo>
                  <a:pt x="6155571" y="855263"/>
                </a:moveTo>
                <a:cubicBezTo>
                  <a:pt x="6186053" y="855263"/>
                  <a:pt x="6210763" y="879973"/>
                  <a:pt x="6210763" y="910454"/>
                </a:cubicBezTo>
                <a:cubicBezTo>
                  <a:pt x="6210763" y="940935"/>
                  <a:pt x="6186053" y="965645"/>
                  <a:pt x="6155571" y="965645"/>
                </a:cubicBezTo>
                <a:cubicBezTo>
                  <a:pt x="6125089" y="965645"/>
                  <a:pt x="6100379" y="940935"/>
                  <a:pt x="6100379" y="910454"/>
                </a:cubicBezTo>
                <a:cubicBezTo>
                  <a:pt x="6100379" y="879973"/>
                  <a:pt x="6125089" y="855263"/>
                  <a:pt x="6155571" y="855263"/>
                </a:cubicBezTo>
                <a:close/>
                <a:moveTo>
                  <a:pt x="6021938" y="855263"/>
                </a:moveTo>
                <a:cubicBezTo>
                  <a:pt x="6052420" y="855263"/>
                  <a:pt x="6077130" y="879973"/>
                  <a:pt x="6077130" y="910454"/>
                </a:cubicBezTo>
                <a:cubicBezTo>
                  <a:pt x="6077130" y="940935"/>
                  <a:pt x="6052420" y="965645"/>
                  <a:pt x="6021938" y="965645"/>
                </a:cubicBezTo>
                <a:cubicBezTo>
                  <a:pt x="5991456" y="965645"/>
                  <a:pt x="5966746" y="940935"/>
                  <a:pt x="5966746" y="910454"/>
                </a:cubicBezTo>
                <a:cubicBezTo>
                  <a:pt x="5966746" y="879973"/>
                  <a:pt x="5991456" y="855263"/>
                  <a:pt x="6021938" y="855263"/>
                </a:cubicBezTo>
                <a:close/>
                <a:moveTo>
                  <a:pt x="5884961" y="855263"/>
                </a:moveTo>
                <a:cubicBezTo>
                  <a:pt x="5915443" y="855263"/>
                  <a:pt x="5940153" y="879973"/>
                  <a:pt x="5940153" y="910454"/>
                </a:cubicBezTo>
                <a:cubicBezTo>
                  <a:pt x="5940153" y="940935"/>
                  <a:pt x="5915443" y="965645"/>
                  <a:pt x="5884961" y="965645"/>
                </a:cubicBezTo>
                <a:cubicBezTo>
                  <a:pt x="5854479" y="965645"/>
                  <a:pt x="5829769" y="940935"/>
                  <a:pt x="5829769" y="910454"/>
                </a:cubicBezTo>
                <a:cubicBezTo>
                  <a:pt x="5829769" y="879973"/>
                  <a:pt x="5854479" y="855263"/>
                  <a:pt x="5884961" y="855263"/>
                </a:cubicBezTo>
                <a:close/>
                <a:moveTo>
                  <a:pt x="5754668" y="855263"/>
                </a:moveTo>
                <a:cubicBezTo>
                  <a:pt x="5785150" y="855263"/>
                  <a:pt x="5809860" y="879973"/>
                  <a:pt x="5809860" y="910454"/>
                </a:cubicBezTo>
                <a:cubicBezTo>
                  <a:pt x="5809860" y="940935"/>
                  <a:pt x="5785150" y="965645"/>
                  <a:pt x="5754668" y="965645"/>
                </a:cubicBezTo>
                <a:cubicBezTo>
                  <a:pt x="5724186" y="965645"/>
                  <a:pt x="5699476" y="940935"/>
                  <a:pt x="5699476" y="910454"/>
                </a:cubicBezTo>
                <a:cubicBezTo>
                  <a:pt x="5699476" y="879973"/>
                  <a:pt x="5724186" y="855263"/>
                  <a:pt x="5754668" y="855263"/>
                </a:cubicBezTo>
                <a:close/>
                <a:moveTo>
                  <a:pt x="5621034" y="855263"/>
                </a:moveTo>
                <a:cubicBezTo>
                  <a:pt x="5651516" y="855263"/>
                  <a:pt x="5676226" y="879973"/>
                  <a:pt x="5676226" y="910454"/>
                </a:cubicBezTo>
                <a:cubicBezTo>
                  <a:pt x="5676226" y="940935"/>
                  <a:pt x="5651516" y="965645"/>
                  <a:pt x="5621034" y="965645"/>
                </a:cubicBezTo>
                <a:cubicBezTo>
                  <a:pt x="5590552" y="965645"/>
                  <a:pt x="5565842" y="940935"/>
                  <a:pt x="5565842" y="910454"/>
                </a:cubicBezTo>
                <a:cubicBezTo>
                  <a:pt x="5565842" y="879973"/>
                  <a:pt x="5590552" y="855263"/>
                  <a:pt x="5621034" y="855263"/>
                </a:cubicBezTo>
                <a:close/>
                <a:moveTo>
                  <a:pt x="5487399" y="855263"/>
                </a:moveTo>
                <a:cubicBezTo>
                  <a:pt x="5517881" y="855263"/>
                  <a:pt x="5542591" y="879973"/>
                  <a:pt x="5542591" y="910454"/>
                </a:cubicBezTo>
                <a:cubicBezTo>
                  <a:pt x="5542591" y="940935"/>
                  <a:pt x="5517881" y="965645"/>
                  <a:pt x="5487399" y="965645"/>
                </a:cubicBezTo>
                <a:cubicBezTo>
                  <a:pt x="5456917" y="965645"/>
                  <a:pt x="5432207" y="940935"/>
                  <a:pt x="5432207" y="910454"/>
                </a:cubicBezTo>
                <a:cubicBezTo>
                  <a:pt x="5432207" y="879973"/>
                  <a:pt x="5456917" y="855263"/>
                  <a:pt x="5487399" y="855263"/>
                </a:cubicBezTo>
                <a:close/>
                <a:moveTo>
                  <a:pt x="5357105" y="855263"/>
                </a:moveTo>
                <a:cubicBezTo>
                  <a:pt x="5387587" y="855263"/>
                  <a:pt x="5412297" y="879973"/>
                  <a:pt x="5412297" y="910454"/>
                </a:cubicBezTo>
                <a:cubicBezTo>
                  <a:pt x="5412297" y="940935"/>
                  <a:pt x="5387587" y="965645"/>
                  <a:pt x="5357105" y="965645"/>
                </a:cubicBezTo>
                <a:cubicBezTo>
                  <a:pt x="5326623" y="965645"/>
                  <a:pt x="5301913" y="940935"/>
                  <a:pt x="5301913" y="910454"/>
                </a:cubicBezTo>
                <a:cubicBezTo>
                  <a:pt x="5301913" y="879973"/>
                  <a:pt x="5326623" y="855263"/>
                  <a:pt x="5357105" y="855263"/>
                </a:cubicBezTo>
                <a:close/>
                <a:moveTo>
                  <a:pt x="5223472" y="855263"/>
                </a:moveTo>
                <a:cubicBezTo>
                  <a:pt x="5253954" y="855263"/>
                  <a:pt x="5278664" y="879973"/>
                  <a:pt x="5278664" y="910454"/>
                </a:cubicBezTo>
                <a:cubicBezTo>
                  <a:pt x="5278664" y="940935"/>
                  <a:pt x="5253954" y="965645"/>
                  <a:pt x="5223472" y="965645"/>
                </a:cubicBezTo>
                <a:cubicBezTo>
                  <a:pt x="5192990" y="965645"/>
                  <a:pt x="5168280" y="940935"/>
                  <a:pt x="5168280" y="910454"/>
                </a:cubicBezTo>
                <a:cubicBezTo>
                  <a:pt x="5168280" y="879973"/>
                  <a:pt x="5192990" y="855263"/>
                  <a:pt x="5223472" y="855263"/>
                </a:cubicBezTo>
                <a:close/>
                <a:moveTo>
                  <a:pt x="5093178" y="855263"/>
                </a:moveTo>
                <a:cubicBezTo>
                  <a:pt x="5123660" y="855263"/>
                  <a:pt x="5148370" y="879973"/>
                  <a:pt x="5148370" y="910454"/>
                </a:cubicBezTo>
                <a:cubicBezTo>
                  <a:pt x="5148370" y="940935"/>
                  <a:pt x="5123660" y="965645"/>
                  <a:pt x="5093178" y="965645"/>
                </a:cubicBezTo>
                <a:cubicBezTo>
                  <a:pt x="5062696" y="965645"/>
                  <a:pt x="5037986" y="940935"/>
                  <a:pt x="5037986" y="910454"/>
                </a:cubicBezTo>
                <a:cubicBezTo>
                  <a:pt x="5037986" y="879973"/>
                  <a:pt x="5062696" y="855263"/>
                  <a:pt x="5093178" y="855263"/>
                </a:cubicBezTo>
                <a:close/>
                <a:moveTo>
                  <a:pt x="4161076" y="855263"/>
                </a:moveTo>
                <a:cubicBezTo>
                  <a:pt x="4191558" y="855263"/>
                  <a:pt x="4216268" y="879973"/>
                  <a:pt x="4216268" y="910454"/>
                </a:cubicBezTo>
                <a:cubicBezTo>
                  <a:pt x="4216268" y="940935"/>
                  <a:pt x="4191558" y="965645"/>
                  <a:pt x="4161076" y="965645"/>
                </a:cubicBezTo>
                <a:cubicBezTo>
                  <a:pt x="4130594" y="965645"/>
                  <a:pt x="4105884" y="940935"/>
                  <a:pt x="4105884" y="910454"/>
                </a:cubicBezTo>
                <a:cubicBezTo>
                  <a:pt x="4105884" y="879973"/>
                  <a:pt x="4130594" y="855263"/>
                  <a:pt x="4161076" y="855263"/>
                </a:cubicBezTo>
                <a:close/>
                <a:moveTo>
                  <a:pt x="3633218" y="855263"/>
                </a:moveTo>
                <a:cubicBezTo>
                  <a:pt x="3663700" y="855263"/>
                  <a:pt x="3688410" y="879973"/>
                  <a:pt x="3688410" y="910454"/>
                </a:cubicBezTo>
                <a:cubicBezTo>
                  <a:pt x="3688410" y="940935"/>
                  <a:pt x="3663700" y="965645"/>
                  <a:pt x="3633218" y="965645"/>
                </a:cubicBezTo>
                <a:cubicBezTo>
                  <a:pt x="3602736" y="965645"/>
                  <a:pt x="3578026" y="940935"/>
                  <a:pt x="3578026" y="910454"/>
                </a:cubicBezTo>
                <a:cubicBezTo>
                  <a:pt x="3578026" y="879973"/>
                  <a:pt x="3602736" y="855263"/>
                  <a:pt x="3633218" y="855263"/>
                </a:cubicBezTo>
                <a:close/>
                <a:moveTo>
                  <a:pt x="3499586" y="855263"/>
                </a:moveTo>
                <a:cubicBezTo>
                  <a:pt x="3530068" y="855263"/>
                  <a:pt x="3554778" y="879973"/>
                  <a:pt x="3554778" y="910454"/>
                </a:cubicBezTo>
                <a:cubicBezTo>
                  <a:pt x="3554778" y="940935"/>
                  <a:pt x="3530068" y="965645"/>
                  <a:pt x="3499586" y="965645"/>
                </a:cubicBezTo>
                <a:cubicBezTo>
                  <a:pt x="3469104" y="965645"/>
                  <a:pt x="3444394" y="940935"/>
                  <a:pt x="3444394" y="910454"/>
                </a:cubicBezTo>
                <a:cubicBezTo>
                  <a:pt x="3444394" y="879973"/>
                  <a:pt x="3469104" y="855263"/>
                  <a:pt x="3499586" y="855263"/>
                </a:cubicBezTo>
                <a:close/>
                <a:moveTo>
                  <a:pt x="3369290" y="855263"/>
                </a:moveTo>
                <a:cubicBezTo>
                  <a:pt x="3399772" y="855263"/>
                  <a:pt x="3424482" y="879973"/>
                  <a:pt x="3424482" y="910454"/>
                </a:cubicBezTo>
                <a:cubicBezTo>
                  <a:pt x="3424482" y="940935"/>
                  <a:pt x="3399772" y="965645"/>
                  <a:pt x="3369290" y="965645"/>
                </a:cubicBezTo>
                <a:cubicBezTo>
                  <a:pt x="3338808" y="965645"/>
                  <a:pt x="3314098" y="940935"/>
                  <a:pt x="3314098" y="910454"/>
                </a:cubicBezTo>
                <a:cubicBezTo>
                  <a:pt x="3314098" y="879973"/>
                  <a:pt x="3338808" y="855263"/>
                  <a:pt x="3369290" y="855263"/>
                </a:cubicBezTo>
                <a:close/>
                <a:moveTo>
                  <a:pt x="2834849" y="855263"/>
                </a:moveTo>
                <a:cubicBezTo>
                  <a:pt x="2865329" y="855263"/>
                  <a:pt x="2890040" y="879973"/>
                  <a:pt x="2890040" y="910454"/>
                </a:cubicBezTo>
                <a:cubicBezTo>
                  <a:pt x="2890040" y="940935"/>
                  <a:pt x="2865329" y="965645"/>
                  <a:pt x="2834849" y="965645"/>
                </a:cubicBezTo>
                <a:cubicBezTo>
                  <a:pt x="2804367" y="965645"/>
                  <a:pt x="2779655" y="940935"/>
                  <a:pt x="2779655" y="910454"/>
                </a:cubicBezTo>
                <a:cubicBezTo>
                  <a:pt x="2779655" y="879973"/>
                  <a:pt x="2804367" y="855263"/>
                  <a:pt x="2834849" y="855263"/>
                </a:cubicBezTo>
                <a:close/>
                <a:moveTo>
                  <a:pt x="2707895" y="855263"/>
                </a:moveTo>
                <a:cubicBezTo>
                  <a:pt x="2738377" y="855263"/>
                  <a:pt x="2763087" y="879973"/>
                  <a:pt x="2763087" y="910454"/>
                </a:cubicBezTo>
                <a:cubicBezTo>
                  <a:pt x="2763087" y="940935"/>
                  <a:pt x="2738377" y="965645"/>
                  <a:pt x="2707895" y="965645"/>
                </a:cubicBezTo>
                <a:cubicBezTo>
                  <a:pt x="2677411" y="965645"/>
                  <a:pt x="2652702" y="940935"/>
                  <a:pt x="2652702" y="910454"/>
                </a:cubicBezTo>
                <a:cubicBezTo>
                  <a:pt x="2652702" y="879973"/>
                  <a:pt x="2677411" y="855263"/>
                  <a:pt x="2707895" y="855263"/>
                </a:cubicBezTo>
                <a:close/>
                <a:moveTo>
                  <a:pt x="2570919" y="855263"/>
                </a:moveTo>
                <a:cubicBezTo>
                  <a:pt x="2601400" y="855263"/>
                  <a:pt x="2626110" y="879973"/>
                  <a:pt x="2626110" y="910454"/>
                </a:cubicBezTo>
                <a:cubicBezTo>
                  <a:pt x="2626110" y="940935"/>
                  <a:pt x="2601400" y="965645"/>
                  <a:pt x="2570919" y="965645"/>
                </a:cubicBezTo>
                <a:cubicBezTo>
                  <a:pt x="2540436" y="965645"/>
                  <a:pt x="2515724" y="940935"/>
                  <a:pt x="2515724" y="910454"/>
                </a:cubicBezTo>
                <a:cubicBezTo>
                  <a:pt x="2515724" y="879973"/>
                  <a:pt x="2540436" y="855263"/>
                  <a:pt x="2570919" y="855263"/>
                </a:cubicBezTo>
                <a:close/>
                <a:moveTo>
                  <a:pt x="2303651" y="855263"/>
                </a:moveTo>
                <a:cubicBezTo>
                  <a:pt x="2334134" y="855263"/>
                  <a:pt x="2358843" y="879973"/>
                  <a:pt x="2358843" y="910454"/>
                </a:cubicBezTo>
                <a:cubicBezTo>
                  <a:pt x="2358843" y="940935"/>
                  <a:pt x="2334134" y="965645"/>
                  <a:pt x="2303651" y="965645"/>
                </a:cubicBezTo>
                <a:cubicBezTo>
                  <a:pt x="2273169" y="965645"/>
                  <a:pt x="2248461" y="940935"/>
                  <a:pt x="2248461" y="910454"/>
                </a:cubicBezTo>
                <a:cubicBezTo>
                  <a:pt x="2248461" y="879973"/>
                  <a:pt x="2273169" y="855263"/>
                  <a:pt x="2303651" y="855263"/>
                </a:cubicBezTo>
                <a:close/>
                <a:moveTo>
                  <a:pt x="2173362" y="855263"/>
                </a:moveTo>
                <a:cubicBezTo>
                  <a:pt x="2203845" y="855263"/>
                  <a:pt x="2228554" y="879973"/>
                  <a:pt x="2228554" y="910454"/>
                </a:cubicBezTo>
                <a:cubicBezTo>
                  <a:pt x="2228554" y="940935"/>
                  <a:pt x="2203845" y="965645"/>
                  <a:pt x="2173362" y="965645"/>
                </a:cubicBezTo>
                <a:cubicBezTo>
                  <a:pt x="2142879" y="965645"/>
                  <a:pt x="2118170" y="940935"/>
                  <a:pt x="2118170" y="910454"/>
                </a:cubicBezTo>
                <a:cubicBezTo>
                  <a:pt x="2118170" y="879973"/>
                  <a:pt x="2142879" y="855263"/>
                  <a:pt x="2173362" y="855263"/>
                </a:cubicBezTo>
                <a:close/>
                <a:moveTo>
                  <a:pt x="2039725" y="855263"/>
                </a:moveTo>
                <a:cubicBezTo>
                  <a:pt x="2070208" y="855263"/>
                  <a:pt x="2094919" y="879973"/>
                  <a:pt x="2094919" y="910454"/>
                </a:cubicBezTo>
                <a:cubicBezTo>
                  <a:pt x="2094919" y="940935"/>
                  <a:pt x="2070208" y="965645"/>
                  <a:pt x="2039725" y="965645"/>
                </a:cubicBezTo>
                <a:cubicBezTo>
                  <a:pt x="2009244" y="965645"/>
                  <a:pt x="1984533" y="940935"/>
                  <a:pt x="1984533" y="910454"/>
                </a:cubicBezTo>
                <a:cubicBezTo>
                  <a:pt x="1984533" y="879973"/>
                  <a:pt x="2009244" y="855263"/>
                  <a:pt x="2039725" y="855263"/>
                </a:cubicBezTo>
                <a:close/>
                <a:moveTo>
                  <a:pt x="1909428" y="855263"/>
                </a:moveTo>
                <a:cubicBezTo>
                  <a:pt x="1939911" y="855263"/>
                  <a:pt x="1964620" y="879973"/>
                  <a:pt x="1964620" y="910454"/>
                </a:cubicBezTo>
                <a:cubicBezTo>
                  <a:pt x="1964620" y="940935"/>
                  <a:pt x="1939911" y="965645"/>
                  <a:pt x="1909428" y="965645"/>
                </a:cubicBezTo>
                <a:cubicBezTo>
                  <a:pt x="1878945" y="965645"/>
                  <a:pt x="1854234" y="940935"/>
                  <a:pt x="1854234" y="910454"/>
                </a:cubicBezTo>
                <a:cubicBezTo>
                  <a:pt x="1854234" y="879973"/>
                  <a:pt x="1878945" y="855263"/>
                  <a:pt x="1909428" y="855263"/>
                </a:cubicBezTo>
                <a:close/>
                <a:moveTo>
                  <a:pt x="1779130" y="855263"/>
                </a:moveTo>
                <a:cubicBezTo>
                  <a:pt x="1809614" y="855263"/>
                  <a:pt x="1834324" y="879973"/>
                  <a:pt x="1834324" y="910454"/>
                </a:cubicBezTo>
                <a:cubicBezTo>
                  <a:pt x="1834324" y="940935"/>
                  <a:pt x="1809614" y="965645"/>
                  <a:pt x="1779130" y="965645"/>
                </a:cubicBezTo>
                <a:cubicBezTo>
                  <a:pt x="1748649" y="965645"/>
                  <a:pt x="1723937" y="940935"/>
                  <a:pt x="1723937" y="910454"/>
                </a:cubicBezTo>
                <a:cubicBezTo>
                  <a:pt x="1723937" y="879973"/>
                  <a:pt x="1748649" y="855263"/>
                  <a:pt x="1779130" y="855263"/>
                </a:cubicBezTo>
                <a:close/>
                <a:moveTo>
                  <a:pt x="1645495" y="855263"/>
                </a:moveTo>
                <a:cubicBezTo>
                  <a:pt x="1675980" y="855263"/>
                  <a:pt x="1700693" y="879973"/>
                  <a:pt x="1700693" y="910454"/>
                </a:cubicBezTo>
                <a:cubicBezTo>
                  <a:pt x="1700693" y="940935"/>
                  <a:pt x="1675980" y="965645"/>
                  <a:pt x="1645495" y="965645"/>
                </a:cubicBezTo>
                <a:cubicBezTo>
                  <a:pt x="1615015" y="965645"/>
                  <a:pt x="1590303" y="940935"/>
                  <a:pt x="1590303" y="910454"/>
                </a:cubicBezTo>
                <a:cubicBezTo>
                  <a:pt x="1590303" y="879973"/>
                  <a:pt x="1615015" y="855263"/>
                  <a:pt x="1645495" y="855263"/>
                </a:cubicBezTo>
                <a:close/>
                <a:moveTo>
                  <a:pt x="1515206" y="855263"/>
                </a:moveTo>
                <a:cubicBezTo>
                  <a:pt x="1545685" y="855263"/>
                  <a:pt x="1570391" y="879973"/>
                  <a:pt x="1570391" y="910454"/>
                </a:cubicBezTo>
                <a:cubicBezTo>
                  <a:pt x="1570391" y="940935"/>
                  <a:pt x="1545685" y="965645"/>
                  <a:pt x="1515206" y="965645"/>
                </a:cubicBezTo>
                <a:cubicBezTo>
                  <a:pt x="1484723" y="965645"/>
                  <a:pt x="1460009" y="940935"/>
                  <a:pt x="1460009" y="910454"/>
                </a:cubicBezTo>
                <a:cubicBezTo>
                  <a:pt x="1460009" y="879973"/>
                  <a:pt x="1484723" y="855263"/>
                  <a:pt x="1515206" y="855263"/>
                </a:cubicBezTo>
                <a:close/>
                <a:moveTo>
                  <a:pt x="1381566" y="855263"/>
                </a:moveTo>
                <a:cubicBezTo>
                  <a:pt x="1412046" y="855263"/>
                  <a:pt x="1436758" y="879973"/>
                  <a:pt x="1436758" y="910454"/>
                </a:cubicBezTo>
                <a:cubicBezTo>
                  <a:pt x="1436758" y="940935"/>
                  <a:pt x="1412046" y="965645"/>
                  <a:pt x="1381566" y="965645"/>
                </a:cubicBezTo>
                <a:cubicBezTo>
                  <a:pt x="1351086" y="965645"/>
                  <a:pt x="1326375" y="940935"/>
                  <a:pt x="1326375" y="910454"/>
                </a:cubicBezTo>
                <a:cubicBezTo>
                  <a:pt x="1326375" y="879973"/>
                  <a:pt x="1351086" y="855263"/>
                  <a:pt x="1381566" y="855263"/>
                </a:cubicBezTo>
                <a:close/>
                <a:moveTo>
                  <a:pt x="1251271" y="855263"/>
                </a:moveTo>
                <a:cubicBezTo>
                  <a:pt x="1281752" y="855263"/>
                  <a:pt x="1306464" y="879973"/>
                  <a:pt x="1306464" y="910454"/>
                </a:cubicBezTo>
                <a:cubicBezTo>
                  <a:pt x="1306464" y="940935"/>
                  <a:pt x="1281752" y="965645"/>
                  <a:pt x="1251271" y="965645"/>
                </a:cubicBezTo>
                <a:cubicBezTo>
                  <a:pt x="1220788" y="965645"/>
                  <a:pt x="1196078" y="940935"/>
                  <a:pt x="1196078" y="910454"/>
                </a:cubicBezTo>
                <a:cubicBezTo>
                  <a:pt x="1196078" y="879973"/>
                  <a:pt x="1220788" y="855263"/>
                  <a:pt x="1251271" y="855263"/>
                </a:cubicBezTo>
                <a:close/>
                <a:moveTo>
                  <a:pt x="1117634" y="855263"/>
                </a:moveTo>
                <a:cubicBezTo>
                  <a:pt x="1148117" y="855263"/>
                  <a:pt x="1172828" y="879973"/>
                  <a:pt x="1172828" y="910454"/>
                </a:cubicBezTo>
                <a:cubicBezTo>
                  <a:pt x="1172828" y="940935"/>
                  <a:pt x="1148117" y="965645"/>
                  <a:pt x="1117634" y="965645"/>
                </a:cubicBezTo>
                <a:cubicBezTo>
                  <a:pt x="1087150" y="965645"/>
                  <a:pt x="1062440" y="940935"/>
                  <a:pt x="1062440" y="910454"/>
                </a:cubicBezTo>
                <a:cubicBezTo>
                  <a:pt x="1062440" y="879973"/>
                  <a:pt x="1087150" y="855263"/>
                  <a:pt x="1117634" y="855263"/>
                </a:cubicBezTo>
                <a:close/>
                <a:moveTo>
                  <a:pt x="980654" y="855263"/>
                </a:moveTo>
                <a:cubicBezTo>
                  <a:pt x="1011137" y="855263"/>
                  <a:pt x="1035848" y="879973"/>
                  <a:pt x="1035848" y="910454"/>
                </a:cubicBezTo>
                <a:cubicBezTo>
                  <a:pt x="1035848" y="940935"/>
                  <a:pt x="1011137" y="965645"/>
                  <a:pt x="980654" y="965645"/>
                </a:cubicBezTo>
                <a:cubicBezTo>
                  <a:pt x="950172" y="965645"/>
                  <a:pt x="925460" y="940935"/>
                  <a:pt x="925460" y="910454"/>
                </a:cubicBezTo>
                <a:cubicBezTo>
                  <a:pt x="925460" y="879973"/>
                  <a:pt x="950172" y="855263"/>
                  <a:pt x="980654" y="855263"/>
                </a:cubicBezTo>
                <a:close/>
                <a:moveTo>
                  <a:pt x="847016" y="855263"/>
                </a:moveTo>
                <a:cubicBezTo>
                  <a:pt x="877497" y="855263"/>
                  <a:pt x="902209" y="879973"/>
                  <a:pt x="902209" y="910454"/>
                </a:cubicBezTo>
                <a:cubicBezTo>
                  <a:pt x="902209" y="940935"/>
                  <a:pt x="877497" y="965645"/>
                  <a:pt x="847016" y="965645"/>
                </a:cubicBezTo>
                <a:cubicBezTo>
                  <a:pt x="816533" y="965645"/>
                  <a:pt x="791816" y="940935"/>
                  <a:pt x="791816" y="910454"/>
                </a:cubicBezTo>
                <a:cubicBezTo>
                  <a:pt x="791816" y="879973"/>
                  <a:pt x="816533" y="855263"/>
                  <a:pt x="847016" y="855263"/>
                </a:cubicBezTo>
                <a:close/>
                <a:moveTo>
                  <a:pt x="716709" y="855263"/>
                </a:moveTo>
                <a:cubicBezTo>
                  <a:pt x="747196" y="855263"/>
                  <a:pt x="771907" y="879973"/>
                  <a:pt x="771907" y="910454"/>
                </a:cubicBezTo>
                <a:cubicBezTo>
                  <a:pt x="771907" y="940935"/>
                  <a:pt x="747196" y="965645"/>
                  <a:pt x="716709" y="965645"/>
                </a:cubicBezTo>
                <a:cubicBezTo>
                  <a:pt x="686233" y="965645"/>
                  <a:pt x="661522" y="940935"/>
                  <a:pt x="661522" y="910454"/>
                </a:cubicBezTo>
                <a:cubicBezTo>
                  <a:pt x="661522" y="879973"/>
                  <a:pt x="686233" y="855263"/>
                  <a:pt x="716709" y="855263"/>
                </a:cubicBezTo>
                <a:close/>
                <a:moveTo>
                  <a:pt x="583074" y="855263"/>
                </a:moveTo>
                <a:cubicBezTo>
                  <a:pt x="613557" y="855263"/>
                  <a:pt x="638268" y="879973"/>
                  <a:pt x="638268" y="910454"/>
                </a:cubicBezTo>
                <a:cubicBezTo>
                  <a:pt x="638268" y="940935"/>
                  <a:pt x="613557" y="965645"/>
                  <a:pt x="583074" y="965645"/>
                </a:cubicBezTo>
                <a:cubicBezTo>
                  <a:pt x="552591" y="965645"/>
                  <a:pt x="527881" y="940935"/>
                  <a:pt x="527881" y="910454"/>
                </a:cubicBezTo>
                <a:cubicBezTo>
                  <a:pt x="527881" y="879973"/>
                  <a:pt x="552591" y="855263"/>
                  <a:pt x="583074" y="855263"/>
                </a:cubicBezTo>
                <a:close/>
                <a:moveTo>
                  <a:pt x="9867273" y="855260"/>
                </a:moveTo>
                <a:cubicBezTo>
                  <a:pt x="9897755" y="855260"/>
                  <a:pt x="9922465" y="879970"/>
                  <a:pt x="9922465" y="910451"/>
                </a:cubicBezTo>
                <a:cubicBezTo>
                  <a:pt x="9922465" y="940932"/>
                  <a:pt x="9897755" y="965642"/>
                  <a:pt x="9867273" y="965642"/>
                </a:cubicBezTo>
                <a:cubicBezTo>
                  <a:pt x="9836791" y="965642"/>
                  <a:pt x="9812081" y="940932"/>
                  <a:pt x="9812081" y="910451"/>
                </a:cubicBezTo>
                <a:cubicBezTo>
                  <a:pt x="9812081" y="879970"/>
                  <a:pt x="9836791" y="855260"/>
                  <a:pt x="9867273" y="855260"/>
                </a:cubicBezTo>
                <a:close/>
                <a:moveTo>
                  <a:pt x="9733637" y="855260"/>
                </a:moveTo>
                <a:cubicBezTo>
                  <a:pt x="9764119" y="855260"/>
                  <a:pt x="9788829" y="879970"/>
                  <a:pt x="9788829" y="910451"/>
                </a:cubicBezTo>
                <a:cubicBezTo>
                  <a:pt x="9788829" y="940932"/>
                  <a:pt x="9764119" y="965642"/>
                  <a:pt x="9733637" y="965642"/>
                </a:cubicBezTo>
                <a:cubicBezTo>
                  <a:pt x="9703155" y="965642"/>
                  <a:pt x="9678445" y="940932"/>
                  <a:pt x="9678445" y="910451"/>
                </a:cubicBezTo>
                <a:cubicBezTo>
                  <a:pt x="9678445" y="879970"/>
                  <a:pt x="9703155" y="855260"/>
                  <a:pt x="9733637" y="855260"/>
                </a:cubicBezTo>
                <a:close/>
                <a:moveTo>
                  <a:pt x="9603343" y="855260"/>
                </a:moveTo>
                <a:cubicBezTo>
                  <a:pt x="9633825" y="855260"/>
                  <a:pt x="9658535" y="879970"/>
                  <a:pt x="9658535" y="910451"/>
                </a:cubicBezTo>
                <a:cubicBezTo>
                  <a:pt x="9658535" y="940932"/>
                  <a:pt x="9633825" y="965642"/>
                  <a:pt x="9603343" y="965642"/>
                </a:cubicBezTo>
                <a:cubicBezTo>
                  <a:pt x="9572861" y="965642"/>
                  <a:pt x="9548151" y="940932"/>
                  <a:pt x="9548151" y="910451"/>
                </a:cubicBezTo>
                <a:cubicBezTo>
                  <a:pt x="9548151" y="879970"/>
                  <a:pt x="9572861" y="855260"/>
                  <a:pt x="9603343" y="855260"/>
                </a:cubicBezTo>
                <a:close/>
                <a:moveTo>
                  <a:pt x="449429" y="855260"/>
                </a:moveTo>
                <a:cubicBezTo>
                  <a:pt x="479910" y="855260"/>
                  <a:pt x="504621" y="879970"/>
                  <a:pt x="504621" y="910451"/>
                </a:cubicBezTo>
                <a:cubicBezTo>
                  <a:pt x="504621" y="940932"/>
                  <a:pt x="479910" y="965642"/>
                  <a:pt x="449429" y="965642"/>
                </a:cubicBezTo>
                <a:cubicBezTo>
                  <a:pt x="418945" y="965642"/>
                  <a:pt x="394234" y="940932"/>
                  <a:pt x="394234" y="910451"/>
                </a:cubicBezTo>
                <a:cubicBezTo>
                  <a:pt x="394234" y="879970"/>
                  <a:pt x="418945" y="855260"/>
                  <a:pt x="449429" y="855260"/>
                </a:cubicBezTo>
                <a:close/>
                <a:moveTo>
                  <a:pt x="319132" y="855260"/>
                </a:moveTo>
                <a:cubicBezTo>
                  <a:pt x="349615" y="855260"/>
                  <a:pt x="374326" y="879970"/>
                  <a:pt x="374326" y="910451"/>
                </a:cubicBezTo>
                <a:cubicBezTo>
                  <a:pt x="374326" y="940932"/>
                  <a:pt x="349615" y="965642"/>
                  <a:pt x="319132" y="965642"/>
                </a:cubicBezTo>
                <a:cubicBezTo>
                  <a:pt x="288649" y="965642"/>
                  <a:pt x="263940" y="940932"/>
                  <a:pt x="263940" y="910451"/>
                </a:cubicBezTo>
                <a:cubicBezTo>
                  <a:pt x="263940" y="879970"/>
                  <a:pt x="288649" y="855260"/>
                  <a:pt x="319132" y="855260"/>
                </a:cubicBezTo>
                <a:close/>
                <a:moveTo>
                  <a:pt x="185499" y="855260"/>
                </a:moveTo>
                <a:cubicBezTo>
                  <a:pt x="215981" y="855260"/>
                  <a:pt x="240690" y="879970"/>
                  <a:pt x="240690" y="910451"/>
                </a:cubicBezTo>
                <a:cubicBezTo>
                  <a:pt x="240690" y="940932"/>
                  <a:pt x="215981" y="965642"/>
                  <a:pt x="185499" y="965642"/>
                </a:cubicBezTo>
                <a:cubicBezTo>
                  <a:pt x="155018" y="965642"/>
                  <a:pt x="130308" y="940932"/>
                  <a:pt x="130308" y="910451"/>
                </a:cubicBezTo>
                <a:cubicBezTo>
                  <a:pt x="130308" y="879970"/>
                  <a:pt x="155018" y="855260"/>
                  <a:pt x="185499" y="855260"/>
                </a:cubicBezTo>
                <a:close/>
                <a:moveTo>
                  <a:pt x="9733637" y="724970"/>
                </a:moveTo>
                <a:cubicBezTo>
                  <a:pt x="9764119" y="724970"/>
                  <a:pt x="9788829" y="749680"/>
                  <a:pt x="9788829" y="780161"/>
                </a:cubicBezTo>
                <a:cubicBezTo>
                  <a:pt x="9788829" y="810642"/>
                  <a:pt x="9764119" y="835352"/>
                  <a:pt x="9733637" y="835352"/>
                </a:cubicBezTo>
                <a:cubicBezTo>
                  <a:pt x="9703155" y="835352"/>
                  <a:pt x="9678445" y="810642"/>
                  <a:pt x="9678445" y="780161"/>
                </a:cubicBezTo>
                <a:cubicBezTo>
                  <a:pt x="9678445" y="749680"/>
                  <a:pt x="9703155" y="724970"/>
                  <a:pt x="9733637" y="724970"/>
                </a:cubicBezTo>
                <a:close/>
                <a:moveTo>
                  <a:pt x="9603344" y="724970"/>
                </a:moveTo>
                <a:cubicBezTo>
                  <a:pt x="9633826" y="724970"/>
                  <a:pt x="9658536" y="749680"/>
                  <a:pt x="9658536" y="780161"/>
                </a:cubicBezTo>
                <a:cubicBezTo>
                  <a:pt x="9658536" y="810642"/>
                  <a:pt x="9633826" y="835352"/>
                  <a:pt x="9603344" y="835352"/>
                </a:cubicBezTo>
                <a:cubicBezTo>
                  <a:pt x="9572862" y="835352"/>
                  <a:pt x="9548152" y="810642"/>
                  <a:pt x="9548152" y="780161"/>
                </a:cubicBezTo>
                <a:cubicBezTo>
                  <a:pt x="9548152" y="749680"/>
                  <a:pt x="9572862" y="724970"/>
                  <a:pt x="9603344" y="724970"/>
                </a:cubicBezTo>
                <a:close/>
                <a:moveTo>
                  <a:pt x="9469710" y="724970"/>
                </a:moveTo>
                <a:cubicBezTo>
                  <a:pt x="9500192" y="724970"/>
                  <a:pt x="9524902" y="749680"/>
                  <a:pt x="9524902" y="780161"/>
                </a:cubicBezTo>
                <a:cubicBezTo>
                  <a:pt x="9524902" y="810642"/>
                  <a:pt x="9500192" y="835352"/>
                  <a:pt x="9469710" y="835352"/>
                </a:cubicBezTo>
                <a:cubicBezTo>
                  <a:pt x="9439228" y="835352"/>
                  <a:pt x="9414518" y="810642"/>
                  <a:pt x="9414518" y="780161"/>
                </a:cubicBezTo>
                <a:cubicBezTo>
                  <a:pt x="9414518" y="749680"/>
                  <a:pt x="9439228" y="724970"/>
                  <a:pt x="9469710" y="724970"/>
                </a:cubicBezTo>
                <a:close/>
                <a:moveTo>
                  <a:pt x="9336075" y="724970"/>
                </a:moveTo>
                <a:cubicBezTo>
                  <a:pt x="9366557" y="724970"/>
                  <a:pt x="9391267" y="749680"/>
                  <a:pt x="9391267" y="780161"/>
                </a:cubicBezTo>
                <a:cubicBezTo>
                  <a:pt x="9391267" y="810642"/>
                  <a:pt x="9366557" y="835352"/>
                  <a:pt x="9336075" y="835352"/>
                </a:cubicBezTo>
                <a:cubicBezTo>
                  <a:pt x="9305593" y="835352"/>
                  <a:pt x="9280883" y="810642"/>
                  <a:pt x="9280883" y="780161"/>
                </a:cubicBezTo>
                <a:cubicBezTo>
                  <a:pt x="9280883" y="749680"/>
                  <a:pt x="9305593" y="724970"/>
                  <a:pt x="9336075" y="724970"/>
                </a:cubicBezTo>
                <a:close/>
                <a:moveTo>
                  <a:pt x="9199100" y="724970"/>
                </a:moveTo>
                <a:cubicBezTo>
                  <a:pt x="9229582" y="724970"/>
                  <a:pt x="9254292" y="749680"/>
                  <a:pt x="9254292" y="780161"/>
                </a:cubicBezTo>
                <a:cubicBezTo>
                  <a:pt x="9254292" y="810642"/>
                  <a:pt x="9229582" y="835352"/>
                  <a:pt x="9199100" y="835352"/>
                </a:cubicBezTo>
                <a:cubicBezTo>
                  <a:pt x="9168618" y="835352"/>
                  <a:pt x="9143908" y="810642"/>
                  <a:pt x="9143908" y="780161"/>
                </a:cubicBezTo>
                <a:cubicBezTo>
                  <a:pt x="9143908" y="749680"/>
                  <a:pt x="9168618" y="724970"/>
                  <a:pt x="9199100" y="724970"/>
                </a:cubicBezTo>
                <a:close/>
                <a:moveTo>
                  <a:pt x="9068806" y="724970"/>
                </a:moveTo>
                <a:cubicBezTo>
                  <a:pt x="9099288" y="724970"/>
                  <a:pt x="9123998" y="749680"/>
                  <a:pt x="9123998" y="780161"/>
                </a:cubicBezTo>
                <a:cubicBezTo>
                  <a:pt x="9123998" y="810642"/>
                  <a:pt x="9099288" y="835352"/>
                  <a:pt x="9068806" y="835352"/>
                </a:cubicBezTo>
                <a:cubicBezTo>
                  <a:pt x="9038324" y="835352"/>
                  <a:pt x="9013614" y="810642"/>
                  <a:pt x="9013614" y="780161"/>
                </a:cubicBezTo>
                <a:cubicBezTo>
                  <a:pt x="9013614" y="749680"/>
                  <a:pt x="9038324" y="724970"/>
                  <a:pt x="9068806" y="724970"/>
                </a:cubicBezTo>
                <a:close/>
                <a:moveTo>
                  <a:pt x="8935170" y="724970"/>
                </a:moveTo>
                <a:cubicBezTo>
                  <a:pt x="8965652" y="724970"/>
                  <a:pt x="8990362" y="749680"/>
                  <a:pt x="8990362" y="780161"/>
                </a:cubicBezTo>
                <a:cubicBezTo>
                  <a:pt x="8990362" y="810642"/>
                  <a:pt x="8965652" y="835352"/>
                  <a:pt x="8935170" y="835352"/>
                </a:cubicBezTo>
                <a:cubicBezTo>
                  <a:pt x="8904688" y="835352"/>
                  <a:pt x="8879978" y="810642"/>
                  <a:pt x="8879978" y="780161"/>
                </a:cubicBezTo>
                <a:cubicBezTo>
                  <a:pt x="8879978" y="749680"/>
                  <a:pt x="8904688" y="724970"/>
                  <a:pt x="8935170" y="724970"/>
                </a:cubicBezTo>
                <a:close/>
                <a:moveTo>
                  <a:pt x="8801536" y="724970"/>
                </a:moveTo>
                <a:cubicBezTo>
                  <a:pt x="8832018" y="724970"/>
                  <a:pt x="8856728" y="749680"/>
                  <a:pt x="8856728" y="780161"/>
                </a:cubicBezTo>
                <a:cubicBezTo>
                  <a:pt x="8856728" y="810642"/>
                  <a:pt x="8832018" y="835352"/>
                  <a:pt x="8801536" y="835352"/>
                </a:cubicBezTo>
                <a:cubicBezTo>
                  <a:pt x="8771054" y="835352"/>
                  <a:pt x="8746344" y="810642"/>
                  <a:pt x="8746344" y="780161"/>
                </a:cubicBezTo>
                <a:cubicBezTo>
                  <a:pt x="8746344" y="749680"/>
                  <a:pt x="8771054" y="724970"/>
                  <a:pt x="8801536" y="724970"/>
                </a:cubicBezTo>
                <a:close/>
                <a:moveTo>
                  <a:pt x="8671243" y="724970"/>
                </a:moveTo>
                <a:cubicBezTo>
                  <a:pt x="8701725" y="724970"/>
                  <a:pt x="8726435" y="749680"/>
                  <a:pt x="8726435" y="780161"/>
                </a:cubicBezTo>
                <a:cubicBezTo>
                  <a:pt x="8726435" y="810642"/>
                  <a:pt x="8701725" y="835352"/>
                  <a:pt x="8671243" y="835352"/>
                </a:cubicBezTo>
                <a:cubicBezTo>
                  <a:pt x="8640761" y="835352"/>
                  <a:pt x="8616051" y="810642"/>
                  <a:pt x="8616051" y="780161"/>
                </a:cubicBezTo>
                <a:cubicBezTo>
                  <a:pt x="8616051" y="749680"/>
                  <a:pt x="8640761" y="724970"/>
                  <a:pt x="8671243" y="724970"/>
                </a:cubicBezTo>
                <a:close/>
                <a:moveTo>
                  <a:pt x="8537609" y="724970"/>
                </a:moveTo>
                <a:cubicBezTo>
                  <a:pt x="8568091" y="724970"/>
                  <a:pt x="8592801" y="749680"/>
                  <a:pt x="8592801" y="780161"/>
                </a:cubicBezTo>
                <a:cubicBezTo>
                  <a:pt x="8592801" y="810642"/>
                  <a:pt x="8568091" y="835352"/>
                  <a:pt x="8537609" y="835352"/>
                </a:cubicBezTo>
                <a:cubicBezTo>
                  <a:pt x="8507127" y="835352"/>
                  <a:pt x="8482417" y="810642"/>
                  <a:pt x="8482417" y="780161"/>
                </a:cubicBezTo>
                <a:cubicBezTo>
                  <a:pt x="8482417" y="749680"/>
                  <a:pt x="8507127" y="724970"/>
                  <a:pt x="8537609" y="724970"/>
                </a:cubicBezTo>
                <a:close/>
                <a:moveTo>
                  <a:pt x="8407318" y="724970"/>
                </a:moveTo>
                <a:cubicBezTo>
                  <a:pt x="8437800" y="724970"/>
                  <a:pt x="8462510" y="749680"/>
                  <a:pt x="8462510" y="780161"/>
                </a:cubicBezTo>
                <a:cubicBezTo>
                  <a:pt x="8462510" y="810642"/>
                  <a:pt x="8437800" y="835352"/>
                  <a:pt x="8407318" y="835352"/>
                </a:cubicBezTo>
                <a:cubicBezTo>
                  <a:pt x="8376836" y="835352"/>
                  <a:pt x="8352126" y="810642"/>
                  <a:pt x="8352126" y="780161"/>
                </a:cubicBezTo>
                <a:cubicBezTo>
                  <a:pt x="8352126" y="749680"/>
                  <a:pt x="8376836" y="724970"/>
                  <a:pt x="8407318" y="724970"/>
                </a:cubicBezTo>
                <a:close/>
                <a:moveTo>
                  <a:pt x="8273682" y="724970"/>
                </a:moveTo>
                <a:cubicBezTo>
                  <a:pt x="8304164" y="724970"/>
                  <a:pt x="8328874" y="749680"/>
                  <a:pt x="8328874" y="780161"/>
                </a:cubicBezTo>
                <a:cubicBezTo>
                  <a:pt x="8328874" y="810642"/>
                  <a:pt x="8304164" y="835352"/>
                  <a:pt x="8273682" y="835352"/>
                </a:cubicBezTo>
                <a:cubicBezTo>
                  <a:pt x="8243200" y="835352"/>
                  <a:pt x="8218490" y="810642"/>
                  <a:pt x="8218490" y="780161"/>
                </a:cubicBezTo>
                <a:cubicBezTo>
                  <a:pt x="8218490" y="749680"/>
                  <a:pt x="8243200" y="724970"/>
                  <a:pt x="8273682" y="724970"/>
                </a:cubicBezTo>
                <a:close/>
                <a:moveTo>
                  <a:pt x="8143386" y="724970"/>
                </a:moveTo>
                <a:cubicBezTo>
                  <a:pt x="8173868" y="724970"/>
                  <a:pt x="8198578" y="749680"/>
                  <a:pt x="8198578" y="780161"/>
                </a:cubicBezTo>
                <a:cubicBezTo>
                  <a:pt x="8198578" y="810642"/>
                  <a:pt x="8173868" y="835352"/>
                  <a:pt x="8143386" y="835352"/>
                </a:cubicBezTo>
                <a:cubicBezTo>
                  <a:pt x="8112904" y="835352"/>
                  <a:pt x="8088194" y="810642"/>
                  <a:pt x="8088194" y="780161"/>
                </a:cubicBezTo>
                <a:cubicBezTo>
                  <a:pt x="8088194" y="749680"/>
                  <a:pt x="8112904" y="724970"/>
                  <a:pt x="8143386" y="724970"/>
                </a:cubicBezTo>
                <a:close/>
                <a:moveTo>
                  <a:pt x="8009753" y="724970"/>
                </a:moveTo>
                <a:cubicBezTo>
                  <a:pt x="8040235" y="724970"/>
                  <a:pt x="8064945" y="749680"/>
                  <a:pt x="8064945" y="780161"/>
                </a:cubicBezTo>
                <a:cubicBezTo>
                  <a:pt x="8064945" y="810642"/>
                  <a:pt x="8040235" y="835352"/>
                  <a:pt x="8009753" y="835352"/>
                </a:cubicBezTo>
                <a:cubicBezTo>
                  <a:pt x="7979271" y="835352"/>
                  <a:pt x="7954561" y="810642"/>
                  <a:pt x="7954561" y="780161"/>
                </a:cubicBezTo>
                <a:cubicBezTo>
                  <a:pt x="7954561" y="749680"/>
                  <a:pt x="7979271" y="724970"/>
                  <a:pt x="8009753" y="724970"/>
                </a:cubicBezTo>
                <a:close/>
                <a:moveTo>
                  <a:pt x="7876118" y="724970"/>
                </a:moveTo>
                <a:cubicBezTo>
                  <a:pt x="7906600" y="724970"/>
                  <a:pt x="7931310" y="749680"/>
                  <a:pt x="7931310" y="780161"/>
                </a:cubicBezTo>
                <a:cubicBezTo>
                  <a:pt x="7931310" y="810642"/>
                  <a:pt x="7906600" y="835352"/>
                  <a:pt x="7876118" y="835352"/>
                </a:cubicBezTo>
                <a:cubicBezTo>
                  <a:pt x="7845636" y="835352"/>
                  <a:pt x="7820926" y="810642"/>
                  <a:pt x="7820926" y="780161"/>
                </a:cubicBezTo>
                <a:cubicBezTo>
                  <a:pt x="7820926" y="749680"/>
                  <a:pt x="7845636" y="724970"/>
                  <a:pt x="7876118" y="724970"/>
                </a:cubicBezTo>
                <a:close/>
                <a:moveTo>
                  <a:pt x="7745824" y="724970"/>
                </a:moveTo>
                <a:cubicBezTo>
                  <a:pt x="7776306" y="724970"/>
                  <a:pt x="7801016" y="749680"/>
                  <a:pt x="7801016" y="780161"/>
                </a:cubicBezTo>
                <a:cubicBezTo>
                  <a:pt x="7801016" y="810642"/>
                  <a:pt x="7776306" y="835352"/>
                  <a:pt x="7745824" y="835352"/>
                </a:cubicBezTo>
                <a:cubicBezTo>
                  <a:pt x="7715342" y="835352"/>
                  <a:pt x="7690632" y="810642"/>
                  <a:pt x="7690632" y="780161"/>
                </a:cubicBezTo>
                <a:cubicBezTo>
                  <a:pt x="7690632" y="749680"/>
                  <a:pt x="7715342" y="724970"/>
                  <a:pt x="7745824" y="724970"/>
                </a:cubicBezTo>
                <a:close/>
                <a:moveTo>
                  <a:pt x="7608850" y="724970"/>
                </a:moveTo>
                <a:cubicBezTo>
                  <a:pt x="7639332" y="724970"/>
                  <a:pt x="7664042" y="749680"/>
                  <a:pt x="7664042" y="780161"/>
                </a:cubicBezTo>
                <a:cubicBezTo>
                  <a:pt x="7664042" y="810642"/>
                  <a:pt x="7639332" y="835352"/>
                  <a:pt x="7608850" y="835352"/>
                </a:cubicBezTo>
                <a:cubicBezTo>
                  <a:pt x="7578368" y="835352"/>
                  <a:pt x="7553658" y="810642"/>
                  <a:pt x="7553658" y="780161"/>
                </a:cubicBezTo>
                <a:cubicBezTo>
                  <a:pt x="7553658" y="749680"/>
                  <a:pt x="7578368" y="724970"/>
                  <a:pt x="7608850" y="724970"/>
                </a:cubicBezTo>
                <a:close/>
                <a:moveTo>
                  <a:pt x="7481895" y="724970"/>
                </a:moveTo>
                <a:cubicBezTo>
                  <a:pt x="7512377" y="724970"/>
                  <a:pt x="7537087" y="749680"/>
                  <a:pt x="7537087" y="780161"/>
                </a:cubicBezTo>
                <a:cubicBezTo>
                  <a:pt x="7537087" y="810642"/>
                  <a:pt x="7512377" y="835352"/>
                  <a:pt x="7481895" y="835352"/>
                </a:cubicBezTo>
                <a:cubicBezTo>
                  <a:pt x="7451413" y="835352"/>
                  <a:pt x="7426703" y="810642"/>
                  <a:pt x="7426703" y="780161"/>
                </a:cubicBezTo>
                <a:cubicBezTo>
                  <a:pt x="7426703" y="749680"/>
                  <a:pt x="7451413" y="724970"/>
                  <a:pt x="7481895" y="724970"/>
                </a:cubicBezTo>
                <a:close/>
                <a:moveTo>
                  <a:pt x="7341579" y="724970"/>
                </a:moveTo>
                <a:cubicBezTo>
                  <a:pt x="7372061" y="724970"/>
                  <a:pt x="7396771" y="749680"/>
                  <a:pt x="7396771" y="780161"/>
                </a:cubicBezTo>
                <a:cubicBezTo>
                  <a:pt x="7396771" y="810642"/>
                  <a:pt x="7372061" y="835352"/>
                  <a:pt x="7341579" y="835352"/>
                </a:cubicBezTo>
                <a:cubicBezTo>
                  <a:pt x="7311097" y="835352"/>
                  <a:pt x="7286387" y="810642"/>
                  <a:pt x="7286387" y="780161"/>
                </a:cubicBezTo>
                <a:cubicBezTo>
                  <a:pt x="7286387" y="749680"/>
                  <a:pt x="7311097" y="724970"/>
                  <a:pt x="7341579" y="724970"/>
                </a:cubicBezTo>
                <a:close/>
                <a:moveTo>
                  <a:pt x="7211286" y="724970"/>
                </a:moveTo>
                <a:cubicBezTo>
                  <a:pt x="7241768" y="724970"/>
                  <a:pt x="7266478" y="749680"/>
                  <a:pt x="7266478" y="780161"/>
                </a:cubicBezTo>
                <a:cubicBezTo>
                  <a:pt x="7266478" y="810642"/>
                  <a:pt x="7241768" y="835352"/>
                  <a:pt x="7211286" y="835352"/>
                </a:cubicBezTo>
                <a:cubicBezTo>
                  <a:pt x="7180804" y="835352"/>
                  <a:pt x="7156094" y="810642"/>
                  <a:pt x="7156094" y="780161"/>
                </a:cubicBezTo>
                <a:cubicBezTo>
                  <a:pt x="7156094" y="749680"/>
                  <a:pt x="7180804" y="724970"/>
                  <a:pt x="7211286" y="724970"/>
                </a:cubicBezTo>
                <a:close/>
                <a:moveTo>
                  <a:pt x="7080994" y="724970"/>
                </a:moveTo>
                <a:cubicBezTo>
                  <a:pt x="7111476" y="724970"/>
                  <a:pt x="7136186" y="749680"/>
                  <a:pt x="7136186" y="780161"/>
                </a:cubicBezTo>
                <a:cubicBezTo>
                  <a:pt x="7136186" y="810642"/>
                  <a:pt x="7111476" y="835352"/>
                  <a:pt x="7080994" y="835352"/>
                </a:cubicBezTo>
                <a:cubicBezTo>
                  <a:pt x="7050512" y="835352"/>
                  <a:pt x="7025802" y="810642"/>
                  <a:pt x="7025802" y="780161"/>
                </a:cubicBezTo>
                <a:cubicBezTo>
                  <a:pt x="7025802" y="749680"/>
                  <a:pt x="7050512" y="724970"/>
                  <a:pt x="7080994" y="724970"/>
                </a:cubicBezTo>
                <a:close/>
                <a:moveTo>
                  <a:pt x="6947358" y="724970"/>
                </a:moveTo>
                <a:cubicBezTo>
                  <a:pt x="6977840" y="724970"/>
                  <a:pt x="7002550" y="749680"/>
                  <a:pt x="7002550" y="780161"/>
                </a:cubicBezTo>
                <a:cubicBezTo>
                  <a:pt x="7002550" y="810642"/>
                  <a:pt x="6977840" y="835352"/>
                  <a:pt x="6947358" y="835352"/>
                </a:cubicBezTo>
                <a:cubicBezTo>
                  <a:pt x="6916876" y="835352"/>
                  <a:pt x="6892166" y="810642"/>
                  <a:pt x="6892166" y="780161"/>
                </a:cubicBezTo>
                <a:cubicBezTo>
                  <a:pt x="6892166" y="749680"/>
                  <a:pt x="6916876" y="724970"/>
                  <a:pt x="6947358" y="724970"/>
                </a:cubicBezTo>
                <a:close/>
                <a:moveTo>
                  <a:pt x="6817064" y="724970"/>
                </a:moveTo>
                <a:cubicBezTo>
                  <a:pt x="6847546" y="724970"/>
                  <a:pt x="6872256" y="749680"/>
                  <a:pt x="6872256" y="780161"/>
                </a:cubicBezTo>
                <a:cubicBezTo>
                  <a:pt x="6872256" y="810642"/>
                  <a:pt x="6847546" y="835352"/>
                  <a:pt x="6817064" y="835352"/>
                </a:cubicBezTo>
                <a:cubicBezTo>
                  <a:pt x="6786582" y="835352"/>
                  <a:pt x="6761872" y="810642"/>
                  <a:pt x="6761872" y="780161"/>
                </a:cubicBezTo>
                <a:cubicBezTo>
                  <a:pt x="6761872" y="749680"/>
                  <a:pt x="6786582" y="724970"/>
                  <a:pt x="6817064" y="724970"/>
                </a:cubicBezTo>
                <a:close/>
                <a:moveTo>
                  <a:pt x="6683431" y="724970"/>
                </a:moveTo>
                <a:cubicBezTo>
                  <a:pt x="6713913" y="724970"/>
                  <a:pt x="6738623" y="749680"/>
                  <a:pt x="6738623" y="780161"/>
                </a:cubicBezTo>
                <a:cubicBezTo>
                  <a:pt x="6738623" y="810642"/>
                  <a:pt x="6713913" y="835352"/>
                  <a:pt x="6683431" y="835352"/>
                </a:cubicBezTo>
                <a:cubicBezTo>
                  <a:pt x="6652949" y="835352"/>
                  <a:pt x="6628239" y="810642"/>
                  <a:pt x="6628239" y="780161"/>
                </a:cubicBezTo>
                <a:cubicBezTo>
                  <a:pt x="6628239" y="749680"/>
                  <a:pt x="6652949" y="724970"/>
                  <a:pt x="6683431" y="724970"/>
                </a:cubicBezTo>
                <a:close/>
                <a:moveTo>
                  <a:pt x="6553137" y="724970"/>
                </a:moveTo>
                <a:cubicBezTo>
                  <a:pt x="6583619" y="724970"/>
                  <a:pt x="6608329" y="749680"/>
                  <a:pt x="6608329" y="780161"/>
                </a:cubicBezTo>
                <a:cubicBezTo>
                  <a:pt x="6608329" y="810642"/>
                  <a:pt x="6583619" y="835352"/>
                  <a:pt x="6553137" y="835352"/>
                </a:cubicBezTo>
                <a:cubicBezTo>
                  <a:pt x="6522655" y="835352"/>
                  <a:pt x="6497945" y="810642"/>
                  <a:pt x="6497945" y="780161"/>
                </a:cubicBezTo>
                <a:cubicBezTo>
                  <a:pt x="6497945" y="749680"/>
                  <a:pt x="6522655" y="724970"/>
                  <a:pt x="6553137" y="724970"/>
                </a:cubicBezTo>
                <a:close/>
                <a:moveTo>
                  <a:pt x="6419503" y="724970"/>
                </a:moveTo>
                <a:cubicBezTo>
                  <a:pt x="6449985" y="724970"/>
                  <a:pt x="6474695" y="749680"/>
                  <a:pt x="6474695" y="780161"/>
                </a:cubicBezTo>
                <a:cubicBezTo>
                  <a:pt x="6474695" y="810642"/>
                  <a:pt x="6449985" y="835352"/>
                  <a:pt x="6419503" y="835352"/>
                </a:cubicBezTo>
                <a:cubicBezTo>
                  <a:pt x="6389021" y="835352"/>
                  <a:pt x="6364311" y="810642"/>
                  <a:pt x="6364311" y="780161"/>
                </a:cubicBezTo>
                <a:cubicBezTo>
                  <a:pt x="6364311" y="749680"/>
                  <a:pt x="6389021" y="724970"/>
                  <a:pt x="6419503" y="724970"/>
                </a:cubicBezTo>
                <a:close/>
                <a:moveTo>
                  <a:pt x="6289207" y="724970"/>
                </a:moveTo>
                <a:cubicBezTo>
                  <a:pt x="6319689" y="724970"/>
                  <a:pt x="6344399" y="749680"/>
                  <a:pt x="6344399" y="780161"/>
                </a:cubicBezTo>
                <a:cubicBezTo>
                  <a:pt x="6344399" y="810642"/>
                  <a:pt x="6319689" y="835352"/>
                  <a:pt x="6289207" y="835352"/>
                </a:cubicBezTo>
                <a:cubicBezTo>
                  <a:pt x="6258725" y="835352"/>
                  <a:pt x="6234015" y="810642"/>
                  <a:pt x="6234015" y="780161"/>
                </a:cubicBezTo>
                <a:cubicBezTo>
                  <a:pt x="6234015" y="749680"/>
                  <a:pt x="6258725" y="724970"/>
                  <a:pt x="6289207" y="724970"/>
                </a:cubicBezTo>
                <a:close/>
                <a:moveTo>
                  <a:pt x="6155573" y="724970"/>
                </a:moveTo>
                <a:cubicBezTo>
                  <a:pt x="6186055" y="724970"/>
                  <a:pt x="6210765" y="749680"/>
                  <a:pt x="6210765" y="780161"/>
                </a:cubicBezTo>
                <a:cubicBezTo>
                  <a:pt x="6210765" y="810642"/>
                  <a:pt x="6186055" y="835352"/>
                  <a:pt x="6155573" y="835352"/>
                </a:cubicBezTo>
                <a:cubicBezTo>
                  <a:pt x="6125091" y="835352"/>
                  <a:pt x="6100381" y="810642"/>
                  <a:pt x="6100381" y="780161"/>
                </a:cubicBezTo>
                <a:cubicBezTo>
                  <a:pt x="6100381" y="749680"/>
                  <a:pt x="6125091" y="724970"/>
                  <a:pt x="6155573" y="724970"/>
                </a:cubicBezTo>
                <a:close/>
                <a:moveTo>
                  <a:pt x="5621035" y="724970"/>
                </a:moveTo>
                <a:cubicBezTo>
                  <a:pt x="5651517" y="724970"/>
                  <a:pt x="5676227" y="749680"/>
                  <a:pt x="5676227" y="780161"/>
                </a:cubicBezTo>
                <a:cubicBezTo>
                  <a:pt x="5676227" y="810642"/>
                  <a:pt x="5651517" y="835352"/>
                  <a:pt x="5621035" y="835352"/>
                </a:cubicBezTo>
                <a:cubicBezTo>
                  <a:pt x="5590553" y="835352"/>
                  <a:pt x="5565843" y="810642"/>
                  <a:pt x="5565843" y="780161"/>
                </a:cubicBezTo>
                <a:cubicBezTo>
                  <a:pt x="5565843" y="749680"/>
                  <a:pt x="5590553" y="724970"/>
                  <a:pt x="5621035" y="724970"/>
                </a:cubicBezTo>
                <a:close/>
                <a:moveTo>
                  <a:pt x="5487399" y="724970"/>
                </a:moveTo>
                <a:cubicBezTo>
                  <a:pt x="5517881" y="724970"/>
                  <a:pt x="5542591" y="749680"/>
                  <a:pt x="5542591" y="780161"/>
                </a:cubicBezTo>
                <a:cubicBezTo>
                  <a:pt x="5542591" y="810642"/>
                  <a:pt x="5517881" y="835352"/>
                  <a:pt x="5487399" y="835352"/>
                </a:cubicBezTo>
                <a:cubicBezTo>
                  <a:pt x="5456917" y="835352"/>
                  <a:pt x="5432207" y="810642"/>
                  <a:pt x="5432207" y="780161"/>
                </a:cubicBezTo>
                <a:cubicBezTo>
                  <a:pt x="5432207" y="749680"/>
                  <a:pt x="5456917" y="724970"/>
                  <a:pt x="5487399" y="724970"/>
                </a:cubicBezTo>
                <a:close/>
                <a:moveTo>
                  <a:pt x="5357106" y="724970"/>
                </a:moveTo>
                <a:cubicBezTo>
                  <a:pt x="5387588" y="724970"/>
                  <a:pt x="5412298" y="749680"/>
                  <a:pt x="5412298" y="780161"/>
                </a:cubicBezTo>
                <a:cubicBezTo>
                  <a:pt x="5412298" y="810642"/>
                  <a:pt x="5387588" y="835352"/>
                  <a:pt x="5357106" y="835352"/>
                </a:cubicBezTo>
                <a:cubicBezTo>
                  <a:pt x="5326624" y="835352"/>
                  <a:pt x="5301914" y="810642"/>
                  <a:pt x="5301914" y="780161"/>
                </a:cubicBezTo>
                <a:cubicBezTo>
                  <a:pt x="5301914" y="749680"/>
                  <a:pt x="5326624" y="724970"/>
                  <a:pt x="5357106" y="724970"/>
                </a:cubicBezTo>
                <a:close/>
                <a:moveTo>
                  <a:pt x="5223473" y="724970"/>
                </a:moveTo>
                <a:cubicBezTo>
                  <a:pt x="5253955" y="724970"/>
                  <a:pt x="5278665" y="749680"/>
                  <a:pt x="5278665" y="780161"/>
                </a:cubicBezTo>
                <a:cubicBezTo>
                  <a:pt x="5278665" y="810642"/>
                  <a:pt x="5253955" y="835352"/>
                  <a:pt x="5223473" y="835352"/>
                </a:cubicBezTo>
                <a:cubicBezTo>
                  <a:pt x="5192991" y="835352"/>
                  <a:pt x="5168281" y="810642"/>
                  <a:pt x="5168281" y="780161"/>
                </a:cubicBezTo>
                <a:cubicBezTo>
                  <a:pt x="5168281" y="749680"/>
                  <a:pt x="5192991" y="724970"/>
                  <a:pt x="5223473" y="724970"/>
                </a:cubicBezTo>
                <a:close/>
                <a:moveTo>
                  <a:pt x="5093178" y="724970"/>
                </a:moveTo>
                <a:cubicBezTo>
                  <a:pt x="5123660" y="724970"/>
                  <a:pt x="5148370" y="749680"/>
                  <a:pt x="5148370" y="780161"/>
                </a:cubicBezTo>
                <a:cubicBezTo>
                  <a:pt x="5148370" y="810642"/>
                  <a:pt x="5123660" y="835352"/>
                  <a:pt x="5093178" y="835352"/>
                </a:cubicBezTo>
                <a:cubicBezTo>
                  <a:pt x="5062696" y="835352"/>
                  <a:pt x="5037986" y="810642"/>
                  <a:pt x="5037986" y="780161"/>
                </a:cubicBezTo>
                <a:cubicBezTo>
                  <a:pt x="5037986" y="749680"/>
                  <a:pt x="5062696" y="724970"/>
                  <a:pt x="5093178" y="724970"/>
                </a:cubicBezTo>
                <a:close/>
                <a:moveTo>
                  <a:pt x="3897148" y="724970"/>
                </a:moveTo>
                <a:cubicBezTo>
                  <a:pt x="3927630" y="724970"/>
                  <a:pt x="3952340" y="749680"/>
                  <a:pt x="3952340" y="780161"/>
                </a:cubicBezTo>
                <a:cubicBezTo>
                  <a:pt x="3952340" y="810642"/>
                  <a:pt x="3927630" y="835352"/>
                  <a:pt x="3897148" y="835352"/>
                </a:cubicBezTo>
                <a:cubicBezTo>
                  <a:pt x="3866666" y="835352"/>
                  <a:pt x="3841956" y="810642"/>
                  <a:pt x="3841956" y="780161"/>
                </a:cubicBezTo>
                <a:cubicBezTo>
                  <a:pt x="3841956" y="749680"/>
                  <a:pt x="3866666" y="724970"/>
                  <a:pt x="3897148" y="724970"/>
                </a:cubicBezTo>
                <a:close/>
                <a:moveTo>
                  <a:pt x="3763514" y="724970"/>
                </a:moveTo>
                <a:cubicBezTo>
                  <a:pt x="3793996" y="724970"/>
                  <a:pt x="3818706" y="749680"/>
                  <a:pt x="3818706" y="780161"/>
                </a:cubicBezTo>
                <a:cubicBezTo>
                  <a:pt x="3818706" y="810642"/>
                  <a:pt x="3793996" y="835352"/>
                  <a:pt x="3763514" y="835352"/>
                </a:cubicBezTo>
                <a:cubicBezTo>
                  <a:pt x="3733032" y="835352"/>
                  <a:pt x="3708322" y="810642"/>
                  <a:pt x="3708322" y="780161"/>
                </a:cubicBezTo>
                <a:cubicBezTo>
                  <a:pt x="3708322" y="749680"/>
                  <a:pt x="3733032" y="724970"/>
                  <a:pt x="3763514" y="724970"/>
                </a:cubicBezTo>
                <a:close/>
                <a:moveTo>
                  <a:pt x="3633221" y="724970"/>
                </a:moveTo>
                <a:cubicBezTo>
                  <a:pt x="3663703" y="724970"/>
                  <a:pt x="3688413" y="749680"/>
                  <a:pt x="3688413" y="780161"/>
                </a:cubicBezTo>
                <a:cubicBezTo>
                  <a:pt x="3688413" y="810642"/>
                  <a:pt x="3663703" y="835352"/>
                  <a:pt x="3633221" y="835352"/>
                </a:cubicBezTo>
                <a:cubicBezTo>
                  <a:pt x="3602739" y="835352"/>
                  <a:pt x="3578029" y="810642"/>
                  <a:pt x="3578029" y="780161"/>
                </a:cubicBezTo>
                <a:cubicBezTo>
                  <a:pt x="3578029" y="749680"/>
                  <a:pt x="3602739" y="724970"/>
                  <a:pt x="3633221" y="724970"/>
                </a:cubicBezTo>
                <a:close/>
                <a:moveTo>
                  <a:pt x="3499586" y="724970"/>
                </a:moveTo>
                <a:cubicBezTo>
                  <a:pt x="3530068" y="724970"/>
                  <a:pt x="3554778" y="749680"/>
                  <a:pt x="3554778" y="780161"/>
                </a:cubicBezTo>
                <a:cubicBezTo>
                  <a:pt x="3554778" y="810642"/>
                  <a:pt x="3530068" y="835352"/>
                  <a:pt x="3499586" y="835352"/>
                </a:cubicBezTo>
                <a:cubicBezTo>
                  <a:pt x="3469104" y="835352"/>
                  <a:pt x="3444394" y="810642"/>
                  <a:pt x="3444394" y="780161"/>
                </a:cubicBezTo>
                <a:cubicBezTo>
                  <a:pt x="3444394" y="749680"/>
                  <a:pt x="3469104" y="724970"/>
                  <a:pt x="3499586" y="724970"/>
                </a:cubicBezTo>
                <a:close/>
                <a:moveTo>
                  <a:pt x="3369292" y="724970"/>
                </a:moveTo>
                <a:cubicBezTo>
                  <a:pt x="3399774" y="724970"/>
                  <a:pt x="3424484" y="749680"/>
                  <a:pt x="3424484" y="780161"/>
                </a:cubicBezTo>
                <a:cubicBezTo>
                  <a:pt x="3424484" y="810642"/>
                  <a:pt x="3399774" y="835352"/>
                  <a:pt x="3369292" y="835352"/>
                </a:cubicBezTo>
                <a:cubicBezTo>
                  <a:pt x="3338810" y="835352"/>
                  <a:pt x="3314100" y="810642"/>
                  <a:pt x="3314100" y="780161"/>
                </a:cubicBezTo>
                <a:cubicBezTo>
                  <a:pt x="3314100" y="749680"/>
                  <a:pt x="3338810" y="724970"/>
                  <a:pt x="3369292" y="724970"/>
                </a:cubicBezTo>
                <a:close/>
                <a:moveTo>
                  <a:pt x="2834856" y="724970"/>
                </a:moveTo>
                <a:cubicBezTo>
                  <a:pt x="2865340" y="724970"/>
                  <a:pt x="2890049" y="749680"/>
                  <a:pt x="2890049" y="780161"/>
                </a:cubicBezTo>
                <a:cubicBezTo>
                  <a:pt x="2890049" y="810642"/>
                  <a:pt x="2865340" y="835352"/>
                  <a:pt x="2834856" y="835352"/>
                </a:cubicBezTo>
                <a:cubicBezTo>
                  <a:pt x="2804376" y="835352"/>
                  <a:pt x="2779665" y="810642"/>
                  <a:pt x="2779665" y="780161"/>
                </a:cubicBezTo>
                <a:cubicBezTo>
                  <a:pt x="2779665" y="749680"/>
                  <a:pt x="2804376" y="724970"/>
                  <a:pt x="2834856" y="724970"/>
                </a:cubicBezTo>
                <a:close/>
                <a:moveTo>
                  <a:pt x="2707901" y="724970"/>
                </a:moveTo>
                <a:cubicBezTo>
                  <a:pt x="2738385" y="724970"/>
                  <a:pt x="2763094" y="749680"/>
                  <a:pt x="2763094" y="780161"/>
                </a:cubicBezTo>
                <a:cubicBezTo>
                  <a:pt x="2763094" y="810642"/>
                  <a:pt x="2738385" y="835352"/>
                  <a:pt x="2707901" y="835352"/>
                </a:cubicBezTo>
                <a:cubicBezTo>
                  <a:pt x="2677420" y="835352"/>
                  <a:pt x="2652711" y="810642"/>
                  <a:pt x="2652711" y="780161"/>
                </a:cubicBezTo>
                <a:cubicBezTo>
                  <a:pt x="2652711" y="749680"/>
                  <a:pt x="2677420" y="724970"/>
                  <a:pt x="2707901" y="724970"/>
                </a:cubicBezTo>
                <a:close/>
                <a:moveTo>
                  <a:pt x="2570929" y="724970"/>
                </a:moveTo>
                <a:cubicBezTo>
                  <a:pt x="2601412" y="724970"/>
                  <a:pt x="2626122" y="749680"/>
                  <a:pt x="2626122" y="780161"/>
                </a:cubicBezTo>
                <a:cubicBezTo>
                  <a:pt x="2626122" y="810642"/>
                  <a:pt x="2601412" y="835352"/>
                  <a:pt x="2570929" y="835352"/>
                </a:cubicBezTo>
                <a:cubicBezTo>
                  <a:pt x="2540446" y="835352"/>
                  <a:pt x="2515735" y="810642"/>
                  <a:pt x="2515735" y="780161"/>
                </a:cubicBezTo>
                <a:cubicBezTo>
                  <a:pt x="2515735" y="749680"/>
                  <a:pt x="2540446" y="724970"/>
                  <a:pt x="2570929" y="724970"/>
                </a:cubicBezTo>
                <a:close/>
                <a:moveTo>
                  <a:pt x="2437294" y="724970"/>
                </a:moveTo>
                <a:cubicBezTo>
                  <a:pt x="2467777" y="724970"/>
                  <a:pt x="2492487" y="749680"/>
                  <a:pt x="2492487" y="780161"/>
                </a:cubicBezTo>
                <a:cubicBezTo>
                  <a:pt x="2492487" y="810642"/>
                  <a:pt x="2467777" y="835352"/>
                  <a:pt x="2437294" y="835352"/>
                </a:cubicBezTo>
                <a:cubicBezTo>
                  <a:pt x="2406815" y="835352"/>
                  <a:pt x="2382104" y="810642"/>
                  <a:pt x="2382104" y="780161"/>
                </a:cubicBezTo>
                <a:cubicBezTo>
                  <a:pt x="2382104" y="749680"/>
                  <a:pt x="2406815" y="724970"/>
                  <a:pt x="2437294" y="724970"/>
                </a:cubicBezTo>
                <a:close/>
                <a:moveTo>
                  <a:pt x="2303662" y="724970"/>
                </a:moveTo>
                <a:cubicBezTo>
                  <a:pt x="2334145" y="724970"/>
                  <a:pt x="2358853" y="749680"/>
                  <a:pt x="2358853" y="780161"/>
                </a:cubicBezTo>
                <a:cubicBezTo>
                  <a:pt x="2358853" y="810642"/>
                  <a:pt x="2334145" y="835352"/>
                  <a:pt x="2303662" y="835352"/>
                </a:cubicBezTo>
                <a:cubicBezTo>
                  <a:pt x="2273180" y="835352"/>
                  <a:pt x="2248471" y="810642"/>
                  <a:pt x="2248471" y="780161"/>
                </a:cubicBezTo>
                <a:cubicBezTo>
                  <a:pt x="2248471" y="749680"/>
                  <a:pt x="2273180" y="724970"/>
                  <a:pt x="2303662" y="724970"/>
                </a:cubicBezTo>
                <a:close/>
                <a:moveTo>
                  <a:pt x="2173371" y="724970"/>
                </a:moveTo>
                <a:cubicBezTo>
                  <a:pt x="2203851" y="724970"/>
                  <a:pt x="2228562" y="749680"/>
                  <a:pt x="2228562" y="780161"/>
                </a:cubicBezTo>
                <a:cubicBezTo>
                  <a:pt x="2228562" y="810642"/>
                  <a:pt x="2203851" y="835352"/>
                  <a:pt x="2173371" y="835352"/>
                </a:cubicBezTo>
                <a:cubicBezTo>
                  <a:pt x="2142888" y="835352"/>
                  <a:pt x="2118177" y="810642"/>
                  <a:pt x="2118177" y="780161"/>
                </a:cubicBezTo>
                <a:cubicBezTo>
                  <a:pt x="2118177" y="749680"/>
                  <a:pt x="2142888" y="724970"/>
                  <a:pt x="2173371" y="724970"/>
                </a:cubicBezTo>
                <a:close/>
                <a:moveTo>
                  <a:pt x="2039733" y="724970"/>
                </a:moveTo>
                <a:cubicBezTo>
                  <a:pt x="2070216" y="724970"/>
                  <a:pt x="2094927" y="749680"/>
                  <a:pt x="2094927" y="780161"/>
                </a:cubicBezTo>
                <a:cubicBezTo>
                  <a:pt x="2094927" y="810642"/>
                  <a:pt x="2070216" y="835352"/>
                  <a:pt x="2039733" y="835352"/>
                </a:cubicBezTo>
                <a:cubicBezTo>
                  <a:pt x="2009252" y="835352"/>
                  <a:pt x="1984539" y="810642"/>
                  <a:pt x="1984539" y="780161"/>
                </a:cubicBezTo>
                <a:cubicBezTo>
                  <a:pt x="1984539" y="749680"/>
                  <a:pt x="2009252" y="724970"/>
                  <a:pt x="2039733" y="724970"/>
                </a:cubicBezTo>
                <a:close/>
                <a:moveTo>
                  <a:pt x="1909436" y="724970"/>
                </a:moveTo>
                <a:cubicBezTo>
                  <a:pt x="1939919" y="724970"/>
                  <a:pt x="1964630" y="749680"/>
                  <a:pt x="1964630" y="780161"/>
                </a:cubicBezTo>
                <a:cubicBezTo>
                  <a:pt x="1964630" y="810642"/>
                  <a:pt x="1939919" y="835352"/>
                  <a:pt x="1909436" y="835352"/>
                </a:cubicBezTo>
                <a:cubicBezTo>
                  <a:pt x="1878955" y="835352"/>
                  <a:pt x="1854243" y="810642"/>
                  <a:pt x="1854243" y="780161"/>
                </a:cubicBezTo>
                <a:cubicBezTo>
                  <a:pt x="1854243" y="749680"/>
                  <a:pt x="1878955" y="724970"/>
                  <a:pt x="1909436" y="724970"/>
                </a:cubicBezTo>
                <a:close/>
                <a:moveTo>
                  <a:pt x="1779142" y="724970"/>
                </a:moveTo>
                <a:cubicBezTo>
                  <a:pt x="1809623" y="724970"/>
                  <a:pt x="1834335" y="749680"/>
                  <a:pt x="1834335" y="780161"/>
                </a:cubicBezTo>
                <a:cubicBezTo>
                  <a:pt x="1834335" y="810642"/>
                  <a:pt x="1809623" y="835352"/>
                  <a:pt x="1779142" y="835352"/>
                </a:cubicBezTo>
                <a:cubicBezTo>
                  <a:pt x="1748660" y="835352"/>
                  <a:pt x="1723947" y="810642"/>
                  <a:pt x="1723947" y="780161"/>
                </a:cubicBezTo>
                <a:cubicBezTo>
                  <a:pt x="1723947" y="749680"/>
                  <a:pt x="1748660" y="724970"/>
                  <a:pt x="1779142" y="724970"/>
                </a:cubicBezTo>
                <a:close/>
                <a:moveTo>
                  <a:pt x="1645501" y="724970"/>
                </a:moveTo>
                <a:cubicBezTo>
                  <a:pt x="1675988" y="724970"/>
                  <a:pt x="1700699" y="749680"/>
                  <a:pt x="1700699" y="780161"/>
                </a:cubicBezTo>
                <a:cubicBezTo>
                  <a:pt x="1700699" y="810642"/>
                  <a:pt x="1675988" y="835352"/>
                  <a:pt x="1645501" y="835352"/>
                </a:cubicBezTo>
                <a:cubicBezTo>
                  <a:pt x="1615024" y="835352"/>
                  <a:pt x="1590310" y="810642"/>
                  <a:pt x="1590310" y="780161"/>
                </a:cubicBezTo>
                <a:cubicBezTo>
                  <a:pt x="1590310" y="749680"/>
                  <a:pt x="1615024" y="724970"/>
                  <a:pt x="1645501" y="724970"/>
                </a:cubicBezTo>
                <a:close/>
                <a:moveTo>
                  <a:pt x="1515213" y="724970"/>
                </a:moveTo>
                <a:cubicBezTo>
                  <a:pt x="1545692" y="724970"/>
                  <a:pt x="1570399" y="749680"/>
                  <a:pt x="1570399" y="780161"/>
                </a:cubicBezTo>
                <a:cubicBezTo>
                  <a:pt x="1570399" y="810642"/>
                  <a:pt x="1545692" y="835352"/>
                  <a:pt x="1515213" y="835352"/>
                </a:cubicBezTo>
                <a:cubicBezTo>
                  <a:pt x="1484730" y="835352"/>
                  <a:pt x="1460016" y="810642"/>
                  <a:pt x="1460016" y="780161"/>
                </a:cubicBezTo>
                <a:cubicBezTo>
                  <a:pt x="1460016" y="749680"/>
                  <a:pt x="1484730" y="724970"/>
                  <a:pt x="1515213" y="724970"/>
                </a:cubicBezTo>
                <a:close/>
                <a:moveTo>
                  <a:pt x="1381573" y="724970"/>
                </a:moveTo>
                <a:cubicBezTo>
                  <a:pt x="1412052" y="724970"/>
                  <a:pt x="1436767" y="749680"/>
                  <a:pt x="1436767" y="780161"/>
                </a:cubicBezTo>
                <a:cubicBezTo>
                  <a:pt x="1436767" y="810642"/>
                  <a:pt x="1412052" y="835352"/>
                  <a:pt x="1381573" y="835352"/>
                </a:cubicBezTo>
                <a:cubicBezTo>
                  <a:pt x="1351096" y="835352"/>
                  <a:pt x="1326381" y="810642"/>
                  <a:pt x="1326381" y="780161"/>
                </a:cubicBezTo>
                <a:cubicBezTo>
                  <a:pt x="1326381" y="749680"/>
                  <a:pt x="1351096" y="724970"/>
                  <a:pt x="1381573" y="724970"/>
                </a:cubicBezTo>
                <a:close/>
                <a:moveTo>
                  <a:pt x="1251282" y="724970"/>
                </a:moveTo>
                <a:cubicBezTo>
                  <a:pt x="1281764" y="724970"/>
                  <a:pt x="1306475" y="749680"/>
                  <a:pt x="1306475" y="780161"/>
                </a:cubicBezTo>
                <a:cubicBezTo>
                  <a:pt x="1306475" y="810642"/>
                  <a:pt x="1281764" y="835352"/>
                  <a:pt x="1251282" y="835352"/>
                </a:cubicBezTo>
                <a:cubicBezTo>
                  <a:pt x="1220800" y="835352"/>
                  <a:pt x="1196089" y="810642"/>
                  <a:pt x="1196089" y="780161"/>
                </a:cubicBezTo>
                <a:cubicBezTo>
                  <a:pt x="1196089" y="749680"/>
                  <a:pt x="1220800" y="724970"/>
                  <a:pt x="1251282" y="724970"/>
                </a:cubicBezTo>
                <a:close/>
                <a:moveTo>
                  <a:pt x="1117642" y="724970"/>
                </a:moveTo>
                <a:cubicBezTo>
                  <a:pt x="1148126" y="724970"/>
                  <a:pt x="1172836" y="749680"/>
                  <a:pt x="1172836" y="780161"/>
                </a:cubicBezTo>
                <a:cubicBezTo>
                  <a:pt x="1172836" y="810642"/>
                  <a:pt x="1148126" y="835352"/>
                  <a:pt x="1117642" y="835352"/>
                </a:cubicBezTo>
                <a:cubicBezTo>
                  <a:pt x="1087161" y="835352"/>
                  <a:pt x="1062448" y="810642"/>
                  <a:pt x="1062448" y="780161"/>
                </a:cubicBezTo>
                <a:cubicBezTo>
                  <a:pt x="1062448" y="749680"/>
                  <a:pt x="1087161" y="724970"/>
                  <a:pt x="1117642" y="724970"/>
                </a:cubicBezTo>
                <a:close/>
                <a:moveTo>
                  <a:pt x="980664" y="724970"/>
                </a:moveTo>
                <a:cubicBezTo>
                  <a:pt x="1011146" y="724970"/>
                  <a:pt x="1035857" y="749680"/>
                  <a:pt x="1035857" y="780161"/>
                </a:cubicBezTo>
                <a:cubicBezTo>
                  <a:pt x="1035857" y="810642"/>
                  <a:pt x="1011146" y="835352"/>
                  <a:pt x="980664" y="835352"/>
                </a:cubicBezTo>
                <a:cubicBezTo>
                  <a:pt x="950180" y="835352"/>
                  <a:pt x="925471" y="810642"/>
                  <a:pt x="925471" y="780161"/>
                </a:cubicBezTo>
                <a:cubicBezTo>
                  <a:pt x="925471" y="749680"/>
                  <a:pt x="950180" y="724970"/>
                  <a:pt x="980664" y="724970"/>
                </a:cubicBezTo>
                <a:close/>
                <a:moveTo>
                  <a:pt x="847022" y="724970"/>
                </a:moveTo>
                <a:cubicBezTo>
                  <a:pt x="877506" y="724970"/>
                  <a:pt x="902217" y="749680"/>
                  <a:pt x="902217" y="780161"/>
                </a:cubicBezTo>
                <a:cubicBezTo>
                  <a:pt x="902217" y="810642"/>
                  <a:pt x="877506" y="835352"/>
                  <a:pt x="847022" y="835352"/>
                </a:cubicBezTo>
                <a:cubicBezTo>
                  <a:pt x="816540" y="835352"/>
                  <a:pt x="791823" y="810642"/>
                  <a:pt x="791823" y="780161"/>
                </a:cubicBezTo>
                <a:cubicBezTo>
                  <a:pt x="791823" y="749680"/>
                  <a:pt x="816540" y="724970"/>
                  <a:pt x="847022" y="724970"/>
                </a:cubicBezTo>
                <a:close/>
                <a:moveTo>
                  <a:pt x="716722" y="724970"/>
                </a:moveTo>
                <a:cubicBezTo>
                  <a:pt x="747204" y="724970"/>
                  <a:pt x="771916" y="749680"/>
                  <a:pt x="771916" y="780161"/>
                </a:cubicBezTo>
                <a:cubicBezTo>
                  <a:pt x="771916" y="810642"/>
                  <a:pt x="747204" y="835352"/>
                  <a:pt x="716722" y="835352"/>
                </a:cubicBezTo>
                <a:cubicBezTo>
                  <a:pt x="686240" y="835352"/>
                  <a:pt x="661530" y="810642"/>
                  <a:pt x="661530" y="780161"/>
                </a:cubicBezTo>
                <a:cubicBezTo>
                  <a:pt x="661530" y="749680"/>
                  <a:pt x="686240" y="724970"/>
                  <a:pt x="716722" y="724970"/>
                </a:cubicBezTo>
                <a:close/>
                <a:moveTo>
                  <a:pt x="583085" y="724970"/>
                </a:moveTo>
                <a:cubicBezTo>
                  <a:pt x="613567" y="724970"/>
                  <a:pt x="638278" y="749680"/>
                  <a:pt x="638278" y="780161"/>
                </a:cubicBezTo>
                <a:cubicBezTo>
                  <a:pt x="638278" y="810642"/>
                  <a:pt x="613567" y="835352"/>
                  <a:pt x="583085" y="835352"/>
                </a:cubicBezTo>
                <a:cubicBezTo>
                  <a:pt x="552602" y="835352"/>
                  <a:pt x="527891" y="810642"/>
                  <a:pt x="527891" y="780161"/>
                </a:cubicBezTo>
                <a:cubicBezTo>
                  <a:pt x="527891" y="749680"/>
                  <a:pt x="552602" y="724970"/>
                  <a:pt x="583085" y="724970"/>
                </a:cubicBezTo>
                <a:close/>
                <a:moveTo>
                  <a:pt x="449437" y="724970"/>
                </a:moveTo>
                <a:cubicBezTo>
                  <a:pt x="479919" y="724970"/>
                  <a:pt x="504629" y="749680"/>
                  <a:pt x="504629" y="780161"/>
                </a:cubicBezTo>
                <a:cubicBezTo>
                  <a:pt x="504629" y="810642"/>
                  <a:pt x="479919" y="835352"/>
                  <a:pt x="449437" y="835352"/>
                </a:cubicBezTo>
                <a:cubicBezTo>
                  <a:pt x="418954" y="835352"/>
                  <a:pt x="394244" y="810642"/>
                  <a:pt x="394244" y="780161"/>
                </a:cubicBezTo>
                <a:cubicBezTo>
                  <a:pt x="394244" y="749680"/>
                  <a:pt x="418954" y="724970"/>
                  <a:pt x="449437" y="724970"/>
                </a:cubicBezTo>
                <a:close/>
                <a:moveTo>
                  <a:pt x="319140" y="724970"/>
                </a:moveTo>
                <a:cubicBezTo>
                  <a:pt x="349624" y="724970"/>
                  <a:pt x="374334" y="749680"/>
                  <a:pt x="374334" y="780161"/>
                </a:cubicBezTo>
                <a:cubicBezTo>
                  <a:pt x="374334" y="810642"/>
                  <a:pt x="349624" y="835352"/>
                  <a:pt x="319140" y="835352"/>
                </a:cubicBezTo>
                <a:cubicBezTo>
                  <a:pt x="288658" y="835352"/>
                  <a:pt x="263948" y="810642"/>
                  <a:pt x="263948" y="780161"/>
                </a:cubicBezTo>
                <a:cubicBezTo>
                  <a:pt x="263948" y="749680"/>
                  <a:pt x="288658" y="724970"/>
                  <a:pt x="319140" y="724970"/>
                </a:cubicBezTo>
                <a:close/>
                <a:moveTo>
                  <a:pt x="185509" y="724970"/>
                </a:moveTo>
                <a:cubicBezTo>
                  <a:pt x="215993" y="724970"/>
                  <a:pt x="240701" y="749680"/>
                  <a:pt x="240701" y="780161"/>
                </a:cubicBezTo>
                <a:cubicBezTo>
                  <a:pt x="240701" y="810642"/>
                  <a:pt x="215993" y="835352"/>
                  <a:pt x="185509" y="835352"/>
                </a:cubicBezTo>
                <a:cubicBezTo>
                  <a:pt x="155029" y="835352"/>
                  <a:pt x="130319" y="810642"/>
                  <a:pt x="130319" y="780161"/>
                </a:cubicBezTo>
                <a:cubicBezTo>
                  <a:pt x="130319" y="749680"/>
                  <a:pt x="155029" y="724970"/>
                  <a:pt x="185509" y="724970"/>
                </a:cubicBezTo>
                <a:close/>
                <a:moveTo>
                  <a:pt x="8801538" y="608039"/>
                </a:moveTo>
                <a:cubicBezTo>
                  <a:pt x="8832020" y="608039"/>
                  <a:pt x="8856730" y="632749"/>
                  <a:pt x="8856730" y="663230"/>
                </a:cubicBezTo>
                <a:cubicBezTo>
                  <a:pt x="8856730" y="693711"/>
                  <a:pt x="8832020" y="718421"/>
                  <a:pt x="8801538" y="718421"/>
                </a:cubicBezTo>
                <a:cubicBezTo>
                  <a:pt x="8771056" y="718421"/>
                  <a:pt x="8746346" y="693711"/>
                  <a:pt x="8746346" y="663230"/>
                </a:cubicBezTo>
                <a:cubicBezTo>
                  <a:pt x="8746346" y="632749"/>
                  <a:pt x="8771056" y="608039"/>
                  <a:pt x="8801538" y="608039"/>
                </a:cubicBezTo>
                <a:close/>
                <a:moveTo>
                  <a:pt x="8671244" y="608039"/>
                </a:moveTo>
                <a:cubicBezTo>
                  <a:pt x="8701726" y="608039"/>
                  <a:pt x="8726436" y="632749"/>
                  <a:pt x="8726436" y="663230"/>
                </a:cubicBezTo>
                <a:cubicBezTo>
                  <a:pt x="8726436" y="693711"/>
                  <a:pt x="8701726" y="718421"/>
                  <a:pt x="8671244" y="718421"/>
                </a:cubicBezTo>
                <a:cubicBezTo>
                  <a:pt x="8640762" y="718421"/>
                  <a:pt x="8616052" y="693711"/>
                  <a:pt x="8616052" y="663230"/>
                </a:cubicBezTo>
                <a:cubicBezTo>
                  <a:pt x="8616052" y="632749"/>
                  <a:pt x="8640762" y="608039"/>
                  <a:pt x="8671244" y="608039"/>
                </a:cubicBezTo>
                <a:close/>
                <a:moveTo>
                  <a:pt x="8537609" y="608039"/>
                </a:moveTo>
                <a:cubicBezTo>
                  <a:pt x="8568091" y="608039"/>
                  <a:pt x="8592801" y="632749"/>
                  <a:pt x="8592801" y="663230"/>
                </a:cubicBezTo>
                <a:cubicBezTo>
                  <a:pt x="8592801" y="693711"/>
                  <a:pt x="8568091" y="718421"/>
                  <a:pt x="8537609" y="718421"/>
                </a:cubicBezTo>
                <a:cubicBezTo>
                  <a:pt x="8507127" y="718421"/>
                  <a:pt x="8482417" y="693711"/>
                  <a:pt x="8482417" y="663230"/>
                </a:cubicBezTo>
                <a:cubicBezTo>
                  <a:pt x="8482417" y="632749"/>
                  <a:pt x="8507127" y="608039"/>
                  <a:pt x="8537609" y="608039"/>
                </a:cubicBezTo>
                <a:close/>
                <a:moveTo>
                  <a:pt x="8407318" y="608039"/>
                </a:moveTo>
                <a:cubicBezTo>
                  <a:pt x="8437800" y="608039"/>
                  <a:pt x="8462510" y="632749"/>
                  <a:pt x="8462510" y="663230"/>
                </a:cubicBezTo>
                <a:cubicBezTo>
                  <a:pt x="8462510" y="693711"/>
                  <a:pt x="8437800" y="718421"/>
                  <a:pt x="8407318" y="718421"/>
                </a:cubicBezTo>
                <a:cubicBezTo>
                  <a:pt x="8376836" y="718421"/>
                  <a:pt x="8352126" y="693711"/>
                  <a:pt x="8352126" y="663230"/>
                </a:cubicBezTo>
                <a:cubicBezTo>
                  <a:pt x="8352126" y="632749"/>
                  <a:pt x="8376836" y="608039"/>
                  <a:pt x="8407318" y="608039"/>
                </a:cubicBezTo>
                <a:close/>
                <a:moveTo>
                  <a:pt x="8273682" y="608039"/>
                </a:moveTo>
                <a:cubicBezTo>
                  <a:pt x="8304164" y="608039"/>
                  <a:pt x="8328874" y="632749"/>
                  <a:pt x="8328874" y="663230"/>
                </a:cubicBezTo>
                <a:cubicBezTo>
                  <a:pt x="8328874" y="693711"/>
                  <a:pt x="8304164" y="718421"/>
                  <a:pt x="8273682" y="718421"/>
                </a:cubicBezTo>
                <a:cubicBezTo>
                  <a:pt x="8243200" y="718421"/>
                  <a:pt x="8218490" y="693711"/>
                  <a:pt x="8218490" y="663230"/>
                </a:cubicBezTo>
                <a:cubicBezTo>
                  <a:pt x="8218490" y="632749"/>
                  <a:pt x="8243200" y="608039"/>
                  <a:pt x="8273682" y="608039"/>
                </a:cubicBezTo>
                <a:close/>
                <a:moveTo>
                  <a:pt x="8143386" y="608039"/>
                </a:moveTo>
                <a:cubicBezTo>
                  <a:pt x="8173868" y="608039"/>
                  <a:pt x="8198578" y="632749"/>
                  <a:pt x="8198578" y="663230"/>
                </a:cubicBezTo>
                <a:cubicBezTo>
                  <a:pt x="8198578" y="693711"/>
                  <a:pt x="8173868" y="718421"/>
                  <a:pt x="8143386" y="718421"/>
                </a:cubicBezTo>
                <a:cubicBezTo>
                  <a:pt x="8112904" y="718421"/>
                  <a:pt x="8088194" y="693711"/>
                  <a:pt x="8088194" y="663230"/>
                </a:cubicBezTo>
                <a:cubicBezTo>
                  <a:pt x="8088194" y="632749"/>
                  <a:pt x="8112904" y="608039"/>
                  <a:pt x="8143386" y="608039"/>
                </a:cubicBezTo>
                <a:close/>
                <a:moveTo>
                  <a:pt x="8009753" y="608039"/>
                </a:moveTo>
                <a:cubicBezTo>
                  <a:pt x="8040235" y="608039"/>
                  <a:pt x="8064945" y="632749"/>
                  <a:pt x="8064945" y="663230"/>
                </a:cubicBezTo>
                <a:cubicBezTo>
                  <a:pt x="8064945" y="693711"/>
                  <a:pt x="8040235" y="718421"/>
                  <a:pt x="8009753" y="718421"/>
                </a:cubicBezTo>
                <a:cubicBezTo>
                  <a:pt x="7979271" y="718421"/>
                  <a:pt x="7954561" y="693711"/>
                  <a:pt x="7954561" y="663230"/>
                </a:cubicBezTo>
                <a:cubicBezTo>
                  <a:pt x="7954561" y="632749"/>
                  <a:pt x="7979271" y="608039"/>
                  <a:pt x="8009753" y="608039"/>
                </a:cubicBezTo>
                <a:close/>
                <a:moveTo>
                  <a:pt x="7876118" y="608039"/>
                </a:moveTo>
                <a:cubicBezTo>
                  <a:pt x="7906600" y="608039"/>
                  <a:pt x="7931310" y="632749"/>
                  <a:pt x="7931310" y="663230"/>
                </a:cubicBezTo>
                <a:cubicBezTo>
                  <a:pt x="7931310" y="693711"/>
                  <a:pt x="7906600" y="718421"/>
                  <a:pt x="7876118" y="718421"/>
                </a:cubicBezTo>
                <a:cubicBezTo>
                  <a:pt x="7845636" y="718421"/>
                  <a:pt x="7820926" y="693711"/>
                  <a:pt x="7820926" y="663230"/>
                </a:cubicBezTo>
                <a:cubicBezTo>
                  <a:pt x="7820926" y="632749"/>
                  <a:pt x="7845636" y="608039"/>
                  <a:pt x="7876118" y="608039"/>
                </a:cubicBezTo>
                <a:close/>
                <a:moveTo>
                  <a:pt x="7745824" y="608039"/>
                </a:moveTo>
                <a:cubicBezTo>
                  <a:pt x="7776306" y="608039"/>
                  <a:pt x="7801016" y="632749"/>
                  <a:pt x="7801016" y="663230"/>
                </a:cubicBezTo>
                <a:cubicBezTo>
                  <a:pt x="7801016" y="693711"/>
                  <a:pt x="7776306" y="718421"/>
                  <a:pt x="7745824" y="718421"/>
                </a:cubicBezTo>
                <a:cubicBezTo>
                  <a:pt x="7715342" y="718421"/>
                  <a:pt x="7690632" y="693711"/>
                  <a:pt x="7690632" y="663230"/>
                </a:cubicBezTo>
                <a:cubicBezTo>
                  <a:pt x="7690632" y="632749"/>
                  <a:pt x="7715342" y="608039"/>
                  <a:pt x="7745824" y="608039"/>
                </a:cubicBezTo>
                <a:close/>
                <a:moveTo>
                  <a:pt x="7608850" y="608039"/>
                </a:moveTo>
                <a:cubicBezTo>
                  <a:pt x="7639332" y="608039"/>
                  <a:pt x="7664042" y="632749"/>
                  <a:pt x="7664042" y="663230"/>
                </a:cubicBezTo>
                <a:cubicBezTo>
                  <a:pt x="7664042" y="693711"/>
                  <a:pt x="7639332" y="718421"/>
                  <a:pt x="7608850" y="718421"/>
                </a:cubicBezTo>
                <a:cubicBezTo>
                  <a:pt x="7578368" y="718421"/>
                  <a:pt x="7553658" y="693711"/>
                  <a:pt x="7553658" y="663230"/>
                </a:cubicBezTo>
                <a:cubicBezTo>
                  <a:pt x="7553658" y="632749"/>
                  <a:pt x="7578368" y="608039"/>
                  <a:pt x="7608850" y="608039"/>
                </a:cubicBezTo>
                <a:close/>
                <a:moveTo>
                  <a:pt x="7481895" y="608039"/>
                </a:moveTo>
                <a:cubicBezTo>
                  <a:pt x="7512377" y="608039"/>
                  <a:pt x="7537087" y="632749"/>
                  <a:pt x="7537087" y="663230"/>
                </a:cubicBezTo>
                <a:cubicBezTo>
                  <a:pt x="7537087" y="693711"/>
                  <a:pt x="7512377" y="718421"/>
                  <a:pt x="7481895" y="718421"/>
                </a:cubicBezTo>
                <a:cubicBezTo>
                  <a:pt x="7451413" y="718421"/>
                  <a:pt x="7426703" y="693711"/>
                  <a:pt x="7426703" y="663230"/>
                </a:cubicBezTo>
                <a:cubicBezTo>
                  <a:pt x="7426703" y="632749"/>
                  <a:pt x="7451413" y="608039"/>
                  <a:pt x="7481895" y="608039"/>
                </a:cubicBezTo>
                <a:close/>
                <a:moveTo>
                  <a:pt x="7341579" y="608039"/>
                </a:moveTo>
                <a:cubicBezTo>
                  <a:pt x="7372061" y="608039"/>
                  <a:pt x="7396771" y="632749"/>
                  <a:pt x="7396771" y="663230"/>
                </a:cubicBezTo>
                <a:cubicBezTo>
                  <a:pt x="7396771" y="693711"/>
                  <a:pt x="7372061" y="718421"/>
                  <a:pt x="7341579" y="718421"/>
                </a:cubicBezTo>
                <a:cubicBezTo>
                  <a:pt x="7311097" y="718421"/>
                  <a:pt x="7286387" y="693711"/>
                  <a:pt x="7286387" y="663230"/>
                </a:cubicBezTo>
                <a:cubicBezTo>
                  <a:pt x="7286387" y="632749"/>
                  <a:pt x="7311097" y="608039"/>
                  <a:pt x="7341579" y="608039"/>
                </a:cubicBezTo>
                <a:close/>
                <a:moveTo>
                  <a:pt x="7211286" y="608039"/>
                </a:moveTo>
                <a:cubicBezTo>
                  <a:pt x="7241768" y="608039"/>
                  <a:pt x="7266478" y="632749"/>
                  <a:pt x="7266478" y="663230"/>
                </a:cubicBezTo>
                <a:cubicBezTo>
                  <a:pt x="7266478" y="693711"/>
                  <a:pt x="7241768" y="718421"/>
                  <a:pt x="7211286" y="718421"/>
                </a:cubicBezTo>
                <a:cubicBezTo>
                  <a:pt x="7180804" y="718421"/>
                  <a:pt x="7156094" y="693711"/>
                  <a:pt x="7156094" y="663230"/>
                </a:cubicBezTo>
                <a:cubicBezTo>
                  <a:pt x="7156094" y="632749"/>
                  <a:pt x="7180804" y="608039"/>
                  <a:pt x="7211286" y="608039"/>
                </a:cubicBezTo>
                <a:close/>
                <a:moveTo>
                  <a:pt x="7080994" y="608039"/>
                </a:moveTo>
                <a:cubicBezTo>
                  <a:pt x="7111476" y="608039"/>
                  <a:pt x="7136186" y="632749"/>
                  <a:pt x="7136186" y="663230"/>
                </a:cubicBezTo>
                <a:cubicBezTo>
                  <a:pt x="7136186" y="693711"/>
                  <a:pt x="7111476" y="718421"/>
                  <a:pt x="7080994" y="718421"/>
                </a:cubicBezTo>
                <a:cubicBezTo>
                  <a:pt x="7050512" y="718421"/>
                  <a:pt x="7025802" y="693711"/>
                  <a:pt x="7025802" y="663230"/>
                </a:cubicBezTo>
                <a:cubicBezTo>
                  <a:pt x="7025802" y="632749"/>
                  <a:pt x="7050512" y="608039"/>
                  <a:pt x="7080994" y="608039"/>
                </a:cubicBezTo>
                <a:close/>
                <a:moveTo>
                  <a:pt x="6947358" y="608039"/>
                </a:moveTo>
                <a:cubicBezTo>
                  <a:pt x="6977840" y="608039"/>
                  <a:pt x="7002550" y="632749"/>
                  <a:pt x="7002550" y="663230"/>
                </a:cubicBezTo>
                <a:cubicBezTo>
                  <a:pt x="7002550" y="693711"/>
                  <a:pt x="6977840" y="718421"/>
                  <a:pt x="6947358" y="718421"/>
                </a:cubicBezTo>
                <a:cubicBezTo>
                  <a:pt x="6916876" y="718421"/>
                  <a:pt x="6892166" y="693711"/>
                  <a:pt x="6892166" y="663230"/>
                </a:cubicBezTo>
                <a:cubicBezTo>
                  <a:pt x="6892166" y="632749"/>
                  <a:pt x="6916876" y="608039"/>
                  <a:pt x="6947358" y="608039"/>
                </a:cubicBezTo>
                <a:close/>
                <a:moveTo>
                  <a:pt x="6817064" y="608039"/>
                </a:moveTo>
                <a:cubicBezTo>
                  <a:pt x="6847546" y="608039"/>
                  <a:pt x="6872256" y="632749"/>
                  <a:pt x="6872256" y="663230"/>
                </a:cubicBezTo>
                <a:cubicBezTo>
                  <a:pt x="6872256" y="693711"/>
                  <a:pt x="6847546" y="718421"/>
                  <a:pt x="6817064" y="718421"/>
                </a:cubicBezTo>
                <a:cubicBezTo>
                  <a:pt x="6786582" y="718421"/>
                  <a:pt x="6761872" y="693711"/>
                  <a:pt x="6761872" y="663230"/>
                </a:cubicBezTo>
                <a:cubicBezTo>
                  <a:pt x="6761872" y="632749"/>
                  <a:pt x="6786582" y="608039"/>
                  <a:pt x="6817064" y="608039"/>
                </a:cubicBezTo>
                <a:close/>
                <a:moveTo>
                  <a:pt x="6683431" y="608039"/>
                </a:moveTo>
                <a:cubicBezTo>
                  <a:pt x="6713913" y="608039"/>
                  <a:pt x="6738623" y="632749"/>
                  <a:pt x="6738623" y="663230"/>
                </a:cubicBezTo>
                <a:cubicBezTo>
                  <a:pt x="6738623" y="693711"/>
                  <a:pt x="6713913" y="718421"/>
                  <a:pt x="6683431" y="718421"/>
                </a:cubicBezTo>
                <a:cubicBezTo>
                  <a:pt x="6652949" y="718421"/>
                  <a:pt x="6628239" y="693711"/>
                  <a:pt x="6628239" y="663230"/>
                </a:cubicBezTo>
                <a:cubicBezTo>
                  <a:pt x="6628239" y="632749"/>
                  <a:pt x="6652949" y="608039"/>
                  <a:pt x="6683431" y="608039"/>
                </a:cubicBezTo>
                <a:close/>
                <a:moveTo>
                  <a:pt x="6155573" y="608039"/>
                </a:moveTo>
                <a:cubicBezTo>
                  <a:pt x="6186055" y="608039"/>
                  <a:pt x="6210765" y="632749"/>
                  <a:pt x="6210765" y="663230"/>
                </a:cubicBezTo>
                <a:cubicBezTo>
                  <a:pt x="6210765" y="693711"/>
                  <a:pt x="6186055" y="718421"/>
                  <a:pt x="6155573" y="718421"/>
                </a:cubicBezTo>
                <a:cubicBezTo>
                  <a:pt x="6125091" y="718421"/>
                  <a:pt x="6100381" y="693711"/>
                  <a:pt x="6100381" y="663230"/>
                </a:cubicBezTo>
                <a:cubicBezTo>
                  <a:pt x="6100381" y="632749"/>
                  <a:pt x="6125091" y="608039"/>
                  <a:pt x="6155573" y="608039"/>
                </a:cubicBezTo>
                <a:close/>
                <a:moveTo>
                  <a:pt x="5487399" y="608039"/>
                </a:moveTo>
                <a:cubicBezTo>
                  <a:pt x="5517881" y="608039"/>
                  <a:pt x="5542591" y="632749"/>
                  <a:pt x="5542591" y="663230"/>
                </a:cubicBezTo>
                <a:cubicBezTo>
                  <a:pt x="5542591" y="693711"/>
                  <a:pt x="5517881" y="718421"/>
                  <a:pt x="5487399" y="718421"/>
                </a:cubicBezTo>
                <a:cubicBezTo>
                  <a:pt x="5456917" y="718421"/>
                  <a:pt x="5432207" y="693711"/>
                  <a:pt x="5432207" y="663230"/>
                </a:cubicBezTo>
                <a:cubicBezTo>
                  <a:pt x="5432207" y="632749"/>
                  <a:pt x="5456917" y="608039"/>
                  <a:pt x="5487399" y="608039"/>
                </a:cubicBezTo>
                <a:close/>
                <a:moveTo>
                  <a:pt x="5357106" y="608039"/>
                </a:moveTo>
                <a:cubicBezTo>
                  <a:pt x="5387588" y="608039"/>
                  <a:pt x="5412298" y="632749"/>
                  <a:pt x="5412298" y="663230"/>
                </a:cubicBezTo>
                <a:cubicBezTo>
                  <a:pt x="5412298" y="693711"/>
                  <a:pt x="5387588" y="718421"/>
                  <a:pt x="5357106" y="718421"/>
                </a:cubicBezTo>
                <a:cubicBezTo>
                  <a:pt x="5326624" y="718421"/>
                  <a:pt x="5301914" y="693711"/>
                  <a:pt x="5301914" y="663230"/>
                </a:cubicBezTo>
                <a:cubicBezTo>
                  <a:pt x="5301914" y="632749"/>
                  <a:pt x="5326624" y="608039"/>
                  <a:pt x="5357106" y="608039"/>
                </a:cubicBezTo>
                <a:close/>
                <a:moveTo>
                  <a:pt x="5223473" y="608038"/>
                </a:moveTo>
                <a:cubicBezTo>
                  <a:pt x="5253955" y="608038"/>
                  <a:pt x="5278665" y="632748"/>
                  <a:pt x="5278665" y="663229"/>
                </a:cubicBezTo>
                <a:cubicBezTo>
                  <a:pt x="5278665" y="693710"/>
                  <a:pt x="5253955" y="718420"/>
                  <a:pt x="5223473" y="718420"/>
                </a:cubicBezTo>
                <a:cubicBezTo>
                  <a:pt x="5192991" y="718420"/>
                  <a:pt x="5168281" y="693710"/>
                  <a:pt x="5168281" y="663229"/>
                </a:cubicBezTo>
                <a:cubicBezTo>
                  <a:pt x="5168281" y="632748"/>
                  <a:pt x="5192991" y="608038"/>
                  <a:pt x="5223473" y="608038"/>
                </a:cubicBezTo>
                <a:close/>
                <a:moveTo>
                  <a:pt x="4030786" y="608038"/>
                </a:moveTo>
                <a:cubicBezTo>
                  <a:pt x="4061268" y="608038"/>
                  <a:pt x="4085978" y="632748"/>
                  <a:pt x="4085978" y="663229"/>
                </a:cubicBezTo>
                <a:cubicBezTo>
                  <a:pt x="4085978" y="693710"/>
                  <a:pt x="4061268" y="718420"/>
                  <a:pt x="4030786" y="718420"/>
                </a:cubicBezTo>
                <a:cubicBezTo>
                  <a:pt x="4000304" y="718420"/>
                  <a:pt x="3975594" y="693710"/>
                  <a:pt x="3975594" y="663229"/>
                </a:cubicBezTo>
                <a:cubicBezTo>
                  <a:pt x="3975594" y="632748"/>
                  <a:pt x="4000304" y="608038"/>
                  <a:pt x="4030786" y="608038"/>
                </a:cubicBezTo>
                <a:close/>
                <a:moveTo>
                  <a:pt x="3897148" y="608038"/>
                </a:moveTo>
                <a:cubicBezTo>
                  <a:pt x="3927630" y="608038"/>
                  <a:pt x="3952340" y="632748"/>
                  <a:pt x="3952340" y="663229"/>
                </a:cubicBezTo>
                <a:cubicBezTo>
                  <a:pt x="3952340" y="693710"/>
                  <a:pt x="3927630" y="718420"/>
                  <a:pt x="3897148" y="718420"/>
                </a:cubicBezTo>
                <a:cubicBezTo>
                  <a:pt x="3866666" y="718420"/>
                  <a:pt x="3841956" y="693710"/>
                  <a:pt x="3841956" y="663229"/>
                </a:cubicBezTo>
                <a:cubicBezTo>
                  <a:pt x="3841956" y="632748"/>
                  <a:pt x="3866666" y="608038"/>
                  <a:pt x="3897148" y="608038"/>
                </a:cubicBezTo>
                <a:close/>
                <a:moveTo>
                  <a:pt x="3763514" y="608038"/>
                </a:moveTo>
                <a:cubicBezTo>
                  <a:pt x="3793996" y="608038"/>
                  <a:pt x="3818706" y="632748"/>
                  <a:pt x="3818706" y="663229"/>
                </a:cubicBezTo>
                <a:cubicBezTo>
                  <a:pt x="3818706" y="693710"/>
                  <a:pt x="3793996" y="718420"/>
                  <a:pt x="3763514" y="718420"/>
                </a:cubicBezTo>
                <a:cubicBezTo>
                  <a:pt x="3733032" y="718420"/>
                  <a:pt x="3708322" y="693710"/>
                  <a:pt x="3708322" y="663229"/>
                </a:cubicBezTo>
                <a:cubicBezTo>
                  <a:pt x="3708322" y="632748"/>
                  <a:pt x="3733032" y="608038"/>
                  <a:pt x="3763514" y="608038"/>
                </a:cubicBezTo>
                <a:close/>
                <a:moveTo>
                  <a:pt x="3633221" y="608038"/>
                </a:moveTo>
                <a:cubicBezTo>
                  <a:pt x="3663703" y="608038"/>
                  <a:pt x="3688413" y="632748"/>
                  <a:pt x="3688413" y="663229"/>
                </a:cubicBezTo>
                <a:cubicBezTo>
                  <a:pt x="3688413" y="693710"/>
                  <a:pt x="3663703" y="718420"/>
                  <a:pt x="3633221" y="718420"/>
                </a:cubicBezTo>
                <a:cubicBezTo>
                  <a:pt x="3602739" y="718420"/>
                  <a:pt x="3578029" y="693710"/>
                  <a:pt x="3578029" y="663229"/>
                </a:cubicBezTo>
                <a:cubicBezTo>
                  <a:pt x="3578029" y="632748"/>
                  <a:pt x="3602739" y="608038"/>
                  <a:pt x="3633221" y="608038"/>
                </a:cubicBezTo>
                <a:close/>
                <a:moveTo>
                  <a:pt x="3499589" y="608038"/>
                </a:moveTo>
                <a:cubicBezTo>
                  <a:pt x="3530071" y="608038"/>
                  <a:pt x="3554781" y="632748"/>
                  <a:pt x="3554781" y="663229"/>
                </a:cubicBezTo>
                <a:cubicBezTo>
                  <a:pt x="3554781" y="693710"/>
                  <a:pt x="3530071" y="718420"/>
                  <a:pt x="3499589" y="718420"/>
                </a:cubicBezTo>
                <a:cubicBezTo>
                  <a:pt x="3469107" y="718420"/>
                  <a:pt x="3444397" y="693710"/>
                  <a:pt x="3444397" y="663229"/>
                </a:cubicBezTo>
                <a:cubicBezTo>
                  <a:pt x="3444397" y="632748"/>
                  <a:pt x="3469107" y="608038"/>
                  <a:pt x="3499589" y="608038"/>
                </a:cubicBezTo>
                <a:close/>
                <a:moveTo>
                  <a:pt x="3369292" y="608038"/>
                </a:moveTo>
                <a:cubicBezTo>
                  <a:pt x="3399774" y="608038"/>
                  <a:pt x="3424484" y="632748"/>
                  <a:pt x="3424484" y="663229"/>
                </a:cubicBezTo>
                <a:cubicBezTo>
                  <a:pt x="3424484" y="693710"/>
                  <a:pt x="3399774" y="718420"/>
                  <a:pt x="3369292" y="718420"/>
                </a:cubicBezTo>
                <a:cubicBezTo>
                  <a:pt x="3338810" y="718420"/>
                  <a:pt x="3314100" y="693710"/>
                  <a:pt x="3314100" y="663229"/>
                </a:cubicBezTo>
                <a:cubicBezTo>
                  <a:pt x="3314100" y="632748"/>
                  <a:pt x="3338810" y="608038"/>
                  <a:pt x="3369292" y="608038"/>
                </a:cubicBezTo>
                <a:close/>
                <a:moveTo>
                  <a:pt x="3235657" y="608038"/>
                </a:moveTo>
                <a:cubicBezTo>
                  <a:pt x="3266139" y="608038"/>
                  <a:pt x="3290849" y="632748"/>
                  <a:pt x="3290849" y="663229"/>
                </a:cubicBezTo>
                <a:cubicBezTo>
                  <a:pt x="3290849" y="693710"/>
                  <a:pt x="3266139" y="718420"/>
                  <a:pt x="3235657" y="718420"/>
                </a:cubicBezTo>
                <a:cubicBezTo>
                  <a:pt x="3205175" y="718420"/>
                  <a:pt x="3180465" y="693710"/>
                  <a:pt x="3180465" y="663229"/>
                </a:cubicBezTo>
                <a:cubicBezTo>
                  <a:pt x="3180465" y="632748"/>
                  <a:pt x="3205175" y="608038"/>
                  <a:pt x="3235657" y="608038"/>
                </a:cubicBezTo>
                <a:close/>
                <a:moveTo>
                  <a:pt x="2570932" y="608038"/>
                </a:moveTo>
                <a:cubicBezTo>
                  <a:pt x="2601414" y="608038"/>
                  <a:pt x="2626123" y="632748"/>
                  <a:pt x="2626123" y="663229"/>
                </a:cubicBezTo>
                <a:cubicBezTo>
                  <a:pt x="2626123" y="693710"/>
                  <a:pt x="2601414" y="718420"/>
                  <a:pt x="2570932" y="718420"/>
                </a:cubicBezTo>
                <a:cubicBezTo>
                  <a:pt x="2540449" y="718420"/>
                  <a:pt x="2515738" y="693710"/>
                  <a:pt x="2515738" y="663229"/>
                </a:cubicBezTo>
                <a:cubicBezTo>
                  <a:pt x="2515738" y="632748"/>
                  <a:pt x="2540449" y="608038"/>
                  <a:pt x="2570932" y="608038"/>
                </a:cubicBezTo>
                <a:close/>
                <a:moveTo>
                  <a:pt x="2437297" y="608038"/>
                </a:moveTo>
                <a:cubicBezTo>
                  <a:pt x="2467779" y="608038"/>
                  <a:pt x="2492487" y="632748"/>
                  <a:pt x="2492487" y="663229"/>
                </a:cubicBezTo>
                <a:cubicBezTo>
                  <a:pt x="2492487" y="693710"/>
                  <a:pt x="2467779" y="718420"/>
                  <a:pt x="2437297" y="718420"/>
                </a:cubicBezTo>
                <a:cubicBezTo>
                  <a:pt x="2406818" y="718420"/>
                  <a:pt x="2382108" y="693710"/>
                  <a:pt x="2382108" y="663229"/>
                </a:cubicBezTo>
                <a:cubicBezTo>
                  <a:pt x="2382108" y="632748"/>
                  <a:pt x="2406818" y="608038"/>
                  <a:pt x="2437297" y="608038"/>
                </a:cubicBezTo>
                <a:close/>
                <a:moveTo>
                  <a:pt x="2303664" y="608038"/>
                </a:moveTo>
                <a:cubicBezTo>
                  <a:pt x="2334145" y="608038"/>
                  <a:pt x="2358856" y="632748"/>
                  <a:pt x="2358856" y="663229"/>
                </a:cubicBezTo>
                <a:cubicBezTo>
                  <a:pt x="2358856" y="693710"/>
                  <a:pt x="2334145" y="718420"/>
                  <a:pt x="2303664" y="718420"/>
                </a:cubicBezTo>
                <a:cubicBezTo>
                  <a:pt x="2273182" y="718420"/>
                  <a:pt x="2248473" y="693710"/>
                  <a:pt x="2248473" y="663229"/>
                </a:cubicBezTo>
                <a:cubicBezTo>
                  <a:pt x="2248473" y="632748"/>
                  <a:pt x="2273182" y="608038"/>
                  <a:pt x="2303664" y="608038"/>
                </a:cubicBezTo>
                <a:close/>
                <a:moveTo>
                  <a:pt x="2173372" y="608038"/>
                </a:moveTo>
                <a:cubicBezTo>
                  <a:pt x="2203854" y="608038"/>
                  <a:pt x="2228565" y="632748"/>
                  <a:pt x="2228565" y="663229"/>
                </a:cubicBezTo>
                <a:cubicBezTo>
                  <a:pt x="2228565" y="693710"/>
                  <a:pt x="2203854" y="718420"/>
                  <a:pt x="2173372" y="718420"/>
                </a:cubicBezTo>
                <a:cubicBezTo>
                  <a:pt x="2142889" y="718420"/>
                  <a:pt x="2118180" y="693710"/>
                  <a:pt x="2118180" y="663229"/>
                </a:cubicBezTo>
                <a:cubicBezTo>
                  <a:pt x="2118180" y="632748"/>
                  <a:pt x="2142889" y="608038"/>
                  <a:pt x="2173372" y="608038"/>
                </a:cubicBezTo>
                <a:close/>
                <a:moveTo>
                  <a:pt x="2039736" y="608038"/>
                </a:moveTo>
                <a:cubicBezTo>
                  <a:pt x="2070218" y="608038"/>
                  <a:pt x="2094930" y="632748"/>
                  <a:pt x="2094930" y="663229"/>
                </a:cubicBezTo>
                <a:cubicBezTo>
                  <a:pt x="2094930" y="693710"/>
                  <a:pt x="2070218" y="718420"/>
                  <a:pt x="2039736" y="718420"/>
                </a:cubicBezTo>
                <a:cubicBezTo>
                  <a:pt x="2009254" y="718420"/>
                  <a:pt x="1984543" y="693710"/>
                  <a:pt x="1984543" y="663229"/>
                </a:cubicBezTo>
                <a:cubicBezTo>
                  <a:pt x="1984543" y="632748"/>
                  <a:pt x="2009254" y="608038"/>
                  <a:pt x="2039736" y="608038"/>
                </a:cubicBezTo>
                <a:close/>
                <a:moveTo>
                  <a:pt x="1909437" y="608038"/>
                </a:moveTo>
                <a:cubicBezTo>
                  <a:pt x="1939921" y="608038"/>
                  <a:pt x="1964630" y="632748"/>
                  <a:pt x="1964630" y="663229"/>
                </a:cubicBezTo>
                <a:cubicBezTo>
                  <a:pt x="1964630" y="693710"/>
                  <a:pt x="1939921" y="718420"/>
                  <a:pt x="1909437" y="718420"/>
                </a:cubicBezTo>
                <a:cubicBezTo>
                  <a:pt x="1878955" y="718420"/>
                  <a:pt x="1854244" y="693710"/>
                  <a:pt x="1854244" y="663229"/>
                </a:cubicBezTo>
                <a:cubicBezTo>
                  <a:pt x="1854244" y="632748"/>
                  <a:pt x="1878955" y="608038"/>
                  <a:pt x="1909437" y="608038"/>
                </a:cubicBezTo>
                <a:close/>
                <a:moveTo>
                  <a:pt x="1779142" y="608038"/>
                </a:moveTo>
                <a:cubicBezTo>
                  <a:pt x="1809626" y="608038"/>
                  <a:pt x="1834335" y="632748"/>
                  <a:pt x="1834335" y="663229"/>
                </a:cubicBezTo>
                <a:cubicBezTo>
                  <a:pt x="1834335" y="693710"/>
                  <a:pt x="1809626" y="718420"/>
                  <a:pt x="1779142" y="718420"/>
                </a:cubicBezTo>
                <a:cubicBezTo>
                  <a:pt x="1748663" y="718420"/>
                  <a:pt x="1723950" y="693710"/>
                  <a:pt x="1723950" y="663229"/>
                </a:cubicBezTo>
                <a:cubicBezTo>
                  <a:pt x="1723950" y="632748"/>
                  <a:pt x="1748663" y="608038"/>
                  <a:pt x="1779142" y="608038"/>
                </a:cubicBezTo>
                <a:close/>
                <a:moveTo>
                  <a:pt x="1645508" y="608038"/>
                </a:moveTo>
                <a:cubicBezTo>
                  <a:pt x="1675988" y="608038"/>
                  <a:pt x="1700702" y="632748"/>
                  <a:pt x="1700702" y="663229"/>
                </a:cubicBezTo>
                <a:cubicBezTo>
                  <a:pt x="1700702" y="693710"/>
                  <a:pt x="1675988" y="718420"/>
                  <a:pt x="1645508" y="718420"/>
                </a:cubicBezTo>
                <a:cubicBezTo>
                  <a:pt x="1615024" y="718420"/>
                  <a:pt x="1590311" y="693710"/>
                  <a:pt x="1590311" y="663229"/>
                </a:cubicBezTo>
                <a:cubicBezTo>
                  <a:pt x="1590311" y="632748"/>
                  <a:pt x="1615024" y="608038"/>
                  <a:pt x="1645508" y="608038"/>
                </a:cubicBezTo>
                <a:close/>
                <a:moveTo>
                  <a:pt x="1515217" y="608038"/>
                </a:moveTo>
                <a:cubicBezTo>
                  <a:pt x="1545695" y="608038"/>
                  <a:pt x="1570402" y="632748"/>
                  <a:pt x="1570402" y="663229"/>
                </a:cubicBezTo>
                <a:cubicBezTo>
                  <a:pt x="1570402" y="693710"/>
                  <a:pt x="1545695" y="718420"/>
                  <a:pt x="1515217" y="718420"/>
                </a:cubicBezTo>
                <a:cubicBezTo>
                  <a:pt x="1484732" y="718420"/>
                  <a:pt x="1460020" y="693710"/>
                  <a:pt x="1460020" y="663229"/>
                </a:cubicBezTo>
                <a:cubicBezTo>
                  <a:pt x="1460020" y="632748"/>
                  <a:pt x="1484732" y="608038"/>
                  <a:pt x="1515217" y="608038"/>
                </a:cubicBezTo>
                <a:close/>
                <a:moveTo>
                  <a:pt x="1381573" y="608038"/>
                </a:moveTo>
                <a:cubicBezTo>
                  <a:pt x="1412057" y="608038"/>
                  <a:pt x="1436767" y="632748"/>
                  <a:pt x="1436767" y="663229"/>
                </a:cubicBezTo>
                <a:cubicBezTo>
                  <a:pt x="1436767" y="693710"/>
                  <a:pt x="1412057" y="718420"/>
                  <a:pt x="1381573" y="718420"/>
                </a:cubicBezTo>
                <a:cubicBezTo>
                  <a:pt x="1351097" y="718420"/>
                  <a:pt x="1326384" y="693710"/>
                  <a:pt x="1326384" y="663229"/>
                </a:cubicBezTo>
                <a:cubicBezTo>
                  <a:pt x="1326384" y="632748"/>
                  <a:pt x="1351097" y="608038"/>
                  <a:pt x="1381573" y="608038"/>
                </a:cubicBezTo>
                <a:close/>
                <a:moveTo>
                  <a:pt x="1251282" y="608038"/>
                </a:moveTo>
                <a:cubicBezTo>
                  <a:pt x="1281766" y="608038"/>
                  <a:pt x="1306476" y="632748"/>
                  <a:pt x="1306476" y="663229"/>
                </a:cubicBezTo>
                <a:cubicBezTo>
                  <a:pt x="1306476" y="693710"/>
                  <a:pt x="1281766" y="718420"/>
                  <a:pt x="1251282" y="718420"/>
                </a:cubicBezTo>
                <a:cubicBezTo>
                  <a:pt x="1220801" y="718420"/>
                  <a:pt x="1196089" y="693710"/>
                  <a:pt x="1196089" y="663229"/>
                </a:cubicBezTo>
                <a:cubicBezTo>
                  <a:pt x="1196089" y="632748"/>
                  <a:pt x="1220801" y="608038"/>
                  <a:pt x="1251282" y="608038"/>
                </a:cubicBezTo>
                <a:close/>
                <a:moveTo>
                  <a:pt x="8143386" y="494447"/>
                </a:moveTo>
                <a:cubicBezTo>
                  <a:pt x="8173868" y="494447"/>
                  <a:pt x="8198578" y="519157"/>
                  <a:pt x="8198578" y="549638"/>
                </a:cubicBezTo>
                <a:cubicBezTo>
                  <a:pt x="8198578" y="580119"/>
                  <a:pt x="8173868" y="604829"/>
                  <a:pt x="8143386" y="604829"/>
                </a:cubicBezTo>
                <a:cubicBezTo>
                  <a:pt x="8112904" y="604829"/>
                  <a:pt x="8088194" y="580119"/>
                  <a:pt x="8088194" y="549638"/>
                </a:cubicBezTo>
                <a:cubicBezTo>
                  <a:pt x="8088194" y="519157"/>
                  <a:pt x="8112904" y="494447"/>
                  <a:pt x="8143386" y="494447"/>
                </a:cubicBezTo>
                <a:close/>
                <a:moveTo>
                  <a:pt x="8009753" y="494447"/>
                </a:moveTo>
                <a:cubicBezTo>
                  <a:pt x="8040235" y="494447"/>
                  <a:pt x="8064945" y="519157"/>
                  <a:pt x="8064945" y="549638"/>
                </a:cubicBezTo>
                <a:cubicBezTo>
                  <a:pt x="8064945" y="580119"/>
                  <a:pt x="8040235" y="604829"/>
                  <a:pt x="8009753" y="604829"/>
                </a:cubicBezTo>
                <a:cubicBezTo>
                  <a:pt x="7979271" y="604829"/>
                  <a:pt x="7954561" y="580119"/>
                  <a:pt x="7954561" y="549638"/>
                </a:cubicBezTo>
                <a:cubicBezTo>
                  <a:pt x="7954561" y="519157"/>
                  <a:pt x="7979271" y="494447"/>
                  <a:pt x="8009753" y="494447"/>
                </a:cubicBezTo>
                <a:close/>
                <a:moveTo>
                  <a:pt x="7876118" y="494447"/>
                </a:moveTo>
                <a:cubicBezTo>
                  <a:pt x="7906600" y="494447"/>
                  <a:pt x="7931310" y="519157"/>
                  <a:pt x="7931310" y="549638"/>
                </a:cubicBezTo>
                <a:cubicBezTo>
                  <a:pt x="7931310" y="580119"/>
                  <a:pt x="7906600" y="604829"/>
                  <a:pt x="7876118" y="604829"/>
                </a:cubicBezTo>
                <a:cubicBezTo>
                  <a:pt x="7845636" y="604829"/>
                  <a:pt x="7820926" y="580119"/>
                  <a:pt x="7820926" y="549638"/>
                </a:cubicBezTo>
                <a:cubicBezTo>
                  <a:pt x="7820926" y="519157"/>
                  <a:pt x="7845636" y="494447"/>
                  <a:pt x="7876118" y="494447"/>
                </a:cubicBezTo>
                <a:close/>
                <a:moveTo>
                  <a:pt x="7745824" y="494447"/>
                </a:moveTo>
                <a:cubicBezTo>
                  <a:pt x="7776306" y="494447"/>
                  <a:pt x="7801016" y="519157"/>
                  <a:pt x="7801016" y="549638"/>
                </a:cubicBezTo>
                <a:cubicBezTo>
                  <a:pt x="7801016" y="580119"/>
                  <a:pt x="7776306" y="604829"/>
                  <a:pt x="7745824" y="604829"/>
                </a:cubicBezTo>
                <a:cubicBezTo>
                  <a:pt x="7715342" y="604829"/>
                  <a:pt x="7690632" y="580119"/>
                  <a:pt x="7690632" y="549638"/>
                </a:cubicBezTo>
                <a:cubicBezTo>
                  <a:pt x="7690632" y="519157"/>
                  <a:pt x="7715342" y="494447"/>
                  <a:pt x="7745824" y="494447"/>
                </a:cubicBezTo>
                <a:close/>
                <a:moveTo>
                  <a:pt x="7608850" y="494447"/>
                </a:moveTo>
                <a:cubicBezTo>
                  <a:pt x="7639332" y="494447"/>
                  <a:pt x="7664042" y="519157"/>
                  <a:pt x="7664042" y="549638"/>
                </a:cubicBezTo>
                <a:cubicBezTo>
                  <a:pt x="7664042" y="580119"/>
                  <a:pt x="7639332" y="604829"/>
                  <a:pt x="7608850" y="604829"/>
                </a:cubicBezTo>
                <a:cubicBezTo>
                  <a:pt x="7578368" y="604829"/>
                  <a:pt x="7553658" y="580119"/>
                  <a:pt x="7553658" y="549638"/>
                </a:cubicBezTo>
                <a:cubicBezTo>
                  <a:pt x="7553658" y="519157"/>
                  <a:pt x="7578368" y="494447"/>
                  <a:pt x="7608850" y="494447"/>
                </a:cubicBezTo>
                <a:close/>
                <a:moveTo>
                  <a:pt x="7481895" y="494447"/>
                </a:moveTo>
                <a:cubicBezTo>
                  <a:pt x="7512377" y="494447"/>
                  <a:pt x="7537087" y="519157"/>
                  <a:pt x="7537087" y="549638"/>
                </a:cubicBezTo>
                <a:cubicBezTo>
                  <a:pt x="7537087" y="580119"/>
                  <a:pt x="7512377" y="604829"/>
                  <a:pt x="7481895" y="604829"/>
                </a:cubicBezTo>
                <a:cubicBezTo>
                  <a:pt x="7451413" y="604829"/>
                  <a:pt x="7426703" y="580119"/>
                  <a:pt x="7426703" y="549638"/>
                </a:cubicBezTo>
                <a:cubicBezTo>
                  <a:pt x="7426703" y="519157"/>
                  <a:pt x="7451413" y="494447"/>
                  <a:pt x="7481895" y="494447"/>
                </a:cubicBezTo>
                <a:close/>
                <a:moveTo>
                  <a:pt x="7341580" y="494447"/>
                </a:moveTo>
                <a:cubicBezTo>
                  <a:pt x="7372062" y="494447"/>
                  <a:pt x="7396772" y="519157"/>
                  <a:pt x="7396772" y="549638"/>
                </a:cubicBezTo>
                <a:cubicBezTo>
                  <a:pt x="7396772" y="580119"/>
                  <a:pt x="7372062" y="604829"/>
                  <a:pt x="7341580" y="604829"/>
                </a:cubicBezTo>
                <a:cubicBezTo>
                  <a:pt x="7311098" y="604829"/>
                  <a:pt x="7286388" y="580119"/>
                  <a:pt x="7286388" y="549638"/>
                </a:cubicBezTo>
                <a:cubicBezTo>
                  <a:pt x="7286388" y="519157"/>
                  <a:pt x="7311098" y="494447"/>
                  <a:pt x="7341580" y="494447"/>
                </a:cubicBezTo>
                <a:close/>
                <a:moveTo>
                  <a:pt x="7211286" y="494447"/>
                </a:moveTo>
                <a:cubicBezTo>
                  <a:pt x="7241768" y="494447"/>
                  <a:pt x="7266478" y="519157"/>
                  <a:pt x="7266478" y="549638"/>
                </a:cubicBezTo>
                <a:cubicBezTo>
                  <a:pt x="7266478" y="580119"/>
                  <a:pt x="7241768" y="604829"/>
                  <a:pt x="7211286" y="604829"/>
                </a:cubicBezTo>
                <a:cubicBezTo>
                  <a:pt x="7180804" y="604829"/>
                  <a:pt x="7156094" y="580119"/>
                  <a:pt x="7156094" y="549638"/>
                </a:cubicBezTo>
                <a:cubicBezTo>
                  <a:pt x="7156094" y="519157"/>
                  <a:pt x="7180804" y="494447"/>
                  <a:pt x="7211286" y="494447"/>
                </a:cubicBezTo>
                <a:close/>
                <a:moveTo>
                  <a:pt x="7080994" y="494447"/>
                </a:moveTo>
                <a:cubicBezTo>
                  <a:pt x="7111476" y="494447"/>
                  <a:pt x="7136186" y="519157"/>
                  <a:pt x="7136186" y="549638"/>
                </a:cubicBezTo>
                <a:cubicBezTo>
                  <a:pt x="7136186" y="580119"/>
                  <a:pt x="7111476" y="604829"/>
                  <a:pt x="7080994" y="604829"/>
                </a:cubicBezTo>
                <a:cubicBezTo>
                  <a:pt x="7050512" y="604829"/>
                  <a:pt x="7025802" y="580119"/>
                  <a:pt x="7025802" y="549638"/>
                </a:cubicBezTo>
                <a:cubicBezTo>
                  <a:pt x="7025802" y="519157"/>
                  <a:pt x="7050512" y="494447"/>
                  <a:pt x="7080994" y="494447"/>
                </a:cubicBezTo>
                <a:close/>
                <a:moveTo>
                  <a:pt x="6947358" y="494447"/>
                </a:moveTo>
                <a:cubicBezTo>
                  <a:pt x="6977840" y="494447"/>
                  <a:pt x="7002550" y="519157"/>
                  <a:pt x="7002550" y="549638"/>
                </a:cubicBezTo>
                <a:cubicBezTo>
                  <a:pt x="7002550" y="580119"/>
                  <a:pt x="6977840" y="604829"/>
                  <a:pt x="6947358" y="604829"/>
                </a:cubicBezTo>
                <a:cubicBezTo>
                  <a:pt x="6916876" y="604829"/>
                  <a:pt x="6892166" y="580119"/>
                  <a:pt x="6892166" y="549638"/>
                </a:cubicBezTo>
                <a:cubicBezTo>
                  <a:pt x="6892166" y="519157"/>
                  <a:pt x="6916876" y="494447"/>
                  <a:pt x="6947358" y="494447"/>
                </a:cubicBezTo>
                <a:close/>
                <a:moveTo>
                  <a:pt x="6289207" y="494447"/>
                </a:moveTo>
                <a:cubicBezTo>
                  <a:pt x="6319689" y="494447"/>
                  <a:pt x="6344399" y="519157"/>
                  <a:pt x="6344399" y="549638"/>
                </a:cubicBezTo>
                <a:cubicBezTo>
                  <a:pt x="6344399" y="580119"/>
                  <a:pt x="6319689" y="604829"/>
                  <a:pt x="6289207" y="604829"/>
                </a:cubicBezTo>
                <a:cubicBezTo>
                  <a:pt x="6258725" y="604829"/>
                  <a:pt x="6234015" y="580119"/>
                  <a:pt x="6234015" y="549638"/>
                </a:cubicBezTo>
                <a:cubicBezTo>
                  <a:pt x="6234015" y="519157"/>
                  <a:pt x="6258725" y="494447"/>
                  <a:pt x="6289207" y="494447"/>
                </a:cubicBezTo>
                <a:close/>
                <a:moveTo>
                  <a:pt x="4030786" y="494447"/>
                </a:moveTo>
                <a:cubicBezTo>
                  <a:pt x="4061268" y="494447"/>
                  <a:pt x="4085978" y="519157"/>
                  <a:pt x="4085978" y="549638"/>
                </a:cubicBezTo>
                <a:cubicBezTo>
                  <a:pt x="4085978" y="580119"/>
                  <a:pt x="4061268" y="604829"/>
                  <a:pt x="4030786" y="604829"/>
                </a:cubicBezTo>
                <a:cubicBezTo>
                  <a:pt x="4000304" y="604829"/>
                  <a:pt x="3975594" y="580119"/>
                  <a:pt x="3975594" y="549638"/>
                </a:cubicBezTo>
                <a:cubicBezTo>
                  <a:pt x="3975594" y="519157"/>
                  <a:pt x="4000304" y="494447"/>
                  <a:pt x="4030786" y="494447"/>
                </a:cubicBezTo>
                <a:close/>
                <a:moveTo>
                  <a:pt x="3897148" y="494447"/>
                </a:moveTo>
                <a:cubicBezTo>
                  <a:pt x="3927630" y="494447"/>
                  <a:pt x="3952340" y="519157"/>
                  <a:pt x="3952340" y="549638"/>
                </a:cubicBezTo>
                <a:cubicBezTo>
                  <a:pt x="3952340" y="580119"/>
                  <a:pt x="3927630" y="604829"/>
                  <a:pt x="3897148" y="604829"/>
                </a:cubicBezTo>
                <a:cubicBezTo>
                  <a:pt x="3866666" y="604829"/>
                  <a:pt x="3841956" y="580119"/>
                  <a:pt x="3841956" y="549638"/>
                </a:cubicBezTo>
                <a:cubicBezTo>
                  <a:pt x="3841956" y="519157"/>
                  <a:pt x="3866666" y="494447"/>
                  <a:pt x="3897148" y="494447"/>
                </a:cubicBezTo>
                <a:close/>
                <a:moveTo>
                  <a:pt x="3763514" y="494447"/>
                </a:moveTo>
                <a:cubicBezTo>
                  <a:pt x="3793996" y="494447"/>
                  <a:pt x="3818706" y="519157"/>
                  <a:pt x="3818706" y="549638"/>
                </a:cubicBezTo>
                <a:cubicBezTo>
                  <a:pt x="3818706" y="580119"/>
                  <a:pt x="3793996" y="604829"/>
                  <a:pt x="3763514" y="604829"/>
                </a:cubicBezTo>
                <a:cubicBezTo>
                  <a:pt x="3733032" y="604829"/>
                  <a:pt x="3708322" y="580119"/>
                  <a:pt x="3708322" y="549638"/>
                </a:cubicBezTo>
                <a:cubicBezTo>
                  <a:pt x="3708322" y="519157"/>
                  <a:pt x="3733032" y="494447"/>
                  <a:pt x="3763514" y="494447"/>
                </a:cubicBezTo>
                <a:close/>
                <a:moveTo>
                  <a:pt x="3633221" y="494447"/>
                </a:moveTo>
                <a:cubicBezTo>
                  <a:pt x="3663703" y="494447"/>
                  <a:pt x="3688413" y="519157"/>
                  <a:pt x="3688413" y="549638"/>
                </a:cubicBezTo>
                <a:cubicBezTo>
                  <a:pt x="3688413" y="580119"/>
                  <a:pt x="3663703" y="604829"/>
                  <a:pt x="3633221" y="604829"/>
                </a:cubicBezTo>
                <a:cubicBezTo>
                  <a:pt x="3602739" y="604829"/>
                  <a:pt x="3578029" y="580119"/>
                  <a:pt x="3578029" y="549638"/>
                </a:cubicBezTo>
                <a:cubicBezTo>
                  <a:pt x="3578029" y="519157"/>
                  <a:pt x="3602739" y="494447"/>
                  <a:pt x="3633221" y="494447"/>
                </a:cubicBezTo>
                <a:close/>
                <a:moveTo>
                  <a:pt x="3499589" y="494447"/>
                </a:moveTo>
                <a:cubicBezTo>
                  <a:pt x="3530071" y="494447"/>
                  <a:pt x="3554781" y="519157"/>
                  <a:pt x="3554781" y="549638"/>
                </a:cubicBezTo>
                <a:cubicBezTo>
                  <a:pt x="3554781" y="580119"/>
                  <a:pt x="3530071" y="604829"/>
                  <a:pt x="3499589" y="604829"/>
                </a:cubicBezTo>
                <a:cubicBezTo>
                  <a:pt x="3469107" y="604829"/>
                  <a:pt x="3444397" y="580119"/>
                  <a:pt x="3444397" y="549638"/>
                </a:cubicBezTo>
                <a:cubicBezTo>
                  <a:pt x="3444397" y="519157"/>
                  <a:pt x="3469107" y="494447"/>
                  <a:pt x="3499589" y="494447"/>
                </a:cubicBezTo>
                <a:close/>
                <a:moveTo>
                  <a:pt x="3369292" y="494447"/>
                </a:moveTo>
                <a:cubicBezTo>
                  <a:pt x="3399774" y="494447"/>
                  <a:pt x="3424484" y="519157"/>
                  <a:pt x="3424484" y="549638"/>
                </a:cubicBezTo>
                <a:cubicBezTo>
                  <a:pt x="3424484" y="580119"/>
                  <a:pt x="3399774" y="604829"/>
                  <a:pt x="3369292" y="604829"/>
                </a:cubicBezTo>
                <a:cubicBezTo>
                  <a:pt x="3338810" y="604829"/>
                  <a:pt x="3314100" y="580119"/>
                  <a:pt x="3314100" y="549638"/>
                </a:cubicBezTo>
                <a:cubicBezTo>
                  <a:pt x="3314100" y="519157"/>
                  <a:pt x="3338810" y="494447"/>
                  <a:pt x="3369292" y="494447"/>
                </a:cubicBezTo>
                <a:close/>
                <a:moveTo>
                  <a:pt x="3235657" y="494447"/>
                </a:moveTo>
                <a:cubicBezTo>
                  <a:pt x="3266139" y="494447"/>
                  <a:pt x="3290849" y="519157"/>
                  <a:pt x="3290849" y="549638"/>
                </a:cubicBezTo>
                <a:cubicBezTo>
                  <a:pt x="3290849" y="580119"/>
                  <a:pt x="3266139" y="604829"/>
                  <a:pt x="3235657" y="604829"/>
                </a:cubicBezTo>
                <a:cubicBezTo>
                  <a:pt x="3205175" y="604829"/>
                  <a:pt x="3180465" y="580119"/>
                  <a:pt x="3180465" y="549638"/>
                </a:cubicBezTo>
                <a:cubicBezTo>
                  <a:pt x="3180465" y="519157"/>
                  <a:pt x="3205175" y="494447"/>
                  <a:pt x="3235657" y="494447"/>
                </a:cubicBezTo>
                <a:close/>
                <a:moveTo>
                  <a:pt x="2437297" y="494447"/>
                </a:moveTo>
                <a:cubicBezTo>
                  <a:pt x="2467779" y="494447"/>
                  <a:pt x="2492487" y="519157"/>
                  <a:pt x="2492487" y="549638"/>
                </a:cubicBezTo>
                <a:cubicBezTo>
                  <a:pt x="2492487" y="580119"/>
                  <a:pt x="2467779" y="604829"/>
                  <a:pt x="2437297" y="604829"/>
                </a:cubicBezTo>
                <a:cubicBezTo>
                  <a:pt x="2406818" y="604829"/>
                  <a:pt x="2382108" y="580119"/>
                  <a:pt x="2382108" y="549638"/>
                </a:cubicBezTo>
                <a:cubicBezTo>
                  <a:pt x="2382108" y="519157"/>
                  <a:pt x="2406818" y="494447"/>
                  <a:pt x="2437297" y="494447"/>
                </a:cubicBezTo>
                <a:close/>
                <a:moveTo>
                  <a:pt x="2303664" y="494447"/>
                </a:moveTo>
                <a:cubicBezTo>
                  <a:pt x="2334145" y="494447"/>
                  <a:pt x="2358856" y="519157"/>
                  <a:pt x="2358856" y="549638"/>
                </a:cubicBezTo>
                <a:cubicBezTo>
                  <a:pt x="2358856" y="580119"/>
                  <a:pt x="2334145" y="604829"/>
                  <a:pt x="2303664" y="604829"/>
                </a:cubicBezTo>
                <a:cubicBezTo>
                  <a:pt x="2273182" y="604829"/>
                  <a:pt x="2248473" y="580119"/>
                  <a:pt x="2248473" y="549638"/>
                </a:cubicBezTo>
                <a:cubicBezTo>
                  <a:pt x="2248473" y="519157"/>
                  <a:pt x="2273182" y="494447"/>
                  <a:pt x="2303664" y="494447"/>
                </a:cubicBezTo>
                <a:close/>
                <a:moveTo>
                  <a:pt x="2173372" y="494447"/>
                </a:moveTo>
                <a:cubicBezTo>
                  <a:pt x="2203854" y="494447"/>
                  <a:pt x="2228565" y="519157"/>
                  <a:pt x="2228565" y="549638"/>
                </a:cubicBezTo>
                <a:cubicBezTo>
                  <a:pt x="2228565" y="580119"/>
                  <a:pt x="2203854" y="604829"/>
                  <a:pt x="2173372" y="604829"/>
                </a:cubicBezTo>
                <a:cubicBezTo>
                  <a:pt x="2142889" y="604829"/>
                  <a:pt x="2118180" y="580119"/>
                  <a:pt x="2118180" y="549638"/>
                </a:cubicBezTo>
                <a:cubicBezTo>
                  <a:pt x="2118180" y="519157"/>
                  <a:pt x="2142889" y="494447"/>
                  <a:pt x="2173372" y="494447"/>
                </a:cubicBezTo>
                <a:close/>
                <a:moveTo>
                  <a:pt x="2039736" y="494447"/>
                </a:moveTo>
                <a:cubicBezTo>
                  <a:pt x="2070218" y="494447"/>
                  <a:pt x="2094930" y="519157"/>
                  <a:pt x="2094930" y="549638"/>
                </a:cubicBezTo>
                <a:cubicBezTo>
                  <a:pt x="2094930" y="580119"/>
                  <a:pt x="2070218" y="604829"/>
                  <a:pt x="2039736" y="604829"/>
                </a:cubicBezTo>
                <a:cubicBezTo>
                  <a:pt x="2009254" y="604829"/>
                  <a:pt x="1984543" y="580119"/>
                  <a:pt x="1984543" y="549638"/>
                </a:cubicBezTo>
                <a:cubicBezTo>
                  <a:pt x="1984543" y="519157"/>
                  <a:pt x="2009254" y="494447"/>
                  <a:pt x="2039736" y="494447"/>
                </a:cubicBezTo>
                <a:close/>
                <a:moveTo>
                  <a:pt x="1909437" y="494447"/>
                </a:moveTo>
                <a:cubicBezTo>
                  <a:pt x="1939921" y="494447"/>
                  <a:pt x="1964630" y="519157"/>
                  <a:pt x="1964630" y="549638"/>
                </a:cubicBezTo>
                <a:cubicBezTo>
                  <a:pt x="1964630" y="580119"/>
                  <a:pt x="1939921" y="604829"/>
                  <a:pt x="1909437" y="604829"/>
                </a:cubicBezTo>
                <a:cubicBezTo>
                  <a:pt x="1878955" y="604829"/>
                  <a:pt x="1854244" y="580119"/>
                  <a:pt x="1854244" y="549638"/>
                </a:cubicBezTo>
                <a:cubicBezTo>
                  <a:pt x="1854244" y="519157"/>
                  <a:pt x="1878955" y="494447"/>
                  <a:pt x="1909437" y="494447"/>
                </a:cubicBezTo>
                <a:close/>
                <a:moveTo>
                  <a:pt x="1779142" y="494447"/>
                </a:moveTo>
                <a:cubicBezTo>
                  <a:pt x="1809626" y="494447"/>
                  <a:pt x="1834335" y="519157"/>
                  <a:pt x="1834335" y="549638"/>
                </a:cubicBezTo>
                <a:cubicBezTo>
                  <a:pt x="1834335" y="580119"/>
                  <a:pt x="1809626" y="604829"/>
                  <a:pt x="1779142" y="604829"/>
                </a:cubicBezTo>
                <a:cubicBezTo>
                  <a:pt x="1748663" y="604829"/>
                  <a:pt x="1723950" y="580119"/>
                  <a:pt x="1723950" y="549638"/>
                </a:cubicBezTo>
                <a:cubicBezTo>
                  <a:pt x="1723950" y="519157"/>
                  <a:pt x="1748663" y="494447"/>
                  <a:pt x="1779142" y="494447"/>
                </a:cubicBezTo>
                <a:close/>
                <a:moveTo>
                  <a:pt x="1645508" y="494447"/>
                </a:moveTo>
                <a:cubicBezTo>
                  <a:pt x="1675988" y="494447"/>
                  <a:pt x="1700702" y="519157"/>
                  <a:pt x="1700702" y="549638"/>
                </a:cubicBezTo>
                <a:cubicBezTo>
                  <a:pt x="1700702" y="580119"/>
                  <a:pt x="1675988" y="604829"/>
                  <a:pt x="1645508" y="604829"/>
                </a:cubicBezTo>
                <a:cubicBezTo>
                  <a:pt x="1615024" y="604829"/>
                  <a:pt x="1590311" y="580119"/>
                  <a:pt x="1590311" y="549638"/>
                </a:cubicBezTo>
                <a:cubicBezTo>
                  <a:pt x="1590311" y="519157"/>
                  <a:pt x="1615024" y="494447"/>
                  <a:pt x="1645508" y="494447"/>
                </a:cubicBezTo>
                <a:close/>
                <a:moveTo>
                  <a:pt x="1515217" y="494447"/>
                </a:moveTo>
                <a:cubicBezTo>
                  <a:pt x="1545695" y="494447"/>
                  <a:pt x="1570402" y="519157"/>
                  <a:pt x="1570402" y="549638"/>
                </a:cubicBezTo>
                <a:cubicBezTo>
                  <a:pt x="1570402" y="580119"/>
                  <a:pt x="1545695" y="604829"/>
                  <a:pt x="1515217" y="604829"/>
                </a:cubicBezTo>
                <a:cubicBezTo>
                  <a:pt x="1484732" y="604829"/>
                  <a:pt x="1460020" y="580119"/>
                  <a:pt x="1460020" y="549638"/>
                </a:cubicBezTo>
                <a:cubicBezTo>
                  <a:pt x="1460020" y="519157"/>
                  <a:pt x="1484732" y="494447"/>
                  <a:pt x="1515217" y="494447"/>
                </a:cubicBezTo>
                <a:close/>
                <a:moveTo>
                  <a:pt x="1381573" y="494447"/>
                </a:moveTo>
                <a:cubicBezTo>
                  <a:pt x="1412057" y="494447"/>
                  <a:pt x="1436767" y="519157"/>
                  <a:pt x="1436767" y="549638"/>
                </a:cubicBezTo>
                <a:cubicBezTo>
                  <a:pt x="1436767" y="580119"/>
                  <a:pt x="1412057" y="604829"/>
                  <a:pt x="1381573" y="604829"/>
                </a:cubicBezTo>
                <a:cubicBezTo>
                  <a:pt x="1351097" y="604829"/>
                  <a:pt x="1326384" y="580119"/>
                  <a:pt x="1326384" y="549638"/>
                </a:cubicBezTo>
                <a:cubicBezTo>
                  <a:pt x="1326384" y="519157"/>
                  <a:pt x="1351097" y="494447"/>
                  <a:pt x="1381573" y="494447"/>
                </a:cubicBezTo>
                <a:close/>
                <a:moveTo>
                  <a:pt x="1251282" y="494447"/>
                </a:moveTo>
                <a:cubicBezTo>
                  <a:pt x="1281766" y="494447"/>
                  <a:pt x="1306476" y="519157"/>
                  <a:pt x="1306476" y="549638"/>
                </a:cubicBezTo>
                <a:cubicBezTo>
                  <a:pt x="1306476" y="580119"/>
                  <a:pt x="1281766" y="604829"/>
                  <a:pt x="1251282" y="604829"/>
                </a:cubicBezTo>
                <a:cubicBezTo>
                  <a:pt x="1220801" y="604829"/>
                  <a:pt x="1196089" y="580119"/>
                  <a:pt x="1196089" y="549638"/>
                </a:cubicBezTo>
                <a:cubicBezTo>
                  <a:pt x="1196089" y="519157"/>
                  <a:pt x="1220801" y="494447"/>
                  <a:pt x="1251282" y="494447"/>
                </a:cubicBezTo>
                <a:close/>
                <a:moveTo>
                  <a:pt x="8801538" y="364154"/>
                </a:moveTo>
                <a:cubicBezTo>
                  <a:pt x="8832020" y="364154"/>
                  <a:pt x="8856730" y="388864"/>
                  <a:pt x="8856730" y="419345"/>
                </a:cubicBezTo>
                <a:cubicBezTo>
                  <a:pt x="8856730" y="449826"/>
                  <a:pt x="8832020" y="474536"/>
                  <a:pt x="8801538" y="474536"/>
                </a:cubicBezTo>
                <a:cubicBezTo>
                  <a:pt x="8771056" y="474536"/>
                  <a:pt x="8746346" y="449826"/>
                  <a:pt x="8746346" y="419345"/>
                </a:cubicBezTo>
                <a:cubicBezTo>
                  <a:pt x="8746346" y="388864"/>
                  <a:pt x="8771056" y="364154"/>
                  <a:pt x="8801538" y="364154"/>
                </a:cubicBezTo>
                <a:close/>
                <a:moveTo>
                  <a:pt x="8671244" y="364154"/>
                </a:moveTo>
                <a:cubicBezTo>
                  <a:pt x="8701726" y="364154"/>
                  <a:pt x="8726436" y="388864"/>
                  <a:pt x="8726436" y="419345"/>
                </a:cubicBezTo>
                <a:cubicBezTo>
                  <a:pt x="8726436" y="449826"/>
                  <a:pt x="8701726" y="474536"/>
                  <a:pt x="8671244" y="474536"/>
                </a:cubicBezTo>
                <a:cubicBezTo>
                  <a:pt x="8640762" y="474536"/>
                  <a:pt x="8616052" y="449826"/>
                  <a:pt x="8616052" y="419345"/>
                </a:cubicBezTo>
                <a:cubicBezTo>
                  <a:pt x="8616052" y="388864"/>
                  <a:pt x="8640762" y="364154"/>
                  <a:pt x="8671244" y="364154"/>
                </a:cubicBezTo>
                <a:close/>
                <a:moveTo>
                  <a:pt x="8537609" y="364154"/>
                </a:moveTo>
                <a:cubicBezTo>
                  <a:pt x="8568091" y="364154"/>
                  <a:pt x="8592801" y="388864"/>
                  <a:pt x="8592801" y="419345"/>
                </a:cubicBezTo>
                <a:cubicBezTo>
                  <a:pt x="8592801" y="449826"/>
                  <a:pt x="8568091" y="474536"/>
                  <a:pt x="8537609" y="474536"/>
                </a:cubicBezTo>
                <a:cubicBezTo>
                  <a:pt x="8507127" y="474536"/>
                  <a:pt x="8482417" y="449826"/>
                  <a:pt x="8482417" y="419345"/>
                </a:cubicBezTo>
                <a:cubicBezTo>
                  <a:pt x="8482417" y="388864"/>
                  <a:pt x="8507127" y="364154"/>
                  <a:pt x="8537609" y="364154"/>
                </a:cubicBezTo>
                <a:close/>
                <a:moveTo>
                  <a:pt x="7745824" y="364154"/>
                </a:moveTo>
                <a:cubicBezTo>
                  <a:pt x="7776306" y="364154"/>
                  <a:pt x="7801016" y="388864"/>
                  <a:pt x="7801016" y="419345"/>
                </a:cubicBezTo>
                <a:cubicBezTo>
                  <a:pt x="7801016" y="449826"/>
                  <a:pt x="7776306" y="474536"/>
                  <a:pt x="7745824" y="474536"/>
                </a:cubicBezTo>
                <a:cubicBezTo>
                  <a:pt x="7715342" y="474536"/>
                  <a:pt x="7690632" y="449826"/>
                  <a:pt x="7690632" y="419345"/>
                </a:cubicBezTo>
                <a:cubicBezTo>
                  <a:pt x="7690632" y="388864"/>
                  <a:pt x="7715342" y="364154"/>
                  <a:pt x="7745824" y="364154"/>
                </a:cubicBezTo>
                <a:close/>
                <a:moveTo>
                  <a:pt x="7608850" y="364154"/>
                </a:moveTo>
                <a:cubicBezTo>
                  <a:pt x="7639332" y="364154"/>
                  <a:pt x="7664042" y="388864"/>
                  <a:pt x="7664042" y="419345"/>
                </a:cubicBezTo>
                <a:cubicBezTo>
                  <a:pt x="7664042" y="449826"/>
                  <a:pt x="7639332" y="474536"/>
                  <a:pt x="7608850" y="474536"/>
                </a:cubicBezTo>
                <a:cubicBezTo>
                  <a:pt x="7578368" y="474536"/>
                  <a:pt x="7553658" y="449826"/>
                  <a:pt x="7553658" y="419345"/>
                </a:cubicBezTo>
                <a:cubicBezTo>
                  <a:pt x="7553658" y="388864"/>
                  <a:pt x="7578368" y="364154"/>
                  <a:pt x="7608850" y="364154"/>
                </a:cubicBezTo>
                <a:close/>
                <a:moveTo>
                  <a:pt x="7481895" y="364154"/>
                </a:moveTo>
                <a:cubicBezTo>
                  <a:pt x="7512377" y="364154"/>
                  <a:pt x="7537087" y="388864"/>
                  <a:pt x="7537087" y="419345"/>
                </a:cubicBezTo>
                <a:cubicBezTo>
                  <a:pt x="7537087" y="449826"/>
                  <a:pt x="7512377" y="474536"/>
                  <a:pt x="7481895" y="474536"/>
                </a:cubicBezTo>
                <a:cubicBezTo>
                  <a:pt x="7451413" y="474536"/>
                  <a:pt x="7426703" y="449826"/>
                  <a:pt x="7426703" y="419345"/>
                </a:cubicBezTo>
                <a:cubicBezTo>
                  <a:pt x="7426703" y="388864"/>
                  <a:pt x="7451413" y="364154"/>
                  <a:pt x="7481895" y="364154"/>
                </a:cubicBezTo>
                <a:close/>
                <a:moveTo>
                  <a:pt x="7341580" y="364154"/>
                </a:moveTo>
                <a:cubicBezTo>
                  <a:pt x="7372062" y="364154"/>
                  <a:pt x="7396772" y="388864"/>
                  <a:pt x="7396772" y="419345"/>
                </a:cubicBezTo>
                <a:cubicBezTo>
                  <a:pt x="7396772" y="449826"/>
                  <a:pt x="7372062" y="474536"/>
                  <a:pt x="7341580" y="474536"/>
                </a:cubicBezTo>
                <a:cubicBezTo>
                  <a:pt x="7311098" y="474536"/>
                  <a:pt x="7286388" y="449826"/>
                  <a:pt x="7286388" y="419345"/>
                </a:cubicBezTo>
                <a:cubicBezTo>
                  <a:pt x="7286388" y="388864"/>
                  <a:pt x="7311098" y="364154"/>
                  <a:pt x="7341580" y="364154"/>
                </a:cubicBezTo>
                <a:close/>
                <a:moveTo>
                  <a:pt x="6553137" y="364154"/>
                </a:moveTo>
                <a:cubicBezTo>
                  <a:pt x="6583619" y="364154"/>
                  <a:pt x="6608329" y="388864"/>
                  <a:pt x="6608329" y="419345"/>
                </a:cubicBezTo>
                <a:cubicBezTo>
                  <a:pt x="6608329" y="449826"/>
                  <a:pt x="6583619" y="474536"/>
                  <a:pt x="6553137" y="474536"/>
                </a:cubicBezTo>
                <a:cubicBezTo>
                  <a:pt x="6522655" y="474536"/>
                  <a:pt x="6497945" y="449826"/>
                  <a:pt x="6497945" y="419345"/>
                </a:cubicBezTo>
                <a:cubicBezTo>
                  <a:pt x="6497945" y="388864"/>
                  <a:pt x="6522655" y="364154"/>
                  <a:pt x="6553137" y="364154"/>
                </a:cubicBezTo>
                <a:close/>
                <a:moveTo>
                  <a:pt x="6419503" y="364154"/>
                </a:moveTo>
                <a:cubicBezTo>
                  <a:pt x="6449985" y="364154"/>
                  <a:pt x="6474695" y="388864"/>
                  <a:pt x="6474695" y="419345"/>
                </a:cubicBezTo>
                <a:cubicBezTo>
                  <a:pt x="6474695" y="449826"/>
                  <a:pt x="6449985" y="474536"/>
                  <a:pt x="6419503" y="474536"/>
                </a:cubicBezTo>
                <a:cubicBezTo>
                  <a:pt x="6389021" y="474536"/>
                  <a:pt x="6364311" y="449826"/>
                  <a:pt x="6364311" y="419345"/>
                </a:cubicBezTo>
                <a:cubicBezTo>
                  <a:pt x="6364311" y="388864"/>
                  <a:pt x="6389021" y="364154"/>
                  <a:pt x="6419503" y="364154"/>
                </a:cubicBezTo>
                <a:close/>
                <a:moveTo>
                  <a:pt x="4030786" y="364154"/>
                </a:moveTo>
                <a:cubicBezTo>
                  <a:pt x="4061268" y="364154"/>
                  <a:pt x="4085978" y="388864"/>
                  <a:pt x="4085978" y="419345"/>
                </a:cubicBezTo>
                <a:cubicBezTo>
                  <a:pt x="4085978" y="449826"/>
                  <a:pt x="4061268" y="474536"/>
                  <a:pt x="4030786" y="474536"/>
                </a:cubicBezTo>
                <a:cubicBezTo>
                  <a:pt x="4000304" y="474536"/>
                  <a:pt x="3975594" y="449826"/>
                  <a:pt x="3975594" y="419345"/>
                </a:cubicBezTo>
                <a:cubicBezTo>
                  <a:pt x="3975594" y="388864"/>
                  <a:pt x="4000304" y="364154"/>
                  <a:pt x="4030786" y="364154"/>
                </a:cubicBezTo>
                <a:close/>
                <a:moveTo>
                  <a:pt x="3897148" y="364154"/>
                </a:moveTo>
                <a:cubicBezTo>
                  <a:pt x="3927630" y="364154"/>
                  <a:pt x="3952340" y="388864"/>
                  <a:pt x="3952340" y="419345"/>
                </a:cubicBezTo>
                <a:cubicBezTo>
                  <a:pt x="3952340" y="449826"/>
                  <a:pt x="3927630" y="474536"/>
                  <a:pt x="3897148" y="474536"/>
                </a:cubicBezTo>
                <a:cubicBezTo>
                  <a:pt x="3866666" y="474536"/>
                  <a:pt x="3841956" y="449826"/>
                  <a:pt x="3841956" y="419345"/>
                </a:cubicBezTo>
                <a:cubicBezTo>
                  <a:pt x="3841956" y="388864"/>
                  <a:pt x="3866666" y="364154"/>
                  <a:pt x="3897148" y="364154"/>
                </a:cubicBezTo>
                <a:close/>
                <a:moveTo>
                  <a:pt x="3763514" y="364154"/>
                </a:moveTo>
                <a:cubicBezTo>
                  <a:pt x="3793996" y="364154"/>
                  <a:pt x="3818706" y="388864"/>
                  <a:pt x="3818706" y="419345"/>
                </a:cubicBezTo>
                <a:cubicBezTo>
                  <a:pt x="3818706" y="449826"/>
                  <a:pt x="3793996" y="474536"/>
                  <a:pt x="3763514" y="474536"/>
                </a:cubicBezTo>
                <a:cubicBezTo>
                  <a:pt x="3733032" y="474536"/>
                  <a:pt x="3708322" y="449826"/>
                  <a:pt x="3708322" y="419345"/>
                </a:cubicBezTo>
                <a:cubicBezTo>
                  <a:pt x="3708322" y="388864"/>
                  <a:pt x="3733032" y="364154"/>
                  <a:pt x="3763514" y="364154"/>
                </a:cubicBezTo>
                <a:close/>
                <a:moveTo>
                  <a:pt x="3633221" y="364154"/>
                </a:moveTo>
                <a:cubicBezTo>
                  <a:pt x="3663703" y="364154"/>
                  <a:pt x="3688413" y="388864"/>
                  <a:pt x="3688413" y="419345"/>
                </a:cubicBezTo>
                <a:cubicBezTo>
                  <a:pt x="3688413" y="449826"/>
                  <a:pt x="3663703" y="474536"/>
                  <a:pt x="3633221" y="474536"/>
                </a:cubicBezTo>
                <a:cubicBezTo>
                  <a:pt x="3602739" y="474536"/>
                  <a:pt x="3578029" y="449826"/>
                  <a:pt x="3578029" y="419345"/>
                </a:cubicBezTo>
                <a:cubicBezTo>
                  <a:pt x="3578029" y="388864"/>
                  <a:pt x="3602739" y="364154"/>
                  <a:pt x="3633221" y="364154"/>
                </a:cubicBezTo>
                <a:close/>
                <a:moveTo>
                  <a:pt x="3499589" y="364154"/>
                </a:moveTo>
                <a:cubicBezTo>
                  <a:pt x="3530071" y="364154"/>
                  <a:pt x="3554781" y="388864"/>
                  <a:pt x="3554781" y="419345"/>
                </a:cubicBezTo>
                <a:cubicBezTo>
                  <a:pt x="3554781" y="449826"/>
                  <a:pt x="3530071" y="474536"/>
                  <a:pt x="3499589" y="474536"/>
                </a:cubicBezTo>
                <a:cubicBezTo>
                  <a:pt x="3469107" y="474536"/>
                  <a:pt x="3444397" y="449826"/>
                  <a:pt x="3444397" y="419345"/>
                </a:cubicBezTo>
                <a:cubicBezTo>
                  <a:pt x="3444397" y="388864"/>
                  <a:pt x="3469107" y="364154"/>
                  <a:pt x="3499589" y="364154"/>
                </a:cubicBezTo>
                <a:close/>
                <a:moveTo>
                  <a:pt x="3369292" y="364154"/>
                </a:moveTo>
                <a:cubicBezTo>
                  <a:pt x="3399774" y="364154"/>
                  <a:pt x="3424484" y="388864"/>
                  <a:pt x="3424484" y="419345"/>
                </a:cubicBezTo>
                <a:cubicBezTo>
                  <a:pt x="3424484" y="449826"/>
                  <a:pt x="3399774" y="474536"/>
                  <a:pt x="3369292" y="474536"/>
                </a:cubicBezTo>
                <a:cubicBezTo>
                  <a:pt x="3338810" y="474536"/>
                  <a:pt x="3314100" y="449826"/>
                  <a:pt x="3314100" y="419345"/>
                </a:cubicBezTo>
                <a:cubicBezTo>
                  <a:pt x="3314100" y="388864"/>
                  <a:pt x="3338810" y="364154"/>
                  <a:pt x="3369292" y="364154"/>
                </a:cubicBezTo>
                <a:close/>
                <a:moveTo>
                  <a:pt x="3235657" y="364154"/>
                </a:moveTo>
                <a:cubicBezTo>
                  <a:pt x="3266139" y="364154"/>
                  <a:pt x="3290849" y="388864"/>
                  <a:pt x="3290849" y="419345"/>
                </a:cubicBezTo>
                <a:cubicBezTo>
                  <a:pt x="3290849" y="449826"/>
                  <a:pt x="3266139" y="474536"/>
                  <a:pt x="3235657" y="474536"/>
                </a:cubicBezTo>
                <a:cubicBezTo>
                  <a:pt x="3205175" y="474536"/>
                  <a:pt x="3180465" y="449826"/>
                  <a:pt x="3180465" y="419345"/>
                </a:cubicBezTo>
                <a:cubicBezTo>
                  <a:pt x="3180465" y="388864"/>
                  <a:pt x="3205175" y="364154"/>
                  <a:pt x="3235657" y="364154"/>
                </a:cubicBezTo>
                <a:close/>
                <a:moveTo>
                  <a:pt x="3098681" y="364154"/>
                </a:moveTo>
                <a:cubicBezTo>
                  <a:pt x="3129163" y="364154"/>
                  <a:pt x="3153873" y="388864"/>
                  <a:pt x="3153873" y="419345"/>
                </a:cubicBezTo>
                <a:cubicBezTo>
                  <a:pt x="3153873" y="449826"/>
                  <a:pt x="3129163" y="474536"/>
                  <a:pt x="3098681" y="474536"/>
                </a:cubicBezTo>
                <a:cubicBezTo>
                  <a:pt x="3068199" y="474536"/>
                  <a:pt x="3043489" y="449826"/>
                  <a:pt x="3043489" y="419345"/>
                </a:cubicBezTo>
                <a:cubicBezTo>
                  <a:pt x="3043489" y="388864"/>
                  <a:pt x="3068199" y="364154"/>
                  <a:pt x="3098681" y="364154"/>
                </a:cubicBezTo>
                <a:close/>
                <a:moveTo>
                  <a:pt x="2971729" y="364154"/>
                </a:moveTo>
                <a:cubicBezTo>
                  <a:pt x="3002211" y="364154"/>
                  <a:pt x="3026921" y="388864"/>
                  <a:pt x="3026921" y="419345"/>
                </a:cubicBezTo>
                <a:cubicBezTo>
                  <a:pt x="3026921" y="449826"/>
                  <a:pt x="3002211" y="474536"/>
                  <a:pt x="2971729" y="474536"/>
                </a:cubicBezTo>
                <a:cubicBezTo>
                  <a:pt x="2941247" y="474536"/>
                  <a:pt x="2916537" y="449826"/>
                  <a:pt x="2916537" y="419345"/>
                </a:cubicBezTo>
                <a:cubicBezTo>
                  <a:pt x="2916537" y="388864"/>
                  <a:pt x="2941247" y="364154"/>
                  <a:pt x="2971729" y="364154"/>
                </a:cubicBezTo>
                <a:close/>
                <a:moveTo>
                  <a:pt x="2834862" y="364154"/>
                </a:moveTo>
                <a:cubicBezTo>
                  <a:pt x="2865342" y="364154"/>
                  <a:pt x="2890052" y="388864"/>
                  <a:pt x="2890052" y="419345"/>
                </a:cubicBezTo>
                <a:cubicBezTo>
                  <a:pt x="2890052" y="449826"/>
                  <a:pt x="2865342" y="474536"/>
                  <a:pt x="2834862" y="474536"/>
                </a:cubicBezTo>
                <a:cubicBezTo>
                  <a:pt x="2804379" y="474536"/>
                  <a:pt x="2779671" y="449826"/>
                  <a:pt x="2779671" y="419345"/>
                </a:cubicBezTo>
                <a:cubicBezTo>
                  <a:pt x="2779671" y="388864"/>
                  <a:pt x="2804379" y="364154"/>
                  <a:pt x="2834862" y="364154"/>
                </a:cubicBezTo>
                <a:close/>
                <a:moveTo>
                  <a:pt x="2437297" y="364154"/>
                </a:moveTo>
                <a:cubicBezTo>
                  <a:pt x="2467781" y="364154"/>
                  <a:pt x="2492487" y="388864"/>
                  <a:pt x="2492487" y="419345"/>
                </a:cubicBezTo>
                <a:cubicBezTo>
                  <a:pt x="2492487" y="449826"/>
                  <a:pt x="2467781" y="474536"/>
                  <a:pt x="2437297" y="474536"/>
                </a:cubicBezTo>
                <a:cubicBezTo>
                  <a:pt x="2406818" y="474536"/>
                  <a:pt x="2382108" y="449826"/>
                  <a:pt x="2382108" y="419345"/>
                </a:cubicBezTo>
                <a:cubicBezTo>
                  <a:pt x="2382108" y="388864"/>
                  <a:pt x="2406818" y="364154"/>
                  <a:pt x="2437297" y="364154"/>
                </a:cubicBezTo>
                <a:close/>
                <a:moveTo>
                  <a:pt x="2303664" y="364154"/>
                </a:moveTo>
                <a:cubicBezTo>
                  <a:pt x="2334146" y="364154"/>
                  <a:pt x="2358856" y="388864"/>
                  <a:pt x="2358856" y="419345"/>
                </a:cubicBezTo>
                <a:cubicBezTo>
                  <a:pt x="2358856" y="449826"/>
                  <a:pt x="2334146" y="474536"/>
                  <a:pt x="2303664" y="474536"/>
                </a:cubicBezTo>
                <a:cubicBezTo>
                  <a:pt x="2273184" y="474536"/>
                  <a:pt x="2248473" y="449826"/>
                  <a:pt x="2248473" y="419345"/>
                </a:cubicBezTo>
                <a:cubicBezTo>
                  <a:pt x="2248473" y="388864"/>
                  <a:pt x="2273184" y="364154"/>
                  <a:pt x="2303664" y="364154"/>
                </a:cubicBezTo>
                <a:close/>
                <a:moveTo>
                  <a:pt x="2173372" y="364154"/>
                </a:moveTo>
                <a:cubicBezTo>
                  <a:pt x="2203854" y="364154"/>
                  <a:pt x="2228565" y="388864"/>
                  <a:pt x="2228565" y="419345"/>
                </a:cubicBezTo>
                <a:cubicBezTo>
                  <a:pt x="2228565" y="449826"/>
                  <a:pt x="2203854" y="474536"/>
                  <a:pt x="2173372" y="474536"/>
                </a:cubicBezTo>
                <a:cubicBezTo>
                  <a:pt x="2142892" y="474536"/>
                  <a:pt x="2118180" y="449826"/>
                  <a:pt x="2118180" y="419345"/>
                </a:cubicBezTo>
                <a:cubicBezTo>
                  <a:pt x="2118180" y="388864"/>
                  <a:pt x="2142892" y="364154"/>
                  <a:pt x="2173372" y="364154"/>
                </a:cubicBezTo>
                <a:close/>
                <a:moveTo>
                  <a:pt x="2039736" y="364154"/>
                </a:moveTo>
                <a:cubicBezTo>
                  <a:pt x="2070218" y="364154"/>
                  <a:pt x="2094930" y="388864"/>
                  <a:pt x="2094930" y="419345"/>
                </a:cubicBezTo>
                <a:cubicBezTo>
                  <a:pt x="2094930" y="449826"/>
                  <a:pt x="2070218" y="474536"/>
                  <a:pt x="2039736" y="474536"/>
                </a:cubicBezTo>
                <a:cubicBezTo>
                  <a:pt x="2009254" y="474536"/>
                  <a:pt x="1984543" y="449826"/>
                  <a:pt x="1984543" y="419345"/>
                </a:cubicBezTo>
                <a:cubicBezTo>
                  <a:pt x="1984543" y="388864"/>
                  <a:pt x="2009254" y="364154"/>
                  <a:pt x="2039736" y="364154"/>
                </a:cubicBezTo>
                <a:close/>
                <a:moveTo>
                  <a:pt x="1909440" y="364154"/>
                </a:moveTo>
                <a:cubicBezTo>
                  <a:pt x="1939922" y="364154"/>
                  <a:pt x="1964634" y="388864"/>
                  <a:pt x="1964634" y="419345"/>
                </a:cubicBezTo>
                <a:cubicBezTo>
                  <a:pt x="1964634" y="449826"/>
                  <a:pt x="1939922" y="474536"/>
                  <a:pt x="1909440" y="474536"/>
                </a:cubicBezTo>
                <a:cubicBezTo>
                  <a:pt x="1878957" y="474536"/>
                  <a:pt x="1854246" y="449826"/>
                  <a:pt x="1854246" y="419345"/>
                </a:cubicBezTo>
                <a:cubicBezTo>
                  <a:pt x="1854246" y="388864"/>
                  <a:pt x="1878957" y="364154"/>
                  <a:pt x="1909440" y="364154"/>
                </a:cubicBezTo>
                <a:close/>
                <a:moveTo>
                  <a:pt x="1779142" y="364154"/>
                </a:moveTo>
                <a:cubicBezTo>
                  <a:pt x="1809626" y="364154"/>
                  <a:pt x="1834337" y="388864"/>
                  <a:pt x="1834337" y="419345"/>
                </a:cubicBezTo>
                <a:cubicBezTo>
                  <a:pt x="1834337" y="449826"/>
                  <a:pt x="1809626" y="474536"/>
                  <a:pt x="1779142" y="474536"/>
                </a:cubicBezTo>
                <a:cubicBezTo>
                  <a:pt x="1748663" y="474536"/>
                  <a:pt x="1723951" y="449826"/>
                  <a:pt x="1723951" y="419345"/>
                </a:cubicBezTo>
                <a:cubicBezTo>
                  <a:pt x="1723951" y="388864"/>
                  <a:pt x="1748663" y="364154"/>
                  <a:pt x="1779142" y="364154"/>
                </a:cubicBezTo>
                <a:close/>
                <a:moveTo>
                  <a:pt x="1645508" y="364154"/>
                </a:moveTo>
                <a:cubicBezTo>
                  <a:pt x="1675988" y="364154"/>
                  <a:pt x="1700702" y="388864"/>
                  <a:pt x="1700702" y="419345"/>
                </a:cubicBezTo>
                <a:cubicBezTo>
                  <a:pt x="1700702" y="449826"/>
                  <a:pt x="1675988" y="474536"/>
                  <a:pt x="1645508" y="474536"/>
                </a:cubicBezTo>
                <a:cubicBezTo>
                  <a:pt x="1615024" y="474536"/>
                  <a:pt x="1590313" y="449826"/>
                  <a:pt x="1590313" y="419345"/>
                </a:cubicBezTo>
                <a:cubicBezTo>
                  <a:pt x="1590313" y="388864"/>
                  <a:pt x="1615024" y="364154"/>
                  <a:pt x="1645508" y="364154"/>
                </a:cubicBezTo>
                <a:close/>
                <a:moveTo>
                  <a:pt x="1515217" y="364154"/>
                </a:moveTo>
                <a:cubicBezTo>
                  <a:pt x="1545695" y="364154"/>
                  <a:pt x="1570405" y="388864"/>
                  <a:pt x="1570405" y="419345"/>
                </a:cubicBezTo>
                <a:cubicBezTo>
                  <a:pt x="1570405" y="449826"/>
                  <a:pt x="1545695" y="474536"/>
                  <a:pt x="1515217" y="474536"/>
                </a:cubicBezTo>
                <a:cubicBezTo>
                  <a:pt x="1484732" y="474536"/>
                  <a:pt x="1460020" y="449826"/>
                  <a:pt x="1460020" y="419345"/>
                </a:cubicBezTo>
                <a:cubicBezTo>
                  <a:pt x="1460020" y="388864"/>
                  <a:pt x="1484732" y="364154"/>
                  <a:pt x="1515217" y="364154"/>
                </a:cubicBezTo>
                <a:close/>
                <a:moveTo>
                  <a:pt x="1381573" y="364154"/>
                </a:moveTo>
                <a:cubicBezTo>
                  <a:pt x="1412060" y="364154"/>
                  <a:pt x="1436767" y="388864"/>
                  <a:pt x="1436767" y="419345"/>
                </a:cubicBezTo>
                <a:cubicBezTo>
                  <a:pt x="1436767" y="449826"/>
                  <a:pt x="1412060" y="474536"/>
                  <a:pt x="1381573" y="474536"/>
                </a:cubicBezTo>
                <a:cubicBezTo>
                  <a:pt x="1351097" y="474536"/>
                  <a:pt x="1326384" y="449826"/>
                  <a:pt x="1326384" y="419345"/>
                </a:cubicBezTo>
                <a:cubicBezTo>
                  <a:pt x="1326384" y="388864"/>
                  <a:pt x="1351097" y="364154"/>
                  <a:pt x="1381573" y="364154"/>
                </a:cubicBezTo>
                <a:close/>
                <a:moveTo>
                  <a:pt x="1251283" y="364154"/>
                </a:moveTo>
                <a:cubicBezTo>
                  <a:pt x="1281766" y="364154"/>
                  <a:pt x="1306476" y="388864"/>
                  <a:pt x="1306476" y="419345"/>
                </a:cubicBezTo>
                <a:cubicBezTo>
                  <a:pt x="1306476" y="449826"/>
                  <a:pt x="1281766" y="474536"/>
                  <a:pt x="1251283" y="474536"/>
                </a:cubicBezTo>
                <a:cubicBezTo>
                  <a:pt x="1220801" y="474536"/>
                  <a:pt x="1196091" y="449826"/>
                  <a:pt x="1196091" y="419345"/>
                </a:cubicBezTo>
                <a:cubicBezTo>
                  <a:pt x="1196091" y="388864"/>
                  <a:pt x="1220801" y="364154"/>
                  <a:pt x="1251283" y="364154"/>
                </a:cubicBezTo>
                <a:close/>
                <a:moveTo>
                  <a:pt x="7608850" y="247225"/>
                </a:moveTo>
                <a:cubicBezTo>
                  <a:pt x="7639332" y="247225"/>
                  <a:pt x="7664042" y="271935"/>
                  <a:pt x="7664042" y="302416"/>
                </a:cubicBezTo>
                <a:cubicBezTo>
                  <a:pt x="7664042" y="332897"/>
                  <a:pt x="7639332" y="357607"/>
                  <a:pt x="7608850" y="357607"/>
                </a:cubicBezTo>
                <a:cubicBezTo>
                  <a:pt x="7578368" y="357607"/>
                  <a:pt x="7553658" y="332897"/>
                  <a:pt x="7553658" y="302416"/>
                </a:cubicBezTo>
                <a:cubicBezTo>
                  <a:pt x="7553658" y="271935"/>
                  <a:pt x="7578368" y="247225"/>
                  <a:pt x="7608850" y="247225"/>
                </a:cubicBezTo>
                <a:close/>
                <a:moveTo>
                  <a:pt x="7481898" y="247225"/>
                </a:moveTo>
                <a:cubicBezTo>
                  <a:pt x="7512380" y="247225"/>
                  <a:pt x="7537090" y="271935"/>
                  <a:pt x="7537090" y="302416"/>
                </a:cubicBezTo>
                <a:cubicBezTo>
                  <a:pt x="7537090" y="332897"/>
                  <a:pt x="7512380" y="357607"/>
                  <a:pt x="7481898" y="357607"/>
                </a:cubicBezTo>
                <a:cubicBezTo>
                  <a:pt x="7451416" y="357607"/>
                  <a:pt x="7426706" y="332897"/>
                  <a:pt x="7426706" y="302416"/>
                </a:cubicBezTo>
                <a:cubicBezTo>
                  <a:pt x="7426706" y="271935"/>
                  <a:pt x="7451416" y="247225"/>
                  <a:pt x="7481898" y="247225"/>
                </a:cubicBezTo>
                <a:close/>
                <a:moveTo>
                  <a:pt x="5093178" y="247225"/>
                </a:moveTo>
                <a:cubicBezTo>
                  <a:pt x="5123660" y="247225"/>
                  <a:pt x="5148370" y="271935"/>
                  <a:pt x="5148370" y="302416"/>
                </a:cubicBezTo>
                <a:cubicBezTo>
                  <a:pt x="5148370" y="332897"/>
                  <a:pt x="5123660" y="357607"/>
                  <a:pt x="5093178" y="357607"/>
                </a:cubicBezTo>
                <a:cubicBezTo>
                  <a:pt x="5062696" y="357607"/>
                  <a:pt x="5037986" y="332897"/>
                  <a:pt x="5037986" y="302416"/>
                </a:cubicBezTo>
                <a:cubicBezTo>
                  <a:pt x="5037986" y="271935"/>
                  <a:pt x="5062696" y="247225"/>
                  <a:pt x="5093178" y="247225"/>
                </a:cubicBezTo>
                <a:close/>
                <a:moveTo>
                  <a:pt x="4030786" y="247225"/>
                </a:moveTo>
                <a:cubicBezTo>
                  <a:pt x="4061268" y="247225"/>
                  <a:pt x="4085978" y="271935"/>
                  <a:pt x="4085978" y="302416"/>
                </a:cubicBezTo>
                <a:cubicBezTo>
                  <a:pt x="4085978" y="332897"/>
                  <a:pt x="4061268" y="357607"/>
                  <a:pt x="4030786" y="357607"/>
                </a:cubicBezTo>
                <a:cubicBezTo>
                  <a:pt x="4000304" y="357607"/>
                  <a:pt x="3975594" y="332897"/>
                  <a:pt x="3975594" y="302416"/>
                </a:cubicBezTo>
                <a:cubicBezTo>
                  <a:pt x="3975594" y="271935"/>
                  <a:pt x="4000304" y="247225"/>
                  <a:pt x="4030786" y="247225"/>
                </a:cubicBezTo>
                <a:close/>
                <a:moveTo>
                  <a:pt x="3897148" y="247225"/>
                </a:moveTo>
                <a:cubicBezTo>
                  <a:pt x="3927630" y="247225"/>
                  <a:pt x="3952340" y="271935"/>
                  <a:pt x="3952340" y="302416"/>
                </a:cubicBezTo>
                <a:cubicBezTo>
                  <a:pt x="3952340" y="332897"/>
                  <a:pt x="3927630" y="357607"/>
                  <a:pt x="3897148" y="357607"/>
                </a:cubicBezTo>
                <a:cubicBezTo>
                  <a:pt x="3866666" y="357607"/>
                  <a:pt x="3841956" y="332897"/>
                  <a:pt x="3841956" y="302416"/>
                </a:cubicBezTo>
                <a:cubicBezTo>
                  <a:pt x="3841956" y="271935"/>
                  <a:pt x="3866666" y="247225"/>
                  <a:pt x="3897148" y="247225"/>
                </a:cubicBezTo>
                <a:close/>
                <a:moveTo>
                  <a:pt x="3763514" y="247225"/>
                </a:moveTo>
                <a:cubicBezTo>
                  <a:pt x="3793996" y="247225"/>
                  <a:pt x="3818706" y="271935"/>
                  <a:pt x="3818706" y="302416"/>
                </a:cubicBezTo>
                <a:cubicBezTo>
                  <a:pt x="3818706" y="332897"/>
                  <a:pt x="3793996" y="357607"/>
                  <a:pt x="3763514" y="357607"/>
                </a:cubicBezTo>
                <a:cubicBezTo>
                  <a:pt x="3733032" y="357607"/>
                  <a:pt x="3708322" y="332897"/>
                  <a:pt x="3708322" y="302416"/>
                </a:cubicBezTo>
                <a:cubicBezTo>
                  <a:pt x="3708322" y="271935"/>
                  <a:pt x="3733032" y="247225"/>
                  <a:pt x="3763514" y="247225"/>
                </a:cubicBezTo>
                <a:close/>
                <a:moveTo>
                  <a:pt x="3633221" y="247225"/>
                </a:moveTo>
                <a:cubicBezTo>
                  <a:pt x="3663703" y="247225"/>
                  <a:pt x="3688413" y="271935"/>
                  <a:pt x="3688413" y="302416"/>
                </a:cubicBezTo>
                <a:cubicBezTo>
                  <a:pt x="3688413" y="332897"/>
                  <a:pt x="3663703" y="357607"/>
                  <a:pt x="3633221" y="357607"/>
                </a:cubicBezTo>
                <a:cubicBezTo>
                  <a:pt x="3602739" y="357607"/>
                  <a:pt x="3578029" y="332897"/>
                  <a:pt x="3578029" y="302416"/>
                </a:cubicBezTo>
                <a:cubicBezTo>
                  <a:pt x="3578029" y="271935"/>
                  <a:pt x="3602739" y="247225"/>
                  <a:pt x="3633221" y="247225"/>
                </a:cubicBezTo>
                <a:close/>
                <a:moveTo>
                  <a:pt x="3499589" y="247225"/>
                </a:moveTo>
                <a:cubicBezTo>
                  <a:pt x="3530071" y="247225"/>
                  <a:pt x="3554781" y="271935"/>
                  <a:pt x="3554781" y="302416"/>
                </a:cubicBezTo>
                <a:cubicBezTo>
                  <a:pt x="3554781" y="332897"/>
                  <a:pt x="3530071" y="357607"/>
                  <a:pt x="3499589" y="357607"/>
                </a:cubicBezTo>
                <a:cubicBezTo>
                  <a:pt x="3469107" y="357607"/>
                  <a:pt x="3444397" y="332897"/>
                  <a:pt x="3444397" y="302416"/>
                </a:cubicBezTo>
                <a:cubicBezTo>
                  <a:pt x="3444397" y="271935"/>
                  <a:pt x="3469107" y="247225"/>
                  <a:pt x="3499589" y="247225"/>
                </a:cubicBezTo>
                <a:close/>
                <a:moveTo>
                  <a:pt x="3369293" y="247225"/>
                </a:moveTo>
                <a:cubicBezTo>
                  <a:pt x="3399775" y="247225"/>
                  <a:pt x="3424485" y="271935"/>
                  <a:pt x="3424485" y="302416"/>
                </a:cubicBezTo>
                <a:cubicBezTo>
                  <a:pt x="3424485" y="332897"/>
                  <a:pt x="3399775" y="357607"/>
                  <a:pt x="3369293" y="357607"/>
                </a:cubicBezTo>
                <a:cubicBezTo>
                  <a:pt x="3338811" y="357607"/>
                  <a:pt x="3314101" y="332897"/>
                  <a:pt x="3314101" y="302416"/>
                </a:cubicBezTo>
                <a:cubicBezTo>
                  <a:pt x="3314101" y="271935"/>
                  <a:pt x="3338811" y="247225"/>
                  <a:pt x="3369293" y="247225"/>
                </a:cubicBezTo>
                <a:close/>
                <a:moveTo>
                  <a:pt x="3235657" y="247225"/>
                </a:moveTo>
                <a:cubicBezTo>
                  <a:pt x="3266139" y="247225"/>
                  <a:pt x="3290849" y="271935"/>
                  <a:pt x="3290849" y="302416"/>
                </a:cubicBezTo>
                <a:cubicBezTo>
                  <a:pt x="3290849" y="332897"/>
                  <a:pt x="3266139" y="357607"/>
                  <a:pt x="3235657" y="357607"/>
                </a:cubicBezTo>
                <a:cubicBezTo>
                  <a:pt x="3205175" y="357607"/>
                  <a:pt x="3180465" y="332897"/>
                  <a:pt x="3180465" y="302416"/>
                </a:cubicBezTo>
                <a:cubicBezTo>
                  <a:pt x="3180465" y="271935"/>
                  <a:pt x="3205175" y="247225"/>
                  <a:pt x="3235657" y="247225"/>
                </a:cubicBezTo>
                <a:close/>
                <a:moveTo>
                  <a:pt x="3098682" y="247225"/>
                </a:moveTo>
                <a:cubicBezTo>
                  <a:pt x="3129164" y="247225"/>
                  <a:pt x="3153874" y="271935"/>
                  <a:pt x="3153874" y="302416"/>
                </a:cubicBezTo>
                <a:cubicBezTo>
                  <a:pt x="3153874" y="332897"/>
                  <a:pt x="3129164" y="357607"/>
                  <a:pt x="3098682" y="357607"/>
                </a:cubicBezTo>
                <a:cubicBezTo>
                  <a:pt x="3068200" y="357607"/>
                  <a:pt x="3043490" y="332897"/>
                  <a:pt x="3043490" y="302416"/>
                </a:cubicBezTo>
                <a:cubicBezTo>
                  <a:pt x="3043490" y="271935"/>
                  <a:pt x="3068200" y="247225"/>
                  <a:pt x="3098682" y="247225"/>
                </a:cubicBezTo>
                <a:close/>
                <a:moveTo>
                  <a:pt x="2971729" y="247225"/>
                </a:moveTo>
                <a:cubicBezTo>
                  <a:pt x="3002211" y="247225"/>
                  <a:pt x="3026921" y="271935"/>
                  <a:pt x="3026921" y="302416"/>
                </a:cubicBezTo>
                <a:cubicBezTo>
                  <a:pt x="3026921" y="332897"/>
                  <a:pt x="3002211" y="357607"/>
                  <a:pt x="2971729" y="357607"/>
                </a:cubicBezTo>
                <a:cubicBezTo>
                  <a:pt x="2941247" y="357607"/>
                  <a:pt x="2916537" y="332897"/>
                  <a:pt x="2916537" y="302416"/>
                </a:cubicBezTo>
                <a:cubicBezTo>
                  <a:pt x="2916537" y="271935"/>
                  <a:pt x="2941247" y="247225"/>
                  <a:pt x="2971729" y="247225"/>
                </a:cubicBezTo>
                <a:close/>
                <a:moveTo>
                  <a:pt x="2834862" y="247225"/>
                </a:moveTo>
                <a:cubicBezTo>
                  <a:pt x="2865342" y="247225"/>
                  <a:pt x="2890052" y="271935"/>
                  <a:pt x="2890052" y="302416"/>
                </a:cubicBezTo>
                <a:cubicBezTo>
                  <a:pt x="2890052" y="332897"/>
                  <a:pt x="2865342" y="357607"/>
                  <a:pt x="2834862" y="357607"/>
                </a:cubicBezTo>
                <a:cubicBezTo>
                  <a:pt x="2804379" y="357607"/>
                  <a:pt x="2779671" y="332897"/>
                  <a:pt x="2779671" y="302416"/>
                </a:cubicBezTo>
                <a:cubicBezTo>
                  <a:pt x="2779671" y="271935"/>
                  <a:pt x="2804379" y="247225"/>
                  <a:pt x="2834862" y="247225"/>
                </a:cubicBezTo>
                <a:close/>
                <a:moveTo>
                  <a:pt x="2570933" y="247225"/>
                </a:moveTo>
                <a:cubicBezTo>
                  <a:pt x="2601414" y="247225"/>
                  <a:pt x="2626123" y="271935"/>
                  <a:pt x="2626123" y="302416"/>
                </a:cubicBezTo>
                <a:cubicBezTo>
                  <a:pt x="2626123" y="332897"/>
                  <a:pt x="2601414" y="357607"/>
                  <a:pt x="2570933" y="357607"/>
                </a:cubicBezTo>
                <a:cubicBezTo>
                  <a:pt x="2540449" y="357607"/>
                  <a:pt x="2515738" y="332897"/>
                  <a:pt x="2515738" y="302416"/>
                </a:cubicBezTo>
                <a:cubicBezTo>
                  <a:pt x="2515738" y="271935"/>
                  <a:pt x="2540449" y="247225"/>
                  <a:pt x="2570933" y="247225"/>
                </a:cubicBezTo>
                <a:close/>
                <a:moveTo>
                  <a:pt x="2437297" y="247225"/>
                </a:moveTo>
                <a:cubicBezTo>
                  <a:pt x="2467781" y="247225"/>
                  <a:pt x="2492487" y="271935"/>
                  <a:pt x="2492487" y="302416"/>
                </a:cubicBezTo>
                <a:cubicBezTo>
                  <a:pt x="2492487" y="332897"/>
                  <a:pt x="2467781" y="357607"/>
                  <a:pt x="2437297" y="357607"/>
                </a:cubicBezTo>
                <a:cubicBezTo>
                  <a:pt x="2406818" y="357607"/>
                  <a:pt x="2382108" y="332897"/>
                  <a:pt x="2382108" y="302416"/>
                </a:cubicBezTo>
                <a:cubicBezTo>
                  <a:pt x="2382108" y="271935"/>
                  <a:pt x="2406818" y="247225"/>
                  <a:pt x="2437297" y="247225"/>
                </a:cubicBezTo>
                <a:close/>
                <a:moveTo>
                  <a:pt x="2303666" y="247225"/>
                </a:moveTo>
                <a:cubicBezTo>
                  <a:pt x="2334146" y="247225"/>
                  <a:pt x="2358856" y="271935"/>
                  <a:pt x="2358856" y="302416"/>
                </a:cubicBezTo>
                <a:cubicBezTo>
                  <a:pt x="2358856" y="332897"/>
                  <a:pt x="2334146" y="357607"/>
                  <a:pt x="2303666" y="357607"/>
                </a:cubicBezTo>
                <a:cubicBezTo>
                  <a:pt x="2273184" y="357607"/>
                  <a:pt x="2248473" y="332897"/>
                  <a:pt x="2248473" y="302416"/>
                </a:cubicBezTo>
                <a:cubicBezTo>
                  <a:pt x="2248473" y="271935"/>
                  <a:pt x="2273184" y="247225"/>
                  <a:pt x="2303666" y="247225"/>
                </a:cubicBezTo>
                <a:close/>
                <a:moveTo>
                  <a:pt x="2173372" y="247225"/>
                </a:moveTo>
                <a:cubicBezTo>
                  <a:pt x="2203857" y="247225"/>
                  <a:pt x="2228566" y="271935"/>
                  <a:pt x="2228566" y="302416"/>
                </a:cubicBezTo>
                <a:cubicBezTo>
                  <a:pt x="2228566" y="332897"/>
                  <a:pt x="2203857" y="357607"/>
                  <a:pt x="2173372" y="357607"/>
                </a:cubicBezTo>
                <a:cubicBezTo>
                  <a:pt x="2142892" y="357607"/>
                  <a:pt x="2118180" y="332897"/>
                  <a:pt x="2118180" y="302416"/>
                </a:cubicBezTo>
                <a:cubicBezTo>
                  <a:pt x="2118180" y="271935"/>
                  <a:pt x="2142892" y="247225"/>
                  <a:pt x="2173372" y="247225"/>
                </a:cubicBezTo>
                <a:close/>
                <a:moveTo>
                  <a:pt x="1909440" y="247225"/>
                </a:moveTo>
                <a:cubicBezTo>
                  <a:pt x="1939922" y="247225"/>
                  <a:pt x="1964634" y="271935"/>
                  <a:pt x="1964634" y="302416"/>
                </a:cubicBezTo>
                <a:cubicBezTo>
                  <a:pt x="1964634" y="332897"/>
                  <a:pt x="1939922" y="357607"/>
                  <a:pt x="1909440" y="357607"/>
                </a:cubicBezTo>
                <a:cubicBezTo>
                  <a:pt x="1878957" y="357607"/>
                  <a:pt x="1854246" y="332897"/>
                  <a:pt x="1854246" y="302416"/>
                </a:cubicBezTo>
                <a:cubicBezTo>
                  <a:pt x="1854246" y="271935"/>
                  <a:pt x="1878957" y="247225"/>
                  <a:pt x="1909440" y="247225"/>
                </a:cubicBezTo>
                <a:close/>
                <a:moveTo>
                  <a:pt x="1779142" y="247225"/>
                </a:moveTo>
                <a:cubicBezTo>
                  <a:pt x="1809626" y="247225"/>
                  <a:pt x="1834337" y="271935"/>
                  <a:pt x="1834337" y="302416"/>
                </a:cubicBezTo>
                <a:cubicBezTo>
                  <a:pt x="1834337" y="332897"/>
                  <a:pt x="1809626" y="357607"/>
                  <a:pt x="1779142" y="357607"/>
                </a:cubicBezTo>
                <a:cubicBezTo>
                  <a:pt x="1748663" y="357607"/>
                  <a:pt x="1723951" y="332897"/>
                  <a:pt x="1723951" y="302416"/>
                </a:cubicBezTo>
                <a:cubicBezTo>
                  <a:pt x="1723951" y="271935"/>
                  <a:pt x="1748663" y="247225"/>
                  <a:pt x="1779142" y="247225"/>
                </a:cubicBezTo>
                <a:close/>
                <a:moveTo>
                  <a:pt x="1645508" y="247225"/>
                </a:moveTo>
                <a:cubicBezTo>
                  <a:pt x="1675988" y="247225"/>
                  <a:pt x="1700702" y="271935"/>
                  <a:pt x="1700702" y="302416"/>
                </a:cubicBezTo>
                <a:cubicBezTo>
                  <a:pt x="1700702" y="332897"/>
                  <a:pt x="1675988" y="357607"/>
                  <a:pt x="1645508" y="357607"/>
                </a:cubicBezTo>
                <a:cubicBezTo>
                  <a:pt x="1615027" y="357607"/>
                  <a:pt x="1590313" y="332897"/>
                  <a:pt x="1590313" y="302416"/>
                </a:cubicBezTo>
                <a:cubicBezTo>
                  <a:pt x="1590313" y="271935"/>
                  <a:pt x="1615027" y="247225"/>
                  <a:pt x="1645508" y="247225"/>
                </a:cubicBezTo>
                <a:close/>
                <a:moveTo>
                  <a:pt x="1515217" y="247225"/>
                </a:moveTo>
                <a:cubicBezTo>
                  <a:pt x="1545695" y="247225"/>
                  <a:pt x="1570405" y="271935"/>
                  <a:pt x="1570405" y="302416"/>
                </a:cubicBezTo>
                <a:cubicBezTo>
                  <a:pt x="1570405" y="332897"/>
                  <a:pt x="1545695" y="357607"/>
                  <a:pt x="1515217" y="357607"/>
                </a:cubicBezTo>
                <a:cubicBezTo>
                  <a:pt x="1484732" y="357607"/>
                  <a:pt x="1460020" y="332897"/>
                  <a:pt x="1460020" y="302416"/>
                </a:cubicBezTo>
                <a:cubicBezTo>
                  <a:pt x="1460020" y="271935"/>
                  <a:pt x="1484732" y="247225"/>
                  <a:pt x="1515217" y="247225"/>
                </a:cubicBezTo>
                <a:close/>
                <a:moveTo>
                  <a:pt x="1381573" y="247225"/>
                </a:moveTo>
                <a:cubicBezTo>
                  <a:pt x="1412060" y="247225"/>
                  <a:pt x="1436767" y="271935"/>
                  <a:pt x="1436767" y="302416"/>
                </a:cubicBezTo>
                <a:cubicBezTo>
                  <a:pt x="1436767" y="332897"/>
                  <a:pt x="1412060" y="357607"/>
                  <a:pt x="1381573" y="357607"/>
                </a:cubicBezTo>
                <a:cubicBezTo>
                  <a:pt x="1351097" y="357607"/>
                  <a:pt x="1326384" y="332897"/>
                  <a:pt x="1326384" y="302416"/>
                </a:cubicBezTo>
                <a:cubicBezTo>
                  <a:pt x="1326384" y="271935"/>
                  <a:pt x="1351097" y="247225"/>
                  <a:pt x="1381573" y="247225"/>
                </a:cubicBezTo>
                <a:close/>
                <a:moveTo>
                  <a:pt x="7481898" y="120271"/>
                </a:moveTo>
                <a:cubicBezTo>
                  <a:pt x="7512380" y="120271"/>
                  <a:pt x="7537090" y="144981"/>
                  <a:pt x="7537090" y="175462"/>
                </a:cubicBezTo>
                <a:cubicBezTo>
                  <a:pt x="7537090" y="205943"/>
                  <a:pt x="7512380" y="230653"/>
                  <a:pt x="7481898" y="230653"/>
                </a:cubicBezTo>
                <a:cubicBezTo>
                  <a:pt x="7451416" y="230653"/>
                  <a:pt x="7426706" y="205943"/>
                  <a:pt x="7426706" y="175462"/>
                </a:cubicBezTo>
                <a:cubicBezTo>
                  <a:pt x="7426706" y="144981"/>
                  <a:pt x="7451416" y="120271"/>
                  <a:pt x="7481898" y="120271"/>
                </a:cubicBezTo>
                <a:close/>
                <a:moveTo>
                  <a:pt x="7341580" y="120271"/>
                </a:moveTo>
                <a:cubicBezTo>
                  <a:pt x="7372062" y="120271"/>
                  <a:pt x="7396772" y="144981"/>
                  <a:pt x="7396772" y="175462"/>
                </a:cubicBezTo>
                <a:cubicBezTo>
                  <a:pt x="7396772" y="205943"/>
                  <a:pt x="7372062" y="230653"/>
                  <a:pt x="7341580" y="230653"/>
                </a:cubicBezTo>
                <a:cubicBezTo>
                  <a:pt x="7311098" y="230653"/>
                  <a:pt x="7286388" y="205943"/>
                  <a:pt x="7286388" y="175462"/>
                </a:cubicBezTo>
                <a:cubicBezTo>
                  <a:pt x="7286388" y="144981"/>
                  <a:pt x="7311098" y="120271"/>
                  <a:pt x="7341580" y="120271"/>
                </a:cubicBezTo>
                <a:close/>
                <a:moveTo>
                  <a:pt x="7211288" y="120271"/>
                </a:moveTo>
                <a:cubicBezTo>
                  <a:pt x="7241770" y="120271"/>
                  <a:pt x="7266480" y="144981"/>
                  <a:pt x="7266480" y="175462"/>
                </a:cubicBezTo>
                <a:cubicBezTo>
                  <a:pt x="7266480" y="205943"/>
                  <a:pt x="7241770" y="230653"/>
                  <a:pt x="7211288" y="230653"/>
                </a:cubicBezTo>
                <a:cubicBezTo>
                  <a:pt x="7180806" y="230653"/>
                  <a:pt x="7156096" y="205943"/>
                  <a:pt x="7156096" y="175462"/>
                </a:cubicBezTo>
                <a:cubicBezTo>
                  <a:pt x="7156096" y="144981"/>
                  <a:pt x="7180806" y="120271"/>
                  <a:pt x="7211288" y="120271"/>
                </a:cubicBezTo>
                <a:close/>
                <a:moveTo>
                  <a:pt x="5223474" y="120271"/>
                </a:moveTo>
                <a:cubicBezTo>
                  <a:pt x="5253956" y="120271"/>
                  <a:pt x="5278666" y="144981"/>
                  <a:pt x="5278666" y="175462"/>
                </a:cubicBezTo>
                <a:cubicBezTo>
                  <a:pt x="5278666" y="205943"/>
                  <a:pt x="5253956" y="230653"/>
                  <a:pt x="5223474" y="230653"/>
                </a:cubicBezTo>
                <a:cubicBezTo>
                  <a:pt x="5192992" y="230653"/>
                  <a:pt x="5168282" y="205943"/>
                  <a:pt x="5168282" y="175462"/>
                </a:cubicBezTo>
                <a:cubicBezTo>
                  <a:pt x="5168282" y="144981"/>
                  <a:pt x="5192992" y="120271"/>
                  <a:pt x="5223474" y="120271"/>
                </a:cubicBezTo>
                <a:close/>
                <a:moveTo>
                  <a:pt x="5093178" y="120271"/>
                </a:moveTo>
                <a:cubicBezTo>
                  <a:pt x="5123660" y="120271"/>
                  <a:pt x="5148370" y="144981"/>
                  <a:pt x="5148370" y="175462"/>
                </a:cubicBezTo>
                <a:cubicBezTo>
                  <a:pt x="5148370" y="205943"/>
                  <a:pt x="5123660" y="230653"/>
                  <a:pt x="5093178" y="230653"/>
                </a:cubicBezTo>
                <a:cubicBezTo>
                  <a:pt x="5062696" y="230653"/>
                  <a:pt x="5037986" y="205943"/>
                  <a:pt x="5037986" y="175462"/>
                </a:cubicBezTo>
                <a:cubicBezTo>
                  <a:pt x="5037986" y="144981"/>
                  <a:pt x="5062696" y="120271"/>
                  <a:pt x="5093178" y="120271"/>
                </a:cubicBezTo>
                <a:close/>
                <a:moveTo>
                  <a:pt x="4161077" y="120271"/>
                </a:moveTo>
                <a:cubicBezTo>
                  <a:pt x="4191559" y="120271"/>
                  <a:pt x="4216269" y="144981"/>
                  <a:pt x="4216269" y="175462"/>
                </a:cubicBezTo>
                <a:cubicBezTo>
                  <a:pt x="4216269" y="205943"/>
                  <a:pt x="4191559" y="230653"/>
                  <a:pt x="4161077" y="230653"/>
                </a:cubicBezTo>
                <a:cubicBezTo>
                  <a:pt x="4130595" y="230653"/>
                  <a:pt x="4105885" y="205943"/>
                  <a:pt x="4105885" y="175462"/>
                </a:cubicBezTo>
                <a:cubicBezTo>
                  <a:pt x="4105885" y="144981"/>
                  <a:pt x="4130595" y="120271"/>
                  <a:pt x="4161077" y="120271"/>
                </a:cubicBezTo>
                <a:close/>
                <a:moveTo>
                  <a:pt x="4030786" y="120271"/>
                </a:moveTo>
                <a:cubicBezTo>
                  <a:pt x="4061268" y="120271"/>
                  <a:pt x="4085978" y="144981"/>
                  <a:pt x="4085978" y="175462"/>
                </a:cubicBezTo>
                <a:cubicBezTo>
                  <a:pt x="4085978" y="205943"/>
                  <a:pt x="4061268" y="230653"/>
                  <a:pt x="4030786" y="230653"/>
                </a:cubicBezTo>
                <a:cubicBezTo>
                  <a:pt x="4000304" y="230653"/>
                  <a:pt x="3975594" y="205943"/>
                  <a:pt x="3975594" y="175462"/>
                </a:cubicBezTo>
                <a:cubicBezTo>
                  <a:pt x="3975594" y="144981"/>
                  <a:pt x="4000304" y="120271"/>
                  <a:pt x="4030786" y="120271"/>
                </a:cubicBezTo>
                <a:close/>
                <a:moveTo>
                  <a:pt x="3897148" y="120271"/>
                </a:moveTo>
                <a:cubicBezTo>
                  <a:pt x="3927630" y="120271"/>
                  <a:pt x="3952340" y="144981"/>
                  <a:pt x="3952340" y="175462"/>
                </a:cubicBezTo>
                <a:cubicBezTo>
                  <a:pt x="3952340" y="205943"/>
                  <a:pt x="3927630" y="230653"/>
                  <a:pt x="3897148" y="230653"/>
                </a:cubicBezTo>
                <a:cubicBezTo>
                  <a:pt x="3866666" y="230653"/>
                  <a:pt x="3841956" y="205943"/>
                  <a:pt x="3841956" y="175462"/>
                </a:cubicBezTo>
                <a:cubicBezTo>
                  <a:pt x="3841956" y="144981"/>
                  <a:pt x="3866666" y="120271"/>
                  <a:pt x="3897148" y="120271"/>
                </a:cubicBezTo>
                <a:close/>
                <a:moveTo>
                  <a:pt x="3763514" y="120271"/>
                </a:moveTo>
                <a:cubicBezTo>
                  <a:pt x="3793996" y="120271"/>
                  <a:pt x="3818706" y="144981"/>
                  <a:pt x="3818706" y="175462"/>
                </a:cubicBezTo>
                <a:cubicBezTo>
                  <a:pt x="3818706" y="205943"/>
                  <a:pt x="3793996" y="230653"/>
                  <a:pt x="3763514" y="230653"/>
                </a:cubicBezTo>
                <a:cubicBezTo>
                  <a:pt x="3733032" y="230653"/>
                  <a:pt x="3708322" y="205943"/>
                  <a:pt x="3708322" y="175462"/>
                </a:cubicBezTo>
                <a:cubicBezTo>
                  <a:pt x="3708322" y="144981"/>
                  <a:pt x="3733032" y="120271"/>
                  <a:pt x="3763514" y="120271"/>
                </a:cubicBezTo>
                <a:close/>
                <a:moveTo>
                  <a:pt x="3633221" y="120271"/>
                </a:moveTo>
                <a:cubicBezTo>
                  <a:pt x="3663703" y="120271"/>
                  <a:pt x="3688413" y="144981"/>
                  <a:pt x="3688413" y="175462"/>
                </a:cubicBezTo>
                <a:cubicBezTo>
                  <a:pt x="3688413" y="205943"/>
                  <a:pt x="3663703" y="230653"/>
                  <a:pt x="3633221" y="230653"/>
                </a:cubicBezTo>
                <a:cubicBezTo>
                  <a:pt x="3602739" y="230653"/>
                  <a:pt x="3578029" y="205943"/>
                  <a:pt x="3578029" y="175462"/>
                </a:cubicBezTo>
                <a:cubicBezTo>
                  <a:pt x="3578029" y="144981"/>
                  <a:pt x="3602739" y="120271"/>
                  <a:pt x="3633221" y="120271"/>
                </a:cubicBezTo>
                <a:close/>
                <a:moveTo>
                  <a:pt x="3499589" y="120271"/>
                </a:moveTo>
                <a:cubicBezTo>
                  <a:pt x="3530071" y="120271"/>
                  <a:pt x="3554781" y="144981"/>
                  <a:pt x="3554781" y="175462"/>
                </a:cubicBezTo>
                <a:cubicBezTo>
                  <a:pt x="3554781" y="205943"/>
                  <a:pt x="3530071" y="230653"/>
                  <a:pt x="3499589" y="230653"/>
                </a:cubicBezTo>
                <a:cubicBezTo>
                  <a:pt x="3469107" y="230653"/>
                  <a:pt x="3444397" y="205943"/>
                  <a:pt x="3444397" y="175462"/>
                </a:cubicBezTo>
                <a:cubicBezTo>
                  <a:pt x="3444397" y="144981"/>
                  <a:pt x="3469107" y="120271"/>
                  <a:pt x="3499589" y="120271"/>
                </a:cubicBezTo>
                <a:close/>
                <a:moveTo>
                  <a:pt x="3369293" y="120271"/>
                </a:moveTo>
                <a:cubicBezTo>
                  <a:pt x="3399775" y="120271"/>
                  <a:pt x="3424485" y="144981"/>
                  <a:pt x="3424485" y="175462"/>
                </a:cubicBezTo>
                <a:cubicBezTo>
                  <a:pt x="3424485" y="205943"/>
                  <a:pt x="3399775" y="230653"/>
                  <a:pt x="3369293" y="230653"/>
                </a:cubicBezTo>
                <a:cubicBezTo>
                  <a:pt x="3338811" y="230653"/>
                  <a:pt x="3314101" y="205943"/>
                  <a:pt x="3314101" y="175462"/>
                </a:cubicBezTo>
                <a:cubicBezTo>
                  <a:pt x="3314101" y="144981"/>
                  <a:pt x="3338811" y="120271"/>
                  <a:pt x="3369293" y="120271"/>
                </a:cubicBezTo>
                <a:close/>
                <a:moveTo>
                  <a:pt x="3235657" y="120271"/>
                </a:moveTo>
                <a:cubicBezTo>
                  <a:pt x="3266139" y="120271"/>
                  <a:pt x="3290849" y="144981"/>
                  <a:pt x="3290849" y="175462"/>
                </a:cubicBezTo>
                <a:cubicBezTo>
                  <a:pt x="3290849" y="205943"/>
                  <a:pt x="3266139" y="230653"/>
                  <a:pt x="3235657" y="230653"/>
                </a:cubicBezTo>
                <a:cubicBezTo>
                  <a:pt x="3205175" y="230653"/>
                  <a:pt x="3180465" y="205943"/>
                  <a:pt x="3180465" y="175462"/>
                </a:cubicBezTo>
                <a:cubicBezTo>
                  <a:pt x="3180465" y="144981"/>
                  <a:pt x="3205175" y="120271"/>
                  <a:pt x="3235657" y="120271"/>
                </a:cubicBezTo>
                <a:close/>
                <a:moveTo>
                  <a:pt x="3098682" y="120271"/>
                </a:moveTo>
                <a:cubicBezTo>
                  <a:pt x="3129164" y="120271"/>
                  <a:pt x="3153874" y="144981"/>
                  <a:pt x="3153874" y="175462"/>
                </a:cubicBezTo>
                <a:cubicBezTo>
                  <a:pt x="3153874" y="205943"/>
                  <a:pt x="3129164" y="230653"/>
                  <a:pt x="3098682" y="230653"/>
                </a:cubicBezTo>
                <a:cubicBezTo>
                  <a:pt x="3068200" y="230653"/>
                  <a:pt x="3043490" y="205943"/>
                  <a:pt x="3043490" y="175462"/>
                </a:cubicBezTo>
                <a:cubicBezTo>
                  <a:pt x="3043490" y="144981"/>
                  <a:pt x="3068200" y="120271"/>
                  <a:pt x="3098682" y="120271"/>
                </a:cubicBezTo>
                <a:close/>
                <a:moveTo>
                  <a:pt x="2971729" y="120271"/>
                </a:moveTo>
                <a:cubicBezTo>
                  <a:pt x="3002211" y="120271"/>
                  <a:pt x="3026921" y="144981"/>
                  <a:pt x="3026921" y="175462"/>
                </a:cubicBezTo>
                <a:cubicBezTo>
                  <a:pt x="3026921" y="205943"/>
                  <a:pt x="3002211" y="230653"/>
                  <a:pt x="2971729" y="230653"/>
                </a:cubicBezTo>
                <a:cubicBezTo>
                  <a:pt x="2941247" y="230653"/>
                  <a:pt x="2916537" y="205943"/>
                  <a:pt x="2916537" y="175462"/>
                </a:cubicBezTo>
                <a:cubicBezTo>
                  <a:pt x="2916537" y="144981"/>
                  <a:pt x="2941247" y="120271"/>
                  <a:pt x="2971729" y="120271"/>
                </a:cubicBezTo>
                <a:close/>
                <a:moveTo>
                  <a:pt x="2707903" y="120271"/>
                </a:moveTo>
                <a:cubicBezTo>
                  <a:pt x="2738390" y="120271"/>
                  <a:pt x="2763100" y="144981"/>
                  <a:pt x="2763100" y="175462"/>
                </a:cubicBezTo>
                <a:cubicBezTo>
                  <a:pt x="2763100" y="205943"/>
                  <a:pt x="2738390" y="230653"/>
                  <a:pt x="2707903" y="230653"/>
                </a:cubicBezTo>
                <a:cubicBezTo>
                  <a:pt x="2677427" y="230653"/>
                  <a:pt x="2652715" y="205943"/>
                  <a:pt x="2652715" y="175462"/>
                </a:cubicBezTo>
                <a:cubicBezTo>
                  <a:pt x="2652715" y="144981"/>
                  <a:pt x="2677427" y="120271"/>
                  <a:pt x="2707903" y="120271"/>
                </a:cubicBezTo>
                <a:close/>
                <a:moveTo>
                  <a:pt x="2570933" y="120271"/>
                </a:moveTo>
                <a:cubicBezTo>
                  <a:pt x="2601414" y="120271"/>
                  <a:pt x="2626123" y="144981"/>
                  <a:pt x="2626123" y="175462"/>
                </a:cubicBezTo>
                <a:cubicBezTo>
                  <a:pt x="2626123" y="205943"/>
                  <a:pt x="2601414" y="230653"/>
                  <a:pt x="2570933" y="230653"/>
                </a:cubicBezTo>
                <a:cubicBezTo>
                  <a:pt x="2540449" y="230653"/>
                  <a:pt x="2515738" y="205943"/>
                  <a:pt x="2515738" y="175462"/>
                </a:cubicBezTo>
                <a:cubicBezTo>
                  <a:pt x="2515738" y="144981"/>
                  <a:pt x="2540449" y="120271"/>
                  <a:pt x="2570933" y="120271"/>
                </a:cubicBezTo>
                <a:close/>
                <a:moveTo>
                  <a:pt x="2437297" y="120271"/>
                </a:moveTo>
                <a:cubicBezTo>
                  <a:pt x="2467781" y="120271"/>
                  <a:pt x="2492487" y="144981"/>
                  <a:pt x="2492487" y="175462"/>
                </a:cubicBezTo>
                <a:cubicBezTo>
                  <a:pt x="2492487" y="205943"/>
                  <a:pt x="2467781" y="230653"/>
                  <a:pt x="2437297" y="230653"/>
                </a:cubicBezTo>
                <a:cubicBezTo>
                  <a:pt x="2406818" y="230653"/>
                  <a:pt x="2382108" y="205943"/>
                  <a:pt x="2382108" y="175462"/>
                </a:cubicBezTo>
                <a:cubicBezTo>
                  <a:pt x="2382108" y="144981"/>
                  <a:pt x="2406818" y="120271"/>
                  <a:pt x="2437297" y="120271"/>
                </a:cubicBezTo>
                <a:close/>
                <a:moveTo>
                  <a:pt x="2303666" y="120271"/>
                </a:moveTo>
                <a:cubicBezTo>
                  <a:pt x="2334146" y="120271"/>
                  <a:pt x="2358856" y="144981"/>
                  <a:pt x="2358856" y="175462"/>
                </a:cubicBezTo>
                <a:cubicBezTo>
                  <a:pt x="2358856" y="205943"/>
                  <a:pt x="2334146" y="230653"/>
                  <a:pt x="2303666" y="230653"/>
                </a:cubicBezTo>
                <a:cubicBezTo>
                  <a:pt x="2273184" y="230653"/>
                  <a:pt x="2248473" y="205943"/>
                  <a:pt x="2248473" y="175462"/>
                </a:cubicBezTo>
                <a:cubicBezTo>
                  <a:pt x="2248473" y="144981"/>
                  <a:pt x="2273184" y="120271"/>
                  <a:pt x="2303666" y="120271"/>
                </a:cubicBezTo>
                <a:close/>
                <a:moveTo>
                  <a:pt x="2173372" y="120271"/>
                </a:moveTo>
                <a:cubicBezTo>
                  <a:pt x="2203857" y="120271"/>
                  <a:pt x="2228566" y="144981"/>
                  <a:pt x="2228566" y="175462"/>
                </a:cubicBezTo>
                <a:cubicBezTo>
                  <a:pt x="2228566" y="205943"/>
                  <a:pt x="2203857" y="230653"/>
                  <a:pt x="2173372" y="230653"/>
                </a:cubicBezTo>
                <a:cubicBezTo>
                  <a:pt x="2142892" y="230653"/>
                  <a:pt x="2118180" y="205943"/>
                  <a:pt x="2118180" y="175462"/>
                </a:cubicBezTo>
                <a:cubicBezTo>
                  <a:pt x="2118180" y="144981"/>
                  <a:pt x="2142892" y="120271"/>
                  <a:pt x="2173372" y="120271"/>
                </a:cubicBezTo>
                <a:close/>
                <a:moveTo>
                  <a:pt x="7341580" y="0"/>
                </a:moveTo>
                <a:cubicBezTo>
                  <a:pt x="7372062" y="0"/>
                  <a:pt x="7396772" y="24710"/>
                  <a:pt x="7396772" y="55191"/>
                </a:cubicBezTo>
                <a:cubicBezTo>
                  <a:pt x="7396772" y="85672"/>
                  <a:pt x="7372062" y="110382"/>
                  <a:pt x="7341580" y="110382"/>
                </a:cubicBezTo>
                <a:cubicBezTo>
                  <a:pt x="7311098" y="110382"/>
                  <a:pt x="7286388" y="85672"/>
                  <a:pt x="7286388" y="55191"/>
                </a:cubicBezTo>
                <a:cubicBezTo>
                  <a:pt x="7286388" y="24710"/>
                  <a:pt x="7311098" y="0"/>
                  <a:pt x="7341580" y="0"/>
                </a:cubicBezTo>
                <a:close/>
                <a:moveTo>
                  <a:pt x="4294713" y="0"/>
                </a:moveTo>
                <a:cubicBezTo>
                  <a:pt x="4325195" y="0"/>
                  <a:pt x="4349905" y="24710"/>
                  <a:pt x="4349905" y="55191"/>
                </a:cubicBezTo>
                <a:cubicBezTo>
                  <a:pt x="4349905" y="85672"/>
                  <a:pt x="4325195" y="110382"/>
                  <a:pt x="4294713" y="110382"/>
                </a:cubicBezTo>
                <a:cubicBezTo>
                  <a:pt x="4264231" y="110382"/>
                  <a:pt x="4239521" y="85672"/>
                  <a:pt x="4239521" y="55191"/>
                </a:cubicBezTo>
                <a:cubicBezTo>
                  <a:pt x="4239521" y="24710"/>
                  <a:pt x="4264231" y="0"/>
                  <a:pt x="4294713" y="0"/>
                </a:cubicBezTo>
                <a:close/>
                <a:moveTo>
                  <a:pt x="4161077" y="0"/>
                </a:moveTo>
                <a:cubicBezTo>
                  <a:pt x="4191559" y="0"/>
                  <a:pt x="4216269" y="24710"/>
                  <a:pt x="4216269" y="55191"/>
                </a:cubicBezTo>
                <a:cubicBezTo>
                  <a:pt x="4216269" y="85672"/>
                  <a:pt x="4191559" y="110382"/>
                  <a:pt x="4161077" y="110382"/>
                </a:cubicBezTo>
                <a:cubicBezTo>
                  <a:pt x="4130595" y="110382"/>
                  <a:pt x="4105885" y="85672"/>
                  <a:pt x="4105885" y="55191"/>
                </a:cubicBezTo>
                <a:cubicBezTo>
                  <a:pt x="4105885" y="24710"/>
                  <a:pt x="4130595" y="0"/>
                  <a:pt x="4161077" y="0"/>
                </a:cubicBezTo>
                <a:close/>
                <a:moveTo>
                  <a:pt x="4030786" y="0"/>
                </a:moveTo>
                <a:cubicBezTo>
                  <a:pt x="4061268" y="0"/>
                  <a:pt x="4085978" y="24710"/>
                  <a:pt x="4085978" y="55191"/>
                </a:cubicBezTo>
                <a:cubicBezTo>
                  <a:pt x="4085978" y="85672"/>
                  <a:pt x="4061268" y="110382"/>
                  <a:pt x="4030786" y="110382"/>
                </a:cubicBezTo>
                <a:cubicBezTo>
                  <a:pt x="4000304" y="110382"/>
                  <a:pt x="3975594" y="85672"/>
                  <a:pt x="3975594" y="55191"/>
                </a:cubicBezTo>
                <a:cubicBezTo>
                  <a:pt x="3975594" y="24710"/>
                  <a:pt x="4000304" y="0"/>
                  <a:pt x="4030786" y="0"/>
                </a:cubicBezTo>
                <a:close/>
                <a:moveTo>
                  <a:pt x="3897148" y="0"/>
                </a:moveTo>
                <a:cubicBezTo>
                  <a:pt x="3927630" y="0"/>
                  <a:pt x="3952340" y="24710"/>
                  <a:pt x="3952340" y="55191"/>
                </a:cubicBezTo>
                <a:cubicBezTo>
                  <a:pt x="3952340" y="85672"/>
                  <a:pt x="3927630" y="110382"/>
                  <a:pt x="3897148" y="110382"/>
                </a:cubicBezTo>
                <a:cubicBezTo>
                  <a:pt x="3866666" y="110382"/>
                  <a:pt x="3841956" y="85672"/>
                  <a:pt x="3841956" y="55191"/>
                </a:cubicBezTo>
                <a:cubicBezTo>
                  <a:pt x="3841956" y="24710"/>
                  <a:pt x="3866666" y="0"/>
                  <a:pt x="3897148" y="0"/>
                </a:cubicBezTo>
                <a:close/>
                <a:moveTo>
                  <a:pt x="3763514" y="0"/>
                </a:moveTo>
                <a:cubicBezTo>
                  <a:pt x="3793996" y="0"/>
                  <a:pt x="3818706" y="24710"/>
                  <a:pt x="3818706" y="55191"/>
                </a:cubicBezTo>
                <a:cubicBezTo>
                  <a:pt x="3818706" y="85672"/>
                  <a:pt x="3793996" y="110382"/>
                  <a:pt x="3763514" y="110382"/>
                </a:cubicBezTo>
                <a:cubicBezTo>
                  <a:pt x="3733032" y="110382"/>
                  <a:pt x="3708322" y="85672"/>
                  <a:pt x="3708322" y="55191"/>
                </a:cubicBezTo>
                <a:cubicBezTo>
                  <a:pt x="3708322" y="24710"/>
                  <a:pt x="3733032" y="0"/>
                  <a:pt x="3763514" y="0"/>
                </a:cubicBezTo>
                <a:close/>
                <a:moveTo>
                  <a:pt x="3633221" y="0"/>
                </a:moveTo>
                <a:cubicBezTo>
                  <a:pt x="3663703" y="0"/>
                  <a:pt x="3688413" y="24710"/>
                  <a:pt x="3688413" y="55191"/>
                </a:cubicBezTo>
                <a:cubicBezTo>
                  <a:pt x="3688413" y="85672"/>
                  <a:pt x="3663703" y="110382"/>
                  <a:pt x="3633221" y="110382"/>
                </a:cubicBezTo>
                <a:cubicBezTo>
                  <a:pt x="3602739" y="110382"/>
                  <a:pt x="3578029" y="85672"/>
                  <a:pt x="3578029" y="55191"/>
                </a:cubicBezTo>
                <a:cubicBezTo>
                  <a:pt x="3578029" y="24710"/>
                  <a:pt x="3602739" y="0"/>
                  <a:pt x="3633221" y="0"/>
                </a:cubicBezTo>
                <a:close/>
                <a:moveTo>
                  <a:pt x="3499589" y="0"/>
                </a:moveTo>
                <a:cubicBezTo>
                  <a:pt x="3530071" y="0"/>
                  <a:pt x="3554781" y="24710"/>
                  <a:pt x="3554781" y="55191"/>
                </a:cubicBezTo>
                <a:cubicBezTo>
                  <a:pt x="3554781" y="85672"/>
                  <a:pt x="3530071" y="110382"/>
                  <a:pt x="3499589" y="110382"/>
                </a:cubicBezTo>
                <a:cubicBezTo>
                  <a:pt x="3469107" y="110382"/>
                  <a:pt x="3444397" y="85672"/>
                  <a:pt x="3444397" y="55191"/>
                </a:cubicBezTo>
                <a:cubicBezTo>
                  <a:pt x="3444397" y="24710"/>
                  <a:pt x="3469107" y="0"/>
                  <a:pt x="3499589" y="0"/>
                </a:cubicBezTo>
                <a:close/>
                <a:moveTo>
                  <a:pt x="3369293" y="0"/>
                </a:moveTo>
                <a:cubicBezTo>
                  <a:pt x="3399775" y="0"/>
                  <a:pt x="3424485" y="24710"/>
                  <a:pt x="3424485" y="55191"/>
                </a:cubicBezTo>
                <a:cubicBezTo>
                  <a:pt x="3424485" y="85672"/>
                  <a:pt x="3399775" y="110382"/>
                  <a:pt x="3369293" y="110382"/>
                </a:cubicBezTo>
                <a:cubicBezTo>
                  <a:pt x="3338811" y="110382"/>
                  <a:pt x="3314101" y="85672"/>
                  <a:pt x="3314101" y="55191"/>
                </a:cubicBezTo>
                <a:cubicBezTo>
                  <a:pt x="3314101" y="24710"/>
                  <a:pt x="3338811" y="0"/>
                  <a:pt x="3369293" y="0"/>
                </a:cubicBezTo>
                <a:close/>
                <a:moveTo>
                  <a:pt x="3235657" y="0"/>
                </a:moveTo>
                <a:cubicBezTo>
                  <a:pt x="3266139" y="0"/>
                  <a:pt x="3290849" y="24710"/>
                  <a:pt x="3290849" y="55191"/>
                </a:cubicBezTo>
                <a:cubicBezTo>
                  <a:pt x="3290849" y="85672"/>
                  <a:pt x="3266139" y="110382"/>
                  <a:pt x="3235657" y="110382"/>
                </a:cubicBezTo>
                <a:cubicBezTo>
                  <a:pt x="3205175" y="110382"/>
                  <a:pt x="3180465" y="85672"/>
                  <a:pt x="3180465" y="55191"/>
                </a:cubicBezTo>
                <a:cubicBezTo>
                  <a:pt x="3180465" y="24710"/>
                  <a:pt x="3205175" y="0"/>
                  <a:pt x="3235657" y="0"/>
                </a:cubicBezTo>
                <a:close/>
                <a:moveTo>
                  <a:pt x="2834862" y="0"/>
                </a:moveTo>
                <a:cubicBezTo>
                  <a:pt x="2865342" y="0"/>
                  <a:pt x="2890052" y="24710"/>
                  <a:pt x="2890052" y="55191"/>
                </a:cubicBezTo>
                <a:cubicBezTo>
                  <a:pt x="2890052" y="85672"/>
                  <a:pt x="2865342" y="110382"/>
                  <a:pt x="2834862" y="110382"/>
                </a:cubicBezTo>
                <a:cubicBezTo>
                  <a:pt x="2804379" y="110382"/>
                  <a:pt x="2779671" y="85672"/>
                  <a:pt x="2779671" y="55191"/>
                </a:cubicBezTo>
                <a:cubicBezTo>
                  <a:pt x="2779671" y="24710"/>
                  <a:pt x="2804379" y="0"/>
                  <a:pt x="2834862" y="0"/>
                </a:cubicBezTo>
                <a:close/>
                <a:moveTo>
                  <a:pt x="2707903" y="0"/>
                </a:moveTo>
                <a:cubicBezTo>
                  <a:pt x="2738390" y="0"/>
                  <a:pt x="2763100" y="24710"/>
                  <a:pt x="2763100" y="55191"/>
                </a:cubicBezTo>
                <a:cubicBezTo>
                  <a:pt x="2763100" y="85672"/>
                  <a:pt x="2738390" y="110382"/>
                  <a:pt x="2707903" y="110382"/>
                </a:cubicBezTo>
                <a:cubicBezTo>
                  <a:pt x="2677427" y="110382"/>
                  <a:pt x="2652715" y="85672"/>
                  <a:pt x="2652715" y="55191"/>
                </a:cubicBezTo>
                <a:cubicBezTo>
                  <a:pt x="2652715" y="24710"/>
                  <a:pt x="2677427" y="0"/>
                  <a:pt x="2707903" y="0"/>
                </a:cubicBezTo>
                <a:close/>
                <a:moveTo>
                  <a:pt x="2570933" y="0"/>
                </a:moveTo>
                <a:cubicBezTo>
                  <a:pt x="2601414" y="0"/>
                  <a:pt x="2626123" y="24710"/>
                  <a:pt x="2626123" y="55191"/>
                </a:cubicBezTo>
                <a:cubicBezTo>
                  <a:pt x="2626123" y="85672"/>
                  <a:pt x="2601414" y="110382"/>
                  <a:pt x="2570933" y="110382"/>
                </a:cubicBezTo>
                <a:cubicBezTo>
                  <a:pt x="2540449" y="110382"/>
                  <a:pt x="2515738" y="85672"/>
                  <a:pt x="2515738" y="55191"/>
                </a:cubicBezTo>
                <a:cubicBezTo>
                  <a:pt x="2515738" y="24710"/>
                  <a:pt x="2540449" y="0"/>
                  <a:pt x="2570933" y="0"/>
                </a:cubicBezTo>
                <a:close/>
                <a:moveTo>
                  <a:pt x="2437297" y="0"/>
                </a:moveTo>
                <a:cubicBezTo>
                  <a:pt x="2467781" y="0"/>
                  <a:pt x="2492487" y="24710"/>
                  <a:pt x="2492487" y="55191"/>
                </a:cubicBezTo>
                <a:cubicBezTo>
                  <a:pt x="2492487" y="85672"/>
                  <a:pt x="2467781" y="110382"/>
                  <a:pt x="2437297" y="110382"/>
                </a:cubicBezTo>
                <a:cubicBezTo>
                  <a:pt x="2406818" y="110382"/>
                  <a:pt x="2382108" y="85672"/>
                  <a:pt x="2382108" y="55191"/>
                </a:cubicBezTo>
                <a:cubicBezTo>
                  <a:pt x="2382108" y="24710"/>
                  <a:pt x="2406818" y="0"/>
                  <a:pt x="2437297" y="0"/>
                </a:cubicBezTo>
                <a:close/>
              </a:path>
            </a:pathLst>
          </a:custGeom>
          <a:solidFill>
            <a:schemeClr val="accent6">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273" name="Freeform: Shape 99"/>
          <p:cNvSpPr/>
          <p:nvPr/>
        </p:nvSpPr>
        <p:spPr>
          <a:xfrm>
            <a:off x="66978" y="5084563"/>
            <a:ext cx="12189303" cy="1745575"/>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15361" h="1745574">
                <a:moveTo>
                  <a:pt x="5907680" y="0"/>
                </a:moveTo>
                <a:cubicBezTo>
                  <a:pt x="8502236" y="0"/>
                  <a:pt x="10736988" y="686989"/>
                  <a:pt x="11747164" y="1675322"/>
                </a:cubicBezTo>
                <a:lnTo>
                  <a:pt x="11815361" y="1745574"/>
                </a:lnTo>
                <a:lnTo>
                  <a:pt x="0" y="1745574"/>
                </a:lnTo>
                <a:lnTo>
                  <a:pt x="68197" y="1675322"/>
                </a:lnTo>
                <a:cubicBezTo>
                  <a:pt x="1078372" y="686989"/>
                  <a:pt x="3313125" y="0"/>
                  <a:pt x="5907680"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306" name="TextBox 305"/>
          <p:cNvSpPr txBox="1"/>
          <p:nvPr/>
        </p:nvSpPr>
        <p:spPr>
          <a:xfrm>
            <a:off x="858168" y="5253415"/>
            <a:ext cx="2007281" cy="276999"/>
          </a:xfrm>
          <a:prstGeom prst="rect">
            <a:avLst/>
          </a:prstGeom>
          <a:noFill/>
        </p:spPr>
        <p:txBody>
          <a:bodyPr wrap="none" rtlCol="0">
            <a:spAutoFit/>
          </a:bodyPr>
          <a:lstStyle/>
          <a:p>
            <a:pPr marL="0" marR="0" lvl="0" indent="0" algn="ctr" defTabSz="857103"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Turnkey global distribution</a:t>
            </a:r>
          </a:p>
        </p:txBody>
      </p:sp>
      <p:sp>
        <p:nvSpPr>
          <p:cNvPr id="307" name="TextBox 306"/>
          <p:cNvSpPr txBox="1"/>
          <p:nvPr/>
        </p:nvSpPr>
        <p:spPr>
          <a:xfrm>
            <a:off x="2696885" y="4696458"/>
            <a:ext cx="1858201" cy="461665"/>
          </a:xfrm>
          <a:prstGeom prst="rect">
            <a:avLst/>
          </a:prstGeom>
          <a:noFill/>
        </p:spPr>
        <p:txBody>
          <a:bodyPr wrap="none" rtlCol="0">
            <a:spAutoFit/>
          </a:bodyPr>
          <a:lstStyle/>
          <a:p>
            <a:pPr marL="0" marR="0" lvl="0" indent="0" algn="ctr" defTabSz="857103"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Elastic scale out </a:t>
            </a:r>
          </a:p>
          <a:p>
            <a:pPr marL="0" marR="0" lvl="0" indent="0" algn="ctr" defTabSz="857103"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of storage &amp; throughput</a:t>
            </a:r>
          </a:p>
        </p:txBody>
      </p:sp>
      <p:sp>
        <p:nvSpPr>
          <p:cNvPr id="308" name="TextBox 307"/>
          <p:cNvSpPr txBox="1"/>
          <p:nvPr/>
        </p:nvSpPr>
        <p:spPr>
          <a:xfrm>
            <a:off x="4426788" y="4574071"/>
            <a:ext cx="3222357" cy="276999"/>
          </a:xfrm>
          <a:prstGeom prst="rect">
            <a:avLst/>
          </a:prstGeom>
          <a:noFill/>
        </p:spPr>
        <p:txBody>
          <a:bodyPr wrap="none" rtlCol="0">
            <a:spAutoFit/>
          </a:bodyPr>
          <a:lstStyle/>
          <a:p>
            <a:pPr marL="0" marR="0" lvl="0" indent="0" algn="ctr" defTabSz="857103"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Guaranteed low latency at the 99</a:t>
            </a:r>
            <a:r>
              <a:rPr kumimoji="0" lang="en-US" sz="1200" b="0" i="0" u="none" strike="noStrike" kern="0" cap="none" spc="0" normalizeH="0" baseline="30000" noProof="0">
                <a:ln>
                  <a:noFill/>
                </a:ln>
                <a:solidFill>
                  <a:srgbClr val="00B0F0"/>
                </a:solidFill>
                <a:effectLst/>
                <a:uLnTx/>
                <a:uFillTx/>
                <a:latin typeface="Arial" panose="020B0604020202020204" pitchFamily="34" charset="0"/>
                <a:ea typeface="+mn-ea"/>
                <a:cs typeface="Arial" panose="020B0604020202020204" pitchFamily="34" charset="0"/>
              </a:rPr>
              <a:t>th</a:t>
            </a:r>
            <a:r>
              <a:rPr kumimoji="0" lang="en-US" sz="12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 percentile</a:t>
            </a:r>
          </a:p>
        </p:txBody>
      </p:sp>
      <p:sp>
        <p:nvSpPr>
          <p:cNvPr id="309" name="TextBox 308"/>
          <p:cNvSpPr txBox="1"/>
          <p:nvPr/>
        </p:nvSpPr>
        <p:spPr>
          <a:xfrm>
            <a:off x="9779703" y="5253415"/>
            <a:ext cx="1667444" cy="276999"/>
          </a:xfrm>
          <a:prstGeom prst="rect">
            <a:avLst/>
          </a:prstGeom>
          <a:noFill/>
        </p:spPr>
        <p:txBody>
          <a:bodyPr wrap="none" rtlCol="0">
            <a:spAutoFit/>
          </a:bodyPr>
          <a:lstStyle/>
          <a:p>
            <a:pPr marL="0" marR="0" lvl="0" indent="0" algn="ctr" defTabSz="857103"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Comprehensive SLAs</a:t>
            </a:r>
          </a:p>
        </p:txBody>
      </p:sp>
      <p:sp>
        <p:nvSpPr>
          <p:cNvPr id="310" name="TextBox 309"/>
          <p:cNvSpPr txBox="1"/>
          <p:nvPr/>
        </p:nvSpPr>
        <p:spPr>
          <a:xfrm>
            <a:off x="7271269" y="4825433"/>
            <a:ext cx="2691763" cy="276999"/>
          </a:xfrm>
          <a:prstGeom prst="rect">
            <a:avLst/>
          </a:prstGeom>
          <a:noFill/>
        </p:spPr>
        <p:txBody>
          <a:bodyPr wrap="none" rtlCol="0">
            <a:spAutoFit/>
          </a:bodyPr>
          <a:lstStyle/>
          <a:p>
            <a:pPr marL="0" marR="0" lvl="0" indent="0" algn="ctr" defTabSz="857103"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Five well-defined consistency models</a:t>
            </a:r>
          </a:p>
        </p:txBody>
      </p:sp>
      <p:grpSp>
        <p:nvGrpSpPr>
          <p:cNvPr id="311" name="Group 3"/>
          <p:cNvGrpSpPr/>
          <p:nvPr/>
        </p:nvGrpSpPr>
        <p:grpSpPr>
          <a:xfrm>
            <a:off x="2187070" y="5945499"/>
            <a:ext cx="752903" cy="752901"/>
            <a:chOff x="-4594157" y="2516834"/>
            <a:chExt cx="1070585" cy="1070585"/>
          </a:xfrm>
        </p:grpSpPr>
        <p:sp>
          <p:nvSpPr>
            <p:cNvPr id="312" name="Freeform: Shape 411"/>
            <p:cNvSpPr/>
            <p:nvPr/>
          </p:nvSpPr>
          <p:spPr>
            <a:xfrm>
              <a:off x="-4158004" y="3347237"/>
              <a:ext cx="192371" cy="192371"/>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grpSp>
          <p:nvGrpSpPr>
            <p:cNvPr id="313" name="Group 5"/>
            <p:cNvGrpSpPr/>
            <p:nvPr/>
          </p:nvGrpSpPr>
          <p:grpSpPr>
            <a:xfrm>
              <a:off x="-4594157" y="2516834"/>
              <a:ext cx="1070585" cy="1070585"/>
              <a:chOff x="10232415" y="2527090"/>
              <a:chExt cx="1070585" cy="1070585"/>
            </a:xfrm>
          </p:grpSpPr>
          <p:sp>
            <p:nvSpPr>
              <p:cNvPr id="314" name="Oval 6"/>
              <p:cNvSpPr/>
              <p:nvPr/>
            </p:nvSpPr>
            <p:spPr>
              <a:xfrm>
                <a:off x="10627604" y="2770027"/>
                <a:ext cx="274303" cy="274303"/>
              </a:xfrm>
              <a:prstGeom prst="ellipse">
                <a:avLst/>
              </a:prstGeom>
              <a:solidFill>
                <a:srgbClr val="FFFFFF"/>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pic>
            <p:nvPicPr>
              <p:cNvPr id="315" name="Graphic 908" descr="Marke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32415" y="2527090"/>
                <a:ext cx="1070585" cy="1070585"/>
              </a:xfrm>
              <a:prstGeom prst="rect">
                <a:avLst/>
              </a:prstGeom>
            </p:spPr>
          </p:pic>
        </p:grpSp>
      </p:grpSp>
      <p:grpSp>
        <p:nvGrpSpPr>
          <p:cNvPr id="316" name="Group 14"/>
          <p:cNvGrpSpPr/>
          <p:nvPr/>
        </p:nvGrpSpPr>
        <p:grpSpPr>
          <a:xfrm>
            <a:off x="7236649" y="6066980"/>
            <a:ext cx="752903" cy="752901"/>
            <a:chOff x="-4594157" y="2516834"/>
            <a:chExt cx="1070585" cy="1070585"/>
          </a:xfrm>
        </p:grpSpPr>
        <p:sp>
          <p:nvSpPr>
            <p:cNvPr id="317" name="Freeform: Shape 411"/>
            <p:cNvSpPr/>
            <p:nvPr/>
          </p:nvSpPr>
          <p:spPr>
            <a:xfrm>
              <a:off x="-4158004" y="3347237"/>
              <a:ext cx="192371" cy="192371"/>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grpSp>
          <p:nvGrpSpPr>
            <p:cNvPr id="318" name="Group 16"/>
            <p:cNvGrpSpPr/>
            <p:nvPr/>
          </p:nvGrpSpPr>
          <p:grpSpPr>
            <a:xfrm>
              <a:off x="-4594157" y="2516834"/>
              <a:ext cx="1070585" cy="1070585"/>
              <a:chOff x="10232415" y="2527090"/>
              <a:chExt cx="1070585" cy="1070585"/>
            </a:xfrm>
          </p:grpSpPr>
          <p:sp>
            <p:nvSpPr>
              <p:cNvPr id="319" name="Oval 17"/>
              <p:cNvSpPr/>
              <p:nvPr/>
            </p:nvSpPr>
            <p:spPr>
              <a:xfrm>
                <a:off x="10627604" y="2770027"/>
                <a:ext cx="274303" cy="274303"/>
              </a:xfrm>
              <a:prstGeom prst="ellipse">
                <a:avLst/>
              </a:prstGeom>
              <a:solidFill>
                <a:srgbClr val="FFFFFF"/>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pic>
            <p:nvPicPr>
              <p:cNvPr id="320" name="Graphic 913" descr="Marke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32415" y="2527090"/>
                <a:ext cx="1070585" cy="1070585"/>
              </a:xfrm>
              <a:prstGeom prst="rect">
                <a:avLst/>
              </a:prstGeom>
            </p:spPr>
          </p:pic>
        </p:grpSp>
      </p:grpSp>
      <p:grpSp>
        <p:nvGrpSpPr>
          <p:cNvPr id="321" name="Group 24"/>
          <p:cNvGrpSpPr/>
          <p:nvPr/>
        </p:nvGrpSpPr>
        <p:grpSpPr>
          <a:xfrm>
            <a:off x="6161617" y="5706396"/>
            <a:ext cx="752903" cy="752901"/>
            <a:chOff x="-4594157" y="2516834"/>
            <a:chExt cx="1070585" cy="1070585"/>
          </a:xfrm>
        </p:grpSpPr>
        <p:sp>
          <p:nvSpPr>
            <p:cNvPr id="322" name="Freeform: Shape 411"/>
            <p:cNvSpPr/>
            <p:nvPr/>
          </p:nvSpPr>
          <p:spPr>
            <a:xfrm>
              <a:off x="-4158004" y="3347237"/>
              <a:ext cx="192371" cy="192371"/>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grpSp>
          <p:nvGrpSpPr>
            <p:cNvPr id="323" name="Group 26"/>
            <p:cNvGrpSpPr/>
            <p:nvPr/>
          </p:nvGrpSpPr>
          <p:grpSpPr>
            <a:xfrm>
              <a:off x="-4594157" y="2516834"/>
              <a:ext cx="1070585" cy="1070585"/>
              <a:chOff x="10232415" y="2527090"/>
              <a:chExt cx="1070585" cy="1070585"/>
            </a:xfrm>
          </p:grpSpPr>
          <p:sp>
            <p:nvSpPr>
              <p:cNvPr id="324" name="Oval 27"/>
              <p:cNvSpPr/>
              <p:nvPr/>
            </p:nvSpPr>
            <p:spPr>
              <a:xfrm>
                <a:off x="10627604" y="2770027"/>
                <a:ext cx="274303" cy="274303"/>
              </a:xfrm>
              <a:prstGeom prst="ellipse">
                <a:avLst/>
              </a:prstGeom>
              <a:solidFill>
                <a:srgbClr val="FFFFFF"/>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pic>
            <p:nvPicPr>
              <p:cNvPr id="325" name="Graphic 918" descr="Marke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32415" y="2527090"/>
                <a:ext cx="1070585" cy="1070585"/>
              </a:xfrm>
              <a:prstGeom prst="rect">
                <a:avLst/>
              </a:prstGeom>
            </p:spPr>
          </p:pic>
        </p:grpSp>
      </p:grpSp>
      <p:grpSp>
        <p:nvGrpSpPr>
          <p:cNvPr id="326" name="Group 900"/>
          <p:cNvGrpSpPr/>
          <p:nvPr/>
        </p:nvGrpSpPr>
        <p:grpSpPr>
          <a:xfrm>
            <a:off x="9344931" y="5706396"/>
            <a:ext cx="752903" cy="752901"/>
            <a:chOff x="-4594157" y="2516834"/>
            <a:chExt cx="1070585" cy="1070585"/>
          </a:xfrm>
        </p:grpSpPr>
        <p:sp>
          <p:nvSpPr>
            <p:cNvPr id="327" name="Freeform: Shape 411"/>
            <p:cNvSpPr/>
            <p:nvPr/>
          </p:nvSpPr>
          <p:spPr>
            <a:xfrm>
              <a:off x="-4158004" y="3347237"/>
              <a:ext cx="192371" cy="192371"/>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grpSp>
          <p:nvGrpSpPr>
            <p:cNvPr id="328" name="Group 902"/>
            <p:cNvGrpSpPr/>
            <p:nvPr/>
          </p:nvGrpSpPr>
          <p:grpSpPr>
            <a:xfrm>
              <a:off x="-4594157" y="2516834"/>
              <a:ext cx="1070585" cy="1070585"/>
              <a:chOff x="10232415" y="2527090"/>
              <a:chExt cx="1070585" cy="1070585"/>
            </a:xfrm>
          </p:grpSpPr>
          <p:sp>
            <p:nvSpPr>
              <p:cNvPr id="329" name="Oval 903"/>
              <p:cNvSpPr/>
              <p:nvPr/>
            </p:nvSpPr>
            <p:spPr>
              <a:xfrm>
                <a:off x="10627604" y="2770027"/>
                <a:ext cx="274303" cy="274303"/>
              </a:xfrm>
              <a:prstGeom prst="ellipse">
                <a:avLst/>
              </a:prstGeom>
              <a:solidFill>
                <a:srgbClr val="FFFFFF"/>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pic>
            <p:nvPicPr>
              <p:cNvPr id="330" name="Graphic 923" descr="Marke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32415" y="2527090"/>
                <a:ext cx="1070585" cy="1070585"/>
              </a:xfrm>
              <a:prstGeom prst="rect">
                <a:avLst/>
              </a:prstGeom>
            </p:spPr>
          </p:pic>
        </p:grpSp>
      </p:grpSp>
      <p:sp>
        <p:nvSpPr>
          <p:cNvPr id="331" name="Freeform: Shape 8"/>
          <p:cNvSpPr/>
          <p:nvPr/>
        </p:nvSpPr>
        <p:spPr>
          <a:xfrm>
            <a:off x="24092" y="4279544"/>
            <a:ext cx="12199257" cy="1037701"/>
          </a:xfrm>
          <a:custGeom>
            <a:avLst/>
            <a:gdLst>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Lst>
            <a:ahLst/>
            <a:cxnLst>
              <a:cxn ang="0">
                <a:pos x="connsiteX0" y="connsiteY0"/>
              </a:cxn>
              <a:cxn ang="0">
                <a:pos x="connsiteX1" y="connsiteY1"/>
              </a:cxn>
              <a:cxn ang="0">
                <a:pos x="connsiteX2" y="connsiteY2"/>
              </a:cxn>
            </a:cxnLst>
            <a:rect l="l" t="t" r="r" b="b"/>
            <a:pathLst>
              <a:path w="12162971" h="1240986">
                <a:moveTo>
                  <a:pt x="0" y="1240986"/>
                </a:moveTo>
                <a:cubicBezTo>
                  <a:pt x="231019" y="1123662"/>
                  <a:pt x="2820610" y="4853"/>
                  <a:pt x="6146800" y="15"/>
                </a:cubicBezTo>
                <a:cubicBezTo>
                  <a:pt x="9472990" y="-4823"/>
                  <a:pt x="11957352" y="1121244"/>
                  <a:pt x="12162971" y="1211958"/>
                </a:cubicBezTo>
              </a:path>
            </a:pathLst>
          </a:custGeom>
          <a:noFill/>
          <a:ln>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90" name="TextBox 89">
            <a:extLst>
              <a:ext uri="{FF2B5EF4-FFF2-40B4-BE49-F238E27FC236}">
                <a16:creationId xmlns:a16="http://schemas.microsoft.com/office/drawing/2014/main" id="{D139EDB3-93C1-4621-81B4-F3E0377DB606}"/>
              </a:ext>
            </a:extLst>
          </p:cNvPr>
          <p:cNvSpPr txBox="1"/>
          <p:nvPr/>
        </p:nvSpPr>
        <p:spPr>
          <a:xfrm>
            <a:off x="2706510" y="985307"/>
            <a:ext cx="6778983" cy="338554"/>
          </a:xfrm>
          <a:prstGeom prst="rect">
            <a:avLst/>
          </a:prstGeom>
          <a:noFill/>
        </p:spPr>
        <p:txBody>
          <a:bodyPr wrap="square" lIns="91440" tIns="91440" rIns="0" bIns="0"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A globally distributed, massively scalable, multi-model database service</a:t>
            </a:r>
          </a:p>
        </p:txBody>
      </p:sp>
      <p:sp>
        <p:nvSpPr>
          <p:cNvPr id="94" name="TextBox 93">
            <a:extLst>
              <a:ext uri="{FF2B5EF4-FFF2-40B4-BE49-F238E27FC236}">
                <a16:creationId xmlns:a16="http://schemas.microsoft.com/office/drawing/2014/main" id="{E8828C54-66EA-4CED-B600-26B67A06C2F4}"/>
              </a:ext>
            </a:extLst>
          </p:cNvPr>
          <p:cNvSpPr txBox="1"/>
          <p:nvPr/>
        </p:nvSpPr>
        <p:spPr>
          <a:xfrm>
            <a:off x="4232914" y="276283"/>
            <a:ext cx="4874991" cy="769441"/>
          </a:xfrm>
          <a:prstGeom prst="rect">
            <a:avLst/>
          </a:prstGeom>
          <a:noFill/>
        </p:spPr>
        <p:txBody>
          <a:bodyPr wrap="square"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Azure Cosmos DB</a:t>
            </a:r>
          </a:p>
        </p:txBody>
      </p:sp>
      <p:pic>
        <p:nvPicPr>
          <p:cNvPr id="35" name="Picture 2" descr="Image result for cosmos db logo">
            <a:extLst>
              <a:ext uri="{FF2B5EF4-FFF2-40B4-BE49-F238E27FC236}">
                <a16:creationId xmlns:a16="http://schemas.microsoft.com/office/drawing/2014/main" id="{2C63E4CC-A17C-4B70-B5CC-89E5DFE0FBF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39971" y="234457"/>
            <a:ext cx="1624935" cy="853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9362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6" name="Freeform: Shape 95">
            <a:extLst>
              <a:ext uri="{FF2B5EF4-FFF2-40B4-BE49-F238E27FC236}">
                <a16:creationId xmlns:a16="http://schemas.microsoft.com/office/drawing/2014/main" id="{AD71FBD2-0A52-4CF5-9ADE-5E95C3126BD1}"/>
              </a:ext>
            </a:extLst>
          </p:cNvPr>
          <p:cNvSpPr>
            <a:spLocks/>
          </p:cNvSpPr>
          <p:nvPr/>
        </p:nvSpPr>
        <p:spPr bwMode="auto">
          <a:xfrm>
            <a:off x="1281629" y="5364003"/>
            <a:ext cx="9922465" cy="1934496"/>
          </a:xfrm>
          <a:custGeom>
            <a:avLst/>
            <a:gdLst>
              <a:gd name="connsiteX0" fmla="*/ 8407318 w 9922465"/>
              <a:gd name="connsiteY0" fmla="*/ 1824114 h 1934496"/>
              <a:gd name="connsiteX1" fmla="*/ 8462510 w 9922465"/>
              <a:gd name="connsiteY1" fmla="*/ 1879305 h 1934496"/>
              <a:gd name="connsiteX2" fmla="*/ 8407318 w 9922465"/>
              <a:gd name="connsiteY2" fmla="*/ 1934496 h 1934496"/>
              <a:gd name="connsiteX3" fmla="*/ 8352126 w 9922465"/>
              <a:gd name="connsiteY3" fmla="*/ 1879305 h 1934496"/>
              <a:gd name="connsiteX4" fmla="*/ 8407318 w 9922465"/>
              <a:gd name="connsiteY4" fmla="*/ 1824114 h 1934496"/>
              <a:gd name="connsiteX5" fmla="*/ 8273682 w 9922465"/>
              <a:gd name="connsiteY5" fmla="*/ 1824114 h 1934496"/>
              <a:gd name="connsiteX6" fmla="*/ 8328874 w 9922465"/>
              <a:gd name="connsiteY6" fmla="*/ 1879305 h 1934496"/>
              <a:gd name="connsiteX7" fmla="*/ 8273682 w 9922465"/>
              <a:gd name="connsiteY7" fmla="*/ 1934496 h 1934496"/>
              <a:gd name="connsiteX8" fmla="*/ 8218490 w 9922465"/>
              <a:gd name="connsiteY8" fmla="*/ 1879305 h 1934496"/>
              <a:gd name="connsiteX9" fmla="*/ 8273682 w 9922465"/>
              <a:gd name="connsiteY9" fmla="*/ 1824114 h 1934496"/>
              <a:gd name="connsiteX10" fmla="*/ 8143386 w 9922465"/>
              <a:gd name="connsiteY10" fmla="*/ 1824114 h 1934496"/>
              <a:gd name="connsiteX11" fmla="*/ 8198578 w 9922465"/>
              <a:gd name="connsiteY11" fmla="*/ 1879305 h 1934496"/>
              <a:gd name="connsiteX12" fmla="*/ 8143386 w 9922465"/>
              <a:gd name="connsiteY12" fmla="*/ 1934496 h 1934496"/>
              <a:gd name="connsiteX13" fmla="*/ 8088194 w 9922465"/>
              <a:gd name="connsiteY13" fmla="*/ 1879305 h 1934496"/>
              <a:gd name="connsiteX14" fmla="*/ 8143386 w 9922465"/>
              <a:gd name="connsiteY14" fmla="*/ 1824114 h 1934496"/>
              <a:gd name="connsiteX15" fmla="*/ 8009752 w 9922465"/>
              <a:gd name="connsiteY15" fmla="*/ 1824114 h 1934496"/>
              <a:gd name="connsiteX16" fmla="*/ 8064944 w 9922465"/>
              <a:gd name="connsiteY16" fmla="*/ 1879305 h 1934496"/>
              <a:gd name="connsiteX17" fmla="*/ 8009752 w 9922465"/>
              <a:gd name="connsiteY17" fmla="*/ 1934496 h 1934496"/>
              <a:gd name="connsiteX18" fmla="*/ 7954560 w 9922465"/>
              <a:gd name="connsiteY18" fmla="*/ 1879305 h 1934496"/>
              <a:gd name="connsiteX19" fmla="*/ 8009752 w 9922465"/>
              <a:gd name="connsiteY19" fmla="*/ 1824114 h 1934496"/>
              <a:gd name="connsiteX20" fmla="*/ 7876117 w 9922465"/>
              <a:gd name="connsiteY20" fmla="*/ 1824114 h 1934496"/>
              <a:gd name="connsiteX21" fmla="*/ 7931309 w 9922465"/>
              <a:gd name="connsiteY21" fmla="*/ 1879305 h 1934496"/>
              <a:gd name="connsiteX22" fmla="*/ 7876117 w 9922465"/>
              <a:gd name="connsiteY22" fmla="*/ 1934496 h 1934496"/>
              <a:gd name="connsiteX23" fmla="*/ 7820925 w 9922465"/>
              <a:gd name="connsiteY23" fmla="*/ 1879305 h 1934496"/>
              <a:gd name="connsiteX24" fmla="*/ 7876117 w 9922465"/>
              <a:gd name="connsiteY24" fmla="*/ 1824114 h 1934496"/>
              <a:gd name="connsiteX25" fmla="*/ 7745824 w 9922465"/>
              <a:gd name="connsiteY25" fmla="*/ 1824114 h 1934496"/>
              <a:gd name="connsiteX26" fmla="*/ 7801016 w 9922465"/>
              <a:gd name="connsiteY26" fmla="*/ 1879305 h 1934496"/>
              <a:gd name="connsiteX27" fmla="*/ 7745824 w 9922465"/>
              <a:gd name="connsiteY27" fmla="*/ 1934496 h 1934496"/>
              <a:gd name="connsiteX28" fmla="*/ 7690632 w 9922465"/>
              <a:gd name="connsiteY28" fmla="*/ 1879305 h 1934496"/>
              <a:gd name="connsiteX29" fmla="*/ 7745824 w 9922465"/>
              <a:gd name="connsiteY29" fmla="*/ 1824114 h 1934496"/>
              <a:gd name="connsiteX30" fmla="*/ 7608849 w 9922465"/>
              <a:gd name="connsiteY30" fmla="*/ 1824114 h 1934496"/>
              <a:gd name="connsiteX31" fmla="*/ 7664041 w 9922465"/>
              <a:gd name="connsiteY31" fmla="*/ 1879305 h 1934496"/>
              <a:gd name="connsiteX32" fmla="*/ 7608849 w 9922465"/>
              <a:gd name="connsiteY32" fmla="*/ 1934496 h 1934496"/>
              <a:gd name="connsiteX33" fmla="*/ 7553657 w 9922465"/>
              <a:gd name="connsiteY33" fmla="*/ 1879305 h 1934496"/>
              <a:gd name="connsiteX34" fmla="*/ 7608849 w 9922465"/>
              <a:gd name="connsiteY34" fmla="*/ 1824114 h 1934496"/>
              <a:gd name="connsiteX35" fmla="*/ 7481895 w 9922465"/>
              <a:gd name="connsiteY35" fmla="*/ 1824114 h 1934496"/>
              <a:gd name="connsiteX36" fmla="*/ 7537087 w 9922465"/>
              <a:gd name="connsiteY36" fmla="*/ 1879305 h 1934496"/>
              <a:gd name="connsiteX37" fmla="*/ 7481895 w 9922465"/>
              <a:gd name="connsiteY37" fmla="*/ 1934496 h 1934496"/>
              <a:gd name="connsiteX38" fmla="*/ 7426703 w 9922465"/>
              <a:gd name="connsiteY38" fmla="*/ 1879305 h 1934496"/>
              <a:gd name="connsiteX39" fmla="*/ 7481895 w 9922465"/>
              <a:gd name="connsiteY39" fmla="*/ 1824114 h 1934496"/>
              <a:gd name="connsiteX40" fmla="*/ 7341579 w 9922465"/>
              <a:gd name="connsiteY40" fmla="*/ 1824114 h 1934496"/>
              <a:gd name="connsiteX41" fmla="*/ 7396771 w 9922465"/>
              <a:gd name="connsiteY41" fmla="*/ 1879305 h 1934496"/>
              <a:gd name="connsiteX42" fmla="*/ 7341579 w 9922465"/>
              <a:gd name="connsiteY42" fmla="*/ 1934496 h 1934496"/>
              <a:gd name="connsiteX43" fmla="*/ 7286387 w 9922465"/>
              <a:gd name="connsiteY43" fmla="*/ 1879305 h 1934496"/>
              <a:gd name="connsiteX44" fmla="*/ 7341579 w 9922465"/>
              <a:gd name="connsiteY44" fmla="*/ 1824114 h 1934496"/>
              <a:gd name="connsiteX45" fmla="*/ 7211286 w 9922465"/>
              <a:gd name="connsiteY45" fmla="*/ 1824114 h 1934496"/>
              <a:gd name="connsiteX46" fmla="*/ 7266478 w 9922465"/>
              <a:gd name="connsiteY46" fmla="*/ 1879305 h 1934496"/>
              <a:gd name="connsiteX47" fmla="*/ 7211286 w 9922465"/>
              <a:gd name="connsiteY47" fmla="*/ 1934496 h 1934496"/>
              <a:gd name="connsiteX48" fmla="*/ 7156094 w 9922465"/>
              <a:gd name="connsiteY48" fmla="*/ 1879305 h 1934496"/>
              <a:gd name="connsiteX49" fmla="*/ 7211286 w 9922465"/>
              <a:gd name="connsiteY49" fmla="*/ 1824114 h 1934496"/>
              <a:gd name="connsiteX50" fmla="*/ 7080993 w 9922465"/>
              <a:gd name="connsiteY50" fmla="*/ 1824114 h 1934496"/>
              <a:gd name="connsiteX51" fmla="*/ 7136185 w 9922465"/>
              <a:gd name="connsiteY51" fmla="*/ 1879305 h 1934496"/>
              <a:gd name="connsiteX52" fmla="*/ 7080993 w 9922465"/>
              <a:gd name="connsiteY52" fmla="*/ 1934496 h 1934496"/>
              <a:gd name="connsiteX53" fmla="*/ 7025801 w 9922465"/>
              <a:gd name="connsiteY53" fmla="*/ 1879305 h 1934496"/>
              <a:gd name="connsiteX54" fmla="*/ 7080993 w 9922465"/>
              <a:gd name="connsiteY54" fmla="*/ 1824114 h 1934496"/>
              <a:gd name="connsiteX55" fmla="*/ 6947357 w 9922465"/>
              <a:gd name="connsiteY55" fmla="*/ 1824114 h 1934496"/>
              <a:gd name="connsiteX56" fmla="*/ 7002549 w 9922465"/>
              <a:gd name="connsiteY56" fmla="*/ 1879305 h 1934496"/>
              <a:gd name="connsiteX57" fmla="*/ 6947357 w 9922465"/>
              <a:gd name="connsiteY57" fmla="*/ 1934496 h 1934496"/>
              <a:gd name="connsiteX58" fmla="*/ 6892165 w 9922465"/>
              <a:gd name="connsiteY58" fmla="*/ 1879305 h 1934496"/>
              <a:gd name="connsiteX59" fmla="*/ 6947357 w 9922465"/>
              <a:gd name="connsiteY59" fmla="*/ 1824114 h 1934496"/>
              <a:gd name="connsiteX60" fmla="*/ 6817063 w 9922465"/>
              <a:gd name="connsiteY60" fmla="*/ 1824114 h 1934496"/>
              <a:gd name="connsiteX61" fmla="*/ 6872255 w 9922465"/>
              <a:gd name="connsiteY61" fmla="*/ 1879305 h 1934496"/>
              <a:gd name="connsiteX62" fmla="*/ 6817063 w 9922465"/>
              <a:gd name="connsiteY62" fmla="*/ 1934496 h 1934496"/>
              <a:gd name="connsiteX63" fmla="*/ 6761871 w 9922465"/>
              <a:gd name="connsiteY63" fmla="*/ 1879305 h 1934496"/>
              <a:gd name="connsiteX64" fmla="*/ 6817063 w 9922465"/>
              <a:gd name="connsiteY64" fmla="*/ 1824114 h 1934496"/>
              <a:gd name="connsiteX65" fmla="*/ 6683431 w 9922465"/>
              <a:gd name="connsiteY65" fmla="*/ 1824114 h 1934496"/>
              <a:gd name="connsiteX66" fmla="*/ 6738623 w 9922465"/>
              <a:gd name="connsiteY66" fmla="*/ 1879305 h 1934496"/>
              <a:gd name="connsiteX67" fmla="*/ 6683431 w 9922465"/>
              <a:gd name="connsiteY67" fmla="*/ 1934496 h 1934496"/>
              <a:gd name="connsiteX68" fmla="*/ 6628239 w 9922465"/>
              <a:gd name="connsiteY68" fmla="*/ 1879305 h 1934496"/>
              <a:gd name="connsiteX69" fmla="*/ 6683431 w 9922465"/>
              <a:gd name="connsiteY69" fmla="*/ 1824114 h 1934496"/>
              <a:gd name="connsiteX70" fmla="*/ 6553137 w 9922465"/>
              <a:gd name="connsiteY70" fmla="*/ 1824114 h 1934496"/>
              <a:gd name="connsiteX71" fmla="*/ 6608329 w 9922465"/>
              <a:gd name="connsiteY71" fmla="*/ 1879305 h 1934496"/>
              <a:gd name="connsiteX72" fmla="*/ 6553137 w 9922465"/>
              <a:gd name="connsiteY72" fmla="*/ 1934496 h 1934496"/>
              <a:gd name="connsiteX73" fmla="*/ 6497945 w 9922465"/>
              <a:gd name="connsiteY73" fmla="*/ 1879305 h 1934496"/>
              <a:gd name="connsiteX74" fmla="*/ 6553137 w 9922465"/>
              <a:gd name="connsiteY74" fmla="*/ 1824114 h 1934496"/>
              <a:gd name="connsiteX75" fmla="*/ 6289207 w 9922465"/>
              <a:gd name="connsiteY75" fmla="*/ 1824114 h 1934496"/>
              <a:gd name="connsiteX76" fmla="*/ 6344399 w 9922465"/>
              <a:gd name="connsiteY76" fmla="*/ 1879305 h 1934496"/>
              <a:gd name="connsiteX77" fmla="*/ 6289207 w 9922465"/>
              <a:gd name="connsiteY77" fmla="*/ 1934496 h 1934496"/>
              <a:gd name="connsiteX78" fmla="*/ 6234015 w 9922465"/>
              <a:gd name="connsiteY78" fmla="*/ 1879305 h 1934496"/>
              <a:gd name="connsiteX79" fmla="*/ 6289207 w 9922465"/>
              <a:gd name="connsiteY79" fmla="*/ 1824114 h 1934496"/>
              <a:gd name="connsiteX80" fmla="*/ 6155572 w 9922465"/>
              <a:gd name="connsiteY80" fmla="*/ 1824114 h 1934496"/>
              <a:gd name="connsiteX81" fmla="*/ 6210764 w 9922465"/>
              <a:gd name="connsiteY81" fmla="*/ 1879305 h 1934496"/>
              <a:gd name="connsiteX82" fmla="*/ 6155572 w 9922465"/>
              <a:gd name="connsiteY82" fmla="*/ 1934496 h 1934496"/>
              <a:gd name="connsiteX83" fmla="*/ 6100380 w 9922465"/>
              <a:gd name="connsiteY83" fmla="*/ 1879305 h 1934496"/>
              <a:gd name="connsiteX84" fmla="*/ 6155572 w 9922465"/>
              <a:gd name="connsiteY84" fmla="*/ 1824114 h 1934496"/>
              <a:gd name="connsiteX85" fmla="*/ 6021938 w 9922465"/>
              <a:gd name="connsiteY85" fmla="*/ 1824114 h 1934496"/>
              <a:gd name="connsiteX86" fmla="*/ 6077130 w 9922465"/>
              <a:gd name="connsiteY86" fmla="*/ 1879305 h 1934496"/>
              <a:gd name="connsiteX87" fmla="*/ 6021938 w 9922465"/>
              <a:gd name="connsiteY87" fmla="*/ 1934496 h 1934496"/>
              <a:gd name="connsiteX88" fmla="*/ 5966746 w 9922465"/>
              <a:gd name="connsiteY88" fmla="*/ 1879305 h 1934496"/>
              <a:gd name="connsiteX89" fmla="*/ 6021938 w 9922465"/>
              <a:gd name="connsiteY89" fmla="*/ 1824114 h 1934496"/>
              <a:gd name="connsiteX90" fmla="*/ 5884964 w 9922465"/>
              <a:gd name="connsiteY90" fmla="*/ 1824114 h 1934496"/>
              <a:gd name="connsiteX91" fmla="*/ 5940156 w 9922465"/>
              <a:gd name="connsiteY91" fmla="*/ 1879305 h 1934496"/>
              <a:gd name="connsiteX92" fmla="*/ 5884964 w 9922465"/>
              <a:gd name="connsiteY92" fmla="*/ 1934496 h 1934496"/>
              <a:gd name="connsiteX93" fmla="*/ 5829772 w 9922465"/>
              <a:gd name="connsiteY93" fmla="*/ 1879305 h 1934496"/>
              <a:gd name="connsiteX94" fmla="*/ 5884964 w 9922465"/>
              <a:gd name="connsiteY94" fmla="*/ 1824114 h 1934496"/>
              <a:gd name="connsiteX95" fmla="*/ 5754670 w 9922465"/>
              <a:gd name="connsiteY95" fmla="*/ 1824114 h 1934496"/>
              <a:gd name="connsiteX96" fmla="*/ 5809862 w 9922465"/>
              <a:gd name="connsiteY96" fmla="*/ 1879305 h 1934496"/>
              <a:gd name="connsiteX97" fmla="*/ 5754670 w 9922465"/>
              <a:gd name="connsiteY97" fmla="*/ 1934496 h 1934496"/>
              <a:gd name="connsiteX98" fmla="*/ 5699478 w 9922465"/>
              <a:gd name="connsiteY98" fmla="*/ 1879305 h 1934496"/>
              <a:gd name="connsiteX99" fmla="*/ 5754670 w 9922465"/>
              <a:gd name="connsiteY99" fmla="*/ 1824114 h 1934496"/>
              <a:gd name="connsiteX100" fmla="*/ 5487399 w 9922465"/>
              <a:gd name="connsiteY100" fmla="*/ 1824114 h 1934496"/>
              <a:gd name="connsiteX101" fmla="*/ 5542591 w 9922465"/>
              <a:gd name="connsiteY101" fmla="*/ 1879305 h 1934496"/>
              <a:gd name="connsiteX102" fmla="*/ 5487399 w 9922465"/>
              <a:gd name="connsiteY102" fmla="*/ 1934496 h 1934496"/>
              <a:gd name="connsiteX103" fmla="*/ 5432207 w 9922465"/>
              <a:gd name="connsiteY103" fmla="*/ 1879305 h 1934496"/>
              <a:gd name="connsiteX104" fmla="*/ 5487399 w 9922465"/>
              <a:gd name="connsiteY104" fmla="*/ 1824114 h 1934496"/>
              <a:gd name="connsiteX105" fmla="*/ 5357105 w 9922465"/>
              <a:gd name="connsiteY105" fmla="*/ 1824114 h 1934496"/>
              <a:gd name="connsiteX106" fmla="*/ 5412297 w 9922465"/>
              <a:gd name="connsiteY106" fmla="*/ 1879305 h 1934496"/>
              <a:gd name="connsiteX107" fmla="*/ 5357105 w 9922465"/>
              <a:gd name="connsiteY107" fmla="*/ 1934496 h 1934496"/>
              <a:gd name="connsiteX108" fmla="*/ 5301913 w 9922465"/>
              <a:gd name="connsiteY108" fmla="*/ 1879305 h 1934496"/>
              <a:gd name="connsiteX109" fmla="*/ 5357105 w 9922465"/>
              <a:gd name="connsiteY109" fmla="*/ 1824114 h 1934496"/>
              <a:gd name="connsiteX110" fmla="*/ 5223473 w 9922465"/>
              <a:gd name="connsiteY110" fmla="*/ 1824114 h 1934496"/>
              <a:gd name="connsiteX111" fmla="*/ 5278665 w 9922465"/>
              <a:gd name="connsiteY111" fmla="*/ 1879305 h 1934496"/>
              <a:gd name="connsiteX112" fmla="*/ 5223473 w 9922465"/>
              <a:gd name="connsiteY112" fmla="*/ 1934496 h 1934496"/>
              <a:gd name="connsiteX113" fmla="*/ 5168281 w 9922465"/>
              <a:gd name="connsiteY113" fmla="*/ 1879305 h 1934496"/>
              <a:gd name="connsiteX114" fmla="*/ 5223473 w 9922465"/>
              <a:gd name="connsiteY114" fmla="*/ 1824114 h 1934496"/>
              <a:gd name="connsiteX115" fmla="*/ 5093178 w 9922465"/>
              <a:gd name="connsiteY115" fmla="*/ 1824114 h 1934496"/>
              <a:gd name="connsiteX116" fmla="*/ 5148370 w 9922465"/>
              <a:gd name="connsiteY116" fmla="*/ 1879305 h 1934496"/>
              <a:gd name="connsiteX117" fmla="*/ 5093178 w 9922465"/>
              <a:gd name="connsiteY117" fmla="*/ 1934496 h 1934496"/>
              <a:gd name="connsiteX118" fmla="*/ 5037986 w 9922465"/>
              <a:gd name="connsiteY118" fmla="*/ 1879305 h 1934496"/>
              <a:gd name="connsiteX119" fmla="*/ 5093178 w 9922465"/>
              <a:gd name="connsiteY119" fmla="*/ 1824114 h 1934496"/>
              <a:gd name="connsiteX120" fmla="*/ 4959543 w 9922465"/>
              <a:gd name="connsiteY120" fmla="*/ 1824114 h 1934496"/>
              <a:gd name="connsiteX121" fmla="*/ 5014735 w 9922465"/>
              <a:gd name="connsiteY121" fmla="*/ 1879305 h 1934496"/>
              <a:gd name="connsiteX122" fmla="*/ 4959543 w 9922465"/>
              <a:gd name="connsiteY122" fmla="*/ 1934496 h 1934496"/>
              <a:gd name="connsiteX123" fmla="*/ 4904351 w 9922465"/>
              <a:gd name="connsiteY123" fmla="*/ 1879305 h 1934496"/>
              <a:gd name="connsiteX124" fmla="*/ 4959543 w 9922465"/>
              <a:gd name="connsiteY124" fmla="*/ 1824114 h 1934496"/>
              <a:gd name="connsiteX125" fmla="*/ 4829250 w 9922465"/>
              <a:gd name="connsiteY125" fmla="*/ 1824114 h 1934496"/>
              <a:gd name="connsiteX126" fmla="*/ 4884442 w 9922465"/>
              <a:gd name="connsiteY126" fmla="*/ 1879305 h 1934496"/>
              <a:gd name="connsiteX127" fmla="*/ 4829250 w 9922465"/>
              <a:gd name="connsiteY127" fmla="*/ 1934496 h 1934496"/>
              <a:gd name="connsiteX128" fmla="*/ 4774058 w 9922465"/>
              <a:gd name="connsiteY128" fmla="*/ 1879305 h 1934496"/>
              <a:gd name="connsiteX129" fmla="*/ 4829250 w 9922465"/>
              <a:gd name="connsiteY129" fmla="*/ 1824114 h 1934496"/>
              <a:gd name="connsiteX130" fmla="*/ 4695613 w 9922465"/>
              <a:gd name="connsiteY130" fmla="*/ 1824114 h 1934496"/>
              <a:gd name="connsiteX131" fmla="*/ 4750805 w 9922465"/>
              <a:gd name="connsiteY131" fmla="*/ 1879305 h 1934496"/>
              <a:gd name="connsiteX132" fmla="*/ 4695613 w 9922465"/>
              <a:gd name="connsiteY132" fmla="*/ 1934496 h 1934496"/>
              <a:gd name="connsiteX133" fmla="*/ 4640421 w 9922465"/>
              <a:gd name="connsiteY133" fmla="*/ 1879305 h 1934496"/>
              <a:gd name="connsiteX134" fmla="*/ 4695613 w 9922465"/>
              <a:gd name="connsiteY134" fmla="*/ 1824114 h 1934496"/>
              <a:gd name="connsiteX135" fmla="*/ 2834762 w 9922465"/>
              <a:gd name="connsiteY135" fmla="*/ 1824114 h 1934496"/>
              <a:gd name="connsiteX136" fmla="*/ 2889954 w 9922465"/>
              <a:gd name="connsiteY136" fmla="*/ 1879305 h 1934496"/>
              <a:gd name="connsiteX137" fmla="*/ 2834762 w 9922465"/>
              <a:gd name="connsiteY137" fmla="*/ 1934496 h 1934496"/>
              <a:gd name="connsiteX138" fmla="*/ 2779570 w 9922465"/>
              <a:gd name="connsiteY138" fmla="*/ 1879305 h 1934496"/>
              <a:gd name="connsiteX139" fmla="*/ 2834762 w 9922465"/>
              <a:gd name="connsiteY139" fmla="*/ 1824114 h 1934496"/>
              <a:gd name="connsiteX140" fmla="*/ 2707807 w 9922465"/>
              <a:gd name="connsiteY140" fmla="*/ 1824114 h 1934496"/>
              <a:gd name="connsiteX141" fmla="*/ 2762999 w 9922465"/>
              <a:gd name="connsiteY141" fmla="*/ 1879305 h 1934496"/>
              <a:gd name="connsiteX142" fmla="*/ 2707807 w 9922465"/>
              <a:gd name="connsiteY142" fmla="*/ 1934496 h 1934496"/>
              <a:gd name="connsiteX143" fmla="*/ 2652615 w 9922465"/>
              <a:gd name="connsiteY143" fmla="*/ 1879305 h 1934496"/>
              <a:gd name="connsiteX144" fmla="*/ 2707807 w 9922465"/>
              <a:gd name="connsiteY144" fmla="*/ 1824114 h 1934496"/>
              <a:gd name="connsiteX145" fmla="*/ 2570834 w 9922465"/>
              <a:gd name="connsiteY145" fmla="*/ 1824114 h 1934496"/>
              <a:gd name="connsiteX146" fmla="*/ 2626025 w 9922465"/>
              <a:gd name="connsiteY146" fmla="*/ 1879305 h 1934496"/>
              <a:gd name="connsiteX147" fmla="*/ 2570834 w 9922465"/>
              <a:gd name="connsiteY147" fmla="*/ 1934496 h 1934496"/>
              <a:gd name="connsiteX148" fmla="*/ 2515641 w 9922465"/>
              <a:gd name="connsiteY148" fmla="*/ 1879305 h 1934496"/>
              <a:gd name="connsiteX149" fmla="*/ 2570834 w 9922465"/>
              <a:gd name="connsiteY149" fmla="*/ 1824114 h 1934496"/>
              <a:gd name="connsiteX150" fmla="*/ 2437196 w 9922465"/>
              <a:gd name="connsiteY150" fmla="*/ 1824114 h 1934496"/>
              <a:gd name="connsiteX151" fmla="*/ 2492389 w 9922465"/>
              <a:gd name="connsiteY151" fmla="*/ 1879305 h 1934496"/>
              <a:gd name="connsiteX152" fmla="*/ 2437196 w 9922465"/>
              <a:gd name="connsiteY152" fmla="*/ 1934496 h 1934496"/>
              <a:gd name="connsiteX153" fmla="*/ 2382005 w 9922465"/>
              <a:gd name="connsiteY153" fmla="*/ 1879305 h 1934496"/>
              <a:gd name="connsiteX154" fmla="*/ 2437196 w 9922465"/>
              <a:gd name="connsiteY154" fmla="*/ 1824114 h 1934496"/>
              <a:gd name="connsiteX155" fmla="*/ 2303564 w 9922465"/>
              <a:gd name="connsiteY155" fmla="*/ 1824114 h 1934496"/>
              <a:gd name="connsiteX156" fmla="*/ 2358756 w 9922465"/>
              <a:gd name="connsiteY156" fmla="*/ 1879305 h 1934496"/>
              <a:gd name="connsiteX157" fmla="*/ 2303564 w 9922465"/>
              <a:gd name="connsiteY157" fmla="*/ 1934496 h 1934496"/>
              <a:gd name="connsiteX158" fmla="*/ 2248372 w 9922465"/>
              <a:gd name="connsiteY158" fmla="*/ 1879305 h 1934496"/>
              <a:gd name="connsiteX159" fmla="*/ 2303564 w 9922465"/>
              <a:gd name="connsiteY159" fmla="*/ 1824114 h 1934496"/>
              <a:gd name="connsiteX160" fmla="*/ 2173271 w 9922465"/>
              <a:gd name="connsiteY160" fmla="*/ 1824114 h 1934496"/>
              <a:gd name="connsiteX161" fmla="*/ 2228463 w 9922465"/>
              <a:gd name="connsiteY161" fmla="*/ 1879305 h 1934496"/>
              <a:gd name="connsiteX162" fmla="*/ 2173271 w 9922465"/>
              <a:gd name="connsiteY162" fmla="*/ 1934496 h 1934496"/>
              <a:gd name="connsiteX163" fmla="*/ 2118079 w 9922465"/>
              <a:gd name="connsiteY163" fmla="*/ 1879305 h 1934496"/>
              <a:gd name="connsiteX164" fmla="*/ 2173271 w 9922465"/>
              <a:gd name="connsiteY164" fmla="*/ 1824114 h 1934496"/>
              <a:gd name="connsiteX165" fmla="*/ 2039637 w 9922465"/>
              <a:gd name="connsiteY165" fmla="*/ 1824114 h 1934496"/>
              <a:gd name="connsiteX166" fmla="*/ 2094830 w 9922465"/>
              <a:gd name="connsiteY166" fmla="*/ 1879305 h 1934496"/>
              <a:gd name="connsiteX167" fmla="*/ 2039637 w 9922465"/>
              <a:gd name="connsiteY167" fmla="*/ 1934496 h 1934496"/>
              <a:gd name="connsiteX168" fmla="*/ 1984445 w 9922465"/>
              <a:gd name="connsiteY168" fmla="*/ 1879305 h 1934496"/>
              <a:gd name="connsiteX169" fmla="*/ 2039637 w 9922465"/>
              <a:gd name="connsiteY169" fmla="*/ 1824114 h 1934496"/>
              <a:gd name="connsiteX170" fmla="*/ 1909341 w 9922465"/>
              <a:gd name="connsiteY170" fmla="*/ 1824114 h 1934496"/>
              <a:gd name="connsiteX171" fmla="*/ 1964533 w 9922465"/>
              <a:gd name="connsiteY171" fmla="*/ 1879305 h 1934496"/>
              <a:gd name="connsiteX172" fmla="*/ 1909341 w 9922465"/>
              <a:gd name="connsiteY172" fmla="*/ 1934496 h 1934496"/>
              <a:gd name="connsiteX173" fmla="*/ 1854149 w 9922465"/>
              <a:gd name="connsiteY173" fmla="*/ 1879305 h 1934496"/>
              <a:gd name="connsiteX174" fmla="*/ 1909341 w 9922465"/>
              <a:gd name="connsiteY174" fmla="*/ 1824114 h 1934496"/>
              <a:gd name="connsiteX175" fmla="*/ 1779049 w 9922465"/>
              <a:gd name="connsiteY175" fmla="*/ 1824114 h 1934496"/>
              <a:gd name="connsiteX176" fmla="*/ 1834241 w 9922465"/>
              <a:gd name="connsiteY176" fmla="*/ 1879305 h 1934496"/>
              <a:gd name="connsiteX177" fmla="*/ 1779049 w 9922465"/>
              <a:gd name="connsiteY177" fmla="*/ 1934496 h 1934496"/>
              <a:gd name="connsiteX178" fmla="*/ 1723856 w 9922465"/>
              <a:gd name="connsiteY178" fmla="*/ 1879305 h 1934496"/>
              <a:gd name="connsiteX179" fmla="*/ 1779049 w 9922465"/>
              <a:gd name="connsiteY179" fmla="*/ 1824114 h 1934496"/>
              <a:gd name="connsiteX180" fmla="*/ 1645413 w 9922465"/>
              <a:gd name="connsiteY180" fmla="*/ 1824114 h 1934496"/>
              <a:gd name="connsiteX181" fmla="*/ 1700604 w 9922465"/>
              <a:gd name="connsiteY181" fmla="*/ 1879305 h 1934496"/>
              <a:gd name="connsiteX182" fmla="*/ 1645413 w 9922465"/>
              <a:gd name="connsiteY182" fmla="*/ 1934496 h 1934496"/>
              <a:gd name="connsiteX183" fmla="*/ 1590220 w 9922465"/>
              <a:gd name="connsiteY183" fmla="*/ 1879305 h 1934496"/>
              <a:gd name="connsiteX184" fmla="*/ 1645413 w 9922465"/>
              <a:gd name="connsiteY184" fmla="*/ 1824114 h 1934496"/>
              <a:gd name="connsiteX185" fmla="*/ 1515120 w 9922465"/>
              <a:gd name="connsiteY185" fmla="*/ 1824114 h 1934496"/>
              <a:gd name="connsiteX186" fmla="*/ 1570311 w 9922465"/>
              <a:gd name="connsiteY186" fmla="*/ 1879305 h 1934496"/>
              <a:gd name="connsiteX187" fmla="*/ 1515120 w 9922465"/>
              <a:gd name="connsiteY187" fmla="*/ 1934496 h 1934496"/>
              <a:gd name="connsiteX188" fmla="*/ 1459927 w 9922465"/>
              <a:gd name="connsiteY188" fmla="*/ 1879305 h 1934496"/>
              <a:gd name="connsiteX189" fmla="*/ 1515120 w 9922465"/>
              <a:gd name="connsiteY189" fmla="*/ 1824114 h 1934496"/>
              <a:gd name="connsiteX190" fmla="*/ 1381486 w 9922465"/>
              <a:gd name="connsiteY190" fmla="*/ 1824114 h 1934496"/>
              <a:gd name="connsiteX191" fmla="*/ 1436678 w 9922465"/>
              <a:gd name="connsiteY191" fmla="*/ 1879305 h 1934496"/>
              <a:gd name="connsiteX192" fmla="*/ 1381486 w 9922465"/>
              <a:gd name="connsiteY192" fmla="*/ 1934496 h 1934496"/>
              <a:gd name="connsiteX193" fmla="*/ 1326294 w 9922465"/>
              <a:gd name="connsiteY193" fmla="*/ 1879305 h 1934496"/>
              <a:gd name="connsiteX194" fmla="*/ 1381486 w 9922465"/>
              <a:gd name="connsiteY194" fmla="*/ 1824114 h 1934496"/>
              <a:gd name="connsiteX195" fmla="*/ 1251193 w 9922465"/>
              <a:gd name="connsiteY195" fmla="*/ 1824114 h 1934496"/>
              <a:gd name="connsiteX196" fmla="*/ 1306386 w 9922465"/>
              <a:gd name="connsiteY196" fmla="*/ 1879305 h 1934496"/>
              <a:gd name="connsiteX197" fmla="*/ 1251193 w 9922465"/>
              <a:gd name="connsiteY197" fmla="*/ 1934496 h 1934496"/>
              <a:gd name="connsiteX198" fmla="*/ 1196001 w 9922465"/>
              <a:gd name="connsiteY198" fmla="*/ 1879305 h 1934496"/>
              <a:gd name="connsiteX199" fmla="*/ 1251193 w 9922465"/>
              <a:gd name="connsiteY199" fmla="*/ 1824114 h 1934496"/>
              <a:gd name="connsiteX200" fmla="*/ 4565336 w 9922465"/>
              <a:gd name="connsiteY200" fmla="*/ 1824106 h 1934496"/>
              <a:gd name="connsiteX201" fmla="*/ 4620528 w 9922465"/>
              <a:gd name="connsiteY201" fmla="*/ 1879297 h 1934496"/>
              <a:gd name="connsiteX202" fmla="*/ 4565336 w 9922465"/>
              <a:gd name="connsiteY202" fmla="*/ 1934488 h 1934496"/>
              <a:gd name="connsiteX203" fmla="*/ 4510144 w 9922465"/>
              <a:gd name="connsiteY203" fmla="*/ 1879297 h 1934496"/>
              <a:gd name="connsiteX204" fmla="*/ 4565336 w 9922465"/>
              <a:gd name="connsiteY204" fmla="*/ 1824106 h 1934496"/>
              <a:gd name="connsiteX205" fmla="*/ 4431689 w 9922465"/>
              <a:gd name="connsiteY205" fmla="*/ 1824098 h 1934496"/>
              <a:gd name="connsiteX206" fmla="*/ 4486881 w 9922465"/>
              <a:gd name="connsiteY206" fmla="*/ 1879289 h 1934496"/>
              <a:gd name="connsiteX207" fmla="*/ 4431689 w 9922465"/>
              <a:gd name="connsiteY207" fmla="*/ 1934480 h 1934496"/>
              <a:gd name="connsiteX208" fmla="*/ 4376497 w 9922465"/>
              <a:gd name="connsiteY208" fmla="*/ 1879289 h 1934496"/>
              <a:gd name="connsiteX209" fmla="*/ 4431689 w 9922465"/>
              <a:gd name="connsiteY209" fmla="*/ 1824098 h 1934496"/>
              <a:gd name="connsiteX210" fmla="*/ 8801537 w 9922465"/>
              <a:gd name="connsiteY210" fmla="*/ 1707182 h 1934496"/>
              <a:gd name="connsiteX211" fmla="*/ 8856729 w 9922465"/>
              <a:gd name="connsiteY211" fmla="*/ 1762373 h 1934496"/>
              <a:gd name="connsiteX212" fmla="*/ 8801537 w 9922465"/>
              <a:gd name="connsiteY212" fmla="*/ 1817564 h 1934496"/>
              <a:gd name="connsiteX213" fmla="*/ 8746345 w 9922465"/>
              <a:gd name="connsiteY213" fmla="*/ 1762373 h 1934496"/>
              <a:gd name="connsiteX214" fmla="*/ 8801537 w 9922465"/>
              <a:gd name="connsiteY214" fmla="*/ 1707182 h 1934496"/>
              <a:gd name="connsiteX215" fmla="*/ 8671243 w 9922465"/>
              <a:gd name="connsiteY215" fmla="*/ 1707182 h 1934496"/>
              <a:gd name="connsiteX216" fmla="*/ 8726435 w 9922465"/>
              <a:gd name="connsiteY216" fmla="*/ 1762373 h 1934496"/>
              <a:gd name="connsiteX217" fmla="*/ 8671243 w 9922465"/>
              <a:gd name="connsiteY217" fmla="*/ 1817564 h 1934496"/>
              <a:gd name="connsiteX218" fmla="*/ 8616051 w 9922465"/>
              <a:gd name="connsiteY218" fmla="*/ 1762373 h 1934496"/>
              <a:gd name="connsiteX219" fmla="*/ 8671243 w 9922465"/>
              <a:gd name="connsiteY219" fmla="*/ 1707182 h 1934496"/>
              <a:gd name="connsiteX220" fmla="*/ 8537609 w 9922465"/>
              <a:gd name="connsiteY220" fmla="*/ 1707182 h 1934496"/>
              <a:gd name="connsiteX221" fmla="*/ 8592801 w 9922465"/>
              <a:gd name="connsiteY221" fmla="*/ 1762373 h 1934496"/>
              <a:gd name="connsiteX222" fmla="*/ 8537609 w 9922465"/>
              <a:gd name="connsiteY222" fmla="*/ 1817564 h 1934496"/>
              <a:gd name="connsiteX223" fmla="*/ 8482417 w 9922465"/>
              <a:gd name="connsiteY223" fmla="*/ 1762373 h 1934496"/>
              <a:gd name="connsiteX224" fmla="*/ 8537609 w 9922465"/>
              <a:gd name="connsiteY224" fmla="*/ 1707182 h 1934496"/>
              <a:gd name="connsiteX225" fmla="*/ 8407318 w 9922465"/>
              <a:gd name="connsiteY225" fmla="*/ 1707182 h 1934496"/>
              <a:gd name="connsiteX226" fmla="*/ 8462510 w 9922465"/>
              <a:gd name="connsiteY226" fmla="*/ 1762373 h 1934496"/>
              <a:gd name="connsiteX227" fmla="*/ 8407318 w 9922465"/>
              <a:gd name="connsiteY227" fmla="*/ 1817564 h 1934496"/>
              <a:gd name="connsiteX228" fmla="*/ 8352126 w 9922465"/>
              <a:gd name="connsiteY228" fmla="*/ 1762373 h 1934496"/>
              <a:gd name="connsiteX229" fmla="*/ 8407318 w 9922465"/>
              <a:gd name="connsiteY229" fmla="*/ 1707182 h 1934496"/>
              <a:gd name="connsiteX230" fmla="*/ 8273682 w 9922465"/>
              <a:gd name="connsiteY230" fmla="*/ 1707182 h 1934496"/>
              <a:gd name="connsiteX231" fmla="*/ 8328874 w 9922465"/>
              <a:gd name="connsiteY231" fmla="*/ 1762373 h 1934496"/>
              <a:gd name="connsiteX232" fmla="*/ 8273682 w 9922465"/>
              <a:gd name="connsiteY232" fmla="*/ 1817564 h 1934496"/>
              <a:gd name="connsiteX233" fmla="*/ 8218490 w 9922465"/>
              <a:gd name="connsiteY233" fmla="*/ 1762373 h 1934496"/>
              <a:gd name="connsiteX234" fmla="*/ 8273682 w 9922465"/>
              <a:gd name="connsiteY234" fmla="*/ 1707182 h 1934496"/>
              <a:gd name="connsiteX235" fmla="*/ 8143386 w 9922465"/>
              <a:gd name="connsiteY235" fmla="*/ 1707182 h 1934496"/>
              <a:gd name="connsiteX236" fmla="*/ 8198578 w 9922465"/>
              <a:gd name="connsiteY236" fmla="*/ 1762373 h 1934496"/>
              <a:gd name="connsiteX237" fmla="*/ 8143386 w 9922465"/>
              <a:gd name="connsiteY237" fmla="*/ 1817564 h 1934496"/>
              <a:gd name="connsiteX238" fmla="*/ 8088194 w 9922465"/>
              <a:gd name="connsiteY238" fmla="*/ 1762373 h 1934496"/>
              <a:gd name="connsiteX239" fmla="*/ 8143386 w 9922465"/>
              <a:gd name="connsiteY239" fmla="*/ 1707182 h 1934496"/>
              <a:gd name="connsiteX240" fmla="*/ 8009752 w 9922465"/>
              <a:gd name="connsiteY240" fmla="*/ 1707182 h 1934496"/>
              <a:gd name="connsiteX241" fmla="*/ 8064944 w 9922465"/>
              <a:gd name="connsiteY241" fmla="*/ 1762373 h 1934496"/>
              <a:gd name="connsiteX242" fmla="*/ 8009752 w 9922465"/>
              <a:gd name="connsiteY242" fmla="*/ 1817564 h 1934496"/>
              <a:gd name="connsiteX243" fmla="*/ 7954560 w 9922465"/>
              <a:gd name="connsiteY243" fmla="*/ 1762373 h 1934496"/>
              <a:gd name="connsiteX244" fmla="*/ 8009752 w 9922465"/>
              <a:gd name="connsiteY244" fmla="*/ 1707182 h 1934496"/>
              <a:gd name="connsiteX245" fmla="*/ 7876117 w 9922465"/>
              <a:gd name="connsiteY245" fmla="*/ 1707182 h 1934496"/>
              <a:gd name="connsiteX246" fmla="*/ 7931309 w 9922465"/>
              <a:gd name="connsiteY246" fmla="*/ 1762373 h 1934496"/>
              <a:gd name="connsiteX247" fmla="*/ 7876117 w 9922465"/>
              <a:gd name="connsiteY247" fmla="*/ 1817564 h 1934496"/>
              <a:gd name="connsiteX248" fmla="*/ 7820925 w 9922465"/>
              <a:gd name="connsiteY248" fmla="*/ 1762373 h 1934496"/>
              <a:gd name="connsiteX249" fmla="*/ 7876117 w 9922465"/>
              <a:gd name="connsiteY249" fmla="*/ 1707182 h 1934496"/>
              <a:gd name="connsiteX250" fmla="*/ 7745824 w 9922465"/>
              <a:gd name="connsiteY250" fmla="*/ 1707182 h 1934496"/>
              <a:gd name="connsiteX251" fmla="*/ 7801016 w 9922465"/>
              <a:gd name="connsiteY251" fmla="*/ 1762373 h 1934496"/>
              <a:gd name="connsiteX252" fmla="*/ 7745824 w 9922465"/>
              <a:gd name="connsiteY252" fmla="*/ 1817564 h 1934496"/>
              <a:gd name="connsiteX253" fmla="*/ 7690632 w 9922465"/>
              <a:gd name="connsiteY253" fmla="*/ 1762373 h 1934496"/>
              <a:gd name="connsiteX254" fmla="*/ 7745824 w 9922465"/>
              <a:gd name="connsiteY254" fmla="*/ 1707182 h 1934496"/>
              <a:gd name="connsiteX255" fmla="*/ 7608849 w 9922465"/>
              <a:gd name="connsiteY255" fmla="*/ 1707182 h 1934496"/>
              <a:gd name="connsiteX256" fmla="*/ 7664041 w 9922465"/>
              <a:gd name="connsiteY256" fmla="*/ 1762373 h 1934496"/>
              <a:gd name="connsiteX257" fmla="*/ 7608849 w 9922465"/>
              <a:gd name="connsiteY257" fmla="*/ 1817564 h 1934496"/>
              <a:gd name="connsiteX258" fmla="*/ 7553657 w 9922465"/>
              <a:gd name="connsiteY258" fmla="*/ 1762373 h 1934496"/>
              <a:gd name="connsiteX259" fmla="*/ 7608849 w 9922465"/>
              <a:gd name="connsiteY259" fmla="*/ 1707182 h 1934496"/>
              <a:gd name="connsiteX260" fmla="*/ 7481895 w 9922465"/>
              <a:gd name="connsiteY260" fmla="*/ 1707182 h 1934496"/>
              <a:gd name="connsiteX261" fmla="*/ 7537087 w 9922465"/>
              <a:gd name="connsiteY261" fmla="*/ 1762373 h 1934496"/>
              <a:gd name="connsiteX262" fmla="*/ 7481895 w 9922465"/>
              <a:gd name="connsiteY262" fmla="*/ 1817564 h 1934496"/>
              <a:gd name="connsiteX263" fmla="*/ 7426703 w 9922465"/>
              <a:gd name="connsiteY263" fmla="*/ 1762373 h 1934496"/>
              <a:gd name="connsiteX264" fmla="*/ 7481895 w 9922465"/>
              <a:gd name="connsiteY264" fmla="*/ 1707182 h 1934496"/>
              <a:gd name="connsiteX265" fmla="*/ 7341579 w 9922465"/>
              <a:gd name="connsiteY265" fmla="*/ 1707182 h 1934496"/>
              <a:gd name="connsiteX266" fmla="*/ 7396771 w 9922465"/>
              <a:gd name="connsiteY266" fmla="*/ 1762373 h 1934496"/>
              <a:gd name="connsiteX267" fmla="*/ 7341579 w 9922465"/>
              <a:gd name="connsiteY267" fmla="*/ 1817564 h 1934496"/>
              <a:gd name="connsiteX268" fmla="*/ 7286387 w 9922465"/>
              <a:gd name="connsiteY268" fmla="*/ 1762373 h 1934496"/>
              <a:gd name="connsiteX269" fmla="*/ 7341579 w 9922465"/>
              <a:gd name="connsiteY269" fmla="*/ 1707182 h 1934496"/>
              <a:gd name="connsiteX270" fmla="*/ 7211286 w 9922465"/>
              <a:gd name="connsiteY270" fmla="*/ 1707182 h 1934496"/>
              <a:gd name="connsiteX271" fmla="*/ 7266478 w 9922465"/>
              <a:gd name="connsiteY271" fmla="*/ 1762373 h 1934496"/>
              <a:gd name="connsiteX272" fmla="*/ 7211286 w 9922465"/>
              <a:gd name="connsiteY272" fmla="*/ 1817564 h 1934496"/>
              <a:gd name="connsiteX273" fmla="*/ 7156094 w 9922465"/>
              <a:gd name="connsiteY273" fmla="*/ 1762373 h 1934496"/>
              <a:gd name="connsiteX274" fmla="*/ 7211286 w 9922465"/>
              <a:gd name="connsiteY274" fmla="*/ 1707182 h 1934496"/>
              <a:gd name="connsiteX275" fmla="*/ 7080993 w 9922465"/>
              <a:gd name="connsiteY275" fmla="*/ 1707182 h 1934496"/>
              <a:gd name="connsiteX276" fmla="*/ 7136185 w 9922465"/>
              <a:gd name="connsiteY276" fmla="*/ 1762373 h 1934496"/>
              <a:gd name="connsiteX277" fmla="*/ 7080993 w 9922465"/>
              <a:gd name="connsiteY277" fmla="*/ 1817564 h 1934496"/>
              <a:gd name="connsiteX278" fmla="*/ 7025801 w 9922465"/>
              <a:gd name="connsiteY278" fmla="*/ 1762373 h 1934496"/>
              <a:gd name="connsiteX279" fmla="*/ 7080993 w 9922465"/>
              <a:gd name="connsiteY279" fmla="*/ 1707182 h 1934496"/>
              <a:gd name="connsiteX280" fmla="*/ 6947357 w 9922465"/>
              <a:gd name="connsiteY280" fmla="*/ 1707182 h 1934496"/>
              <a:gd name="connsiteX281" fmla="*/ 7002549 w 9922465"/>
              <a:gd name="connsiteY281" fmla="*/ 1762373 h 1934496"/>
              <a:gd name="connsiteX282" fmla="*/ 6947357 w 9922465"/>
              <a:gd name="connsiteY282" fmla="*/ 1817564 h 1934496"/>
              <a:gd name="connsiteX283" fmla="*/ 6892165 w 9922465"/>
              <a:gd name="connsiteY283" fmla="*/ 1762373 h 1934496"/>
              <a:gd name="connsiteX284" fmla="*/ 6947357 w 9922465"/>
              <a:gd name="connsiteY284" fmla="*/ 1707182 h 1934496"/>
              <a:gd name="connsiteX285" fmla="*/ 6817063 w 9922465"/>
              <a:gd name="connsiteY285" fmla="*/ 1707182 h 1934496"/>
              <a:gd name="connsiteX286" fmla="*/ 6872255 w 9922465"/>
              <a:gd name="connsiteY286" fmla="*/ 1762373 h 1934496"/>
              <a:gd name="connsiteX287" fmla="*/ 6817063 w 9922465"/>
              <a:gd name="connsiteY287" fmla="*/ 1817564 h 1934496"/>
              <a:gd name="connsiteX288" fmla="*/ 6761871 w 9922465"/>
              <a:gd name="connsiteY288" fmla="*/ 1762373 h 1934496"/>
              <a:gd name="connsiteX289" fmla="*/ 6817063 w 9922465"/>
              <a:gd name="connsiteY289" fmla="*/ 1707182 h 1934496"/>
              <a:gd name="connsiteX290" fmla="*/ 6683431 w 9922465"/>
              <a:gd name="connsiteY290" fmla="*/ 1707182 h 1934496"/>
              <a:gd name="connsiteX291" fmla="*/ 6738623 w 9922465"/>
              <a:gd name="connsiteY291" fmla="*/ 1762373 h 1934496"/>
              <a:gd name="connsiteX292" fmla="*/ 6683431 w 9922465"/>
              <a:gd name="connsiteY292" fmla="*/ 1817564 h 1934496"/>
              <a:gd name="connsiteX293" fmla="*/ 6628239 w 9922465"/>
              <a:gd name="connsiteY293" fmla="*/ 1762373 h 1934496"/>
              <a:gd name="connsiteX294" fmla="*/ 6683431 w 9922465"/>
              <a:gd name="connsiteY294" fmla="*/ 1707182 h 1934496"/>
              <a:gd name="connsiteX295" fmla="*/ 6553137 w 9922465"/>
              <a:gd name="connsiteY295" fmla="*/ 1707182 h 1934496"/>
              <a:gd name="connsiteX296" fmla="*/ 6608329 w 9922465"/>
              <a:gd name="connsiteY296" fmla="*/ 1762373 h 1934496"/>
              <a:gd name="connsiteX297" fmla="*/ 6553137 w 9922465"/>
              <a:gd name="connsiteY297" fmla="*/ 1817564 h 1934496"/>
              <a:gd name="connsiteX298" fmla="*/ 6497945 w 9922465"/>
              <a:gd name="connsiteY298" fmla="*/ 1762373 h 1934496"/>
              <a:gd name="connsiteX299" fmla="*/ 6553137 w 9922465"/>
              <a:gd name="connsiteY299" fmla="*/ 1707182 h 1934496"/>
              <a:gd name="connsiteX300" fmla="*/ 6419502 w 9922465"/>
              <a:gd name="connsiteY300" fmla="*/ 1707182 h 1934496"/>
              <a:gd name="connsiteX301" fmla="*/ 6474694 w 9922465"/>
              <a:gd name="connsiteY301" fmla="*/ 1762373 h 1934496"/>
              <a:gd name="connsiteX302" fmla="*/ 6419502 w 9922465"/>
              <a:gd name="connsiteY302" fmla="*/ 1817564 h 1934496"/>
              <a:gd name="connsiteX303" fmla="*/ 6364310 w 9922465"/>
              <a:gd name="connsiteY303" fmla="*/ 1762373 h 1934496"/>
              <a:gd name="connsiteX304" fmla="*/ 6419502 w 9922465"/>
              <a:gd name="connsiteY304" fmla="*/ 1707182 h 1934496"/>
              <a:gd name="connsiteX305" fmla="*/ 6289207 w 9922465"/>
              <a:gd name="connsiteY305" fmla="*/ 1707182 h 1934496"/>
              <a:gd name="connsiteX306" fmla="*/ 6344399 w 9922465"/>
              <a:gd name="connsiteY306" fmla="*/ 1762373 h 1934496"/>
              <a:gd name="connsiteX307" fmla="*/ 6289207 w 9922465"/>
              <a:gd name="connsiteY307" fmla="*/ 1817564 h 1934496"/>
              <a:gd name="connsiteX308" fmla="*/ 6234015 w 9922465"/>
              <a:gd name="connsiteY308" fmla="*/ 1762373 h 1934496"/>
              <a:gd name="connsiteX309" fmla="*/ 6289207 w 9922465"/>
              <a:gd name="connsiteY309" fmla="*/ 1707182 h 1934496"/>
              <a:gd name="connsiteX310" fmla="*/ 6155572 w 9922465"/>
              <a:gd name="connsiteY310" fmla="*/ 1707182 h 1934496"/>
              <a:gd name="connsiteX311" fmla="*/ 6210764 w 9922465"/>
              <a:gd name="connsiteY311" fmla="*/ 1762373 h 1934496"/>
              <a:gd name="connsiteX312" fmla="*/ 6155572 w 9922465"/>
              <a:gd name="connsiteY312" fmla="*/ 1817564 h 1934496"/>
              <a:gd name="connsiteX313" fmla="*/ 6100380 w 9922465"/>
              <a:gd name="connsiteY313" fmla="*/ 1762373 h 1934496"/>
              <a:gd name="connsiteX314" fmla="*/ 6155572 w 9922465"/>
              <a:gd name="connsiteY314" fmla="*/ 1707182 h 1934496"/>
              <a:gd name="connsiteX315" fmla="*/ 6021938 w 9922465"/>
              <a:gd name="connsiteY315" fmla="*/ 1707182 h 1934496"/>
              <a:gd name="connsiteX316" fmla="*/ 6077130 w 9922465"/>
              <a:gd name="connsiteY316" fmla="*/ 1762373 h 1934496"/>
              <a:gd name="connsiteX317" fmla="*/ 6021938 w 9922465"/>
              <a:gd name="connsiteY317" fmla="*/ 1817564 h 1934496"/>
              <a:gd name="connsiteX318" fmla="*/ 5966746 w 9922465"/>
              <a:gd name="connsiteY318" fmla="*/ 1762373 h 1934496"/>
              <a:gd name="connsiteX319" fmla="*/ 6021938 w 9922465"/>
              <a:gd name="connsiteY319" fmla="*/ 1707182 h 1934496"/>
              <a:gd name="connsiteX320" fmla="*/ 5884964 w 9922465"/>
              <a:gd name="connsiteY320" fmla="*/ 1707182 h 1934496"/>
              <a:gd name="connsiteX321" fmla="*/ 5940156 w 9922465"/>
              <a:gd name="connsiteY321" fmla="*/ 1762373 h 1934496"/>
              <a:gd name="connsiteX322" fmla="*/ 5884964 w 9922465"/>
              <a:gd name="connsiteY322" fmla="*/ 1817564 h 1934496"/>
              <a:gd name="connsiteX323" fmla="*/ 5829772 w 9922465"/>
              <a:gd name="connsiteY323" fmla="*/ 1762373 h 1934496"/>
              <a:gd name="connsiteX324" fmla="*/ 5884964 w 9922465"/>
              <a:gd name="connsiteY324" fmla="*/ 1707182 h 1934496"/>
              <a:gd name="connsiteX325" fmla="*/ 5754670 w 9922465"/>
              <a:gd name="connsiteY325" fmla="*/ 1707182 h 1934496"/>
              <a:gd name="connsiteX326" fmla="*/ 5809862 w 9922465"/>
              <a:gd name="connsiteY326" fmla="*/ 1762373 h 1934496"/>
              <a:gd name="connsiteX327" fmla="*/ 5754670 w 9922465"/>
              <a:gd name="connsiteY327" fmla="*/ 1817564 h 1934496"/>
              <a:gd name="connsiteX328" fmla="*/ 5699478 w 9922465"/>
              <a:gd name="connsiteY328" fmla="*/ 1762373 h 1934496"/>
              <a:gd name="connsiteX329" fmla="*/ 5754670 w 9922465"/>
              <a:gd name="connsiteY329" fmla="*/ 1707182 h 1934496"/>
              <a:gd name="connsiteX330" fmla="*/ 5621035 w 9922465"/>
              <a:gd name="connsiteY330" fmla="*/ 1707182 h 1934496"/>
              <a:gd name="connsiteX331" fmla="*/ 5676227 w 9922465"/>
              <a:gd name="connsiteY331" fmla="*/ 1762373 h 1934496"/>
              <a:gd name="connsiteX332" fmla="*/ 5621035 w 9922465"/>
              <a:gd name="connsiteY332" fmla="*/ 1817564 h 1934496"/>
              <a:gd name="connsiteX333" fmla="*/ 5565843 w 9922465"/>
              <a:gd name="connsiteY333" fmla="*/ 1762373 h 1934496"/>
              <a:gd name="connsiteX334" fmla="*/ 5621035 w 9922465"/>
              <a:gd name="connsiteY334" fmla="*/ 1707182 h 1934496"/>
              <a:gd name="connsiteX335" fmla="*/ 5487399 w 9922465"/>
              <a:gd name="connsiteY335" fmla="*/ 1707182 h 1934496"/>
              <a:gd name="connsiteX336" fmla="*/ 5542591 w 9922465"/>
              <a:gd name="connsiteY336" fmla="*/ 1762373 h 1934496"/>
              <a:gd name="connsiteX337" fmla="*/ 5487399 w 9922465"/>
              <a:gd name="connsiteY337" fmla="*/ 1817564 h 1934496"/>
              <a:gd name="connsiteX338" fmla="*/ 5432207 w 9922465"/>
              <a:gd name="connsiteY338" fmla="*/ 1762373 h 1934496"/>
              <a:gd name="connsiteX339" fmla="*/ 5487399 w 9922465"/>
              <a:gd name="connsiteY339" fmla="*/ 1707182 h 1934496"/>
              <a:gd name="connsiteX340" fmla="*/ 5357105 w 9922465"/>
              <a:gd name="connsiteY340" fmla="*/ 1707182 h 1934496"/>
              <a:gd name="connsiteX341" fmla="*/ 5412297 w 9922465"/>
              <a:gd name="connsiteY341" fmla="*/ 1762373 h 1934496"/>
              <a:gd name="connsiteX342" fmla="*/ 5357105 w 9922465"/>
              <a:gd name="connsiteY342" fmla="*/ 1817564 h 1934496"/>
              <a:gd name="connsiteX343" fmla="*/ 5301913 w 9922465"/>
              <a:gd name="connsiteY343" fmla="*/ 1762373 h 1934496"/>
              <a:gd name="connsiteX344" fmla="*/ 5357105 w 9922465"/>
              <a:gd name="connsiteY344" fmla="*/ 1707182 h 1934496"/>
              <a:gd name="connsiteX345" fmla="*/ 5223473 w 9922465"/>
              <a:gd name="connsiteY345" fmla="*/ 1707182 h 1934496"/>
              <a:gd name="connsiteX346" fmla="*/ 5278665 w 9922465"/>
              <a:gd name="connsiteY346" fmla="*/ 1762373 h 1934496"/>
              <a:gd name="connsiteX347" fmla="*/ 5223473 w 9922465"/>
              <a:gd name="connsiteY347" fmla="*/ 1817564 h 1934496"/>
              <a:gd name="connsiteX348" fmla="*/ 5168281 w 9922465"/>
              <a:gd name="connsiteY348" fmla="*/ 1762373 h 1934496"/>
              <a:gd name="connsiteX349" fmla="*/ 5223473 w 9922465"/>
              <a:gd name="connsiteY349" fmla="*/ 1707182 h 1934496"/>
              <a:gd name="connsiteX350" fmla="*/ 5093178 w 9922465"/>
              <a:gd name="connsiteY350" fmla="*/ 1707182 h 1934496"/>
              <a:gd name="connsiteX351" fmla="*/ 5148370 w 9922465"/>
              <a:gd name="connsiteY351" fmla="*/ 1762373 h 1934496"/>
              <a:gd name="connsiteX352" fmla="*/ 5093178 w 9922465"/>
              <a:gd name="connsiteY352" fmla="*/ 1817564 h 1934496"/>
              <a:gd name="connsiteX353" fmla="*/ 5037986 w 9922465"/>
              <a:gd name="connsiteY353" fmla="*/ 1762373 h 1934496"/>
              <a:gd name="connsiteX354" fmla="*/ 5093178 w 9922465"/>
              <a:gd name="connsiteY354" fmla="*/ 1707182 h 1934496"/>
              <a:gd name="connsiteX355" fmla="*/ 4959543 w 9922465"/>
              <a:gd name="connsiteY355" fmla="*/ 1707182 h 1934496"/>
              <a:gd name="connsiteX356" fmla="*/ 5014735 w 9922465"/>
              <a:gd name="connsiteY356" fmla="*/ 1762373 h 1934496"/>
              <a:gd name="connsiteX357" fmla="*/ 4959543 w 9922465"/>
              <a:gd name="connsiteY357" fmla="*/ 1817564 h 1934496"/>
              <a:gd name="connsiteX358" fmla="*/ 4904351 w 9922465"/>
              <a:gd name="connsiteY358" fmla="*/ 1762373 h 1934496"/>
              <a:gd name="connsiteX359" fmla="*/ 4959543 w 9922465"/>
              <a:gd name="connsiteY359" fmla="*/ 1707182 h 1934496"/>
              <a:gd name="connsiteX360" fmla="*/ 4829251 w 9922465"/>
              <a:gd name="connsiteY360" fmla="*/ 1707182 h 1934496"/>
              <a:gd name="connsiteX361" fmla="*/ 4884443 w 9922465"/>
              <a:gd name="connsiteY361" fmla="*/ 1762373 h 1934496"/>
              <a:gd name="connsiteX362" fmla="*/ 4829251 w 9922465"/>
              <a:gd name="connsiteY362" fmla="*/ 1817564 h 1934496"/>
              <a:gd name="connsiteX363" fmla="*/ 4774059 w 9922465"/>
              <a:gd name="connsiteY363" fmla="*/ 1762373 h 1934496"/>
              <a:gd name="connsiteX364" fmla="*/ 4829251 w 9922465"/>
              <a:gd name="connsiteY364" fmla="*/ 1707182 h 1934496"/>
              <a:gd name="connsiteX365" fmla="*/ 4695613 w 9922465"/>
              <a:gd name="connsiteY365" fmla="*/ 1707182 h 1934496"/>
              <a:gd name="connsiteX366" fmla="*/ 4750805 w 9922465"/>
              <a:gd name="connsiteY366" fmla="*/ 1762373 h 1934496"/>
              <a:gd name="connsiteX367" fmla="*/ 4695613 w 9922465"/>
              <a:gd name="connsiteY367" fmla="*/ 1817564 h 1934496"/>
              <a:gd name="connsiteX368" fmla="*/ 4640421 w 9922465"/>
              <a:gd name="connsiteY368" fmla="*/ 1762373 h 1934496"/>
              <a:gd name="connsiteX369" fmla="*/ 4695613 w 9922465"/>
              <a:gd name="connsiteY369" fmla="*/ 1707182 h 1934496"/>
              <a:gd name="connsiteX370" fmla="*/ 3098681 w 9922465"/>
              <a:gd name="connsiteY370" fmla="*/ 1707182 h 1934496"/>
              <a:gd name="connsiteX371" fmla="*/ 3153873 w 9922465"/>
              <a:gd name="connsiteY371" fmla="*/ 1762373 h 1934496"/>
              <a:gd name="connsiteX372" fmla="*/ 3098681 w 9922465"/>
              <a:gd name="connsiteY372" fmla="*/ 1817564 h 1934496"/>
              <a:gd name="connsiteX373" fmla="*/ 3043489 w 9922465"/>
              <a:gd name="connsiteY373" fmla="*/ 1762373 h 1934496"/>
              <a:gd name="connsiteX374" fmla="*/ 3098681 w 9922465"/>
              <a:gd name="connsiteY374" fmla="*/ 1707182 h 1934496"/>
              <a:gd name="connsiteX375" fmla="*/ 2971729 w 9922465"/>
              <a:gd name="connsiteY375" fmla="*/ 1707182 h 1934496"/>
              <a:gd name="connsiteX376" fmla="*/ 3026921 w 9922465"/>
              <a:gd name="connsiteY376" fmla="*/ 1762373 h 1934496"/>
              <a:gd name="connsiteX377" fmla="*/ 2971729 w 9922465"/>
              <a:gd name="connsiteY377" fmla="*/ 1817564 h 1934496"/>
              <a:gd name="connsiteX378" fmla="*/ 2916537 w 9922465"/>
              <a:gd name="connsiteY378" fmla="*/ 1762373 h 1934496"/>
              <a:gd name="connsiteX379" fmla="*/ 2971729 w 9922465"/>
              <a:gd name="connsiteY379" fmla="*/ 1707182 h 1934496"/>
              <a:gd name="connsiteX380" fmla="*/ 2834772 w 9922465"/>
              <a:gd name="connsiteY380" fmla="*/ 1707182 h 1934496"/>
              <a:gd name="connsiteX381" fmla="*/ 2889964 w 9922465"/>
              <a:gd name="connsiteY381" fmla="*/ 1762373 h 1934496"/>
              <a:gd name="connsiteX382" fmla="*/ 2834772 w 9922465"/>
              <a:gd name="connsiteY382" fmla="*/ 1817564 h 1934496"/>
              <a:gd name="connsiteX383" fmla="*/ 2779580 w 9922465"/>
              <a:gd name="connsiteY383" fmla="*/ 1762373 h 1934496"/>
              <a:gd name="connsiteX384" fmla="*/ 2834772 w 9922465"/>
              <a:gd name="connsiteY384" fmla="*/ 1707182 h 1934496"/>
              <a:gd name="connsiteX385" fmla="*/ 2707817 w 9922465"/>
              <a:gd name="connsiteY385" fmla="*/ 1707182 h 1934496"/>
              <a:gd name="connsiteX386" fmla="*/ 2763009 w 9922465"/>
              <a:gd name="connsiteY386" fmla="*/ 1762373 h 1934496"/>
              <a:gd name="connsiteX387" fmla="*/ 2707817 w 9922465"/>
              <a:gd name="connsiteY387" fmla="*/ 1817564 h 1934496"/>
              <a:gd name="connsiteX388" fmla="*/ 2652625 w 9922465"/>
              <a:gd name="connsiteY388" fmla="*/ 1762373 h 1934496"/>
              <a:gd name="connsiteX389" fmla="*/ 2707817 w 9922465"/>
              <a:gd name="connsiteY389" fmla="*/ 1707182 h 1934496"/>
              <a:gd name="connsiteX390" fmla="*/ 2570843 w 9922465"/>
              <a:gd name="connsiteY390" fmla="*/ 1707182 h 1934496"/>
              <a:gd name="connsiteX391" fmla="*/ 2626036 w 9922465"/>
              <a:gd name="connsiteY391" fmla="*/ 1762373 h 1934496"/>
              <a:gd name="connsiteX392" fmla="*/ 2570843 w 9922465"/>
              <a:gd name="connsiteY392" fmla="*/ 1817564 h 1934496"/>
              <a:gd name="connsiteX393" fmla="*/ 2515651 w 9922465"/>
              <a:gd name="connsiteY393" fmla="*/ 1762373 h 1934496"/>
              <a:gd name="connsiteX394" fmla="*/ 2570843 w 9922465"/>
              <a:gd name="connsiteY394" fmla="*/ 1707182 h 1934496"/>
              <a:gd name="connsiteX395" fmla="*/ 2437207 w 9922465"/>
              <a:gd name="connsiteY395" fmla="*/ 1707182 h 1934496"/>
              <a:gd name="connsiteX396" fmla="*/ 2492398 w 9922465"/>
              <a:gd name="connsiteY396" fmla="*/ 1762373 h 1934496"/>
              <a:gd name="connsiteX397" fmla="*/ 2437207 w 9922465"/>
              <a:gd name="connsiteY397" fmla="*/ 1817564 h 1934496"/>
              <a:gd name="connsiteX398" fmla="*/ 2382015 w 9922465"/>
              <a:gd name="connsiteY398" fmla="*/ 1762373 h 1934496"/>
              <a:gd name="connsiteX399" fmla="*/ 2437207 w 9922465"/>
              <a:gd name="connsiteY399" fmla="*/ 1707182 h 1934496"/>
              <a:gd name="connsiteX400" fmla="*/ 2303575 w 9922465"/>
              <a:gd name="connsiteY400" fmla="*/ 1707182 h 1934496"/>
              <a:gd name="connsiteX401" fmla="*/ 2358767 w 9922465"/>
              <a:gd name="connsiteY401" fmla="*/ 1762373 h 1934496"/>
              <a:gd name="connsiteX402" fmla="*/ 2303575 w 9922465"/>
              <a:gd name="connsiteY402" fmla="*/ 1817564 h 1934496"/>
              <a:gd name="connsiteX403" fmla="*/ 2248383 w 9922465"/>
              <a:gd name="connsiteY403" fmla="*/ 1762373 h 1934496"/>
              <a:gd name="connsiteX404" fmla="*/ 2303575 w 9922465"/>
              <a:gd name="connsiteY404" fmla="*/ 1707182 h 1934496"/>
              <a:gd name="connsiteX405" fmla="*/ 2173282 w 9922465"/>
              <a:gd name="connsiteY405" fmla="*/ 1707182 h 1934496"/>
              <a:gd name="connsiteX406" fmla="*/ 2228474 w 9922465"/>
              <a:gd name="connsiteY406" fmla="*/ 1762373 h 1934496"/>
              <a:gd name="connsiteX407" fmla="*/ 2173282 w 9922465"/>
              <a:gd name="connsiteY407" fmla="*/ 1817564 h 1934496"/>
              <a:gd name="connsiteX408" fmla="*/ 2118090 w 9922465"/>
              <a:gd name="connsiteY408" fmla="*/ 1762373 h 1934496"/>
              <a:gd name="connsiteX409" fmla="*/ 2173282 w 9922465"/>
              <a:gd name="connsiteY409" fmla="*/ 1707182 h 1934496"/>
              <a:gd name="connsiteX410" fmla="*/ 2039648 w 9922465"/>
              <a:gd name="connsiteY410" fmla="*/ 1707182 h 1934496"/>
              <a:gd name="connsiteX411" fmla="*/ 2094840 w 9922465"/>
              <a:gd name="connsiteY411" fmla="*/ 1762373 h 1934496"/>
              <a:gd name="connsiteX412" fmla="*/ 2039648 w 9922465"/>
              <a:gd name="connsiteY412" fmla="*/ 1817564 h 1934496"/>
              <a:gd name="connsiteX413" fmla="*/ 1984455 w 9922465"/>
              <a:gd name="connsiteY413" fmla="*/ 1762373 h 1934496"/>
              <a:gd name="connsiteX414" fmla="*/ 2039648 w 9922465"/>
              <a:gd name="connsiteY414" fmla="*/ 1707182 h 1934496"/>
              <a:gd name="connsiteX415" fmla="*/ 1909353 w 9922465"/>
              <a:gd name="connsiteY415" fmla="*/ 1707182 h 1934496"/>
              <a:gd name="connsiteX416" fmla="*/ 1964545 w 9922465"/>
              <a:gd name="connsiteY416" fmla="*/ 1762373 h 1934496"/>
              <a:gd name="connsiteX417" fmla="*/ 1909353 w 9922465"/>
              <a:gd name="connsiteY417" fmla="*/ 1817564 h 1934496"/>
              <a:gd name="connsiteX418" fmla="*/ 1854161 w 9922465"/>
              <a:gd name="connsiteY418" fmla="*/ 1762373 h 1934496"/>
              <a:gd name="connsiteX419" fmla="*/ 1909353 w 9922465"/>
              <a:gd name="connsiteY419" fmla="*/ 1707182 h 1934496"/>
              <a:gd name="connsiteX420" fmla="*/ 1779058 w 9922465"/>
              <a:gd name="connsiteY420" fmla="*/ 1707182 h 1934496"/>
              <a:gd name="connsiteX421" fmla="*/ 1834251 w 9922465"/>
              <a:gd name="connsiteY421" fmla="*/ 1762373 h 1934496"/>
              <a:gd name="connsiteX422" fmla="*/ 1779058 w 9922465"/>
              <a:gd name="connsiteY422" fmla="*/ 1817564 h 1934496"/>
              <a:gd name="connsiteX423" fmla="*/ 1723867 w 9922465"/>
              <a:gd name="connsiteY423" fmla="*/ 1762373 h 1934496"/>
              <a:gd name="connsiteX424" fmla="*/ 1779058 w 9922465"/>
              <a:gd name="connsiteY424" fmla="*/ 1707182 h 1934496"/>
              <a:gd name="connsiteX425" fmla="*/ 1645422 w 9922465"/>
              <a:gd name="connsiteY425" fmla="*/ 1707182 h 1934496"/>
              <a:gd name="connsiteX426" fmla="*/ 1700617 w 9922465"/>
              <a:gd name="connsiteY426" fmla="*/ 1762373 h 1934496"/>
              <a:gd name="connsiteX427" fmla="*/ 1645422 w 9922465"/>
              <a:gd name="connsiteY427" fmla="*/ 1817564 h 1934496"/>
              <a:gd name="connsiteX428" fmla="*/ 1590230 w 9922465"/>
              <a:gd name="connsiteY428" fmla="*/ 1762373 h 1934496"/>
              <a:gd name="connsiteX429" fmla="*/ 1645422 w 9922465"/>
              <a:gd name="connsiteY429" fmla="*/ 1707182 h 1934496"/>
              <a:gd name="connsiteX430" fmla="*/ 1515130 w 9922465"/>
              <a:gd name="connsiteY430" fmla="*/ 1707182 h 1934496"/>
              <a:gd name="connsiteX431" fmla="*/ 1570322 w 9922465"/>
              <a:gd name="connsiteY431" fmla="*/ 1762373 h 1934496"/>
              <a:gd name="connsiteX432" fmla="*/ 1515130 w 9922465"/>
              <a:gd name="connsiteY432" fmla="*/ 1817564 h 1934496"/>
              <a:gd name="connsiteX433" fmla="*/ 1459938 w 9922465"/>
              <a:gd name="connsiteY433" fmla="*/ 1762373 h 1934496"/>
              <a:gd name="connsiteX434" fmla="*/ 1515130 w 9922465"/>
              <a:gd name="connsiteY434" fmla="*/ 1707182 h 1934496"/>
              <a:gd name="connsiteX435" fmla="*/ 1381494 w 9922465"/>
              <a:gd name="connsiteY435" fmla="*/ 1707182 h 1934496"/>
              <a:gd name="connsiteX436" fmla="*/ 1436688 w 9922465"/>
              <a:gd name="connsiteY436" fmla="*/ 1762373 h 1934496"/>
              <a:gd name="connsiteX437" fmla="*/ 1381494 w 9922465"/>
              <a:gd name="connsiteY437" fmla="*/ 1817564 h 1934496"/>
              <a:gd name="connsiteX438" fmla="*/ 1326303 w 9922465"/>
              <a:gd name="connsiteY438" fmla="*/ 1762373 h 1934496"/>
              <a:gd name="connsiteX439" fmla="*/ 1381494 w 9922465"/>
              <a:gd name="connsiteY439" fmla="*/ 1707182 h 1934496"/>
              <a:gd name="connsiteX440" fmla="*/ 1251201 w 9922465"/>
              <a:gd name="connsiteY440" fmla="*/ 1707182 h 1934496"/>
              <a:gd name="connsiteX441" fmla="*/ 1306393 w 9922465"/>
              <a:gd name="connsiteY441" fmla="*/ 1762373 h 1934496"/>
              <a:gd name="connsiteX442" fmla="*/ 1251201 w 9922465"/>
              <a:gd name="connsiteY442" fmla="*/ 1817564 h 1934496"/>
              <a:gd name="connsiteX443" fmla="*/ 1196010 w 9922465"/>
              <a:gd name="connsiteY443" fmla="*/ 1762373 h 1934496"/>
              <a:gd name="connsiteX444" fmla="*/ 1251201 w 9922465"/>
              <a:gd name="connsiteY444" fmla="*/ 1707182 h 1934496"/>
              <a:gd name="connsiteX445" fmla="*/ 1909361 w 9922465"/>
              <a:gd name="connsiteY445" fmla="*/ 1580232 h 1934496"/>
              <a:gd name="connsiteX446" fmla="*/ 1964554 w 9922465"/>
              <a:gd name="connsiteY446" fmla="*/ 1635423 h 1934496"/>
              <a:gd name="connsiteX447" fmla="*/ 1909361 w 9922465"/>
              <a:gd name="connsiteY447" fmla="*/ 1690614 h 1934496"/>
              <a:gd name="connsiteX448" fmla="*/ 1854168 w 9922465"/>
              <a:gd name="connsiteY448" fmla="*/ 1635423 h 1934496"/>
              <a:gd name="connsiteX449" fmla="*/ 1909361 w 9922465"/>
              <a:gd name="connsiteY449" fmla="*/ 1580232 h 1934496"/>
              <a:gd name="connsiteX450" fmla="*/ 1779065 w 9922465"/>
              <a:gd name="connsiteY450" fmla="*/ 1580232 h 1934496"/>
              <a:gd name="connsiteX451" fmla="*/ 1834257 w 9922465"/>
              <a:gd name="connsiteY451" fmla="*/ 1635423 h 1934496"/>
              <a:gd name="connsiteX452" fmla="*/ 1779065 w 9922465"/>
              <a:gd name="connsiteY452" fmla="*/ 1690614 h 1934496"/>
              <a:gd name="connsiteX453" fmla="*/ 1723872 w 9922465"/>
              <a:gd name="connsiteY453" fmla="*/ 1635423 h 1934496"/>
              <a:gd name="connsiteX454" fmla="*/ 1779065 w 9922465"/>
              <a:gd name="connsiteY454" fmla="*/ 1580232 h 1934496"/>
              <a:gd name="connsiteX455" fmla="*/ 1645431 w 9922465"/>
              <a:gd name="connsiteY455" fmla="*/ 1580232 h 1934496"/>
              <a:gd name="connsiteX456" fmla="*/ 1700623 w 9922465"/>
              <a:gd name="connsiteY456" fmla="*/ 1635423 h 1934496"/>
              <a:gd name="connsiteX457" fmla="*/ 1645431 w 9922465"/>
              <a:gd name="connsiteY457" fmla="*/ 1690614 h 1934496"/>
              <a:gd name="connsiteX458" fmla="*/ 1590238 w 9922465"/>
              <a:gd name="connsiteY458" fmla="*/ 1635423 h 1934496"/>
              <a:gd name="connsiteX459" fmla="*/ 1645431 w 9922465"/>
              <a:gd name="connsiteY459" fmla="*/ 1580232 h 1934496"/>
              <a:gd name="connsiteX460" fmla="*/ 1515140 w 9922465"/>
              <a:gd name="connsiteY460" fmla="*/ 1580232 h 1934496"/>
              <a:gd name="connsiteX461" fmla="*/ 1570329 w 9922465"/>
              <a:gd name="connsiteY461" fmla="*/ 1635423 h 1934496"/>
              <a:gd name="connsiteX462" fmla="*/ 1515140 w 9922465"/>
              <a:gd name="connsiteY462" fmla="*/ 1690614 h 1934496"/>
              <a:gd name="connsiteX463" fmla="*/ 1459945 w 9922465"/>
              <a:gd name="connsiteY463" fmla="*/ 1635423 h 1934496"/>
              <a:gd name="connsiteX464" fmla="*/ 1515140 w 9922465"/>
              <a:gd name="connsiteY464" fmla="*/ 1580232 h 1934496"/>
              <a:gd name="connsiteX465" fmla="*/ 1381504 w 9922465"/>
              <a:gd name="connsiteY465" fmla="*/ 1580232 h 1934496"/>
              <a:gd name="connsiteX466" fmla="*/ 1436697 w 9922465"/>
              <a:gd name="connsiteY466" fmla="*/ 1635423 h 1934496"/>
              <a:gd name="connsiteX467" fmla="*/ 1381504 w 9922465"/>
              <a:gd name="connsiteY467" fmla="*/ 1690614 h 1934496"/>
              <a:gd name="connsiteX468" fmla="*/ 1326312 w 9922465"/>
              <a:gd name="connsiteY468" fmla="*/ 1635423 h 1934496"/>
              <a:gd name="connsiteX469" fmla="*/ 1381504 w 9922465"/>
              <a:gd name="connsiteY469" fmla="*/ 1580232 h 1934496"/>
              <a:gd name="connsiteX470" fmla="*/ 1251210 w 9922465"/>
              <a:gd name="connsiteY470" fmla="*/ 1580232 h 1934496"/>
              <a:gd name="connsiteX471" fmla="*/ 1306401 w 9922465"/>
              <a:gd name="connsiteY471" fmla="*/ 1635423 h 1934496"/>
              <a:gd name="connsiteX472" fmla="*/ 1251210 w 9922465"/>
              <a:gd name="connsiteY472" fmla="*/ 1690614 h 1934496"/>
              <a:gd name="connsiteX473" fmla="*/ 1196016 w 9922465"/>
              <a:gd name="connsiteY473" fmla="*/ 1635423 h 1934496"/>
              <a:gd name="connsiteX474" fmla="*/ 1251210 w 9922465"/>
              <a:gd name="connsiteY474" fmla="*/ 1580232 h 1934496"/>
              <a:gd name="connsiteX475" fmla="*/ 9068806 w 9922465"/>
              <a:gd name="connsiteY475" fmla="*/ 1580228 h 1934496"/>
              <a:gd name="connsiteX476" fmla="*/ 9123998 w 9922465"/>
              <a:gd name="connsiteY476" fmla="*/ 1635419 h 1934496"/>
              <a:gd name="connsiteX477" fmla="*/ 9068806 w 9922465"/>
              <a:gd name="connsiteY477" fmla="*/ 1690610 h 1934496"/>
              <a:gd name="connsiteX478" fmla="*/ 9013614 w 9922465"/>
              <a:gd name="connsiteY478" fmla="*/ 1635419 h 1934496"/>
              <a:gd name="connsiteX479" fmla="*/ 9068806 w 9922465"/>
              <a:gd name="connsiteY479" fmla="*/ 1580228 h 1934496"/>
              <a:gd name="connsiteX480" fmla="*/ 8671243 w 9922465"/>
              <a:gd name="connsiteY480" fmla="*/ 1580228 h 1934496"/>
              <a:gd name="connsiteX481" fmla="*/ 8726435 w 9922465"/>
              <a:gd name="connsiteY481" fmla="*/ 1635419 h 1934496"/>
              <a:gd name="connsiteX482" fmla="*/ 8671243 w 9922465"/>
              <a:gd name="connsiteY482" fmla="*/ 1690610 h 1934496"/>
              <a:gd name="connsiteX483" fmla="*/ 8616051 w 9922465"/>
              <a:gd name="connsiteY483" fmla="*/ 1635419 h 1934496"/>
              <a:gd name="connsiteX484" fmla="*/ 8671243 w 9922465"/>
              <a:gd name="connsiteY484" fmla="*/ 1580228 h 1934496"/>
              <a:gd name="connsiteX485" fmla="*/ 8537609 w 9922465"/>
              <a:gd name="connsiteY485" fmla="*/ 1580228 h 1934496"/>
              <a:gd name="connsiteX486" fmla="*/ 8592801 w 9922465"/>
              <a:gd name="connsiteY486" fmla="*/ 1635419 h 1934496"/>
              <a:gd name="connsiteX487" fmla="*/ 8537609 w 9922465"/>
              <a:gd name="connsiteY487" fmla="*/ 1690610 h 1934496"/>
              <a:gd name="connsiteX488" fmla="*/ 8482417 w 9922465"/>
              <a:gd name="connsiteY488" fmla="*/ 1635419 h 1934496"/>
              <a:gd name="connsiteX489" fmla="*/ 8537609 w 9922465"/>
              <a:gd name="connsiteY489" fmla="*/ 1580228 h 1934496"/>
              <a:gd name="connsiteX490" fmla="*/ 8407318 w 9922465"/>
              <a:gd name="connsiteY490" fmla="*/ 1580228 h 1934496"/>
              <a:gd name="connsiteX491" fmla="*/ 8462510 w 9922465"/>
              <a:gd name="connsiteY491" fmla="*/ 1635419 h 1934496"/>
              <a:gd name="connsiteX492" fmla="*/ 8407318 w 9922465"/>
              <a:gd name="connsiteY492" fmla="*/ 1690610 h 1934496"/>
              <a:gd name="connsiteX493" fmla="*/ 8352126 w 9922465"/>
              <a:gd name="connsiteY493" fmla="*/ 1635419 h 1934496"/>
              <a:gd name="connsiteX494" fmla="*/ 8407318 w 9922465"/>
              <a:gd name="connsiteY494" fmla="*/ 1580228 h 1934496"/>
              <a:gd name="connsiteX495" fmla="*/ 8273682 w 9922465"/>
              <a:gd name="connsiteY495" fmla="*/ 1580228 h 1934496"/>
              <a:gd name="connsiteX496" fmla="*/ 8328874 w 9922465"/>
              <a:gd name="connsiteY496" fmla="*/ 1635419 h 1934496"/>
              <a:gd name="connsiteX497" fmla="*/ 8273682 w 9922465"/>
              <a:gd name="connsiteY497" fmla="*/ 1690610 h 1934496"/>
              <a:gd name="connsiteX498" fmla="*/ 8218490 w 9922465"/>
              <a:gd name="connsiteY498" fmla="*/ 1635419 h 1934496"/>
              <a:gd name="connsiteX499" fmla="*/ 8273682 w 9922465"/>
              <a:gd name="connsiteY499" fmla="*/ 1580228 h 1934496"/>
              <a:gd name="connsiteX500" fmla="*/ 8143386 w 9922465"/>
              <a:gd name="connsiteY500" fmla="*/ 1580228 h 1934496"/>
              <a:gd name="connsiteX501" fmla="*/ 8198578 w 9922465"/>
              <a:gd name="connsiteY501" fmla="*/ 1635419 h 1934496"/>
              <a:gd name="connsiteX502" fmla="*/ 8143386 w 9922465"/>
              <a:gd name="connsiteY502" fmla="*/ 1690610 h 1934496"/>
              <a:gd name="connsiteX503" fmla="*/ 8088194 w 9922465"/>
              <a:gd name="connsiteY503" fmla="*/ 1635419 h 1934496"/>
              <a:gd name="connsiteX504" fmla="*/ 8143386 w 9922465"/>
              <a:gd name="connsiteY504" fmla="*/ 1580228 h 1934496"/>
              <a:gd name="connsiteX505" fmla="*/ 8009752 w 9922465"/>
              <a:gd name="connsiteY505" fmla="*/ 1580228 h 1934496"/>
              <a:gd name="connsiteX506" fmla="*/ 8064944 w 9922465"/>
              <a:gd name="connsiteY506" fmla="*/ 1635419 h 1934496"/>
              <a:gd name="connsiteX507" fmla="*/ 8009752 w 9922465"/>
              <a:gd name="connsiteY507" fmla="*/ 1690610 h 1934496"/>
              <a:gd name="connsiteX508" fmla="*/ 7954560 w 9922465"/>
              <a:gd name="connsiteY508" fmla="*/ 1635419 h 1934496"/>
              <a:gd name="connsiteX509" fmla="*/ 8009752 w 9922465"/>
              <a:gd name="connsiteY509" fmla="*/ 1580228 h 1934496"/>
              <a:gd name="connsiteX510" fmla="*/ 7876117 w 9922465"/>
              <a:gd name="connsiteY510" fmla="*/ 1580228 h 1934496"/>
              <a:gd name="connsiteX511" fmla="*/ 7931309 w 9922465"/>
              <a:gd name="connsiteY511" fmla="*/ 1635419 h 1934496"/>
              <a:gd name="connsiteX512" fmla="*/ 7876117 w 9922465"/>
              <a:gd name="connsiteY512" fmla="*/ 1690610 h 1934496"/>
              <a:gd name="connsiteX513" fmla="*/ 7820925 w 9922465"/>
              <a:gd name="connsiteY513" fmla="*/ 1635419 h 1934496"/>
              <a:gd name="connsiteX514" fmla="*/ 7876117 w 9922465"/>
              <a:gd name="connsiteY514" fmla="*/ 1580228 h 1934496"/>
              <a:gd name="connsiteX515" fmla="*/ 7745824 w 9922465"/>
              <a:gd name="connsiteY515" fmla="*/ 1580228 h 1934496"/>
              <a:gd name="connsiteX516" fmla="*/ 7801016 w 9922465"/>
              <a:gd name="connsiteY516" fmla="*/ 1635419 h 1934496"/>
              <a:gd name="connsiteX517" fmla="*/ 7745824 w 9922465"/>
              <a:gd name="connsiteY517" fmla="*/ 1690610 h 1934496"/>
              <a:gd name="connsiteX518" fmla="*/ 7690632 w 9922465"/>
              <a:gd name="connsiteY518" fmla="*/ 1635419 h 1934496"/>
              <a:gd name="connsiteX519" fmla="*/ 7745824 w 9922465"/>
              <a:gd name="connsiteY519" fmla="*/ 1580228 h 1934496"/>
              <a:gd name="connsiteX520" fmla="*/ 7608849 w 9922465"/>
              <a:gd name="connsiteY520" fmla="*/ 1580228 h 1934496"/>
              <a:gd name="connsiteX521" fmla="*/ 7664041 w 9922465"/>
              <a:gd name="connsiteY521" fmla="*/ 1635419 h 1934496"/>
              <a:gd name="connsiteX522" fmla="*/ 7608849 w 9922465"/>
              <a:gd name="connsiteY522" fmla="*/ 1690610 h 1934496"/>
              <a:gd name="connsiteX523" fmla="*/ 7553657 w 9922465"/>
              <a:gd name="connsiteY523" fmla="*/ 1635419 h 1934496"/>
              <a:gd name="connsiteX524" fmla="*/ 7608849 w 9922465"/>
              <a:gd name="connsiteY524" fmla="*/ 1580228 h 1934496"/>
              <a:gd name="connsiteX525" fmla="*/ 7481895 w 9922465"/>
              <a:gd name="connsiteY525" fmla="*/ 1580228 h 1934496"/>
              <a:gd name="connsiteX526" fmla="*/ 7537087 w 9922465"/>
              <a:gd name="connsiteY526" fmla="*/ 1635419 h 1934496"/>
              <a:gd name="connsiteX527" fmla="*/ 7481895 w 9922465"/>
              <a:gd name="connsiteY527" fmla="*/ 1690610 h 1934496"/>
              <a:gd name="connsiteX528" fmla="*/ 7426703 w 9922465"/>
              <a:gd name="connsiteY528" fmla="*/ 1635419 h 1934496"/>
              <a:gd name="connsiteX529" fmla="*/ 7481895 w 9922465"/>
              <a:gd name="connsiteY529" fmla="*/ 1580228 h 1934496"/>
              <a:gd name="connsiteX530" fmla="*/ 7341579 w 9922465"/>
              <a:gd name="connsiteY530" fmla="*/ 1580228 h 1934496"/>
              <a:gd name="connsiteX531" fmla="*/ 7396771 w 9922465"/>
              <a:gd name="connsiteY531" fmla="*/ 1635419 h 1934496"/>
              <a:gd name="connsiteX532" fmla="*/ 7341579 w 9922465"/>
              <a:gd name="connsiteY532" fmla="*/ 1690610 h 1934496"/>
              <a:gd name="connsiteX533" fmla="*/ 7286387 w 9922465"/>
              <a:gd name="connsiteY533" fmla="*/ 1635419 h 1934496"/>
              <a:gd name="connsiteX534" fmla="*/ 7341579 w 9922465"/>
              <a:gd name="connsiteY534" fmla="*/ 1580228 h 1934496"/>
              <a:gd name="connsiteX535" fmla="*/ 7211286 w 9922465"/>
              <a:gd name="connsiteY535" fmla="*/ 1580228 h 1934496"/>
              <a:gd name="connsiteX536" fmla="*/ 7266478 w 9922465"/>
              <a:gd name="connsiteY536" fmla="*/ 1635419 h 1934496"/>
              <a:gd name="connsiteX537" fmla="*/ 7211286 w 9922465"/>
              <a:gd name="connsiteY537" fmla="*/ 1690610 h 1934496"/>
              <a:gd name="connsiteX538" fmla="*/ 7156094 w 9922465"/>
              <a:gd name="connsiteY538" fmla="*/ 1635419 h 1934496"/>
              <a:gd name="connsiteX539" fmla="*/ 7211286 w 9922465"/>
              <a:gd name="connsiteY539" fmla="*/ 1580228 h 1934496"/>
              <a:gd name="connsiteX540" fmla="*/ 7080993 w 9922465"/>
              <a:gd name="connsiteY540" fmla="*/ 1580228 h 1934496"/>
              <a:gd name="connsiteX541" fmla="*/ 7136185 w 9922465"/>
              <a:gd name="connsiteY541" fmla="*/ 1635419 h 1934496"/>
              <a:gd name="connsiteX542" fmla="*/ 7080993 w 9922465"/>
              <a:gd name="connsiteY542" fmla="*/ 1690610 h 1934496"/>
              <a:gd name="connsiteX543" fmla="*/ 7025801 w 9922465"/>
              <a:gd name="connsiteY543" fmla="*/ 1635419 h 1934496"/>
              <a:gd name="connsiteX544" fmla="*/ 7080993 w 9922465"/>
              <a:gd name="connsiteY544" fmla="*/ 1580228 h 1934496"/>
              <a:gd name="connsiteX545" fmla="*/ 6947357 w 9922465"/>
              <a:gd name="connsiteY545" fmla="*/ 1580228 h 1934496"/>
              <a:gd name="connsiteX546" fmla="*/ 7002549 w 9922465"/>
              <a:gd name="connsiteY546" fmla="*/ 1635419 h 1934496"/>
              <a:gd name="connsiteX547" fmla="*/ 6947357 w 9922465"/>
              <a:gd name="connsiteY547" fmla="*/ 1690610 h 1934496"/>
              <a:gd name="connsiteX548" fmla="*/ 6892165 w 9922465"/>
              <a:gd name="connsiteY548" fmla="*/ 1635419 h 1934496"/>
              <a:gd name="connsiteX549" fmla="*/ 6947357 w 9922465"/>
              <a:gd name="connsiteY549" fmla="*/ 1580228 h 1934496"/>
              <a:gd name="connsiteX550" fmla="*/ 6817063 w 9922465"/>
              <a:gd name="connsiteY550" fmla="*/ 1580228 h 1934496"/>
              <a:gd name="connsiteX551" fmla="*/ 6872255 w 9922465"/>
              <a:gd name="connsiteY551" fmla="*/ 1635419 h 1934496"/>
              <a:gd name="connsiteX552" fmla="*/ 6817063 w 9922465"/>
              <a:gd name="connsiteY552" fmla="*/ 1690610 h 1934496"/>
              <a:gd name="connsiteX553" fmla="*/ 6761871 w 9922465"/>
              <a:gd name="connsiteY553" fmla="*/ 1635419 h 1934496"/>
              <a:gd name="connsiteX554" fmla="*/ 6817063 w 9922465"/>
              <a:gd name="connsiteY554" fmla="*/ 1580228 h 1934496"/>
              <a:gd name="connsiteX555" fmla="*/ 6683431 w 9922465"/>
              <a:gd name="connsiteY555" fmla="*/ 1580228 h 1934496"/>
              <a:gd name="connsiteX556" fmla="*/ 6738623 w 9922465"/>
              <a:gd name="connsiteY556" fmla="*/ 1635419 h 1934496"/>
              <a:gd name="connsiteX557" fmla="*/ 6683431 w 9922465"/>
              <a:gd name="connsiteY557" fmla="*/ 1690610 h 1934496"/>
              <a:gd name="connsiteX558" fmla="*/ 6628239 w 9922465"/>
              <a:gd name="connsiteY558" fmla="*/ 1635419 h 1934496"/>
              <a:gd name="connsiteX559" fmla="*/ 6683431 w 9922465"/>
              <a:gd name="connsiteY559" fmla="*/ 1580228 h 1934496"/>
              <a:gd name="connsiteX560" fmla="*/ 6553137 w 9922465"/>
              <a:gd name="connsiteY560" fmla="*/ 1580228 h 1934496"/>
              <a:gd name="connsiteX561" fmla="*/ 6608329 w 9922465"/>
              <a:gd name="connsiteY561" fmla="*/ 1635419 h 1934496"/>
              <a:gd name="connsiteX562" fmla="*/ 6553137 w 9922465"/>
              <a:gd name="connsiteY562" fmla="*/ 1690610 h 1934496"/>
              <a:gd name="connsiteX563" fmla="*/ 6497945 w 9922465"/>
              <a:gd name="connsiteY563" fmla="*/ 1635419 h 1934496"/>
              <a:gd name="connsiteX564" fmla="*/ 6553137 w 9922465"/>
              <a:gd name="connsiteY564" fmla="*/ 1580228 h 1934496"/>
              <a:gd name="connsiteX565" fmla="*/ 6419502 w 9922465"/>
              <a:gd name="connsiteY565" fmla="*/ 1580228 h 1934496"/>
              <a:gd name="connsiteX566" fmla="*/ 6474694 w 9922465"/>
              <a:gd name="connsiteY566" fmla="*/ 1635419 h 1934496"/>
              <a:gd name="connsiteX567" fmla="*/ 6419502 w 9922465"/>
              <a:gd name="connsiteY567" fmla="*/ 1690610 h 1934496"/>
              <a:gd name="connsiteX568" fmla="*/ 6364310 w 9922465"/>
              <a:gd name="connsiteY568" fmla="*/ 1635419 h 1934496"/>
              <a:gd name="connsiteX569" fmla="*/ 6419502 w 9922465"/>
              <a:gd name="connsiteY569" fmla="*/ 1580228 h 1934496"/>
              <a:gd name="connsiteX570" fmla="*/ 6289208 w 9922465"/>
              <a:gd name="connsiteY570" fmla="*/ 1580228 h 1934496"/>
              <a:gd name="connsiteX571" fmla="*/ 6344400 w 9922465"/>
              <a:gd name="connsiteY571" fmla="*/ 1635419 h 1934496"/>
              <a:gd name="connsiteX572" fmla="*/ 6289208 w 9922465"/>
              <a:gd name="connsiteY572" fmla="*/ 1690610 h 1934496"/>
              <a:gd name="connsiteX573" fmla="*/ 6234016 w 9922465"/>
              <a:gd name="connsiteY573" fmla="*/ 1635419 h 1934496"/>
              <a:gd name="connsiteX574" fmla="*/ 6289208 w 9922465"/>
              <a:gd name="connsiteY574" fmla="*/ 1580228 h 1934496"/>
              <a:gd name="connsiteX575" fmla="*/ 6155572 w 9922465"/>
              <a:gd name="connsiteY575" fmla="*/ 1580228 h 1934496"/>
              <a:gd name="connsiteX576" fmla="*/ 6210764 w 9922465"/>
              <a:gd name="connsiteY576" fmla="*/ 1635419 h 1934496"/>
              <a:gd name="connsiteX577" fmla="*/ 6155572 w 9922465"/>
              <a:gd name="connsiteY577" fmla="*/ 1690610 h 1934496"/>
              <a:gd name="connsiteX578" fmla="*/ 6100380 w 9922465"/>
              <a:gd name="connsiteY578" fmla="*/ 1635419 h 1934496"/>
              <a:gd name="connsiteX579" fmla="*/ 6155572 w 9922465"/>
              <a:gd name="connsiteY579" fmla="*/ 1580228 h 1934496"/>
              <a:gd name="connsiteX580" fmla="*/ 6021938 w 9922465"/>
              <a:gd name="connsiteY580" fmla="*/ 1580228 h 1934496"/>
              <a:gd name="connsiteX581" fmla="*/ 6077130 w 9922465"/>
              <a:gd name="connsiteY581" fmla="*/ 1635419 h 1934496"/>
              <a:gd name="connsiteX582" fmla="*/ 6021938 w 9922465"/>
              <a:gd name="connsiteY582" fmla="*/ 1690610 h 1934496"/>
              <a:gd name="connsiteX583" fmla="*/ 5966746 w 9922465"/>
              <a:gd name="connsiteY583" fmla="*/ 1635419 h 1934496"/>
              <a:gd name="connsiteX584" fmla="*/ 6021938 w 9922465"/>
              <a:gd name="connsiteY584" fmla="*/ 1580228 h 1934496"/>
              <a:gd name="connsiteX585" fmla="*/ 5884964 w 9922465"/>
              <a:gd name="connsiteY585" fmla="*/ 1580228 h 1934496"/>
              <a:gd name="connsiteX586" fmla="*/ 5940156 w 9922465"/>
              <a:gd name="connsiteY586" fmla="*/ 1635419 h 1934496"/>
              <a:gd name="connsiteX587" fmla="*/ 5884964 w 9922465"/>
              <a:gd name="connsiteY587" fmla="*/ 1690610 h 1934496"/>
              <a:gd name="connsiteX588" fmla="*/ 5829772 w 9922465"/>
              <a:gd name="connsiteY588" fmla="*/ 1635419 h 1934496"/>
              <a:gd name="connsiteX589" fmla="*/ 5884964 w 9922465"/>
              <a:gd name="connsiteY589" fmla="*/ 1580228 h 1934496"/>
              <a:gd name="connsiteX590" fmla="*/ 5754670 w 9922465"/>
              <a:gd name="connsiteY590" fmla="*/ 1580228 h 1934496"/>
              <a:gd name="connsiteX591" fmla="*/ 5809862 w 9922465"/>
              <a:gd name="connsiteY591" fmla="*/ 1635419 h 1934496"/>
              <a:gd name="connsiteX592" fmla="*/ 5754670 w 9922465"/>
              <a:gd name="connsiteY592" fmla="*/ 1690610 h 1934496"/>
              <a:gd name="connsiteX593" fmla="*/ 5699478 w 9922465"/>
              <a:gd name="connsiteY593" fmla="*/ 1635419 h 1934496"/>
              <a:gd name="connsiteX594" fmla="*/ 5754670 w 9922465"/>
              <a:gd name="connsiteY594" fmla="*/ 1580228 h 1934496"/>
              <a:gd name="connsiteX595" fmla="*/ 5621035 w 9922465"/>
              <a:gd name="connsiteY595" fmla="*/ 1580228 h 1934496"/>
              <a:gd name="connsiteX596" fmla="*/ 5676227 w 9922465"/>
              <a:gd name="connsiteY596" fmla="*/ 1635419 h 1934496"/>
              <a:gd name="connsiteX597" fmla="*/ 5621035 w 9922465"/>
              <a:gd name="connsiteY597" fmla="*/ 1690610 h 1934496"/>
              <a:gd name="connsiteX598" fmla="*/ 5565843 w 9922465"/>
              <a:gd name="connsiteY598" fmla="*/ 1635419 h 1934496"/>
              <a:gd name="connsiteX599" fmla="*/ 5621035 w 9922465"/>
              <a:gd name="connsiteY599" fmla="*/ 1580228 h 1934496"/>
              <a:gd name="connsiteX600" fmla="*/ 5357105 w 9922465"/>
              <a:gd name="connsiteY600" fmla="*/ 1580228 h 1934496"/>
              <a:gd name="connsiteX601" fmla="*/ 5412297 w 9922465"/>
              <a:gd name="connsiteY601" fmla="*/ 1635419 h 1934496"/>
              <a:gd name="connsiteX602" fmla="*/ 5357105 w 9922465"/>
              <a:gd name="connsiteY602" fmla="*/ 1690610 h 1934496"/>
              <a:gd name="connsiteX603" fmla="*/ 5301913 w 9922465"/>
              <a:gd name="connsiteY603" fmla="*/ 1635419 h 1934496"/>
              <a:gd name="connsiteX604" fmla="*/ 5357105 w 9922465"/>
              <a:gd name="connsiteY604" fmla="*/ 1580228 h 1934496"/>
              <a:gd name="connsiteX605" fmla="*/ 5223473 w 9922465"/>
              <a:gd name="connsiteY605" fmla="*/ 1580228 h 1934496"/>
              <a:gd name="connsiteX606" fmla="*/ 5278665 w 9922465"/>
              <a:gd name="connsiteY606" fmla="*/ 1635419 h 1934496"/>
              <a:gd name="connsiteX607" fmla="*/ 5223473 w 9922465"/>
              <a:gd name="connsiteY607" fmla="*/ 1690610 h 1934496"/>
              <a:gd name="connsiteX608" fmla="*/ 5168281 w 9922465"/>
              <a:gd name="connsiteY608" fmla="*/ 1635419 h 1934496"/>
              <a:gd name="connsiteX609" fmla="*/ 5223473 w 9922465"/>
              <a:gd name="connsiteY609" fmla="*/ 1580228 h 1934496"/>
              <a:gd name="connsiteX610" fmla="*/ 5093178 w 9922465"/>
              <a:gd name="connsiteY610" fmla="*/ 1580228 h 1934496"/>
              <a:gd name="connsiteX611" fmla="*/ 5148370 w 9922465"/>
              <a:gd name="connsiteY611" fmla="*/ 1635419 h 1934496"/>
              <a:gd name="connsiteX612" fmla="*/ 5093178 w 9922465"/>
              <a:gd name="connsiteY612" fmla="*/ 1690610 h 1934496"/>
              <a:gd name="connsiteX613" fmla="*/ 5037986 w 9922465"/>
              <a:gd name="connsiteY613" fmla="*/ 1635419 h 1934496"/>
              <a:gd name="connsiteX614" fmla="*/ 5093178 w 9922465"/>
              <a:gd name="connsiteY614" fmla="*/ 1580228 h 1934496"/>
              <a:gd name="connsiteX615" fmla="*/ 4959543 w 9922465"/>
              <a:gd name="connsiteY615" fmla="*/ 1580228 h 1934496"/>
              <a:gd name="connsiteX616" fmla="*/ 5014735 w 9922465"/>
              <a:gd name="connsiteY616" fmla="*/ 1635419 h 1934496"/>
              <a:gd name="connsiteX617" fmla="*/ 4959543 w 9922465"/>
              <a:gd name="connsiteY617" fmla="*/ 1690610 h 1934496"/>
              <a:gd name="connsiteX618" fmla="*/ 4904351 w 9922465"/>
              <a:gd name="connsiteY618" fmla="*/ 1635419 h 1934496"/>
              <a:gd name="connsiteX619" fmla="*/ 4959543 w 9922465"/>
              <a:gd name="connsiteY619" fmla="*/ 1580228 h 1934496"/>
              <a:gd name="connsiteX620" fmla="*/ 4829251 w 9922465"/>
              <a:gd name="connsiteY620" fmla="*/ 1580228 h 1934496"/>
              <a:gd name="connsiteX621" fmla="*/ 4884443 w 9922465"/>
              <a:gd name="connsiteY621" fmla="*/ 1635419 h 1934496"/>
              <a:gd name="connsiteX622" fmla="*/ 4829251 w 9922465"/>
              <a:gd name="connsiteY622" fmla="*/ 1690610 h 1934496"/>
              <a:gd name="connsiteX623" fmla="*/ 4774059 w 9922465"/>
              <a:gd name="connsiteY623" fmla="*/ 1635419 h 1934496"/>
              <a:gd name="connsiteX624" fmla="*/ 4829251 w 9922465"/>
              <a:gd name="connsiteY624" fmla="*/ 1580228 h 1934496"/>
              <a:gd name="connsiteX625" fmla="*/ 4695613 w 9922465"/>
              <a:gd name="connsiteY625" fmla="*/ 1580228 h 1934496"/>
              <a:gd name="connsiteX626" fmla="*/ 4750805 w 9922465"/>
              <a:gd name="connsiteY626" fmla="*/ 1635419 h 1934496"/>
              <a:gd name="connsiteX627" fmla="*/ 4695613 w 9922465"/>
              <a:gd name="connsiteY627" fmla="*/ 1690610 h 1934496"/>
              <a:gd name="connsiteX628" fmla="*/ 4640421 w 9922465"/>
              <a:gd name="connsiteY628" fmla="*/ 1635419 h 1934496"/>
              <a:gd name="connsiteX629" fmla="*/ 4695613 w 9922465"/>
              <a:gd name="connsiteY629" fmla="*/ 1580228 h 1934496"/>
              <a:gd name="connsiteX630" fmla="*/ 4565322 w 9922465"/>
              <a:gd name="connsiteY630" fmla="*/ 1580228 h 1934496"/>
              <a:gd name="connsiteX631" fmla="*/ 4620514 w 9922465"/>
              <a:gd name="connsiteY631" fmla="*/ 1635419 h 1934496"/>
              <a:gd name="connsiteX632" fmla="*/ 4565322 w 9922465"/>
              <a:gd name="connsiteY632" fmla="*/ 1690610 h 1934496"/>
              <a:gd name="connsiteX633" fmla="*/ 4510130 w 9922465"/>
              <a:gd name="connsiteY633" fmla="*/ 1635419 h 1934496"/>
              <a:gd name="connsiteX634" fmla="*/ 4565322 w 9922465"/>
              <a:gd name="connsiteY634" fmla="*/ 1580228 h 1934496"/>
              <a:gd name="connsiteX635" fmla="*/ 3098681 w 9922465"/>
              <a:gd name="connsiteY635" fmla="*/ 1580228 h 1934496"/>
              <a:gd name="connsiteX636" fmla="*/ 3153873 w 9922465"/>
              <a:gd name="connsiteY636" fmla="*/ 1635419 h 1934496"/>
              <a:gd name="connsiteX637" fmla="*/ 3098681 w 9922465"/>
              <a:gd name="connsiteY637" fmla="*/ 1690610 h 1934496"/>
              <a:gd name="connsiteX638" fmla="*/ 3043489 w 9922465"/>
              <a:gd name="connsiteY638" fmla="*/ 1635419 h 1934496"/>
              <a:gd name="connsiteX639" fmla="*/ 3098681 w 9922465"/>
              <a:gd name="connsiteY639" fmla="*/ 1580228 h 1934496"/>
              <a:gd name="connsiteX640" fmla="*/ 2971729 w 9922465"/>
              <a:gd name="connsiteY640" fmla="*/ 1580228 h 1934496"/>
              <a:gd name="connsiteX641" fmla="*/ 3026921 w 9922465"/>
              <a:gd name="connsiteY641" fmla="*/ 1635419 h 1934496"/>
              <a:gd name="connsiteX642" fmla="*/ 2971729 w 9922465"/>
              <a:gd name="connsiteY642" fmla="*/ 1690610 h 1934496"/>
              <a:gd name="connsiteX643" fmla="*/ 2916537 w 9922465"/>
              <a:gd name="connsiteY643" fmla="*/ 1635419 h 1934496"/>
              <a:gd name="connsiteX644" fmla="*/ 2971729 w 9922465"/>
              <a:gd name="connsiteY644" fmla="*/ 1580228 h 1934496"/>
              <a:gd name="connsiteX645" fmla="*/ 2834783 w 9922465"/>
              <a:gd name="connsiteY645" fmla="*/ 1580228 h 1934496"/>
              <a:gd name="connsiteX646" fmla="*/ 2889974 w 9922465"/>
              <a:gd name="connsiteY646" fmla="*/ 1635419 h 1934496"/>
              <a:gd name="connsiteX647" fmla="*/ 2834783 w 9922465"/>
              <a:gd name="connsiteY647" fmla="*/ 1690610 h 1934496"/>
              <a:gd name="connsiteX648" fmla="*/ 2779590 w 9922465"/>
              <a:gd name="connsiteY648" fmla="*/ 1635419 h 1934496"/>
              <a:gd name="connsiteX649" fmla="*/ 2834783 w 9922465"/>
              <a:gd name="connsiteY649" fmla="*/ 1580228 h 1934496"/>
              <a:gd name="connsiteX650" fmla="*/ 2707828 w 9922465"/>
              <a:gd name="connsiteY650" fmla="*/ 1580228 h 1934496"/>
              <a:gd name="connsiteX651" fmla="*/ 2763021 w 9922465"/>
              <a:gd name="connsiteY651" fmla="*/ 1635419 h 1934496"/>
              <a:gd name="connsiteX652" fmla="*/ 2707828 w 9922465"/>
              <a:gd name="connsiteY652" fmla="*/ 1690610 h 1934496"/>
              <a:gd name="connsiteX653" fmla="*/ 2652636 w 9922465"/>
              <a:gd name="connsiteY653" fmla="*/ 1635419 h 1934496"/>
              <a:gd name="connsiteX654" fmla="*/ 2707828 w 9922465"/>
              <a:gd name="connsiteY654" fmla="*/ 1580228 h 1934496"/>
              <a:gd name="connsiteX655" fmla="*/ 2570854 w 9922465"/>
              <a:gd name="connsiteY655" fmla="*/ 1580228 h 1934496"/>
              <a:gd name="connsiteX656" fmla="*/ 2626046 w 9922465"/>
              <a:gd name="connsiteY656" fmla="*/ 1635419 h 1934496"/>
              <a:gd name="connsiteX657" fmla="*/ 2570854 w 9922465"/>
              <a:gd name="connsiteY657" fmla="*/ 1690610 h 1934496"/>
              <a:gd name="connsiteX658" fmla="*/ 2515662 w 9922465"/>
              <a:gd name="connsiteY658" fmla="*/ 1635419 h 1934496"/>
              <a:gd name="connsiteX659" fmla="*/ 2570854 w 9922465"/>
              <a:gd name="connsiteY659" fmla="*/ 1580228 h 1934496"/>
              <a:gd name="connsiteX660" fmla="*/ 2437218 w 9922465"/>
              <a:gd name="connsiteY660" fmla="*/ 1580228 h 1934496"/>
              <a:gd name="connsiteX661" fmla="*/ 2492409 w 9922465"/>
              <a:gd name="connsiteY661" fmla="*/ 1635419 h 1934496"/>
              <a:gd name="connsiteX662" fmla="*/ 2437218 w 9922465"/>
              <a:gd name="connsiteY662" fmla="*/ 1690610 h 1934496"/>
              <a:gd name="connsiteX663" fmla="*/ 2382026 w 9922465"/>
              <a:gd name="connsiteY663" fmla="*/ 1635419 h 1934496"/>
              <a:gd name="connsiteX664" fmla="*/ 2437218 w 9922465"/>
              <a:gd name="connsiteY664" fmla="*/ 1580228 h 1934496"/>
              <a:gd name="connsiteX665" fmla="*/ 2303586 w 9922465"/>
              <a:gd name="connsiteY665" fmla="*/ 1580228 h 1934496"/>
              <a:gd name="connsiteX666" fmla="*/ 2358778 w 9922465"/>
              <a:gd name="connsiteY666" fmla="*/ 1635419 h 1934496"/>
              <a:gd name="connsiteX667" fmla="*/ 2303586 w 9922465"/>
              <a:gd name="connsiteY667" fmla="*/ 1690610 h 1934496"/>
              <a:gd name="connsiteX668" fmla="*/ 2248394 w 9922465"/>
              <a:gd name="connsiteY668" fmla="*/ 1635419 h 1934496"/>
              <a:gd name="connsiteX669" fmla="*/ 2303586 w 9922465"/>
              <a:gd name="connsiteY669" fmla="*/ 1580228 h 1934496"/>
              <a:gd name="connsiteX670" fmla="*/ 2173293 w 9922465"/>
              <a:gd name="connsiteY670" fmla="*/ 1580228 h 1934496"/>
              <a:gd name="connsiteX671" fmla="*/ 2228486 w 9922465"/>
              <a:gd name="connsiteY671" fmla="*/ 1635419 h 1934496"/>
              <a:gd name="connsiteX672" fmla="*/ 2173293 w 9922465"/>
              <a:gd name="connsiteY672" fmla="*/ 1690610 h 1934496"/>
              <a:gd name="connsiteX673" fmla="*/ 2118101 w 9922465"/>
              <a:gd name="connsiteY673" fmla="*/ 1635419 h 1934496"/>
              <a:gd name="connsiteX674" fmla="*/ 2173293 w 9922465"/>
              <a:gd name="connsiteY674" fmla="*/ 1580228 h 1934496"/>
              <a:gd name="connsiteX675" fmla="*/ 2039658 w 9922465"/>
              <a:gd name="connsiteY675" fmla="*/ 1580228 h 1934496"/>
              <a:gd name="connsiteX676" fmla="*/ 2094851 w 9922465"/>
              <a:gd name="connsiteY676" fmla="*/ 1635419 h 1934496"/>
              <a:gd name="connsiteX677" fmla="*/ 2039658 w 9922465"/>
              <a:gd name="connsiteY677" fmla="*/ 1690610 h 1934496"/>
              <a:gd name="connsiteX678" fmla="*/ 1984465 w 9922465"/>
              <a:gd name="connsiteY678" fmla="*/ 1635419 h 1934496"/>
              <a:gd name="connsiteX679" fmla="*/ 2039658 w 9922465"/>
              <a:gd name="connsiteY679" fmla="*/ 1580228 h 1934496"/>
              <a:gd name="connsiteX680" fmla="*/ 9068807 w 9922465"/>
              <a:gd name="connsiteY680" fmla="*/ 1459958 h 1934496"/>
              <a:gd name="connsiteX681" fmla="*/ 9123999 w 9922465"/>
              <a:gd name="connsiteY681" fmla="*/ 1515149 h 1934496"/>
              <a:gd name="connsiteX682" fmla="*/ 9068807 w 9922465"/>
              <a:gd name="connsiteY682" fmla="*/ 1570340 h 1934496"/>
              <a:gd name="connsiteX683" fmla="*/ 9013615 w 9922465"/>
              <a:gd name="connsiteY683" fmla="*/ 1515149 h 1934496"/>
              <a:gd name="connsiteX684" fmla="*/ 9068807 w 9922465"/>
              <a:gd name="connsiteY684" fmla="*/ 1459958 h 1934496"/>
              <a:gd name="connsiteX685" fmla="*/ 8671244 w 9922465"/>
              <a:gd name="connsiteY685" fmla="*/ 1459958 h 1934496"/>
              <a:gd name="connsiteX686" fmla="*/ 8726436 w 9922465"/>
              <a:gd name="connsiteY686" fmla="*/ 1515149 h 1934496"/>
              <a:gd name="connsiteX687" fmla="*/ 8671244 w 9922465"/>
              <a:gd name="connsiteY687" fmla="*/ 1570340 h 1934496"/>
              <a:gd name="connsiteX688" fmla="*/ 8616052 w 9922465"/>
              <a:gd name="connsiteY688" fmla="*/ 1515149 h 1934496"/>
              <a:gd name="connsiteX689" fmla="*/ 8671244 w 9922465"/>
              <a:gd name="connsiteY689" fmla="*/ 1459958 h 1934496"/>
              <a:gd name="connsiteX690" fmla="*/ 8537612 w 9922465"/>
              <a:gd name="connsiteY690" fmla="*/ 1459958 h 1934496"/>
              <a:gd name="connsiteX691" fmla="*/ 8592804 w 9922465"/>
              <a:gd name="connsiteY691" fmla="*/ 1515149 h 1934496"/>
              <a:gd name="connsiteX692" fmla="*/ 8537612 w 9922465"/>
              <a:gd name="connsiteY692" fmla="*/ 1570340 h 1934496"/>
              <a:gd name="connsiteX693" fmla="*/ 8482420 w 9922465"/>
              <a:gd name="connsiteY693" fmla="*/ 1515149 h 1934496"/>
              <a:gd name="connsiteX694" fmla="*/ 8537612 w 9922465"/>
              <a:gd name="connsiteY694" fmla="*/ 1459958 h 1934496"/>
              <a:gd name="connsiteX695" fmla="*/ 8407316 w 9922465"/>
              <a:gd name="connsiteY695" fmla="*/ 1459958 h 1934496"/>
              <a:gd name="connsiteX696" fmla="*/ 8462508 w 9922465"/>
              <a:gd name="connsiteY696" fmla="*/ 1515149 h 1934496"/>
              <a:gd name="connsiteX697" fmla="*/ 8407316 w 9922465"/>
              <a:gd name="connsiteY697" fmla="*/ 1570340 h 1934496"/>
              <a:gd name="connsiteX698" fmla="*/ 8352124 w 9922465"/>
              <a:gd name="connsiteY698" fmla="*/ 1515149 h 1934496"/>
              <a:gd name="connsiteX699" fmla="*/ 8407316 w 9922465"/>
              <a:gd name="connsiteY699" fmla="*/ 1459958 h 1934496"/>
              <a:gd name="connsiteX700" fmla="*/ 8273682 w 9922465"/>
              <a:gd name="connsiteY700" fmla="*/ 1459958 h 1934496"/>
              <a:gd name="connsiteX701" fmla="*/ 8328874 w 9922465"/>
              <a:gd name="connsiteY701" fmla="*/ 1515149 h 1934496"/>
              <a:gd name="connsiteX702" fmla="*/ 8273682 w 9922465"/>
              <a:gd name="connsiteY702" fmla="*/ 1570340 h 1934496"/>
              <a:gd name="connsiteX703" fmla="*/ 8218490 w 9922465"/>
              <a:gd name="connsiteY703" fmla="*/ 1515149 h 1934496"/>
              <a:gd name="connsiteX704" fmla="*/ 8273682 w 9922465"/>
              <a:gd name="connsiteY704" fmla="*/ 1459958 h 1934496"/>
              <a:gd name="connsiteX705" fmla="*/ 8143388 w 9922465"/>
              <a:gd name="connsiteY705" fmla="*/ 1459958 h 1934496"/>
              <a:gd name="connsiteX706" fmla="*/ 8198580 w 9922465"/>
              <a:gd name="connsiteY706" fmla="*/ 1515149 h 1934496"/>
              <a:gd name="connsiteX707" fmla="*/ 8143388 w 9922465"/>
              <a:gd name="connsiteY707" fmla="*/ 1570340 h 1934496"/>
              <a:gd name="connsiteX708" fmla="*/ 8088196 w 9922465"/>
              <a:gd name="connsiteY708" fmla="*/ 1515149 h 1934496"/>
              <a:gd name="connsiteX709" fmla="*/ 8143388 w 9922465"/>
              <a:gd name="connsiteY709" fmla="*/ 1459958 h 1934496"/>
              <a:gd name="connsiteX710" fmla="*/ 8009753 w 9922465"/>
              <a:gd name="connsiteY710" fmla="*/ 1459958 h 1934496"/>
              <a:gd name="connsiteX711" fmla="*/ 8064945 w 9922465"/>
              <a:gd name="connsiteY711" fmla="*/ 1515149 h 1934496"/>
              <a:gd name="connsiteX712" fmla="*/ 8009753 w 9922465"/>
              <a:gd name="connsiteY712" fmla="*/ 1570340 h 1934496"/>
              <a:gd name="connsiteX713" fmla="*/ 7954561 w 9922465"/>
              <a:gd name="connsiteY713" fmla="*/ 1515149 h 1934496"/>
              <a:gd name="connsiteX714" fmla="*/ 8009753 w 9922465"/>
              <a:gd name="connsiteY714" fmla="*/ 1459958 h 1934496"/>
              <a:gd name="connsiteX715" fmla="*/ 7876118 w 9922465"/>
              <a:gd name="connsiteY715" fmla="*/ 1459958 h 1934496"/>
              <a:gd name="connsiteX716" fmla="*/ 7931310 w 9922465"/>
              <a:gd name="connsiteY716" fmla="*/ 1515149 h 1934496"/>
              <a:gd name="connsiteX717" fmla="*/ 7876118 w 9922465"/>
              <a:gd name="connsiteY717" fmla="*/ 1570340 h 1934496"/>
              <a:gd name="connsiteX718" fmla="*/ 7820926 w 9922465"/>
              <a:gd name="connsiteY718" fmla="*/ 1515149 h 1934496"/>
              <a:gd name="connsiteX719" fmla="*/ 7876118 w 9922465"/>
              <a:gd name="connsiteY719" fmla="*/ 1459958 h 1934496"/>
              <a:gd name="connsiteX720" fmla="*/ 7745823 w 9922465"/>
              <a:gd name="connsiteY720" fmla="*/ 1459958 h 1934496"/>
              <a:gd name="connsiteX721" fmla="*/ 7801015 w 9922465"/>
              <a:gd name="connsiteY721" fmla="*/ 1515149 h 1934496"/>
              <a:gd name="connsiteX722" fmla="*/ 7745823 w 9922465"/>
              <a:gd name="connsiteY722" fmla="*/ 1570340 h 1934496"/>
              <a:gd name="connsiteX723" fmla="*/ 7690631 w 9922465"/>
              <a:gd name="connsiteY723" fmla="*/ 1515149 h 1934496"/>
              <a:gd name="connsiteX724" fmla="*/ 7745823 w 9922465"/>
              <a:gd name="connsiteY724" fmla="*/ 1459958 h 1934496"/>
              <a:gd name="connsiteX725" fmla="*/ 7608849 w 9922465"/>
              <a:gd name="connsiteY725" fmla="*/ 1459958 h 1934496"/>
              <a:gd name="connsiteX726" fmla="*/ 7664041 w 9922465"/>
              <a:gd name="connsiteY726" fmla="*/ 1515149 h 1934496"/>
              <a:gd name="connsiteX727" fmla="*/ 7608849 w 9922465"/>
              <a:gd name="connsiteY727" fmla="*/ 1570340 h 1934496"/>
              <a:gd name="connsiteX728" fmla="*/ 7553657 w 9922465"/>
              <a:gd name="connsiteY728" fmla="*/ 1515149 h 1934496"/>
              <a:gd name="connsiteX729" fmla="*/ 7608849 w 9922465"/>
              <a:gd name="connsiteY729" fmla="*/ 1459958 h 1934496"/>
              <a:gd name="connsiteX730" fmla="*/ 7481897 w 9922465"/>
              <a:gd name="connsiteY730" fmla="*/ 1459958 h 1934496"/>
              <a:gd name="connsiteX731" fmla="*/ 7537089 w 9922465"/>
              <a:gd name="connsiteY731" fmla="*/ 1515149 h 1934496"/>
              <a:gd name="connsiteX732" fmla="*/ 7481897 w 9922465"/>
              <a:gd name="connsiteY732" fmla="*/ 1570340 h 1934496"/>
              <a:gd name="connsiteX733" fmla="*/ 7426705 w 9922465"/>
              <a:gd name="connsiteY733" fmla="*/ 1515149 h 1934496"/>
              <a:gd name="connsiteX734" fmla="*/ 7481897 w 9922465"/>
              <a:gd name="connsiteY734" fmla="*/ 1459958 h 1934496"/>
              <a:gd name="connsiteX735" fmla="*/ 7341579 w 9922465"/>
              <a:gd name="connsiteY735" fmla="*/ 1459958 h 1934496"/>
              <a:gd name="connsiteX736" fmla="*/ 7396771 w 9922465"/>
              <a:gd name="connsiteY736" fmla="*/ 1515149 h 1934496"/>
              <a:gd name="connsiteX737" fmla="*/ 7341579 w 9922465"/>
              <a:gd name="connsiteY737" fmla="*/ 1570340 h 1934496"/>
              <a:gd name="connsiteX738" fmla="*/ 7286387 w 9922465"/>
              <a:gd name="connsiteY738" fmla="*/ 1515149 h 1934496"/>
              <a:gd name="connsiteX739" fmla="*/ 7341579 w 9922465"/>
              <a:gd name="connsiteY739" fmla="*/ 1459958 h 1934496"/>
              <a:gd name="connsiteX740" fmla="*/ 7211286 w 9922465"/>
              <a:gd name="connsiteY740" fmla="*/ 1459958 h 1934496"/>
              <a:gd name="connsiteX741" fmla="*/ 7266478 w 9922465"/>
              <a:gd name="connsiteY741" fmla="*/ 1515149 h 1934496"/>
              <a:gd name="connsiteX742" fmla="*/ 7211286 w 9922465"/>
              <a:gd name="connsiteY742" fmla="*/ 1570340 h 1934496"/>
              <a:gd name="connsiteX743" fmla="*/ 7156094 w 9922465"/>
              <a:gd name="connsiteY743" fmla="*/ 1515149 h 1934496"/>
              <a:gd name="connsiteX744" fmla="*/ 7211286 w 9922465"/>
              <a:gd name="connsiteY744" fmla="*/ 1459958 h 1934496"/>
              <a:gd name="connsiteX745" fmla="*/ 7080993 w 9922465"/>
              <a:gd name="connsiteY745" fmla="*/ 1459958 h 1934496"/>
              <a:gd name="connsiteX746" fmla="*/ 7136185 w 9922465"/>
              <a:gd name="connsiteY746" fmla="*/ 1515149 h 1934496"/>
              <a:gd name="connsiteX747" fmla="*/ 7080993 w 9922465"/>
              <a:gd name="connsiteY747" fmla="*/ 1570340 h 1934496"/>
              <a:gd name="connsiteX748" fmla="*/ 7025801 w 9922465"/>
              <a:gd name="connsiteY748" fmla="*/ 1515149 h 1934496"/>
              <a:gd name="connsiteX749" fmla="*/ 7080993 w 9922465"/>
              <a:gd name="connsiteY749" fmla="*/ 1459958 h 1934496"/>
              <a:gd name="connsiteX750" fmla="*/ 6947357 w 9922465"/>
              <a:gd name="connsiteY750" fmla="*/ 1459958 h 1934496"/>
              <a:gd name="connsiteX751" fmla="*/ 7002549 w 9922465"/>
              <a:gd name="connsiteY751" fmla="*/ 1515149 h 1934496"/>
              <a:gd name="connsiteX752" fmla="*/ 6947357 w 9922465"/>
              <a:gd name="connsiteY752" fmla="*/ 1570340 h 1934496"/>
              <a:gd name="connsiteX753" fmla="*/ 6892165 w 9922465"/>
              <a:gd name="connsiteY753" fmla="*/ 1515149 h 1934496"/>
              <a:gd name="connsiteX754" fmla="*/ 6947357 w 9922465"/>
              <a:gd name="connsiteY754" fmla="*/ 1459958 h 1934496"/>
              <a:gd name="connsiteX755" fmla="*/ 6817064 w 9922465"/>
              <a:gd name="connsiteY755" fmla="*/ 1459958 h 1934496"/>
              <a:gd name="connsiteX756" fmla="*/ 6872256 w 9922465"/>
              <a:gd name="connsiteY756" fmla="*/ 1515149 h 1934496"/>
              <a:gd name="connsiteX757" fmla="*/ 6817064 w 9922465"/>
              <a:gd name="connsiteY757" fmla="*/ 1570340 h 1934496"/>
              <a:gd name="connsiteX758" fmla="*/ 6761872 w 9922465"/>
              <a:gd name="connsiteY758" fmla="*/ 1515149 h 1934496"/>
              <a:gd name="connsiteX759" fmla="*/ 6817064 w 9922465"/>
              <a:gd name="connsiteY759" fmla="*/ 1459958 h 1934496"/>
              <a:gd name="connsiteX760" fmla="*/ 6683431 w 9922465"/>
              <a:gd name="connsiteY760" fmla="*/ 1459958 h 1934496"/>
              <a:gd name="connsiteX761" fmla="*/ 6738623 w 9922465"/>
              <a:gd name="connsiteY761" fmla="*/ 1515149 h 1934496"/>
              <a:gd name="connsiteX762" fmla="*/ 6683431 w 9922465"/>
              <a:gd name="connsiteY762" fmla="*/ 1570340 h 1934496"/>
              <a:gd name="connsiteX763" fmla="*/ 6628239 w 9922465"/>
              <a:gd name="connsiteY763" fmla="*/ 1515149 h 1934496"/>
              <a:gd name="connsiteX764" fmla="*/ 6683431 w 9922465"/>
              <a:gd name="connsiteY764" fmla="*/ 1459958 h 1934496"/>
              <a:gd name="connsiteX765" fmla="*/ 6553137 w 9922465"/>
              <a:gd name="connsiteY765" fmla="*/ 1459958 h 1934496"/>
              <a:gd name="connsiteX766" fmla="*/ 6608329 w 9922465"/>
              <a:gd name="connsiteY766" fmla="*/ 1515149 h 1934496"/>
              <a:gd name="connsiteX767" fmla="*/ 6553137 w 9922465"/>
              <a:gd name="connsiteY767" fmla="*/ 1570340 h 1934496"/>
              <a:gd name="connsiteX768" fmla="*/ 6497945 w 9922465"/>
              <a:gd name="connsiteY768" fmla="*/ 1515149 h 1934496"/>
              <a:gd name="connsiteX769" fmla="*/ 6553137 w 9922465"/>
              <a:gd name="connsiteY769" fmla="*/ 1459958 h 1934496"/>
              <a:gd name="connsiteX770" fmla="*/ 6419502 w 9922465"/>
              <a:gd name="connsiteY770" fmla="*/ 1459958 h 1934496"/>
              <a:gd name="connsiteX771" fmla="*/ 6474694 w 9922465"/>
              <a:gd name="connsiteY771" fmla="*/ 1515149 h 1934496"/>
              <a:gd name="connsiteX772" fmla="*/ 6419502 w 9922465"/>
              <a:gd name="connsiteY772" fmla="*/ 1570340 h 1934496"/>
              <a:gd name="connsiteX773" fmla="*/ 6364310 w 9922465"/>
              <a:gd name="connsiteY773" fmla="*/ 1515149 h 1934496"/>
              <a:gd name="connsiteX774" fmla="*/ 6419502 w 9922465"/>
              <a:gd name="connsiteY774" fmla="*/ 1459958 h 1934496"/>
              <a:gd name="connsiteX775" fmla="*/ 6289207 w 9922465"/>
              <a:gd name="connsiteY775" fmla="*/ 1459958 h 1934496"/>
              <a:gd name="connsiteX776" fmla="*/ 6344399 w 9922465"/>
              <a:gd name="connsiteY776" fmla="*/ 1515149 h 1934496"/>
              <a:gd name="connsiteX777" fmla="*/ 6289207 w 9922465"/>
              <a:gd name="connsiteY777" fmla="*/ 1570340 h 1934496"/>
              <a:gd name="connsiteX778" fmla="*/ 6234015 w 9922465"/>
              <a:gd name="connsiteY778" fmla="*/ 1515149 h 1934496"/>
              <a:gd name="connsiteX779" fmla="*/ 6289207 w 9922465"/>
              <a:gd name="connsiteY779" fmla="*/ 1459958 h 1934496"/>
              <a:gd name="connsiteX780" fmla="*/ 6155573 w 9922465"/>
              <a:gd name="connsiteY780" fmla="*/ 1459958 h 1934496"/>
              <a:gd name="connsiteX781" fmla="*/ 6210765 w 9922465"/>
              <a:gd name="connsiteY781" fmla="*/ 1515149 h 1934496"/>
              <a:gd name="connsiteX782" fmla="*/ 6155573 w 9922465"/>
              <a:gd name="connsiteY782" fmla="*/ 1570340 h 1934496"/>
              <a:gd name="connsiteX783" fmla="*/ 6100381 w 9922465"/>
              <a:gd name="connsiteY783" fmla="*/ 1515149 h 1934496"/>
              <a:gd name="connsiteX784" fmla="*/ 6155573 w 9922465"/>
              <a:gd name="connsiteY784" fmla="*/ 1459958 h 1934496"/>
              <a:gd name="connsiteX785" fmla="*/ 6021939 w 9922465"/>
              <a:gd name="connsiteY785" fmla="*/ 1459958 h 1934496"/>
              <a:gd name="connsiteX786" fmla="*/ 6077131 w 9922465"/>
              <a:gd name="connsiteY786" fmla="*/ 1515149 h 1934496"/>
              <a:gd name="connsiteX787" fmla="*/ 6021939 w 9922465"/>
              <a:gd name="connsiteY787" fmla="*/ 1570340 h 1934496"/>
              <a:gd name="connsiteX788" fmla="*/ 5966747 w 9922465"/>
              <a:gd name="connsiteY788" fmla="*/ 1515149 h 1934496"/>
              <a:gd name="connsiteX789" fmla="*/ 6021939 w 9922465"/>
              <a:gd name="connsiteY789" fmla="*/ 1459958 h 1934496"/>
              <a:gd name="connsiteX790" fmla="*/ 5884964 w 9922465"/>
              <a:gd name="connsiteY790" fmla="*/ 1459958 h 1934496"/>
              <a:gd name="connsiteX791" fmla="*/ 5940156 w 9922465"/>
              <a:gd name="connsiteY791" fmla="*/ 1515149 h 1934496"/>
              <a:gd name="connsiteX792" fmla="*/ 5884964 w 9922465"/>
              <a:gd name="connsiteY792" fmla="*/ 1570340 h 1934496"/>
              <a:gd name="connsiteX793" fmla="*/ 5829772 w 9922465"/>
              <a:gd name="connsiteY793" fmla="*/ 1515149 h 1934496"/>
              <a:gd name="connsiteX794" fmla="*/ 5884964 w 9922465"/>
              <a:gd name="connsiteY794" fmla="*/ 1459958 h 1934496"/>
              <a:gd name="connsiteX795" fmla="*/ 5754668 w 9922465"/>
              <a:gd name="connsiteY795" fmla="*/ 1459958 h 1934496"/>
              <a:gd name="connsiteX796" fmla="*/ 5809860 w 9922465"/>
              <a:gd name="connsiteY796" fmla="*/ 1515149 h 1934496"/>
              <a:gd name="connsiteX797" fmla="*/ 5754668 w 9922465"/>
              <a:gd name="connsiteY797" fmla="*/ 1570340 h 1934496"/>
              <a:gd name="connsiteX798" fmla="*/ 5699476 w 9922465"/>
              <a:gd name="connsiteY798" fmla="*/ 1515149 h 1934496"/>
              <a:gd name="connsiteX799" fmla="*/ 5754668 w 9922465"/>
              <a:gd name="connsiteY799" fmla="*/ 1459958 h 1934496"/>
              <a:gd name="connsiteX800" fmla="*/ 5621034 w 9922465"/>
              <a:gd name="connsiteY800" fmla="*/ 1459958 h 1934496"/>
              <a:gd name="connsiteX801" fmla="*/ 5676226 w 9922465"/>
              <a:gd name="connsiteY801" fmla="*/ 1515149 h 1934496"/>
              <a:gd name="connsiteX802" fmla="*/ 5621034 w 9922465"/>
              <a:gd name="connsiteY802" fmla="*/ 1570340 h 1934496"/>
              <a:gd name="connsiteX803" fmla="*/ 5565842 w 9922465"/>
              <a:gd name="connsiteY803" fmla="*/ 1515149 h 1934496"/>
              <a:gd name="connsiteX804" fmla="*/ 5621034 w 9922465"/>
              <a:gd name="connsiteY804" fmla="*/ 1459958 h 1934496"/>
              <a:gd name="connsiteX805" fmla="*/ 5487399 w 9922465"/>
              <a:gd name="connsiteY805" fmla="*/ 1459958 h 1934496"/>
              <a:gd name="connsiteX806" fmla="*/ 5542591 w 9922465"/>
              <a:gd name="connsiteY806" fmla="*/ 1515149 h 1934496"/>
              <a:gd name="connsiteX807" fmla="*/ 5487399 w 9922465"/>
              <a:gd name="connsiteY807" fmla="*/ 1570340 h 1934496"/>
              <a:gd name="connsiteX808" fmla="*/ 5432207 w 9922465"/>
              <a:gd name="connsiteY808" fmla="*/ 1515149 h 1934496"/>
              <a:gd name="connsiteX809" fmla="*/ 5487399 w 9922465"/>
              <a:gd name="connsiteY809" fmla="*/ 1459958 h 1934496"/>
              <a:gd name="connsiteX810" fmla="*/ 5357106 w 9922465"/>
              <a:gd name="connsiteY810" fmla="*/ 1459958 h 1934496"/>
              <a:gd name="connsiteX811" fmla="*/ 5412298 w 9922465"/>
              <a:gd name="connsiteY811" fmla="*/ 1515149 h 1934496"/>
              <a:gd name="connsiteX812" fmla="*/ 5357106 w 9922465"/>
              <a:gd name="connsiteY812" fmla="*/ 1570340 h 1934496"/>
              <a:gd name="connsiteX813" fmla="*/ 5301914 w 9922465"/>
              <a:gd name="connsiteY813" fmla="*/ 1515149 h 1934496"/>
              <a:gd name="connsiteX814" fmla="*/ 5357106 w 9922465"/>
              <a:gd name="connsiteY814" fmla="*/ 1459958 h 1934496"/>
              <a:gd name="connsiteX815" fmla="*/ 5223473 w 9922465"/>
              <a:gd name="connsiteY815" fmla="*/ 1459958 h 1934496"/>
              <a:gd name="connsiteX816" fmla="*/ 5278665 w 9922465"/>
              <a:gd name="connsiteY816" fmla="*/ 1515149 h 1934496"/>
              <a:gd name="connsiteX817" fmla="*/ 5223473 w 9922465"/>
              <a:gd name="connsiteY817" fmla="*/ 1570340 h 1934496"/>
              <a:gd name="connsiteX818" fmla="*/ 5168281 w 9922465"/>
              <a:gd name="connsiteY818" fmla="*/ 1515149 h 1934496"/>
              <a:gd name="connsiteX819" fmla="*/ 5223473 w 9922465"/>
              <a:gd name="connsiteY819" fmla="*/ 1459958 h 1934496"/>
              <a:gd name="connsiteX820" fmla="*/ 5093178 w 9922465"/>
              <a:gd name="connsiteY820" fmla="*/ 1459958 h 1934496"/>
              <a:gd name="connsiteX821" fmla="*/ 5148370 w 9922465"/>
              <a:gd name="connsiteY821" fmla="*/ 1515149 h 1934496"/>
              <a:gd name="connsiteX822" fmla="*/ 5093178 w 9922465"/>
              <a:gd name="connsiteY822" fmla="*/ 1570340 h 1934496"/>
              <a:gd name="connsiteX823" fmla="*/ 5037986 w 9922465"/>
              <a:gd name="connsiteY823" fmla="*/ 1515149 h 1934496"/>
              <a:gd name="connsiteX824" fmla="*/ 5093178 w 9922465"/>
              <a:gd name="connsiteY824" fmla="*/ 1459958 h 1934496"/>
              <a:gd name="connsiteX825" fmla="*/ 4959542 w 9922465"/>
              <a:gd name="connsiteY825" fmla="*/ 1459958 h 1934496"/>
              <a:gd name="connsiteX826" fmla="*/ 5014734 w 9922465"/>
              <a:gd name="connsiteY826" fmla="*/ 1515149 h 1934496"/>
              <a:gd name="connsiteX827" fmla="*/ 4959542 w 9922465"/>
              <a:gd name="connsiteY827" fmla="*/ 1570340 h 1934496"/>
              <a:gd name="connsiteX828" fmla="*/ 4904350 w 9922465"/>
              <a:gd name="connsiteY828" fmla="*/ 1515149 h 1934496"/>
              <a:gd name="connsiteX829" fmla="*/ 4959542 w 9922465"/>
              <a:gd name="connsiteY829" fmla="*/ 1459958 h 1934496"/>
              <a:gd name="connsiteX830" fmla="*/ 4829250 w 9922465"/>
              <a:gd name="connsiteY830" fmla="*/ 1459958 h 1934496"/>
              <a:gd name="connsiteX831" fmla="*/ 4884442 w 9922465"/>
              <a:gd name="connsiteY831" fmla="*/ 1515149 h 1934496"/>
              <a:gd name="connsiteX832" fmla="*/ 4829250 w 9922465"/>
              <a:gd name="connsiteY832" fmla="*/ 1570340 h 1934496"/>
              <a:gd name="connsiteX833" fmla="*/ 4774058 w 9922465"/>
              <a:gd name="connsiteY833" fmla="*/ 1515149 h 1934496"/>
              <a:gd name="connsiteX834" fmla="*/ 4829250 w 9922465"/>
              <a:gd name="connsiteY834" fmla="*/ 1459958 h 1934496"/>
              <a:gd name="connsiteX835" fmla="*/ 4695614 w 9922465"/>
              <a:gd name="connsiteY835" fmla="*/ 1459958 h 1934496"/>
              <a:gd name="connsiteX836" fmla="*/ 4750806 w 9922465"/>
              <a:gd name="connsiteY836" fmla="*/ 1515149 h 1934496"/>
              <a:gd name="connsiteX837" fmla="*/ 4695614 w 9922465"/>
              <a:gd name="connsiteY837" fmla="*/ 1570340 h 1934496"/>
              <a:gd name="connsiteX838" fmla="*/ 4640422 w 9922465"/>
              <a:gd name="connsiteY838" fmla="*/ 1515149 h 1934496"/>
              <a:gd name="connsiteX839" fmla="*/ 4695614 w 9922465"/>
              <a:gd name="connsiteY839" fmla="*/ 1459958 h 1934496"/>
              <a:gd name="connsiteX840" fmla="*/ 4565322 w 9922465"/>
              <a:gd name="connsiteY840" fmla="*/ 1459958 h 1934496"/>
              <a:gd name="connsiteX841" fmla="*/ 4620514 w 9922465"/>
              <a:gd name="connsiteY841" fmla="*/ 1515149 h 1934496"/>
              <a:gd name="connsiteX842" fmla="*/ 4565322 w 9922465"/>
              <a:gd name="connsiteY842" fmla="*/ 1570340 h 1934496"/>
              <a:gd name="connsiteX843" fmla="*/ 4510130 w 9922465"/>
              <a:gd name="connsiteY843" fmla="*/ 1515149 h 1934496"/>
              <a:gd name="connsiteX844" fmla="*/ 4565322 w 9922465"/>
              <a:gd name="connsiteY844" fmla="*/ 1459958 h 1934496"/>
              <a:gd name="connsiteX845" fmla="*/ 4431687 w 9922465"/>
              <a:gd name="connsiteY845" fmla="*/ 1459958 h 1934496"/>
              <a:gd name="connsiteX846" fmla="*/ 4486879 w 9922465"/>
              <a:gd name="connsiteY846" fmla="*/ 1515149 h 1934496"/>
              <a:gd name="connsiteX847" fmla="*/ 4431687 w 9922465"/>
              <a:gd name="connsiteY847" fmla="*/ 1570340 h 1934496"/>
              <a:gd name="connsiteX848" fmla="*/ 4376495 w 9922465"/>
              <a:gd name="connsiteY848" fmla="*/ 1515149 h 1934496"/>
              <a:gd name="connsiteX849" fmla="*/ 4431687 w 9922465"/>
              <a:gd name="connsiteY849" fmla="*/ 1459958 h 1934496"/>
              <a:gd name="connsiteX850" fmla="*/ 3098681 w 9922465"/>
              <a:gd name="connsiteY850" fmla="*/ 1459958 h 1934496"/>
              <a:gd name="connsiteX851" fmla="*/ 3153873 w 9922465"/>
              <a:gd name="connsiteY851" fmla="*/ 1515149 h 1934496"/>
              <a:gd name="connsiteX852" fmla="*/ 3098681 w 9922465"/>
              <a:gd name="connsiteY852" fmla="*/ 1570340 h 1934496"/>
              <a:gd name="connsiteX853" fmla="*/ 3043489 w 9922465"/>
              <a:gd name="connsiteY853" fmla="*/ 1515149 h 1934496"/>
              <a:gd name="connsiteX854" fmla="*/ 3098681 w 9922465"/>
              <a:gd name="connsiteY854" fmla="*/ 1459958 h 1934496"/>
              <a:gd name="connsiteX855" fmla="*/ 2971729 w 9922465"/>
              <a:gd name="connsiteY855" fmla="*/ 1459958 h 1934496"/>
              <a:gd name="connsiteX856" fmla="*/ 3026921 w 9922465"/>
              <a:gd name="connsiteY856" fmla="*/ 1515149 h 1934496"/>
              <a:gd name="connsiteX857" fmla="*/ 2971729 w 9922465"/>
              <a:gd name="connsiteY857" fmla="*/ 1570340 h 1934496"/>
              <a:gd name="connsiteX858" fmla="*/ 2916537 w 9922465"/>
              <a:gd name="connsiteY858" fmla="*/ 1515149 h 1934496"/>
              <a:gd name="connsiteX859" fmla="*/ 2971729 w 9922465"/>
              <a:gd name="connsiteY859" fmla="*/ 1459958 h 1934496"/>
              <a:gd name="connsiteX860" fmla="*/ 2834792 w 9922465"/>
              <a:gd name="connsiteY860" fmla="*/ 1459958 h 1934496"/>
              <a:gd name="connsiteX861" fmla="*/ 2889984 w 9922465"/>
              <a:gd name="connsiteY861" fmla="*/ 1515149 h 1934496"/>
              <a:gd name="connsiteX862" fmla="*/ 2834792 w 9922465"/>
              <a:gd name="connsiteY862" fmla="*/ 1570340 h 1934496"/>
              <a:gd name="connsiteX863" fmla="*/ 2779600 w 9922465"/>
              <a:gd name="connsiteY863" fmla="*/ 1515149 h 1934496"/>
              <a:gd name="connsiteX864" fmla="*/ 2834792 w 9922465"/>
              <a:gd name="connsiteY864" fmla="*/ 1459958 h 1934496"/>
              <a:gd name="connsiteX865" fmla="*/ 2707839 w 9922465"/>
              <a:gd name="connsiteY865" fmla="*/ 1459958 h 1934496"/>
              <a:gd name="connsiteX866" fmla="*/ 2763031 w 9922465"/>
              <a:gd name="connsiteY866" fmla="*/ 1515149 h 1934496"/>
              <a:gd name="connsiteX867" fmla="*/ 2707839 w 9922465"/>
              <a:gd name="connsiteY867" fmla="*/ 1570340 h 1934496"/>
              <a:gd name="connsiteX868" fmla="*/ 2652646 w 9922465"/>
              <a:gd name="connsiteY868" fmla="*/ 1515149 h 1934496"/>
              <a:gd name="connsiteX869" fmla="*/ 2707839 w 9922465"/>
              <a:gd name="connsiteY869" fmla="*/ 1459958 h 1934496"/>
              <a:gd name="connsiteX870" fmla="*/ 2570864 w 9922465"/>
              <a:gd name="connsiteY870" fmla="*/ 1459958 h 1934496"/>
              <a:gd name="connsiteX871" fmla="*/ 2626056 w 9922465"/>
              <a:gd name="connsiteY871" fmla="*/ 1515149 h 1934496"/>
              <a:gd name="connsiteX872" fmla="*/ 2570864 w 9922465"/>
              <a:gd name="connsiteY872" fmla="*/ 1570340 h 1934496"/>
              <a:gd name="connsiteX873" fmla="*/ 2515671 w 9922465"/>
              <a:gd name="connsiteY873" fmla="*/ 1515149 h 1934496"/>
              <a:gd name="connsiteX874" fmla="*/ 2570864 w 9922465"/>
              <a:gd name="connsiteY874" fmla="*/ 1459958 h 1934496"/>
              <a:gd name="connsiteX875" fmla="*/ 2437228 w 9922465"/>
              <a:gd name="connsiteY875" fmla="*/ 1459958 h 1934496"/>
              <a:gd name="connsiteX876" fmla="*/ 2492419 w 9922465"/>
              <a:gd name="connsiteY876" fmla="*/ 1515149 h 1934496"/>
              <a:gd name="connsiteX877" fmla="*/ 2437228 w 9922465"/>
              <a:gd name="connsiteY877" fmla="*/ 1570340 h 1934496"/>
              <a:gd name="connsiteX878" fmla="*/ 2382037 w 9922465"/>
              <a:gd name="connsiteY878" fmla="*/ 1515149 h 1934496"/>
              <a:gd name="connsiteX879" fmla="*/ 2437228 w 9922465"/>
              <a:gd name="connsiteY879" fmla="*/ 1459958 h 1934496"/>
              <a:gd name="connsiteX880" fmla="*/ 2303596 w 9922465"/>
              <a:gd name="connsiteY880" fmla="*/ 1459958 h 1934496"/>
              <a:gd name="connsiteX881" fmla="*/ 2358787 w 9922465"/>
              <a:gd name="connsiteY881" fmla="*/ 1515149 h 1934496"/>
              <a:gd name="connsiteX882" fmla="*/ 2303596 w 9922465"/>
              <a:gd name="connsiteY882" fmla="*/ 1570340 h 1934496"/>
              <a:gd name="connsiteX883" fmla="*/ 2248404 w 9922465"/>
              <a:gd name="connsiteY883" fmla="*/ 1515149 h 1934496"/>
              <a:gd name="connsiteX884" fmla="*/ 2303596 w 9922465"/>
              <a:gd name="connsiteY884" fmla="*/ 1459958 h 1934496"/>
              <a:gd name="connsiteX885" fmla="*/ 2173305 w 9922465"/>
              <a:gd name="connsiteY885" fmla="*/ 1459958 h 1934496"/>
              <a:gd name="connsiteX886" fmla="*/ 2228497 w 9922465"/>
              <a:gd name="connsiteY886" fmla="*/ 1515149 h 1934496"/>
              <a:gd name="connsiteX887" fmla="*/ 2173305 w 9922465"/>
              <a:gd name="connsiteY887" fmla="*/ 1570340 h 1934496"/>
              <a:gd name="connsiteX888" fmla="*/ 2118111 w 9922465"/>
              <a:gd name="connsiteY888" fmla="*/ 1515149 h 1934496"/>
              <a:gd name="connsiteX889" fmla="*/ 2173305 w 9922465"/>
              <a:gd name="connsiteY889" fmla="*/ 1459958 h 1934496"/>
              <a:gd name="connsiteX890" fmla="*/ 2039668 w 9922465"/>
              <a:gd name="connsiteY890" fmla="*/ 1459958 h 1934496"/>
              <a:gd name="connsiteX891" fmla="*/ 2094860 w 9922465"/>
              <a:gd name="connsiteY891" fmla="*/ 1515149 h 1934496"/>
              <a:gd name="connsiteX892" fmla="*/ 2039668 w 9922465"/>
              <a:gd name="connsiteY892" fmla="*/ 1570340 h 1934496"/>
              <a:gd name="connsiteX893" fmla="*/ 1984475 w 9922465"/>
              <a:gd name="connsiteY893" fmla="*/ 1515149 h 1934496"/>
              <a:gd name="connsiteX894" fmla="*/ 2039668 w 9922465"/>
              <a:gd name="connsiteY894" fmla="*/ 1459958 h 1934496"/>
              <a:gd name="connsiteX895" fmla="*/ 1909371 w 9922465"/>
              <a:gd name="connsiteY895" fmla="*/ 1459958 h 1934496"/>
              <a:gd name="connsiteX896" fmla="*/ 1964564 w 9922465"/>
              <a:gd name="connsiteY896" fmla="*/ 1515149 h 1934496"/>
              <a:gd name="connsiteX897" fmla="*/ 1909371 w 9922465"/>
              <a:gd name="connsiteY897" fmla="*/ 1570340 h 1934496"/>
              <a:gd name="connsiteX898" fmla="*/ 1854178 w 9922465"/>
              <a:gd name="connsiteY898" fmla="*/ 1515149 h 1934496"/>
              <a:gd name="connsiteX899" fmla="*/ 1909371 w 9922465"/>
              <a:gd name="connsiteY899" fmla="*/ 1459958 h 1934496"/>
              <a:gd name="connsiteX900" fmla="*/ 1779076 w 9922465"/>
              <a:gd name="connsiteY900" fmla="*/ 1459958 h 1934496"/>
              <a:gd name="connsiteX901" fmla="*/ 1834269 w 9922465"/>
              <a:gd name="connsiteY901" fmla="*/ 1515149 h 1934496"/>
              <a:gd name="connsiteX902" fmla="*/ 1779076 w 9922465"/>
              <a:gd name="connsiteY902" fmla="*/ 1570340 h 1934496"/>
              <a:gd name="connsiteX903" fmla="*/ 1723884 w 9922465"/>
              <a:gd name="connsiteY903" fmla="*/ 1515149 h 1934496"/>
              <a:gd name="connsiteX904" fmla="*/ 1779076 w 9922465"/>
              <a:gd name="connsiteY904" fmla="*/ 1459958 h 1934496"/>
              <a:gd name="connsiteX905" fmla="*/ 1645440 w 9922465"/>
              <a:gd name="connsiteY905" fmla="*/ 1459958 h 1934496"/>
              <a:gd name="connsiteX906" fmla="*/ 1700637 w 9922465"/>
              <a:gd name="connsiteY906" fmla="*/ 1515149 h 1934496"/>
              <a:gd name="connsiteX907" fmla="*/ 1645440 w 9922465"/>
              <a:gd name="connsiteY907" fmla="*/ 1570340 h 1934496"/>
              <a:gd name="connsiteX908" fmla="*/ 1590248 w 9922465"/>
              <a:gd name="connsiteY908" fmla="*/ 1515149 h 1934496"/>
              <a:gd name="connsiteX909" fmla="*/ 1645440 w 9922465"/>
              <a:gd name="connsiteY909" fmla="*/ 1459958 h 1934496"/>
              <a:gd name="connsiteX910" fmla="*/ 1515149 w 9922465"/>
              <a:gd name="connsiteY910" fmla="*/ 1459958 h 1934496"/>
              <a:gd name="connsiteX911" fmla="*/ 1570338 w 9922465"/>
              <a:gd name="connsiteY911" fmla="*/ 1515149 h 1934496"/>
              <a:gd name="connsiteX912" fmla="*/ 1515149 w 9922465"/>
              <a:gd name="connsiteY912" fmla="*/ 1570340 h 1934496"/>
              <a:gd name="connsiteX913" fmla="*/ 1459956 w 9922465"/>
              <a:gd name="connsiteY913" fmla="*/ 1515149 h 1934496"/>
              <a:gd name="connsiteX914" fmla="*/ 1515149 w 9922465"/>
              <a:gd name="connsiteY914" fmla="*/ 1459958 h 1934496"/>
              <a:gd name="connsiteX915" fmla="*/ 1381511 w 9922465"/>
              <a:gd name="connsiteY915" fmla="*/ 1459958 h 1934496"/>
              <a:gd name="connsiteX916" fmla="*/ 1436705 w 9922465"/>
              <a:gd name="connsiteY916" fmla="*/ 1515149 h 1934496"/>
              <a:gd name="connsiteX917" fmla="*/ 1381511 w 9922465"/>
              <a:gd name="connsiteY917" fmla="*/ 1570340 h 1934496"/>
              <a:gd name="connsiteX918" fmla="*/ 1326322 w 9922465"/>
              <a:gd name="connsiteY918" fmla="*/ 1515149 h 1934496"/>
              <a:gd name="connsiteX919" fmla="*/ 1381511 w 9922465"/>
              <a:gd name="connsiteY919" fmla="*/ 1459958 h 1934496"/>
              <a:gd name="connsiteX920" fmla="*/ 1251220 w 9922465"/>
              <a:gd name="connsiteY920" fmla="*/ 1459958 h 1934496"/>
              <a:gd name="connsiteX921" fmla="*/ 1306413 w 9922465"/>
              <a:gd name="connsiteY921" fmla="*/ 1515149 h 1934496"/>
              <a:gd name="connsiteX922" fmla="*/ 1251220 w 9922465"/>
              <a:gd name="connsiteY922" fmla="*/ 1570340 h 1934496"/>
              <a:gd name="connsiteX923" fmla="*/ 1196028 w 9922465"/>
              <a:gd name="connsiteY923" fmla="*/ 1515149 h 1934496"/>
              <a:gd name="connsiteX924" fmla="*/ 1251220 w 9922465"/>
              <a:gd name="connsiteY924" fmla="*/ 1459958 h 1934496"/>
              <a:gd name="connsiteX925" fmla="*/ 1117583 w 9922465"/>
              <a:gd name="connsiteY925" fmla="*/ 1459958 h 1934496"/>
              <a:gd name="connsiteX926" fmla="*/ 1172776 w 9922465"/>
              <a:gd name="connsiteY926" fmla="*/ 1515149 h 1934496"/>
              <a:gd name="connsiteX927" fmla="*/ 1117583 w 9922465"/>
              <a:gd name="connsiteY927" fmla="*/ 1570340 h 1934496"/>
              <a:gd name="connsiteX928" fmla="*/ 1062390 w 9922465"/>
              <a:gd name="connsiteY928" fmla="*/ 1515149 h 1934496"/>
              <a:gd name="connsiteX929" fmla="*/ 1117583 w 9922465"/>
              <a:gd name="connsiteY929" fmla="*/ 1459958 h 1934496"/>
              <a:gd name="connsiteX930" fmla="*/ 980607 w 9922465"/>
              <a:gd name="connsiteY930" fmla="*/ 1459958 h 1934496"/>
              <a:gd name="connsiteX931" fmla="*/ 1035800 w 9922465"/>
              <a:gd name="connsiteY931" fmla="*/ 1515149 h 1934496"/>
              <a:gd name="connsiteX932" fmla="*/ 980607 w 9922465"/>
              <a:gd name="connsiteY932" fmla="*/ 1570340 h 1934496"/>
              <a:gd name="connsiteX933" fmla="*/ 925415 w 9922465"/>
              <a:gd name="connsiteY933" fmla="*/ 1515149 h 1934496"/>
              <a:gd name="connsiteX934" fmla="*/ 980607 w 9922465"/>
              <a:gd name="connsiteY934" fmla="*/ 1459958 h 1934496"/>
              <a:gd name="connsiteX935" fmla="*/ 7608849 w 9922465"/>
              <a:gd name="connsiteY935" fmla="*/ 1336350 h 1934496"/>
              <a:gd name="connsiteX936" fmla="*/ 7664041 w 9922465"/>
              <a:gd name="connsiteY936" fmla="*/ 1391541 h 1934496"/>
              <a:gd name="connsiteX937" fmla="*/ 7608849 w 9922465"/>
              <a:gd name="connsiteY937" fmla="*/ 1446732 h 1934496"/>
              <a:gd name="connsiteX938" fmla="*/ 7553657 w 9922465"/>
              <a:gd name="connsiteY938" fmla="*/ 1391541 h 1934496"/>
              <a:gd name="connsiteX939" fmla="*/ 7608849 w 9922465"/>
              <a:gd name="connsiteY939" fmla="*/ 1336350 h 1934496"/>
              <a:gd name="connsiteX940" fmla="*/ 7481897 w 9922465"/>
              <a:gd name="connsiteY940" fmla="*/ 1336350 h 1934496"/>
              <a:gd name="connsiteX941" fmla="*/ 7537089 w 9922465"/>
              <a:gd name="connsiteY941" fmla="*/ 1391541 h 1934496"/>
              <a:gd name="connsiteX942" fmla="*/ 7481897 w 9922465"/>
              <a:gd name="connsiteY942" fmla="*/ 1446732 h 1934496"/>
              <a:gd name="connsiteX943" fmla="*/ 7426705 w 9922465"/>
              <a:gd name="connsiteY943" fmla="*/ 1391541 h 1934496"/>
              <a:gd name="connsiteX944" fmla="*/ 7481897 w 9922465"/>
              <a:gd name="connsiteY944" fmla="*/ 1336350 h 1934496"/>
              <a:gd name="connsiteX945" fmla="*/ 7341579 w 9922465"/>
              <a:gd name="connsiteY945" fmla="*/ 1336350 h 1934496"/>
              <a:gd name="connsiteX946" fmla="*/ 7396771 w 9922465"/>
              <a:gd name="connsiteY946" fmla="*/ 1391541 h 1934496"/>
              <a:gd name="connsiteX947" fmla="*/ 7341579 w 9922465"/>
              <a:gd name="connsiteY947" fmla="*/ 1446732 h 1934496"/>
              <a:gd name="connsiteX948" fmla="*/ 7286387 w 9922465"/>
              <a:gd name="connsiteY948" fmla="*/ 1391541 h 1934496"/>
              <a:gd name="connsiteX949" fmla="*/ 7341579 w 9922465"/>
              <a:gd name="connsiteY949" fmla="*/ 1336350 h 1934496"/>
              <a:gd name="connsiteX950" fmla="*/ 7211286 w 9922465"/>
              <a:gd name="connsiteY950" fmla="*/ 1336350 h 1934496"/>
              <a:gd name="connsiteX951" fmla="*/ 7266478 w 9922465"/>
              <a:gd name="connsiteY951" fmla="*/ 1391541 h 1934496"/>
              <a:gd name="connsiteX952" fmla="*/ 7211286 w 9922465"/>
              <a:gd name="connsiteY952" fmla="*/ 1446732 h 1934496"/>
              <a:gd name="connsiteX953" fmla="*/ 7156094 w 9922465"/>
              <a:gd name="connsiteY953" fmla="*/ 1391541 h 1934496"/>
              <a:gd name="connsiteX954" fmla="*/ 7211286 w 9922465"/>
              <a:gd name="connsiteY954" fmla="*/ 1336350 h 1934496"/>
              <a:gd name="connsiteX955" fmla="*/ 7080993 w 9922465"/>
              <a:gd name="connsiteY955" fmla="*/ 1336350 h 1934496"/>
              <a:gd name="connsiteX956" fmla="*/ 7136185 w 9922465"/>
              <a:gd name="connsiteY956" fmla="*/ 1391541 h 1934496"/>
              <a:gd name="connsiteX957" fmla="*/ 7080993 w 9922465"/>
              <a:gd name="connsiteY957" fmla="*/ 1446732 h 1934496"/>
              <a:gd name="connsiteX958" fmla="*/ 7025801 w 9922465"/>
              <a:gd name="connsiteY958" fmla="*/ 1391541 h 1934496"/>
              <a:gd name="connsiteX959" fmla="*/ 7080993 w 9922465"/>
              <a:gd name="connsiteY959" fmla="*/ 1336350 h 1934496"/>
              <a:gd name="connsiteX960" fmla="*/ 6947357 w 9922465"/>
              <a:gd name="connsiteY960" fmla="*/ 1336350 h 1934496"/>
              <a:gd name="connsiteX961" fmla="*/ 7002549 w 9922465"/>
              <a:gd name="connsiteY961" fmla="*/ 1391541 h 1934496"/>
              <a:gd name="connsiteX962" fmla="*/ 6947357 w 9922465"/>
              <a:gd name="connsiteY962" fmla="*/ 1446732 h 1934496"/>
              <a:gd name="connsiteX963" fmla="*/ 6892165 w 9922465"/>
              <a:gd name="connsiteY963" fmla="*/ 1391541 h 1934496"/>
              <a:gd name="connsiteX964" fmla="*/ 6947357 w 9922465"/>
              <a:gd name="connsiteY964" fmla="*/ 1336350 h 1934496"/>
              <a:gd name="connsiteX965" fmla="*/ 6817064 w 9922465"/>
              <a:gd name="connsiteY965" fmla="*/ 1336350 h 1934496"/>
              <a:gd name="connsiteX966" fmla="*/ 6872256 w 9922465"/>
              <a:gd name="connsiteY966" fmla="*/ 1391541 h 1934496"/>
              <a:gd name="connsiteX967" fmla="*/ 6817064 w 9922465"/>
              <a:gd name="connsiteY967" fmla="*/ 1446732 h 1934496"/>
              <a:gd name="connsiteX968" fmla="*/ 6761872 w 9922465"/>
              <a:gd name="connsiteY968" fmla="*/ 1391541 h 1934496"/>
              <a:gd name="connsiteX969" fmla="*/ 6817064 w 9922465"/>
              <a:gd name="connsiteY969" fmla="*/ 1336350 h 1934496"/>
              <a:gd name="connsiteX970" fmla="*/ 6683431 w 9922465"/>
              <a:gd name="connsiteY970" fmla="*/ 1336350 h 1934496"/>
              <a:gd name="connsiteX971" fmla="*/ 6738623 w 9922465"/>
              <a:gd name="connsiteY971" fmla="*/ 1391541 h 1934496"/>
              <a:gd name="connsiteX972" fmla="*/ 6683431 w 9922465"/>
              <a:gd name="connsiteY972" fmla="*/ 1446732 h 1934496"/>
              <a:gd name="connsiteX973" fmla="*/ 6628239 w 9922465"/>
              <a:gd name="connsiteY973" fmla="*/ 1391541 h 1934496"/>
              <a:gd name="connsiteX974" fmla="*/ 6683431 w 9922465"/>
              <a:gd name="connsiteY974" fmla="*/ 1336350 h 1934496"/>
              <a:gd name="connsiteX975" fmla="*/ 6553137 w 9922465"/>
              <a:gd name="connsiteY975" fmla="*/ 1336350 h 1934496"/>
              <a:gd name="connsiteX976" fmla="*/ 6608329 w 9922465"/>
              <a:gd name="connsiteY976" fmla="*/ 1391541 h 1934496"/>
              <a:gd name="connsiteX977" fmla="*/ 6553137 w 9922465"/>
              <a:gd name="connsiteY977" fmla="*/ 1446732 h 1934496"/>
              <a:gd name="connsiteX978" fmla="*/ 6497945 w 9922465"/>
              <a:gd name="connsiteY978" fmla="*/ 1391541 h 1934496"/>
              <a:gd name="connsiteX979" fmla="*/ 6553137 w 9922465"/>
              <a:gd name="connsiteY979" fmla="*/ 1336350 h 1934496"/>
              <a:gd name="connsiteX980" fmla="*/ 6419502 w 9922465"/>
              <a:gd name="connsiteY980" fmla="*/ 1336350 h 1934496"/>
              <a:gd name="connsiteX981" fmla="*/ 6474694 w 9922465"/>
              <a:gd name="connsiteY981" fmla="*/ 1391541 h 1934496"/>
              <a:gd name="connsiteX982" fmla="*/ 6419502 w 9922465"/>
              <a:gd name="connsiteY982" fmla="*/ 1446732 h 1934496"/>
              <a:gd name="connsiteX983" fmla="*/ 6364310 w 9922465"/>
              <a:gd name="connsiteY983" fmla="*/ 1391541 h 1934496"/>
              <a:gd name="connsiteX984" fmla="*/ 6419502 w 9922465"/>
              <a:gd name="connsiteY984" fmla="*/ 1336350 h 1934496"/>
              <a:gd name="connsiteX985" fmla="*/ 6289207 w 9922465"/>
              <a:gd name="connsiteY985" fmla="*/ 1336350 h 1934496"/>
              <a:gd name="connsiteX986" fmla="*/ 6344399 w 9922465"/>
              <a:gd name="connsiteY986" fmla="*/ 1391541 h 1934496"/>
              <a:gd name="connsiteX987" fmla="*/ 6289207 w 9922465"/>
              <a:gd name="connsiteY987" fmla="*/ 1446732 h 1934496"/>
              <a:gd name="connsiteX988" fmla="*/ 6234015 w 9922465"/>
              <a:gd name="connsiteY988" fmla="*/ 1391541 h 1934496"/>
              <a:gd name="connsiteX989" fmla="*/ 6289207 w 9922465"/>
              <a:gd name="connsiteY989" fmla="*/ 1336350 h 1934496"/>
              <a:gd name="connsiteX990" fmla="*/ 6155573 w 9922465"/>
              <a:gd name="connsiteY990" fmla="*/ 1336350 h 1934496"/>
              <a:gd name="connsiteX991" fmla="*/ 6210765 w 9922465"/>
              <a:gd name="connsiteY991" fmla="*/ 1391541 h 1934496"/>
              <a:gd name="connsiteX992" fmla="*/ 6155573 w 9922465"/>
              <a:gd name="connsiteY992" fmla="*/ 1446732 h 1934496"/>
              <a:gd name="connsiteX993" fmla="*/ 6100381 w 9922465"/>
              <a:gd name="connsiteY993" fmla="*/ 1391541 h 1934496"/>
              <a:gd name="connsiteX994" fmla="*/ 6155573 w 9922465"/>
              <a:gd name="connsiteY994" fmla="*/ 1336350 h 1934496"/>
              <a:gd name="connsiteX995" fmla="*/ 6021939 w 9922465"/>
              <a:gd name="connsiteY995" fmla="*/ 1336350 h 1934496"/>
              <a:gd name="connsiteX996" fmla="*/ 6077131 w 9922465"/>
              <a:gd name="connsiteY996" fmla="*/ 1391541 h 1934496"/>
              <a:gd name="connsiteX997" fmla="*/ 6021939 w 9922465"/>
              <a:gd name="connsiteY997" fmla="*/ 1446732 h 1934496"/>
              <a:gd name="connsiteX998" fmla="*/ 5966747 w 9922465"/>
              <a:gd name="connsiteY998" fmla="*/ 1391541 h 1934496"/>
              <a:gd name="connsiteX999" fmla="*/ 6021939 w 9922465"/>
              <a:gd name="connsiteY999" fmla="*/ 1336350 h 1934496"/>
              <a:gd name="connsiteX1000" fmla="*/ 5884964 w 9922465"/>
              <a:gd name="connsiteY1000" fmla="*/ 1336350 h 1934496"/>
              <a:gd name="connsiteX1001" fmla="*/ 5940156 w 9922465"/>
              <a:gd name="connsiteY1001" fmla="*/ 1391541 h 1934496"/>
              <a:gd name="connsiteX1002" fmla="*/ 5884964 w 9922465"/>
              <a:gd name="connsiteY1002" fmla="*/ 1446732 h 1934496"/>
              <a:gd name="connsiteX1003" fmla="*/ 5829772 w 9922465"/>
              <a:gd name="connsiteY1003" fmla="*/ 1391541 h 1934496"/>
              <a:gd name="connsiteX1004" fmla="*/ 5884964 w 9922465"/>
              <a:gd name="connsiteY1004" fmla="*/ 1336350 h 1934496"/>
              <a:gd name="connsiteX1005" fmla="*/ 5754668 w 9922465"/>
              <a:gd name="connsiteY1005" fmla="*/ 1336350 h 1934496"/>
              <a:gd name="connsiteX1006" fmla="*/ 5809860 w 9922465"/>
              <a:gd name="connsiteY1006" fmla="*/ 1391541 h 1934496"/>
              <a:gd name="connsiteX1007" fmla="*/ 5754668 w 9922465"/>
              <a:gd name="connsiteY1007" fmla="*/ 1446732 h 1934496"/>
              <a:gd name="connsiteX1008" fmla="*/ 5699476 w 9922465"/>
              <a:gd name="connsiteY1008" fmla="*/ 1391541 h 1934496"/>
              <a:gd name="connsiteX1009" fmla="*/ 5754668 w 9922465"/>
              <a:gd name="connsiteY1009" fmla="*/ 1336350 h 1934496"/>
              <a:gd name="connsiteX1010" fmla="*/ 5621035 w 9922465"/>
              <a:gd name="connsiteY1010" fmla="*/ 1336350 h 1934496"/>
              <a:gd name="connsiteX1011" fmla="*/ 5676227 w 9922465"/>
              <a:gd name="connsiteY1011" fmla="*/ 1391541 h 1934496"/>
              <a:gd name="connsiteX1012" fmla="*/ 5621035 w 9922465"/>
              <a:gd name="connsiteY1012" fmla="*/ 1446732 h 1934496"/>
              <a:gd name="connsiteX1013" fmla="*/ 5565843 w 9922465"/>
              <a:gd name="connsiteY1013" fmla="*/ 1391541 h 1934496"/>
              <a:gd name="connsiteX1014" fmla="*/ 5621035 w 9922465"/>
              <a:gd name="connsiteY1014" fmla="*/ 1336350 h 1934496"/>
              <a:gd name="connsiteX1015" fmla="*/ 5487399 w 9922465"/>
              <a:gd name="connsiteY1015" fmla="*/ 1336350 h 1934496"/>
              <a:gd name="connsiteX1016" fmla="*/ 5542591 w 9922465"/>
              <a:gd name="connsiteY1016" fmla="*/ 1391541 h 1934496"/>
              <a:gd name="connsiteX1017" fmla="*/ 5487399 w 9922465"/>
              <a:gd name="connsiteY1017" fmla="*/ 1446732 h 1934496"/>
              <a:gd name="connsiteX1018" fmla="*/ 5432207 w 9922465"/>
              <a:gd name="connsiteY1018" fmla="*/ 1391541 h 1934496"/>
              <a:gd name="connsiteX1019" fmla="*/ 5487399 w 9922465"/>
              <a:gd name="connsiteY1019" fmla="*/ 1336350 h 1934496"/>
              <a:gd name="connsiteX1020" fmla="*/ 5357106 w 9922465"/>
              <a:gd name="connsiteY1020" fmla="*/ 1336350 h 1934496"/>
              <a:gd name="connsiteX1021" fmla="*/ 5412298 w 9922465"/>
              <a:gd name="connsiteY1021" fmla="*/ 1391541 h 1934496"/>
              <a:gd name="connsiteX1022" fmla="*/ 5357106 w 9922465"/>
              <a:gd name="connsiteY1022" fmla="*/ 1446732 h 1934496"/>
              <a:gd name="connsiteX1023" fmla="*/ 5301914 w 9922465"/>
              <a:gd name="connsiteY1023" fmla="*/ 1391541 h 1934496"/>
              <a:gd name="connsiteX1024" fmla="*/ 5357106 w 9922465"/>
              <a:gd name="connsiteY1024" fmla="*/ 1336350 h 1934496"/>
              <a:gd name="connsiteX1025" fmla="*/ 4959543 w 9922465"/>
              <a:gd name="connsiteY1025" fmla="*/ 1336350 h 1934496"/>
              <a:gd name="connsiteX1026" fmla="*/ 5014735 w 9922465"/>
              <a:gd name="connsiteY1026" fmla="*/ 1391541 h 1934496"/>
              <a:gd name="connsiteX1027" fmla="*/ 4959543 w 9922465"/>
              <a:gd name="connsiteY1027" fmla="*/ 1446732 h 1934496"/>
              <a:gd name="connsiteX1028" fmla="*/ 4904351 w 9922465"/>
              <a:gd name="connsiteY1028" fmla="*/ 1391541 h 1934496"/>
              <a:gd name="connsiteX1029" fmla="*/ 4959543 w 9922465"/>
              <a:gd name="connsiteY1029" fmla="*/ 1336350 h 1934496"/>
              <a:gd name="connsiteX1030" fmla="*/ 4565322 w 9922465"/>
              <a:gd name="connsiteY1030" fmla="*/ 1336350 h 1934496"/>
              <a:gd name="connsiteX1031" fmla="*/ 4620514 w 9922465"/>
              <a:gd name="connsiteY1031" fmla="*/ 1391541 h 1934496"/>
              <a:gd name="connsiteX1032" fmla="*/ 4565322 w 9922465"/>
              <a:gd name="connsiteY1032" fmla="*/ 1446732 h 1934496"/>
              <a:gd name="connsiteX1033" fmla="*/ 4510130 w 9922465"/>
              <a:gd name="connsiteY1033" fmla="*/ 1391541 h 1934496"/>
              <a:gd name="connsiteX1034" fmla="*/ 4565322 w 9922465"/>
              <a:gd name="connsiteY1034" fmla="*/ 1336350 h 1934496"/>
              <a:gd name="connsiteX1035" fmla="*/ 2971729 w 9922465"/>
              <a:gd name="connsiteY1035" fmla="*/ 1336350 h 1934496"/>
              <a:gd name="connsiteX1036" fmla="*/ 3026921 w 9922465"/>
              <a:gd name="connsiteY1036" fmla="*/ 1391541 h 1934496"/>
              <a:gd name="connsiteX1037" fmla="*/ 2971729 w 9922465"/>
              <a:gd name="connsiteY1037" fmla="*/ 1446732 h 1934496"/>
              <a:gd name="connsiteX1038" fmla="*/ 2916537 w 9922465"/>
              <a:gd name="connsiteY1038" fmla="*/ 1391541 h 1934496"/>
              <a:gd name="connsiteX1039" fmla="*/ 2971729 w 9922465"/>
              <a:gd name="connsiteY1039" fmla="*/ 1336350 h 1934496"/>
              <a:gd name="connsiteX1040" fmla="*/ 2834801 w 9922465"/>
              <a:gd name="connsiteY1040" fmla="*/ 1336350 h 1934496"/>
              <a:gd name="connsiteX1041" fmla="*/ 2889994 w 9922465"/>
              <a:gd name="connsiteY1041" fmla="*/ 1391541 h 1934496"/>
              <a:gd name="connsiteX1042" fmla="*/ 2834801 w 9922465"/>
              <a:gd name="connsiteY1042" fmla="*/ 1446732 h 1934496"/>
              <a:gd name="connsiteX1043" fmla="*/ 2779610 w 9922465"/>
              <a:gd name="connsiteY1043" fmla="*/ 1391541 h 1934496"/>
              <a:gd name="connsiteX1044" fmla="*/ 2834801 w 9922465"/>
              <a:gd name="connsiteY1044" fmla="*/ 1336350 h 1934496"/>
              <a:gd name="connsiteX1045" fmla="*/ 2707848 w 9922465"/>
              <a:gd name="connsiteY1045" fmla="*/ 1336350 h 1934496"/>
              <a:gd name="connsiteX1046" fmla="*/ 2763042 w 9922465"/>
              <a:gd name="connsiteY1046" fmla="*/ 1391541 h 1934496"/>
              <a:gd name="connsiteX1047" fmla="*/ 2707848 w 9922465"/>
              <a:gd name="connsiteY1047" fmla="*/ 1446732 h 1934496"/>
              <a:gd name="connsiteX1048" fmla="*/ 2652656 w 9922465"/>
              <a:gd name="connsiteY1048" fmla="*/ 1391541 h 1934496"/>
              <a:gd name="connsiteX1049" fmla="*/ 2707848 w 9922465"/>
              <a:gd name="connsiteY1049" fmla="*/ 1336350 h 1934496"/>
              <a:gd name="connsiteX1050" fmla="*/ 2570875 w 9922465"/>
              <a:gd name="connsiteY1050" fmla="*/ 1336350 h 1934496"/>
              <a:gd name="connsiteX1051" fmla="*/ 2626067 w 9922465"/>
              <a:gd name="connsiteY1051" fmla="*/ 1391541 h 1934496"/>
              <a:gd name="connsiteX1052" fmla="*/ 2570875 w 9922465"/>
              <a:gd name="connsiteY1052" fmla="*/ 1446732 h 1934496"/>
              <a:gd name="connsiteX1053" fmla="*/ 2515683 w 9922465"/>
              <a:gd name="connsiteY1053" fmla="*/ 1391541 h 1934496"/>
              <a:gd name="connsiteX1054" fmla="*/ 2570875 w 9922465"/>
              <a:gd name="connsiteY1054" fmla="*/ 1336350 h 1934496"/>
              <a:gd name="connsiteX1055" fmla="*/ 2173314 w 9922465"/>
              <a:gd name="connsiteY1055" fmla="*/ 1336350 h 1934496"/>
              <a:gd name="connsiteX1056" fmla="*/ 2228507 w 9922465"/>
              <a:gd name="connsiteY1056" fmla="*/ 1391541 h 1934496"/>
              <a:gd name="connsiteX1057" fmla="*/ 2173314 w 9922465"/>
              <a:gd name="connsiteY1057" fmla="*/ 1446732 h 1934496"/>
              <a:gd name="connsiteX1058" fmla="*/ 2118122 w 9922465"/>
              <a:gd name="connsiteY1058" fmla="*/ 1391541 h 1934496"/>
              <a:gd name="connsiteX1059" fmla="*/ 2173314 w 9922465"/>
              <a:gd name="connsiteY1059" fmla="*/ 1336350 h 1934496"/>
              <a:gd name="connsiteX1060" fmla="*/ 2039678 w 9922465"/>
              <a:gd name="connsiteY1060" fmla="*/ 1336350 h 1934496"/>
              <a:gd name="connsiteX1061" fmla="*/ 2094870 w 9922465"/>
              <a:gd name="connsiteY1061" fmla="*/ 1391541 h 1934496"/>
              <a:gd name="connsiteX1062" fmla="*/ 2039678 w 9922465"/>
              <a:gd name="connsiteY1062" fmla="*/ 1446732 h 1934496"/>
              <a:gd name="connsiteX1063" fmla="*/ 1984484 w 9922465"/>
              <a:gd name="connsiteY1063" fmla="*/ 1391541 h 1934496"/>
              <a:gd name="connsiteX1064" fmla="*/ 2039678 w 9922465"/>
              <a:gd name="connsiteY1064" fmla="*/ 1336350 h 1934496"/>
              <a:gd name="connsiteX1065" fmla="*/ 1909381 w 9922465"/>
              <a:gd name="connsiteY1065" fmla="*/ 1336350 h 1934496"/>
              <a:gd name="connsiteX1066" fmla="*/ 1964575 w 9922465"/>
              <a:gd name="connsiteY1066" fmla="*/ 1391541 h 1934496"/>
              <a:gd name="connsiteX1067" fmla="*/ 1909381 w 9922465"/>
              <a:gd name="connsiteY1067" fmla="*/ 1446732 h 1934496"/>
              <a:gd name="connsiteX1068" fmla="*/ 1854188 w 9922465"/>
              <a:gd name="connsiteY1068" fmla="*/ 1391541 h 1934496"/>
              <a:gd name="connsiteX1069" fmla="*/ 1909381 w 9922465"/>
              <a:gd name="connsiteY1069" fmla="*/ 1336350 h 1934496"/>
              <a:gd name="connsiteX1070" fmla="*/ 1779086 w 9922465"/>
              <a:gd name="connsiteY1070" fmla="*/ 1336350 h 1934496"/>
              <a:gd name="connsiteX1071" fmla="*/ 1834278 w 9922465"/>
              <a:gd name="connsiteY1071" fmla="*/ 1391541 h 1934496"/>
              <a:gd name="connsiteX1072" fmla="*/ 1779086 w 9922465"/>
              <a:gd name="connsiteY1072" fmla="*/ 1446732 h 1934496"/>
              <a:gd name="connsiteX1073" fmla="*/ 1723892 w 9922465"/>
              <a:gd name="connsiteY1073" fmla="*/ 1391541 h 1934496"/>
              <a:gd name="connsiteX1074" fmla="*/ 1779086 w 9922465"/>
              <a:gd name="connsiteY1074" fmla="*/ 1336350 h 1934496"/>
              <a:gd name="connsiteX1075" fmla="*/ 1645448 w 9922465"/>
              <a:gd name="connsiteY1075" fmla="*/ 1336350 h 1934496"/>
              <a:gd name="connsiteX1076" fmla="*/ 1700644 w 9922465"/>
              <a:gd name="connsiteY1076" fmla="*/ 1391541 h 1934496"/>
              <a:gd name="connsiteX1077" fmla="*/ 1645448 w 9922465"/>
              <a:gd name="connsiteY1077" fmla="*/ 1446732 h 1934496"/>
              <a:gd name="connsiteX1078" fmla="*/ 1590256 w 9922465"/>
              <a:gd name="connsiteY1078" fmla="*/ 1391541 h 1934496"/>
              <a:gd name="connsiteX1079" fmla="*/ 1645448 w 9922465"/>
              <a:gd name="connsiteY1079" fmla="*/ 1336350 h 1934496"/>
              <a:gd name="connsiteX1080" fmla="*/ 1515160 w 9922465"/>
              <a:gd name="connsiteY1080" fmla="*/ 1336350 h 1934496"/>
              <a:gd name="connsiteX1081" fmla="*/ 1570346 w 9922465"/>
              <a:gd name="connsiteY1081" fmla="*/ 1391541 h 1934496"/>
              <a:gd name="connsiteX1082" fmla="*/ 1515160 w 9922465"/>
              <a:gd name="connsiteY1082" fmla="*/ 1446732 h 1934496"/>
              <a:gd name="connsiteX1083" fmla="*/ 1459963 w 9922465"/>
              <a:gd name="connsiteY1083" fmla="*/ 1391541 h 1934496"/>
              <a:gd name="connsiteX1084" fmla="*/ 1515160 w 9922465"/>
              <a:gd name="connsiteY1084" fmla="*/ 1336350 h 1934496"/>
              <a:gd name="connsiteX1085" fmla="*/ 1381522 w 9922465"/>
              <a:gd name="connsiteY1085" fmla="*/ 1336350 h 1934496"/>
              <a:gd name="connsiteX1086" fmla="*/ 1436714 w 9922465"/>
              <a:gd name="connsiteY1086" fmla="*/ 1391541 h 1934496"/>
              <a:gd name="connsiteX1087" fmla="*/ 1381522 w 9922465"/>
              <a:gd name="connsiteY1087" fmla="*/ 1446732 h 1934496"/>
              <a:gd name="connsiteX1088" fmla="*/ 1326330 w 9922465"/>
              <a:gd name="connsiteY1088" fmla="*/ 1391541 h 1934496"/>
              <a:gd name="connsiteX1089" fmla="*/ 1381522 w 9922465"/>
              <a:gd name="connsiteY1089" fmla="*/ 1336350 h 1934496"/>
              <a:gd name="connsiteX1090" fmla="*/ 1251229 w 9922465"/>
              <a:gd name="connsiteY1090" fmla="*/ 1336350 h 1934496"/>
              <a:gd name="connsiteX1091" fmla="*/ 1306421 w 9922465"/>
              <a:gd name="connsiteY1091" fmla="*/ 1391541 h 1934496"/>
              <a:gd name="connsiteX1092" fmla="*/ 1251229 w 9922465"/>
              <a:gd name="connsiteY1092" fmla="*/ 1446732 h 1934496"/>
              <a:gd name="connsiteX1093" fmla="*/ 1196037 w 9922465"/>
              <a:gd name="connsiteY1093" fmla="*/ 1391541 h 1934496"/>
              <a:gd name="connsiteX1094" fmla="*/ 1251229 w 9922465"/>
              <a:gd name="connsiteY1094" fmla="*/ 1336350 h 1934496"/>
              <a:gd name="connsiteX1095" fmla="*/ 1117592 w 9922465"/>
              <a:gd name="connsiteY1095" fmla="*/ 1336350 h 1934496"/>
              <a:gd name="connsiteX1096" fmla="*/ 1172785 w 9922465"/>
              <a:gd name="connsiteY1096" fmla="*/ 1391541 h 1934496"/>
              <a:gd name="connsiteX1097" fmla="*/ 1117592 w 9922465"/>
              <a:gd name="connsiteY1097" fmla="*/ 1446732 h 1934496"/>
              <a:gd name="connsiteX1098" fmla="*/ 1062400 w 9922465"/>
              <a:gd name="connsiteY1098" fmla="*/ 1391541 h 1934496"/>
              <a:gd name="connsiteX1099" fmla="*/ 1117592 w 9922465"/>
              <a:gd name="connsiteY1099" fmla="*/ 1336350 h 1934496"/>
              <a:gd name="connsiteX1100" fmla="*/ 980615 w 9922465"/>
              <a:gd name="connsiteY1100" fmla="*/ 1336350 h 1934496"/>
              <a:gd name="connsiteX1101" fmla="*/ 1035808 w 9922465"/>
              <a:gd name="connsiteY1101" fmla="*/ 1391541 h 1934496"/>
              <a:gd name="connsiteX1102" fmla="*/ 980615 w 9922465"/>
              <a:gd name="connsiteY1102" fmla="*/ 1446732 h 1934496"/>
              <a:gd name="connsiteX1103" fmla="*/ 925422 w 9922465"/>
              <a:gd name="connsiteY1103" fmla="*/ 1391541 h 1934496"/>
              <a:gd name="connsiteX1104" fmla="*/ 980615 w 9922465"/>
              <a:gd name="connsiteY1104" fmla="*/ 1336350 h 1934496"/>
              <a:gd name="connsiteX1105" fmla="*/ 9199101 w 9922465"/>
              <a:gd name="connsiteY1105" fmla="*/ 1336348 h 1934496"/>
              <a:gd name="connsiteX1106" fmla="*/ 9254293 w 9922465"/>
              <a:gd name="connsiteY1106" fmla="*/ 1391539 h 1934496"/>
              <a:gd name="connsiteX1107" fmla="*/ 9199101 w 9922465"/>
              <a:gd name="connsiteY1107" fmla="*/ 1446730 h 1934496"/>
              <a:gd name="connsiteX1108" fmla="*/ 9143909 w 9922465"/>
              <a:gd name="connsiteY1108" fmla="*/ 1391539 h 1934496"/>
              <a:gd name="connsiteX1109" fmla="*/ 9199101 w 9922465"/>
              <a:gd name="connsiteY1109" fmla="*/ 1336348 h 1934496"/>
              <a:gd name="connsiteX1110" fmla="*/ 9068807 w 9922465"/>
              <a:gd name="connsiteY1110" fmla="*/ 1336348 h 1934496"/>
              <a:gd name="connsiteX1111" fmla="*/ 9123999 w 9922465"/>
              <a:gd name="connsiteY1111" fmla="*/ 1391539 h 1934496"/>
              <a:gd name="connsiteX1112" fmla="*/ 9068807 w 9922465"/>
              <a:gd name="connsiteY1112" fmla="*/ 1446730 h 1934496"/>
              <a:gd name="connsiteX1113" fmla="*/ 9013615 w 9922465"/>
              <a:gd name="connsiteY1113" fmla="*/ 1391539 h 1934496"/>
              <a:gd name="connsiteX1114" fmla="*/ 9068807 w 9922465"/>
              <a:gd name="connsiteY1114" fmla="*/ 1336348 h 1934496"/>
              <a:gd name="connsiteX1115" fmla="*/ 8407316 w 9922465"/>
              <a:gd name="connsiteY1115" fmla="*/ 1336348 h 1934496"/>
              <a:gd name="connsiteX1116" fmla="*/ 8462508 w 9922465"/>
              <a:gd name="connsiteY1116" fmla="*/ 1391539 h 1934496"/>
              <a:gd name="connsiteX1117" fmla="*/ 8407316 w 9922465"/>
              <a:gd name="connsiteY1117" fmla="*/ 1446730 h 1934496"/>
              <a:gd name="connsiteX1118" fmla="*/ 8352124 w 9922465"/>
              <a:gd name="connsiteY1118" fmla="*/ 1391539 h 1934496"/>
              <a:gd name="connsiteX1119" fmla="*/ 8407316 w 9922465"/>
              <a:gd name="connsiteY1119" fmla="*/ 1336348 h 1934496"/>
              <a:gd name="connsiteX1120" fmla="*/ 8273682 w 9922465"/>
              <a:gd name="connsiteY1120" fmla="*/ 1336348 h 1934496"/>
              <a:gd name="connsiteX1121" fmla="*/ 8328874 w 9922465"/>
              <a:gd name="connsiteY1121" fmla="*/ 1391539 h 1934496"/>
              <a:gd name="connsiteX1122" fmla="*/ 8273682 w 9922465"/>
              <a:gd name="connsiteY1122" fmla="*/ 1446730 h 1934496"/>
              <a:gd name="connsiteX1123" fmla="*/ 8218490 w 9922465"/>
              <a:gd name="connsiteY1123" fmla="*/ 1391539 h 1934496"/>
              <a:gd name="connsiteX1124" fmla="*/ 8273682 w 9922465"/>
              <a:gd name="connsiteY1124" fmla="*/ 1336348 h 1934496"/>
              <a:gd name="connsiteX1125" fmla="*/ 8143388 w 9922465"/>
              <a:gd name="connsiteY1125" fmla="*/ 1336348 h 1934496"/>
              <a:gd name="connsiteX1126" fmla="*/ 8198580 w 9922465"/>
              <a:gd name="connsiteY1126" fmla="*/ 1391539 h 1934496"/>
              <a:gd name="connsiteX1127" fmla="*/ 8143388 w 9922465"/>
              <a:gd name="connsiteY1127" fmla="*/ 1446730 h 1934496"/>
              <a:gd name="connsiteX1128" fmla="*/ 8088196 w 9922465"/>
              <a:gd name="connsiteY1128" fmla="*/ 1391539 h 1934496"/>
              <a:gd name="connsiteX1129" fmla="*/ 8143388 w 9922465"/>
              <a:gd name="connsiteY1129" fmla="*/ 1336348 h 1934496"/>
              <a:gd name="connsiteX1130" fmla="*/ 8009753 w 9922465"/>
              <a:gd name="connsiteY1130" fmla="*/ 1336348 h 1934496"/>
              <a:gd name="connsiteX1131" fmla="*/ 8064945 w 9922465"/>
              <a:gd name="connsiteY1131" fmla="*/ 1391539 h 1934496"/>
              <a:gd name="connsiteX1132" fmla="*/ 8009753 w 9922465"/>
              <a:gd name="connsiteY1132" fmla="*/ 1446730 h 1934496"/>
              <a:gd name="connsiteX1133" fmla="*/ 7954561 w 9922465"/>
              <a:gd name="connsiteY1133" fmla="*/ 1391539 h 1934496"/>
              <a:gd name="connsiteX1134" fmla="*/ 8009753 w 9922465"/>
              <a:gd name="connsiteY1134" fmla="*/ 1336348 h 1934496"/>
              <a:gd name="connsiteX1135" fmla="*/ 7876118 w 9922465"/>
              <a:gd name="connsiteY1135" fmla="*/ 1336348 h 1934496"/>
              <a:gd name="connsiteX1136" fmla="*/ 7931310 w 9922465"/>
              <a:gd name="connsiteY1136" fmla="*/ 1391539 h 1934496"/>
              <a:gd name="connsiteX1137" fmla="*/ 7876118 w 9922465"/>
              <a:gd name="connsiteY1137" fmla="*/ 1446730 h 1934496"/>
              <a:gd name="connsiteX1138" fmla="*/ 7820926 w 9922465"/>
              <a:gd name="connsiteY1138" fmla="*/ 1391539 h 1934496"/>
              <a:gd name="connsiteX1139" fmla="*/ 7876118 w 9922465"/>
              <a:gd name="connsiteY1139" fmla="*/ 1336348 h 1934496"/>
              <a:gd name="connsiteX1140" fmla="*/ 7745823 w 9922465"/>
              <a:gd name="connsiteY1140" fmla="*/ 1336348 h 1934496"/>
              <a:gd name="connsiteX1141" fmla="*/ 7801015 w 9922465"/>
              <a:gd name="connsiteY1141" fmla="*/ 1391539 h 1934496"/>
              <a:gd name="connsiteX1142" fmla="*/ 7745823 w 9922465"/>
              <a:gd name="connsiteY1142" fmla="*/ 1446730 h 1934496"/>
              <a:gd name="connsiteX1143" fmla="*/ 7690631 w 9922465"/>
              <a:gd name="connsiteY1143" fmla="*/ 1391539 h 1934496"/>
              <a:gd name="connsiteX1144" fmla="*/ 7745823 w 9922465"/>
              <a:gd name="connsiteY1144" fmla="*/ 1336348 h 1934496"/>
              <a:gd name="connsiteX1145" fmla="*/ 185475 w 9922465"/>
              <a:gd name="connsiteY1145" fmla="*/ 1336348 h 1934496"/>
              <a:gd name="connsiteX1146" fmla="*/ 240666 w 9922465"/>
              <a:gd name="connsiteY1146" fmla="*/ 1391539 h 1934496"/>
              <a:gd name="connsiteX1147" fmla="*/ 185475 w 9922465"/>
              <a:gd name="connsiteY1147" fmla="*/ 1446730 h 1934496"/>
              <a:gd name="connsiteX1148" fmla="*/ 130283 w 9922465"/>
              <a:gd name="connsiteY1148" fmla="*/ 1391539 h 1934496"/>
              <a:gd name="connsiteX1149" fmla="*/ 185475 w 9922465"/>
              <a:gd name="connsiteY1149" fmla="*/ 1336348 h 1934496"/>
              <a:gd name="connsiteX1150" fmla="*/ 9199101 w 9922465"/>
              <a:gd name="connsiteY1150" fmla="*/ 1219421 h 1934496"/>
              <a:gd name="connsiteX1151" fmla="*/ 9254293 w 9922465"/>
              <a:gd name="connsiteY1151" fmla="*/ 1274612 h 1934496"/>
              <a:gd name="connsiteX1152" fmla="*/ 9199101 w 9922465"/>
              <a:gd name="connsiteY1152" fmla="*/ 1329803 h 1934496"/>
              <a:gd name="connsiteX1153" fmla="*/ 9143909 w 9922465"/>
              <a:gd name="connsiteY1153" fmla="*/ 1274612 h 1934496"/>
              <a:gd name="connsiteX1154" fmla="*/ 9199101 w 9922465"/>
              <a:gd name="connsiteY1154" fmla="*/ 1219421 h 1934496"/>
              <a:gd name="connsiteX1155" fmla="*/ 9068807 w 9922465"/>
              <a:gd name="connsiteY1155" fmla="*/ 1219421 h 1934496"/>
              <a:gd name="connsiteX1156" fmla="*/ 9123999 w 9922465"/>
              <a:gd name="connsiteY1156" fmla="*/ 1274612 h 1934496"/>
              <a:gd name="connsiteX1157" fmla="*/ 9068807 w 9922465"/>
              <a:gd name="connsiteY1157" fmla="*/ 1329803 h 1934496"/>
              <a:gd name="connsiteX1158" fmla="*/ 9013615 w 9922465"/>
              <a:gd name="connsiteY1158" fmla="*/ 1274612 h 1934496"/>
              <a:gd name="connsiteX1159" fmla="*/ 9068807 w 9922465"/>
              <a:gd name="connsiteY1159" fmla="*/ 1219421 h 1934496"/>
              <a:gd name="connsiteX1160" fmla="*/ 8537612 w 9922465"/>
              <a:gd name="connsiteY1160" fmla="*/ 1219421 h 1934496"/>
              <a:gd name="connsiteX1161" fmla="*/ 8592804 w 9922465"/>
              <a:gd name="connsiteY1161" fmla="*/ 1274612 h 1934496"/>
              <a:gd name="connsiteX1162" fmla="*/ 8537612 w 9922465"/>
              <a:gd name="connsiteY1162" fmla="*/ 1329803 h 1934496"/>
              <a:gd name="connsiteX1163" fmla="*/ 8482420 w 9922465"/>
              <a:gd name="connsiteY1163" fmla="*/ 1274612 h 1934496"/>
              <a:gd name="connsiteX1164" fmla="*/ 8537612 w 9922465"/>
              <a:gd name="connsiteY1164" fmla="*/ 1219421 h 1934496"/>
              <a:gd name="connsiteX1165" fmla="*/ 8407316 w 9922465"/>
              <a:gd name="connsiteY1165" fmla="*/ 1219421 h 1934496"/>
              <a:gd name="connsiteX1166" fmla="*/ 8462508 w 9922465"/>
              <a:gd name="connsiteY1166" fmla="*/ 1274612 h 1934496"/>
              <a:gd name="connsiteX1167" fmla="*/ 8407316 w 9922465"/>
              <a:gd name="connsiteY1167" fmla="*/ 1329803 h 1934496"/>
              <a:gd name="connsiteX1168" fmla="*/ 8352124 w 9922465"/>
              <a:gd name="connsiteY1168" fmla="*/ 1274612 h 1934496"/>
              <a:gd name="connsiteX1169" fmla="*/ 8407316 w 9922465"/>
              <a:gd name="connsiteY1169" fmla="*/ 1219421 h 1934496"/>
              <a:gd name="connsiteX1170" fmla="*/ 8273682 w 9922465"/>
              <a:gd name="connsiteY1170" fmla="*/ 1219421 h 1934496"/>
              <a:gd name="connsiteX1171" fmla="*/ 8328874 w 9922465"/>
              <a:gd name="connsiteY1171" fmla="*/ 1274612 h 1934496"/>
              <a:gd name="connsiteX1172" fmla="*/ 8273682 w 9922465"/>
              <a:gd name="connsiteY1172" fmla="*/ 1329803 h 1934496"/>
              <a:gd name="connsiteX1173" fmla="*/ 8218490 w 9922465"/>
              <a:gd name="connsiteY1173" fmla="*/ 1274612 h 1934496"/>
              <a:gd name="connsiteX1174" fmla="*/ 8273682 w 9922465"/>
              <a:gd name="connsiteY1174" fmla="*/ 1219421 h 1934496"/>
              <a:gd name="connsiteX1175" fmla="*/ 8143388 w 9922465"/>
              <a:gd name="connsiteY1175" fmla="*/ 1219421 h 1934496"/>
              <a:gd name="connsiteX1176" fmla="*/ 8198580 w 9922465"/>
              <a:gd name="connsiteY1176" fmla="*/ 1274612 h 1934496"/>
              <a:gd name="connsiteX1177" fmla="*/ 8143388 w 9922465"/>
              <a:gd name="connsiteY1177" fmla="*/ 1329803 h 1934496"/>
              <a:gd name="connsiteX1178" fmla="*/ 8088196 w 9922465"/>
              <a:gd name="connsiteY1178" fmla="*/ 1274612 h 1934496"/>
              <a:gd name="connsiteX1179" fmla="*/ 8143388 w 9922465"/>
              <a:gd name="connsiteY1179" fmla="*/ 1219421 h 1934496"/>
              <a:gd name="connsiteX1180" fmla="*/ 8009753 w 9922465"/>
              <a:gd name="connsiteY1180" fmla="*/ 1219421 h 1934496"/>
              <a:gd name="connsiteX1181" fmla="*/ 8064945 w 9922465"/>
              <a:gd name="connsiteY1181" fmla="*/ 1274612 h 1934496"/>
              <a:gd name="connsiteX1182" fmla="*/ 8009753 w 9922465"/>
              <a:gd name="connsiteY1182" fmla="*/ 1329803 h 1934496"/>
              <a:gd name="connsiteX1183" fmla="*/ 7954561 w 9922465"/>
              <a:gd name="connsiteY1183" fmla="*/ 1274612 h 1934496"/>
              <a:gd name="connsiteX1184" fmla="*/ 8009753 w 9922465"/>
              <a:gd name="connsiteY1184" fmla="*/ 1219421 h 1934496"/>
              <a:gd name="connsiteX1185" fmla="*/ 7876118 w 9922465"/>
              <a:gd name="connsiteY1185" fmla="*/ 1219421 h 1934496"/>
              <a:gd name="connsiteX1186" fmla="*/ 7931310 w 9922465"/>
              <a:gd name="connsiteY1186" fmla="*/ 1274612 h 1934496"/>
              <a:gd name="connsiteX1187" fmla="*/ 7876118 w 9922465"/>
              <a:gd name="connsiteY1187" fmla="*/ 1329803 h 1934496"/>
              <a:gd name="connsiteX1188" fmla="*/ 7820926 w 9922465"/>
              <a:gd name="connsiteY1188" fmla="*/ 1274612 h 1934496"/>
              <a:gd name="connsiteX1189" fmla="*/ 7876118 w 9922465"/>
              <a:gd name="connsiteY1189" fmla="*/ 1219421 h 1934496"/>
              <a:gd name="connsiteX1190" fmla="*/ 7745823 w 9922465"/>
              <a:gd name="connsiteY1190" fmla="*/ 1219421 h 1934496"/>
              <a:gd name="connsiteX1191" fmla="*/ 7801015 w 9922465"/>
              <a:gd name="connsiteY1191" fmla="*/ 1274612 h 1934496"/>
              <a:gd name="connsiteX1192" fmla="*/ 7745823 w 9922465"/>
              <a:gd name="connsiteY1192" fmla="*/ 1329803 h 1934496"/>
              <a:gd name="connsiteX1193" fmla="*/ 7690631 w 9922465"/>
              <a:gd name="connsiteY1193" fmla="*/ 1274612 h 1934496"/>
              <a:gd name="connsiteX1194" fmla="*/ 7745823 w 9922465"/>
              <a:gd name="connsiteY1194" fmla="*/ 1219421 h 1934496"/>
              <a:gd name="connsiteX1195" fmla="*/ 7608849 w 9922465"/>
              <a:gd name="connsiteY1195" fmla="*/ 1219421 h 1934496"/>
              <a:gd name="connsiteX1196" fmla="*/ 7664041 w 9922465"/>
              <a:gd name="connsiteY1196" fmla="*/ 1274612 h 1934496"/>
              <a:gd name="connsiteX1197" fmla="*/ 7608849 w 9922465"/>
              <a:gd name="connsiteY1197" fmla="*/ 1329803 h 1934496"/>
              <a:gd name="connsiteX1198" fmla="*/ 7553657 w 9922465"/>
              <a:gd name="connsiteY1198" fmla="*/ 1274612 h 1934496"/>
              <a:gd name="connsiteX1199" fmla="*/ 7608849 w 9922465"/>
              <a:gd name="connsiteY1199" fmla="*/ 1219421 h 1934496"/>
              <a:gd name="connsiteX1200" fmla="*/ 7481897 w 9922465"/>
              <a:gd name="connsiteY1200" fmla="*/ 1219421 h 1934496"/>
              <a:gd name="connsiteX1201" fmla="*/ 7537089 w 9922465"/>
              <a:gd name="connsiteY1201" fmla="*/ 1274612 h 1934496"/>
              <a:gd name="connsiteX1202" fmla="*/ 7481897 w 9922465"/>
              <a:gd name="connsiteY1202" fmla="*/ 1329803 h 1934496"/>
              <a:gd name="connsiteX1203" fmla="*/ 7426705 w 9922465"/>
              <a:gd name="connsiteY1203" fmla="*/ 1274612 h 1934496"/>
              <a:gd name="connsiteX1204" fmla="*/ 7481897 w 9922465"/>
              <a:gd name="connsiteY1204" fmla="*/ 1219421 h 1934496"/>
              <a:gd name="connsiteX1205" fmla="*/ 7341579 w 9922465"/>
              <a:gd name="connsiteY1205" fmla="*/ 1219421 h 1934496"/>
              <a:gd name="connsiteX1206" fmla="*/ 7396771 w 9922465"/>
              <a:gd name="connsiteY1206" fmla="*/ 1274612 h 1934496"/>
              <a:gd name="connsiteX1207" fmla="*/ 7341579 w 9922465"/>
              <a:gd name="connsiteY1207" fmla="*/ 1329803 h 1934496"/>
              <a:gd name="connsiteX1208" fmla="*/ 7286387 w 9922465"/>
              <a:gd name="connsiteY1208" fmla="*/ 1274612 h 1934496"/>
              <a:gd name="connsiteX1209" fmla="*/ 7341579 w 9922465"/>
              <a:gd name="connsiteY1209" fmla="*/ 1219421 h 1934496"/>
              <a:gd name="connsiteX1210" fmla="*/ 7211286 w 9922465"/>
              <a:gd name="connsiteY1210" fmla="*/ 1219421 h 1934496"/>
              <a:gd name="connsiteX1211" fmla="*/ 7266478 w 9922465"/>
              <a:gd name="connsiteY1211" fmla="*/ 1274612 h 1934496"/>
              <a:gd name="connsiteX1212" fmla="*/ 7211286 w 9922465"/>
              <a:gd name="connsiteY1212" fmla="*/ 1329803 h 1934496"/>
              <a:gd name="connsiteX1213" fmla="*/ 7156094 w 9922465"/>
              <a:gd name="connsiteY1213" fmla="*/ 1274612 h 1934496"/>
              <a:gd name="connsiteX1214" fmla="*/ 7211286 w 9922465"/>
              <a:gd name="connsiteY1214" fmla="*/ 1219421 h 1934496"/>
              <a:gd name="connsiteX1215" fmla="*/ 7080993 w 9922465"/>
              <a:gd name="connsiteY1215" fmla="*/ 1219421 h 1934496"/>
              <a:gd name="connsiteX1216" fmla="*/ 7136185 w 9922465"/>
              <a:gd name="connsiteY1216" fmla="*/ 1274612 h 1934496"/>
              <a:gd name="connsiteX1217" fmla="*/ 7080993 w 9922465"/>
              <a:gd name="connsiteY1217" fmla="*/ 1329803 h 1934496"/>
              <a:gd name="connsiteX1218" fmla="*/ 7025801 w 9922465"/>
              <a:gd name="connsiteY1218" fmla="*/ 1274612 h 1934496"/>
              <a:gd name="connsiteX1219" fmla="*/ 7080993 w 9922465"/>
              <a:gd name="connsiteY1219" fmla="*/ 1219421 h 1934496"/>
              <a:gd name="connsiteX1220" fmla="*/ 6947357 w 9922465"/>
              <a:gd name="connsiteY1220" fmla="*/ 1219421 h 1934496"/>
              <a:gd name="connsiteX1221" fmla="*/ 7002549 w 9922465"/>
              <a:gd name="connsiteY1221" fmla="*/ 1274612 h 1934496"/>
              <a:gd name="connsiteX1222" fmla="*/ 6947357 w 9922465"/>
              <a:gd name="connsiteY1222" fmla="*/ 1329803 h 1934496"/>
              <a:gd name="connsiteX1223" fmla="*/ 6892165 w 9922465"/>
              <a:gd name="connsiteY1223" fmla="*/ 1274612 h 1934496"/>
              <a:gd name="connsiteX1224" fmla="*/ 6947357 w 9922465"/>
              <a:gd name="connsiteY1224" fmla="*/ 1219421 h 1934496"/>
              <a:gd name="connsiteX1225" fmla="*/ 6817064 w 9922465"/>
              <a:gd name="connsiteY1225" fmla="*/ 1219421 h 1934496"/>
              <a:gd name="connsiteX1226" fmla="*/ 6872256 w 9922465"/>
              <a:gd name="connsiteY1226" fmla="*/ 1274612 h 1934496"/>
              <a:gd name="connsiteX1227" fmla="*/ 6817064 w 9922465"/>
              <a:gd name="connsiteY1227" fmla="*/ 1329803 h 1934496"/>
              <a:gd name="connsiteX1228" fmla="*/ 6761872 w 9922465"/>
              <a:gd name="connsiteY1228" fmla="*/ 1274612 h 1934496"/>
              <a:gd name="connsiteX1229" fmla="*/ 6817064 w 9922465"/>
              <a:gd name="connsiteY1229" fmla="*/ 1219421 h 1934496"/>
              <a:gd name="connsiteX1230" fmla="*/ 6683431 w 9922465"/>
              <a:gd name="connsiteY1230" fmla="*/ 1219421 h 1934496"/>
              <a:gd name="connsiteX1231" fmla="*/ 6738623 w 9922465"/>
              <a:gd name="connsiteY1231" fmla="*/ 1274612 h 1934496"/>
              <a:gd name="connsiteX1232" fmla="*/ 6683431 w 9922465"/>
              <a:gd name="connsiteY1232" fmla="*/ 1329803 h 1934496"/>
              <a:gd name="connsiteX1233" fmla="*/ 6628239 w 9922465"/>
              <a:gd name="connsiteY1233" fmla="*/ 1274612 h 1934496"/>
              <a:gd name="connsiteX1234" fmla="*/ 6683431 w 9922465"/>
              <a:gd name="connsiteY1234" fmla="*/ 1219421 h 1934496"/>
              <a:gd name="connsiteX1235" fmla="*/ 6553137 w 9922465"/>
              <a:gd name="connsiteY1235" fmla="*/ 1219421 h 1934496"/>
              <a:gd name="connsiteX1236" fmla="*/ 6608329 w 9922465"/>
              <a:gd name="connsiteY1236" fmla="*/ 1274612 h 1934496"/>
              <a:gd name="connsiteX1237" fmla="*/ 6553137 w 9922465"/>
              <a:gd name="connsiteY1237" fmla="*/ 1329803 h 1934496"/>
              <a:gd name="connsiteX1238" fmla="*/ 6497945 w 9922465"/>
              <a:gd name="connsiteY1238" fmla="*/ 1274612 h 1934496"/>
              <a:gd name="connsiteX1239" fmla="*/ 6553137 w 9922465"/>
              <a:gd name="connsiteY1239" fmla="*/ 1219421 h 1934496"/>
              <a:gd name="connsiteX1240" fmla="*/ 6419502 w 9922465"/>
              <a:gd name="connsiteY1240" fmla="*/ 1219421 h 1934496"/>
              <a:gd name="connsiteX1241" fmla="*/ 6474694 w 9922465"/>
              <a:gd name="connsiteY1241" fmla="*/ 1274612 h 1934496"/>
              <a:gd name="connsiteX1242" fmla="*/ 6419502 w 9922465"/>
              <a:gd name="connsiteY1242" fmla="*/ 1329803 h 1934496"/>
              <a:gd name="connsiteX1243" fmla="*/ 6364310 w 9922465"/>
              <a:gd name="connsiteY1243" fmla="*/ 1274612 h 1934496"/>
              <a:gd name="connsiteX1244" fmla="*/ 6419502 w 9922465"/>
              <a:gd name="connsiteY1244" fmla="*/ 1219421 h 1934496"/>
              <a:gd name="connsiteX1245" fmla="*/ 6289207 w 9922465"/>
              <a:gd name="connsiteY1245" fmla="*/ 1219421 h 1934496"/>
              <a:gd name="connsiteX1246" fmla="*/ 6344399 w 9922465"/>
              <a:gd name="connsiteY1246" fmla="*/ 1274612 h 1934496"/>
              <a:gd name="connsiteX1247" fmla="*/ 6289207 w 9922465"/>
              <a:gd name="connsiteY1247" fmla="*/ 1329803 h 1934496"/>
              <a:gd name="connsiteX1248" fmla="*/ 6234015 w 9922465"/>
              <a:gd name="connsiteY1248" fmla="*/ 1274612 h 1934496"/>
              <a:gd name="connsiteX1249" fmla="*/ 6289207 w 9922465"/>
              <a:gd name="connsiteY1249" fmla="*/ 1219421 h 1934496"/>
              <a:gd name="connsiteX1250" fmla="*/ 6155573 w 9922465"/>
              <a:gd name="connsiteY1250" fmla="*/ 1219421 h 1934496"/>
              <a:gd name="connsiteX1251" fmla="*/ 6210765 w 9922465"/>
              <a:gd name="connsiteY1251" fmla="*/ 1274612 h 1934496"/>
              <a:gd name="connsiteX1252" fmla="*/ 6155573 w 9922465"/>
              <a:gd name="connsiteY1252" fmla="*/ 1329803 h 1934496"/>
              <a:gd name="connsiteX1253" fmla="*/ 6100381 w 9922465"/>
              <a:gd name="connsiteY1253" fmla="*/ 1274612 h 1934496"/>
              <a:gd name="connsiteX1254" fmla="*/ 6155573 w 9922465"/>
              <a:gd name="connsiteY1254" fmla="*/ 1219421 h 1934496"/>
              <a:gd name="connsiteX1255" fmla="*/ 6021939 w 9922465"/>
              <a:gd name="connsiteY1255" fmla="*/ 1219421 h 1934496"/>
              <a:gd name="connsiteX1256" fmla="*/ 6077131 w 9922465"/>
              <a:gd name="connsiteY1256" fmla="*/ 1274612 h 1934496"/>
              <a:gd name="connsiteX1257" fmla="*/ 6021939 w 9922465"/>
              <a:gd name="connsiteY1257" fmla="*/ 1329803 h 1934496"/>
              <a:gd name="connsiteX1258" fmla="*/ 5966747 w 9922465"/>
              <a:gd name="connsiteY1258" fmla="*/ 1274612 h 1934496"/>
              <a:gd name="connsiteX1259" fmla="*/ 6021939 w 9922465"/>
              <a:gd name="connsiteY1259" fmla="*/ 1219421 h 1934496"/>
              <a:gd name="connsiteX1260" fmla="*/ 5884964 w 9922465"/>
              <a:gd name="connsiteY1260" fmla="*/ 1219421 h 1934496"/>
              <a:gd name="connsiteX1261" fmla="*/ 5940156 w 9922465"/>
              <a:gd name="connsiteY1261" fmla="*/ 1274612 h 1934496"/>
              <a:gd name="connsiteX1262" fmla="*/ 5884964 w 9922465"/>
              <a:gd name="connsiteY1262" fmla="*/ 1329803 h 1934496"/>
              <a:gd name="connsiteX1263" fmla="*/ 5829772 w 9922465"/>
              <a:gd name="connsiteY1263" fmla="*/ 1274612 h 1934496"/>
              <a:gd name="connsiteX1264" fmla="*/ 5884964 w 9922465"/>
              <a:gd name="connsiteY1264" fmla="*/ 1219421 h 1934496"/>
              <a:gd name="connsiteX1265" fmla="*/ 5754668 w 9922465"/>
              <a:gd name="connsiteY1265" fmla="*/ 1219421 h 1934496"/>
              <a:gd name="connsiteX1266" fmla="*/ 5809860 w 9922465"/>
              <a:gd name="connsiteY1266" fmla="*/ 1274612 h 1934496"/>
              <a:gd name="connsiteX1267" fmla="*/ 5754668 w 9922465"/>
              <a:gd name="connsiteY1267" fmla="*/ 1329803 h 1934496"/>
              <a:gd name="connsiteX1268" fmla="*/ 5699476 w 9922465"/>
              <a:gd name="connsiteY1268" fmla="*/ 1274612 h 1934496"/>
              <a:gd name="connsiteX1269" fmla="*/ 5754668 w 9922465"/>
              <a:gd name="connsiteY1269" fmla="*/ 1219421 h 1934496"/>
              <a:gd name="connsiteX1270" fmla="*/ 5621034 w 9922465"/>
              <a:gd name="connsiteY1270" fmla="*/ 1219421 h 1934496"/>
              <a:gd name="connsiteX1271" fmla="*/ 5676226 w 9922465"/>
              <a:gd name="connsiteY1271" fmla="*/ 1274612 h 1934496"/>
              <a:gd name="connsiteX1272" fmla="*/ 5621034 w 9922465"/>
              <a:gd name="connsiteY1272" fmla="*/ 1329803 h 1934496"/>
              <a:gd name="connsiteX1273" fmla="*/ 5565842 w 9922465"/>
              <a:gd name="connsiteY1273" fmla="*/ 1274612 h 1934496"/>
              <a:gd name="connsiteX1274" fmla="*/ 5621034 w 9922465"/>
              <a:gd name="connsiteY1274" fmla="*/ 1219421 h 1934496"/>
              <a:gd name="connsiteX1275" fmla="*/ 5487399 w 9922465"/>
              <a:gd name="connsiteY1275" fmla="*/ 1219421 h 1934496"/>
              <a:gd name="connsiteX1276" fmla="*/ 5542591 w 9922465"/>
              <a:gd name="connsiteY1276" fmla="*/ 1274612 h 1934496"/>
              <a:gd name="connsiteX1277" fmla="*/ 5487399 w 9922465"/>
              <a:gd name="connsiteY1277" fmla="*/ 1329803 h 1934496"/>
              <a:gd name="connsiteX1278" fmla="*/ 5432207 w 9922465"/>
              <a:gd name="connsiteY1278" fmla="*/ 1274612 h 1934496"/>
              <a:gd name="connsiteX1279" fmla="*/ 5487399 w 9922465"/>
              <a:gd name="connsiteY1279" fmla="*/ 1219421 h 1934496"/>
              <a:gd name="connsiteX1280" fmla="*/ 5357106 w 9922465"/>
              <a:gd name="connsiteY1280" fmla="*/ 1219421 h 1934496"/>
              <a:gd name="connsiteX1281" fmla="*/ 5412298 w 9922465"/>
              <a:gd name="connsiteY1281" fmla="*/ 1274612 h 1934496"/>
              <a:gd name="connsiteX1282" fmla="*/ 5357106 w 9922465"/>
              <a:gd name="connsiteY1282" fmla="*/ 1329803 h 1934496"/>
              <a:gd name="connsiteX1283" fmla="*/ 5301914 w 9922465"/>
              <a:gd name="connsiteY1283" fmla="*/ 1274612 h 1934496"/>
              <a:gd name="connsiteX1284" fmla="*/ 5357106 w 9922465"/>
              <a:gd name="connsiteY1284" fmla="*/ 1219421 h 1934496"/>
              <a:gd name="connsiteX1285" fmla="*/ 5093178 w 9922465"/>
              <a:gd name="connsiteY1285" fmla="*/ 1219421 h 1934496"/>
              <a:gd name="connsiteX1286" fmla="*/ 5148370 w 9922465"/>
              <a:gd name="connsiteY1286" fmla="*/ 1274612 h 1934496"/>
              <a:gd name="connsiteX1287" fmla="*/ 5093178 w 9922465"/>
              <a:gd name="connsiteY1287" fmla="*/ 1329803 h 1934496"/>
              <a:gd name="connsiteX1288" fmla="*/ 5037986 w 9922465"/>
              <a:gd name="connsiteY1288" fmla="*/ 1274612 h 1934496"/>
              <a:gd name="connsiteX1289" fmla="*/ 5093178 w 9922465"/>
              <a:gd name="connsiteY1289" fmla="*/ 1219421 h 1934496"/>
              <a:gd name="connsiteX1290" fmla="*/ 4959542 w 9922465"/>
              <a:gd name="connsiteY1290" fmla="*/ 1219421 h 1934496"/>
              <a:gd name="connsiteX1291" fmla="*/ 5014734 w 9922465"/>
              <a:gd name="connsiteY1291" fmla="*/ 1274612 h 1934496"/>
              <a:gd name="connsiteX1292" fmla="*/ 4959542 w 9922465"/>
              <a:gd name="connsiteY1292" fmla="*/ 1329803 h 1934496"/>
              <a:gd name="connsiteX1293" fmla="*/ 4904350 w 9922465"/>
              <a:gd name="connsiteY1293" fmla="*/ 1274612 h 1934496"/>
              <a:gd name="connsiteX1294" fmla="*/ 4959542 w 9922465"/>
              <a:gd name="connsiteY1294" fmla="*/ 1219421 h 1934496"/>
              <a:gd name="connsiteX1295" fmla="*/ 4829250 w 9922465"/>
              <a:gd name="connsiteY1295" fmla="*/ 1219421 h 1934496"/>
              <a:gd name="connsiteX1296" fmla="*/ 4884442 w 9922465"/>
              <a:gd name="connsiteY1296" fmla="*/ 1274612 h 1934496"/>
              <a:gd name="connsiteX1297" fmla="*/ 4829250 w 9922465"/>
              <a:gd name="connsiteY1297" fmla="*/ 1329803 h 1934496"/>
              <a:gd name="connsiteX1298" fmla="*/ 4774058 w 9922465"/>
              <a:gd name="connsiteY1298" fmla="*/ 1274612 h 1934496"/>
              <a:gd name="connsiteX1299" fmla="*/ 4829250 w 9922465"/>
              <a:gd name="connsiteY1299" fmla="*/ 1219421 h 1934496"/>
              <a:gd name="connsiteX1300" fmla="*/ 319111 w 9922465"/>
              <a:gd name="connsiteY1300" fmla="*/ 1219421 h 1934496"/>
              <a:gd name="connsiteX1301" fmla="*/ 374305 w 9922465"/>
              <a:gd name="connsiteY1301" fmla="*/ 1274612 h 1934496"/>
              <a:gd name="connsiteX1302" fmla="*/ 319111 w 9922465"/>
              <a:gd name="connsiteY1302" fmla="*/ 1329803 h 1934496"/>
              <a:gd name="connsiteX1303" fmla="*/ 263920 w 9922465"/>
              <a:gd name="connsiteY1303" fmla="*/ 1274612 h 1934496"/>
              <a:gd name="connsiteX1304" fmla="*/ 319111 w 9922465"/>
              <a:gd name="connsiteY1304" fmla="*/ 1219421 h 1934496"/>
              <a:gd name="connsiteX1305" fmla="*/ 185480 w 9922465"/>
              <a:gd name="connsiteY1305" fmla="*/ 1219421 h 1934496"/>
              <a:gd name="connsiteX1306" fmla="*/ 240671 w 9922465"/>
              <a:gd name="connsiteY1306" fmla="*/ 1274612 h 1934496"/>
              <a:gd name="connsiteX1307" fmla="*/ 185480 w 9922465"/>
              <a:gd name="connsiteY1307" fmla="*/ 1329803 h 1934496"/>
              <a:gd name="connsiteX1308" fmla="*/ 130288 w 9922465"/>
              <a:gd name="connsiteY1308" fmla="*/ 1274612 h 1934496"/>
              <a:gd name="connsiteX1309" fmla="*/ 185480 w 9922465"/>
              <a:gd name="connsiteY1309" fmla="*/ 1219421 h 1934496"/>
              <a:gd name="connsiteX1310" fmla="*/ 449407 w 9922465"/>
              <a:gd name="connsiteY1310" fmla="*/ 1219419 h 1934496"/>
              <a:gd name="connsiteX1311" fmla="*/ 504600 w 9922465"/>
              <a:gd name="connsiteY1311" fmla="*/ 1274610 h 1934496"/>
              <a:gd name="connsiteX1312" fmla="*/ 449407 w 9922465"/>
              <a:gd name="connsiteY1312" fmla="*/ 1329801 h 1934496"/>
              <a:gd name="connsiteX1313" fmla="*/ 394214 w 9922465"/>
              <a:gd name="connsiteY1313" fmla="*/ 1274610 h 1934496"/>
              <a:gd name="connsiteX1314" fmla="*/ 449407 w 9922465"/>
              <a:gd name="connsiteY1314" fmla="*/ 1219419 h 1934496"/>
              <a:gd name="connsiteX1315" fmla="*/ 4565322 w 9922465"/>
              <a:gd name="connsiteY1315" fmla="*/ 1219417 h 1934496"/>
              <a:gd name="connsiteX1316" fmla="*/ 4620514 w 9922465"/>
              <a:gd name="connsiteY1316" fmla="*/ 1274608 h 1934496"/>
              <a:gd name="connsiteX1317" fmla="*/ 4565322 w 9922465"/>
              <a:gd name="connsiteY1317" fmla="*/ 1329799 h 1934496"/>
              <a:gd name="connsiteX1318" fmla="*/ 4510130 w 9922465"/>
              <a:gd name="connsiteY1318" fmla="*/ 1274608 h 1934496"/>
              <a:gd name="connsiteX1319" fmla="*/ 4565322 w 9922465"/>
              <a:gd name="connsiteY1319" fmla="*/ 1219417 h 1934496"/>
              <a:gd name="connsiteX1320" fmla="*/ 2834811 w 9922465"/>
              <a:gd name="connsiteY1320" fmla="*/ 1219417 h 1934496"/>
              <a:gd name="connsiteX1321" fmla="*/ 2890003 w 9922465"/>
              <a:gd name="connsiteY1321" fmla="*/ 1274608 h 1934496"/>
              <a:gd name="connsiteX1322" fmla="*/ 2834811 w 9922465"/>
              <a:gd name="connsiteY1322" fmla="*/ 1329799 h 1934496"/>
              <a:gd name="connsiteX1323" fmla="*/ 2779620 w 9922465"/>
              <a:gd name="connsiteY1323" fmla="*/ 1274608 h 1934496"/>
              <a:gd name="connsiteX1324" fmla="*/ 2834811 w 9922465"/>
              <a:gd name="connsiteY1324" fmla="*/ 1219417 h 1934496"/>
              <a:gd name="connsiteX1325" fmla="*/ 2707858 w 9922465"/>
              <a:gd name="connsiteY1325" fmla="*/ 1219417 h 1934496"/>
              <a:gd name="connsiteX1326" fmla="*/ 2763052 w 9922465"/>
              <a:gd name="connsiteY1326" fmla="*/ 1274608 h 1934496"/>
              <a:gd name="connsiteX1327" fmla="*/ 2707858 w 9922465"/>
              <a:gd name="connsiteY1327" fmla="*/ 1329799 h 1934496"/>
              <a:gd name="connsiteX1328" fmla="*/ 2652667 w 9922465"/>
              <a:gd name="connsiteY1328" fmla="*/ 1274608 h 1934496"/>
              <a:gd name="connsiteX1329" fmla="*/ 2707858 w 9922465"/>
              <a:gd name="connsiteY1329" fmla="*/ 1219417 h 1934496"/>
              <a:gd name="connsiteX1330" fmla="*/ 2570885 w 9922465"/>
              <a:gd name="connsiteY1330" fmla="*/ 1219417 h 1934496"/>
              <a:gd name="connsiteX1331" fmla="*/ 2626075 w 9922465"/>
              <a:gd name="connsiteY1331" fmla="*/ 1274608 h 1934496"/>
              <a:gd name="connsiteX1332" fmla="*/ 2570885 w 9922465"/>
              <a:gd name="connsiteY1332" fmla="*/ 1329799 h 1934496"/>
              <a:gd name="connsiteX1333" fmla="*/ 2515692 w 9922465"/>
              <a:gd name="connsiteY1333" fmla="*/ 1274608 h 1934496"/>
              <a:gd name="connsiteX1334" fmla="*/ 2570885 w 9922465"/>
              <a:gd name="connsiteY1334" fmla="*/ 1219417 h 1934496"/>
              <a:gd name="connsiteX1335" fmla="*/ 2039686 w 9922465"/>
              <a:gd name="connsiteY1335" fmla="*/ 1219417 h 1934496"/>
              <a:gd name="connsiteX1336" fmla="*/ 2094880 w 9922465"/>
              <a:gd name="connsiteY1336" fmla="*/ 1274608 h 1934496"/>
              <a:gd name="connsiteX1337" fmla="*/ 2039686 w 9922465"/>
              <a:gd name="connsiteY1337" fmla="*/ 1329799 h 1934496"/>
              <a:gd name="connsiteX1338" fmla="*/ 1984493 w 9922465"/>
              <a:gd name="connsiteY1338" fmla="*/ 1274608 h 1934496"/>
              <a:gd name="connsiteX1339" fmla="*/ 2039686 w 9922465"/>
              <a:gd name="connsiteY1339" fmla="*/ 1219417 h 1934496"/>
              <a:gd name="connsiteX1340" fmla="*/ 1909390 w 9922465"/>
              <a:gd name="connsiteY1340" fmla="*/ 1219417 h 1934496"/>
              <a:gd name="connsiteX1341" fmla="*/ 1964583 w 9922465"/>
              <a:gd name="connsiteY1341" fmla="*/ 1274608 h 1934496"/>
              <a:gd name="connsiteX1342" fmla="*/ 1909390 w 9922465"/>
              <a:gd name="connsiteY1342" fmla="*/ 1329799 h 1934496"/>
              <a:gd name="connsiteX1343" fmla="*/ 1854197 w 9922465"/>
              <a:gd name="connsiteY1343" fmla="*/ 1274608 h 1934496"/>
              <a:gd name="connsiteX1344" fmla="*/ 1909390 w 9922465"/>
              <a:gd name="connsiteY1344" fmla="*/ 1219417 h 1934496"/>
              <a:gd name="connsiteX1345" fmla="*/ 1779095 w 9922465"/>
              <a:gd name="connsiteY1345" fmla="*/ 1219417 h 1934496"/>
              <a:gd name="connsiteX1346" fmla="*/ 1834287 w 9922465"/>
              <a:gd name="connsiteY1346" fmla="*/ 1274608 h 1934496"/>
              <a:gd name="connsiteX1347" fmla="*/ 1779095 w 9922465"/>
              <a:gd name="connsiteY1347" fmla="*/ 1329799 h 1934496"/>
              <a:gd name="connsiteX1348" fmla="*/ 1723902 w 9922465"/>
              <a:gd name="connsiteY1348" fmla="*/ 1274608 h 1934496"/>
              <a:gd name="connsiteX1349" fmla="*/ 1779095 w 9922465"/>
              <a:gd name="connsiteY1349" fmla="*/ 1219417 h 1934496"/>
              <a:gd name="connsiteX1350" fmla="*/ 1645457 w 9922465"/>
              <a:gd name="connsiteY1350" fmla="*/ 1219417 h 1934496"/>
              <a:gd name="connsiteX1351" fmla="*/ 1700655 w 9922465"/>
              <a:gd name="connsiteY1351" fmla="*/ 1274608 h 1934496"/>
              <a:gd name="connsiteX1352" fmla="*/ 1645457 w 9922465"/>
              <a:gd name="connsiteY1352" fmla="*/ 1329799 h 1934496"/>
              <a:gd name="connsiteX1353" fmla="*/ 1590265 w 9922465"/>
              <a:gd name="connsiteY1353" fmla="*/ 1274608 h 1934496"/>
              <a:gd name="connsiteX1354" fmla="*/ 1645457 w 9922465"/>
              <a:gd name="connsiteY1354" fmla="*/ 1219417 h 1934496"/>
              <a:gd name="connsiteX1355" fmla="*/ 1515168 w 9922465"/>
              <a:gd name="connsiteY1355" fmla="*/ 1219417 h 1934496"/>
              <a:gd name="connsiteX1356" fmla="*/ 1570354 w 9922465"/>
              <a:gd name="connsiteY1356" fmla="*/ 1274608 h 1934496"/>
              <a:gd name="connsiteX1357" fmla="*/ 1515168 w 9922465"/>
              <a:gd name="connsiteY1357" fmla="*/ 1329799 h 1934496"/>
              <a:gd name="connsiteX1358" fmla="*/ 1459973 w 9922465"/>
              <a:gd name="connsiteY1358" fmla="*/ 1274608 h 1934496"/>
              <a:gd name="connsiteX1359" fmla="*/ 1515168 w 9922465"/>
              <a:gd name="connsiteY1359" fmla="*/ 1219417 h 1934496"/>
              <a:gd name="connsiteX1360" fmla="*/ 1381528 w 9922465"/>
              <a:gd name="connsiteY1360" fmla="*/ 1219417 h 1934496"/>
              <a:gd name="connsiteX1361" fmla="*/ 1436723 w 9922465"/>
              <a:gd name="connsiteY1361" fmla="*/ 1274608 h 1934496"/>
              <a:gd name="connsiteX1362" fmla="*/ 1381528 w 9922465"/>
              <a:gd name="connsiteY1362" fmla="*/ 1329799 h 1934496"/>
              <a:gd name="connsiteX1363" fmla="*/ 1326339 w 9922465"/>
              <a:gd name="connsiteY1363" fmla="*/ 1274608 h 1934496"/>
              <a:gd name="connsiteX1364" fmla="*/ 1381528 w 9922465"/>
              <a:gd name="connsiteY1364" fmla="*/ 1219417 h 1934496"/>
              <a:gd name="connsiteX1365" fmla="*/ 1251239 w 9922465"/>
              <a:gd name="connsiteY1365" fmla="*/ 1219417 h 1934496"/>
              <a:gd name="connsiteX1366" fmla="*/ 1306431 w 9922465"/>
              <a:gd name="connsiteY1366" fmla="*/ 1274608 h 1934496"/>
              <a:gd name="connsiteX1367" fmla="*/ 1251239 w 9922465"/>
              <a:gd name="connsiteY1367" fmla="*/ 1329799 h 1934496"/>
              <a:gd name="connsiteX1368" fmla="*/ 1196046 w 9922465"/>
              <a:gd name="connsiteY1368" fmla="*/ 1274608 h 1934496"/>
              <a:gd name="connsiteX1369" fmla="*/ 1251239 w 9922465"/>
              <a:gd name="connsiteY1369" fmla="*/ 1219417 h 1934496"/>
              <a:gd name="connsiteX1370" fmla="*/ 1117601 w 9922465"/>
              <a:gd name="connsiteY1370" fmla="*/ 1219417 h 1934496"/>
              <a:gd name="connsiteX1371" fmla="*/ 1172794 w 9922465"/>
              <a:gd name="connsiteY1371" fmla="*/ 1274608 h 1934496"/>
              <a:gd name="connsiteX1372" fmla="*/ 1117601 w 9922465"/>
              <a:gd name="connsiteY1372" fmla="*/ 1329799 h 1934496"/>
              <a:gd name="connsiteX1373" fmla="*/ 1062408 w 9922465"/>
              <a:gd name="connsiteY1373" fmla="*/ 1274608 h 1934496"/>
              <a:gd name="connsiteX1374" fmla="*/ 1117601 w 9922465"/>
              <a:gd name="connsiteY1374" fmla="*/ 1219417 h 1934496"/>
              <a:gd name="connsiteX1375" fmla="*/ 980622 w 9922465"/>
              <a:gd name="connsiteY1375" fmla="*/ 1219417 h 1934496"/>
              <a:gd name="connsiteX1376" fmla="*/ 1035816 w 9922465"/>
              <a:gd name="connsiteY1376" fmla="*/ 1274608 h 1934496"/>
              <a:gd name="connsiteX1377" fmla="*/ 980622 w 9922465"/>
              <a:gd name="connsiteY1377" fmla="*/ 1329799 h 1934496"/>
              <a:gd name="connsiteX1378" fmla="*/ 925429 w 9922465"/>
              <a:gd name="connsiteY1378" fmla="*/ 1274608 h 1934496"/>
              <a:gd name="connsiteX1379" fmla="*/ 980622 w 9922465"/>
              <a:gd name="connsiteY1379" fmla="*/ 1219417 h 1934496"/>
              <a:gd name="connsiteX1380" fmla="*/ 9469710 w 9922465"/>
              <a:gd name="connsiteY1380" fmla="*/ 1099147 h 1934496"/>
              <a:gd name="connsiteX1381" fmla="*/ 9524902 w 9922465"/>
              <a:gd name="connsiteY1381" fmla="*/ 1154338 h 1934496"/>
              <a:gd name="connsiteX1382" fmla="*/ 9469710 w 9922465"/>
              <a:gd name="connsiteY1382" fmla="*/ 1209529 h 1934496"/>
              <a:gd name="connsiteX1383" fmla="*/ 9414518 w 9922465"/>
              <a:gd name="connsiteY1383" fmla="*/ 1154338 h 1934496"/>
              <a:gd name="connsiteX1384" fmla="*/ 9469710 w 9922465"/>
              <a:gd name="connsiteY1384" fmla="*/ 1099147 h 1934496"/>
              <a:gd name="connsiteX1385" fmla="*/ 9336075 w 9922465"/>
              <a:gd name="connsiteY1385" fmla="*/ 1099147 h 1934496"/>
              <a:gd name="connsiteX1386" fmla="*/ 9391267 w 9922465"/>
              <a:gd name="connsiteY1386" fmla="*/ 1154338 h 1934496"/>
              <a:gd name="connsiteX1387" fmla="*/ 9336075 w 9922465"/>
              <a:gd name="connsiteY1387" fmla="*/ 1209529 h 1934496"/>
              <a:gd name="connsiteX1388" fmla="*/ 9280883 w 9922465"/>
              <a:gd name="connsiteY1388" fmla="*/ 1154338 h 1934496"/>
              <a:gd name="connsiteX1389" fmla="*/ 9336075 w 9922465"/>
              <a:gd name="connsiteY1389" fmla="*/ 1099147 h 1934496"/>
              <a:gd name="connsiteX1390" fmla="*/ 9199100 w 9922465"/>
              <a:gd name="connsiteY1390" fmla="*/ 1099147 h 1934496"/>
              <a:gd name="connsiteX1391" fmla="*/ 9254292 w 9922465"/>
              <a:gd name="connsiteY1391" fmla="*/ 1154338 h 1934496"/>
              <a:gd name="connsiteX1392" fmla="*/ 9199100 w 9922465"/>
              <a:gd name="connsiteY1392" fmla="*/ 1209529 h 1934496"/>
              <a:gd name="connsiteX1393" fmla="*/ 9143908 w 9922465"/>
              <a:gd name="connsiteY1393" fmla="*/ 1154338 h 1934496"/>
              <a:gd name="connsiteX1394" fmla="*/ 9199100 w 9922465"/>
              <a:gd name="connsiteY1394" fmla="*/ 1099147 h 1934496"/>
              <a:gd name="connsiteX1395" fmla="*/ 9068805 w 9922465"/>
              <a:gd name="connsiteY1395" fmla="*/ 1099147 h 1934496"/>
              <a:gd name="connsiteX1396" fmla="*/ 9123997 w 9922465"/>
              <a:gd name="connsiteY1396" fmla="*/ 1154338 h 1934496"/>
              <a:gd name="connsiteX1397" fmla="*/ 9068805 w 9922465"/>
              <a:gd name="connsiteY1397" fmla="*/ 1209529 h 1934496"/>
              <a:gd name="connsiteX1398" fmla="*/ 9013613 w 9922465"/>
              <a:gd name="connsiteY1398" fmla="*/ 1154338 h 1934496"/>
              <a:gd name="connsiteX1399" fmla="*/ 9068805 w 9922465"/>
              <a:gd name="connsiteY1399" fmla="*/ 1099147 h 1934496"/>
              <a:gd name="connsiteX1400" fmla="*/ 8935170 w 9922465"/>
              <a:gd name="connsiteY1400" fmla="*/ 1099147 h 1934496"/>
              <a:gd name="connsiteX1401" fmla="*/ 8990362 w 9922465"/>
              <a:gd name="connsiteY1401" fmla="*/ 1154338 h 1934496"/>
              <a:gd name="connsiteX1402" fmla="*/ 8935170 w 9922465"/>
              <a:gd name="connsiteY1402" fmla="*/ 1209529 h 1934496"/>
              <a:gd name="connsiteX1403" fmla="*/ 8879978 w 9922465"/>
              <a:gd name="connsiteY1403" fmla="*/ 1154338 h 1934496"/>
              <a:gd name="connsiteX1404" fmla="*/ 8935170 w 9922465"/>
              <a:gd name="connsiteY1404" fmla="*/ 1099147 h 1934496"/>
              <a:gd name="connsiteX1405" fmla="*/ 8801536 w 9922465"/>
              <a:gd name="connsiteY1405" fmla="*/ 1099147 h 1934496"/>
              <a:gd name="connsiteX1406" fmla="*/ 8856728 w 9922465"/>
              <a:gd name="connsiteY1406" fmla="*/ 1154338 h 1934496"/>
              <a:gd name="connsiteX1407" fmla="*/ 8801536 w 9922465"/>
              <a:gd name="connsiteY1407" fmla="*/ 1209529 h 1934496"/>
              <a:gd name="connsiteX1408" fmla="*/ 8746344 w 9922465"/>
              <a:gd name="connsiteY1408" fmla="*/ 1154338 h 1934496"/>
              <a:gd name="connsiteX1409" fmla="*/ 8801536 w 9922465"/>
              <a:gd name="connsiteY1409" fmla="*/ 1099147 h 1934496"/>
              <a:gd name="connsiteX1410" fmla="*/ 8671243 w 9922465"/>
              <a:gd name="connsiteY1410" fmla="*/ 1099147 h 1934496"/>
              <a:gd name="connsiteX1411" fmla="*/ 8726435 w 9922465"/>
              <a:gd name="connsiteY1411" fmla="*/ 1154338 h 1934496"/>
              <a:gd name="connsiteX1412" fmla="*/ 8671243 w 9922465"/>
              <a:gd name="connsiteY1412" fmla="*/ 1209529 h 1934496"/>
              <a:gd name="connsiteX1413" fmla="*/ 8616051 w 9922465"/>
              <a:gd name="connsiteY1413" fmla="*/ 1154338 h 1934496"/>
              <a:gd name="connsiteX1414" fmla="*/ 8671243 w 9922465"/>
              <a:gd name="connsiteY1414" fmla="*/ 1099147 h 1934496"/>
              <a:gd name="connsiteX1415" fmla="*/ 8537609 w 9922465"/>
              <a:gd name="connsiteY1415" fmla="*/ 1099147 h 1934496"/>
              <a:gd name="connsiteX1416" fmla="*/ 8592801 w 9922465"/>
              <a:gd name="connsiteY1416" fmla="*/ 1154338 h 1934496"/>
              <a:gd name="connsiteX1417" fmla="*/ 8537609 w 9922465"/>
              <a:gd name="connsiteY1417" fmla="*/ 1209529 h 1934496"/>
              <a:gd name="connsiteX1418" fmla="*/ 8482417 w 9922465"/>
              <a:gd name="connsiteY1418" fmla="*/ 1154338 h 1934496"/>
              <a:gd name="connsiteX1419" fmla="*/ 8537609 w 9922465"/>
              <a:gd name="connsiteY1419" fmla="*/ 1099147 h 1934496"/>
              <a:gd name="connsiteX1420" fmla="*/ 8407315 w 9922465"/>
              <a:gd name="connsiteY1420" fmla="*/ 1099147 h 1934496"/>
              <a:gd name="connsiteX1421" fmla="*/ 8462507 w 9922465"/>
              <a:gd name="connsiteY1421" fmla="*/ 1154338 h 1934496"/>
              <a:gd name="connsiteX1422" fmla="*/ 8407315 w 9922465"/>
              <a:gd name="connsiteY1422" fmla="*/ 1209529 h 1934496"/>
              <a:gd name="connsiteX1423" fmla="*/ 8352123 w 9922465"/>
              <a:gd name="connsiteY1423" fmla="*/ 1154338 h 1934496"/>
              <a:gd name="connsiteX1424" fmla="*/ 8407315 w 9922465"/>
              <a:gd name="connsiteY1424" fmla="*/ 1099147 h 1934496"/>
              <a:gd name="connsiteX1425" fmla="*/ 8273681 w 9922465"/>
              <a:gd name="connsiteY1425" fmla="*/ 1099147 h 1934496"/>
              <a:gd name="connsiteX1426" fmla="*/ 8328873 w 9922465"/>
              <a:gd name="connsiteY1426" fmla="*/ 1154338 h 1934496"/>
              <a:gd name="connsiteX1427" fmla="*/ 8273681 w 9922465"/>
              <a:gd name="connsiteY1427" fmla="*/ 1209529 h 1934496"/>
              <a:gd name="connsiteX1428" fmla="*/ 8218489 w 9922465"/>
              <a:gd name="connsiteY1428" fmla="*/ 1154338 h 1934496"/>
              <a:gd name="connsiteX1429" fmla="*/ 8273681 w 9922465"/>
              <a:gd name="connsiteY1429" fmla="*/ 1099147 h 1934496"/>
              <a:gd name="connsiteX1430" fmla="*/ 8143386 w 9922465"/>
              <a:gd name="connsiteY1430" fmla="*/ 1099147 h 1934496"/>
              <a:gd name="connsiteX1431" fmla="*/ 8198578 w 9922465"/>
              <a:gd name="connsiteY1431" fmla="*/ 1154338 h 1934496"/>
              <a:gd name="connsiteX1432" fmla="*/ 8143386 w 9922465"/>
              <a:gd name="connsiteY1432" fmla="*/ 1209529 h 1934496"/>
              <a:gd name="connsiteX1433" fmla="*/ 8088194 w 9922465"/>
              <a:gd name="connsiteY1433" fmla="*/ 1154338 h 1934496"/>
              <a:gd name="connsiteX1434" fmla="*/ 8143386 w 9922465"/>
              <a:gd name="connsiteY1434" fmla="*/ 1099147 h 1934496"/>
              <a:gd name="connsiteX1435" fmla="*/ 8009752 w 9922465"/>
              <a:gd name="connsiteY1435" fmla="*/ 1099147 h 1934496"/>
              <a:gd name="connsiteX1436" fmla="*/ 8064944 w 9922465"/>
              <a:gd name="connsiteY1436" fmla="*/ 1154338 h 1934496"/>
              <a:gd name="connsiteX1437" fmla="*/ 8009752 w 9922465"/>
              <a:gd name="connsiteY1437" fmla="*/ 1209529 h 1934496"/>
              <a:gd name="connsiteX1438" fmla="*/ 7954560 w 9922465"/>
              <a:gd name="connsiteY1438" fmla="*/ 1154338 h 1934496"/>
              <a:gd name="connsiteX1439" fmla="*/ 8009752 w 9922465"/>
              <a:gd name="connsiteY1439" fmla="*/ 1099147 h 1934496"/>
              <a:gd name="connsiteX1440" fmla="*/ 7876117 w 9922465"/>
              <a:gd name="connsiteY1440" fmla="*/ 1099147 h 1934496"/>
              <a:gd name="connsiteX1441" fmla="*/ 7931309 w 9922465"/>
              <a:gd name="connsiteY1441" fmla="*/ 1154338 h 1934496"/>
              <a:gd name="connsiteX1442" fmla="*/ 7876117 w 9922465"/>
              <a:gd name="connsiteY1442" fmla="*/ 1209529 h 1934496"/>
              <a:gd name="connsiteX1443" fmla="*/ 7820925 w 9922465"/>
              <a:gd name="connsiteY1443" fmla="*/ 1154338 h 1934496"/>
              <a:gd name="connsiteX1444" fmla="*/ 7876117 w 9922465"/>
              <a:gd name="connsiteY1444" fmla="*/ 1099147 h 1934496"/>
              <a:gd name="connsiteX1445" fmla="*/ 7745822 w 9922465"/>
              <a:gd name="connsiteY1445" fmla="*/ 1099147 h 1934496"/>
              <a:gd name="connsiteX1446" fmla="*/ 7801014 w 9922465"/>
              <a:gd name="connsiteY1446" fmla="*/ 1154338 h 1934496"/>
              <a:gd name="connsiteX1447" fmla="*/ 7745822 w 9922465"/>
              <a:gd name="connsiteY1447" fmla="*/ 1209529 h 1934496"/>
              <a:gd name="connsiteX1448" fmla="*/ 7690630 w 9922465"/>
              <a:gd name="connsiteY1448" fmla="*/ 1154338 h 1934496"/>
              <a:gd name="connsiteX1449" fmla="*/ 7745822 w 9922465"/>
              <a:gd name="connsiteY1449" fmla="*/ 1099147 h 1934496"/>
              <a:gd name="connsiteX1450" fmla="*/ 7608847 w 9922465"/>
              <a:gd name="connsiteY1450" fmla="*/ 1099147 h 1934496"/>
              <a:gd name="connsiteX1451" fmla="*/ 7664039 w 9922465"/>
              <a:gd name="connsiteY1451" fmla="*/ 1154338 h 1934496"/>
              <a:gd name="connsiteX1452" fmla="*/ 7608847 w 9922465"/>
              <a:gd name="connsiteY1452" fmla="*/ 1209529 h 1934496"/>
              <a:gd name="connsiteX1453" fmla="*/ 7553655 w 9922465"/>
              <a:gd name="connsiteY1453" fmla="*/ 1154338 h 1934496"/>
              <a:gd name="connsiteX1454" fmla="*/ 7608847 w 9922465"/>
              <a:gd name="connsiteY1454" fmla="*/ 1099147 h 1934496"/>
              <a:gd name="connsiteX1455" fmla="*/ 7481895 w 9922465"/>
              <a:gd name="connsiteY1455" fmla="*/ 1099147 h 1934496"/>
              <a:gd name="connsiteX1456" fmla="*/ 7537087 w 9922465"/>
              <a:gd name="connsiteY1456" fmla="*/ 1154338 h 1934496"/>
              <a:gd name="connsiteX1457" fmla="*/ 7481895 w 9922465"/>
              <a:gd name="connsiteY1457" fmla="*/ 1209529 h 1934496"/>
              <a:gd name="connsiteX1458" fmla="*/ 7426703 w 9922465"/>
              <a:gd name="connsiteY1458" fmla="*/ 1154338 h 1934496"/>
              <a:gd name="connsiteX1459" fmla="*/ 7481895 w 9922465"/>
              <a:gd name="connsiteY1459" fmla="*/ 1099147 h 1934496"/>
              <a:gd name="connsiteX1460" fmla="*/ 7341578 w 9922465"/>
              <a:gd name="connsiteY1460" fmla="*/ 1099147 h 1934496"/>
              <a:gd name="connsiteX1461" fmla="*/ 7396770 w 9922465"/>
              <a:gd name="connsiteY1461" fmla="*/ 1154338 h 1934496"/>
              <a:gd name="connsiteX1462" fmla="*/ 7341578 w 9922465"/>
              <a:gd name="connsiteY1462" fmla="*/ 1209529 h 1934496"/>
              <a:gd name="connsiteX1463" fmla="*/ 7286386 w 9922465"/>
              <a:gd name="connsiteY1463" fmla="*/ 1154338 h 1934496"/>
              <a:gd name="connsiteX1464" fmla="*/ 7341578 w 9922465"/>
              <a:gd name="connsiteY1464" fmla="*/ 1099147 h 1934496"/>
              <a:gd name="connsiteX1465" fmla="*/ 7211285 w 9922465"/>
              <a:gd name="connsiteY1465" fmla="*/ 1099147 h 1934496"/>
              <a:gd name="connsiteX1466" fmla="*/ 7266477 w 9922465"/>
              <a:gd name="connsiteY1466" fmla="*/ 1154338 h 1934496"/>
              <a:gd name="connsiteX1467" fmla="*/ 7211285 w 9922465"/>
              <a:gd name="connsiteY1467" fmla="*/ 1209529 h 1934496"/>
              <a:gd name="connsiteX1468" fmla="*/ 7156093 w 9922465"/>
              <a:gd name="connsiteY1468" fmla="*/ 1154338 h 1934496"/>
              <a:gd name="connsiteX1469" fmla="*/ 7211285 w 9922465"/>
              <a:gd name="connsiteY1469" fmla="*/ 1099147 h 1934496"/>
              <a:gd name="connsiteX1470" fmla="*/ 7080991 w 9922465"/>
              <a:gd name="connsiteY1470" fmla="*/ 1099147 h 1934496"/>
              <a:gd name="connsiteX1471" fmla="*/ 7136183 w 9922465"/>
              <a:gd name="connsiteY1471" fmla="*/ 1154338 h 1934496"/>
              <a:gd name="connsiteX1472" fmla="*/ 7080991 w 9922465"/>
              <a:gd name="connsiteY1472" fmla="*/ 1209529 h 1934496"/>
              <a:gd name="connsiteX1473" fmla="*/ 7025799 w 9922465"/>
              <a:gd name="connsiteY1473" fmla="*/ 1154338 h 1934496"/>
              <a:gd name="connsiteX1474" fmla="*/ 7080991 w 9922465"/>
              <a:gd name="connsiteY1474" fmla="*/ 1099147 h 1934496"/>
              <a:gd name="connsiteX1475" fmla="*/ 6947356 w 9922465"/>
              <a:gd name="connsiteY1475" fmla="*/ 1099147 h 1934496"/>
              <a:gd name="connsiteX1476" fmla="*/ 7002548 w 9922465"/>
              <a:gd name="connsiteY1476" fmla="*/ 1154338 h 1934496"/>
              <a:gd name="connsiteX1477" fmla="*/ 6947356 w 9922465"/>
              <a:gd name="connsiteY1477" fmla="*/ 1209529 h 1934496"/>
              <a:gd name="connsiteX1478" fmla="*/ 6892164 w 9922465"/>
              <a:gd name="connsiteY1478" fmla="*/ 1154338 h 1934496"/>
              <a:gd name="connsiteX1479" fmla="*/ 6947356 w 9922465"/>
              <a:gd name="connsiteY1479" fmla="*/ 1099147 h 1934496"/>
              <a:gd name="connsiteX1480" fmla="*/ 6817063 w 9922465"/>
              <a:gd name="connsiteY1480" fmla="*/ 1099147 h 1934496"/>
              <a:gd name="connsiteX1481" fmla="*/ 6872255 w 9922465"/>
              <a:gd name="connsiteY1481" fmla="*/ 1154338 h 1934496"/>
              <a:gd name="connsiteX1482" fmla="*/ 6817063 w 9922465"/>
              <a:gd name="connsiteY1482" fmla="*/ 1209529 h 1934496"/>
              <a:gd name="connsiteX1483" fmla="*/ 6761871 w 9922465"/>
              <a:gd name="connsiteY1483" fmla="*/ 1154338 h 1934496"/>
              <a:gd name="connsiteX1484" fmla="*/ 6817063 w 9922465"/>
              <a:gd name="connsiteY1484" fmla="*/ 1099147 h 1934496"/>
              <a:gd name="connsiteX1485" fmla="*/ 6683430 w 9922465"/>
              <a:gd name="connsiteY1485" fmla="*/ 1099147 h 1934496"/>
              <a:gd name="connsiteX1486" fmla="*/ 6738622 w 9922465"/>
              <a:gd name="connsiteY1486" fmla="*/ 1154338 h 1934496"/>
              <a:gd name="connsiteX1487" fmla="*/ 6683430 w 9922465"/>
              <a:gd name="connsiteY1487" fmla="*/ 1209529 h 1934496"/>
              <a:gd name="connsiteX1488" fmla="*/ 6628238 w 9922465"/>
              <a:gd name="connsiteY1488" fmla="*/ 1154338 h 1934496"/>
              <a:gd name="connsiteX1489" fmla="*/ 6683430 w 9922465"/>
              <a:gd name="connsiteY1489" fmla="*/ 1099147 h 1934496"/>
              <a:gd name="connsiteX1490" fmla="*/ 6553135 w 9922465"/>
              <a:gd name="connsiteY1490" fmla="*/ 1099147 h 1934496"/>
              <a:gd name="connsiteX1491" fmla="*/ 6608327 w 9922465"/>
              <a:gd name="connsiteY1491" fmla="*/ 1154338 h 1934496"/>
              <a:gd name="connsiteX1492" fmla="*/ 6553135 w 9922465"/>
              <a:gd name="connsiteY1492" fmla="*/ 1209529 h 1934496"/>
              <a:gd name="connsiteX1493" fmla="*/ 6497943 w 9922465"/>
              <a:gd name="connsiteY1493" fmla="*/ 1154338 h 1934496"/>
              <a:gd name="connsiteX1494" fmla="*/ 6553135 w 9922465"/>
              <a:gd name="connsiteY1494" fmla="*/ 1099147 h 1934496"/>
              <a:gd name="connsiteX1495" fmla="*/ 6419501 w 9922465"/>
              <a:gd name="connsiteY1495" fmla="*/ 1099147 h 1934496"/>
              <a:gd name="connsiteX1496" fmla="*/ 6474693 w 9922465"/>
              <a:gd name="connsiteY1496" fmla="*/ 1154338 h 1934496"/>
              <a:gd name="connsiteX1497" fmla="*/ 6419501 w 9922465"/>
              <a:gd name="connsiteY1497" fmla="*/ 1209529 h 1934496"/>
              <a:gd name="connsiteX1498" fmla="*/ 6364309 w 9922465"/>
              <a:gd name="connsiteY1498" fmla="*/ 1154338 h 1934496"/>
              <a:gd name="connsiteX1499" fmla="*/ 6419501 w 9922465"/>
              <a:gd name="connsiteY1499" fmla="*/ 1099147 h 1934496"/>
              <a:gd name="connsiteX1500" fmla="*/ 6289206 w 9922465"/>
              <a:gd name="connsiteY1500" fmla="*/ 1099147 h 1934496"/>
              <a:gd name="connsiteX1501" fmla="*/ 6344398 w 9922465"/>
              <a:gd name="connsiteY1501" fmla="*/ 1154338 h 1934496"/>
              <a:gd name="connsiteX1502" fmla="*/ 6289206 w 9922465"/>
              <a:gd name="connsiteY1502" fmla="*/ 1209529 h 1934496"/>
              <a:gd name="connsiteX1503" fmla="*/ 6234014 w 9922465"/>
              <a:gd name="connsiteY1503" fmla="*/ 1154338 h 1934496"/>
              <a:gd name="connsiteX1504" fmla="*/ 6289206 w 9922465"/>
              <a:gd name="connsiteY1504" fmla="*/ 1099147 h 1934496"/>
              <a:gd name="connsiteX1505" fmla="*/ 6155571 w 9922465"/>
              <a:gd name="connsiteY1505" fmla="*/ 1099147 h 1934496"/>
              <a:gd name="connsiteX1506" fmla="*/ 6210763 w 9922465"/>
              <a:gd name="connsiteY1506" fmla="*/ 1154338 h 1934496"/>
              <a:gd name="connsiteX1507" fmla="*/ 6155571 w 9922465"/>
              <a:gd name="connsiteY1507" fmla="*/ 1209529 h 1934496"/>
              <a:gd name="connsiteX1508" fmla="*/ 6100379 w 9922465"/>
              <a:gd name="connsiteY1508" fmla="*/ 1154338 h 1934496"/>
              <a:gd name="connsiteX1509" fmla="*/ 6155571 w 9922465"/>
              <a:gd name="connsiteY1509" fmla="*/ 1099147 h 1934496"/>
              <a:gd name="connsiteX1510" fmla="*/ 6021938 w 9922465"/>
              <a:gd name="connsiteY1510" fmla="*/ 1099147 h 1934496"/>
              <a:gd name="connsiteX1511" fmla="*/ 6077130 w 9922465"/>
              <a:gd name="connsiteY1511" fmla="*/ 1154338 h 1934496"/>
              <a:gd name="connsiteX1512" fmla="*/ 6021938 w 9922465"/>
              <a:gd name="connsiteY1512" fmla="*/ 1209529 h 1934496"/>
              <a:gd name="connsiteX1513" fmla="*/ 5966746 w 9922465"/>
              <a:gd name="connsiteY1513" fmla="*/ 1154338 h 1934496"/>
              <a:gd name="connsiteX1514" fmla="*/ 6021938 w 9922465"/>
              <a:gd name="connsiteY1514" fmla="*/ 1099147 h 1934496"/>
              <a:gd name="connsiteX1515" fmla="*/ 5884963 w 9922465"/>
              <a:gd name="connsiteY1515" fmla="*/ 1099147 h 1934496"/>
              <a:gd name="connsiteX1516" fmla="*/ 5940155 w 9922465"/>
              <a:gd name="connsiteY1516" fmla="*/ 1154338 h 1934496"/>
              <a:gd name="connsiteX1517" fmla="*/ 5884963 w 9922465"/>
              <a:gd name="connsiteY1517" fmla="*/ 1209529 h 1934496"/>
              <a:gd name="connsiteX1518" fmla="*/ 5829771 w 9922465"/>
              <a:gd name="connsiteY1518" fmla="*/ 1154338 h 1934496"/>
              <a:gd name="connsiteX1519" fmla="*/ 5884963 w 9922465"/>
              <a:gd name="connsiteY1519" fmla="*/ 1099147 h 1934496"/>
              <a:gd name="connsiteX1520" fmla="*/ 5754668 w 9922465"/>
              <a:gd name="connsiteY1520" fmla="*/ 1099147 h 1934496"/>
              <a:gd name="connsiteX1521" fmla="*/ 5809860 w 9922465"/>
              <a:gd name="connsiteY1521" fmla="*/ 1154338 h 1934496"/>
              <a:gd name="connsiteX1522" fmla="*/ 5754668 w 9922465"/>
              <a:gd name="connsiteY1522" fmla="*/ 1209529 h 1934496"/>
              <a:gd name="connsiteX1523" fmla="*/ 5699476 w 9922465"/>
              <a:gd name="connsiteY1523" fmla="*/ 1154338 h 1934496"/>
              <a:gd name="connsiteX1524" fmla="*/ 5754668 w 9922465"/>
              <a:gd name="connsiteY1524" fmla="*/ 1099147 h 1934496"/>
              <a:gd name="connsiteX1525" fmla="*/ 5621031 w 9922465"/>
              <a:gd name="connsiteY1525" fmla="*/ 1099147 h 1934496"/>
              <a:gd name="connsiteX1526" fmla="*/ 5676223 w 9922465"/>
              <a:gd name="connsiteY1526" fmla="*/ 1154338 h 1934496"/>
              <a:gd name="connsiteX1527" fmla="*/ 5621031 w 9922465"/>
              <a:gd name="connsiteY1527" fmla="*/ 1209529 h 1934496"/>
              <a:gd name="connsiteX1528" fmla="*/ 5565839 w 9922465"/>
              <a:gd name="connsiteY1528" fmla="*/ 1154338 h 1934496"/>
              <a:gd name="connsiteX1529" fmla="*/ 5621031 w 9922465"/>
              <a:gd name="connsiteY1529" fmla="*/ 1099147 h 1934496"/>
              <a:gd name="connsiteX1530" fmla="*/ 5487398 w 9922465"/>
              <a:gd name="connsiteY1530" fmla="*/ 1099147 h 1934496"/>
              <a:gd name="connsiteX1531" fmla="*/ 5542590 w 9922465"/>
              <a:gd name="connsiteY1531" fmla="*/ 1154338 h 1934496"/>
              <a:gd name="connsiteX1532" fmla="*/ 5487398 w 9922465"/>
              <a:gd name="connsiteY1532" fmla="*/ 1209529 h 1934496"/>
              <a:gd name="connsiteX1533" fmla="*/ 5432206 w 9922465"/>
              <a:gd name="connsiteY1533" fmla="*/ 1154338 h 1934496"/>
              <a:gd name="connsiteX1534" fmla="*/ 5487398 w 9922465"/>
              <a:gd name="connsiteY1534" fmla="*/ 1099147 h 1934496"/>
              <a:gd name="connsiteX1535" fmla="*/ 5357105 w 9922465"/>
              <a:gd name="connsiteY1535" fmla="*/ 1099147 h 1934496"/>
              <a:gd name="connsiteX1536" fmla="*/ 5412297 w 9922465"/>
              <a:gd name="connsiteY1536" fmla="*/ 1154338 h 1934496"/>
              <a:gd name="connsiteX1537" fmla="*/ 5357105 w 9922465"/>
              <a:gd name="connsiteY1537" fmla="*/ 1209529 h 1934496"/>
              <a:gd name="connsiteX1538" fmla="*/ 5301913 w 9922465"/>
              <a:gd name="connsiteY1538" fmla="*/ 1154338 h 1934496"/>
              <a:gd name="connsiteX1539" fmla="*/ 5357105 w 9922465"/>
              <a:gd name="connsiteY1539" fmla="*/ 1099147 h 1934496"/>
              <a:gd name="connsiteX1540" fmla="*/ 5093176 w 9922465"/>
              <a:gd name="connsiteY1540" fmla="*/ 1099147 h 1934496"/>
              <a:gd name="connsiteX1541" fmla="*/ 5148368 w 9922465"/>
              <a:gd name="connsiteY1541" fmla="*/ 1154338 h 1934496"/>
              <a:gd name="connsiteX1542" fmla="*/ 5093176 w 9922465"/>
              <a:gd name="connsiteY1542" fmla="*/ 1209529 h 1934496"/>
              <a:gd name="connsiteX1543" fmla="*/ 5037984 w 9922465"/>
              <a:gd name="connsiteY1543" fmla="*/ 1154338 h 1934496"/>
              <a:gd name="connsiteX1544" fmla="*/ 5093176 w 9922465"/>
              <a:gd name="connsiteY1544" fmla="*/ 1099147 h 1934496"/>
              <a:gd name="connsiteX1545" fmla="*/ 4959540 w 9922465"/>
              <a:gd name="connsiteY1545" fmla="*/ 1099147 h 1934496"/>
              <a:gd name="connsiteX1546" fmla="*/ 5014732 w 9922465"/>
              <a:gd name="connsiteY1546" fmla="*/ 1154338 h 1934496"/>
              <a:gd name="connsiteX1547" fmla="*/ 4959540 w 9922465"/>
              <a:gd name="connsiteY1547" fmla="*/ 1209529 h 1934496"/>
              <a:gd name="connsiteX1548" fmla="*/ 4904348 w 9922465"/>
              <a:gd name="connsiteY1548" fmla="*/ 1154338 h 1934496"/>
              <a:gd name="connsiteX1549" fmla="*/ 4959540 w 9922465"/>
              <a:gd name="connsiteY1549" fmla="*/ 1099147 h 1934496"/>
              <a:gd name="connsiteX1550" fmla="*/ 4829246 w 9922465"/>
              <a:gd name="connsiteY1550" fmla="*/ 1099147 h 1934496"/>
              <a:gd name="connsiteX1551" fmla="*/ 4884438 w 9922465"/>
              <a:gd name="connsiteY1551" fmla="*/ 1154338 h 1934496"/>
              <a:gd name="connsiteX1552" fmla="*/ 4829246 w 9922465"/>
              <a:gd name="connsiteY1552" fmla="*/ 1209529 h 1934496"/>
              <a:gd name="connsiteX1553" fmla="*/ 4774054 w 9922465"/>
              <a:gd name="connsiteY1553" fmla="*/ 1154338 h 1934496"/>
              <a:gd name="connsiteX1554" fmla="*/ 4829246 w 9922465"/>
              <a:gd name="connsiteY1554" fmla="*/ 1099147 h 1934496"/>
              <a:gd name="connsiteX1555" fmla="*/ 319117 w 9922465"/>
              <a:gd name="connsiteY1555" fmla="*/ 1099147 h 1934496"/>
              <a:gd name="connsiteX1556" fmla="*/ 374310 w 9922465"/>
              <a:gd name="connsiteY1556" fmla="*/ 1154338 h 1934496"/>
              <a:gd name="connsiteX1557" fmla="*/ 319117 w 9922465"/>
              <a:gd name="connsiteY1557" fmla="*/ 1209529 h 1934496"/>
              <a:gd name="connsiteX1558" fmla="*/ 263926 w 9922465"/>
              <a:gd name="connsiteY1558" fmla="*/ 1154338 h 1934496"/>
              <a:gd name="connsiteX1559" fmla="*/ 319117 w 9922465"/>
              <a:gd name="connsiteY1559" fmla="*/ 1099147 h 1934496"/>
              <a:gd name="connsiteX1560" fmla="*/ 185484 w 9922465"/>
              <a:gd name="connsiteY1560" fmla="*/ 1099147 h 1934496"/>
              <a:gd name="connsiteX1561" fmla="*/ 240675 w 9922465"/>
              <a:gd name="connsiteY1561" fmla="*/ 1154338 h 1934496"/>
              <a:gd name="connsiteX1562" fmla="*/ 185484 w 9922465"/>
              <a:gd name="connsiteY1562" fmla="*/ 1209529 h 1934496"/>
              <a:gd name="connsiteX1563" fmla="*/ 130292 w 9922465"/>
              <a:gd name="connsiteY1563" fmla="*/ 1154338 h 1934496"/>
              <a:gd name="connsiteX1564" fmla="*/ 185484 w 9922465"/>
              <a:gd name="connsiteY1564" fmla="*/ 1099147 h 1934496"/>
              <a:gd name="connsiteX1565" fmla="*/ 55190 w 9922465"/>
              <a:gd name="connsiteY1565" fmla="*/ 1099147 h 1934496"/>
              <a:gd name="connsiteX1566" fmla="*/ 110381 w 9922465"/>
              <a:gd name="connsiteY1566" fmla="*/ 1154338 h 1934496"/>
              <a:gd name="connsiteX1567" fmla="*/ 55190 w 9922465"/>
              <a:gd name="connsiteY1567" fmla="*/ 1209529 h 1934496"/>
              <a:gd name="connsiteX1568" fmla="*/ 0 w 9922465"/>
              <a:gd name="connsiteY1568" fmla="*/ 1154338 h 1934496"/>
              <a:gd name="connsiteX1569" fmla="*/ 55190 w 9922465"/>
              <a:gd name="connsiteY1569" fmla="*/ 1099147 h 1934496"/>
              <a:gd name="connsiteX1570" fmla="*/ 3499584 w 9922465"/>
              <a:gd name="connsiteY1570" fmla="*/ 1099146 h 1934496"/>
              <a:gd name="connsiteX1571" fmla="*/ 3554776 w 9922465"/>
              <a:gd name="connsiteY1571" fmla="*/ 1154337 h 1934496"/>
              <a:gd name="connsiteX1572" fmla="*/ 3499584 w 9922465"/>
              <a:gd name="connsiteY1572" fmla="*/ 1209528 h 1934496"/>
              <a:gd name="connsiteX1573" fmla="*/ 3444392 w 9922465"/>
              <a:gd name="connsiteY1573" fmla="*/ 1154337 h 1934496"/>
              <a:gd name="connsiteX1574" fmla="*/ 3499584 w 9922465"/>
              <a:gd name="connsiteY1574" fmla="*/ 1099146 h 1934496"/>
              <a:gd name="connsiteX1575" fmla="*/ 2570894 w 9922465"/>
              <a:gd name="connsiteY1575" fmla="*/ 1099146 h 1934496"/>
              <a:gd name="connsiteX1576" fmla="*/ 2626086 w 9922465"/>
              <a:gd name="connsiteY1576" fmla="*/ 1154337 h 1934496"/>
              <a:gd name="connsiteX1577" fmla="*/ 2570894 w 9922465"/>
              <a:gd name="connsiteY1577" fmla="*/ 1209528 h 1934496"/>
              <a:gd name="connsiteX1578" fmla="*/ 2515701 w 9922465"/>
              <a:gd name="connsiteY1578" fmla="*/ 1154337 h 1934496"/>
              <a:gd name="connsiteX1579" fmla="*/ 2570894 w 9922465"/>
              <a:gd name="connsiteY1579" fmla="*/ 1099146 h 1934496"/>
              <a:gd name="connsiteX1580" fmla="*/ 2039698 w 9922465"/>
              <a:gd name="connsiteY1580" fmla="*/ 1099146 h 1934496"/>
              <a:gd name="connsiteX1581" fmla="*/ 2094891 w 9922465"/>
              <a:gd name="connsiteY1581" fmla="*/ 1154337 h 1934496"/>
              <a:gd name="connsiteX1582" fmla="*/ 2039698 w 9922465"/>
              <a:gd name="connsiteY1582" fmla="*/ 1209528 h 1934496"/>
              <a:gd name="connsiteX1583" fmla="*/ 1984505 w 9922465"/>
              <a:gd name="connsiteY1583" fmla="*/ 1154337 h 1934496"/>
              <a:gd name="connsiteX1584" fmla="*/ 2039698 w 9922465"/>
              <a:gd name="connsiteY1584" fmla="*/ 1099146 h 1934496"/>
              <a:gd name="connsiteX1585" fmla="*/ 1909401 w 9922465"/>
              <a:gd name="connsiteY1585" fmla="*/ 1099146 h 1934496"/>
              <a:gd name="connsiteX1586" fmla="*/ 1964592 w 9922465"/>
              <a:gd name="connsiteY1586" fmla="*/ 1154337 h 1934496"/>
              <a:gd name="connsiteX1587" fmla="*/ 1909401 w 9922465"/>
              <a:gd name="connsiteY1587" fmla="*/ 1209528 h 1934496"/>
              <a:gd name="connsiteX1588" fmla="*/ 1854207 w 9922465"/>
              <a:gd name="connsiteY1588" fmla="*/ 1154337 h 1934496"/>
              <a:gd name="connsiteX1589" fmla="*/ 1909401 w 9922465"/>
              <a:gd name="connsiteY1589" fmla="*/ 1099146 h 1934496"/>
              <a:gd name="connsiteX1590" fmla="*/ 1779104 w 9922465"/>
              <a:gd name="connsiteY1590" fmla="*/ 1099146 h 1934496"/>
              <a:gd name="connsiteX1591" fmla="*/ 1834296 w 9922465"/>
              <a:gd name="connsiteY1591" fmla="*/ 1154337 h 1934496"/>
              <a:gd name="connsiteX1592" fmla="*/ 1779104 w 9922465"/>
              <a:gd name="connsiteY1592" fmla="*/ 1209528 h 1934496"/>
              <a:gd name="connsiteX1593" fmla="*/ 1723910 w 9922465"/>
              <a:gd name="connsiteY1593" fmla="*/ 1154337 h 1934496"/>
              <a:gd name="connsiteX1594" fmla="*/ 1779104 w 9922465"/>
              <a:gd name="connsiteY1594" fmla="*/ 1099146 h 1934496"/>
              <a:gd name="connsiteX1595" fmla="*/ 1645469 w 9922465"/>
              <a:gd name="connsiteY1595" fmla="*/ 1099146 h 1934496"/>
              <a:gd name="connsiteX1596" fmla="*/ 1700664 w 9922465"/>
              <a:gd name="connsiteY1596" fmla="*/ 1154337 h 1934496"/>
              <a:gd name="connsiteX1597" fmla="*/ 1645469 w 9922465"/>
              <a:gd name="connsiteY1597" fmla="*/ 1209528 h 1934496"/>
              <a:gd name="connsiteX1598" fmla="*/ 1590275 w 9922465"/>
              <a:gd name="connsiteY1598" fmla="*/ 1154337 h 1934496"/>
              <a:gd name="connsiteX1599" fmla="*/ 1645469 w 9922465"/>
              <a:gd name="connsiteY1599" fmla="*/ 1099146 h 1934496"/>
              <a:gd name="connsiteX1600" fmla="*/ 1515179 w 9922465"/>
              <a:gd name="connsiteY1600" fmla="*/ 1099146 h 1934496"/>
              <a:gd name="connsiteX1601" fmla="*/ 1570364 w 9922465"/>
              <a:gd name="connsiteY1601" fmla="*/ 1154337 h 1934496"/>
              <a:gd name="connsiteX1602" fmla="*/ 1515179 w 9922465"/>
              <a:gd name="connsiteY1602" fmla="*/ 1209528 h 1934496"/>
              <a:gd name="connsiteX1603" fmla="*/ 1459982 w 9922465"/>
              <a:gd name="connsiteY1603" fmla="*/ 1154337 h 1934496"/>
              <a:gd name="connsiteX1604" fmla="*/ 1515179 w 9922465"/>
              <a:gd name="connsiteY1604" fmla="*/ 1099146 h 1934496"/>
              <a:gd name="connsiteX1605" fmla="*/ 1381539 w 9922465"/>
              <a:gd name="connsiteY1605" fmla="*/ 1099146 h 1934496"/>
              <a:gd name="connsiteX1606" fmla="*/ 1436731 w 9922465"/>
              <a:gd name="connsiteY1606" fmla="*/ 1154337 h 1934496"/>
              <a:gd name="connsiteX1607" fmla="*/ 1381539 w 9922465"/>
              <a:gd name="connsiteY1607" fmla="*/ 1209528 h 1934496"/>
              <a:gd name="connsiteX1608" fmla="*/ 1326349 w 9922465"/>
              <a:gd name="connsiteY1608" fmla="*/ 1154337 h 1934496"/>
              <a:gd name="connsiteX1609" fmla="*/ 1381539 w 9922465"/>
              <a:gd name="connsiteY1609" fmla="*/ 1099146 h 1934496"/>
              <a:gd name="connsiteX1610" fmla="*/ 1251245 w 9922465"/>
              <a:gd name="connsiteY1610" fmla="*/ 1099146 h 1934496"/>
              <a:gd name="connsiteX1611" fmla="*/ 1306439 w 9922465"/>
              <a:gd name="connsiteY1611" fmla="*/ 1154337 h 1934496"/>
              <a:gd name="connsiteX1612" fmla="*/ 1251245 w 9922465"/>
              <a:gd name="connsiteY1612" fmla="*/ 1209528 h 1934496"/>
              <a:gd name="connsiteX1613" fmla="*/ 1196054 w 9922465"/>
              <a:gd name="connsiteY1613" fmla="*/ 1154337 h 1934496"/>
              <a:gd name="connsiteX1614" fmla="*/ 1251245 w 9922465"/>
              <a:gd name="connsiteY1614" fmla="*/ 1099146 h 1934496"/>
              <a:gd name="connsiteX1615" fmla="*/ 1117610 w 9922465"/>
              <a:gd name="connsiteY1615" fmla="*/ 1099146 h 1934496"/>
              <a:gd name="connsiteX1616" fmla="*/ 1172803 w 9922465"/>
              <a:gd name="connsiteY1616" fmla="*/ 1154337 h 1934496"/>
              <a:gd name="connsiteX1617" fmla="*/ 1117610 w 9922465"/>
              <a:gd name="connsiteY1617" fmla="*/ 1209528 h 1934496"/>
              <a:gd name="connsiteX1618" fmla="*/ 1062416 w 9922465"/>
              <a:gd name="connsiteY1618" fmla="*/ 1154337 h 1934496"/>
              <a:gd name="connsiteX1619" fmla="*/ 1117610 w 9922465"/>
              <a:gd name="connsiteY1619" fmla="*/ 1099146 h 1934496"/>
              <a:gd name="connsiteX1620" fmla="*/ 980631 w 9922465"/>
              <a:gd name="connsiteY1620" fmla="*/ 1099146 h 1934496"/>
              <a:gd name="connsiteX1621" fmla="*/ 1035825 w 9922465"/>
              <a:gd name="connsiteY1621" fmla="*/ 1154337 h 1934496"/>
              <a:gd name="connsiteX1622" fmla="*/ 980631 w 9922465"/>
              <a:gd name="connsiteY1622" fmla="*/ 1209528 h 1934496"/>
              <a:gd name="connsiteX1623" fmla="*/ 925438 w 9922465"/>
              <a:gd name="connsiteY1623" fmla="*/ 1154337 h 1934496"/>
              <a:gd name="connsiteX1624" fmla="*/ 980631 w 9922465"/>
              <a:gd name="connsiteY1624" fmla="*/ 1099146 h 1934496"/>
              <a:gd name="connsiteX1625" fmla="*/ 846993 w 9922465"/>
              <a:gd name="connsiteY1625" fmla="*/ 1099146 h 1934496"/>
              <a:gd name="connsiteX1626" fmla="*/ 902186 w 9922465"/>
              <a:gd name="connsiteY1626" fmla="*/ 1154337 h 1934496"/>
              <a:gd name="connsiteX1627" fmla="*/ 846993 w 9922465"/>
              <a:gd name="connsiteY1627" fmla="*/ 1209528 h 1934496"/>
              <a:gd name="connsiteX1628" fmla="*/ 791796 w 9922465"/>
              <a:gd name="connsiteY1628" fmla="*/ 1154337 h 1934496"/>
              <a:gd name="connsiteX1629" fmla="*/ 846993 w 9922465"/>
              <a:gd name="connsiteY1629" fmla="*/ 1099146 h 1934496"/>
              <a:gd name="connsiteX1630" fmla="*/ 716690 w 9922465"/>
              <a:gd name="connsiteY1630" fmla="*/ 1099146 h 1934496"/>
              <a:gd name="connsiteX1631" fmla="*/ 771886 w 9922465"/>
              <a:gd name="connsiteY1631" fmla="*/ 1154337 h 1934496"/>
              <a:gd name="connsiteX1632" fmla="*/ 716690 w 9922465"/>
              <a:gd name="connsiteY1632" fmla="*/ 1209528 h 1934496"/>
              <a:gd name="connsiteX1633" fmla="*/ 661502 w 9922465"/>
              <a:gd name="connsiteY1633" fmla="*/ 1154337 h 1934496"/>
              <a:gd name="connsiteX1634" fmla="*/ 716690 w 9922465"/>
              <a:gd name="connsiteY1634" fmla="*/ 1099146 h 1934496"/>
              <a:gd name="connsiteX1635" fmla="*/ 583057 w 9922465"/>
              <a:gd name="connsiteY1635" fmla="*/ 1099146 h 1934496"/>
              <a:gd name="connsiteX1636" fmla="*/ 638250 w 9922465"/>
              <a:gd name="connsiteY1636" fmla="*/ 1154337 h 1934496"/>
              <a:gd name="connsiteX1637" fmla="*/ 583057 w 9922465"/>
              <a:gd name="connsiteY1637" fmla="*/ 1209528 h 1934496"/>
              <a:gd name="connsiteX1638" fmla="*/ 527863 w 9922465"/>
              <a:gd name="connsiteY1638" fmla="*/ 1154337 h 1934496"/>
              <a:gd name="connsiteX1639" fmla="*/ 583057 w 9922465"/>
              <a:gd name="connsiteY1639" fmla="*/ 1099146 h 1934496"/>
              <a:gd name="connsiteX1640" fmla="*/ 449413 w 9922465"/>
              <a:gd name="connsiteY1640" fmla="*/ 1099146 h 1934496"/>
              <a:gd name="connsiteX1641" fmla="*/ 504606 w 9922465"/>
              <a:gd name="connsiteY1641" fmla="*/ 1154337 h 1934496"/>
              <a:gd name="connsiteX1642" fmla="*/ 449413 w 9922465"/>
              <a:gd name="connsiteY1642" fmla="*/ 1209528 h 1934496"/>
              <a:gd name="connsiteX1643" fmla="*/ 394220 w 9922465"/>
              <a:gd name="connsiteY1643" fmla="*/ 1154337 h 1934496"/>
              <a:gd name="connsiteX1644" fmla="*/ 449413 w 9922465"/>
              <a:gd name="connsiteY1644" fmla="*/ 1099146 h 1934496"/>
              <a:gd name="connsiteX1645" fmla="*/ 9603343 w 9922465"/>
              <a:gd name="connsiteY1645" fmla="*/ 975533 h 1934496"/>
              <a:gd name="connsiteX1646" fmla="*/ 9658535 w 9922465"/>
              <a:gd name="connsiteY1646" fmla="*/ 1030724 h 1934496"/>
              <a:gd name="connsiteX1647" fmla="*/ 9603343 w 9922465"/>
              <a:gd name="connsiteY1647" fmla="*/ 1085915 h 1934496"/>
              <a:gd name="connsiteX1648" fmla="*/ 9548151 w 9922465"/>
              <a:gd name="connsiteY1648" fmla="*/ 1030724 h 1934496"/>
              <a:gd name="connsiteX1649" fmla="*/ 9603343 w 9922465"/>
              <a:gd name="connsiteY1649" fmla="*/ 975533 h 1934496"/>
              <a:gd name="connsiteX1650" fmla="*/ 9469708 w 9922465"/>
              <a:gd name="connsiteY1650" fmla="*/ 975533 h 1934496"/>
              <a:gd name="connsiteX1651" fmla="*/ 9524900 w 9922465"/>
              <a:gd name="connsiteY1651" fmla="*/ 1030724 h 1934496"/>
              <a:gd name="connsiteX1652" fmla="*/ 9469708 w 9922465"/>
              <a:gd name="connsiteY1652" fmla="*/ 1085915 h 1934496"/>
              <a:gd name="connsiteX1653" fmla="*/ 9414516 w 9922465"/>
              <a:gd name="connsiteY1653" fmla="*/ 1030724 h 1934496"/>
              <a:gd name="connsiteX1654" fmla="*/ 9469708 w 9922465"/>
              <a:gd name="connsiteY1654" fmla="*/ 975533 h 1934496"/>
              <a:gd name="connsiteX1655" fmla="*/ 8935170 w 9922465"/>
              <a:gd name="connsiteY1655" fmla="*/ 975533 h 1934496"/>
              <a:gd name="connsiteX1656" fmla="*/ 8990362 w 9922465"/>
              <a:gd name="connsiteY1656" fmla="*/ 1030724 h 1934496"/>
              <a:gd name="connsiteX1657" fmla="*/ 8935170 w 9922465"/>
              <a:gd name="connsiteY1657" fmla="*/ 1085915 h 1934496"/>
              <a:gd name="connsiteX1658" fmla="*/ 8879978 w 9922465"/>
              <a:gd name="connsiteY1658" fmla="*/ 1030724 h 1934496"/>
              <a:gd name="connsiteX1659" fmla="*/ 8935170 w 9922465"/>
              <a:gd name="connsiteY1659" fmla="*/ 975533 h 1934496"/>
              <a:gd name="connsiteX1660" fmla="*/ 8407315 w 9922465"/>
              <a:gd name="connsiteY1660" fmla="*/ 975533 h 1934496"/>
              <a:gd name="connsiteX1661" fmla="*/ 8462507 w 9922465"/>
              <a:gd name="connsiteY1661" fmla="*/ 1030724 h 1934496"/>
              <a:gd name="connsiteX1662" fmla="*/ 8407315 w 9922465"/>
              <a:gd name="connsiteY1662" fmla="*/ 1085915 h 1934496"/>
              <a:gd name="connsiteX1663" fmla="*/ 8352123 w 9922465"/>
              <a:gd name="connsiteY1663" fmla="*/ 1030724 h 1934496"/>
              <a:gd name="connsiteX1664" fmla="*/ 8407315 w 9922465"/>
              <a:gd name="connsiteY1664" fmla="*/ 975533 h 1934496"/>
              <a:gd name="connsiteX1665" fmla="*/ 7876116 w 9922465"/>
              <a:gd name="connsiteY1665" fmla="*/ 975533 h 1934496"/>
              <a:gd name="connsiteX1666" fmla="*/ 7931308 w 9922465"/>
              <a:gd name="connsiteY1666" fmla="*/ 1030724 h 1934496"/>
              <a:gd name="connsiteX1667" fmla="*/ 7876116 w 9922465"/>
              <a:gd name="connsiteY1667" fmla="*/ 1085915 h 1934496"/>
              <a:gd name="connsiteX1668" fmla="*/ 7820924 w 9922465"/>
              <a:gd name="connsiteY1668" fmla="*/ 1030724 h 1934496"/>
              <a:gd name="connsiteX1669" fmla="*/ 7876116 w 9922465"/>
              <a:gd name="connsiteY1669" fmla="*/ 975533 h 1934496"/>
              <a:gd name="connsiteX1670" fmla="*/ 7745822 w 9922465"/>
              <a:gd name="connsiteY1670" fmla="*/ 975533 h 1934496"/>
              <a:gd name="connsiteX1671" fmla="*/ 7801014 w 9922465"/>
              <a:gd name="connsiteY1671" fmla="*/ 1030724 h 1934496"/>
              <a:gd name="connsiteX1672" fmla="*/ 7745822 w 9922465"/>
              <a:gd name="connsiteY1672" fmla="*/ 1085915 h 1934496"/>
              <a:gd name="connsiteX1673" fmla="*/ 7690630 w 9922465"/>
              <a:gd name="connsiteY1673" fmla="*/ 1030724 h 1934496"/>
              <a:gd name="connsiteX1674" fmla="*/ 7745822 w 9922465"/>
              <a:gd name="connsiteY1674" fmla="*/ 975533 h 1934496"/>
              <a:gd name="connsiteX1675" fmla="*/ 7481894 w 9922465"/>
              <a:gd name="connsiteY1675" fmla="*/ 975533 h 1934496"/>
              <a:gd name="connsiteX1676" fmla="*/ 7537086 w 9922465"/>
              <a:gd name="connsiteY1676" fmla="*/ 1030724 h 1934496"/>
              <a:gd name="connsiteX1677" fmla="*/ 7481894 w 9922465"/>
              <a:gd name="connsiteY1677" fmla="*/ 1085915 h 1934496"/>
              <a:gd name="connsiteX1678" fmla="*/ 7426702 w 9922465"/>
              <a:gd name="connsiteY1678" fmla="*/ 1030724 h 1934496"/>
              <a:gd name="connsiteX1679" fmla="*/ 7481894 w 9922465"/>
              <a:gd name="connsiteY1679" fmla="*/ 975533 h 1934496"/>
              <a:gd name="connsiteX1680" fmla="*/ 7341578 w 9922465"/>
              <a:gd name="connsiteY1680" fmla="*/ 975533 h 1934496"/>
              <a:gd name="connsiteX1681" fmla="*/ 7396770 w 9922465"/>
              <a:gd name="connsiteY1681" fmla="*/ 1030724 h 1934496"/>
              <a:gd name="connsiteX1682" fmla="*/ 7341578 w 9922465"/>
              <a:gd name="connsiteY1682" fmla="*/ 1085915 h 1934496"/>
              <a:gd name="connsiteX1683" fmla="*/ 7286386 w 9922465"/>
              <a:gd name="connsiteY1683" fmla="*/ 1030724 h 1934496"/>
              <a:gd name="connsiteX1684" fmla="*/ 7341578 w 9922465"/>
              <a:gd name="connsiteY1684" fmla="*/ 975533 h 1934496"/>
              <a:gd name="connsiteX1685" fmla="*/ 7211285 w 9922465"/>
              <a:gd name="connsiteY1685" fmla="*/ 975533 h 1934496"/>
              <a:gd name="connsiteX1686" fmla="*/ 7266477 w 9922465"/>
              <a:gd name="connsiteY1686" fmla="*/ 1030724 h 1934496"/>
              <a:gd name="connsiteX1687" fmla="*/ 7211285 w 9922465"/>
              <a:gd name="connsiteY1687" fmla="*/ 1085915 h 1934496"/>
              <a:gd name="connsiteX1688" fmla="*/ 7156093 w 9922465"/>
              <a:gd name="connsiteY1688" fmla="*/ 1030724 h 1934496"/>
              <a:gd name="connsiteX1689" fmla="*/ 7211285 w 9922465"/>
              <a:gd name="connsiteY1689" fmla="*/ 975533 h 1934496"/>
              <a:gd name="connsiteX1690" fmla="*/ 6947356 w 9922465"/>
              <a:gd name="connsiteY1690" fmla="*/ 975533 h 1934496"/>
              <a:gd name="connsiteX1691" fmla="*/ 7002548 w 9922465"/>
              <a:gd name="connsiteY1691" fmla="*/ 1030724 h 1934496"/>
              <a:gd name="connsiteX1692" fmla="*/ 6947356 w 9922465"/>
              <a:gd name="connsiteY1692" fmla="*/ 1085915 h 1934496"/>
              <a:gd name="connsiteX1693" fmla="*/ 6892164 w 9922465"/>
              <a:gd name="connsiteY1693" fmla="*/ 1030724 h 1934496"/>
              <a:gd name="connsiteX1694" fmla="*/ 6947356 w 9922465"/>
              <a:gd name="connsiteY1694" fmla="*/ 975533 h 1934496"/>
              <a:gd name="connsiteX1695" fmla="*/ 6817063 w 9922465"/>
              <a:gd name="connsiteY1695" fmla="*/ 975533 h 1934496"/>
              <a:gd name="connsiteX1696" fmla="*/ 6872255 w 9922465"/>
              <a:gd name="connsiteY1696" fmla="*/ 1030724 h 1934496"/>
              <a:gd name="connsiteX1697" fmla="*/ 6817063 w 9922465"/>
              <a:gd name="connsiteY1697" fmla="*/ 1085915 h 1934496"/>
              <a:gd name="connsiteX1698" fmla="*/ 6761871 w 9922465"/>
              <a:gd name="connsiteY1698" fmla="*/ 1030724 h 1934496"/>
              <a:gd name="connsiteX1699" fmla="*/ 6817063 w 9922465"/>
              <a:gd name="connsiteY1699" fmla="*/ 975533 h 1934496"/>
              <a:gd name="connsiteX1700" fmla="*/ 6683430 w 9922465"/>
              <a:gd name="connsiteY1700" fmla="*/ 975533 h 1934496"/>
              <a:gd name="connsiteX1701" fmla="*/ 6738622 w 9922465"/>
              <a:gd name="connsiteY1701" fmla="*/ 1030724 h 1934496"/>
              <a:gd name="connsiteX1702" fmla="*/ 6683430 w 9922465"/>
              <a:gd name="connsiteY1702" fmla="*/ 1085915 h 1934496"/>
              <a:gd name="connsiteX1703" fmla="*/ 6628238 w 9922465"/>
              <a:gd name="connsiteY1703" fmla="*/ 1030724 h 1934496"/>
              <a:gd name="connsiteX1704" fmla="*/ 6683430 w 9922465"/>
              <a:gd name="connsiteY1704" fmla="*/ 975533 h 1934496"/>
              <a:gd name="connsiteX1705" fmla="*/ 6289206 w 9922465"/>
              <a:gd name="connsiteY1705" fmla="*/ 975533 h 1934496"/>
              <a:gd name="connsiteX1706" fmla="*/ 6344398 w 9922465"/>
              <a:gd name="connsiteY1706" fmla="*/ 1030724 h 1934496"/>
              <a:gd name="connsiteX1707" fmla="*/ 6289206 w 9922465"/>
              <a:gd name="connsiteY1707" fmla="*/ 1085915 h 1934496"/>
              <a:gd name="connsiteX1708" fmla="*/ 6234014 w 9922465"/>
              <a:gd name="connsiteY1708" fmla="*/ 1030724 h 1934496"/>
              <a:gd name="connsiteX1709" fmla="*/ 6289206 w 9922465"/>
              <a:gd name="connsiteY1709" fmla="*/ 975533 h 1934496"/>
              <a:gd name="connsiteX1710" fmla="*/ 5754667 w 9922465"/>
              <a:gd name="connsiteY1710" fmla="*/ 975533 h 1934496"/>
              <a:gd name="connsiteX1711" fmla="*/ 5809859 w 9922465"/>
              <a:gd name="connsiteY1711" fmla="*/ 1030724 h 1934496"/>
              <a:gd name="connsiteX1712" fmla="*/ 5754667 w 9922465"/>
              <a:gd name="connsiteY1712" fmla="*/ 1085915 h 1934496"/>
              <a:gd name="connsiteX1713" fmla="*/ 5699475 w 9922465"/>
              <a:gd name="connsiteY1713" fmla="*/ 1030724 h 1934496"/>
              <a:gd name="connsiteX1714" fmla="*/ 5754667 w 9922465"/>
              <a:gd name="connsiteY1714" fmla="*/ 975533 h 1934496"/>
              <a:gd name="connsiteX1715" fmla="*/ 5487398 w 9922465"/>
              <a:gd name="connsiteY1715" fmla="*/ 975533 h 1934496"/>
              <a:gd name="connsiteX1716" fmla="*/ 5542590 w 9922465"/>
              <a:gd name="connsiteY1716" fmla="*/ 1030724 h 1934496"/>
              <a:gd name="connsiteX1717" fmla="*/ 5487398 w 9922465"/>
              <a:gd name="connsiteY1717" fmla="*/ 1085915 h 1934496"/>
              <a:gd name="connsiteX1718" fmla="*/ 5432206 w 9922465"/>
              <a:gd name="connsiteY1718" fmla="*/ 1030724 h 1934496"/>
              <a:gd name="connsiteX1719" fmla="*/ 5487398 w 9922465"/>
              <a:gd name="connsiteY1719" fmla="*/ 975533 h 1934496"/>
              <a:gd name="connsiteX1720" fmla="*/ 5357105 w 9922465"/>
              <a:gd name="connsiteY1720" fmla="*/ 975533 h 1934496"/>
              <a:gd name="connsiteX1721" fmla="*/ 5412297 w 9922465"/>
              <a:gd name="connsiteY1721" fmla="*/ 1030724 h 1934496"/>
              <a:gd name="connsiteX1722" fmla="*/ 5357105 w 9922465"/>
              <a:gd name="connsiteY1722" fmla="*/ 1085915 h 1934496"/>
              <a:gd name="connsiteX1723" fmla="*/ 5301913 w 9922465"/>
              <a:gd name="connsiteY1723" fmla="*/ 1030724 h 1934496"/>
              <a:gd name="connsiteX1724" fmla="*/ 5357105 w 9922465"/>
              <a:gd name="connsiteY1724" fmla="*/ 975533 h 1934496"/>
              <a:gd name="connsiteX1725" fmla="*/ 5093176 w 9922465"/>
              <a:gd name="connsiteY1725" fmla="*/ 975533 h 1934496"/>
              <a:gd name="connsiteX1726" fmla="*/ 5148368 w 9922465"/>
              <a:gd name="connsiteY1726" fmla="*/ 1030724 h 1934496"/>
              <a:gd name="connsiteX1727" fmla="*/ 5093176 w 9922465"/>
              <a:gd name="connsiteY1727" fmla="*/ 1085915 h 1934496"/>
              <a:gd name="connsiteX1728" fmla="*/ 5037984 w 9922465"/>
              <a:gd name="connsiteY1728" fmla="*/ 1030724 h 1934496"/>
              <a:gd name="connsiteX1729" fmla="*/ 5093176 w 9922465"/>
              <a:gd name="connsiteY1729" fmla="*/ 975533 h 1934496"/>
              <a:gd name="connsiteX1730" fmla="*/ 4959540 w 9922465"/>
              <a:gd name="connsiteY1730" fmla="*/ 975533 h 1934496"/>
              <a:gd name="connsiteX1731" fmla="*/ 5014732 w 9922465"/>
              <a:gd name="connsiteY1731" fmla="*/ 1030724 h 1934496"/>
              <a:gd name="connsiteX1732" fmla="*/ 4959540 w 9922465"/>
              <a:gd name="connsiteY1732" fmla="*/ 1085915 h 1934496"/>
              <a:gd name="connsiteX1733" fmla="*/ 4904348 w 9922465"/>
              <a:gd name="connsiteY1733" fmla="*/ 1030724 h 1934496"/>
              <a:gd name="connsiteX1734" fmla="*/ 4959540 w 9922465"/>
              <a:gd name="connsiteY1734" fmla="*/ 975533 h 1934496"/>
              <a:gd name="connsiteX1735" fmla="*/ 4161075 w 9922465"/>
              <a:gd name="connsiteY1735" fmla="*/ 975533 h 1934496"/>
              <a:gd name="connsiteX1736" fmla="*/ 4216267 w 9922465"/>
              <a:gd name="connsiteY1736" fmla="*/ 1030724 h 1934496"/>
              <a:gd name="connsiteX1737" fmla="*/ 4161075 w 9922465"/>
              <a:gd name="connsiteY1737" fmla="*/ 1085915 h 1934496"/>
              <a:gd name="connsiteX1738" fmla="*/ 4105883 w 9922465"/>
              <a:gd name="connsiteY1738" fmla="*/ 1030724 h 1934496"/>
              <a:gd name="connsiteX1739" fmla="*/ 4161075 w 9922465"/>
              <a:gd name="connsiteY1739" fmla="*/ 975533 h 1934496"/>
              <a:gd name="connsiteX1740" fmla="*/ 4030782 w 9922465"/>
              <a:gd name="connsiteY1740" fmla="*/ 975533 h 1934496"/>
              <a:gd name="connsiteX1741" fmla="*/ 4085974 w 9922465"/>
              <a:gd name="connsiteY1741" fmla="*/ 1030724 h 1934496"/>
              <a:gd name="connsiteX1742" fmla="*/ 4030782 w 9922465"/>
              <a:gd name="connsiteY1742" fmla="*/ 1085915 h 1934496"/>
              <a:gd name="connsiteX1743" fmla="*/ 3975590 w 9922465"/>
              <a:gd name="connsiteY1743" fmla="*/ 1030724 h 1934496"/>
              <a:gd name="connsiteX1744" fmla="*/ 4030782 w 9922465"/>
              <a:gd name="connsiteY1744" fmla="*/ 975533 h 1934496"/>
              <a:gd name="connsiteX1745" fmla="*/ 3369290 w 9922465"/>
              <a:gd name="connsiteY1745" fmla="*/ 975533 h 1934496"/>
              <a:gd name="connsiteX1746" fmla="*/ 3424482 w 9922465"/>
              <a:gd name="connsiteY1746" fmla="*/ 1030724 h 1934496"/>
              <a:gd name="connsiteX1747" fmla="*/ 3369290 w 9922465"/>
              <a:gd name="connsiteY1747" fmla="*/ 1085915 h 1934496"/>
              <a:gd name="connsiteX1748" fmla="*/ 3314098 w 9922465"/>
              <a:gd name="connsiteY1748" fmla="*/ 1030724 h 1934496"/>
              <a:gd name="connsiteX1749" fmla="*/ 3369290 w 9922465"/>
              <a:gd name="connsiteY1749" fmla="*/ 975533 h 1934496"/>
              <a:gd name="connsiteX1750" fmla="*/ 2707880 w 9922465"/>
              <a:gd name="connsiteY1750" fmla="*/ 975533 h 1934496"/>
              <a:gd name="connsiteX1751" fmla="*/ 2763074 w 9922465"/>
              <a:gd name="connsiteY1751" fmla="*/ 1030724 h 1934496"/>
              <a:gd name="connsiteX1752" fmla="*/ 2707880 w 9922465"/>
              <a:gd name="connsiteY1752" fmla="*/ 1085915 h 1934496"/>
              <a:gd name="connsiteX1753" fmla="*/ 2652689 w 9922465"/>
              <a:gd name="connsiteY1753" fmla="*/ 1030724 h 1934496"/>
              <a:gd name="connsiteX1754" fmla="*/ 2707880 w 9922465"/>
              <a:gd name="connsiteY1754" fmla="*/ 975533 h 1934496"/>
              <a:gd name="connsiteX1755" fmla="*/ 2173347 w 9922465"/>
              <a:gd name="connsiteY1755" fmla="*/ 975533 h 1934496"/>
              <a:gd name="connsiteX1756" fmla="*/ 2228540 w 9922465"/>
              <a:gd name="connsiteY1756" fmla="*/ 1030724 h 1934496"/>
              <a:gd name="connsiteX1757" fmla="*/ 2173347 w 9922465"/>
              <a:gd name="connsiteY1757" fmla="*/ 1085915 h 1934496"/>
              <a:gd name="connsiteX1758" fmla="*/ 2118154 w 9922465"/>
              <a:gd name="connsiteY1758" fmla="*/ 1030724 h 1934496"/>
              <a:gd name="connsiteX1759" fmla="*/ 2173347 w 9922465"/>
              <a:gd name="connsiteY1759" fmla="*/ 975533 h 1934496"/>
              <a:gd name="connsiteX1760" fmla="*/ 1251258 w 9922465"/>
              <a:gd name="connsiteY1760" fmla="*/ 975533 h 1934496"/>
              <a:gd name="connsiteX1761" fmla="*/ 1306450 w 9922465"/>
              <a:gd name="connsiteY1761" fmla="*/ 1030724 h 1934496"/>
              <a:gd name="connsiteX1762" fmla="*/ 1251258 w 9922465"/>
              <a:gd name="connsiteY1762" fmla="*/ 1085915 h 1934496"/>
              <a:gd name="connsiteX1763" fmla="*/ 1196066 w 9922465"/>
              <a:gd name="connsiteY1763" fmla="*/ 1030724 h 1934496"/>
              <a:gd name="connsiteX1764" fmla="*/ 1251258 w 9922465"/>
              <a:gd name="connsiteY1764" fmla="*/ 975533 h 1934496"/>
              <a:gd name="connsiteX1765" fmla="*/ 847001 w 9922465"/>
              <a:gd name="connsiteY1765" fmla="*/ 975533 h 1934496"/>
              <a:gd name="connsiteX1766" fmla="*/ 902196 w 9922465"/>
              <a:gd name="connsiteY1766" fmla="*/ 1030724 h 1934496"/>
              <a:gd name="connsiteX1767" fmla="*/ 847001 w 9922465"/>
              <a:gd name="connsiteY1767" fmla="*/ 1085915 h 1934496"/>
              <a:gd name="connsiteX1768" fmla="*/ 791804 w 9922465"/>
              <a:gd name="connsiteY1768" fmla="*/ 1030724 h 1934496"/>
              <a:gd name="connsiteX1769" fmla="*/ 847001 w 9922465"/>
              <a:gd name="connsiteY1769" fmla="*/ 975533 h 1934496"/>
              <a:gd name="connsiteX1770" fmla="*/ 9336074 w 9922465"/>
              <a:gd name="connsiteY1770" fmla="*/ 975532 h 1934496"/>
              <a:gd name="connsiteX1771" fmla="*/ 9391266 w 9922465"/>
              <a:gd name="connsiteY1771" fmla="*/ 1030723 h 1934496"/>
              <a:gd name="connsiteX1772" fmla="*/ 9336074 w 9922465"/>
              <a:gd name="connsiteY1772" fmla="*/ 1085914 h 1934496"/>
              <a:gd name="connsiteX1773" fmla="*/ 9280882 w 9922465"/>
              <a:gd name="connsiteY1773" fmla="*/ 1030723 h 1934496"/>
              <a:gd name="connsiteX1774" fmla="*/ 9336074 w 9922465"/>
              <a:gd name="connsiteY1774" fmla="*/ 975532 h 1934496"/>
              <a:gd name="connsiteX1775" fmla="*/ 9199098 w 9922465"/>
              <a:gd name="connsiteY1775" fmla="*/ 975532 h 1934496"/>
              <a:gd name="connsiteX1776" fmla="*/ 9254290 w 9922465"/>
              <a:gd name="connsiteY1776" fmla="*/ 1030723 h 1934496"/>
              <a:gd name="connsiteX1777" fmla="*/ 9199098 w 9922465"/>
              <a:gd name="connsiteY1777" fmla="*/ 1085914 h 1934496"/>
              <a:gd name="connsiteX1778" fmla="*/ 9143906 w 9922465"/>
              <a:gd name="connsiteY1778" fmla="*/ 1030723 h 1934496"/>
              <a:gd name="connsiteX1779" fmla="*/ 9199098 w 9922465"/>
              <a:gd name="connsiteY1779" fmla="*/ 975532 h 1934496"/>
              <a:gd name="connsiteX1780" fmla="*/ 9068805 w 9922465"/>
              <a:gd name="connsiteY1780" fmla="*/ 975532 h 1934496"/>
              <a:gd name="connsiteX1781" fmla="*/ 9123997 w 9922465"/>
              <a:gd name="connsiteY1781" fmla="*/ 1030723 h 1934496"/>
              <a:gd name="connsiteX1782" fmla="*/ 9068805 w 9922465"/>
              <a:gd name="connsiteY1782" fmla="*/ 1085914 h 1934496"/>
              <a:gd name="connsiteX1783" fmla="*/ 9013613 w 9922465"/>
              <a:gd name="connsiteY1783" fmla="*/ 1030723 h 1934496"/>
              <a:gd name="connsiteX1784" fmla="*/ 9068805 w 9922465"/>
              <a:gd name="connsiteY1784" fmla="*/ 975532 h 1934496"/>
              <a:gd name="connsiteX1785" fmla="*/ 8801536 w 9922465"/>
              <a:gd name="connsiteY1785" fmla="*/ 975532 h 1934496"/>
              <a:gd name="connsiteX1786" fmla="*/ 8856728 w 9922465"/>
              <a:gd name="connsiteY1786" fmla="*/ 1030723 h 1934496"/>
              <a:gd name="connsiteX1787" fmla="*/ 8801536 w 9922465"/>
              <a:gd name="connsiteY1787" fmla="*/ 1085914 h 1934496"/>
              <a:gd name="connsiteX1788" fmla="*/ 8746344 w 9922465"/>
              <a:gd name="connsiteY1788" fmla="*/ 1030723 h 1934496"/>
              <a:gd name="connsiteX1789" fmla="*/ 8801536 w 9922465"/>
              <a:gd name="connsiteY1789" fmla="*/ 975532 h 1934496"/>
              <a:gd name="connsiteX1790" fmla="*/ 8671243 w 9922465"/>
              <a:gd name="connsiteY1790" fmla="*/ 975532 h 1934496"/>
              <a:gd name="connsiteX1791" fmla="*/ 8726435 w 9922465"/>
              <a:gd name="connsiteY1791" fmla="*/ 1030723 h 1934496"/>
              <a:gd name="connsiteX1792" fmla="*/ 8671243 w 9922465"/>
              <a:gd name="connsiteY1792" fmla="*/ 1085914 h 1934496"/>
              <a:gd name="connsiteX1793" fmla="*/ 8616051 w 9922465"/>
              <a:gd name="connsiteY1793" fmla="*/ 1030723 h 1934496"/>
              <a:gd name="connsiteX1794" fmla="*/ 8671243 w 9922465"/>
              <a:gd name="connsiteY1794" fmla="*/ 975532 h 1934496"/>
              <a:gd name="connsiteX1795" fmla="*/ 8537608 w 9922465"/>
              <a:gd name="connsiteY1795" fmla="*/ 975532 h 1934496"/>
              <a:gd name="connsiteX1796" fmla="*/ 8592800 w 9922465"/>
              <a:gd name="connsiteY1796" fmla="*/ 1030723 h 1934496"/>
              <a:gd name="connsiteX1797" fmla="*/ 8537608 w 9922465"/>
              <a:gd name="connsiteY1797" fmla="*/ 1085914 h 1934496"/>
              <a:gd name="connsiteX1798" fmla="*/ 8482416 w 9922465"/>
              <a:gd name="connsiteY1798" fmla="*/ 1030723 h 1934496"/>
              <a:gd name="connsiteX1799" fmla="*/ 8537608 w 9922465"/>
              <a:gd name="connsiteY1799" fmla="*/ 975532 h 1934496"/>
              <a:gd name="connsiteX1800" fmla="*/ 8273681 w 9922465"/>
              <a:gd name="connsiteY1800" fmla="*/ 975532 h 1934496"/>
              <a:gd name="connsiteX1801" fmla="*/ 8328873 w 9922465"/>
              <a:gd name="connsiteY1801" fmla="*/ 1030723 h 1934496"/>
              <a:gd name="connsiteX1802" fmla="*/ 8273681 w 9922465"/>
              <a:gd name="connsiteY1802" fmla="*/ 1085914 h 1934496"/>
              <a:gd name="connsiteX1803" fmla="*/ 8218489 w 9922465"/>
              <a:gd name="connsiteY1803" fmla="*/ 1030723 h 1934496"/>
              <a:gd name="connsiteX1804" fmla="*/ 8273681 w 9922465"/>
              <a:gd name="connsiteY1804" fmla="*/ 975532 h 1934496"/>
              <a:gd name="connsiteX1805" fmla="*/ 8143385 w 9922465"/>
              <a:gd name="connsiteY1805" fmla="*/ 975532 h 1934496"/>
              <a:gd name="connsiteX1806" fmla="*/ 8198577 w 9922465"/>
              <a:gd name="connsiteY1806" fmla="*/ 1030723 h 1934496"/>
              <a:gd name="connsiteX1807" fmla="*/ 8143385 w 9922465"/>
              <a:gd name="connsiteY1807" fmla="*/ 1085914 h 1934496"/>
              <a:gd name="connsiteX1808" fmla="*/ 8088193 w 9922465"/>
              <a:gd name="connsiteY1808" fmla="*/ 1030723 h 1934496"/>
              <a:gd name="connsiteX1809" fmla="*/ 8143385 w 9922465"/>
              <a:gd name="connsiteY1809" fmla="*/ 975532 h 1934496"/>
              <a:gd name="connsiteX1810" fmla="*/ 8009751 w 9922465"/>
              <a:gd name="connsiteY1810" fmla="*/ 975532 h 1934496"/>
              <a:gd name="connsiteX1811" fmla="*/ 8064943 w 9922465"/>
              <a:gd name="connsiteY1811" fmla="*/ 1030723 h 1934496"/>
              <a:gd name="connsiteX1812" fmla="*/ 8009751 w 9922465"/>
              <a:gd name="connsiteY1812" fmla="*/ 1085914 h 1934496"/>
              <a:gd name="connsiteX1813" fmla="*/ 7954559 w 9922465"/>
              <a:gd name="connsiteY1813" fmla="*/ 1030723 h 1934496"/>
              <a:gd name="connsiteX1814" fmla="*/ 8009751 w 9922465"/>
              <a:gd name="connsiteY1814" fmla="*/ 975532 h 1934496"/>
              <a:gd name="connsiteX1815" fmla="*/ 7608847 w 9922465"/>
              <a:gd name="connsiteY1815" fmla="*/ 975532 h 1934496"/>
              <a:gd name="connsiteX1816" fmla="*/ 7664039 w 9922465"/>
              <a:gd name="connsiteY1816" fmla="*/ 1030723 h 1934496"/>
              <a:gd name="connsiteX1817" fmla="*/ 7608847 w 9922465"/>
              <a:gd name="connsiteY1817" fmla="*/ 1085914 h 1934496"/>
              <a:gd name="connsiteX1818" fmla="*/ 7553655 w 9922465"/>
              <a:gd name="connsiteY1818" fmla="*/ 1030723 h 1934496"/>
              <a:gd name="connsiteX1819" fmla="*/ 7608847 w 9922465"/>
              <a:gd name="connsiteY1819" fmla="*/ 975532 h 1934496"/>
              <a:gd name="connsiteX1820" fmla="*/ 7080991 w 9922465"/>
              <a:gd name="connsiteY1820" fmla="*/ 975532 h 1934496"/>
              <a:gd name="connsiteX1821" fmla="*/ 7136183 w 9922465"/>
              <a:gd name="connsiteY1821" fmla="*/ 1030723 h 1934496"/>
              <a:gd name="connsiteX1822" fmla="*/ 7080991 w 9922465"/>
              <a:gd name="connsiteY1822" fmla="*/ 1085914 h 1934496"/>
              <a:gd name="connsiteX1823" fmla="*/ 7025799 w 9922465"/>
              <a:gd name="connsiteY1823" fmla="*/ 1030723 h 1934496"/>
              <a:gd name="connsiteX1824" fmla="*/ 7080991 w 9922465"/>
              <a:gd name="connsiteY1824" fmla="*/ 975532 h 1934496"/>
              <a:gd name="connsiteX1825" fmla="*/ 6553135 w 9922465"/>
              <a:gd name="connsiteY1825" fmla="*/ 975532 h 1934496"/>
              <a:gd name="connsiteX1826" fmla="*/ 6608327 w 9922465"/>
              <a:gd name="connsiteY1826" fmla="*/ 1030723 h 1934496"/>
              <a:gd name="connsiteX1827" fmla="*/ 6553135 w 9922465"/>
              <a:gd name="connsiteY1827" fmla="*/ 1085914 h 1934496"/>
              <a:gd name="connsiteX1828" fmla="*/ 6497943 w 9922465"/>
              <a:gd name="connsiteY1828" fmla="*/ 1030723 h 1934496"/>
              <a:gd name="connsiteX1829" fmla="*/ 6553135 w 9922465"/>
              <a:gd name="connsiteY1829" fmla="*/ 975532 h 1934496"/>
              <a:gd name="connsiteX1830" fmla="*/ 6419501 w 9922465"/>
              <a:gd name="connsiteY1830" fmla="*/ 975532 h 1934496"/>
              <a:gd name="connsiteX1831" fmla="*/ 6474693 w 9922465"/>
              <a:gd name="connsiteY1831" fmla="*/ 1030723 h 1934496"/>
              <a:gd name="connsiteX1832" fmla="*/ 6419501 w 9922465"/>
              <a:gd name="connsiteY1832" fmla="*/ 1085914 h 1934496"/>
              <a:gd name="connsiteX1833" fmla="*/ 6364309 w 9922465"/>
              <a:gd name="connsiteY1833" fmla="*/ 1030723 h 1934496"/>
              <a:gd name="connsiteX1834" fmla="*/ 6419501 w 9922465"/>
              <a:gd name="connsiteY1834" fmla="*/ 975532 h 1934496"/>
              <a:gd name="connsiteX1835" fmla="*/ 6155571 w 9922465"/>
              <a:gd name="connsiteY1835" fmla="*/ 975532 h 1934496"/>
              <a:gd name="connsiteX1836" fmla="*/ 6210763 w 9922465"/>
              <a:gd name="connsiteY1836" fmla="*/ 1030723 h 1934496"/>
              <a:gd name="connsiteX1837" fmla="*/ 6155571 w 9922465"/>
              <a:gd name="connsiteY1837" fmla="*/ 1085914 h 1934496"/>
              <a:gd name="connsiteX1838" fmla="*/ 6100379 w 9922465"/>
              <a:gd name="connsiteY1838" fmla="*/ 1030723 h 1934496"/>
              <a:gd name="connsiteX1839" fmla="*/ 6155571 w 9922465"/>
              <a:gd name="connsiteY1839" fmla="*/ 975532 h 1934496"/>
              <a:gd name="connsiteX1840" fmla="*/ 6021936 w 9922465"/>
              <a:gd name="connsiteY1840" fmla="*/ 975532 h 1934496"/>
              <a:gd name="connsiteX1841" fmla="*/ 6077128 w 9922465"/>
              <a:gd name="connsiteY1841" fmla="*/ 1030723 h 1934496"/>
              <a:gd name="connsiteX1842" fmla="*/ 6021936 w 9922465"/>
              <a:gd name="connsiteY1842" fmla="*/ 1085914 h 1934496"/>
              <a:gd name="connsiteX1843" fmla="*/ 5966744 w 9922465"/>
              <a:gd name="connsiteY1843" fmla="*/ 1030723 h 1934496"/>
              <a:gd name="connsiteX1844" fmla="*/ 6021936 w 9922465"/>
              <a:gd name="connsiteY1844" fmla="*/ 975532 h 1934496"/>
              <a:gd name="connsiteX1845" fmla="*/ 5884963 w 9922465"/>
              <a:gd name="connsiteY1845" fmla="*/ 975532 h 1934496"/>
              <a:gd name="connsiteX1846" fmla="*/ 5940155 w 9922465"/>
              <a:gd name="connsiteY1846" fmla="*/ 1030723 h 1934496"/>
              <a:gd name="connsiteX1847" fmla="*/ 5884963 w 9922465"/>
              <a:gd name="connsiteY1847" fmla="*/ 1085914 h 1934496"/>
              <a:gd name="connsiteX1848" fmla="*/ 5829771 w 9922465"/>
              <a:gd name="connsiteY1848" fmla="*/ 1030723 h 1934496"/>
              <a:gd name="connsiteX1849" fmla="*/ 5884963 w 9922465"/>
              <a:gd name="connsiteY1849" fmla="*/ 975532 h 1934496"/>
              <a:gd name="connsiteX1850" fmla="*/ 5621031 w 9922465"/>
              <a:gd name="connsiteY1850" fmla="*/ 975532 h 1934496"/>
              <a:gd name="connsiteX1851" fmla="*/ 5676223 w 9922465"/>
              <a:gd name="connsiteY1851" fmla="*/ 1030723 h 1934496"/>
              <a:gd name="connsiteX1852" fmla="*/ 5621031 w 9922465"/>
              <a:gd name="connsiteY1852" fmla="*/ 1085914 h 1934496"/>
              <a:gd name="connsiteX1853" fmla="*/ 5565839 w 9922465"/>
              <a:gd name="connsiteY1853" fmla="*/ 1030723 h 1934496"/>
              <a:gd name="connsiteX1854" fmla="*/ 5621031 w 9922465"/>
              <a:gd name="connsiteY1854" fmla="*/ 975532 h 1934496"/>
              <a:gd name="connsiteX1855" fmla="*/ 5223472 w 9922465"/>
              <a:gd name="connsiteY1855" fmla="*/ 975532 h 1934496"/>
              <a:gd name="connsiteX1856" fmla="*/ 5278664 w 9922465"/>
              <a:gd name="connsiteY1856" fmla="*/ 1030723 h 1934496"/>
              <a:gd name="connsiteX1857" fmla="*/ 5223472 w 9922465"/>
              <a:gd name="connsiteY1857" fmla="*/ 1085914 h 1934496"/>
              <a:gd name="connsiteX1858" fmla="*/ 5168280 w 9922465"/>
              <a:gd name="connsiteY1858" fmla="*/ 1030723 h 1934496"/>
              <a:gd name="connsiteX1859" fmla="*/ 5223472 w 9922465"/>
              <a:gd name="connsiteY1859" fmla="*/ 975532 h 1934496"/>
              <a:gd name="connsiteX1860" fmla="*/ 4294710 w 9922465"/>
              <a:gd name="connsiteY1860" fmla="*/ 975532 h 1934496"/>
              <a:gd name="connsiteX1861" fmla="*/ 4349902 w 9922465"/>
              <a:gd name="connsiteY1861" fmla="*/ 1030723 h 1934496"/>
              <a:gd name="connsiteX1862" fmla="*/ 4294710 w 9922465"/>
              <a:gd name="connsiteY1862" fmla="*/ 1085914 h 1934496"/>
              <a:gd name="connsiteX1863" fmla="*/ 4239518 w 9922465"/>
              <a:gd name="connsiteY1863" fmla="*/ 1030723 h 1934496"/>
              <a:gd name="connsiteX1864" fmla="*/ 4294710 w 9922465"/>
              <a:gd name="connsiteY1864" fmla="*/ 975532 h 1934496"/>
              <a:gd name="connsiteX1865" fmla="*/ 3499584 w 9922465"/>
              <a:gd name="connsiteY1865" fmla="*/ 975532 h 1934496"/>
              <a:gd name="connsiteX1866" fmla="*/ 3554776 w 9922465"/>
              <a:gd name="connsiteY1866" fmla="*/ 1030723 h 1934496"/>
              <a:gd name="connsiteX1867" fmla="*/ 3499584 w 9922465"/>
              <a:gd name="connsiteY1867" fmla="*/ 1085914 h 1934496"/>
              <a:gd name="connsiteX1868" fmla="*/ 3444392 w 9922465"/>
              <a:gd name="connsiteY1868" fmla="*/ 1030723 h 1934496"/>
              <a:gd name="connsiteX1869" fmla="*/ 3499584 w 9922465"/>
              <a:gd name="connsiteY1869" fmla="*/ 975532 h 1934496"/>
              <a:gd name="connsiteX1870" fmla="*/ 2834836 w 9922465"/>
              <a:gd name="connsiteY1870" fmla="*/ 975532 h 1934496"/>
              <a:gd name="connsiteX1871" fmla="*/ 2890028 w 9922465"/>
              <a:gd name="connsiteY1871" fmla="*/ 1030723 h 1934496"/>
              <a:gd name="connsiteX1872" fmla="*/ 2834836 w 9922465"/>
              <a:gd name="connsiteY1872" fmla="*/ 1085914 h 1934496"/>
              <a:gd name="connsiteX1873" fmla="*/ 2779643 w 9922465"/>
              <a:gd name="connsiteY1873" fmla="*/ 1030723 h 1934496"/>
              <a:gd name="connsiteX1874" fmla="*/ 2834836 w 9922465"/>
              <a:gd name="connsiteY1874" fmla="*/ 975532 h 1934496"/>
              <a:gd name="connsiteX1875" fmla="*/ 2303639 w 9922465"/>
              <a:gd name="connsiteY1875" fmla="*/ 975532 h 1934496"/>
              <a:gd name="connsiteX1876" fmla="*/ 2358830 w 9922465"/>
              <a:gd name="connsiteY1876" fmla="*/ 1030723 h 1934496"/>
              <a:gd name="connsiteX1877" fmla="*/ 2303639 w 9922465"/>
              <a:gd name="connsiteY1877" fmla="*/ 1085914 h 1934496"/>
              <a:gd name="connsiteX1878" fmla="*/ 2248448 w 9922465"/>
              <a:gd name="connsiteY1878" fmla="*/ 1030723 h 1934496"/>
              <a:gd name="connsiteX1879" fmla="*/ 2303639 w 9922465"/>
              <a:gd name="connsiteY1879" fmla="*/ 975532 h 1934496"/>
              <a:gd name="connsiteX1880" fmla="*/ 2039712 w 9922465"/>
              <a:gd name="connsiteY1880" fmla="*/ 975532 h 1934496"/>
              <a:gd name="connsiteX1881" fmla="*/ 2094905 w 9922465"/>
              <a:gd name="connsiteY1881" fmla="*/ 1030723 h 1934496"/>
              <a:gd name="connsiteX1882" fmla="*/ 2039712 w 9922465"/>
              <a:gd name="connsiteY1882" fmla="*/ 1085914 h 1934496"/>
              <a:gd name="connsiteX1883" fmla="*/ 1984518 w 9922465"/>
              <a:gd name="connsiteY1883" fmla="*/ 1030723 h 1934496"/>
              <a:gd name="connsiteX1884" fmla="*/ 2039712 w 9922465"/>
              <a:gd name="connsiteY1884" fmla="*/ 975532 h 1934496"/>
              <a:gd name="connsiteX1885" fmla="*/ 1909414 w 9922465"/>
              <a:gd name="connsiteY1885" fmla="*/ 975532 h 1934496"/>
              <a:gd name="connsiteX1886" fmla="*/ 1964607 w 9922465"/>
              <a:gd name="connsiteY1886" fmla="*/ 1030723 h 1934496"/>
              <a:gd name="connsiteX1887" fmla="*/ 1909414 w 9922465"/>
              <a:gd name="connsiteY1887" fmla="*/ 1085914 h 1934496"/>
              <a:gd name="connsiteX1888" fmla="*/ 1854220 w 9922465"/>
              <a:gd name="connsiteY1888" fmla="*/ 1030723 h 1934496"/>
              <a:gd name="connsiteX1889" fmla="*/ 1909414 w 9922465"/>
              <a:gd name="connsiteY1889" fmla="*/ 975532 h 1934496"/>
              <a:gd name="connsiteX1890" fmla="*/ 1779117 w 9922465"/>
              <a:gd name="connsiteY1890" fmla="*/ 975532 h 1934496"/>
              <a:gd name="connsiteX1891" fmla="*/ 1834310 w 9922465"/>
              <a:gd name="connsiteY1891" fmla="*/ 1030723 h 1934496"/>
              <a:gd name="connsiteX1892" fmla="*/ 1779117 w 9922465"/>
              <a:gd name="connsiteY1892" fmla="*/ 1085914 h 1934496"/>
              <a:gd name="connsiteX1893" fmla="*/ 1723923 w 9922465"/>
              <a:gd name="connsiteY1893" fmla="*/ 1030723 h 1934496"/>
              <a:gd name="connsiteX1894" fmla="*/ 1779117 w 9922465"/>
              <a:gd name="connsiteY1894" fmla="*/ 975532 h 1934496"/>
              <a:gd name="connsiteX1895" fmla="*/ 1645480 w 9922465"/>
              <a:gd name="connsiteY1895" fmla="*/ 975532 h 1934496"/>
              <a:gd name="connsiteX1896" fmla="*/ 1700679 w 9922465"/>
              <a:gd name="connsiteY1896" fmla="*/ 1030723 h 1934496"/>
              <a:gd name="connsiteX1897" fmla="*/ 1645480 w 9922465"/>
              <a:gd name="connsiteY1897" fmla="*/ 1085914 h 1934496"/>
              <a:gd name="connsiteX1898" fmla="*/ 1590287 w 9922465"/>
              <a:gd name="connsiteY1898" fmla="*/ 1030723 h 1934496"/>
              <a:gd name="connsiteX1899" fmla="*/ 1645480 w 9922465"/>
              <a:gd name="connsiteY1899" fmla="*/ 975532 h 1934496"/>
              <a:gd name="connsiteX1900" fmla="*/ 1515189 w 9922465"/>
              <a:gd name="connsiteY1900" fmla="*/ 975532 h 1934496"/>
              <a:gd name="connsiteX1901" fmla="*/ 1570378 w 9922465"/>
              <a:gd name="connsiteY1901" fmla="*/ 1030723 h 1934496"/>
              <a:gd name="connsiteX1902" fmla="*/ 1515189 w 9922465"/>
              <a:gd name="connsiteY1902" fmla="*/ 1085914 h 1934496"/>
              <a:gd name="connsiteX1903" fmla="*/ 1459995 w 9922465"/>
              <a:gd name="connsiteY1903" fmla="*/ 1030723 h 1934496"/>
              <a:gd name="connsiteX1904" fmla="*/ 1515189 w 9922465"/>
              <a:gd name="connsiteY1904" fmla="*/ 975532 h 1934496"/>
              <a:gd name="connsiteX1905" fmla="*/ 1381549 w 9922465"/>
              <a:gd name="connsiteY1905" fmla="*/ 975532 h 1934496"/>
              <a:gd name="connsiteX1906" fmla="*/ 1436744 w 9922465"/>
              <a:gd name="connsiteY1906" fmla="*/ 1030723 h 1934496"/>
              <a:gd name="connsiteX1907" fmla="*/ 1381549 w 9922465"/>
              <a:gd name="connsiteY1907" fmla="*/ 1085914 h 1934496"/>
              <a:gd name="connsiteX1908" fmla="*/ 1326361 w 9922465"/>
              <a:gd name="connsiteY1908" fmla="*/ 1030723 h 1934496"/>
              <a:gd name="connsiteX1909" fmla="*/ 1381549 w 9922465"/>
              <a:gd name="connsiteY1909" fmla="*/ 975532 h 1934496"/>
              <a:gd name="connsiteX1910" fmla="*/ 1117621 w 9922465"/>
              <a:gd name="connsiteY1910" fmla="*/ 975532 h 1934496"/>
              <a:gd name="connsiteX1911" fmla="*/ 1172814 w 9922465"/>
              <a:gd name="connsiteY1911" fmla="*/ 1030723 h 1934496"/>
              <a:gd name="connsiteX1912" fmla="*/ 1117621 w 9922465"/>
              <a:gd name="connsiteY1912" fmla="*/ 1085914 h 1934496"/>
              <a:gd name="connsiteX1913" fmla="*/ 1062427 w 9922465"/>
              <a:gd name="connsiteY1913" fmla="*/ 1030723 h 1934496"/>
              <a:gd name="connsiteX1914" fmla="*/ 1117621 w 9922465"/>
              <a:gd name="connsiteY1914" fmla="*/ 975532 h 1934496"/>
              <a:gd name="connsiteX1915" fmla="*/ 980643 w 9922465"/>
              <a:gd name="connsiteY1915" fmla="*/ 975532 h 1934496"/>
              <a:gd name="connsiteX1916" fmla="*/ 1035836 w 9922465"/>
              <a:gd name="connsiteY1916" fmla="*/ 1030723 h 1934496"/>
              <a:gd name="connsiteX1917" fmla="*/ 980643 w 9922465"/>
              <a:gd name="connsiteY1917" fmla="*/ 1085914 h 1934496"/>
              <a:gd name="connsiteX1918" fmla="*/ 925449 w 9922465"/>
              <a:gd name="connsiteY1918" fmla="*/ 1030723 h 1934496"/>
              <a:gd name="connsiteX1919" fmla="*/ 980643 w 9922465"/>
              <a:gd name="connsiteY1919" fmla="*/ 975532 h 1934496"/>
              <a:gd name="connsiteX1920" fmla="*/ 716703 w 9922465"/>
              <a:gd name="connsiteY1920" fmla="*/ 975532 h 1934496"/>
              <a:gd name="connsiteX1921" fmla="*/ 771897 w 9922465"/>
              <a:gd name="connsiteY1921" fmla="*/ 1030723 h 1934496"/>
              <a:gd name="connsiteX1922" fmla="*/ 716703 w 9922465"/>
              <a:gd name="connsiteY1922" fmla="*/ 1085914 h 1934496"/>
              <a:gd name="connsiteX1923" fmla="*/ 661511 w 9922465"/>
              <a:gd name="connsiteY1923" fmla="*/ 1030723 h 1934496"/>
              <a:gd name="connsiteX1924" fmla="*/ 716703 w 9922465"/>
              <a:gd name="connsiteY1924" fmla="*/ 975532 h 1934496"/>
              <a:gd name="connsiteX1925" fmla="*/ 583065 w 9922465"/>
              <a:gd name="connsiteY1925" fmla="*/ 975532 h 1934496"/>
              <a:gd name="connsiteX1926" fmla="*/ 638258 w 9922465"/>
              <a:gd name="connsiteY1926" fmla="*/ 1030723 h 1934496"/>
              <a:gd name="connsiteX1927" fmla="*/ 583065 w 9922465"/>
              <a:gd name="connsiteY1927" fmla="*/ 1085914 h 1934496"/>
              <a:gd name="connsiteX1928" fmla="*/ 527871 w 9922465"/>
              <a:gd name="connsiteY1928" fmla="*/ 1030723 h 1934496"/>
              <a:gd name="connsiteX1929" fmla="*/ 583065 w 9922465"/>
              <a:gd name="connsiteY1929" fmla="*/ 975532 h 1934496"/>
              <a:gd name="connsiteX1930" fmla="*/ 449419 w 9922465"/>
              <a:gd name="connsiteY1930" fmla="*/ 975532 h 1934496"/>
              <a:gd name="connsiteX1931" fmla="*/ 504612 w 9922465"/>
              <a:gd name="connsiteY1931" fmla="*/ 1030723 h 1934496"/>
              <a:gd name="connsiteX1932" fmla="*/ 449419 w 9922465"/>
              <a:gd name="connsiteY1932" fmla="*/ 1085914 h 1934496"/>
              <a:gd name="connsiteX1933" fmla="*/ 394227 w 9922465"/>
              <a:gd name="connsiteY1933" fmla="*/ 1030723 h 1934496"/>
              <a:gd name="connsiteX1934" fmla="*/ 449419 w 9922465"/>
              <a:gd name="connsiteY1934" fmla="*/ 975532 h 1934496"/>
              <a:gd name="connsiteX1935" fmla="*/ 319124 w 9922465"/>
              <a:gd name="connsiteY1935" fmla="*/ 975532 h 1934496"/>
              <a:gd name="connsiteX1936" fmla="*/ 374317 w 9922465"/>
              <a:gd name="connsiteY1936" fmla="*/ 1030723 h 1934496"/>
              <a:gd name="connsiteX1937" fmla="*/ 319124 w 9922465"/>
              <a:gd name="connsiteY1937" fmla="*/ 1085914 h 1934496"/>
              <a:gd name="connsiteX1938" fmla="*/ 263931 w 9922465"/>
              <a:gd name="connsiteY1938" fmla="*/ 1030723 h 1934496"/>
              <a:gd name="connsiteX1939" fmla="*/ 319124 w 9922465"/>
              <a:gd name="connsiteY1939" fmla="*/ 975532 h 1934496"/>
              <a:gd name="connsiteX1940" fmla="*/ 185492 w 9922465"/>
              <a:gd name="connsiteY1940" fmla="*/ 975532 h 1934496"/>
              <a:gd name="connsiteX1941" fmla="*/ 240682 w 9922465"/>
              <a:gd name="connsiteY1941" fmla="*/ 1030723 h 1934496"/>
              <a:gd name="connsiteX1942" fmla="*/ 185492 w 9922465"/>
              <a:gd name="connsiteY1942" fmla="*/ 1085914 h 1934496"/>
              <a:gd name="connsiteX1943" fmla="*/ 130299 w 9922465"/>
              <a:gd name="connsiteY1943" fmla="*/ 1030723 h 1934496"/>
              <a:gd name="connsiteX1944" fmla="*/ 185492 w 9922465"/>
              <a:gd name="connsiteY1944" fmla="*/ 975532 h 1934496"/>
              <a:gd name="connsiteX1945" fmla="*/ 55197 w 9922465"/>
              <a:gd name="connsiteY1945" fmla="*/ 975532 h 1934496"/>
              <a:gd name="connsiteX1946" fmla="*/ 110388 w 9922465"/>
              <a:gd name="connsiteY1946" fmla="*/ 1030723 h 1934496"/>
              <a:gd name="connsiteX1947" fmla="*/ 55197 w 9922465"/>
              <a:gd name="connsiteY1947" fmla="*/ 1085914 h 1934496"/>
              <a:gd name="connsiteX1948" fmla="*/ 7 w 9922465"/>
              <a:gd name="connsiteY1948" fmla="*/ 1030723 h 1934496"/>
              <a:gd name="connsiteX1949" fmla="*/ 55197 w 9922465"/>
              <a:gd name="connsiteY1949" fmla="*/ 975532 h 1934496"/>
              <a:gd name="connsiteX1950" fmla="*/ 9469710 w 9922465"/>
              <a:gd name="connsiteY1950" fmla="*/ 855263 h 1934496"/>
              <a:gd name="connsiteX1951" fmla="*/ 9524902 w 9922465"/>
              <a:gd name="connsiteY1951" fmla="*/ 910454 h 1934496"/>
              <a:gd name="connsiteX1952" fmla="*/ 9469710 w 9922465"/>
              <a:gd name="connsiteY1952" fmla="*/ 965645 h 1934496"/>
              <a:gd name="connsiteX1953" fmla="*/ 9414518 w 9922465"/>
              <a:gd name="connsiteY1953" fmla="*/ 910454 h 1934496"/>
              <a:gd name="connsiteX1954" fmla="*/ 9469710 w 9922465"/>
              <a:gd name="connsiteY1954" fmla="*/ 855263 h 1934496"/>
              <a:gd name="connsiteX1955" fmla="*/ 9336075 w 9922465"/>
              <a:gd name="connsiteY1955" fmla="*/ 855263 h 1934496"/>
              <a:gd name="connsiteX1956" fmla="*/ 9391267 w 9922465"/>
              <a:gd name="connsiteY1956" fmla="*/ 910454 h 1934496"/>
              <a:gd name="connsiteX1957" fmla="*/ 9336075 w 9922465"/>
              <a:gd name="connsiteY1957" fmla="*/ 965645 h 1934496"/>
              <a:gd name="connsiteX1958" fmla="*/ 9280883 w 9922465"/>
              <a:gd name="connsiteY1958" fmla="*/ 910454 h 1934496"/>
              <a:gd name="connsiteX1959" fmla="*/ 9336075 w 9922465"/>
              <a:gd name="connsiteY1959" fmla="*/ 855263 h 1934496"/>
              <a:gd name="connsiteX1960" fmla="*/ 9199100 w 9922465"/>
              <a:gd name="connsiteY1960" fmla="*/ 855263 h 1934496"/>
              <a:gd name="connsiteX1961" fmla="*/ 9254292 w 9922465"/>
              <a:gd name="connsiteY1961" fmla="*/ 910454 h 1934496"/>
              <a:gd name="connsiteX1962" fmla="*/ 9199100 w 9922465"/>
              <a:gd name="connsiteY1962" fmla="*/ 965645 h 1934496"/>
              <a:gd name="connsiteX1963" fmla="*/ 9143908 w 9922465"/>
              <a:gd name="connsiteY1963" fmla="*/ 910454 h 1934496"/>
              <a:gd name="connsiteX1964" fmla="*/ 9199100 w 9922465"/>
              <a:gd name="connsiteY1964" fmla="*/ 855263 h 1934496"/>
              <a:gd name="connsiteX1965" fmla="*/ 9068806 w 9922465"/>
              <a:gd name="connsiteY1965" fmla="*/ 855263 h 1934496"/>
              <a:gd name="connsiteX1966" fmla="*/ 9123998 w 9922465"/>
              <a:gd name="connsiteY1966" fmla="*/ 910454 h 1934496"/>
              <a:gd name="connsiteX1967" fmla="*/ 9068806 w 9922465"/>
              <a:gd name="connsiteY1967" fmla="*/ 965645 h 1934496"/>
              <a:gd name="connsiteX1968" fmla="*/ 9013614 w 9922465"/>
              <a:gd name="connsiteY1968" fmla="*/ 910454 h 1934496"/>
              <a:gd name="connsiteX1969" fmla="*/ 9068806 w 9922465"/>
              <a:gd name="connsiteY1969" fmla="*/ 855263 h 1934496"/>
              <a:gd name="connsiteX1970" fmla="*/ 8935170 w 9922465"/>
              <a:gd name="connsiteY1970" fmla="*/ 855263 h 1934496"/>
              <a:gd name="connsiteX1971" fmla="*/ 8990362 w 9922465"/>
              <a:gd name="connsiteY1971" fmla="*/ 910454 h 1934496"/>
              <a:gd name="connsiteX1972" fmla="*/ 8935170 w 9922465"/>
              <a:gd name="connsiteY1972" fmla="*/ 965645 h 1934496"/>
              <a:gd name="connsiteX1973" fmla="*/ 8879978 w 9922465"/>
              <a:gd name="connsiteY1973" fmla="*/ 910454 h 1934496"/>
              <a:gd name="connsiteX1974" fmla="*/ 8935170 w 9922465"/>
              <a:gd name="connsiteY1974" fmla="*/ 855263 h 1934496"/>
              <a:gd name="connsiteX1975" fmla="*/ 8801536 w 9922465"/>
              <a:gd name="connsiteY1975" fmla="*/ 855263 h 1934496"/>
              <a:gd name="connsiteX1976" fmla="*/ 8856728 w 9922465"/>
              <a:gd name="connsiteY1976" fmla="*/ 910454 h 1934496"/>
              <a:gd name="connsiteX1977" fmla="*/ 8801536 w 9922465"/>
              <a:gd name="connsiteY1977" fmla="*/ 965645 h 1934496"/>
              <a:gd name="connsiteX1978" fmla="*/ 8746344 w 9922465"/>
              <a:gd name="connsiteY1978" fmla="*/ 910454 h 1934496"/>
              <a:gd name="connsiteX1979" fmla="*/ 8801536 w 9922465"/>
              <a:gd name="connsiteY1979" fmla="*/ 855263 h 1934496"/>
              <a:gd name="connsiteX1980" fmla="*/ 8671243 w 9922465"/>
              <a:gd name="connsiteY1980" fmla="*/ 855263 h 1934496"/>
              <a:gd name="connsiteX1981" fmla="*/ 8726435 w 9922465"/>
              <a:gd name="connsiteY1981" fmla="*/ 910454 h 1934496"/>
              <a:gd name="connsiteX1982" fmla="*/ 8671243 w 9922465"/>
              <a:gd name="connsiteY1982" fmla="*/ 965645 h 1934496"/>
              <a:gd name="connsiteX1983" fmla="*/ 8616051 w 9922465"/>
              <a:gd name="connsiteY1983" fmla="*/ 910454 h 1934496"/>
              <a:gd name="connsiteX1984" fmla="*/ 8671243 w 9922465"/>
              <a:gd name="connsiteY1984" fmla="*/ 855263 h 1934496"/>
              <a:gd name="connsiteX1985" fmla="*/ 8537609 w 9922465"/>
              <a:gd name="connsiteY1985" fmla="*/ 855263 h 1934496"/>
              <a:gd name="connsiteX1986" fmla="*/ 8592801 w 9922465"/>
              <a:gd name="connsiteY1986" fmla="*/ 910454 h 1934496"/>
              <a:gd name="connsiteX1987" fmla="*/ 8537609 w 9922465"/>
              <a:gd name="connsiteY1987" fmla="*/ 965645 h 1934496"/>
              <a:gd name="connsiteX1988" fmla="*/ 8482417 w 9922465"/>
              <a:gd name="connsiteY1988" fmla="*/ 910454 h 1934496"/>
              <a:gd name="connsiteX1989" fmla="*/ 8537609 w 9922465"/>
              <a:gd name="connsiteY1989" fmla="*/ 855263 h 1934496"/>
              <a:gd name="connsiteX1990" fmla="*/ 8407315 w 9922465"/>
              <a:gd name="connsiteY1990" fmla="*/ 855263 h 1934496"/>
              <a:gd name="connsiteX1991" fmla="*/ 8462507 w 9922465"/>
              <a:gd name="connsiteY1991" fmla="*/ 910454 h 1934496"/>
              <a:gd name="connsiteX1992" fmla="*/ 8407315 w 9922465"/>
              <a:gd name="connsiteY1992" fmla="*/ 965645 h 1934496"/>
              <a:gd name="connsiteX1993" fmla="*/ 8352123 w 9922465"/>
              <a:gd name="connsiteY1993" fmla="*/ 910454 h 1934496"/>
              <a:gd name="connsiteX1994" fmla="*/ 8407315 w 9922465"/>
              <a:gd name="connsiteY1994" fmla="*/ 855263 h 1934496"/>
              <a:gd name="connsiteX1995" fmla="*/ 8273681 w 9922465"/>
              <a:gd name="connsiteY1995" fmla="*/ 855263 h 1934496"/>
              <a:gd name="connsiteX1996" fmla="*/ 8328873 w 9922465"/>
              <a:gd name="connsiteY1996" fmla="*/ 910454 h 1934496"/>
              <a:gd name="connsiteX1997" fmla="*/ 8273681 w 9922465"/>
              <a:gd name="connsiteY1997" fmla="*/ 965645 h 1934496"/>
              <a:gd name="connsiteX1998" fmla="*/ 8218489 w 9922465"/>
              <a:gd name="connsiteY1998" fmla="*/ 910454 h 1934496"/>
              <a:gd name="connsiteX1999" fmla="*/ 8273681 w 9922465"/>
              <a:gd name="connsiteY1999" fmla="*/ 855263 h 1934496"/>
              <a:gd name="connsiteX2000" fmla="*/ 8143386 w 9922465"/>
              <a:gd name="connsiteY2000" fmla="*/ 855263 h 1934496"/>
              <a:gd name="connsiteX2001" fmla="*/ 8198578 w 9922465"/>
              <a:gd name="connsiteY2001" fmla="*/ 910454 h 1934496"/>
              <a:gd name="connsiteX2002" fmla="*/ 8143386 w 9922465"/>
              <a:gd name="connsiteY2002" fmla="*/ 965645 h 1934496"/>
              <a:gd name="connsiteX2003" fmla="*/ 8088194 w 9922465"/>
              <a:gd name="connsiteY2003" fmla="*/ 910454 h 1934496"/>
              <a:gd name="connsiteX2004" fmla="*/ 8143386 w 9922465"/>
              <a:gd name="connsiteY2004" fmla="*/ 855263 h 1934496"/>
              <a:gd name="connsiteX2005" fmla="*/ 8009752 w 9922465"/>
              <a:gd name="connsiteY2005" fmla="*/ 855263 h 1934496"/>
              <a:gd name="connsiteX2006" fmla="*/ 8064944 w 9922465"/>
              <a:gd name="connsiteY2006" fmla="*/ 910454 h 1934496"/>
              <a:gd name="connsiteX2007" fmla="*/ 8009752 w 9922465"/>
              <a:gd name="connsiteY2007" fmla="*/ 965645 h 1934496"/>
              <a:gd name="connsiteX2008" fmla="*/ 7954560 w 9922465"/>
              <a:gd name="connsiteY2008" fmla="*/ 910454 h 1934496"/>
              <a:gd name="connsiteX2009" fmla="*/ 8009752 w 9922465"/>
              <a:gd name="connsiteY2009" fmla="*/ 855263 h 1934496"/>
              <a:gd name="connsiteX2010" fmla="*/ 7876117 w 9922465"/>
              <a:gd name="connsiteY2010" fmla="*/ 855263 h 1934496"/>
              <a:gd name="connsiteX2011" fmla="*/ 7931309 w 9922465"/>
              <a:gd name="connsiteY2011" fmla="*/ 910454 h 1934496"/>
              <a:gd name="connsiteX2012" fmla="*/ 7876117 w 9922465"/>
              <a:gd name="connsiteY2012" fmla="*/ 965645 h 1934496"/>
              <a:gd name="connsiteX2013" fmla="*/ 7820925 w 9922465"/>
              <a:gd name="connsiteY2013" fmla="*/ 910454 h 1934496"/>
              <a:gd name="connsiteX2014" fmla="*/ 7876117 w 9922465"/>
              <a:gd name="connsiteY2014" fmla="*/ 855263 h 1934496"/>
              <a:gd name="connsiteX2015" fmla="*/ 7745822 w 9922465"/>
              <a:gd name="connsiteY2015" fmla="*/ 855263 h 1934496"/>
              <a:gd name="connsiteX2016" fmla="*/ 7801014 w 9922465"/>
              <a:gd name="connsiteY2016" fmla="*/ 910454 h 1934496"/>
              <a:gd name="connsiteX2017" fmla="*/ 7745822 w 9922465"/>
              <a:gd name="connsiteY2017" fmla="*/ 965645 h 1934496"/>
              <a:gd name="connsiteX2018" fmla="*/ 7690630 w 9922465"/>
              <a:gd name="connsiteY2018" fmla="*/ 910454 h 1934496"/>
              <a:gd name="connsiteX2019" fmla="*/ 7745822 w 9922465"/>
              <a:gd name="connsiteY2019" fmla="*/ 855263 h 1934496"/>
              <a:gd name="connsiteX2020" fmla="*/ 7608849 w 9922465"/>
              <a:gd name="connsiteY2020" fmla="*/ 855263 h 1934496"/>
              <a:gd name="connsiteX2021" fmla="*/ 7664041 w 9922465"/>
              <a:gd name="connsiteY2021" fmla="*/ 910454 h 1934496"/>
              <a:gd name="connsiteX2022" fmla="*/ 7608849 w 9922465"/>
              <a:gd name="connsiteY2022" fmla="*/ 965645 h 1934496"/>
              <a:gd name="connsiteX2023" fmla="*/ 7553657 w 9922465"/>
              <a:gd name="connsiteY2023" fmla="*/ 910454 h 1934496"/>
              <a:gd name="connsiteX2024" fmla="*/ 7608849 w 9922465"/>
              <a:gd name="connsiteY2024" fmla="*/ 855263 h 1934496"/>
              <a:gd name="connsiteX2025" fmla="*/ 7481895 w 9922465"/>
              <a:gd name="connsiteY2025" fmla="*/ 855263 h 1934496"/>
              <a:gd name="connsiteX2026" fmla="*/ 7537087 w 9922465"/>
              <a:gd name="connsiteY2026" fmla="*/ 910454 h 1934496"/>
              <a:gd name="connsiteX2027" fmla="*/ 7481895 w 9922465"/>
              <a:gd name="connsiteY2027" fmla="*/ 965645 h 1934496"/>
              <a:gd name="connsiteX2028" fmla="*/ 7426703 w 9922465"/>
              <a:gd name="connsiteY2028" fmla="*/ 910454 h 1934496"/>
              <a:gd name="connsiteX2029" fmla="*/ 7481895 w 9922465"/>
              <a:gd name="connsiteY2029" fmla="*/ 855263 h 1934496"/>
              <a:gd name="connsiteX2030" fmla="*/ 7341578 w 9922465"/>
              <a:gd name="connsiteY2030" fmla="*/ 855263 h 1934496"/>
              <a:gd name="connsiteX2031" fmla="*/ 7396770 w 9922465"/>
              <a:gd name="connsiteY2031" fmla="*/ 910454 h 1934496"/>
              <a:gd name="connsiteX2032" fmla="*/ 7341578 w 9922465"/>
              <a:gd name="connsiteY2032" fmla="*/ 965645 h 1934496"/>
              <a:gd name="connsiteX2033" fmla="*/ 7286386 w 9922465"/>
              <a:gd name="connsiteY2033" fmla="*/ 910454 h 1934496"/>
              <a:gd name="connsiteX2034" fmla="*/ 7341578 w 9922465"/>
              <a:gd name="connsiteY2034" fmla="*/ 855263 h 1934496"/>
              <a:gd name="connsiteX2035" fmla="*/ 7211285 w 9922465"/>
              <a:gd name="connsiteY2035" fmla="*/ 855263 h 1934496"/>
              <a:gd name="connsiteX2036" fmla="*/ 7266477 w 9922465"/>
              <a:gd name="connsiteY2036" fmla="*/ 910454 h 1934496"/>
              <a:gd name="connsiteX2037" fmla="*/ 7211285 w 9922465"/>
              <a:gd name="connsiteY2037" fmla="*/ 965645 h 1934496"/>
              <a:gd name="connsiteX2038" fmla="*/ 7156093 w 9922465"/>
              <a:gd name="connsiteY2038" fmla="*/ 910454 h 1934496"/>
              <a:gd name="connsiteX2039" fmla="*/ 7211285 w 9922465"/>
              <a:gd name="connsiteY2039" fmla="*/ 855263 h 1934496"/>
              <a:gd name="connsiteX2040" fmla="*/ 7080993 w 9922465"/>
              <a:gd name="connsiteY2040" fmla="*/ 855263 h 1934496"/>
              <a:gd name="connsiteX2041" fmla="*/ 7136185 w 9922465"/>
              <a:gd name="connsiteY2041" fmla="*/ 910454 h 1934496"/>
              <a:gd name="connsiteX2042" fmla="*/ 7080993 w 9922465"/>
              <a:gd name="connsiteY2042" fmla="*/ 965645 h 1934496"/>
              <a:gd name="connsiteX2043" fmla="*/ 7025801 w 9922465"/>
              <a:gd name="connsiteY2043" fmla="*/ 910454 h 1934496"/>
              <a:gd name="connsiteX2044" fmla="*/ 7080993 w 9922465"/>
              <a:gd name="connsiteY2044" fmla="*/ 855263 h 1934496"/>
              <a:gd name="connsiteX2045" fmla="*/ 6947357 w 9922465"/>
              <a:gd name="connsiteY2045" fmla="*/ 855263 h 1934496"/>
              <a:gd name="connsiteX2046" fmla="*/ 7002549 w 9922465"/>
              <a:gd name="connsiteY2046" fmla="*/ 910454 h 1934496"/>
              <a:gd name="connsiteX2047" fmla="*/ 6947357 w 9922465"/>
              <a:gd name="connsiteY2047" fmla="*/ 965645 h 1934496"/>
              <a:gd name="connsiteX2048" fmla="*/ 6892165 w 9922465"/>
              <a:gd name="connsiteY2048" fmla="*/ 910454 h 1934496"/>
              <a:gd name="connsiteX2049" fmla="*/ 6947357 w 9922465"/>
              <a:gd name="connsiteY2049" fmla="*/ 855263 h 1934496"/>
              <a:gd name="connsiteX2050" fmla="*/ 6817063 w 9922465"/>
              <a:gd name="connsiteY2050" fmla="*/ 855263 h 1934496"/>
              <a:gd name="connsiteX2051" fmla="*/ 6872255 w 9922465"/>
              <a:gd name="connsiteY2051" fmla="*/ 910454 h 1934496"/>
              <a:gd name="connsiteX2052" fmla="*/ 6817063 w 9922465"/>
              <a:gd name="connsiteY2052" fmla="*/ 965645 h 1934496"/>
              <a:gd name="connsiteX2053" fmla="*/ 6761871 w 9922465"/>
              <a:gd name="connsiteY2053" fmla="*/ 910454 h 1934496"/>
              <a:gd name="connsiteX2054" fmla="*/ 6817063 w 9922465"/>
              <a:gd name="connsiteY2054" fmla="*/ 855263 h 1934496"/>
              <a:gd name="connsiteX2055" fmla="*/ 6683430 w 9922465"/>
              <a:gd name="connsiteY2055" fmla="*/ 855263 h 1934496"/>
              <a:gd name="connsiteX2056" fmla="*/ 6738622 w 9922465"/>
              <a:gd name="connsiteY2056" fmla="*/ 910454 h 1934496"/>
              <a:gd name="connsiteX2057" fmla="*/ 6683430 w 9922465"/>
              <a:gd name="connsiteY2057" fmla="*/ 965645 h 1934496"/>
              <a:gd name="connsiteX2058" fmla="*/ 6628238 w 9922465"/>
              <a:gd name="connsiteY2058" fmla="*/ 910454 h 1934496"/>
              <a:gd name="connsiteX2059" fmla="*/ 6683430 w 9922465"/>
              <a:gd name="connsiteY2059" fmla="*/ 855263 h 1934496"/>
              <a:gd name="connsiteX2060" fmla="*/ 6553135 w 9922465"/>
              <a:gd name="connsiteY2060" fmla="*/ 855263 h 1934496"/>
              <a:gd name="connsiteX2061" fmla="*/ 6608327 w 9922465"/>
              <a:gd name="connsiteY2061" fmla="*/ 910454 h 1934496"/>
              <a:gd name="connsiteX2062" fmla="*/ 6553135 w 9922465"/>
              <a:gd name="connsiteY2062" fmla="*/ 965645 h 1934496"/>
              <a:gd name="connsiteX2063" fmla="*/ 6497943 w 9922465"/>
              <a:gd name="connsiteY2063" fmla="*/ 910454 h 1934496"/>
              <a:gd name="connsiteX2064" fmla="*/ 6553135 w 9922465"/>
              <a:gd name="connsiteY2064" fmla="*/ 855263 h 1934496"/>
              <a:gd name="connsiteX2065" fmla="*/ 6419502 w 9922465"/>
              <a:gd name="connsiteY2065" fmla="*/ 855263 h 1934496"/>
              <a:gd name="connsiteX2066" fmla="*/ 6474694 w 9922465"/>
              <a:gd name="connsiteY2066" fmla="*/ 910454 h 1934496"/>
              <a:gd name="connsiteX2067" fmla="*/ 6419502 w 9922465"/>
              <a:gd name="connsiteY2067" fmla="*/ 965645 h 1934496"/>
              <a:gd name="connsiteX2068" fmla="*/ 6364310 w 9922465"/>
              <a:gd name="connsiteY2068" fmla="*/ 910454 h 1934496"/>
              <a:gd name="connsiteX2069" fmla="*/ 6419502 w 9922465"/>
              <a:gd name="connsiteY2069" fmla="*/ 855263 h 1934496"/>
              <a:gd name="connsiteX2070" fmla="*/ 6289206 w 9922465"/>
              <a:gd name="connsiteY2070" fmla="*/ 855263 h 1934496"/>
              <a:gd name="connsiteX2071" fmla="*/ 6344398 w 9922465"/>
              <a:gd name="connsiteY2071" fmla="*/ 910454 h 1934496"/>
              <a:gd name="connsiteX2072" fmla="*/ 6289206 w 9922465"/>
              <a:gd name="connsiteY2072" fmla="*/ 965645 h 1934496"/>
              <a:gd name="connsiteX2073" fmla="*/ 6234014 w 9922465"/>
              <a:gd name="connsiteY2073" fmla="*/ 910454 h 1934496"/>
              <a:gd name="connsiteX2074" fmla="*/ 6289206 w 9922465"/>
              <a:gd name="connsiteY2074" fmla="*/ 855263 h 1934496"/>
              <a:gd name="connsiteX2075" fmla="*/ 6155571 w 9922465"/>
              <a:gd name="connsiteY2075" fmla="*/ 855263 h 1934496"/>
              <a:gd name="connsiteX2076" fmla="*/ 6210763 w 9922465"/>
              <a:gd name="connsiteY2076" fmla="*/ 910454 h 1934496"/>
              <a:gd name="connsiteX2077" fmla="*/ 6155571 w 9922465"/>
              <a:gd name="connsiteY2077" fmla="*/ 965645 h 1934496"/>
              <a:gd name="connsiteX2078" fmla="*/ 6100379 w 9922465"/>
              <a:gd name="connsiteY2078" fmla="*/ 910454 h 1934496"/>
              <a:gd name="connsiteX2079" fmla="*/ 6155571 w 9922465"/>
              <a:gd name="connsiteY2079" fmla="*/ 855263 h 1934496"/>
              <a:gd name="connsiteX2080" fmla="*/ 6021938 w 9922465"/>
              <a:gd name="connsiteY2080" fmla="*/ 855263 h 1934496"/>
              <a:gd name="connsiteX2081" fmla="*/ 6077130 w 9922465"/>
              <a:gd name="connsiteY2081" fmla="*/ 910454 h 1934496"/>
              <a:gd name="connsiteX2082" fmla="*/ 6021938 w 9922465"/>
              <a:gd name="connsiteY2082" fmla="*/ 965645 h 1934496"/>
              <a:gd name="connsiteX2083" fmla="*/ 5966746 w 9922465"/>
              <a:gd name="connsiteY2083" fmla="*/ 910454 h 1934496"/>
              <a:gd name="connsiteX2084" fmla="*/ 6021938 w 9922465"/>
              <a:gd name="connsiteY2084" fmla="*/ 855263 h 1934496"/>
              <a:gd name="connsiteX2085" fmla="*/ 5884961 w 9922465"/>
              <a:gd name="connsiteY2085" fmla="*/ 855263 h 1934496"/>
              <a:gd name="connsiteX2086" fmla="*/ 5940153 w 9922465"/>
              <a:gd name="connsiteY2086" fmla="*/ 910454 h 1934496"/>
              <a:gd name="connsiteX2087" fmla="*/ 5884961 w 9922465"/>
              <a:gd name="connsiteY2087" fmla="*/ 965645 h 1934496"/>
              <a:gd name="connsiteX2088" fmla="*/ 5829769 w 9922465"/>
              <a:gd name="connsiteY2088" fmla="*/ 910454 h 1934496"/>
              <a:gd name="connsiteX2089" fmla="*/ 5884961 w 9922465"/>
              <a:gd name="connsiteY2089" fmla="*/ 855263 h 1934496"/>
              <a:gd name="connsiteX2090" fmla="*/ 5754668 w 9922465"/>
              <a:gd name="connsiteY2090" fmla="*/ 855263 h 1934496"/>
              <a:gd name="connsiteX2091" fmla="*/ 5809860 w 9922465"/>
              <a:gd name="connsiteY2091" fmla="*/ 910454 h 1934496"/>
              <a:gd name="connsiteX2092" fmla="*/ 5754668 w 9922465"/>
              <a:gd name="connsiteY2092" fmla="*/ 965645 h 1934496"/>
              <a:gd name="connsiteX2093" fmla="*/ 5699476 w 9922465"/>
              <a:gd name="connsiteY2093" fmla="*/ 910454 h 1934496"/>
              <a:gd name="connsiteX2094" fmla="*/ 5754668 w 9922465"/>
              <a:gd name="connsiteY2094" fmla="*/ 855263 h 1934496"/>
              <a:gd name="connsiteX2095" fmla="*/ 5621034 w 9922465"/>
              <a:gd name="connsiteY2095" fmla="*/ 855263 h 1934496"/>
              <a:gd name="connsiteX2096" fmla="*/ 5676226 w 9922465"/>
              <a:gd name="connsiteY2096" fmla="*/ 910454 h 1934496"/>
              <a:gd name="connsiteX2097" fmla="*/ 5621034 w 9922465"/>
              <a:gd name="connsiteY2097" fmla="*/ 965645 h 1934496"/>
              <a:gd name="connsiteX2098" fmla="*/ 5565842 w 9922465"/>
              <a:gd name="connsiteY2098" fmla="*/ 910454 h 1934496"/>
              <a:gd name="connsiteX2099" fmla="*/ 5621034 w 9922465"/>
              <a:gd name="connsiteY2099" fmla="*/ 855263 h 1934496"/>
              <a:gd name="connsiteX2100" fmla="*/ 5487399 w 9922465"/>
              <a:gd name="connsiteY2100" fmla="*/ 855263 h 1934496"/>
              <a:gd name="connsiteX2101" fmla="*/ 5542591 w 9922465"/>
              <a:gd name="connsiteY2101" fmla="*/ 910454 h 1934496"/>
              <a:gd name="connsiteX2102" fmla="*/ 5487399 w 9922465"/>
              <a:gd name="connsiteY2102" fmla="*/ 965645 h 1934496"/>
              <a:gd name="connsiteX2103" fmla="*/ 5432207 w 9922465"/>
              <a:gd name="connsiteY2103" fmla="*/ 910454 h 1934496"/>
              <a:gd name="connsiteX2104" fmla="*/ 5487399 w 9922465"/>
              <a:gd name="connsiteY2104" fmla="*/ 855263 h 1934496"/>
              <a:gd name="connsiteX2105" fmla="*/ 5357105 w 9922465"/>
              <a:gd name="connsiteY2105" fmla="*/ 855263 h 1934496"/>
              <a:gd name="connsiteX2106" fmla="*/ 5412297 w 9922465"/>
              <a:gd name="connsiteY2106" fmla="*/ 910454 h 1934496"/>
              <a:gd name="connsiteX2107" fmla="*/ 5357105 w 9922465"/>
              <a:gd name="connsiteY2107" fmla="*/ 965645 h 1934496"/>
              <a:gd name="connsiteX2108" fmla="*/ 5301913 w 9922465"/>
              <a:gd name="connsiteY2108" fmla="*/ 910454 h 1934496"/>
              <a:gd name="connsiteX2109" fmla="*/ 5357105 w 9922465"/>
              <a:gd name="connsiteY2109" fmla="*/ 855263 h 1934496"/>
              <a:gd name="connsiteX2110" fmla="*/ 5223472 w 9922465"/>
              <a:gd name="connsiteY2110" fmla="*/ 855263 h 1934496"/>
              <a:gd name="connsiteX2111" fmla="*/ 5278664 w 9922465"/>
              <a:gd name="connsiteY2111" fmla="*/ 910454 h 1934496"/>
              <a:gd name="connsiteX2112" fmla="*/ 5223472 w 9922465"/>
              <a:gd name="connsiteY2112" fmla="*/ 965645 h 1934496"/>
              <a:gd name="connsiteX2113" fmla="*/ 5168280 w 9922465"/>
              <a:gd name="connsiteY2113" fmla="*/ 910454 h 1934496"/>
              <a:gd name="connsiteX2114" fmla="*/ 5223472 w 9922465"/>
              <a:gd name="connsiteY2114" fmla="*/ 855263 h 1934496"/>
              <a:gd name="connsiteX2115" fmla="*/ 5093178 w 9922465"/>
              <a:gd name="connsiteY2115" fmla="*/ 855263 h 1934496"/>
              <a:gd name="connsiteX2116" fmla="*/ 5148370 w 9922465"/>
              <a:gd name="connsiteY2116" fmla="*/ 910454 h 1934496"/>
              <a:gd name="connsiteX2117" fmla="*/ 5093178 w 9922465"/>
              <a:gd name="connsiteY2117" fmla="*/ 965645 h 1934496"/>
              <a:gd name="connsiteX2118" fmla="*/ 5037986 w 9922465"/>
              <a:gd name="connsiteY2118" fmla="*/ 910454 h 1934496"/>
              <a:gd name="connsiteX2119" fmla="*/ 5093178 w 9922465"/>
              <a:gd name="connsiteY2119" fmla="*/ 855263 h 1934496"/>
              <a:gd name="connsiteX2120" fmla="*/ 4161076 w 9922465"/>
              <a:gd name="connsiteY2120" fmla="*/ 855263 h 1934496"/>
              <a:gd name="connsiteX2121" fmla="*/ 4216268 w 9922465"/>
              <a:gd name="connsiteY2121" fmla="*/ 910454 h 1934496"/>
              <a:gd name="connsiteX2122" fmla="*/ 4161076 w 9922465"/>
              <a:gd name="connsiteY2122" fmla="*/ 965645 h 1934496"/>
              <a:gd name="connsiteX2123" fmla="*/ 4105884 w 9922465"/>
              <a:gd name="connsiteY2123" fmla="*/ 910454 h 1934496"/>
              <a:gd name="connsiteX2124" fmla="*/ 4161076 w 9922465"/>
              <a:gd name="connsiteY2124" fmla="*/ 855263 h 1934496"/>
              <a:gd name="connsiteX2125" fmla="*/ 3633218 w 9922465"/>
              <a:gd name="connsiteY2125" fmla="*/ 855263 h 1934496"/>
              <a:gd name="connsiteX2126" fmla="*/ 3688410 w 9922465"/>
              <a:gd name="connsiteY2126" fmla="*/ 910454 h 1934496"/>
              <a:gd name="connsiteX2127" fmla="*/ 3633218 w 9922465"/>
              <a:gd name="connsiteY2127" fmla="*/ 965645 h 1934496"/>
              <a:gd name="connsiteX2128" fmla="*/ 3578026 w 9922465"/>
              <a:gd name="connsiteY2128" fmla="*/ 910454 h 1934496"/>
              <a:gd name="connsiteX2129" fmla="*/ 3633218 w 9922465"/>
              <a:gd name="connsiteY2129" fmla="*/ 855263 h 1934496"/>
              <a:gd name="connsiteX2130" fmla="*/ 3499586 w 9922465"/>
              <a:gd name="connsiteY2130" fmla="*/ 855263 h 1934496"/>
              <a:gd name="connsiteX2131" fmla="*/ 3554778 w 9922465"/>
              <a:gd name="connsiteY2131" fmla="*/ 910454 h 1934496"/>
              <a:gd name="connsiteX2132" fmla="*/ 3499586 w 9922465"/>
              <a:gd name="connsiteY2132" fmla="*/ 965645 h 1934496"/>
              <a:gd name="connsiteX2133" fmla="*/ 3444394 w 9922465"/>
              <a:gd name="connsiteY2133" fmla="*/ 910454 h 1934496"/>
              <a:gd name="connsiteX2134" fmla="*/ 3499586 w 9922465"/>
              <a:gd name="connsiteY2134" fmla="*/ 855263 h 1934496"/>
              <a:gd name="connsiteX2135" fmla="*/ 3369290 w 9922465"/>
              <a:gd name="connsiteY2135" fmla="*/ 855263 h 1934496"/>
              <a:gd name="connsiteX2136" fmla="*/ 3424482 w 9922465"/>
              <a:gd name="connsiteY2136" fmla="*/ 910454 h 1934496"/>
              <a:gd name="connsiteX2137" fmla="*/ 3369290 w 9922465"/>
              <a:gd name="connsiteY2137" fmla="*/ 965645 h 1934496"/>
              <a:gd name="connsiteX2138" fmla="*/ 3314098 w 9922465"/>
              <a:gd name="connsiteY2138" fmla="*/ 910454 h 1934496"/>
              <a:gd name="connsiteX2139" fmla="*/ 3369290 w 9922465"/>
              <a:gd name="connsiteY2139" fmla="*/ 855263 h 1934496"/>
              <a:gd name="connsiteX2140" fmla="*/ 2834849 w 9922465"/>
              <a:gd name="connsiteY2140" fmla="*/ 855263 h 1934496"/>
              <a:gd name="connsiteX2141" fmla="*/ 2890040 w 9922465"/>
              <a:gd name="connsiteY2141" fmla="*/ 910454 h 1934496"/>
              <a:gd name="connsiteX2142" fmla="*/ 2834849 w 9922465"/>
              <a:gd name="connsiteY2142" fmla="*/ 965645 h 1934496"/>
              <a:gd name="connsiteX2143" fmla="*/ 2779655 w 9922465"/>
              <a:gd name="connsiteY2143" fmla="*/ 910454 h 1934496"/>
              <a:gd name="connsiteX2144" fmla="*/ 2834849 w 9922465"/>
              <a:gd name="connsiteY2144" fmla="*/ 855263 h 1934496"/>
              <a:gd name="connsiteX2145" fmla="*/ 2707895 w 9922465"/>
              <a:gd name="connsiteY2145" fmla="*/ 855263 h 1934496"/>
              <a:gd name="connsiteX2146" fmla="*/ 2763087 w 9922465"/>
              <a:gd name="connsiteY2146" fmla="*/ 910454 h 1934496"/>
              <a:gd name="connsiteX2147" fmla="*/ 2707895 w 9922465"/>
              <a:gd name="connsiteY2147" fmla="*/ 965645 h 1934496"/>
              <a:gd name="connsiteX2148" fmla="*/ 2652702 w 9922465"/>
              <a:gd name="connsiteY2148" fmla="*/ 910454 h 1934496"/>
              <a:gd name="connsiteX2149" fmla="*/ 2707895 w 9922465"/>
              <a:gd name="connsiteY2149" fmla="*/ 855263 h 1934496"/>
              <a:gd name="connsiteX2150" fmla="*/ 2570919 w 9922465"/>
              <a:gd name="connsiteY2150" fmla="*/ 855263 h 1934496"/>
              <a:gd name="connsiteX2151" fmla="*/ 2626110 w 9922465"/>
              <a:gd name="connsiteY2151" fmla="*/ 910454 h 1934496"/>
              <a:gd name="connsiteX2152" fmla="*/ 2570919 w 9922465"/>
              <a:gd name="connsiteY2152" fmla="*/ 965645 h 1934496"/>
              <a:gd name="connsiteX2153" fmla="*/ 2515724 w 9922465"/>
              <a:gd name="connsiteY2153" fmla="*/ 910454 h 1934496"/>
              <a:gd name="connsiteX2154" fmla="*/ 2570919 w 9922465"/>
              <a:gd name="connsiteY2154" fmla="*/ 855263 h 1934496"/>
              <a:gd name="connsiteX2155" fmla="*/ 2303651 w 9922465"/>
              <a:gd name="connsiteY2155" fmla="*/ 855263 h 1934496"/>
              <a:gd name="connsiteX2156" fmla="*/ 2358843 w 9922465"/>
              <a:gd name="connsiteY2156" fmla="*/ 910454 h 1934496"/>
              <a:gd name="connsiteX2157" fmla="*/ 2303651 w 9922465"/>
              <a:gd name="connsiteY2157" fmla="*/ 965645 h 1934496"/>
              <a:gd name="connsiteX2158" fmla="*/ 2248461 w 9922465"/>
              <a:gd name="connsiteY2158" fmla="*/ 910454 h 1934496"/>
              <a:gd name="connsiteX2159" fmla="*/ 2303651 w 9922465"/>
              <a:gd name="connsiteY2159" fmla="*/ 855263 h 1934496"/>
              <a:gd name="connsiteX2160" fmla="*/ 2173362 w 9922465"/>
              <a:gd name="connsiteY2160" fmla="*/ 855263 h 1934496"/>
              <a:gd name="connsiteX2161" fmla="*/ 2228554 w 9922465"/>
              <a:gd name="connsiteY2161" fmla="*/ 910454 h 1934496"/>
              <a:gd name="connsiteX2162" fmla="*/ 2173362 w 9922465"/>
              <a:gd name="connsiteY2162" fmla="*/ 965645 h 1934496"/>
              <a:gd name="connsiteX2163" fmla="*/ 2118170 w 9922465"/>
              <a:gd name="connsiteY2163" fmla="*/ 910454 h 1934496"/>
              <a:gd name="connsiteX2164" fmla="*/ 2173362 w 9922465"/>
              <a:gd name="connsiteY2164" fmla="*/ 855263 h 1934496"/>
              <a:gd name="connsiteX2165" fmla="*/ 2039725 w 9922465"/>
              <a:gd name="connsiteY2165" fmla="*/ 855263 h 1934496"/>
              <a:gd name="connsiteX2166" fmla="*/ 2094919 w 9922465"/>
              <a:gd name="connsiteY2166" fmla="*/ 910454 h 1934496"/>
              <a:gd name="connsiteX2167" fmla="*/ 2039725 w 9922465"/>
              <a:gd name="connsiteY2167" fmla="*/ 965645 h 1934496"/>
              <a:gd name="connsiteX2168" fmla="*/ 1984533 w 9922465"/>
              <a:gd name="connsiteY2168" fmla="*/ 910454 h 1934496"/>
              <a:gd name="connsiteX2169" fmla="*/ 2039725 w 9922465"/>
              <a:gd name="connsiteY2169" fmla="*/ 855263 h 1934496"/>
              <a:gd name="connsiteX2170" fmla="*/ 1909428 w 9922465"/>
              <a:gd name="connsiteY2170" fmla="*/ 855263 h 1934496"/>
              <a:gd name="connsiteX2171" fmla="*/ 1964620 w 9922465"/>
              <a:gd name="connsiteY2171" fmla="*/ 910454 h 1934496"/>
              <a:gd name="connsiteX2172" fmla="*/ 1909428 w 9922465"/>
              <a:gd name="connsiteY2172" fmla="*/ 965645 h 1934496"/>
              <a:gd name="connsiteX2173" fmla="*/ 1854234 w 9922465"/>
              <a:gd name="connsiteY2173" fmla="*/ 910454 h 1934496"/>
              <a:gd name="connsiteX2174" fmla="*/ 1909428 w 9922465"/>
              <a:gd name="connsiteY2174" fmla="*/ 855263 h 1934496"/>
              <a:gd name="connsiteX2175" fmla="*/ 1779130 w 9922465"/>
              <a:gd name="connsiteY2175" fmla="*/ 855263 h 1934496"/>
              <a:gd name="connsiteX2176" fmla="*/ 1834324 w 9922465"/>
              <a:gd name="connsiteY2176" fmla="*/ 910454 h 1934496"/>
              <a:gd name="connsiteX2177" fmla="*/ 1779130 w 9922465"/>
              <a:gd name="connsiteY2177" fmla="*/ 965645 h 1934496"/>
              <a:gd name="connsiteX2178" fmla="*/ 1723937 w 9922465"/>
              <a:gd name="connsiteY2178" fmla="*/ 910454 h 1934496"/>
              <a:gd name="connsiteX2179" fmla="*/ 1779130 w 9922465"/>
              <a:gd name="connsiteY2179" fmla="*/ 855263 h 1934496"/>
              <a:gd name="connsiteX2180" fmla="*/ 1645495 w 9922465"/>
              <a:gd name="connsiteY2180" fmla="*/ 855263 h 1934496"/>
              <a:gd name="connsiteX2181" fmla="*/ 1700693 w 9922465"/>
              <a:gd name="connsiteY2181" fmla="*/ 910454 h 1934496"/>
              <a:gd name="connsiteX2182" fmla="*/ 1645495 w 9922465"/>
              <a:gd name="connsiteY2182" fmla="*/ 965645 h 1934496"/>
              <a:gd name="connsiteX2183" fmla="*/ 1590303 w 9922465"/>
              <a:gd name="connsiteY2183" fmla="*/ 910454 h 1934496"/>
              <a:gd name="connsiteX2184" fmla="*/ 1645495 w 9922465"/>
              <a:gd name="connsiteY2184" fmla="*/ 855263 h 1934496"/>
              <a:gd name="connsiteX2185" fmla="*/ 1515206 w 9922465"/>
              <a:gd name="connsiteY2185" fmla="*/ 855263 h 1934496"/>
              <a:gd name="connsiteX2186" fmla="*/ 1570391 w 9922465"/>
              <a:gd name="connsiteY2186" fmla="*/ 910454 h 1934496"/>
              <a:gd name="connsiteX2187" fmla="*/ 1515206 w 9922465"/>
              <a:gd name="connsiteY2187" fmla="*/ 965645 h 1934496"/>
              <a:gd name="connsiteX2188" fmla="*/ 1460009 w 9922465"/>
              <a:gd name="connsiteY2188" fmla="*/ 910454 h 1934496"/>
              <a:gd name="connsiteX2189" fmla="*/ 1515206 w 9922465"/>
              <a:gd name="connsiteY2189" fmla="*/ 855263 h 1934496"/>
              <a:gd name="connsiteX2190" fmla="*/ 1381566 w 9922465"/>
              <a:gd name="connsiteY2190" fmla="*/ 855263 h 1934496"/>
              <a:gd name="connsiteX2191" fmla="*/ 1436758 w 9922465"/>
              <a:gd name="connsiteY2191" fmla="*/ 910454 h 1934496"/>
              <a:gd name="connsiteX2192" fmla="*/ 1381566 w 9922465"/>
              <a:gd name="connsiteY2192" fmla="*/ 965645 h 1934496"/>
              <a:gd name="connsiteX2193" fmla="*/ 1326375 w 9922465"/>
              <a:gd name="connsiteY2193" fmla="*/ 910454 h 1934496"/>
              <a:gd name="connsiteX2194" fmla="*/ 1381566 w 9922465"/>
              <a:gd name="connsiteY2194" fmla="*/ 855263 h 1934496"/>
              <a:gd name="connsiteX2195" fmla="*/ 1251271 w 9922465"/>
              <a:gd name="connsiteY2195" fmla="*/ 855263 h 1934496"/>
              <a:gd name="connsiteX2196" fmla="*/ 1306464 w 9922465"/>
              <a:gd name="connsiteY2196" fmla="*/ 910454 h 1934496"/>
              <a:gd name="connsiteX2197" fmla="*/ 1251271 w 9922465"/>
              <a:gd name="connsiteY2197" fmla="*/ 965645 h 1934496"/>
              <a:gd name="connsiteX2198" fmla="*/ 1196078 w 9922465"/>
              <a:gd name="connsiteY2198" fmla="*/ 910454 h 1934496"/>
              <a:gd name="connsiteX2199" fmla="*/ 1251271 w 9922465"/>
              <a:gd name="connsiteY2199" fmla="*/ 855263 h 1934496"/>
              <a:gd name="connsiteX2200" fmla="*/ 1117634 w 9922465"/>
              <a:gd name="connsiteY2200" fmla="*/ 855263 h 1934496"/>
              <a:gd name="connsiteX2201" fmla="*/ 1172828 w 9922465"/>
              <a:gd name="connsiteY2201" fmla="*/ 910454 h 1934496"/>
              <a:gd name="connsiteX2202" fmla="*/ 1117634 w 9922465"/>
              <a:gd name="connsiteY2202" fmla="*/ 965645 h 1934496"/>
              <a:gd name="connsiteX2203" fmla="*/ 1062440 w 9922465"/>
              <a:gd name="connsiteY2203" fmla="*/ 910454 h 1934496"/>
              <a:gd name="connsiteX2204" fmla="*/ 1117634 w 9922465"/>
              <a:gd name="connsiteY2204" fmla="*/ 855263 h 1934496"/>
              <a:gd name="connsiteX2205" fmla="*/ 980654 w 9922465"/>
              <a:gd name="connsiteY2205" fmla="*/ 855263 h 1934496"/>
              <a:gd name="connsiteX2206" fmla="*/ 1035848 w 9922465"/>
              <a:gd name="connsiteY2206" fmla="*/ 910454 h 1934496"/>
              <a:gd name="connsiteX2207" fmla="*/ 980654 w 9922465"/>
              <a:gd name="connsiteY2207" fmla="*/ 965645 h 1934496"/>
              <a:gd name="connsiteX2208" fmla="*/ 925460 w 9922465"/>
              <a:gd name="connsiteY2208" fmla="*/ 910454 h 1934496"/>
              <a:gd name="connsiteX2209" fmla="*/ 980654 w 9922465"/>
              <a:gd name="connsiteY2209" fmla="*/ 855263 h 1934496"/>
              <a:gd name="connsiteX2210" fmla="*/ 847016 w 9922465"/>
              <a:gd name="connsiteY2210" fmla="*/ 855263 h 1934496"/>
              <a:gd name="connsiteX2211" fmla="*/ 902209 w 9922465"/>
              <a:gd name="connsiteY2211" fmla="*/ 910454 h 1934496"/>
              <a:gd name="connsiteX2212" fmla="*/ 847016 w 9922465"/>
              <a:gd name="connsiteY2212" fmla="*/ 965645 h 1934496"/>
              <a:gd name="connsiteX2213" fmla="*/ 791816 w 9922465"/>
              <a:gd name="connsiteY2213" fmla="*/ 910454 h 1934496"/>
              <a:gd name="connsiteX2214" fmla="*/ 847016 w 9922465"/>
              <a:gd name="connsiteY2214" fmla="*/ 855263 h 1934496"/>
              <a:gd name="connsiteX2215" fmla="*/ 716709 w 9922465"/>
              <a:gd name="connsiteY2215" fmla="*/ 855263 h 1934496"/>
              <a:gd name="connsiteX2216" fmla="*/ 771907 w 9922465"/>
              <a:gd name="connsiteY2216" fmla="*/ 910454 h 1934496"/>
              <a:gd name="connsiteX2217" fmla="*/ 716709 w 9922465"/>
              <a:gd name="connsiteY2217" fmla="*/ 965645 h 1934496"/>
              <a:gd name="connsiteX2218" fmla="*/ 661522 w 9922465"/>
              <a:gd name="connsiteY2218" fmla="*/ 910454 h 1934496"/>
              <a:gd name="connsiteX2219" fmla="*/ 716709 w 9922465"/>
              <a:gd name="connsiteY2219" fmla="*/ 855263 h 1934496"/>
              <a:gd name="connsiteX2220" fmla="*/ 583074 w 9922465"/>
              <a:gd name="connsiteY2220" fmla="*/ 855263 h 1934496"/>
              <a:gd name="connsiteX2221" fmla="*/ 638268 w 9922465"/>
              <a:gd name="connsiteY2221" fmla="*/ 910454 h 1934496"/>
              <a:gd name="connsiteX2222" fmla="*/ 583074 w 9922465"/>
              <a:gd name="connsiteY2222" fmla="*/ 965645 h 1934496"/>
              <a:gd name="connsiteX2223" fmla="*/ 527881 w 9922465"/>
              <a:gd name="connsiteY2223" fmla="*/ 910454 h 1934496"/>
              <a:gd name="connsiteX2224" fmla="*/ 583074 w 9922465"/>
              <a:gd name="connsiteY2224" fmla="*/ 855263 h 1934496"/>
              <a:gd name="connsiteX2225" fmla="*/ 9867273 w 9922465"/>
              <a:gd name="connsiteY2225" fmla="*/ 855260 h 1934496"/>
              <a:gd name="connsiteX2226" fmla="*/ 9922465 w 9922465"/>
              <a:gd name="connsiteY2226" fmla="*/ 910451 h 1934496"/>
              <a:gd name="connsiteX2227" fmla="*/ 9867273 w 9922465"/>
              <a:gd name="connsiteY2227" fmla="*/ 965642 h 1934496"/>
              <a:gd name="connsiteX2228" fmla="*/ 9812081 w 9922465"/>
              <a:gd name="connsiteY2228" fmla="*/ 910451 h 1934496"/>
              <a:gd name="connsiteX2229" fmla="*/ 9867273 w 9922465"/>
              <a:gd name="connsiteY2229" fmla="*/ 855260 h 1934496"/>
              <a:gd name="connsiteX2230" fmla="*/ 9733637 w 9922465"/>
              <a:gd name="connsiteY2230" fmla="*/ 855260 h 1934496"/>
              <a:gd name="connsiteX2231" fmla="*/ 9788829 w 9922465"/>
              <a:gd name="connsiteY2231" fmla="*/ 910451 h 1934496"/>
              <a:gd name="connsiteX2232" fmla="*/ 9733637 w 9922465"/>
              <a:gd name="connsiteY2232" fmla="*/ 965642 h 1934496"/>
              <a:gd name="connsiteX2233" fmla="*/ 9678445 w 9922465"/>
              <a:gd name="connsiteY2233" fmla="*/ 910451 h 1934496"/>
              <a:gd name="connsiteX2234" fmla="*/ 9733637 w 9922465"/>
              <a:gd name="connsiteY2234" fmla="*/ 855260 h 1934496"/>
              <a:gd name="connsiteX2235" fmla="*/ 9603343 w 9922465"/>
              <a:gd name="connsiteY2235" fmla="*/ 855260 h 1934496"/>
              <a:gd name="connsiteX2236" fmla="*/ 9658535 w 9922465"/>
              <a:gd name="connsiteY2236" fmla="*/ 910451 h 1934496"/>
              <a:gd name="connsiteX2237" fmla="*/ 9603343 w 9922465"/>
              <a:gd name="connsiteY2237" fmla="*/ 965642 h 1934496"/>
              <a:gd name="connsiteX2238" fmla="*/ 9548151 w 9922465"/>
              <a:gd name="connsiteY2238" fmla="*/ 910451 h 1934496"/>
              <a:gd name="connsiteX2239" fmla="*/ 9603343 w 9922465"/>
              <a:gd name="connsiteY2239" fmla="*/ 855260 h 1934496"/>
              <a:gd name="connsiteX2240" fmla="*/ 449429 w 9922465"/>
              <a:gd name="connsiteY2240" fmla="*/ 855260 h 1934496"/>
              <a:gd name="connsiteX2241" fmla="*/ 504621 w 9922465"/>
              <a:gd name="connsiteY2241" fmla="*/ 910451 h 1934496"/>
              <a:gd name="connsiteX2242" fmla="*/ 449429 w 9922465"/>
              <a:gd name="connsiteY2242" fmla="*/ 965642 h 1934496"/>
              <a:gd name="connsiteX2243" fmla="*/ 394234 w 9922465"/>
              <a:gd name="connsiteY2243" fmla="*/ 910451 h 1934496"/>
              <a:gd name="connsiteX2244" fmla="*/ 449429 w 9922465"/>
              <a:gd name="connsiteY2244" fmla="*/ 855260 h 1934496"/>
              <a:gd name="connsiteX2245" fmla="*/ 319132 w 9922465"/>
              <a:gd name="connsiteY2245" fmla="*/ 855260 h 1934496"/>
              <a:gd name="connsiteX2246" fmla="*/ 374326 w 9922465"/>
              <a:gd name="connsiteY2246" fmla="*/ 910451 h 1934496"/>
              <a:gd name="connsiteX2247" fmla="*/ 319132 w 9922465"/>
              <a:gd name="connsiteY2247" fmla="*/ 965642 h 1934496"/>
              <a:gd name="connsiteX2248" fmla="*/ 263940 w 9922465"/>
              <a:gd name="connsiteY2248" fmla="*/ 910451 h 1934496"/>
              <a:gd name="connsiteX2249" fmla="*/ 319132 w 9922465"/>
              <a:gd name="connsiteY2249" fmla="*/ 855260 h 1934496"/>
              <a:gd name="connsiteX2250" fmla="*/ 185499 w 9922465"/>
              <a:gd name="connsiteY2250" fmla="*/ 855260 h 1934496"/>
              <a:gd name="connsiteX2251" fmla="*/ 240690 w 9922465"/>
              <a:gd name="connsiteY2251" fmla="*/ 910451 h 1934496"/>
              <a:gd name="connsiteX2252" fmla="*/ 185499 w 9922465"/>
              <a:gd name="connsiteY2252" fmla="*/ 965642 h 1934496"/>
              <a:gd name="connsiteX2253" fmla="*/ 130308 w 9922465"/>
              <a:gd name="connsiteY2253" fmla="*/ 910451 h 1934496"/>
              <a:gd name="connsiteX2254" fmla="*/ 185499 w 9922465"/>
              <a:gd name="connsiteY2254" fmla="*/ 855260 h 1934496"/>
              <a:gd name="connsiteX2255" fmla="*/ 9733637 w 9922465"/>
              <a:gd name="connsiteY2255" fmla="*/ 724970 h 1934496"/>
              <a:gd name="connsiteX2256" fmla="*/ 9788829 w 9922465"/>
              <a:gd name="connsiteY2256" fmla="*/ 780161 h 1934496"/>
              <a:gd name="connsiteX2257" fmla="*/ 9733637 w 9922465"/>
              <a:gd name="connsiteY2257" fmla="*/ 835352 h 1934496"/>
              <a:gd name="connsiteX2258" fmla="*/ 9678445 w 9922465"/>
              <a:gd name="connsiteY2258" fmla="*/ 780161 h 1934496"/>
              <a:gd name="connsiteX2259" fmla="*/ 9733637 w 9922465"/>
              <a:gd name="connsiteY2259" fmla="*/ 724970 h 1934496"/>
              <a:gd name="connsiteX2260" fmla="*/ 9603344 w 9922465"/>
              <a:gd name="connsiteY2260" fmla="*/ 724970 h 1934496"/>
              <a:gd name="connsiteX2261" fmla="*/ 9658536 w 9922465"/>
              <a:gd name="connsiteY2261" fmla="*/ 780161 h 1934496"/>
              <a:gd name="connsiteX2262" fmla="*/ 9603344 w 9922465"/>
              <a:gd name="connsiteY2262" fmla="*/ 835352 h 1934496"/>
              <a:gd name="connsiteX2263" fmla="*/ 9548152 w 9922465"/>
              <a:gd name="connsiteY2263" fmla="*/ 780161 h 1934496"/>
              <a:gd name="connsiteX2264" fmla="*/ 9603344 w 9922465"/>
              <a:gd name="connsiteY2264" fmla="*/ 724970 h 1934496"/>
              <a:gd name="connsiteX2265" fmla="*/ 9469710 w 9922465"/>
              <a:gd name="connsiteY2265" fmla="*/ 724970 h 1934496"/>
              <a:gd name="connsiteX2266" fmla="*/ 9524902 w 9922465"/>
              <a:gd name="connsiteY2266" fmla="*/ 780161 h 1934496"/>
              <a:gd name="connsiteX2267" fmla="*/ 9469710 w 9922465"/>
              <a:gd name="connsiteY2267" fmla="*/ 835352 h 1934496"/>
              <a:gd name="connsiteX2268" fmla="*/ 9414518 w 9922465"/>
              <a:gd name="connsiteY2268" fmla="*/ 780161 h 1934496"/>
              <a:gd name="connsiteX2269" fmla="*/ 9469710 w 9922465"/>
              <a:gd name="connsiteY2269" fmla="*/ 724970 h 1934496"/>
              <a:gd name="connsiteX2270" fmla="*/ 9336075 w 9922465"/>
              <a:gd name="connsiteY2270" fmla="*/ 724970 h 1934496"/>
              <a:gd name="connsiteX2271" fmla="*/ 9391267 w 9922465"/>
              <a:gd name="connsiteY2271" fmla="*/ 780161 h 1934496"/>
              <a:gd name="connsiteX2272" fmla="*/ 9336075 w 9922465"/>
              <a:gd name="connsiteY2272" fmla="*/ 835352 h 1934496"/>
              <a:gd name="connsiteX2273" fmla="*/ 9280883 w 9922465"/>
              <a:gd name="connsiteY2273" fmla="*/ 780161 h 1934496"/>
              <a:gd name="connsiteX2274" fmla="*/ 9336075 w 9922465"/>
              <a:gd name="connsiteY2274" fmla="*/ 724970 h 1934496"/>
              <a:gd name="connsiteX2275" fmla="*/ 9199100 w 9922465"/>
              <a:gd name="connsiteY2275" fmla="*/ 724970 h 1934496"/>
              <a:gd name="connsiteX2276" fmla="*/ 9254292 w 9922465"/>
              <a:gd name="connsiteY2276" fmla="*/ 780161 h 1934496"/>
              <a:gd name="connsiteX2277" fmla="*/ 9199100 w 9922465"/>
              <a:gd name="connsiteY2277" fmla="*/ 835352 h 1934496"/>
              <a:gd name="connsiteX2278" fmla="*/ 9143908 w 9922465"/>
              <a:gd name="connsiteY2278" fmla="*/ 780161 h 1934496"/>
              <a:gd name="connsiteX2279" fmla="*/ 9199100 w 9922465"/>
              <a:gd name="connsiteY2279" fmla="*/ 724970 h 1934496"/>
              <a:gd name="connsiteX2280" fmla="*/ 9068806 w 9922465"/>
              <a:gd name="connsiteY2280" fmla="*/ 724970 h 1934496"/>
              <a:gd name="connsiteX2281" fmla="*/ 9123998 w 9922465"/>
              <a:gd name="connsiteY2281" fmla="*/ 780161 h 1934496"/>
              <a:gd name="connsiteX2282" fmla="*/ 9068806 w 9922465"/>
              <a:gd name="connsiteY2282" fmla="*/ 835352 h 1934496"/>
              <a:gd name="connsiteX2283" fmla="*/ 9013614 w 9922465"/>
              <a:gd name="connsiteY2283" fmla="*/ 780161 h 1934496"/>
              <a:gd name="connsiteX2284" fmla="*/ 9068806 w 9922465"/>
              <a:gd name="connsiteY2284" fmla="*/ 724970 h 1934496"/>
              <a:gd name="connsiteX2285" fmla="*/ 8935170 w 9922465"/>
              <a:gd name="connsiteY2285" fmla="*/ 724970 h 1934496"/>
              <a:gd name="connsiteX2286" fmla="*/ 8990362 w 9922465"/>
              <a:gd name="connsiteY2286" fmla="*/ 780161 h 1934496"/>
              <a:gd name="connsiteX2287" fmla="*/ 8935170 w 9922465"/>
              <a:gd name="connsiteY2287" fmla="*/ 835352 h 1934496"/>
              <a:gd name="connsiteX2288" fmla="*/ 8879978 w 9922465"/>
              <a:gd name="connsiteY2288" fmla="*/ 780161 h 1934496"/>
              <a:gd name="connsiteX2289" fmla="*/ 8935170 w 9922465"/>
              <a:gd name="connsiteY2289" fmla="*/ 724970 h 1934496"/>
              <a:gd name="connsiteX2290" fmla="*/ 8801536 w 9922465"/>
              <a:gd name="connsiteY2290" fmla="*/ 724970 h 1934496"/>
              <a:gd name="connsiteX2291" fmla="*/ 8856728 w 9922465"/>
              <a:gd name="connsiteY2291" fmla="*/ 780161 h 1934496"/>
              <a:gd name="connsiteX2292" fmla="*/ 8801536 w 9922465"/>
              <a:gd name="connsiteY2292" fmla="*/ 835352 h 1934496"/>
              <a:gd name="connsiteX2293" fmla="*/ 8746344 w 9922465"/>
              <a:gd name="connsiteY2293" fmla="*/ 780161 h 1934496"/>
              <a:gd name="connsiteX2294" fmla="*/ 8801536 w 9922465"/>
              <a:gd name="connsiteY2294" fmla="*/ 724970 h 1934496"/>
              <a:gd name="connsiteX2295" fmla="*/ 8671243 w 9922465"/>
              <a:gd name="connsiteY2295" fmla="*/ 724970 h 1934496"/>
              <a:gd name="connsiteX2296" fmla="*/ 8726435 w 9922465"/>
              <a:gd name="connsiteY2296" fmla="*/ 780161 h 1934496"/>
              <a:gd name="connsiteX2297" fmla="*/ 8671243 w 9922465"/>
              <a:gd name="connsiteY2297" fmla="*/ 835352 h 1934496"/>
              <a:gd name="connsiteX2298" fmla="*/ 8616051 w 9922465"/>
              <a:gd name="connsiteY2298" fmla="*/ 780161 h 1934496"/>
              <a:gd name="connsiteX2299" fmla="*/ 8671243 w 9922465"/>
              <a:gd name="connsiteY2299" fmla="*/ 724970 h 1934496"/>
              <a:gd name="connsiteX2300" fmla="*/ 8537609 w 9922465"/>
              <a:gd name="connsiteY2300" fmla="*/ 724970 h 1934496"/>
              <a:gd name="connsiteX2301" fmla="*/ 8592801 w 9922465"/>
              <a:gd name="connsiteY2301" fmla="*/ 780161 h 1934496"/>
              <a:gd name="connsiteX2302" fmla="*/ 8537609 w 9922465"/>
              <a:gd name="connsiteY2302" fmla="*/ 835352 h 1934496"/>
              <a:gd name="connsiteX2303" fmla="*/ 8482417 w 9922465"/>
              <a:gd name="connsiteY2303" fmla="*/ 780161 h 1934496"/>
              <a:gd name="connsiteX2304" fmla="*/ 8537609 w 9922465"/>
              <a:gd name="connsiteY2304" fmla="*/ 724970 h 1934496"/>
              <a:gd name="connsiteX2305" fmla="*/ 8407318 w 9922465"/>
              <a:gd name="connsiteY2305" fmla="*/ 724970 h 1934496"/>
              <a:gd name="connsiteX2306" fmla="*/ 8462510 w 9922465"/>
              <a:gd name="connsiteY2306" fmla="*/ 780161 h 1934496"/>
              <a:gd name="connsiteX2307" fmla="*/ 8407318 w 9922465"/>
              <a:gd name="connsiteY2307" fmla="*/ 835352 h 1934496"/>
              <a:gd name="connsiteX2308" fmla="*/ 8352126 w 9922465"/>
              <a:gd name="connsiteY2308" fmla="*/ 780161 h 1934496"/>
              <a:gd name="connsiteX2309" fmla="*/ 8407318 w 9922465"/>
              <a:gd name="connsiteY2309" fmla="*/ 724970 h 1934496"/>
              <a:gd name="connsiteX2310" fmla="*/ 8273682 w 9922465"/>
              <a:gd name="connsiteY2310" fmla="*/ 724970 h 1934496"/>
              <a:gd name="connsiteX2311" fmla="*/ 8328874 w 9922465"/>
              <a:gd name="connsiteY2311" fmla="*/ 780161 h 1934496"/>
              <a:gd name="connsiteX2312" fmla="*/ 8273682 w 9922465"/>
              <a:gd name="connsiteY2312" fmla="*/ 835352 h 1934496"/>
              <a:gd name="connsiteX2313" fmla="*/ 8218490 w 9922465"/>
              <a:gd name="connsiteY2313" fmla="*/ 780161 h 1934496"/>
              <a:gd name="connsiteX2314" fmla="*/ 8273682 w 9922465"/>
              <a:gd name="connsiteY2314" fmla="*/ 724970 h 1934496"/>
              <a:gd name="connsiteX2315" fmla="*/ 8143386 w 9922465"/>
              <a:gd name="connsiteY2315" fmla="*/ 724970 h 1934496"/>
              <a:gd name="connsiteX2316" fmla="*/ 8198578 w 9922465"/>
              <a:gd name="connsiteY2316" fmla="*/ 780161 h 1934496"/>
              <a:gd name="connsiteX2317" fmla="*/ 8143386 w 9922465"/>
              <a:gd name="connsiteY2317" fmla="*/ 835352 h 1934496"/>
              <a:gd name="connsiteX2318" fmla="*/ 8088194 w 9922465"/>
              <a:gd name="connsiteY2318" fmla="*/ 780161 h 1934496"/>
              <a:gd name="connsiteX2319" fmla="*/ 8143386 w 9922465"/>
              <a:gd name="connsiteY2319" fmla="*/ 724970 h 1934496"/>
              <a:gd name="connsiteX2320" fmla="*/ 8009753 w 9922465"/>
              <a:gd name="connsiteY2320" fmla="*/ 724970 h 1934496"/>
              <a:gd name="connsiteX2321" fmla="*/ 8064945 w 9922465"/>
              <a:gd name="connsiteY2321" fmla="*/ 780161 h 1934496"/>
              <a:gd name="connsiteX2322" fmla="*/ 8009753 w 9922465"/>
              <a:gd name="connsiteY2322" fmla="*/ 835352 h 1934496"/>
              <a:gd name="connsiteX2323" fmla="*/ 7954561 w 9922465"/>
              <a:gd name="connsiteY2323" fmla="*/ 780161 h 1934496"/>
              <a:gd name="connsiteX2324" fmla="*/ 8009753 w 9922465"/>
              <a:gd name="connsiteY2324" fmla="*/ 724970 h 1934496"/>
              <a:gd name="connsiteX2325" fmla="*/ 7876118 w 9922465"/>
              <a:gd name="connsiteY2325" fmla="*/ 724970 h 1934496"/>
              <a:gd name="connsiteX2326" fmla="*/ 7931310 w 9922465"/>
              <a:gd name="connsiteY2326" fmla="*/ 780161 h 1934496"/>
              <a:gd name="connsiteX2327" fmla="*/ 7876118 w 9922465"/>
              <a:gd name="connsiteY2327" fmla="*/ 835352 h 1934496"/>
              <a:gd name="connsiteX2328" fmla="*/ 7820926 w 9922465"/>
              <a:gd name="connsiteY2328" fmla="*/ 780161 h 1934496"/>
              <a:gd name="connsiteX2329" fmla="*/ 7876118 w 9922465"/>
              <a:gd name="connsiteY2329" fmla="*/ 724970 h 1934496"/>
              <a:gd name="connsiteX2330" fmla="*/ 7745824 w 9922465"/>
              <a:gd name="connsiteY2330" fmla="*/ 724970 h 1934496"/>
              <a:gd name="connsiteX2331" fmla="*/ 7801016 w 9922465"/>
              <a:gd name="connsiteY2331" fmla="*/ 780161 h 1934496"/>
              <a:gd name="connsiteX2332" fmla="*/ 7745824 w 9922465"/>
              <a:gd name="connsiteY2332" fmla="*/ 835352 h 1934496"/>
              <a:gd name="connsiteX2333" fmla="*/ 7690632 w 9922465"/>
              <a:gd name="connsiteY2333" fmla="*/ 780161 h 1934496"/>
              <a:gd name="connsiteX2334" fmla="*/ 7745824 w 9922465"/>
              <a:gd name="connsiteY2334" fmla="*/ 724970 h 1934496"/>
              <a:gd name="connsiteX2335" fmla="*/ 7608850 w 9922465"/>
              <a:gd name="connsiteY2335" fmla="*/ 724970 h 1934496"/>
              <a:gd name="connsiteX2336" fmla="*/ 7664042 w 9922465"/>
              <a:gd name="connsiteY2336" fmla="*/ 780161 h 1934496"/>
              <a:gd name="connsiteX2337" fmla="*/ 7608850 w 9922465"/>
              <a:gd name="connsiteY2337" fmla="*/ 835352 h 1934496"/>
              <a:gd name="connsiteX2338" fmla="*/ 7553658 w 9922465"/>
              <a:gd name="connsiteY2338" fmla="*/ 780161 h 1934496"/>
              <a:gd name="connsiteX2339" fmla="*/ 7608850 w 9922465"/>
              <a:gd name="connsiteY2339" fmla="*/ 724970 h 1934496"/>
              <a:gd name="connsiteX2340" fmla="*/ 7481895 w 9922465"/>
              <a:gd name="connsiteY2340" fmla="*/ 724970 h 1934496"/>
              <a:gd name="connsiteX2341" fmla="*/ 7537087 w 9922465"/>
              <a:gd name="connsiteY2341" fmla="*/ 780161 h 1934496"/>
              <a:gd name="connsiteX2342" fmla="*/ 7481895 w 9922465"/>
              <a:gd name="connsiteY2342" fmla="*/ 835352 h 1934496"/>
              <a:gd name="connsiteX2343" fmla="*/ 7426703 w 9922465"/>
              <a:gd name="connsiteY2343" fmla="*/ 780161 h 1934496"/>
              <a:gd name="connsiteX2344" fmla="*/ 7481895 w 9922465"/>
              <a:gd name="connsiteY2344" fmla="*/ 724970 h 1934496"/>
              <a:gd name="connsiteX2345" fmla="*/ 7341579 w 9922465"/>
              <a:gd name="connsiteY2345" fmla="*/ 724970 h 1934496"/>
              <a:gd name="connsiteX2346" fmla="*/ 7396771 w 9922465"/>
              <a:gd name="connsiteY2346" fmla="*/ 780161 h 1934496"/>
              <a:gd name="connsiteX2347" fmla="*/ 7341579 w 9922465"/>
              <a:gd name="connsiteY2347" fmla="*/ 835352 h 1934496"/>
              <a:gd name="connsiteX2348" fmla="*/ 7286387 w 9922465"/>
              <a:gd name="connsiteY2348" fmla="*/ 780161 h 1934496"/>
              <a:gd name="connsiteX2349" fmla="*/ 7341579 w 9922465"/>
              <a:gd name="connsiteY2349" fmla="*/ 724970 h 1934496"/>
              <a:gd name="connsiteX2350" fmla="*/ 7211286 w 9922465"/>
              <a:gd name="connsiteY2350" fmla="*/ 724970 h 1934496"/>
              <a:gd name="connsiteX2351" fmla="*/ 7266478 w 9922465"/>
              <a:gd name="connsiteY2351" fmla="*/ 780161 h 1934496"/>
              <a:gd name="connsiteX2352" fmla="*/ 7211286 w 9922465"/>
              <a:gd name="connsiteY2352" fmla="*/ 835352 h 1934496"/>
              <a:gd name="connsiteX2353" fmla="*/ 7156094 w 9922465"/>
              <a:gd name="connsiteY2353" fmla="*/ 780161 h 1934496"/>
              <a:gd name="connsiteX2354" fmla="*/ 7211286 w 9922465"/>
              <a:gd name="connsiteY2354" fmla="*/ 724970 h 1934496"/>
              <a:gd name="connsiteX2355" fmla="*/ 7080994 w 9922465"/>
              <a:gd name="connsiteY2355" fmla="*/ 724970 h 1934496"/>
              <a:gd name="connsiteX2356" fmla="*/ 7136186 w 9922465"/>
              <a:gd name="connsiteY2356" fmla="*/ 780161 h 1934496"/>
              <a:gd name="connsiteX2357" fmla="*/ 7080994 w 9922465"/>
              <a:gd name="connsiteY2357" fmla="*/ 835352 h 1934496"/>
              <a:gd name="connsiteX2358" fmla="*/ 7025802 w 9922465"/>
              <a:gd name="connsiteY2358" fmla="*/ 780161 h 1934496"/>
              <a:gd name="connsiteX2359" fmla="*/ 7080994 w 9922465"/>
              <a:gd name="connsiteY2359" fmla="*/ 724970 h 1934496"/>
              <a:gd name="connsiteX2360" fmla="*/ 6947358 w 9922465"/>
              <a:gd name="connsiteY2360" fmla="*/ 724970 h 1934496"/>
              <a:gd name="connsiteX2361" fmla="*/ 7002550 w 9922465"/>
              <a:gd name="connsiteY2361" fmla="*/ 780161 h 1934496"/>
              <a:gd name="connsiteX2362" fmla="*/ 6947358 w 9922465"/>
              <a:gd name="connsiteY2362" fmla="*/ 835352 h 1934496"/>
              <a:gd name="connsiteX2363" fmla="*/ 6892166 w 9922465"/>
              <a:gd name="connsiteY2363" fmla="*/ 780161 h 1934496"/>
              <a:gd name="connsiteX2364" fmla="*/ 6947358 w 9922465"/>
              <a:gd name="connsiteY2364" fmla="*/ 724970 h 1934496"/>
              <a:gd name="connsiteX2365" fmla="*/ 6817064 w 9922465"/>
              <a:gd name="connsiteY2365" fmla="*/ 724970 h 1934496"/>
              <a:gd name="connsiteX2366" fmla="*/ 6872256 w 9922465"/>
              <a:gd name="connsiteY2366" fmla="*/ 780161 h 1934496"/>
              <a:gd name="connsiteX2367" fmla="*/ 6817064 w 9922465"/>
              <a:gd name="connsiteY2367" fmla="*/ 835352 h 1934496"/>
              <a:gd name="connsiteX2368" fmla="*/ 6761872 w 9922465"/>
              <a:gd name="connsiteY2368" fmla="*/ 780161 h 1934496"/>
              <a:gd name="connsiteX2369" fmla="*/ 6817064 w 9922465"/>
              <a:gd name="connsiteY2369" fmla="*/ 724970 h 1934496"/>
              <a:gd name="connsiteX2370" fmla="*/ 6683431 w 9922465"/>
              <a:gd name="connsiteY2370" fmla="*/ 724970 h 1934496"/>
              <a:gd name="connsiteX2371" fmla="*/ 6738623 w 9922465"/>
              <a:gd name="connsiteY2371" fmla="*/ 780161 h 1934496"/>
              <a:gd name="connsiteX2372" fmla="*/ 6683431 w 9922465"/>
              <a:gd name="connsiteY2372" fmla="*/ 835352 h 1934496"/>
              <a:gd name="connsiteX2373" fmla="*/ 6628239 w 9922465"/>
              <a:gd name="connsiteY2373" fmla="*/ 780161 h 1934496"/>
              <a:gd name="connsiteX2374" fmla="*/ 6683431 w 9922465"/>
              <a:gd name="connsiteY2374" fmla="*/ 724970 h 1934496"/>
              <a:gd name="connsiteX2375" fmla="*/ 6553137 w 9922465"/>
              <a:gd name="connsiteY2375" fmla="*/ 724970 h 1934496"/>
              <a:gd name="connsiteX2376" fmla="*/ 6608329 w 9922465"/>
              <a:gd name="connsiteY2376" fmla="*/ 780161 h 1934496"/>
              <a:gd name="connsiteX2377" fmla="*/ 6553137 w 9922465"/>
              <a:gd name="connsiteY2377" fmla="*/ 835352 h 1934496"/>
              <a:gd name="connsiteX2378" fmla="*/ 6497945 w 9922465"/>
              <a:gd name="connsiteY2378" fmla="*/ 780161 h 1934496"/>
              <a:gd name="connsiteX2379" fmla="*/ 6553137 w 9922465"/>
              <a:gd name="connsiteY2379" fmla="*/ 724970 h 1934496"/>
              <a:gd name="connsiteX2380" fmla="*/ 6419503 w 9922465"/>
              <a:gd name="connsiteY2380" fmla="*/ 724970 h 1934496"/>
              <a:gd name="connsiteX2381" fmla="*/ 6474695 w 9922465"/>
              <a:gd name="connsiteY2381" fmla="*/ 780161 h 1934496"/>
              <a:gd name="connsiteX2382" fmla="*/ 6419503 w 9922465"/>
              <a:gd name="connsiteY2382" fmla="*/ 835352 h 1934496"/>
              <a:gd name="connsiteX2383" fmla="*/ 6364311 w 9922465"/>
              <a:gd name="connsiteY2383" fmla="*/ 780161 h 1934496"/>
              <a:gd name="connsiteX2384" fmla="*/ 6419503 w 9922465"/>
              <a:gd name="connsiteY2384" fmla="*/ 724970 h 1934496"/>
              <a:gd name="connsiteX2385" fmla="*/ 6289207 w 9922465"/>
              <a:gd name="connsiteY2385" fmla="*/ 724970 h 1934496"/>
              <a:gd name="connsiteX2386" fmla="*/ 6344399 w 9922465"/>
              <a:gd name="connsiteY2386" fmla="*/ 780161 h 1934496"/>
              <a:gd name="connsiteX2387" fmla="*/ 6289207 w 9922465"/>
              <a:gd name="connsiteY2387" fmla="*/ 835352 h 1934496"/>
              <a:gd name="connsiteX2388" fmla="*/ 6234015 w 9922465"/>
              <a:gd name="connsiteY2388" fmla="*/ 780161 h 1934496"/>
              <a:gd name="connsiteX2389" fmla="*/ 6289207 w 9922465"/>
              <a:gd name="connsiteY2389" fmla="*/ 724970 h 1934496"/>
              <a:gd name="connsiteX2390" fmla="*/ 6155573 w 9922465"/>
              <a:gd name="connsiteY2390" fmla="*/ 724970 h 1934496"/>
              <a:gd name="connsiteX2391" fmla="*/ 6210765 w 9922465"/>
              <a:gd name="connsiteY2391" fmla="*/ 780161 h 1934496"/>
              <a:gd name="connsiteX2392" fmla="*/ 6155573 w 9922465"/>
              <a:gd name="connsiteY2392" fmla="*/ 835352 h 1934496"/>
              <a:gd name="connsiteX2393" fmla="*/ 6100381 w 9922465"/>
              <a:gd name="connsiteY2393" fmla="*/ 780161 h 1934496"/>
              <a:gd name="connsiteX2394" fmla="*/ 6155573 w 9922465"/>
              <a:gd name="connsiteY2394" fmla="*/ 724970 h 1934496"/>
              <a:gd name="connsiteX2395" fmla="*/ 5621035 w 9922465"/>
              <a:gd name="connsiteY2395" fmla="*/ 724970 h 1934496"/>
              <a:gd name="connsiteX2396" fmla="*/ 5676227 w 9922465"/>
              <a:gd name="connsiteY2396" fmla="*/ 780161 h 1934496"/>
              <a:gd name="connsiteX2397" fmla="*/ 5621035 w 9922465"/>
              <a:gd name="connsiteY2397" fmla="*/ 835352 h 1934496"/>
              <a:gd name="connsiteX2398" fmla="*/ 5565843 w 9922465"/>
              <a:gd name="connsiteY2398" fmla="*/ 780161 h 1934496"/>
              <a:gd name="connsiteX2399" fmla="*/ 5621035 w 9922465"/>
              <a:gd name="connsiteY2399" fmla="*/ 724970 h 1934496"/>
              <a:gd name="connsiteX2400" fmla="*/ 5487399 w 9922465"/>
              <a:gd name="connsiteY2400" fmla="*/ 724970 h 1934496"/>
              <a:gd name="connsiteX2401" fmla="*/ 5542591 w 9922465"/>
              <a:gd name="connsiteY2401" fmla="*/ 780161 h 1934496"/>
              <a:gd name="connsiteX2402" fmla="*/ 5487399 w 9922465"/>
              <a:gd name="connsiteY2402" fmla="*/ 835352 h 1934496"/>
              <a:gd name="connsiteX2403" fmla="*/ 5432207 w 9922465"/>
              <a:gd name="connsiteY2403" fmla="*/ 780161 h 1934496"/>
              <a:gd name="connsiteX2404" fmla="*/ 5487399 w 9922465"/>
              <a:gd name="connsiteY2404" fmla="*/ 724970 h 1934496"/>
              <a:gd name="connsiteX2405" fmla="*/ 5357106 w 9922465"/>
              <a:gd name="connsiteY2405" fmla="*/ 724970 h 1934496"/>
              <a:gd name="connsiteX2406" fmla="*/ 5412298 w 9922465"/>
              <a:gd name="connsiteY2406" fmla="*/ 780161 h 1934496"/>
              <a:gd name="connsiteX2407" fmla="*/ 5357106 w 9922465"/>
              <a:gd name="connsiteY2407" fmla="*/ 835352 h 1934496"/>
              <a:gd name="connsiteX2408" fmla="*/ 5301914 w 9922465"/>
              <a:gd name="connsiteY2408" fmla="*/ 780161 h 1934496"/>
              <a:gd name="connsiteX2409" fmla="*/ 5357106 w 9922465"/>
              <a:gd name="connsiteY2409" fmla="*/ 724970 h 1934496"/>
              <a:gd name="connsiteX2410" fmla="*/ 5223473 w 9922465"/>
              <a:gd name="connsiteY2410" fmla="*/ 724970 h 1934496"/>
              <a:gd name="connsiteX2411" fmla="*/ 5278665 w 9922465"/>
              <a:gd name="connsiteY2411" fmla="*/ 780161 h 1934496"/>
              <a:gd name="connsiteX2412" fmla="*/ 5223473 w 9922465"/>
              <a:gd name="connsiteY2412" fmla="*/ 835352 h 1934496"/>
              <a:gd name="connsiteX2413" fmla="*/ 5168281 w 9922465"/>
              <a:gd name="connsiteY2413" fmla="*/ 780161 h 1934496"/>
              <a:gd name="connsiteX2414" fmla="*/ 5223473 w 9922465"/>
              <a:gd name="connsiteY2414" fmla="*/ 724970 h 1934496"/>
              <a:gd name="connsiteX2415" fmla="*/ 5093178 w 9922465"/>
              <a:gd name="connsiteY2415" fmla="*/ 724970 h 1934496"/>
              <a:gd name="connsiteX2416" fmla="*/ 5148370 w 9922465"/>
              <a:gd name="connsiteY2416" fmla="*/ 780161 h 1934496"/>
              <a:gd name="connsiteX2417" fmla="*/ 5093178 w 9922465"/>
              <a:gd name="connsiteY2417" fmla="*/ 835352 h 1934496"/>
              <a:gd name="connsiteX2418" fmla="*/ 5037986 w 9922465"/>
              <a:gd name="connsiteY2418" fmla="*/ 780161 h 1934496"/>
              <a:gd name="connsiteX2419" fmla="*/ 5093178 w 9922465"/>
              <a:gd name="connsiteY2419" fmla="*/ 724970 h 1934496"/>
              <a:gd name="connsiteX2420" fmla="*/ 3897148 w 9922465"/>
              <a:gd name="connsiteY2420" fmla="*/ 724970 h 1934496"/>
              <a:gd name="connsiteX2421" fmla="*/ 3952340 w 9922465"/>
              <a:gd name="connsiteY2421" fmla="*/ 780161 h 1934496"/>
              <a:gd name="connsiteX2422" fmla="*/ 3897148 w 9922465"/>
              <a:gd name="connsiteY2422" fmla="*/ 835352 h 1934496"/>
              <a:gd name="connsiteX2423" fmla="*/ 3841956 w 9922465"/>
              <a:gd name="connsiteY2423" fmla="*/ 780161 h 1934496"/>
              <a:gd name="connsiteX2424" fmla="*/ 3897148 w 9922465"/>
              <a:gd name="connsiteY2424" fmla="*/ 724970 h 1934496"/>
              <a:gd name="connsiteX2425" fmla="*/ 3763514 w 9922465"/>
              <a:gd name="connsiteY2425" fmla="*/ 724970 h 1934496"/>
              <a:gd name="connsiteX2426" fmla="*/ 3818706 w 9922465"/>
              <a:gd name="connsiteY2426" fmla="*/ 780161 h 1934496"/>
              <a:gd name="connsiteX2427" fmla="*/ 3763514 w 9922465"/>
              <a:gd name="connsiteY2427" fmla="*/ 835352 h 1934496"/>
              <a:gd name="connsiteX2428" fmla="*/ 3708322 w 9922465"/>
              <a:gd name="connsiteY2428" fmla="*/ 780161 h 1934496"/>
              <a:gd name="connsiteX2429" fmla="*/ 3763514 w 9922465"/>
              <a:gd name="connsiteY2429" fmla="*/ 724970 h 1934496"/>
              <a:gd name="connsiteX2430" fmla="*/ 3633221 w 9922465"/>
              <a:gd name="connsiteY2430" fmla="*/ 724970 h 1934496"/>
              <a:gd name="connsiteX2431" fmla="*/ 3688413 w 9922465"/>
              <a:gd name="connsiteY2431" fmla="*/ 780161 h 1934496"/>
              <a:gd name="connsiteX2432" fmla="*/ 3633221 w 9922465"/>
              <a:gd name="connsiteY2432" fmla="*/ 835352 h 1934496"/>
              <a:gd name="connsiteX2433" fmla="*/ 3578029 w 9922465"/>
              <a:gd name="connsiteY2433" fmla="*/ 780161 h 1934496"/>
              <a:gd name="connsiteX2434" fmla="*/ 3633221 w 9922465"/>
              <a:gd name="connsiteY2434" fmla="*/ 724970 h 1934496"/>
              <a:gd name="connsiteX2435" fmla="*/ 3499586 w 9922465"/>
              <a:gd name="connsiteY2435" fmla="*/ 724970 h 1934496"/>
              <a:gd name="connsiteX2436" fmla="*/ 3554778 w 9922465"/>
              <a:gd name="connsiteY2436" fmla="*/ 780161 h 1934496"/>
              <a:gd name="connsiteX2437" fmla="*/ 3499586 w 9922465"/>
              <a:gd name="connsiteY2437" fmla="*/ 835352 h 1934496"/>
              <a:gd name="connsiteX2438" fmla="*/ 3444394 w 9922465"/>
              <a:gd name="connsiteY2438" fmla="*/ 780161 h 1934496"/>
              <a:gd name="connsiteX2439" fmla="*/ 3499586 w 9922465"/>
              <a:gd name="connsiteY2439" fmla="*/ 724970 h 1934496"/>
              <a:gd name="connsiteX2440" fmla="*/ 3369292 w 9922465"/>
              <a:gd name="connsiteY2440" fmla="*/ 724970 h 1934496"/>
              <a:gd name="connsiteX2441" fmla="*/ 3424484 w 9922465"/>
              <a:gd name="connsiteY2441" fmla="*/ 780161 h 1934496"/>
              <a:gd name="connsiteX2442" fmla="*/ 3369292 w 9922465"/>
              <a:gd name="connsiteY2442" fmla="*/ 835352 h 1934496"/>
              <a:gd name="connsiteX2443" fmla="*/ 3314100 w 9922465"/>
              <a:gd name="connsiteY2443" fmla="*/ 780161 h 1934496"/>
              <a:gd name="connsiteX2444" fmla="*/ 3369292 w 9922465"/>
              <a:gd name="connsiteY2444" fmla="*/ 724970 h 1934496"/>
              <a:gd name="connsiteX2445" fmla="*/ 2834856 w 9922465"/>
              <a:gd name="connsiteY2445" fmla="*/ 724970 h 1934496"/>
              <a:gd name="connsiteX2446" fmla="*/ 2890049 w 9922465"/>
              <a:gd name="connsiteY2446" fmla="*/ 780161 h 1934496"/>
              <a:gd name="connsiteX2447" fmla="*/ 2834856 w 9922465"/>
              <a:gd name="connsiteY2447" fmla="*/ 835352 h 1934496"/>
              <a:gd name="connsiteX2448" fmla="*/ 2779665 w 9922465"/>
              <a:gd name="connsiteY2448" fmla="*/ 780161 h 1934496"/>
              <a:gd name="connsiteX2449" fmla="*/ 2834856 w 9922465"/>
              <a:gd name="connsiteY2449" fmla="*/ 724970 h 1934496"/>
              <a:gd name="connsiteX2450" fmla="*/ 2707901 w 9922465"/>
              <a:gd name="connsiteY2450" fmla="*/ 724970 h 1934496"/>
              <a:gd name="connsiteX2451" fmla="*/ 2763094 w 9922465"/>
              <a:gd name="connsiteY2451" fmla="*/ 780161 h 1934496"/>
              <a:gd name="connsiteX2452" fmla="*/ 2707901 w 9922465"/>
              <a:gd name="connsiteY2452" fmla="*/ 835352 h 1934496"/>
              <a:gd name="connsiteX2453" fmla="*/ 2652711 w 9922465"/>
              <a:gd name="connsiteY2453" fmla="*/ 780161 h 1934496"/>
              <a:gd name="connsiteX2454" fmla="*/ 2707901 w 9922465"/>
              <a:gd name="connsiteY2454" fmla="*/ 724970 h 1934496"/>
              <a:gd name="connsiteX2455" fmla="*/ 2570929 w 9922465"/>
              <a:gd name="connsiteY2455" fmla="*/ 724970 h 1934496"/>
              <a:gd name="connsiteX2456" fmla="*/ 2626122 w 9922465"/>
              <a:gd name="connsiteY2456" fmla="*/ 780161 h 1934496"/>
              <a:gd name="connsiteX2457" fmla="*/ 2570929 w 9922465"/>
              <a:gd name="connsiteY2457" fmla="*/ 835352 h 1934496"/>
              <a:gd name="connsiteX2458" fmla="*/ 2515735 w 9922465"/>
              <a:gd name="connsiteY2458" fmla="*/ 780161 h 1934496"/>
              <a:gd name="connsiteX2459" fmla="*/ 2570929 w 9922465"/>
              <a:gd name="connsiteY2459" fmla="*/ 724970 h 1934496"/>
              <a:gd name="connsiteX2460" fmla="*/ 2437294 w 9922465"/>
              <a:gd name="connsiteY2460" fmla="*/ 724970 h 1934496"/>
              <a:gd name="connsiteX2461" fmla="*/ 2492487 w 9922465"/>
              <a:gd name="connsiteY2461" fmla="*/ 780161 h 1934496"/>
              <a:gd name="connsiteX2462" fmla="*/ 2437294 w 9922465"/>
              <a:gd name="connsiteY2462" fmla="*/ 835352 h 1934496"/>
              <a:gd name="connsiteX2463" fmla="*/ 2382104 w 9922465"/>
              <a:gd name="connsiteY2463" fmla="*/ 780161 h 1934496"/>
              <a:gd name="connsiteX2464" fmla="*/ 2437294 w 9922465"/>
              <a:gd name="connsiteY2464" fmla="*/ 724970 h 1934496"/>
              <a:gd name="connsiteX2465" fmla="*/ 2303662 w 9922465"/>
              <a:gd name="connsiteY2465" fmla="*/ 724970 h 1934496"/>
              <a:gd name="connsiteX2466" fmla="*/ 2358853 w 9922465"/>
              <a:gd name="connsiteY2466" fmla="*/ 780161 h 1934496"/>
              <a:gd name="connsiteX2467" fmla="*/ 2303662 w 9922465"/>
              <a:gd name="connsiteY2467" fmla="*/ 835352 h 1934496"/>
              <a:gd name="connsiteX2468" fmla="*/ 2248471 w 9922465"/>
              <a:gd name="connsiteY2468" fmla="*/ 780161 h 1934496"/>
              <a:gd name="connsiteX2469" fmla="*/ 2303662 w 9922465"/>
              <a:gd name="connsiteY2469" fmla="*/ 724970 h 1934496"/>
              <a:gd name="connsiteX2470" fmla="*/ 2173371 w 9922465"/>
              <a:gd name="connsiteY2470" fmla="*/ 724970 h 1934496"/>
              <a:gd name="connsiteX2471" fmla="*/ 2228562 w 9922465"/>
              <a:gd name="connsiteY2471" fmla="*/ 780161 h 1934496"/>
              <a:gd name="connsiteX2472" fmla="*/ 2173371 w 9922465"/>
              <a:gd name="connsiteY2472" fmla="*/ 835352 h 1934496"/>
              <a:gd name="connsiteX2473" fmla="*/ 2118177 w 9922465"/>
              <a:gd name="connsiteY2473" fmla="*/ 780161 h 1934496"/>
              <a:gd name="connsiteX2474" fmla="*/ 2173371 w 9922465"/>
              <a:gd name="connsiteY2474" fmla="*/ 724970 h 1934496"/>
              <a:gd name="connsiteX2475" fmla="*/ 2039733 w 9922465"/>
              <a:gd name="connsiteY2475" fmla="*/ 724970 h 1934496"/>
              <a:gd name="connsiteX2476" fmla="*/ 2094927 w 9922465"/>
              <a:gd name="connsiteY2476" fmla="*/ 780161 h 1934496"/>
              <a:gd name="connsiteX2477" fmla="*/ 2039733 w 9922465"/>
              <a:gd name="connsiteY2477" fmla="*/ 835352 h 1934496"/>
              <a:gd name="connsiteX2478" fmla="*/ 1984539 w 9922465"/>
              <a:gd name="connsiteY2478" fmla="*/ 780161 h 1934496"/>
              <a:gd name="connsiteX2479" fmla="*/ 2039733 w 9922465"/>
              <a:gd name="connsiteY2479" fmla="*/ 724970 h 1934496"/>
              <a:gd name="connsiteX2480" fmla="*/ 1909436 w 9922465"/>
              <a:gd name="connsiteY2480" fmla="*/ 724970 h 1934496"/>
              <a:gd name="connsiteX2481" fmla="*/ 1964630 w 9922465"/>
              <a:gd name="connsiteY2481" fmla="*/ 780161 h 1934496"/>
              <a:gd name="connsiteX2482" fmla="*/ 1909436 w 9922465"/>
              <a:gd name="connsiteY2482" fmla="*/ 835352 h 1934496"/>
              <a:gd name="connsiteX2483" fmla="*/ 1854243 w 9922465"/>
              <a:gd name="connsiteY2483" fmla="*/ 780161 h 1934496"/>
              <a:gd name="connsiteX2484" fmla="*/ 1909436 w 9922465"/>
              <a:gd name="connsiteY2484" fmla="*/ 724970 h 1934496"/>
              <a:gd name="connsiteX2485" fmla="*/ 1779142 w 9922465"/>
              <a:gd name="connsiteY2485" fmla="*/ 724970 h 1934496"/>
              <a:gd name="connsiteX2486" fmla="*/ 1834335 w 9922465"/>
              <a:gd name="connsiteY2486" fmla="*/ 780161 h 1934496"/>
              <a:gd name="connsiteX2487" fmla="*/ 1779142 w 9922465"/>
              <a:gd name="connsiteY2487" fmla="*/ 835352 h 1934496"/>
              <a:gd name="connsiteX2488" fmla="*/ 1723947 w 9922465"/>
              <a:gd name="connsiteY2488" fmla="*/ 780161 h 1934496"/>
              <a:gd name="connsiteX2489" fmla="*/ 1779142 w 9922465"/>
              <a:gd name="connsiteY2489" fmla="*/ 724970 h 1934496"/>
              <a:gd name="connsiteX2490" fmla="*/ 1645501 w 9922465"/>
              <a:gd name="connsiteY2490" fmla="*/ 724970 h 1934496"/>
              <a:gd name="connsiteX2491" fmla="*/ 1700699 w 9922465"/>
              <a:gd name="connsiteY2491" fmla="*/ 780161 h 1934496"/>
              <a:gd name="connsiteX2492" fmla="*/ 1645501 w 9922465"/>
              <a:gd name="connsiteY2492" fmla="*/ 835352 h 1934496"/>
              <a:gd name="connsiteX2493" fmla="*/ 1590310 w 9922465"/>
              <a:gd name="connsiteY2493" fmla="*/ 780161 h 1934496"/>
              <a:gd name="connsiteX2494" fmla="*/ 1645501 w 9922465"/>
              <a:gd name="connsiteY2494" fmla="*/ 724970 h 1934496"/>
              <a:gd name="connsiteX2495" fmla="*/ 1515213 w 9922465"/>
              <a:gd name="connsiteY2495" fmla="*/ 724970 h 1934496"/>
              <a:gd name="connsiteX2496" fmla="*/ 1570399 w 9922465"/>
              <a:gd name="connsiteY2496" fmla="*/ 780161 h 1934496"/>
              <a:gd name="connsiteX2497" fmla="*/ 1515213 w 9922465"/>
              <a:gd name="connsiteY2497" fmla="*/ 835352 h 1934496"/>
              <a:gd name="connsiteX2498" fmla="*/ 1460016 w 9922465"/>
              <a:gd name="connsiteY2498" fmla="*/ 780161 h 1934496"/>
              <a:gd name="connsiteX2499" fmla="*/ 1515213 w 9922465"/>
              <a:gd name="connsiteY2499" fmla="*/ 724970 h 1934496"/>
              <a:gd name="connsiteX2500" fmla="*/ 1381573 w 9922465"/>
              <a:gd name="connsiteY2500" fmla="*/ 724970 h 1934496"/>
              <a:gd name="connsiteX2501" fmla="*/ 1436767 w 9922465"/>
              <a:gd name="connsiteY2501" fmla="*/ 780161 h 1934496"/>
              <a:gd name="connsiteX2502" fmla="*/ 1381573 w 9922465"/>
              <a:gd name="connsiteY2502" fmla="*/ 835352 h 1934496"/>
              <a:gd name="connsiteX2503" fmla="*/ 1326381 w 9922465"/>
              <a:gd name="connsiteY2503" fmla="*/ 780161 h 1934496"/>
              <a:gd name="connsiteX2504" fmla="*/ 1381573 w 9922465"/>
              <a:gd name="connsiteY2504" fmla="*/ 724970 h 1934496"/>
              <a:gd name="connsiteX2505" fmla="*/ 1251282 w 9922465"/>
              <a:gd name="connsiteY2505" fmla="*/ 724970 h 1934496"/>
              <a:gd name="connsiteX2506" fmla="*/ 1306475 w 9922465"/>
              <a:gd name="connsiteY2506" fmla="*/ 780161 h 1934496"/>
              <a:gd name="connsiteX2507" fmla="*/ 1251282 w 9922465"/>
              <a:gd name="connsiteY2507" fmla="*/ 835352 h 1934496"/>
              <a:gd name="connsiteX2508" fmla="*/ 1196089 w 9922465"/>
              <a:gd name="connsiteY2508" fmla="*/ 780161 h 1934496"/>
              <a:gd name="connsiteX2509" fmla="*/ 1251282 w 9922465"/>
              <a:gd name="connsiteY2509" fmla="*/ 724970 h 1934496"/>
              <a:gd name="connsiteX2510" fmla="*/ 1117642 w 9922465"/>
              <a:gd name="connsiteY2510" fmla="*/ 724970 h 1934496"/>
              <a:gd name="connsiteX2511" fmla="*/ 1172836 w 9922465"/>
              <a:gd name="connsiteY2511" fmla="*/ 780161 h 1934496"/>
              <a:gd name="connsiteX2512" fmla="*/ 1117642 w 9922465"/>
              <a:gd name="connsiteY2512" fmla="*/ 835352 h 1934496"/>
              <a:gd name="connsiteX2513" fmla="*/ 1062448 w 9922465"/>
              <a:gd name="connsiteY2513" fmla="*/ 780161 h 1934496"/>
              <a:gd name="connsiteX2514" fmla="*/ 1117642 w 9922465"/>
              <a:gd name="connsiteY2514" fmla="*/ 724970 h 1934496"/>
              <a:gd name="connsiteX2515" fmla="*/ 980664 w 9922465"/>
              <a:gd name="connsiteY2515" fmla="*/ 724970 h 1934496"/>
              <a:gd name="connsiteX2516" fmla="*/ 1035857 w 9922465"/>
              <a:gd name="connsiteY2516" fmla="*/ 780161 h 1934496"/>
              <a:gd name="connsiteX2517" fmla="*/ 980664 w 9922465"/>
              <a:gd name="connsiteY2517" fmla="*/ 835352 h 1934496"/>
              <a:gd name="connsiteX2518" fmla="*/ 925471 w 9922465"/>
              <a:gd name="connsiteY2518" fmla="*/ 780161 h 1934496"/>
              <a:gd name="connsiteX2519" fmla="*/ 980664 w 9922465"/>
              <a:gd name="connsiteY2519" fmla="*/ 724970 h 1934496"/>
              <a:gd name="connsiteX2520" fmla="*/ 847022 w 9922465"/>
              <a:gd name="connsiteY2520" fmla="*/ 724970 h 1934496"/>
              <a:gd name="connsiteX2521" fmla="*/ 902217 w 9922465"/>
              <a:gd name="connsiteY2521" fmla="*/ 780161 h 1934496"/>
              <a:gd name="connsiteX2522" fmla="*/ 847022 w 9922465"/>
              <a:gd name="connsiteY2522" fmla="*/ 835352 h 1934496"/>
              <a:gd name="connsiteX2523" fmla="*/ 791823 w 9922465"/>
              <a:gd name="connsiteY2523" fmla="*/ 780161 h 1934496"/>
              <a:gd name="connsiteX2524" fmla="*/ 847022 w 9922465"/>
              <a:gd name="connsiteY2524" fmla="*/ 724970 h 1934496"/>
              <a:gd name="connsiteX2525" fmla="*/ 716722 w 9922465"/>
              <a:gd name="connsiteY2525" fmla="*/ 724970 h 1934496"/>
              <a:gd name="connsiteX2526" fmla="*/ 771916 w 9922465"/>
              <a:gd name="connsiteY2526" fmla="*/ 780161 h 1934496"/>
              <a:gd name="connsiteX2527" fmla="*/ 716722 w 9922465"/>
              <a:gd name="connsiteY2527" fmla="*/ 835352 h 1934496"/>
              <a:gd name="connsiteX2528" fmla="*/ 661530 w 9922465"/>
              <a:gd name="connsiteY2528" fmla="*/ 780161 h 1934496"/>
              <a:gd name="connsiteX2529" fmla="*/ 716722 w 9922465"/>
              <a:gd name="connsiteY2529" fmla="*/ 724970 h 1934496"/>
              <a:gd name="connsiteX2530" fmla="*/ 583085 w 9922465"/>
              <a:gd name="connsiteY2530" fmla="*/ 724970 h 1934496"/>
              <a:gd name="connsiteX2531" fmla="*/ 638278 w 9922465"/>
              <a:gd name="connsiteY2531" fmla="*/ 780161 h 1934496"/>
              <a:gd name="connsiteX2532" fmla="*/ 583085 w 9922465"/>
              <a:gd name="connsiteY2532" fmla="*/ 835352 h 1934496"/>
              <a:gd name="connsiteX2533" fmla="*/ 527891 w 9922465"/>
              <a:gd name="connsiteY2533" fmla="*/ 780161 h 1934496"/>
              <a:gd name="connsiteX2534" fmla="*/ 583085 w 9922465"/>
              <a:gd name="connsiteY2534" fmla="*/ 724970 h 1934496"/>
              <a:gd name="connsiteX2535" fmla="*/ 449437 w 9922465"/>
              <a:gd name="connsiteY2535" fmla="*/ 724970 h 1934496"/>
              <a:gd name="connsiteX2536" fmla="*/ 504629 w 9922465"/>
              <a:gd name="connsiteY2536" fmla="*/ 780161 h 1934496"/>
              <a:gd name="connsiteX2537" fmla="*/ 449437 w 9922465"/>
              <a:gd name="connsiteY2537" fmla="*/ 835352 h 1934496"/>
              <a:gd name="connsiteX2538" fmla="*/ 394244 w 9922465"/>
              <a:gd name="connsiteY2538" fmla="*/ 780161 h 1934496"/>
              <a:gd name="connsiteX2539" fmla="*/ 449437 w 9922465"/>
              <a:gd name="connsiteY2539" fmla="*/ 724970 h 1934496"/>
              <a:gd name="connsiteX2540" fmla="*/ 319140 w 9922465"/>
              <a:gd name="connsiteY2540" fmla="*/ 724970 h 1934496"/>
              <a:gd name="connsiteX2541" fmla="*/ 374334 w 9922465"/>
              <a:gd name="connsiteY2541" fmla="*/ 780161 h 1934496"/>
              <a:gd name="connsiteX2542" fmla="*/ 319140 w 9922465"/>
              <a:gd name="connsiteY2542" fmla="*/ 835352 h 1934496"/>
              <a:gd name="connsiteX2543" fmla="*/ 263948 w 9922465"/>
              <a:gd name="connsiteY2543" fmla="*/ 780161 h 1934496"/>
              <a:gd name="connsiteX2544" fmla="*/ 319140 w 9922465"/>
              <a:gd name="connsiteY2544" fmla="*/ 724970 h 1934496"/>
              <a:gd name="connsiteX2545" fmla="*/ 185509 w 9922465"/>
              <a:gd name="connsiteY2545" fmla="*/ 724970 h 1934496"/>
              <a:gd name="connsiteX2546" fmla="*/ 240701 w 9922465"/>
              <a:gd name="connsiteY2546" fmla="*/ 780161 h 1934496"/>
              <a:gd name="connsiteX2547" fmla="*/ 185509 w 9922465"/>
              <a:gd name="connsiteY2547" fmla="*/ 835352 h 1934496"/>
              <a:gd name="connsiteX2548" fmla="*/ 130319 w 9922465"/>
              <a:gd name="connsiteY2548" fmla="*/ 780161 h 1934496"/>
              <a:gd name="connsiteX2549" fmla="*/ 185509 w 9922465"/>
              <a:gd name="connsiteY2549" fmla="*/ 724970 h 1934496"/>
              <a:gd name="connsiteX2550" fmla="*/ 8801538 w 9922465"/>
              <a:gd name="connsiteY2550" fmla="*/ 608039 h 1934496"/>
              <a:gd name="connsiteX2551" fmla="*/ 8856730 w 9922465"/>
              <a:gd name="connsiteY2551" fmla="*/ 663230 h 1934496"/>
              <a:gd name="connsiteX2552" fmla="*/ 8801538 w 9922465"/>
              <a:gd name="connsiteY2552" fmla="*/ 718421 h 1934496"/>
              <a:gd name="connsiteX2553" fmla="*/ 8746346 w 9922465"/>
              <a:gd name="connsiteY2553" fmla="*/ 663230 h 1934496"/>
              <a:gd name="connsiteX2554" fmla="*/ 8801538 w 9922465"/>
              <a:gd name="connsiteY2554" fmla="*/ 608039 h 1934496"/>
              <a:gd name="connsiteX2555" fmla="*/ 8671244 w 9922465"/>
              <a:gd name="connsiteY2555" fmla="*/ 608039 h 1934496"/>
              <a:gd name="connsiteX2556" fmla="*/ 8726436 w 9922465"/>
              <a:gd name="connsiteY2556" fmla="*/ 663230 h 1934496"/>
              <a:gd name="connsiteX2557" fmla="*/ 8671244 w 9922465"/>
              <a:gd name="connsiteY2557" fmla="*/ 718421 h 1934496"/>
              <a:gd name="connsiteX2558" fmla="*/ 8616052 w 9922465"/>
              <a:gd name="connsiteY2558" fmla="*/ 663230 h 1934496"/>
              <a:gd name="connsiteX2559" fmla="*/ 8671244 w 9922465"/>
              <a:gd name="connsiteY2559" fmla="*/ 608039 h 1934496"/>
              <a:gd name="connsiteX2560" fmla="*/ 8537609 w 9922465"/>
              <a:gd name="connsiteY2560" fmla="*/ 608039 h 1934496"/>
              <a:gd name="connsiteX2561" fmla="*/ 8592801 w 9922465"/>
              <a:gd name="connsiteY2561" fmla="*/ 663230 h 1934496"/>
              <a:gd name="connsiteX2562" fmla="*/ 8537609 w 9922465"/>
              <a:gd name="connsiteY2562" fmla="*/ 718421 h 1934496"/>
              <a:gd name="connsiteX2563" fmla="*/ 8482417 w 9922465"/>
              <a:gd name="connsiteY2563" fmla="*/ 663230 h 1934496"/>
              <a:gd name="connsiteX2564" fmla="*/ 8537609 w 9922465"/>
              <a:gd name="connsiteY2564" fmla="*/ 608039 h 1934496"/>
              <a:gd name="connsiteX2565" fmla="*/ 8407318 w 9922465"/>
              <a:gd name="connsiteY2565" fmla="*/ 608039 h 1934496"/>
              <a:gd name="connsiteX2566" fmla="*/ 8462510 w 9922465"/>
              <a:gd name="connsiteY2566" fmla="*/ 663230 h 1934496"/>
              <a:gd name="connsiteX2567" fmla="*/ 8407318 w 9922465"/>
              <a:gd name="connsiteY2567" fmla="*/ 718421 h 1934496"/>
              <a:gd name="connsiteX2568" fmla="*/ 8352126 w 9922465"/>
              <a:gd name="connsiteY2568" fmla="*/ 663230 h 1934496"/>
              <a:gd name="connsiteX2569" fmla="*/ 8407318 w 9922465"/>
              <a:gd name="connsiteY2569" fmla="*/ 608039 h 1934496"/>
              <a:gd name="connsiteX2570" fmla="*/ 8273682 w 9922465"/>
              <a:gd name="connsiteY2570" fmla="*/ 608039 h 1934496"/>
              <a:gd name="connsiteX2571" fmla="*/ 8328874 w 9922465"/>
              <a:gd name="connsiteY2571" fmla="*/ 663230 h 1934496"/>
              <a:gd name="connsiteX2572" fmla="*/ 8273682 w 9922465"/>
              <a:gd name="connsiteY2572" fmla="*/ 718421 h 1934496"/>
              <a:gd name="connsiteX2573" fmla="*/ 8218490 w 9922465"/>
              <a:gd name="connsiteY2573" fmla="*/ 663230 h 1934496"/>
              <a:gd name="connsiteX2574" fmla="*/ 8273682 w 9922465"/>
              <a:gd name="connsiteY2574" fmla="*/ 608039 h 1934496"/>
              <a:gd name="connsiteX2575" fmla="*/ 8143386 w 9922465"/>
              <a:gd name="connsiteY2575" fmla="*/ 608039 h 1934496"/>
              <a:gd name="connsiteX2576" fmla="*/ 8198578 w 9922465"/>
              <a:gd name="connsiteY2576" fmla="*/ 663230 h 1934496"/>
              <a:gd name="connsiteX2577" fmla="*/ 8143386 w 9922465"/>
              <a:gd name="connsiteY2577" fmla="*/ 718421 h 1934496"/>
              <a:gd name="connsiteX2578" fmla="*/ 8088194 w 9922465"/>
              <a:gd name="connsiteY2578" fmla="*/ 663230 h 1934496"/>
              <a:gd name="connsiteX2579" fmla="*/ 8143386 w 9922465"/>
              <a:gd name="connsiteY2579" fmla="*/ 608039 h 1934496"/>
              <a:gd name="connsiteX2580" fmla="*/ 8009753 w 9922465"/>
              <a:gd name="connsiteY2580" fmla="*/ 608039 h 1934496"/>
              <a:gd name="connsiteX2581" fmla="*/ 8064945 w 9922465"/>
              <a:gd name="connsiteY2581" fmla="*/ 663230 h 1934496"/>
              <a:gd name="connsiteX2582" fmla="*/ 8009753 w 9922465"/>
              <a:gd name="connsiteY2582" fmla="*/ 718421 h 1934496"/>
              <a:gd name="connsiteX2583" fmla="*/ 7954561 w 9922465"/>
              <a:gd name="connsiteY2583" fmla="*/ 663230 h 1934496"/>
              <a:gd name="connsiteX2584" fmla="*/ 8009753 w 9922465"/>
              <a:gd name="connsiteY2584" fmla="*/ 608039 h 1934496"/>
              <a:gd name="connsiteX2585" fmla="*/ 7876118 w 9922465"/>
              <a:gd name="connsiteY2585" fmla="*/ 608039 h 1934496"/>
              <a:gd name="connsiteX2586" fmla="*/ 7931310 w 9922465"/>
              <a:gd name="connsiteY2586" fmla="*/ 663230 h 1934496"/>
              <a:gd name="connsiteX2587" fmla="*/ 7876118 w 9922465"/>
              <a:gd name="connsiteY2587" fmla="*/ 718421 h 1934496"/>
              <a:gd name="connsiteX2588" fmla="*/ 7820926 w 9922465"/>
              <a:gd name="connsiteY2588" fmla="*/ 663230 h 1934496"/>
              <a:gd name="connsiteX2589" fmla="*/ 7876118 w 9922465"/>
              <a:gd name="connsiteY2589" fmla="*/ 608039 h 1934496"/>
              <a:gd name="connsiteX2590" fmla="*/ 7745824 w 9922465"/>
              <a:gd name="connsiteY2590" fmla="*/ 608039 h 1934496"/>
              <a:gd name="connsiteX2591" fmla="*/ 7801016 w 9922465"/>
              <a:gd name="connsiteY2591" fmla="*/ 663230 h 1934496"/>
              <a:gd name="connsiteX2592" fmla="*/ 7745824 w 9922465"/>
              <a:gd name="connsiteY2592" fmla="*/ 718421 h 1934496"/>
              <a:gd name="connsiteX2593" fmla="*/ 7690632 w 9922465"/>
              <a:gd name="connsiteY2593" fmla="*/ 663230 h 1934496"/>
              <a:gd name="connsiteX2594" fmla="*/ 7745824 w 9922465"/>
              <a:gd name="connsiteY2594" fmla="*/ 608039 h 1934496"/>
              <a:gd name="connsiteX2595" fmla="*/ 7608850 w 9922465"/>
              <a:gd name="connsiteY2595" fmla="*/ 608039 h 1934496"/>
              <a:gd name="connsiteX2596" fmla="*/ 7664042 w 9922465"/>
              <a:gd name="connsiteY2596" fmla="*/ 663230 h 1934496"/>
              <a:gd name="connsiteX2597" fmla="*/ 7608850 w 9922465"/>
              <a:gd name="connsiteY2597" fmla="*/ 718421 h 1934496"/>
              <a:gd name="connsiteX2598" fmla="*/ 7553658 w 9922465"/>
              <a:gd name="connsiteY2598" fmla="*/ 663230 h 1934496"/>
              <a:gd name="connsiteX2599" fmla="*/ 7608850 w 9922465"/>
              <a:gd name="connsiteY2599" fmla="*/ 608039 h 1934496"/>
              <a:gd name="connsiteX2600" fmla="*/ 7481895 w 9922465"/>
              <a:gd name="connsiteY2600" fmla="*/ 608039 h 1934496"/>
              <a:gd name="connsiteX2601" fmla="*/ 7537087 w 9922465"/>
              <a:gd name="connsiteY2601" fmla="*/ 663230 h 1934496"/>
              <a:gd name="connsiteX2602" fmla="*/ 7481895 w 9922465"/>
              <a:gd name="connsiteY2602" fmla="*/ 718421 h 1934496"/>
              <a:gd name="connsiteX2603" fmla="*/ 7426703 w 9922465"/>
              <a:gd name="connsiteY2603" fmla="*/ 663230 h 1934496"/>
              <a:gd name="connsiteX2604" fmla="*/ 7481895 w 9922465"/>
              <a:gd name="connsiteY2604" fmla="*/ 608039 h 1934496"/>
              <a:gd name="connsiteX2605" fmla="*/ 7341579 w 9922465"/>
              <a:gd name="connsiteY2605" fmla="*/ 608039 h 1934496"/>
              <a:gd name="connsiteX2606" fmla="*/ 7396771 w 9922465"/>
              <a:gd name="connsiteY2606" fmla="*/ 663230 h 1934496"/>
              <a:gd name="connsiteX2607" fmla="*/ 7341579 w 9922465"/>
              <a:gd name="connsiteY2607" fmla="*/ 718421 h 1934496"/>
              <a:gd name="connsiteX2608" fmla="*/ 7286387 w 9922465"/>
              <a:gd name="connsiteY2608" fmla="*/ 663230 h 1934496"/>
              <a:gd name="connsiteX2609" fmla="*/ 7341579 w 9922465"/>
              <a:gd name="connsiteY2609" fmla="*/ 608039 h 1934496"/>
              <a:gd name="connsiteX2610" fmla="*/ 7211286 w 9922465"/>
              <a:gd name="connsiteY2610" fmla="*/ 608039 h 1934496"/>
              <a:gd name="connsiteX2611" fmla="*/ 7266478 w 9922465"/>
              <a:gd name="connsiteY2611" fmla="*/ 663230 h 1934496"/>
              <a:gd name="connsiteX2612" fmla="*/ 7211286 w 9922465"/>
              <a:gd name="connsiteY2612" fmla="*/ 718421 h 1934496"/>
              <a:gd name="connsiteX2613" fmla="*/ 7156094 w 9922465"/>
              <a:gd name="connsiteY2613" fmla="*/ 663230 h 1934496"/>
              <a:gd name="connsiteX2614" fmla="*/ 7211286 w 9922465"/>
              <a:gd name="connsiteY2614" fmla="*/ 608039 h 1934496"/>
              <a:gd name="connsiteX2615" fmla="*/ 7080994 w 9922465"/>
              <a:gd name="connsiteY2615" fmla="*/ 608039 h 1934496"/>
              <a:gd name="connsiteX2616" fmla="*/ 7136186 w 9922465"/>
              <a:gd name="connsiteY2616" fmla="*/ 663230 h 1934496"/>
              <a:gd name="connsiteX2617" fmla="*/ 7080994 w 9922465"/>
              <a:gd name="connsiteY2617" fmla="*/ 718421 h 1934496"/>
              <a:gd name="connsiteX2618" fmla="*/ 7025802 w 9922465"/>
              <a:gd name="connsiteY2618" fmla="*/ 663230 h 1934496"/>
              <a:gd name="connsiteX2619" fmla="*/ 7080994 w 9922465"/>
              <a:gd name="connsiteY2619" fmla="*/ 608039 h 1934496"/>
              <a:gd name="connsiteX2620" fmla="*/ 6947358 w 9922465"/>
              <a:gd name="connsiteY2620" fmla="*/ 608039 h 1934496"/>
              <a:gd name="connsiteX2621" fmla="*/ 7002550 w 9922465"/>
              <a:gd name="connsiteY2621" fmla="*/ 663230 h 1934496"/>
              <a:gd name="connsiteX2622" fmla="*/ 6947358 w 9922465"/>
              <a:gd name="connsiteY2622" fmla="*/ 718421 h 1934496"/>
              <a:gd name="connsiteX2623" fmla="*/ 6892166 w 9922465"/>
              <a:gd name="connsiteY2623" fmla="*/ 663230 h 1934496"/>
              <a:gd name="connsiteX2624" fmla="*/ 6947358 w 9922465"/>
              <a:gd name="connsiteY2624" fmla="*/ 608039 h 1934496"/>
              <a:gd name="connsiteX2625" fmla="*/ 6817064 w 9922465"/>
              <a:gd name="connsiteY2625" fmla="*/ 608039 h 1934496"/>
              <a:gd name="connsiteX2626" fmla="*/ 6872256 w 9922465"/>
              <a:gd name="connsiteY2626" fmla="*/ 663230 h 1934496"/>
              <a:gd name="connsiteX2627" fmla="*/ 6817064 w 9922465"/>
              <a:gd name="connsiteY2627" fmla="*/ 718421 h 1934496"/>
              <a:gd name="connsiteX2628" fmla="*/ 6761872 w 9922465"/>
              <a:gd name="connsiteY2628" fmla="*/ 663230 h 1934496"/>
              <a:gd name="connsiteX2629" fmla="*/ 6817064 w 9922465"/>
              <a:gd name="connsiteY2629" fmla="*/ 608039 h 1934496"/>
              <a:gd name="connsiteX2630" fmla="*/ 6683431 w 9922465"/>
              <a:gd name="connsiteY2630" fmla="*/ 608039 h 1934496"/>
              <a:gd name="connsiteX2631" fmla="*/ 6738623 w 9922465"/>
              <a:gd name="connsiteY2631" fmla="*/ 663230 h 1934496"/>
              <a:gd name="connsiteX2632" fmla="*/ 6683431 w 9922465"/>
              <a:gd name="connsiteY2632" fmla="*/ 718421 h 1934496"/>
              <a:gd name="connsiteX2633" fmla="*/ 6628239 w 9922465"/>
              <a:gd name="connsiteY2633" fmla="*/ 663230 h 1934496"/>
              <a:gd name="connsiteX2634" fmla="*/ 6683431 w 9922465"/>
              <a:gd name="connsiteY2634" fmla="*/ 608039 h 1934496"/>
              <a:gd name="connsiteX2635" fmla="*/ 6155573 w 9922465"/>
              <a:gd name="connsiteY2635" fmla="*/ 608039 h 1934496"/>
              <a:gd name="connsiteX2636" fmla="*/ 6210765 w 9922465"/>
              <a:gd name="connsiteY2636" fmla="*/ 663230 h 1934496"/>
              <a:gd name="connsiteX2637" fmla="*/ 6155573 w 9922465"/>
              <a:gd name="connsiteY2637" fmla="*/ 718421 h 1934496"/>
              <a:gd name="connsiteX2638" fmla="*/ 6100381 w 9922465"/>
              <a:gd name="connsiteY2638" fmla="*/ 663230 h 1934496"/>
              <a:gd name="connsiteX2639" fmla="*/ 6155573 w 9922465"/>
              <a:gd name="connsiteY2639" fmla="*/ 608039 h 1934496"/>
              <a:gd name="connsiteX2640" fmla="*/ 5487399 w 9922465"/>
              <a:gd name="connsiteY2640" fmla="*/ 608039 h 1934496"/>
              <a:gd name="connsiteX2641" fmla="*/ 5542591 w 9922465"/>
              <a:gd name="connsiteY2641" fmla="*/ 663230 h 1934496"/>
              <a:gd name="connsiteX2642" fmla="*/ 5487399 w 9922465"/>
              <a:gd name="connsiteY2642" fmla="*/ 718421 h 1934496"/>
              <a:gd name="connsiteX2643" fmla="*/ 5432207 w 9922465"/>
              <a:gd name="connsiteY2643" fmla="*/ 663230 h 1934496"/>
              <a:gd name="connsiteX2644" fmla="*/ 5487399 w 9922465"/>
              <a:gd name="connsiteY2644" fmla="*/ 608039 h 1934496"/>
              <a:gd name="connsiteX2645" fmla="*/ 5357106 w 9922465"/>
              <a:gd name="connsiteY2645" fmla="*/ 608039 h 1934496"/>
              <a:gd name="connsiteX2646" fmla="*/ 5412298 w 9922465"/>
              <a:gd name="connsiteY2646" fmla="*/ 663230 h 1934496"/>
              <a:gd name="connsiteX2647" fmla="*/ 5357106 w 9922465"/>
              <a:gd name="connsiteY2647" fmla="*/ 718421 h 1934496"/>
              <a:gd name="connsiteX2648" fmla="*/ 5301914 w 9922465"/>
              <a:gd name="connsiteY2648" fmla="*/ 663230 h 1934496"/>
              <a:gd name="connsiteX2649" fmla="*/ 5357106 w 9922465"/>
              <a:gd name="connsiteY2649" fmla="*/ 608039 h 1934496"/>
              <a:gd name="connsiteX2650" fmla="*/ 5223473 w 9922465"/>
              <a:gd name="connsiteY2650" fmla="*/ 608038 h 1934496"/>
              <a:gd name="connsiteX2651" fmla="*/ 5278665 w 9922465"/>
              <a:gd name="connsiteY2651" fmla="*/ 663229 h 1934496"/>
              <a:gd name="connsiteX2652" fmla="*/ 5223473 w 9922465"/>
              <a:gd name="connsiteY2652" fmla="*/ 718420 h 1934496"/>
              <a:gd name="connsiteX2653" fmla="*/ 5168281 w 9922465"/>
              <a:gd name="connsiteY2653" fmla="*/ 663229 h 1934496"/>
              <a:gd name="connsiteX2654" fmla="*/ 5223473 w 9922465"/>
              <a:gd name="connsiteY2654" fmla="*/ 608038 h 1934496"/>
              <a:gd name="connsiteX2655" fmla="*/ 4030786 w 9922465"/>
              <a:gd name="connsiteY2655" fmla="*/ 608038 h 1934496"/>
              <a:gd name="connsiteX2656" fmla="*/ 4085978 w 9922465"/>
              <a:gd name="connsiteY2656" fmla="*/ 663229 h 1934496"/>
              <a:gd name="connsiteX2657" fmla="*/ 4030786 w 9922465"/>
              <a:gd name="connsiteY2657" fmla="*/ 718420 h 1934496"/>
              <a:gd name="connsiteX2658" fmla="*/ 3975594 w 9922465"/>
              <a:gd name="connsiteY2658" fmla="*/ 663229 h 1934496"/>
              <a:gd name="connsiteX2659" fmla="*/ 4030786 w 9922465"/>
              <a:gd name="connsiteY2659" fmla="*/ 608038 h 1934496"/>
              <a:gd name="connsiteX2660" fmla="*/ 3897148 w 9922465"/>
              <a:gd name="connsiteY2660" fmla="*/ 608038 h 1934496"/>
              <a:gd name="connsiteX2661" fmla="*/ 3952340 w 9922465"/>
              <a:gd name="connsiteY2661" fmla="*/ 663229 h 1934496"/>
              <a:gd name="connsiteX2662" fmla="*/ 3897148 w 9922465"/>
              <a:gd name="connsiteY2662" fmla="*/ 718420 h 1934496"/>
              <a:gd name="connsiteX2663" fmla="*/ 3841956 w 9922465"/>
              <a:gd name="connsiteY2663" fmla="*/ 663229 h 1934496"/>
              <a:gd name="connsiteX2664" fmla="*/ 3897148 w 9922465"/>
              <a:gd name="connsiteY2664" fmla="*/ 608038 h 1934496"/>
              <a:gd name="connsiteX2665" fmla="*/ 3763514 w 9922465"/>
              <a:gd name="connsiteY2665" fmla="*/ 608038 h 1934496"/>
              <a:gd name="connsiteX2666" fmla="*/ 3818706 w 9922465"/>
              <a:gd name="connsiteY2666" fmla="*/ 663229 h 1934496"/>
              <a:gd name="connsiteX2667" fmla="*/ 3763514 w 9922465"/>
              <a:gd name="connsiteY2667" fmla="*/ 718420 h 1934496"/>
              <a:gd name="connsiteX2668" fmla="*/ 3708322 w 9922465"/>
              <a:gd name="connsiteY2668" fmla="*/ 663229 h 1934496"/>
              <a:gd name="connsiteX2669" fmla="*/ 3763514 w 9922465"/>
              <a:gd name="connsiteY2669" fmla="*/ 608038 h 1934496"/>
              <a:gd name="connsiteX2670" fmla="*/ 3633221 w 9922465"/>
              <a:gd name="connsiteY2670" fmla="*/ 608038 h 1934496"/>
              <a:gd name="connsiteX2671" fmla="*/ 3688413 w 9922465"/>
              <a:gd name="connsiteY2671" fmla="*/ 663229 h 1934496"/>
              <a:gd name="connsiteX2672" fmla="*/ 3633221 w 9922465"/>
              <a:gd name="connsiteY2672" fmla="*/ 718420 h 1934496"/>
              <a:gd name="connsiteX2673" fmla="*/ 3578029 w 9922465"/>
              <a:gd name="connsiteY2673" fmla="*/ 663229 h 1934496"/>
              <a:gd name="connsiteX2674" fmla="*/ 3633221 w 9922465"/>
              <a:gd name="connsiteY2674" fmla="*/ 608038 h 1934496"/>
              <a:gd name="connsiteX2675" fmla="*/ 3499589 w 9922465"/>
              <a:gd name="connsiteY2675" fmla="*/ 608038 h 1934496"/>
              <a:gd name="connsiteX2676" fmla="*/ 3554781 w 9922465"/>
              <a:gd name="connsiteY2676" fmla="*/ 663229 h 1934496"/>
              <a:gd name="connsiteX2677" fmla="*/ 3499589 w 9922465"/>
              <a:gd name="connsiteY2677" fmla="*/ 718420 h 1934496"/>
              <a:gd name="connsiteX2678" fmla="*/ 3444397 w 9922465"/>
              <a:gd name="connsiteY2678" fmla="*/ 663229 h 1934496"/>
              <a:gd name="connsiteX2679" fmla="*/ 3499589 w 9922465"/>
              <a:gd name="connsiteY2679" fmla="*/ 608038 h 1934496"/>
              <a:gd name="connsiteX2680" fmla="*/ 3369292 w 9922465"/>
              <a:gd name="connsiteY2680" fmla="*/ 608038 h 1934496"/>
              <a:gd name="connsiteX2681" fmla="*/ 3424484 w 9922465"/>
              <a:gd name="connsiteY2681" fmla="*/ 663229 h 1934496"/>
              <a:gd name="connsiteX2682" fmla="*/ 3369292 w 9922465"/>
              <a:gd name="connsiteY2682" fmla="*/ 718420 h 1934496"/>
              <a:gd name="connsiteX2683" fmla="*/ 3314100 w 9922465"/>
              <a:gd name="connsiteY2683" fmla="*/ 663229 h 1934496"/>
              <a:gd name="connsiteX2684" fmla="*/ 3369292 w 9922465"/>
              <a:gd name="connsiteY2684" fmla="*/ 608038 h 1934496"/>
              <a:gd name="connsiteX2685" fmla="*/ 3235657 w 9922465"/>
              <a:gd name="connsiteY2685" fmla="*/ 608038 h 1934496"/>
              <a:gd name="connsiteX2686" fmla="*/ 3290849 w 9922465"/>
              <a:gd name="connsiteY2686" fmla="*/ 663229 h 1934496"/>
              <a:gd name="connsiteX2687" fmla="*/ 3235657 w 9922465"/>
              <a:gd name="connsiteY2687" fmla="*/ 718420 h 1934496"/>
              <a:gd name="connsiteX2688" fmla="*/ 3180465 w 9922465"/>
              <a:gd name="connsiteY2688" fmla="*/ 663229 h 1934496"/>
              <a:gd name="connsiteX2689" fmla="*/ 3235657 w 9922465"/>
              <a:gd name="connsiteY2689" fmla="*/ 608038 h 1934496"/>
              <a:gd name="connsiteX2690" fmla="*/ 2570932 w 9922465"/>
              <a:gd name="connsiteY2690" fmla="*/ 608038 h 1934496"/>
              <a:gd name="connsiteX2691" fmla="*/ 2626123 w 9922465"/>
              <a:gd name="connsiteY2691" fmla="*/ 663229 h 1934496"/>
              <a:gd name="connsiteX2692" fmla="*/ 2570932 w 9922465"/>
              <a:gd name="connsiteY2692" fmla="*/ 718420 h 1934496"/>
              <a:gd name="connsiteX2693" fmla="*/ 2515738 w 9922465"/>
              <a:gd name="connsiteY2693" fmla="*/ 663229 h 1934496"/>
              <a:gd name="connsiteX2694" fmla="*/ 2570932 w 9922465"/>
              <a:gd name="connsiteY2694" fmla="*/ 608038 h 1934496"/>
              <a:gd name="connsiteX2695" fmla="*/ 2437297 w 9922465"/>
              <a:gd name="connsiteY2695" fmla="*/ 608038 h 1934496"/>
              <a:gd name="connsiteX2696" fmla="*/ 2492487 w 9922465"/>
              <a:gd name="connsiteY2696" fmla="*/ 663229 h 1934496"/>
              <a:gd name="connsiteX2697" fmla="*/ 2437297 w 9922465"/>
              <a:gd name="connsiteY2697" fmla="*/ 718420 h 1934496"/>
              <a:gd name="connsiteX2698" fmla="*/ 2382108 w 9922465"/>
              <a:gd name="connsiteY2698" fmla="*/ 663229 h 1934496"/>
              <a:gd name="connsiteX2699" fmla="*/ 2437297 w 9922465"/>
              <a:gd name="connsiteY2699" fmla="*/ 608038 h 1934496"/>
              <a:gd name="connsiteX2700" fmla="*/ 2303664 w 9922465"/>
              <a:gd name="connsiteY2700" fmla="*/ 608038 h 1934496"/>
              <a:gd name="connsiteX2701" fmla="*/ 2358856 w 9922465"/>
              <a:gd name="connsiteY2701" fmla="*/ 663229 h 1934496"/>
              <a:gd name="connsiteX2702" fmla="*/ 2303664 w 9922465"/>
              <a:gd name="connsiteY2702" fmla="*/ 718420 h 1934496"/>
              <a:gd name="connsiteX2703" fmla="*/ 2248473 w 9922465"/>
              <a:gd name="connsiteY2703" fmla="*/ 663229 h 1934496"/>
              <a:gd name="connsiteX2704" fmla="*/ 2303664 w 9922465"/>
              <a:gd name="connsiteY2704" fmla="*/ 608038 h 1934496"/>
              <a:gd name="connsiteX2705" fmla="*/ 2173372 w 9922465"/>
              <a:gd name="connsiteY2705" fmla="*/ 608038 h 1934496"/>
              <a:gd name="connsiteX2706" fmla="*/ 2228565 w 9922465"/>
              <a:gd name="connsiteY2706" fmla="*/ 663229 h 1934496"/>
              <a:gd name="connsiteX2707" fmla="*/ 2173372 w 9922465"/>
              <a:gd name="connsiteY2707" fmla="*/ 718420 h 1934496"/>
              <a:gd name="connsiteX2708" fmla="*/ 2118180 w 9922465"/>
              <a:gd name="connsiteY2708" fmla="*/ 663229 h 1934496"/>
              <a:gd name="connsiteX2709" fmla="*/ 2173372 w 9922465"/>
              <a:gd name="connsiteY2709" fmla="*/ 608038 h 1934496"/>
              <a:gd name="connsiteX2710" fmla="*/ 2039736 w 9922465"/>
              <a:gd name="connsiteY2710" fmla="*/ 608038 h 1934496"/>
              <a:gd name="connsiteX2711" fmla="*/ 2094930 w 9922465"/>
              <a:gd name="connsiteY2711" fmla="*/ 663229 h 1934496"/>
              <a:gd name="connsiteX2712" fmla="*/ 2039736 w 9922465"/>
              <a:gd name="connsiteY2712" fmla="*/ 718420 h 1934496"/>
              <a:gd name="connsiteX2713" fmla="*/ 1984543 w 9922465"/>
              <a:gd name="connsiteY2713" fmla="*/ 663229 h 1934496"/>
              <a:gd name="connsiteX2714" fmla="*/ 2039736 w 9922465"/>
              <a:gd name="connsiteY2714" fmla="*/ 608038 h 1934496"/>
              <a:gd name="connsiteX2715" fmla="*/ 1909437 w 9922465"/>
              <a:gd name="connsiteY2715" fmla="*/ 608038 h 1934496"/>
              <a:gd name="connsiteX2716" fmla="*/ 1964630 w 9922465"/>
              <a:gd name="connsiteY2716" fmla="*/ 663229 h 1934496"/>
              <a:gd name="connsiteX2717" fmla="*/ 1909437 w 9922465"/>
              <a:gd name="connsiteY2717" fmla="*/ 718420 h 1934496"/>
              <a:gd name="connsiteX2718" fmla="*/ 1854244 w 9922465"/>
              <a:gd name="connsiteY2718" fmla="*/ 663229 h 1934496"/>
              <a:gd name="connsiteX2719" fmla="*/ 1909437 w 9922465"/>
              <a:gd name="connsiteY2719" fmla="*/ 608038 h 1934496"/>
              <a:gd name="connsiteX2720" fmla="*/ 1779142 w 9922465"/>
              <a:gd name="connsiteY2720" fmla="*/ 608038 h 1934496"/>
              <a:gd name="connsiteX2721" fmla="*/ 1834335 w 9922465"/>
              <a:gd name="connsiteY2721" fmla="*/ 663229 h 1934496"/>
              <a:gd name="connsiteX2722" fmla="*/ 1779142 w 9922465"/>
              <a:gd name="connsiteY2722" fmla="*/ 718420 h 1934496"/>
              <a:gd name="connsiteX2723" fmla="*/ 1723950 w 9922465"/>
              <a:gd name="connsiteY2723" fmla="*/ 663229 h 1934496"/>
              <a:gd name="connsiteX2724" fmla="*/ 1779142 w 9922465"/>
              <a:gd name="connsiteY2724" fmla="*/ 608038 h 1934496"/>
              <a:gd name="connsiteX2725" fmla="*/ 1645508 w 9922465"/>
              <a:gd name="connsiteY2725" fmla="*/ 608038 h 1934496"/>
              <a:gd name="connsiteX2726" fmla="*/ 1700702 w 9922465"/>
              <a:gd name="connsiteY2726" fmla="*/ 663229 h 1934496"/>
              <a:gd name="connsiteX2727" fmla="*/ 1645508 w 9922465"/>
              <a:gd name="connsiteY2727" fmla="*/ 718420 h 1934496"/>
              <a:gd name="connsiteX2728" fmla="*/ 1590311 w 9922465"/>
              <a:gd name="connsiteY2728" fmla="*/ 663229 h 1934496"/>
              <a:gd name="connsiteX2729" fmla="*/ 1645508 w 9922465"/>
              <a:gd name="connsiteY2729" fmla="*/ 608038 h 1934496"/>
              <a:gd name="connsiteX2730" fmla="*/ 1515217 w 9922465"/>
              <a:gd name="connsiteY2730" fmla="*/ 608038 h 1934496"/>
              <a:gd name="connsiteX2731" fmla="*/ 1570402 w 9922465"/>
              <a:gd name="connsiteY2731" fmla="*/ 663229 h 1934496"/>
              <a:gd name="connsiteX2732" fmla="*/ 1515217 w 9922465"/>
              <a:gd name="connsiteY2732" fmla="*/ 718420 h 1934496"/>
              <a:gd name="connsiteX2733" fmla="*/ 1460020 w 9922465"/>
              <a:gd name="connsiteY2733" fmla="*/ 663229 h 1934496"/>
              <a:gd name="connsiteX2734" fmla="*/ 1515217 w 9922465"/>
              <a:gd name="connsiteY2734" fmla="*/ 608038 h 1934496"/>
              <a:gd name="connsiteX2735" fmla="*/ 1381573 w 9922465"/>
              <a:gd name="connsiteY2735" fmla="*/ 608038 h 1934496"/>
              <a:gd name="connsiteX2736" fmla="*/ 1436767 w 9922465"/>
              <a:gd name="connsiteY2736" fmla="*/ 663229 h 1934496"/>
              <a:gd name="connsiteX2737" fmla="*/ 1381573 w 9922465"/>
              <a:gd name="connsiteY2737" fmla="*/ 718420 h 1934496"/>
              <a:gd name="connsiteX2738" fmla="*/ 1326384 w 9922465"/>
              <a:gd name="connsiteY2738" fmla="*/ 663229 h 1934496"/>
              <a:gd name="connsiteX2739" fmla="*/ 1381573 w 9922465"/>
              <a:gd name="connsiteY2739" fmla="*/ 608038 h 1934496"/>
              <a:gd name="connsiteX2740" fmla="*/ 1251282 w 9922465"/>
              <a:gd name="connsiteY2740" fmla="*/ 608038 h 1934496"/>
              <a:gd name="connsiteX2741" fmla="*/ 1306476 w 9922465"/>
              <a:gd name="connsiteY2741" fmla="*/ 663229 h 1934496"/>
              <a:gd name="connsiteX2742" fmla="*/ 1251282 w 9922465"/>
              <a:gd name="connsiteY2742" fmla="*/ 718420 h 1934496"/>
              <a:gd name="connsiteX2743" fmla="*/ 1196089 w 9922465"/>
              <a:gd name="connsiteY2743" fmla="*/ 663229 h 1934496"/>
              <a:gd name="connsiteX2744" fmla="*/ 1251282 w 9922465"/>
              <a:gd name="connsiteY2744" fmla="*/ 608038 h 1934496"/>
              <a:gd name="connsiteX2745" fmla="*/ 8143386 w 9922465"/>
              <a:gd name="connsiteY2745" fmla="*/ 494447 h 1934496"/>
              <a:gd name="connsiteX2746" fmla="*/ 8198578 w 9922465"/>
              <a:gd name="connsiteY2746" fmla="*/ 549638 h 1934496"/>
              <a:gd name="connsiteX2747" fmla="*/ 8143386 w 9922465"/>
              <a:gd name="connsiteY2747" fmla="*/ 604829 h 1934496"/>
              <a:gd name="connsiteX2748" fmla="*/ 8088194 w 9922465"/>
              <a:gd name="connsiteY2748" fmla="*/ 549638 h 1934496"/>
              <a:gd name="connsiteX2749" fmla="*/ 8143386 w 9922465"/>
              <a:gd name="connsiteY2749" fmla="*/ 494447 h 1934496"/>
              <a:gd name="connsiteX2750" fmla="*/ 8009753 w 9922465"/>
              <a:gd name="connsiteY2750" fmla="*/ 494447 h 1934496"/>
              <a:gd name="connsiteX2751" fmla="*/ 8064945 w 9922465"/>
              <a:gd name="connsiteY2751" fmla="*/ 549638 h 1934496"/>
              <a:gd name="connsiteX2752" fmla="*/ 8009753 w 9922465"/>
              <a:gd name="connsiteY2752" fmla="*/ 604829 h 1934496"/>
              <a:gd name="connsiteX2753" fmla="*/ 7954561 w 9922465"/>
              <a:gd name="connsiteY2753" fmla="*/ 549638 h 1934496"/>
              <a:gd name="connsiteX2754" fmla="*/ 8009753 w 9922465"/>
              <a:gd name="connsiteY2754" fmla="*/ 494447 h 1934496"/>
              <a:gd name="connsiteX2755" fmla="*/ 7876118 w 9922465"/>
              <a:gd name="connsiteY2755" fmla="*/ 494447 h 1934496"/>
              <a:gd name="connsiteX2756" fmla="*/ 7931310 w 9922465"/>
              <a:gd name="connsiteY2756" fmla="*/ 549638 h 1934496"/>
              <a:gd name="connsiteX2757" fmla="*/ 7876118 w 9922465"/>
              <a:gd name="connsiteY2757" fmla="*/ 604829 h 1934496"/>
              <a:gd name="connsiteX2758" fmla="*/ 7820926 w 9922465"/>
              <a:gd name="connsiteY2758" fmla="*/ 549638 h 1934496"/>
              <a:gd name="connsiteX2759" fmla="*/ 7876118 w 9922465"/>
              <a:gd name="connsiteY2759" fmla="*/ 494447 h 1934496"/>
              <a:gd name="connsiteX2760" fmla="*/ 7745824 w 9922465"/>
              <a:gd name="connsiteY2760" fmla="*/ 494447 h 1934496"/>
              <a:gd name="connsiteX2761" fmla="*/ 7801016 w 9922465"/>
              <a:gd name="connsiteY2761" fmla="*/ 549638 h 1934496"/>
              <a:gd name="connsiteX2762" fmla="*/ 7745824 w 9922465"/>
              <a:gd name="connsiteY2762" fmla="*/ 604829 h 1934496"/>
              <a:gd name="connsiteX2763" fmla="*/ 7690632 w 9922465"/>
              <a:gd name="connsiteY2763" fmla="*/ 549638 h 1934496"/>
              <a:gd name="connsiteX2764" fmla="*/ 7745824 w 9922465"/>
              <a:gd name="connsiteY2764" fmla="*/ 494447 h 1934496"/>
              <a:gd name="connsiteX2765" fmla="*/ 7608850 w 9922465"/>
              <a:gd name="connsiteY2765" fmla="*/ 494447 h 1934496"/>
              <a:gd name="connsiteX2766" fmla="*/ 7664042 w 9922465"/>
              <a:gd name="connsiteY2766" fmla="*/ 549638 h 1934496"/>
              <a:gd name="connsiteX2767" fmla="*/ 7608850 w 9922465"/>
              <a:gd name="connsiteY2767" fmla="*/ 604829 h 1934496"/>
              <a:gd name="connsiteX2768" fmla="*/ 7553658 w 9922465"/>
              <a:gd name="connsiteY2768" fmla="*/ 549638 h 1934496"/>
              <a:gd name="connsiteX2769" fmla="*/ 7608850 w 9922465"/>
              <a:gd name="connsiteY2769" fmla="*/ 494447 h 1934496"/>
              <a:gd name="connsiteX2770" fmla="*/ 7481895 w 9922465"/>
              <a:gd name="connsiteY2770" fmla="*/ 494447 h 1934496"/>
              <a:gd name="connsiteX2771" fmla="*/ 7537087 w 9922465"/>
              <a:gd name="connsiteY2771" fmla="*/ 549638 h 1934496"/>
              <a:gd name="connsiteX2772" fmla="*/ 7481895 w 9922465"/>
              <a:gd name="connsiteY2772" fmla="*/ 604829 h 1934496"/>
              <a:gd name="connsiteX2773" fmla="*/ 7426703 w 9922465"/>
              <a:gd name="connsiteY2773" fmla="*/ 549638 h 1934496"/>
              <a:gd name="connsiteX2774" fmla="*/ 7481895 w 9922465"/>
              <a:gd name="connsiteY2774" fmla="*/ 494447 h 1934496"/>
              <a:gd name="connsiteX2775" fmla="*/ 7341580 w 9922465"/>
              <a:gd name="connsiteY2775" fmla="*/ 494447 h 1934496"/>
              <a:gd name="connsiteX2776" fmla="*/ 7396772 w 9922465"/>
              <a:gd name="connsiteY2776" fmla="*/ 549638 h 1934496"/>
              <a:gd name="connsiteX2777" fmla="*/ 7341580 w 9922465"/>
              <a:gd name="connsiteY2777" fmla="*/ 604829 h 1934496"/>
              <a:gd name="connsiteX2778" fmla="*/ 7286388 w 9922465"/>
              <a:gd name="connsiteY2778" fmla="*/ 549638 h 1934496"/>
              <a:gd name="connsiteX2779" fmla="*/ 7341580 w 9922465"/>
              <a:gd name="connsiteY2779" fmla="*/ 494447 h 1934496"/>
              <a:gd name="connsiteX2780" fmla="*/ 7211286 w 9922465"/>
              <a:gd name="connsiteY2780" fmla="*/ 494447 h 1934496"/>
              <a:gd name="connsiteX2781" fmla="*/ 7266478 w 9922465"/>
              <a:gd name="connsiteY2781" fmla="*/ 549638 h 1934496"/>
              <a:gd name="connsiteX2782" fmla="*/ 7211286 w 9922465"/>
              <a:gd name="connsiteY2782" fmla="*/ 604829 h 1934496"/>
              <a:gd name="connsiteX2783" fmla="*/ 7156094 w 9922465"/>
              <a:gd name="connsiteY2783" fmla="*/ 549638 h 1934496"/>
              <a:gd name="connsiteX2784" fmla="*/ 7211286 w 9922465"/>
              <a:gd name="connsiteY2784" fmla="*/ 494447 h 1934496"/>
              <a:gd name="connsiteX2785" fmla="*/ 7080994 w 9922465"/>
              <a:gd name="connsiteY2785" fmla="*/ 494447 h 1934496"/>
              <a:gd name="connsiteX2786" fmla="*/ 7136186 w 9922465"/>
              <a:gd name="connsiteY2786" fmla="*/ 549638 h 1934496"/>
              <a:gd name="connsiteX2787" fmla="*/ 7080994 w 9922465"/>
              <a:gd name="connsiteY2787" fmla="*/ 604829 h 1934496"/>
              <a:gd name="connsiteX2788" fmla="*/ 7025802 w 9922465"/>
              <a:gd name="connsiteY2788" fmla="*/ 549638 h 1934496"/>
              <a:gd name="connsiteX2789" fmla="*/ 7080994 w 9922465"/>
              <a:gd name="connsiteY2789" fmla="*/ 494447 h 1934496"/>
              <a:gd name="connsiteX2790" fmla="*/ 6947358 w 9922465"/>
              <a:gd name="connsiteY2790" fmla="*/ 494447 h 1934496"/>
              <a:gd name="connsiteX2791" fmla="*/ 7002550 w 9922465"/>
              <a:gd name="connsiteY2791" fmla="*/ 549638 h 1934496"/>
              <a:gd name="connsiteX2792" fmla="*/ 6947358 w 9922465"/>
              <a:gd name="connsiteY2792" fmla="*/ 604829 h 1934496"/>
              <a:gd name="connsiteX2793" fmla="*/ 6892166 w 9922465"/>
              <a:gd name="connsiteY2793" fmla="*/ 549638 h 1934496"/>
              <a:gd name="connsiteX2794" fmla="*/ 6947358 w 9922465"/>
              <a:gd name="connsiteY2794" fmla="*/ 494447 h 1934496"/>
              <a:gd name="connsiteX2795" fmla="*/ 6289207 w 9922465"/>
              <a:gd name="connsiteY2795" fmla="*/ 494447 h 1934496"/>
              <a:gd name="connsiteX2796" fmla="*/ 6344399 w 9922465"/>
              <a:gd name="connsiteY2796" fmla="*/ 549638 h 1934496"/>
              <a:gd name="connsiteX2797" fmla="*/ 6289207 w 9922465"/>
              <a:gd name="connsiteY2797" fmla="*/ 604829 h 1934496"/>
              <a:gd name="connsiteX2798" fmla="*/ 6234015 w 9922465"/>
              <a:gd name="connsiteY2798" fmla="*/ 549638 h 1934496"/>
              <a:gd name="connsiteX2799" fmla="*/ 6289207 w 9922465"/>
              <a:gd name="connsiteY2799" fmla="*/ 494447 h 1934496"/>
              <a:gd name="connsiteX2800" fmla="*/ 4030786 w 9922465"/>
              <a:gd name="connsiteY2800" fmla="*/ 494447 h 1934496"/>
              <a:gd name="connsiteX2801" fmla="*/ 4085978 w 9922465"/>
              <a:gd name="connsiteY2801" fmla="*/ 549638 h 1934496"/>
              <a:gd name="connsiteX2802" fmla="*/ 4030786 w 9922465"/>
              <a:gd name="connsiteY2802" fmla="*/ 604829 h 1934496"/>
              <a:gd name="connsiteX2803" fmla="*/ 3975594 w 9922465"/>
              <a:gd name="connsiteY2803" fmla="*/ 549638 h 1934496"/>
              <a:gd name="connsiteX2804" fmla="*/ 4030786 w 9922465"/>
              <a:gd name="connsiteY2804" fmla="*/ 494447 h 1934496"/>
              <a:gd name="connsiteX2805" fmla="*/ 3897148 w 9922465"/>
              <a:gd name="connsiteY2805" fmla="*/ 494447 h 1934496"/>
              <a:gd name="connsiteX2806" fmla="*/ 3952340 w 9922465"/>
              <a:gd name="connsiteY2806" fmla="*/ 549638 h 1934496"/>
              <a:gd name="connsiteX2807" fmla="*/ 3897148 w 9922465"/>
              <a:gd name="connsiteY2807" fmla="*/ 604829 h 1934496"/>
              <a:gd name="connsiteX2808" fmla="*/ 3841956 w 9922465"/>
              <a:gd name="connsiteY2808" fmla="*/ 549638 h 1934496"/>
              <a:gd name="connsiteX2809" fmla="*/ 3897148 w 9922465"/>
              <a:gd name="connsiteY2809" fmla="*/ 494447 h 1934496"/>
              <a:gd name="connsiteX2810" fmla="*/ 3763514 w 9922465"/>
              <a:gd name="connsiteY2810" fmla="*/ 494447 h 1934496"/>
              <a:gd name="connsiteX2811" fmla="*/ 3818706 w 9922465"/>
              <a:gd name="connsiteY2811" fmla="*/ 549638 h 1934496"/>
              <a:gd name="connsiteX2812" fmla="*/ 3763514 w 9922465"/>
              <a:gd name="connsiteY2812" fmla="*/ 604829 h 1934496"/>
              <a:gd name="connsiteX2813" fmla="*/ 3708322 w 9922465"/>
              <a:gd name="connsiteY2813" fmla="*/ 549638 h 1934496"/>
              <a:gd name="connsiteX2814" fmla="*/ 3763514 w 9922465"/>
              <a:gd name="connsiteY2814" fmla="*/ 494447 h 1934496"/>
              <a:gd name="connsiteX2815" fmla="*/ 3633221 w 9922465"/>
              <a:gd name="connsiteY2815" fmla="*/ 494447 h 1934496"/>
              <a:gd name="connsiteX2816" fmla="*/ 3688413 w 9922465"/>
              <a:gd name="connsiteY2816" fmla="*/ 549638 h 1934496"/>
              <a:gd name="connsiteX2817" fmla="*/ 3633221 w 9922465"/>
              <a:gd name="connsiteY2817" fmla="*/ 604829 h 1934496"/>
              <a:gd name="connsiteX2818" fmla="*/ 3578029 w 9922465"/>
              <a:gd name="connsiteY2818" fmla="*/ 549638 h 1934496"/>
              <a:gd name="connsiteX2819" fmla="*/ 3633221 w 9922465"/>
              <a:gd name="connsiteY2819" fmla="*/ 494447 h 1934496"/>
              <a:gd name="connsiteX2820" fmla="*/ 3499589 w 9922465"/>
              <a:gd name="connsiteY2820" fmla="*/ 494447 h 1934496"/>
              <a:gd name="connsiteX2821" fmla="*/ 3554781 w 9922465"/>
              <a:gd name="connsiteY2821" fmla="*/ 549638 h 1934496"/>
              <a:gd name="connsiteX2822" fmla="*/ 3499589 w 9922465"/>
              <a:gd name="connsiteY2822" fmla="*/ 604829 h 1934496"/>
              <a:gd name="connsiteX2823" fmla="*/ 3444397 w 9922465"/>
              <a:gd name="connsiteY2823" fmla="*/ 549638 h 1934496"/>
              <a:gd name="connsiteX2824" fmla="*/ 3499589 w 9922465"/>
              <a:gd name="connsiteY2824" fmla="*/ 494447 h 1934496"/>
              <a:gd name="connsiteX2825" fmla="*/ 3369292 w 9922465"/>
              <a:gd name="connsiteY2825" fmla="*/ 494447 h 1934496"/>
              <a:gd name="connsiteX2826" fmla="*/ 3424484 w 9922465"/>
              <a:gd name="connsiteY2826" fmla="*/ 549638 h 1934496"/>
              <a:gd name="connsiteX2827" fmla="*/ 3369292 w 9922465"/>
              <a:gd name="connsiteY2827" fmla="*/ 604829 h 1934496"/>
              <a:gd name="connsiteX2828" fmla="*/ 3314100 w 9922465"/>
              <a:gd name="connsiteY2828" fmla="*/ 549638 h 1934496"/>
              <a:gd name="connsiteX2829" fmla="*/ 3369292 w 9922465"/>
              <a:gd name="connsiteY2829" fmla="*/ 494447 h 1934496"/>
              <a:gd name="connsiteX2830" fmla="*/ 3235657 w 9922465"/>
              <a:gd name="connsiteY2830" fmla="*/ 494447 h 1934496"/>
              <a:gd name="connsiteX2831" fmla="*/ 3290849 w 9922465"/>
              <a:gd name="connsiteY2831" fmla="*/ 549638 h 1934496"/>
              <a:gd name="connsiteX2832" fmla="*/ 3235657 w 9922465"/>
              <a:gd name="connsiteY2832" fmla="*/ 604829 h 1934496"/>
              <a:gd name="connsiteX2833" fmla="*/ 3180465 w 9922465"/>
              <a:gd name="connsiteY2833" fmla="*/ 549638 h 1934496"/>
              <a:gd name="connsiteX2834" fmla="*/ 3235657 w 9922465"/>
              <a:gd name="connsiteY2834" fmla="*/ 494447 h 1934496"/>
              <a:gd name="connsiteX2835" fmla="*/ 2437297 w 9922465"/>
              <a:gd name="connsiteY2835" fmla="*/ 494447 h 1934496"/>
              <a:gd name="connsiteX2836" fmla="*/ 2492487 w 9922465"/>
              <a:gd name="connsiteY2836" fmla="*/ 549638 h 1934496"/>
              <a:gd name="connsiteX2837" fmla="*/ 2437297 w 9922465"/>
              <a:gd name="connsiteY2837" fmla="*/ 604829 h 1934496"/>
              <a:gd name="connsiteX2838" fmla="*/ 2382108 w 9922465"/>
              <a:gd name="connsiteY2838" fmla="*/ 549638 h 1934496"/>
              <a:gd name="connsiteX2839" fmla="*/ 2437297 w 9922465"/>
              <a:gd name="connsiteY2839" fmla="*/ 494447 h 1934496"/>
              <a:gd name="connsiteX2840" fmla="*/ 2303664 w 9922465"/>
              <a:gd name="connsiteY2840" fmla="*/ 494447 h 1934496"/>
              <a:gd name="connsiteX2841" fmla="*/ 2358856 w 9922465"/>
              <a:gd name="connsiteY2841" fmla="*/ 549638 h 1934496"/>
              <a:gd name="connsiteX2842" fmla="*/ 2303664 w 9922465"/>
              <a:gd name="connsiteY2842" fmla="*/ 604829 h 1934496"/>
              <a:gd name="connsiteX2843" fmla="*/ 2248473 w 9922465"/>
              <a:gd name="connsiteY2843" fmla="*/ 549638 h 1934496"/>
              <a:gd name="connsiteX2844" fmla="*/ 2303664 w 9922465"/>
              <a:gd name="connsiteY2844" fmla="*/ 494447 h 1934496"/>
              <a:gd name="connsiteX2845" fmla="*/ 2173372 w 9922465"/>
              <a:gd name="connsiteY2845" fmla="*/ 494447 h 1934496"/>
              <a:gd name="connsiteX2846" fmla="*/ 2228565 w 9922465"/>
              <a:gd name="connsiteY2846" fmla="*/ 549638 h 1934496"/>
              <a:gd name="connsiteX2847" fmla="*/ 2173372 w 9922465"/>
              <a:gd name="connsiteY2847" fmla="*/ 604829 h 1934496"/>
              <a:gd name="connsiteX2848" fmla="*/ 2118180 w 9922465"/>
              <a:gd name="connsiteY2848" fmla="*/ 549638 h 1934496"/>
              <a:gd name="connsiteX2849" fmla="*/ 2173372 w 9922465"/>
              <a:gd name="connsiteY2849" fmla="*/ 494447 h 1934496"/>
              <a:gd name="connsiteX2850" fmla="*/ 2039736 w 9922465"/>
              <a:gd name="connsiteY2850" fmla="*/ 494447 h 1934496"/>
              <a:gd name="connsiteX2851" fmla="*/ 2094930 w 9922465"/>
              <a:gd name="connsiteY2851" fmla="*/ 549638 h 1934496"/>
              <a:gd name="connsiteX2852" fmla="*/ 2039736 w 9922465"/>
              <a:gd name="connsiteY2852" fmla="*/ 604829 h 1934496"/>
              <a:gd name="connsiteX2853" fmla="*/ 1984543 w 9922465"/>
              <a:gd name="connsiteY2853" fmla="*/ 549638 h 1934496"/>
              <a:gd name="connsiteX2854" fmla="*/ 2039736 w 9922465"/>
              <a:gd name="connsiteY2854" fmla="*/ 494447 h 1934496"/>
              <a:gd name="connsiteX2855" fmla="*/ 1909437 w 9922465"/>
              <a:gd name="connsiteY2855" fmla="*/ 494447 h 1934496"/>
              <a:gd name="connsiteX2856" fmla="*/ 1964630 w 9922465"/>
              <a:gd name="connsiteY2856" fmla="*/ 549638 h 1934496"/>
              <a:gd name="connsiteX2857" fmla="*/ 1909437 w 9922465"/>
              <a:gd name="connsiteY2857" fmla="*/ 604829 h 1934496"/>
              <a:gd name="connsiteX2858" fmla="*/ 1854244 w 9922465"/>
              <a:gd name="connsiteY2858" fmla="*/ 549638 h 1934496"/>
              <a:gd name="connsiteX2859" fmla="*/ 1909437 w 9922465"/>
              <a:gd name="connsiteY2859" fmla="*/ 494447 h 1934496"/>
              <a:gd name="connsiteX2860" fmla="*/ 1779142 w 9922465"/>
              <a:gd name="connsiteY2860" fmla="*/ 494447 h 1934496"/>
              <a:gd name="connsiteX2861" fmla="*/ 1834335 w 9922465"/>
              <a:gd name="connsiteY2861" fmla="*/ 549638 h 1934496"/>
              <a:gd name="connsiteX2862" fmla="*/ 1779142 w 9922465"/>
              <a:gd name="connsiteY2862" fmla="*/ 604829 h 1934496"/>
              <a:gd name="connsiteX2863" fmla="*/ 1723950 w 9922465"/>
              <a:gd name="connsiteY2863" fmla="*/ 549638 h 1934496"/>
              <a:gd name="connsiteX2864" fmla="*/ 1779142 w 9922465"/>
              <a:gd name="connsiteY2864" fmla="*/ 494447 h 1934496"/>
              <a:gd name="connsiteX2865" fmla="*/ 1645508 w 9922465"/>
              <a:gd name="connsiteY2865" fmla="*/ 494447 h 1934496"/>
              <a:gd name="connsiteX2866" fmla="*/ 1700702 w 9922465"/>
              <a:gd name="connsiteY2866" fmla="*/ 549638 h 1934496"/>
              <a:gd name="connsiteX2867" fmla="*/ 1645508 w 9922465"/>
              <a:gd name="connsiteY2867" fmla="*/ 604829 h 1934496"/>
              <a:gd name="connsiteX2868" fmla="*/ 1590311 w 9922465"/>
              <a:gd name="connsiteY2868" fmla="*/ 549638 h 1934496"/>
              <a:gd name="connsiteX2869" fmla="*/ 1645508 w 9922465"/>
              <a:gd name="connsiteY2869" fmla="*/ 494447 h 1934496"/>
              <a:gd name="connsiteX2870" fmla="*/ 1515217 w 9922465"/>
              <a:gd name="connsiteY2870" fmla="*/ 494447 h 1934496"/>
              <a:gd name="connsiteX2871" fmla="*/ 1570402 w 9922465"/>
              <a:gd name="connsiteY2871" fmla="*/ 549638 h 1934496"/>
              <a:gd name="connsiteX2872" fmla="*/ 1515217 w 9922465"/>
              <a:gd name="connsiteY2872" fmla="*/ 604829 h 1934496"/>
              <a:gd name="connsiteX2873" fmla="*/ 1460020 w 9922465"/>
              <a:gd name="connsiteY2873" fmla="*/ 549638 h 1934496"/>
              <a:gd name="connsiteX2874" fmla="*/ 1515217 w 9922465"/>
              <a:gd name="connsiteY2874" fmla="*/ 494447 h 1934496"/>
              <a:gd name="connsiteX2875" fmla="*/ 1381573 w 9922465"/>
              <a:gd name="connsiteY2875" fmla="*/ 494447 h 1934496"/>
              <a:gd name="connsiteX2876" fmla="*/ 1436767 w 9922465"/>
              <a:gd name="connsiteY2876" fmla="*/ 549638 h 1934496"/>
              <a:gd name="connsiteX2877" fmla="*/ 1381573 w 9922465"/>
              <a:gd name="connsiteY2877" fmla="*/ 604829 h 1934496"/>
              <a:gd name="connsiteX2878" fmla="*/ 1326384 w 9922465"/>
              <a:gd name="connsiteY2878" fmla="*/ 549638 h 1934496"/>
              <a:gd name="connsiteX2879" fmla="*/ 1381573 w 9922465"/>
              <a:gd name="connsiteY2879" fmla="*/ 494447 h 1934496"/>
              <a:gd name="connsiteX2880" fmla="*/ 1251282 w 9922465"/>
              <a:gd name="connsiteY2880" fmla="*/ 494447 h 1934496"/>
              <a:gd name="connsiteX2881" fmla="*/ 1306476 w 9922465"/>
              <a:gd name="connsiteY2881" fmla="*/ 549638 h 1934496"/>
              <a:gd name="connsiteX2882" fmla="*/ 1251282 w 9922465"/>
              <a:gd name="connsiteY2882" fmla="*/ 604829 h 1934496"/>
              <a:gd name="connsiteX2883" fmla="*/ 1196089 w 9922465"/>
              <a:gd name="connsiteY2883" fmla="*/ 549638 h 1934496"/>
              <a:gd name="connsiteX2884" fmla="*/ 1251282 w 9922465"/>
              <a:gd name="connsiteY2884" fmla="*/ 494447 h 1934496"/>
              <a:gd name="connsiteX2885" fmla="*/ 8801538 w 9922465"/>
              <a:gd name="connsiteY2885" fmla="*/ 364154 h 1934496"/>
              <a:gd name="connsiteX2886" fmla="*/ 8856730 w 9922465"/>
              <a:gd name="connsiteY2886" fmla="*/ 419345 h 1934496"/>
              <a:gd name="connsiteX2887" fmla="*/ 8801538 w 9922465"/>
              <a:gd name="connsiteY2887" fmla="*/ 474536 h 1934496"/>
              <a:gd name="connsiteX2888" fmla="*/ 8746346 w 9922465"/>
              <a:gd name="connsiteY2888" fmla="*/ 419345 h 1934496"/>
              <a:gd name="connsiteX2889" fmla="*/ 8801538 w 9922465"/>
              <a:gd name="connsiteY2889" fmla="*/ 364154 h 1934496"/>
              <a:gd name="connsiteX2890" fmla="*/ 8671244 w 9922465"/>
              <a:gd name="connsiteY2890" fmla="*/ 364154 h 1934496"/>
              <a:gd name="connsiteX2891" fmla="*/ 8726436 w 9922465"/>
              <a:gd name="connsiteY2891" fmla="*/ 419345 h 1934496"/>
              <a:gd name="connsiteX2892" fmla="*/ 8671244 w 9922465"/>
              <a:gd name="connsiteY2892" fmla="*/ 474536 h 1934496"/>
              <a:gd name="connsiteX2893" fmla="*/ 8616052 w 9922465"/>
              <a:gd name="connsiteY2893" fmla="*/ 419345 h 1934496"/>
              <a:gd name="connsiteX2894" fmla="*/ 8671244 w 9922465"/>
              <a:gd name="connsiteY2894" fmla="*/ 364154 h 1934496"/>
              <a:gd name="connsiteX2895" fmla="*/ 8537609 w 9922465"/>
              <a:gd name="connsiteY2895" fmla="*/ 364154 h 1934496"/>
              <a:gd name="connsiteX2896" fmla="*/ 8592801 w 9922465"/>
              <a:gd name="connsiteY2896" fmla="*/ 419345 h 1934496"/>
              <a:gd name="connsiteX2897" fmla="*/ 8537609 w 9922465"/>
              <a:gd name="connsiteY2897" fmla="*/ 474536 h 1934496"/>
              <a:gd name="connsiteX2898" fmla="*/ 8482417 w 9922465"/>
              <a:gd name="connsiteY2898" fmla="*/ 419345 h 1934496"/>
              <a:gd name="connsiteX2899" fmla="*/ 8537609 w 9922465"/>
              <a:gd name="connsiteY2899" fmla="*/ 364154 h 1934496"/>
              <a:gd name="connsiteX2900" fmla="*/ 7745824 w 9922465"/>
              <a:gd name="connsiteY2900" fmla="*/ 364154 h 1934496"/>
              <a:gd name="connsiteX2901" fmla="*/ 7801016 w 9922465"/>
              <a:gd name="connsiteY2901" fmla="*/ 419345 h 1934496"/>
              <a:gd name="connsiteX2902" fmla="*/ 7745824 w 9922465"/>
              <a:gd name="connsiteY2902" fmla="*/ 474536 h 1934496"/>
              <a:gd name="connsiteX2903" fmla="*/ 7690632 w 9922465"/>
              <a:gd name="connsiteY2903" fmla="*/ 419345 h 1934496"/>
              <a:gd name="connsiteX2904" fmla="*/ 7745824 w 9922465"/>
              <a:gd name="connsiteY2904" fmla="*/ 364154 h 1934496"/>
              <a:gd name="connsiteX2905" fmla="*/ 7608850 w 9922465"/>
              <a:gd name="connsiteY2905" fmla="*/ 364154 h 1934496"/>
              <a:gd name="connsiteX2906" fmla="*/ 7664042 w 9922465"/>
              <a:gd name="connsiteY2906" fmla="*/ 419345 h 1934496"/>
              <a:gd name="connsiteX2907" fmla="*/ 7608850 w 9922465"/>
              <a:gd name="connsiteY2907" fmla="*/ 474536 h 1934496"/>
              <a:gd name="connsiteX2908" fmla="*/ 7553658 w 9922465"/>
              <a:gd name="connsiteY2908" fmla="*/ 419345 h 1934496"/>
              <a:gd name="connsiteX2909" fmla="*/ 7608850 w 9922465"/>
              <a:gd name="connsiteY2909" fmla="*/ 364154 h 1934496"/>
              <a:gd name="connsiteX2910" fmla="*/ 7481895 w 9922465"/>
              <a:gd name="connsiteY2910" fmla="*/ 364154 h 1934496"/>
              <a:gd name="connsiteX2911" fmla="*/ 7537087 w 9922465"/>
              <a:gd name="connsiteY2911" fmla="*/ 419345 h 1934496"/>
              <a:gd name="connsiteX2912" fmla="*/ 7481895 w 9922465"/>
              <a:gd name="connsiteY2912" fmla="*/ 474536 h 1934496"/>
              <a:gd name="connsiteX2913" fmla="*/ 7426703 w 9922465"/>
              <a:gd name="connsiteY2913" fmla="*/ 419345 h 1934496"/>
              <a:gd name="connsiteX2914" fmla="*/ 7481895 w 9922465"/>
              <a:gd name="connsiteY2914" fmla="*/ 364154 h 1934496"/>
              <a:gd name="connsiteX2915" fmla="*/ 7341580 w 9922465"/>
              <a:gd name="connsiteY2915" fmla="*/ 364154 h 1934496"/>
              <a:gd name="connsiteX2916" fmla="*/ 7396772 w 9922465"/>
              <a:gd name="connsiteY2916" fmla="*/ 419345 h 1934496"/>
              <a:gd name="connsiteX2917" fmla="*/ 7341580 w 9922465"/>
              <a:gd name="connsiteY2917" fmla="*/ 474536 h 1934496"/>
              <a:gd name="connsiteX2918" fmla="*/ 7286388 w 9922465"/>
              <a:gd name="connsiteY2918" fmla="*/ 419345 h 1934496"/>
              <a:gd name="connsiteX2919" fmla="*/ 7341580 w 9922465"/>
              <a:gd name="connsiteY2919" fmla="*/ 364154 h 1934496"/>
              <a:gd name="connsiteX2920" fmla="*/ 6553137 w 9922465"/>
              <a:gd name="connsiteY2920" fmla="*/ 364154 h 1934496"/>
              <a:gd name="connsiteX2921" fmla="*/ 6608329 w 9922465"/>
              <a:gd name="connsiteY2921" fmla="*/ 419345 h 1934496"/>
              <a:gd name="connsiteX2922" fmla="*/ 6553137 w 9922465"/>
              <a:gd name="connsiteY2922" fmla="*/ 474536 h 1934496"/>
              <a:gd name="connsiteX2923" fmla="*/ 6497945 w 9922465"/>
              <a:gd name="connsiteY2923" fmla="*/ 419345 h 1934496"/>
              <a:gd name="connsiteX2924" fmla="*/ 6553137 w 9922465"/>
              <a:gd name="connsiteY2924" fmla="*/ 364154 h 1934496"/>
              <a:gd name="connsiteX2925" fmla="*/ 6419503 w 9922465"/>
              <a:gd name="connsiteY2925" fmla="*/ 364154 h 1934496"/>
              <a:gd name="connsiteX2926" fmla="*/ 6474695 w 9922465"/>
              <a:gd name="connsiteY2926" fmla="*/ 419345 h 1934496"/>
              <a:gd name="connsiteX2927" fmla="*/ 6419503 w 9922465"/>
              <a:gd name="connsiteY2927" fmla="*/ 474536 h 1934496"/>
              <a:gd name="connsiteX2928" fmla="*/ 6364311 w 9922465"/>
              <a:gd name="connsiteY2928" fmla="*/ 419345 h 1934496"/>
              <a:gd name="connsiteX2929" fmla="*/ 6419503 w 9922465"/>
              <a:gd name="connsiteY2929" fmla="*/ 364154 h 1934496"/>
              <a:gd name="connsiteX2930" fmla="*/ 4030786 w 9922465"/>
              <a:gd name="connsiteY2930" fmla="*/ 364154 h 1934496"/>
              <a:gd name="connsiteX2931" fmla="*/ 4085978 w 9922465"/>
              <a:gd name="connsiteY2931" fmla="*/ 419345 h 1934496"/>
              <a:gd name="connsiteX2932" fmla="*/ 4030786 w 9922465"/>
              <a:gd name="connsiteY2932" fmla="*/ 474536 h 1934496"/>
              <a:gd name="connsiteX2933" fmla="*/ 3975594 w 9922465"/>
              <a:gd name="connsiteY2933" fmla="*/ 419345 h 1934496"/>
              <a:gd name="connsiteX2934" fmla="*/ 4030786 w 9922465"/>
              <a:gd name="connsiteY2934" fmla="*/ 364154 h 1934496"/>
              <a:gd name="connsiteX2935" fmla="*/ 3897148 w 9922465"/>
              <a:gd name="connsiteY2935" fmla="*/ 364154 h 1934496"/>
              <a:gd name="connsiteX2936" fmla="*/ 3952340 w 9922465"/>
              <a:gd name="connsiteY2936" fmla="*/ 419345 h 1934496"/>
              <a:gd name="connsiteX2937" fmla="*/ 3897148 w 9922465"/>
              <a:gd name="connsiteY2937" fmla="*/ 474536 h 1934496"/>
              <a:gd name="connsiteX2938" fmla="*/ 3841956 w 9922465"/>
              <a:gd name="connsiteY2938" fmla="*/ 419345 h 1934496"/>
              <a:gd name="connsiteX2939" fmla="*/ 3897148 w 9922465"/>
              <a:gd name="connsiteY2939" fmla="*/ 364154 h 1934496"/>
              <a:gd name="connsiteX2940" fmla="*/ 3763514 w 9922465"/>
              <a:gd name="connsiteY2940" fmla="*/ 364154 h 1934496"/>
              <a:gd name="connsiteX2941" fmla="*/ 3818706 w 9922465"/>
              <a:gd name="connsiteY2941" fmla="*/ 419345 h 1934496"/>
              <a:gd name="connsiteX2942" fmla="*/ 3763514 w 9922465"/>
              <a:gd name="connsiteY2942" fmla="*/ 474536 h 1934496"/>
              <a:gd name="connsiteX2943" fmla="*/ 3708322 w 9922465"/>
              <a:gd name="connsiteY2943" fmla="*/ 419345 h 1934496"/>
              <a:gd name="connsiteX2944" fmla="*/ 3763514 w 9922465"/>
              <a:gd name="connsiteY2944" fmla="*/ 364154 h 1934496"/>
              <a:gd name="connsiteX2945" fmla="*/ 3633221 w 9922465"/>
              <a:gd name="connsiteY2945" fmla="*/ 364154 h 1934496"/>
              <a:gd name="connsiteX2946" fmla="*/ 3688413 w 9922465"/>
              <a:gd name="connsiteY2946" fmla="*/ 419345 h 1934496"/>
              <a:gd name="connsiteX2947" fmla="*/ 3633221 w 9922465"/>
              <a:gd name="connsiteY2947" fmla="*/ 474536 h 1934496"/>
              <a:gd name="connsiteX2948" fmla="*/ 3578029 w 9922465"/>
              <a:gd name="connsiteY2948" fmla="*/ 419345 h 1934496"/>
              <a:gd name="connsiteX2949" fmla="*/ 3633221 w 9922465"/>
              <a:gd name="connsiteY2949" fmla="*/ 364154 h 1934496"/>
              <a:gd name="connsiteX2950" fmla="*/ 3499589 w 9922465"/>
              <a:gd name="connsiteY2950" fmla="*/ 364154 h 1934496"/>
              <a:gd name="connsiteX2951" fmla="*/ 3554781 w 9922465"/>
              <a:gd name="connsiteY2951" fmla="*/ 419345 h 1934496"/>
              <a:gd name="connsiteX2952" fmla="*/ 3499589 w 9922465"/>
              <a:gd name="connsiteY2952" fmla="*/ 474536 h 1934496"/>
              <a:gd name="connsiteX2953" fmla="*/ 3444397 w 9922465"/>
              <a:gd name="connsiteY2953" fmla="*/ 419345 h 1934496"/>
              <a:gd name="connsiteX2954" fmla="*/ 3499589 w 9922465"/>
              <a:gd name="connsiteY2954" fmla="*/ 364154 h 1934496"/>
              <a:gd name="connsiteX2955" fmla="*/ 3369292 w 9922465"/>
              <a:gd name="connsiteY2955" fmla="*/ 364154 h 1934496"/>
              <a:gd name="connsiteX2956" fmla="*/ 3424484 w 9922465"/>
              <a:gd name="connsiteY2956" fmla="*/ 419345 h 1934496"/>
              <a:gd name="connsiteX2957" fmla="*/ 3369292 w 9922465"/>
              <a:gd name="connsiteY2957" fmla="*/ 474536 h 1934496"/>
              <a:gd name="connsiteX2958" fmla="*/ 3314100 w 9922465"/>
              <a:gd name="connsiteY2958" fmla="*/ 419345 h 1934496"/>
              <a:gd name="connsiteX2959" fmla="*/ 3369292 w 9922465"/>
              <a:gd name="connsiteY2959" fmla="*/ 364154 h 1934496"/>
              <a:gd name="connsiteX2960" fmla="*/ 3235657 w 9922465"/>
              <a:gd name="connsiteY2960" fmla="*/ 364154 h 1934496"/>
              <a:gd name="connsiteX2961" fmla="*/ 3290849 w 9922465"/>
              <a:gd name="connsiteY2961" fmla="*/ 419345 h 1934496"/>
              <a:gd name="connsiteX2962" fmla="*/ 3235657 w 9922465"/>
              <a:gd name="connsiteY2962" fmla="*/ 474536 h 1934496"/>
              <a:gd name="connsiteX2963" fmla="*/ 3180465 w 9922465"/>
              <a:gd name="connsiteY2963" fmla="*/ 419345 h 1934496"/>
              <a:gd name="connsiteX2964" fmla="*/ 3235657 w 9922465"/>
              <a:gd name="connsiteY2964" fmla="*/ 364154 h 1934496"/>
              <a:gd name="connsiteX2965" fmla="*/ 3098681 w 9922465"/>
              <a:gd name="connsiteY2965" fmla="*/ 364154 h 1934496"/>
              <a:gd name="connsiteX2966" fmla="*/ 3153873 w 9922465"/>
              <a:gd name="connsiteY2966" fmla="*/ 419345 h 1934496"/>
              <a:gd name="connsiteX2967" fmla="*/ 3098681 w 9922465"/>
              <a:gd name="connsiteY2967" fmla="*/ 474536 h 1934496"/>
              <a:gd name="connsiteX2968" fmla="*/ 3043489 w 9922465"/>
              <a:gd name="connsiteY2968" fmla="*/ 419345 h 1934496"/>
              <a:gd name="connsiteX2969" fmla="*/ 3098681 w 9922465"/>
              <a:gd name="connsiteY2969" fmla="*/ 364154 h 1934496"/>
              <a:gd name="connsiteX2970" fmla="*/ 2971729 w 9922465"/>
              <a:gd name="connsiteY2970" fmla="*/ 364154 h 1934496"/>
              <a:gd name="connsiteX2971" fmla="*/ 3026921 w 9922465"/>
              <a:gd name="connsiteY2971" fmla="*/ 419345 h 1934496"/>
              <a:gd name="connsiteX2972" fmla="*/ 2971729 w 9922465"/>
              <a:gd name="connsiteY2972" fmla="*/ 474536 h 1934496"/>
              <a:gd name="connsiteX2973" fmla="*/ 2916537 w 9922465"/>
              <a:gd name="connsiteY2973" fmla="*/ 419345 h 1934496"/>
              <a:gd name="connsiteX2974" fmla="*/ 2971729 w 9922465"/>
              <a:gd name="connsiteY2974" fmla="*/ 364154 h 1934496"/>
              <a:gd name="connsiteX2975" fmla="*/ 2834862 w 9922465"/>
              <a:gd name="connsiteY2975" fmla="*/ 364154 h 1934496"/>
              <a:gd name="connsiteX2976" fmla="*/ 2890052 w 9922465"/>
              <a:gd name="connsiteY2976" fmla="*/ 419345 h 1934496"/>
              <a:gd name="connsiteX2977" fmla="*/ 2834862 w 9922465"/>
              <a:gd name="connsiteY2977" fmla="*/ 474536 h 1934496"/>
              <a:gd name="connsiteX2978" fmla="*/ 2779671 w 9922465"/>
              <a:gd name="connsiteY2978" fmla="*/ 419345 h 1934496"/>
              <a:gd name="connsiteX2979" fmla="*/ 2834862 w 9922465"/>
              <a:gd name="connsiteY2979" fmla="*/ 364154 h 1934496"/>
              <a:gd name="connsiteX2980" fmla="*/ 2437297 w 9922465"/>
              <a:gd name="connsiteY2980" fmla="*/ 364154 h 1934496"/>
              <a:gd name="connsiteX2981" fmla="*/ 2492487 w 9922465"/>
              <a:gd name="connsiteY2981" fmla="*/ 419345 h 1934496"/>
              <a:gd name="connsiteX2982" fmla="*/ 2437297 w 9922465"/>
              <a:gd name="connsiteY2982" fmla="*/ 474536 h 1934496"/>
              <a:gd name="connsiteX2983" fmla="*/ 2382108 w 9922465"/>
              <a:gd name="connsiteY2983" fmla="*/ 419345 h 1934496"/>
              <a:gd name="connsiteX2984" fmla="*/ 2437297 w 9922465"/>
              <a:gd name="connsiteY2984" fmla="*/ 364154 h 1934496"/>
              <a:gd name="connsiteX2985" fmla="*/ 2303664 w 9922465"/>
              <a:gd name="connsiteY2985" fmla="*/ 364154 h 1934496"/>
              <a:gd name="connsiteX2986" fmla="*/ 2358856 w 9922465"/>
              <a:gd name="connsiteY2986" fmla="*/ 419345 h 1934496"/>
              <a:gd name="connsiteX2987" fmla="*/ 2303664 w 9922465"/>
              <a:gd name="connsiteY2987" fmla="*/ 474536 h 1934496"/>
              <a:gd name="connsiteX2988" fmla="*/ 2248473 w 9922465"/>
              <a:gd name="connsiteY2988" fmla="*/ 419345 h 1934496"/>
              <a:gd name="connsiteX2989" fmla="*/ 2303664 w 9922465"/>
              <a:gd name="connsiteY2989" fmla="*/ 364154 h 1934496"/>
              <a:gd name="connsiteX2990" fmla="*/ 2173372 w 9922465"/>
              <a:gd name="connsiteY2990" fmla="*/ 364154 h 1934496"/>
              <a:gd name="connsiteX2991" fmla="*/ 2228565 w 9922465"/>
              <a:gd name="connsiteY2991" fmla="*/ 419345 h 1934496"/>
              <a:gd name="connsiteX2992" fmla="*/ 2173372 w 9922465"/>
              <a:gd name="connsiteY2992" fmla="*/ 474536 h 1934496"/>
              <a:gd name="connsiteX2993" fmla="*/ 2118180 w 9922465"/>
              <a:gd name="connsiteY2993" fmla="*/ 419345 h 1934496"/>
              <a:gd name="connsiteX2994" fmla="*/ 2173372 w 9922465"/>
              <a:gd name="connsiteY2994" fmla="*/ 364154 h 1934496"/>
              <a:gd name="connsiteX2995" fmla="*/ 2039736 w 9922465"/>
              <a:gd name="connsiteY2995" fmla="*/ 364154 h 1934496"/>
              <a:gd name="connsiteX2996" fmla="*/ 2094930 w 9922465"/>
              <a:gd name="connsiteY2996" fmla="*/ 419345 h 1934496"/>
              <a:gd name="connsiteX2997" fmla="*/ 2039736 w 9922465"/>
              <a:gd name="connsiteY2997" fmla="*/ 474536 h 1934496"/>
              <a:gd name="connsiteX2998" fmla="*/ 1984543 w 9922465"/>
              <a:gd name="connsiteY2998" fmla="*/ 419345 h 1934496"/>
              <a:gd name="connsiteX2999" fmla="*/ 2039736 w 9922465"/>
              <a:gd name="connsiteY2999" fmla="*/ 364154 h 1934496"/>
              <a:gd name="connsiteX3000" fmla="*/ 1909440 w 9922465"/>
              <a:gd name="connsiteY3000" fmla="*/ 364154 h 1934496"/>
              <a:gd name="connsiteX3001" fmla="*/ 1964634 w 9922465"/>
              <a:gd name="connsiteY3001" fmla="*/ 419345 h 1934496"/>
              <a:gd name="connsiteX3002" fmla="*/ 1909440 w 9922465"/>
              <a:gd name="connsiteY3002" fmla="*/ 474536 h 1934496"/>
              <a:gd name="connsiteX3003" fmla="*/ 1854246 w 9922465"/>
              <a:gd name="connsiteY3003" fmla="*/ 419345 h 1934496"/>
              <a:gd name="connsiteX3004" fmla="*/ 1909440 w 9922465"/>
              <a:gd name="connsiteY3004" fmla="*/ 364154 h 1934496"/>
              <a:gd name="connsiteX3005" fmla="*/ 1779142 w 9922465"/>
              <a:gd name="connsiteY3005" fmla="*/ 364154 h 1934496"/>
              <a:gd name="connsiteX3006" fmla="*/ 1834337 w 9922465"/>
              <a:gd name="connsiteY3006" fmla="*/ 419345 h 1934496"/>
              <a:gd name="connsiteX3007" fmla="*/ 1779142 w 9922465"/>
              <a:gd name="connsiteY3007" fmla="*/ 474536 h 1934496"/>
              <a:gd name="connsiteX3008" fmla="*/ 1723951 w 9922465"/>
              <a:gd name="connsiteY3008" fmla="*/ 419345 h 1934496"/>
              <a:gd name="connsiteX3009" fmla="*/ 1779142 w 9922465"/>
              <a:gd name="connsiteY3009" fmla="*/ 364154 h 1934496"/>
              <a:gd name="connsiteX3010" fmla="*/ 1645508 w 9922465"/>
              <a:gd name="connsiteY3010" fmla="*/ 364154 h 1934496"/>
              <a:gd name="connsiteX3011" fmla="*/ 1700702 w 9922465"/>
              <a:gd name="connsiteY3011" fmla="*/ 419345 h 1934496"/>
              <a:gd name="connsiteX3012" fmla="*/ 1645508 w 9922465"/>
              <a:gd name="connsiteY3012" fmla="*/ 474536 h 1934496"/>
              <a:gd name="connsiteX3013" fmla="*/ 1590313 w 9922465"/>
              <a:gd name="connsiteY3013" fmla="*/ 419345 h 1934496"/>
              <a:gd name="connsiteX3014" fmla="*/ 1645508 w 9922465"/>
              <a:gd name="connsiteY3014" fmla="*/ 364154 h 1934496"/>
              <a:gd name="connsiteX3015" fmla="*/ 1515217 w 9922465"/>
              <a:gd name="connsiteY3015" fmla="*/ 364154 h 1934496"/>
              <a:gd name="connsiteX3016" fmla="*/ 1570405 w 9922465"/>
              <a:gd name="connsiteY3016" fmla="*/ 419345 h 1934496"/>
              <a:gd name="connsiteX3017" fmla="*/ 1515217 w 9922465"/>
              <a:gd name="connsiteY3017" fmla="*/ 474536 h 1934496"/>
              <a:gd name="connsiteX3018" fmla="*/ 1460020 w 9922465"/>
              <a:gd name="connsiteY3018" fmla="*/ 419345 h 1934496"/>
              <a:gd name="connsiteX3019" fmla="*/ 1515217 w 9922465"/>
              <a:gd name="connsiteY3019" fmla="*/ 364154 h 1934496"/>
              <a:gd name="connsiteX3020" fmla="*/ 1381573 w 9922465"/>
              <a:gd name="connsiteY3020" fmla="*/ 364154 h 1934496"/>
              <a:gd name="connsiteX3021" fmla="*/ 1436767 w 9922465"/>
              <a:gd name="connsiteY3021" fmla="*/ 419345 h 1934496"/>
              <a:gd name="connsiteX3022" fmla="*/ 1381573 w 9922465"/>
              <a:gd name="connsiteY3022" fmla="*/ 474536 h 1934496"/>
              <a:gd name="connsiteX3023" fmla="*/ 1326384 w 9922465"/>
              <a:gd name="connsiteY3023" fmla="*/ 419345 h 1934496"/>
              <a:gd name="connsiteX3024" fmla="*/ 1381573 w 9922465"/>
              <a:gd name="connsiteY3024" fmla="*/ 364154 h 1934496"/>
              <a:gd name="connsiteX3025" fmla="*/ 1251283 w 9922465"/>
              <a:gd name="connsiteY3025" fmla="*/ 364154 h 1934496"/>
              <a:gd name="connsiteX3026" fmla="*/ 1306476 w 9922465"/>
              <a:gd name="connsiteY3026" fmla="*/ 419345 h 1934496"/>
              <a:gd name="connsiteX3027" fmla="*/ 1251283 w 9922465"/>
              <a:gd name="connsiteY3027" fmla="*/ 474536 h 1934496"/>
              <a:gd name="connsiteX3028" fmla="*/ 1196091 w 9922465"/>
              <a:gd name="connsiteY3028" fmla="*/ 419345 h 1934496"/>
              <a:gd name="connsiteX3029" fmla="*/ 1251283 w 9922465"/>
              <a:gd name="connsiteY3029" fmla="*/ 364154 h 1934496"/>
              <a:gd name="connsiteX3030" fmla="*/ 7608850 w 9922465"/>
              <a:gd name="connsiteY3030" fmla="*/ 247225 h 1934496"/>
              <a:gd name="connsiteX3031" fmla="*/ 7664042 w 9922465"/>
              <a:gd name="connsiteY3031" fmla="*/ 302416 h 1934496"/>
              <a:gd name="connsiteX3032" fmla="*/ 7608850 w 9922465"/>
              <a:gd name="connsiteY3032" fmla="*/ 357607 h 1934496"/>
              <a:gd name="connsiteX3033" fmla="*/ 7553658 w 9922465"/>
              <a:gd name="connsiteY3033" fmla="*/ 302416 h 1934496"/>
              <a:gd name="connsiteX3034" fmla="*/ 7608850 w 9922465"/>
              <a:gd name="connsiteY3034" fmla="*/ 247225 h 1934496"/>
              <a:gd name="connsiteX3035" fmla="*/ 7481898 w 9922465"/>
              <a:gd name="connsiteY3035" fmla="*/ 247225 h 1934496"/>
              <a:gd name="connsiteX3036" fmla="*/ 7537090 w 9922465"/>
              <a:gd name="connsiteY3036" fmla="*/ 302416 h 1934496"/>
              <a:gd name="connsiteX3037" fmla="*/ 7481898 w 9922465"/>
              <a:gd name="connsiteY3037" fmla="*/ 357607 h 1934496"/>
              <a:gd name="connsiteX3038" fmla="*/ 7426706 w 9922465"/>
              <a:gd name="connsiteY3038" fmla="*/ 302416 h 1934496"/>
              <a:gd name="connsiteX3039" fmla="*/ 7481898 w 9922465"/>
              <a:gd name="connsiteY3039" fmla="*/ 247225 h 1934496"/>
              <a:gd name="connsiteX3040" fmla="*/ 5093178 w 9922465"/>
              <a:gd name="connsiteY3040" fmla="*/ 247225 h 1934496"/>
              <a:gd name="connsiteX3041" fmla="*/ 5148370 w 9922465"/>
              <a:gd name="connsiteY3041" fmla="*/ 302416 h 1934496"/>
              <a:gd name="connsiteX3042" fmla="*/ 5093178 w 9922465"/>
              <a:gd name="connsiteY3042" fmla="*/ 357607 h 1934496"/>
              <a:gd name="connsiteX3043" fmla="*/ 5037986 w 9922465"/>
              <a:gd name="connsiteY3043" fmla="*/ 302416 h 1934496"/>
              <a:gd name="connsiteX3044" fmla="*/ 5093178 w 9922465"/>
              <a:gd name="connsiteY3044" fmla="*/ 247225 h 1934496"/>
              <a:gd name="connsiteX3045" fmla="*/ 4030786 w 9922465"/>
              <a:gd name="connsiteY3045" fmla="*/ 247225 h 1934496"/>
              <a:gd name="connsiteX3046" fmla="*/ 4085978 w 9922465"/>
              <a:gd name="connsiteY3046" fmla="*/ 302416 h 1934496"/>
              <a:gd name="connsiteX3047" fmla="*/ 4030786 w 9922465"/>
              <a:gd name="connsiteY3047" fmla="*/ 357607 h 1934496"/>
              <a:gd name="connsiteX3048" fmla="*/ 3975594 w 9922465"/>
              <a:gd name="connsiteY3048" fmla="*/ 302416 h 1934496"/>
              <a:gd name="connsiteX3049" fmla="*/ 4030786 w 9922465"/>
              <a:gd name="connsiteY3049" fmla="*/ 247225 h 1934496"/>
              <a:gd name="connsiteX3050" fmla="*/ 3897148 w 9922465"/>
              <a:gd name="connsiteY3050" fmla="*/ 247225 h 1934496"/>
              <a:gd name="connsiteX3051" fmla="*/ 3952340 w 9922465"/>
              <a:gd name="connsiteY3051" fmla="*/ 302416 h 1934496"/>
              <a:gd name="connsiteX3052" fmla="*/ 3897148 w 9922465"/>
              <a:gd name="connsiteY3052" fmla="*/ 357607 h 1934496"/>
              <a:gd name="connsiteX3053" fmla="*/ 3841956 w 9922465"/>
              <a:gd name="connsiteY3053" fmla="*/ 302416 h 1934496"/>
              <a:gd name="connsiteX3054" fmla="*/ 3897148 w 9922465"/>
              <a:gd name="connsiteY3054" fmla="*/ 247225 h 1934496"/>
              <a:gd name="connsiteX3055" fmla="*/ 3763514 w 9922465"/>
              <a:gd name="connsiteY3055" fmla="*/ 247225 h 1934496"/>
              <a:gd name="connsiteX3056" fmla="*/ 3818706 w 9922465"/>
              <a:gd name="connsiteY3056" fmla="*/ 302416 h 1934496"/>
              <a:gd name="connsiteX3057" fmla="*/ 3763514 w 9922465"/>
              <a:gd name="connsiteY3057" fmla="*/ 357607 h 1934496"/>
              <a:gd name="connsiteX3058" fmla="*/ 3708322 w 9922465"/>
              <a:gd name="connsiteY3058" fmla="*/ 302416 h 1934496"/>
              <a:gd name="connsiteX3059" fmla="*/ 3763514 w 9922465"/>
              <a:gd name="connsiteY3059" fmla="*/ 247225 h 1934496"/>
              <a:gd name="connsiteX3060" fmla="*/ 3633221 w 9922465"/>
              <a:gd name="connsiteY3060" fmla="*/ 247225 h 1934496"/>
              <a:gd name="connsiteX3061" fmla="*/ 3688413 w 9922465"/>
              <a:gd name="connsiteY3061" fmla="*/ 302416 h 1934496"/>
              <a:gd name="connsiteX3062" fmla="*/ 3633221 w 9922465"/>
              <a:gd name="connsiteY3062" fmla="*/ 357607 h 1934496"/>
              <a:gd name="connsiteX3063" fmla="*/ 3578029 w 9922465"/>
              <a:gd name="connsiteY3063" fmla="*/ 302416 h 1934496"/>
              <a:gd name="connsiteX3064" fmla="*/ 3633221 w 9922465"/>
              <a:gd name="connsiteY3064" fmla="*/ 247225 h 1934496"/>
              <a:gd name="connsiteX3065" fmla="*/ 3499589 w 9922465"/>
              <a:gd name="connsiteY3065" fmla="*/ 247225 h 1934496"/>
              <a:gd name="connsiteX3066" fmla="*/ 3554781 w 9922465"/>
              <a:gd name="connsiteY3066" fmla="*/ 302416 h 1934496"/>
              <a:gd name="connsiteX3067" fmla="*/ 3499589 w 9922465"/>
              <a:gd name="connsiteY3067" fmla="*/ 357607 h 1934496"/>
              <a:gd name="connsiteX3068" fmla="*/ 3444397 w 9922465"/>
              <a:gd name="connsiteY3068" fmla="*/ 302416 h 1934496"/>
              <a:gd name="connsiteX3069" fmla="*/ 3499589 w 9922465"/>
              <a:gd name="connsiteY3069" fmla="*/ 247225 h 1934496"/>
              <a:gd name="connsiteX3070" fmla="*/ 3369293 w 9922465"/>
              <a:gd name="connsiteY3070" fmla="*/ 247225 h 1934496"/>
              <a:gd name="connsiteX3071" fmla="*/ 3424485 w 9922465"/>
              <a:gd name="connsiteY3071" fmla="*/ 302416 h 1934496"/>
              <a:gd name="connsiteX3072" fmla="*/ 3369293 w 9922465"/>
              <a:gd name="connsiteY3072" fmla="*/ 357607 h 1934496"/>
              <a:gd name="connsiteX3073" fmla="*/ 3314101 w 9922465"/>
              <a:gd name="connsiteY3073" fmla="*/ 302416 h 1934496"/>
              <a:gd name="connsiteX3074" fmla="*/ 3369293 w 9922465"/>
              <a:gd name="connsiteY3074" fmla="*/ 247225 h 1934496"/>
              <a:gd name="connsiteX3075" fmla="*/ 3235657 w 9922465"/>
              <a:gd name="connsiteY3075" fmla="*/ 247225 h 1934496"/>
              <a:gd name="connsiteX3076" fmla="*/ 3290849 w 9922465"/>
              <a:gd name="connsiteY3076" fmla="*/ 302416 h 1934496"/>
              <a:gd name="connsiteX3077" fmla="*/ 3235657 w 9922465"/>
              <a:gd name="connsiteY3077" fmla="*/ 357607 h 1934496"/>
              <a:gd name="connsiteX3078" fmla="*/ 3180465 w 9922465"/>
              <a:gd name="connsiteY3078" fmla="*/ 302416 h 1934496"/>
              <a:gd name="connsiteX3079" fmla="*/ 3235657 w 9922465"/>
              <a:gd name="connsiteY3079" fmla="*/ 247225 h 1934496"/>
              <a:gd name="connsiteX3080" fmla="*/ 3098682 w 9922465"/>
              <a:gd name="connsiteY3080" fmla="*/ 247225 h 1934496"/>
              <a:gd name="connsiteX3081" fmla="*/ 3153874 w 9922465"/>
              <a:gd name="connsiteY3081" fmla="*/ 302416 h 1934496"/>
              <a:gd name="connsiteX3082" fmla="*/ 3098682 w 9922465"/>
              <a:gd name="connsiteY3082" fmla="*/ 357607 h 1934496"/>
              <a:gd name="connsiteX3083" fmla="*/ 3043490 w 9922465"/>
              <a:gd name="connsiteY3083" fmla="*/ 302416 h 1934496"/>
              <a:gd name="connsiteX3084" fmla="*/ 3098682 w 9922465"/>
              <a:gd name="connsiteY3084" fmla="*/ 247225 h 1934496"/>
              <a:gd name="connsiteX3085" fmla="*/ 2971729 w 9922465"/>
              <a:gd name="connsiteY3085" fmla="*/ 247225 h 1934496"/>
              <a:gd name="connsiteX3086" fmla="*/ 3026921 w 9922465"/>
              <a:gd name="connsiteY3086" fmla="*/ 302416 h 1934496"/>
              <a:gd name="connsiteX3087" fmla="*/ 2971729 w 9922465"/>
              <a:gd name="connsiteY3087" fmla="*/ 357607 h 1934496"/>
              <a:gd name="connsiteX3088" fmla="*/ 2916537 w 9922465"/>
              <a:gd name="connsiteY3088" fmla="*/ 302416 h 1934496"/>
              <a:gd name="connsiteX3089" fmla="*/ 2971729 w 9922465"/>
              <a:gd name="connsiteY3089" fmla="*/ 247225 h 1934496"/>
              <a:gd name="connsiteX3090" fmla="*/ 2834862 w 9922465"/>
              <a:gd name="connsiteY3090" fmla="*/ 247225 h 1934496"/>
              <a:gd name="connsiteX3091" fmla="*/ 2890052 w 9922465"/>
              <a:gd name="connsiteY3091" fmla="*/ 302416 h 1934496"/>
              <a:gd name="connsiteX3092" fmla="*/ 2834862 w 9922465"/>
              <a:gd name="connsiteY3092" fmla="*/ 357607 h 1934496"/>
              <a:gd name="connsiteX3093" fmla="*/ 2779671 w 9922465"/>
              <a:gd name="connsiteY3093" fmla="*/ 302416 h 1934496"/>
              <a:gd name="connsiteX3094" fmla="*/ 2834862 w 9922465"/>
              <a:gd name="connsiteY3094" fmla="*/ 247225 h 1934496"/>
              <a:gd name="connsiteX3095" fmla="*/ 2570933 w 9922465"/>
              <a:gd name="connsiteY3095" fmla="*/ 247225 h 1934496"/>
              <a:gd name="connsiteX3096" fmla="*/ 2626123 w 9922465"/>
              <a:gd name="connsiteY3096" fmla="*/ 302416 h 1934496"/>
              <a:gd name="connsiteX3097" fmla="*/ 2570933 w 9922465"/>
              <a:gd name="connsiteY3097" fmla="*/ 357607 h 1934496"/>
              <a:gd name="connsiteX3098" fmla="*/ 2515738 w 9922465"/>
              <a:gd name="connsiteY3098" fmla="*/ 302416 h 1934496"/>
              <a:gd name="connsiteX3099" fmla="*/ 2570933 w 9922465"/>
              <a:gd name="connsiteY3099" fmla="*/ 247225 h 1934496"/>
              <a:gd name="connsiteX3100" fmla="*/ 2437297 w 9922465"/>
              <a:gd name="connsiteY3100" fmla="*/ 247225 h 1934496"/>
              <a:gd name="connsiteX3101" fmla="*/ 2492487 w 9922465"/>
              <a:gd name="connsiteY3101" fmla="*/ 302416 h 1934496"/>
              <a:gd name="connsiteX3102" fmla="*/ 2437297 w 9922465"/>
              <a:gd name="connsiteY3102" fmla="*/ 357607 h 1934496"/>
              <a:gd name="connsiteX3103" fmla="*/ 2382108 w 9922465"/>
              <a:gd name="connsiteY3103" fmla="*/ 302416 h 1934496"/>
              <a:gd name="connsiteX3104" fmla="*/ 2437297 w 9922465"/>
              <a:gd name="connsiteY3104" fmla="*/ 247225 h 1934496"/>
              <a:gd name="connsiteX3105" fmla="*/ 2303666 w 9922465"/>
              <a:gd name="connsiteY3105" fmla="*/ 247225 h 1934496"/>
              <a:gd name="connsiteX3106" fmla="*/ 2358856 w 9922465"/>
              <a:gd name="connsiteY3106" fmla="*/ 302416 h 1934496"/>
              <a:gd name="connsiteX3107" fmla="*/ 2303666 w 9922465"/>
              <a:gd name="connsiteY3107" fmla="*/ 357607 h 1934496"/>
              <a:gd name="connsiteX3108" fmla="*/ 2248473 w 9922465"/>
              <a:gd name="connsiteY3108" fmla="*/ 302416 h 1934496"/>
              <a:gd name="connsiteX3109" fmla="*/ 2303666 w 9922465"/>
              <a:gd name="connsiteY3109" fmla="*/ 247225 h 1934496"/>
              <a:gd name="connsiteX3110" fmla="*/ 2173372 w 9922465"/>
              <a:gd name="connsiteY3110" fmla="*/ 247225 h 1934496"/>
              <a:gd name="connsiteX3111" fmla="*/ 2228566 w 9922465"/>
              <a:gd name="connsiteY3111" fmla="*/ 302416 h 1934496"/>
              <a:gd name="connsiteX3112" fmla="*/ 2173372 w 9922465"/>
              <a:gd name="connsiteY3112" fmla="*/ 357607 h 1934496"/>
              <a:gd name="connsiteX3113" fmla="*/ 2118180 w 9922465"/>
              <a:gd name="connsiteY3113" fmla="*/ 302416 h 1934496"/>
              <a:gd name="connsiteX3114" fmla="*/ 2173372 w 9922465"/>
              <a:gd name="connsiteY3114" fmla="*/ 247225 h 1934496"/>
              <a:gd name="connsiteX3115" fmla="*/ 1909440 w 9922465"/>
              <a:gd name="connsiteY3115" fmla="*/ 247225 h 1934496"/>
              <a:gd name="connsiteX3116" fmla="*/ 1964634 w 9922465"/>
              <a:gd name="connsiteY3116" fmla="*/ 302416 h 1934496"/>
              <a:gd name="connsiteX3117" fmla="*/ 1909440 w 9922465"/>
              <a:gd name="connsiteY3117" fmla="*/ 357607 h 1934496"/>
              <a:gd name="connsiteX3118" fmla="*/ 1854246 w 9922465"/>
              <a:gd name="connsiteY3118" fmla="*/ 302416 h 1934496"/>
              <a:gd name="connsiteX3119" fmla="*/ 1909440 w 9922465"/>
              <a:gd name="connsiteY3119" fmla="*/ 247225 h 1934496"/>
              <a:gd name="connsiteX3120" fmla="*/ 1779142 w 9922465"/>
              <a:gd name="connsiteY3120" fmla="*/ 247225 h 1934496"/>
              <a:gd name="connsiteX3121" fmla="*/ 1834337 w 9922465"/>
              <a:gd name="connsiteY3121" fmla="*/ 302416 h 1934496"/>
              <a:gd name="connsiteX3122" fmla="*/ 1779142 w 9922465"/>
              <a:gd name="connsiteY3122" fmla="*/ 357607 h 1934496"/>
              <a:gd name="connsiteX3123" fmla="*/ 1723951 w 9922465"/>
              <a:gd name="connsiteY3123" fmla="*/ 302416 h 1934496"/>
              <a:gd name="connsiteX3124" fmla="*/ 1779142 w 9922465"/>
              <a:gd name="connsiteY3124" fmla="*/ 247225 h 1934496"/>
              <a:gd name="connsiteX3125" fmla="*/ 1645508 w 9922465"/>
              <a:gd name="connsiteY3125" fmla="*/ 247225 h 1934496"/>
              <a:gd name="connsiteX3126" fmla="*/ 1700702 w 9922465"/>
              <a:gd name="connsiteY3126" fmla="*/ 302416 h 1934496"/>
              <a:gd name="connsiteX3127" fmla="*/ 1645508 w 9922465"/>
              <a:gd name="connsiteY3127" fmla="*/ 357607 h 1934496"/>
              <a:gd name="connsiteX3128" fmla="*/ 1590313 w 9922465"/>
              <a:gd name="connsiteY3128" fmla="*/ 302416 h 1934496"/>
              <a:gd name="connsiteX3129" fmla="*/ 1645508 w 9922465"/>
              <a:gd name="connsiteY3129" fmla="*/ 247225 h 1934496"/>
              <a:gd name="connsiteX3130" fmla="*/ 1515217 w 9922465"/>
              <a:gd name="connsiteY3130" fmla="*/ 247225 h 1934496"/>
              <a:gd name="connsiteX3131" fmla="*/ 1570405 w 9922465"/>
              <a:gd name="connsiteY3131" fmla="*/ 302416 h 1934496"/>
              <a:gd name="connsiteX3132" fmla="*/ 1515217 w 9922465"/>
              <a:gd name="connsiteY3132" fmla="*/ 357607 h 1934496"/>
              <a:gd name="connsiteX3133" fmla="*/ 1460020 w 9922465"/>
              <a:gd name="connsiteY3133" fmla="*/ 302416 h 1934496"/>
              <a:gd name="connsiteX3134" fmla="*/ 1515217 w 9922465"/>
              <a:gd name="connsiteY3134" fmla="*/ 247225 h 1934496"/>
              <a:gd name="connsiteX3135" fmla="*/ 1381573 w 9922465"/>
              <a:gd name="connsiteY3135" fmla="*/ 247225 h 1934496"/>
              <a:gd name="connsiteX3136" fmla="*/ 1436767 w 9922465"/>
              <a:gd name="connsiteY3136" fmla="*/ 302416 h 1934496"/>
              <a:gd name="connsiteX3137" fmla="*/ 1381573 w 9922465"/>
              <a:gd name="connsiteY3137" fmla="*/ 357607 h 1934496"/>
              <a:gd name="connsiteX3138" fmla="*/ 1326384 w 9922465"/>
              <a:gd name="connsiteY3138" fmla="*/ 302416 h 1934496"/>
              <a:gd name="connsiteX3139" fmla="*/ 1381573 w 9922465"/>
              <a:gd name="connsiteY3139" fmla="*/ 247225 h 1934496"/>
              <a:gd name="connsiteX3140" fmla="*/ 7481898 w 9922465"/>
              <a:gd name="connsiteY3140" fmla="*/ 120271 h 1934496"/>
              <a:gd name="connsiteX3141" fmla="*/ 7537090 w 9922465"/>
              <a:gd name="connsiteY3141" fmla="*/ 175462 h 1934496"/>
              <a:gd name="connsiteX3142" fmla="*/ 7481898 w 9922465"/>
              <a:gd name="connsiteY3142" fmla="*/ 230653 h 1934496"/>
              <a:gd name="connsiteX3143" fmla="*/ 7426706 w 9922465"/>
              <a:gd name="connsiteY3143" fmla="*/ 175462 h 1934496"/>
              <a:gd name="connsiteX3144" fmla="*/ 7481898 w 9922465"/>
              <a:gd name="connsiteY3144" fmla="*/ 120271 h 1934496"/>
              <a:gd name="connsiteX3145" fmla="*/ 7341580 w 9922465"/>
              <a:gd name="connsiteY3145" fmla="*/ 120271 h 1934496"/>
              <a:gd name="connsiteX3146" fmla="*/ 7396772 w 9922465"/>
              <a:gd name="connsiteY3146" fmla="*/ 175462 h 1934496"/>
              <a:gd name="connsiteX3147" fmla="*/ 7341580 w 9922465"/>
              <a:gd name="connsiteY3147" fmla="*/ 230653 h 1934496"/>
              <a:gd name="connsiteX3148" fmla="*/ 7286388 w 9922465"/>
              <a:gd name="connsiteY3148" fmla="*/ 175462 h 1934496"/>
              <a:gd name="connsiteX3149" fmla="*/ 7341580 w 9922465"/>
              <a:gd name="connsiteY3149" fmla="*/ 120271 h 1934496"/>
              <a:gd name="connsiteX3150" fmla="*/ 7211288 w 9922465"/>
              <a:gd name="connsiteY3150" fmla="*/ 120271 h 1934496"/>
              <a:gd name="connsiteX3151" fmla="*/ 7266480 w 9922465"/>
              <a:gd name="connsiteY3151" fmla="*/ 175462 h 1934496"/>
              <a:gd name="connsiteX3152" fmla="*/ 7211288 w 9922465"/>
              <a:gd name="connsiteY3152" fmla="*/ 230653 h 1934496"/>
              <a:gd name="connsiteX3153" fmla="*/ 7156096 w 9922465"/>
              <a:gd name="connsiteY3153" fmla="*/ 175462 h 1934496"/>
              <a:gd name="connsiteX3154" fmla="*/ 7211288 w 9922465"/>
              <a:gd name="connsiteY3154" fmla="*/ 120271 h 1934496"/>
              <a:gd name="connsiteX3155" fmla="*/ 5223474 w 9922465"/>
              <a:gd name="connsiteY3155" fmla="*/ 120271 h 1934496"/>
              <a:gd name="connsiteX3156" fmla="*/ 5278666 w 9922465"/>
              <a:gd name="connsiteY3156" fmla="*/ 175462 h 1934496"/>
              <a:gd name="connsiteX3157" fmla="*/ 5223474 w 9922465"/>
              <a:gd name="connsiteY3157" fmla="*/ 230653 h 1934496"/>
              <a:gd name="connsiteX3158" fmla="*/ 5168282 w 9922465"/>
              <a:gd name="connsiteY3158" fmla="*/ 175462 h 1934496"/>
              <a:gd name="connsiteX3159" fmla="*/ 5223474 w 9922465"/>
              <a:gd name="connsiteY3159" fmla="*/ 120271 h 1934496"/>
              <a:gd name="connsiteX3160" fmla="*/ 5093178 w 9922465"/>
              <a:gd name="connsiteY3160" fmla="*/ 120271 h 1934496"/>
              <a:gd name="connsiteX3161" fmla="*/ 5148370 w 9922465"/>
              <a:gd name="connsiteY3161" fmla="*/ 175462 h 1934496"/>
              <a:gd name="connsiteX3162" fmla="*/ 5093178 w 9922465"/>
              <a:gd name="connsiteY3162" fmla="*/ 230653 h 1934496"/>
              <a:gd name="connsiteX3163" fmla="*/ 5037986 w 9922465"/>
              <a:gd name="connsiteY3163" fmla="*/ 175462 h 1934496"/>
              <a:gd name="connsiteX3164" fmla="*/ 5093178 w 9922465"/>
              <a:gd name="connsiteY3164" fmla="*/ 120271 h 1934496"/>
              <a:gd name="connsiteX3165" fmla="*/ 4161077 w 9922465"/>
              <a:gd name="connsiteY3165" fmla="*/ 120271 h 1934496"/>
              <a:gd name="connsiteX3166" fmla="*/ 4216269 w 9922465"/>
              <a:gd name="connsiteY3166" fmla="*/ 175462 h 1934496"/>
              <a:gd name="connsiteX3167" fmla="*/ 4161077 w 9922465"/>
              <a:gd name="connsiteY3167" fmla="*/ 230653 h 1934496"/>
              <a:gd name="connsiteX3168" fmla="*/ 4105885 w 9922465"/>
              <a:gd name="connsiteY3168" fmla="*/ 175462 h 1934496"/>
              <a:gd name="connsiteX3169" fmla="*/ 4161077 w 9922465"/>
              <a:gd name="connsiteY3169" fmla="*/ 120271 h 1934496"/>
              <a:gd name="connsiteX3170" fmla="*/ 4030786 w 9922465"/>
              <a:gd name="connsiteY3170" fmla="*/ 120271 h 1934496"/>
              <a:gd name="connsiteX3171" fmla="*/ 4085978 w 9922465"/>
              <a:gd name="connsiteY3171" fmla="*/ 175462 h 1934496"/>
              <a:gd name="connsiteX3172" fmla="*/ 4030786 w 9922465"/>
              <a:gd name="connsiteY3172" fmla="*/ 230653 h 1934496"/>
              <a:gd name="connsiteX3173" fmla="*/ 3975594 w 9922465"/>
              <a:gd name="connsiteY3173" fmla="*/ 175462 h 1934496"/>
              <a:gd name="connsiteX3174" fmla="*/ 4030786 w 9922465"/>
              <a:gd name="connsiteY3174" fmla="*/ 120271 h 1934496"/>
              <a:gd name="connsiteX3175" fmla="*/ 3897148 w 9922465"/>
              <a:gd name="connsiteY3175" fmla="*/ 120271 h 1934496"/>
              <a:gd name="connsiteX3176" fmla="*/ 3952340 w 9922465"/>
              <a:gd name="connsiteY3176" fmla="*/ 175462 h 1934496"/>
              <a:gd name="connsiteX3177" fmla="*/ 3897148 w 9922465"/>
              <a:gd name="connsiteY3177" fmla="*/ 230653 h 1934496"/>
              <a:gd name="connsiteX3178" fmla="*/ 3841956 w 9922465"/>
              <a:gd name="connsiteY3178" fmla="*/ 175462 h 1934496"/>
              <a:gd name="connsiteX3179" fmla="*/ 3897148 w 9922465"/>
              <a:gd name="connsiteY3179" fmla="*/ 120271 h 1934496"/>
              <a:gd name="connsiteX3180" fmla="*/ 3763514 w 9922465"/>
              <a:gd name="connsiteY3180" fmla="*/ 120271 h 1934496"/>
              <a:gd name="connsiteX3181" fmla="*/ 3818706 w 9922465"/>
              <a:gd name="connsiteY3181" fmla="*/ 175462 h 1934496"/>
              <a:gd name="connsiteX3182" fmla="*/ 3763514 w 9922465"/>
              <a:gd name="connsiteY3182" fmla="*/ 230653 h 1934496"/>
              <a:gd name="connsiteX3183" fmla="*/ 3708322 w 9922465"/>
              <a:gd name="connsiteY3183" fmla="*/ 175462 h 1934496"/>
              <a:gd name="connsiteX3184" fmla="*/ 3763514 w 9922465"/>
              <a:gd name="connsiteY3184" fmla="*/ 120271 h 1934496"/>
              <a:gd name="connsiteX3185" fmla="*/ 3633221 w 9922465"/>
              <a:gd name="connsiteY3185" fmla="*/ 120271 h 1934496"/>
              <a:gd name="connsiteX3186" fmla="*/ 3688413 w 9922465"/>
              <a:gd name="connsiteY3186" fmla="*/ 175462 h 1934496"/>
              <a:gd name="connsiteX3187" fmla="*/ 3633221 w 9922465"/>
              <a:gd name="connsiteY3187" fmla="*/ 230653 h 1934496"/>
              <a:gd name="connsiteX3188" fmla="*/ 3578029 w 9922465"/>
              <a:gd name="connsiteY3188" fmla="*/ 175462 h 1934496"/>
              <a:gd name="connsiteX3189" fmla="*/ 3633221 w 9922465"/>
              <a:gd name="connsiteY3189" fmla="*/ 120271 h 1934496"/>
              <a:gd name="connsiteX3190" fmla="*/ 3499589 w 9922465"/>
              <a:gd name="connsiteY3190" fmla="*/ 120271 h 1934496"/>
              <a:gd name="connsiteX3191" fmla="*/ 3554781 w 9922465"/>
              <a:gd name="connsiteY3191" fmla="*/ 175462 h 1934496"/>
              <a:gd name="connsiteX3192" fmla="*/ 3499589 w 9922465"/>
              <a:gd name="connsiteY3192" fmla="*/ 230653 h 1934496"/>
              <a:gd name="connsiteX3193" fmla="*/ 3444397 w 9922465"/>
              <a:gd name="connsiteY3193" fmla="*/ 175462 h 1934496"/>
              <a:gd name="connsiteX3194" fmla="*/ 3499589 w 9922465"/>
              <a:gd name="connsiteY3194" fmla="*/ 120271 h 1934496"/>
              <a:gd name="connsiteX3195" fmla="*/ 3369293 w 9922465"/>
              <a:gd name="connsiteY3195" fmla="*/ 120271 h 1934496"/>
              <a:gd name="connsiteX3196" fmla="*/ 3424485 w 9922465"/>
              <a:gd name="connsiteY3196" fmla="*/ 175462 h 1934496"/>
              <a:gd name="connsiteX3197" fmla="*/ 3369293 w 9922465"/>
              <a:gd name="connsiteY3197" fmla="*/ 230653 h 1934496"/>
              <a:gd name="connsiteX3198" fmla="*/ 3314101 w 9922465"/>
              <a:gd name="connsiteY3198" fmla="*/ 175462 h 1934496"/>
              <a:gd name="connsiteX3199" fmla="*/ 3369293 w 9922465"/>
              <a:gd name="connsiteY3199" fmla="*/ 120271 h 1934496"/>
              <a:gd name="connsiteX3200" fmla="*/ 3235657 w 9922465"/>
              <a:gd name="connsiteY3200" fmla="*/ 120271 h 1934496"/>
              <a:gd name="connsiteX3201" fmla="*/ 3290849 w 9922465"/>
              <a:gd name="connsiteY3201" fmla="*/ 175462 h 1934496"/>
              <a:gd name="connsiteX3202" fmla="*/ 3235657 w 9922465"/>
              <a:gd name="connsiteY3202" fmla="*/ 230653 h 1934496"/>
              <a:gd name="connsiteX3203" fmla="*/ 3180465 w 9922465"/>
              <a:gd name="connsiteY3203" fmla="*/ 175462 h 1934496"/>
              <a:gd name="connsiteX3204" fmla="*/ 3235657 w 9922465"/>
              <a:gd name="connsiteY3204" fmla="*/ 120271 h 1934496"/>
              <a:gd name="connsiteX3205" fmla="*/ 3098682 w 9922465"/>
              <a:gd name="connsiteY3205" fmla="*/ 120271 h 1934496"/>
              <a:gd name="connsiteX3206" fmla="*/ 3153874 w 9922465"/>
              <a:gd name="connsiteY3206" fmla="*/ 175462 h 1934496"/>
              <a:gd name="connsiteX3207" fmla="*/ 3098682 w 9922465"/>
              <a:gd name="connsiteY3207" fmla="*/ 230653 h 1934496"/>
              <a:gd name="connsiteX3208" fmla="*/ 3043490 w 9922465"/>
              <a:gd name="connsiteY3208" fmla="*/ 175462 h 1934496"/>
              <a:gd name="connsiteX3209" fmla="*/ 3098682 w 9922465"/>
              <a:gd name="connsiteY3209" fmla="*/ 120271 h 1934496"/>
              <a:gd name="connsiteX3210" fmla="*/ 2971729 w 9922465"/>
              <a:gd name="connsiteY3210" fmla="*/ 120271 h 1934496"/>
              <a:gd name="connsiteX3211" fmla="*/ 3026921 w 9922465"/>
              <a:gd name="connsiteY3211" fmla="*/ 175462 h 1934496"/>
              <a:gd name="connsiteX3212" fmla="*/ 2971729 w 9922465"/>
              <a:gd name="connsiteY3212" fmla="*/ 230653 h 1934496"/>
              <a:gd name="connsiteX3213" fmla="*/ 2916537 w 9922465"/>
              <a:gd name="connsiteY3213" fmla="*/ 175462 h 1934496"/>
              <a:gd name="connsiteX3214" fmla="*/ 2971729 w 9922465"/>
              <a:gd name="connsiteY3214" fmla="*/ 120271 h 1934496"/>
              <a:gd name="connsiteX3215" fmla="*/ 2707903 w 9922465"/>
              <a:gd name="connsiteY3215" fmla="*/ 120271 h 1934496"/>
              <a:gd name="connsiteX3216" fmla="*/ 2763100 w 9922465"/>
              <a:gd name="connsiteY3216" fmla="*/ 175462 h 1934496"/>
              <a:gd name="connsiteX3217" fmla="*/ 2707903 w 9922465"/>
              <a:gd name="connsiteY3217" fmla="*/ 230653 h 1934496"/>
              <a:gd name="connsiteX3218" fmla="*/ 2652715 w 9922465"/>
              <a:gd name="connsiteY3218" fmla="*/ 175462 h 1934496"/>
              <a:gd name="connsiteX3219" fmla="*/ 2707903 w 9922465"/>
              <a:gd name="connsiteY3219" fmla="*/ 120271 h 1934496"/>
              <a:gd name="connsiteX3220" fmla="*/ 2570933 w 9922465"/>
              <a:gd name="connsiteY3220" fmla="*/ 120271 h 1934496"/>
              <a:gd name="connsiteX3221" fmla="*/ 2626123 w 9922465"/>
              <a:gd name="connsiteY3221" fmla="*/ 175462 h 1934496"/>
              <a:gd name="connsiteX3222" fmla="*/ 2570933 w 9922465"/>
              <a:gd name="connsiteY3222" fmla="*/ 230653 h 1934496"/>
              <a:gd name="connsiteX3223" fmla="*/ 2515738 w 9922465"/>
              <a:gd name="connsiteY3223" fmla="*/ 175462 h 1934496"/>
              <a:gd name="connsiteX3224" fmla="*/ 2570933 w 9922465"/>
              <a:gd name="connsiteY3224" fmla="*/ 120271 h 1934496"/>
              <a:gd name="connsiteX3225" fmla="*/ 2437297 w 9922465"/>
              <a:gd name="connsiteY3225" fmla="*/ 120271 h 1934496"/>
              <a:gd name="connsiteX3226" fmla="*/ 2492487 w 9922465"/>
              <a:gd name="connsiteY3226" fmla="*/ 175462 h 1934496"/>
              <a:gd name="connsiteX3227" fmla="*/ 2437297 w 9922465"/>
              <a:gd name="connsiteY3227" fmla="*/ 230653 h 1934496"/>
              <a:gd name="connsiteX3228" fmla="*/ 2382108 w 9922465"/>
              <a:gd name="connsiteY3228" fmla="*/ 175462 h 1934496"/>
              <a:gd name="connsiteX3229" fmla="*/ 2437297 w 9922465"/>
              <a:gd name="connsiteY3229" fmla="*/ 120271 h 1934496"/>
              <a:gd name="connsiteX3230" fmla="*/ 2303666 w 9922465"/>
              <a:gd name="connsiteY3230" fmla="*/ 120271 h 1934496"/>
              <a:gd name="connsiteX3231" fmla="*/ 2358856 w 9922465"/>
              <a:gd name="connsiteY3231" fmla="*/ 175462 h 1934496"/>
              <a:gd name="connsiteX3232" fmla="*/ 2303666 w 9922465"/>
              <a:gd name="connsiteY3232" fmla="*/ 230653 h 1934496"/>
              <a:gd name="connsiteX3233" fmla="*/ 2248473 w 9922465"/>
              <a:gd name="connsiteY3233" fmla="*/ 175462 h 1934496"/>
              <a:gd name="connsiteX3234" fmla="*/ 2303666 w 9922465"/>
              <a:gd name="connsiteY3234" fmla="*/ 120271 h 1934496"/>
              <a:gd name="connsiteX3235" fmla="*/ 2173372 w 9922465"/>
              <a:gd name="connsiteY3235" fmla="*/ 120271 h 1934496"/>
              <a:gd name="connsiteX3236" fmla="*/ 2228566 w 9922465"/>
              <a:gd name="connsiteY3236" fmla="*/ 175462 h 1934496"/>
              <a:gd name="connsiteX3237" fmla="*/ 2173372 w 9922465"/>
              <a:gd name="connsiteY3237" fmla="*/ 230653 h 1934496"/>
              <a:gd name="connsiteX3238" fmla="*/ 2118180 w 9922465"/>
              <a:gd name="connsiteY3238" fmla="*/ 175462 h 1934496"/>
              <a:gd name="connsiteX3239" fmla="*/ 2173372 w 9922465"/>
              <a:gd name="connsiteY3239" fmla="*/ 120271 h 1934496"/>
              <a:gd name="connsiteX3240" fmla="*/ 7341580 w 9922465"/>
              <a:gd name="connsiteY3240" fmla="*/ 0 h 1934496"/>
              <a:gd name="connsiteX3241" fmla="*/ 7396772 w 9922465"/>
              <a:gd name="connsiteY3241" fmla="*/ 55191 h 1934496"/>
              <a:gd name="connsiteX3242" fmla="*/ 7341580 w 9922465"/>
              <a:gd name="connsiteY3242" fmla="*/ 110382 h 1934496"/>
              <a:gd name="connsiteX3243" fmla="*/ 7286388 w 9922465"/>
              <a:gd name="connsiteY3243" fmla="*/ 55191 h 1934496"/>
              <a:gd name="connsiteX3244" fmla="*/ 7341580 w 9922465"/>
              <a:gd name="connsiteY3244" fmla="*/ 0 h 1934496"/>
              <a:gd name="connsiteX3245" fmla="*/ 4294713 w 9922465"/>
              <a:gd name="connsiteY3245" fmla="*/ 0 h 1934496"/>
              <a:gd name="connsiteX3246" fmla="*/ 4349905 w 9922465"/>
              <a:gd name="connsiteY3246" fmla="*/ 55191 h 1934496"/>
              <a:gd name="connsiteX3247" fmla="*/ 4294713 w 9922465"/>
              <a:gd name="connsiteY3247" fmla="*/ 110382 h 1934496"/>
              <a:gd name="connsiteX3248" fmla="*/ 4239521 w 9922465"/>
              <a:gd name="connsiteY3248" fmla="*/ 55191 h 1934496"/>
              <a:gd name="connsiteX3249" fmla="*/ 4294713 w 9922465"/>
              <a:gd name="connsiteY3249" fmla="*/ 0 h 1934496"/>
              <a:gd name="connsiteX3250" fmla="*/ 4161077 w 9922465"/>
              <a:gd name="connsiteY3250" fmla="*/ 0 h 1934496"/>
              <a:gd name="connsiteX3251" fmla="*/ 4216269 w 9922465"/>
              <a:gd name="connsiteY3251" fmla="*/ 55191 h 1934496"/>
              <a:gd name="connsiteX3252" fmla="*/ 4161077 w 9922465"/>
              <a:gd name="connsiteY3252" fmla="*/ 110382 h 1934496"/>
              <a:gd name="connsiteX3253" fmla="*/ 4105885 w 9922465"/>
              <a:gd name="connsiteY3253" fmla="*/ 55191 h 1934496"/>
              <a:gd name="connsiteX3254" fmla="*/ 4161077 w 9922465"/>
              <a:gd name="connsiteY3254" fmla="*/ 0 h 1934496"/>
              <a:gd name="connsiteX3255" fmla="*/ 4030786 w 9922465"/>
              <a:gd name="connsiteY3255" fmla="*/ 0 h 1934496"/>
              <a:gd name="connsiteX3256" fmla="*/ 4085978 w 9922465"/>
              <a:gd name="connsiteY3256" fmla="*/ 55191 h 1934496"/>
              <a:gd name="connsiteX3257" fmla="*/ 4030786 w 9922465"/>
              <a:gd name="connsiteY3257" fmla="*/ 110382 h 1934496"/>
              <a:gd name="connsiteX3258" fmla="*/ 3975594 w 9922465"/>
              <a:gd name="connsiteY3258" fmla="*/ 55191 h 1934496"/>
              <a:gd name="connsiteX3259" fmla="*/ 4030786 w 9922465"/>
              <a:gd name="connsiteY3259" fmla="*/ 0 h 1934496"/>
              <a:gd name="connsiteX3260" fmla="*/ 3897148 w 9922465"/>
              <a:gd name="connsiteY3260" fmla="*/ 0 h 1934496"/>
              <a:gd name="connsiteX3261" fmla="*/ 3952340 w 9922465"/>
              <a:gd name="connsiteY3261" fmla="*/ 55191 h 1934496"/>
              <a:gd name="connsiteX3262" fmla="*/ 3897148 w 9922465"/>
              <a:gd name="connsiteY3262" fmla="*/ 110382 h 1934496"/>
              <a:gd name="connsiteX3263" fmla="*/ 3841956 w 9922465"/>
              <a:gd name="connsiteY3263" fmla="*/ 55191 h 1934496"/>
              <a:gd name="connsiteX3264" fmla="*/ 3897148 w 9922465"/>
              <a:gd name="connsiteY3264" fmla="*/ 0 h 1934496"/>
              <a:gd name="connsiteX3265" fmla="*/ 3763514 w 9922465"/>
              <a:gd name="connsiteY3265" fmla="*/ 0 h 1934496"/>
              <a:gd name="connsiteX3266" fmla="*/ 3818706 w 9922465"/>
              <a:gd name="connsiteY3266" fmla="*/ 55191 h 1934496"/>
              <a:gd name="connsiteX3267" fmla="*/ 3763514 w 9922465"/>
              <a:gd name="connsiteY3267" fmla="*/ 110382 h 1934496"/>
              <a:gd name="connsiteX3268" fmla="*/ 3708322 w 9922465"/>
              <a:gd name="connsiteY3268" fmla="*/ 55191 h 1934496"/>
              <a:gd name="connsiteX3269" fmla="*/ 3763514 w 9922465"/>
              <a:gd name="connsiteY3269" fmla="*/ 0 h 1934496"/>
              <a:gd name="connsiteX3270" fmla="*/ 3633221 w 9922465"/>
              <a:gd name="connsiteY3270" fmla="*/ 0 h 1934496"/>
              <a:gd name="connsiteX3271" fmla="*/ 3688413 w 9922465"/>
              <a:gd name="connsiteY3271" fmla="*/ 55191 h 1934496"/>
              <a:gd name="connsiteX3272" fmla="*/ 3633221 w 9922465"/>
              <a:gd name="connsiteY3272" fmla="*/ 110382 h 1934496"/>
              <a:gd name="connsiteX3273" fmla="*/ 3578029 w 9922465"/>
              <a:gd name="connsiteY3273" fmla="*/ 55191 h 1934496"/>
              <a:gd name="connsiteX3274" fmla="*/ 3633221 w 9922465"/>
              <a:gd name="connsiteY3274" fmla="*/ 0 h 1934496"/>
              <a:gd name="connsiteX3275" fmla="*/ 3499589 w 9922465"/>
              <a:gd name="connsiteY3275" fmla="*/ 0 h 1934496"/>
              <a:gd name="connsiteX3276" fmla="*/ 3554781 w 9922465"/>
              <a:gd name="connsiteY3276" fmla="*/ 55191 h 1934496"/>
              <a:gd name="connsiteX3277" fmla="*/ 3499589 w 9922465"/>
              <a:gd name="connsiteY3277" fmla="*/ 110382 h 1934496"/>
              <a:gd name="connsiteX3278" fmla="*/ 3444397 w 9922465"/>
              <a:gd name="connsiteY3278" fmla="*/ 55191 h 1934496"/>
              <a:gd name="connsiteX3279" fmla="*/ 3499589 w 9922465"/>
              <a:gd name="connsiteY3279" fmla="*/ 0 h 1934496"/>
              <a:gd name="connsiteX3280" fmla="*/ 3369293 w 9922465"/>
              <a:gd name="connsiteY3280" fmla="*/ 0 h 1934496"/>
              <a:gd name="connsiteX3281" fmla="*/ 3424485 w 9922465"/>
              <a:gd name="connsiteY3281" fmla="*/ 55191 h 1934496"/>
              <a:gd name="connsiteX3282" fmla="*/ 3369293 w 9922465"/>
              <a:gd name="connsiteY3282" fmla="*/ 110382 h 1934496"/>
              <a:gd name="connsiteX3283" fmla="*/ 3314101 w 9922465"/>
              <a:gd name="connsiteY3283" fmla="*/ 55191 h 1934496"/>
              <a:gd name="connsiteX3284" fmla="*/ 3369293 w 9922465"/>
              <a:gd name="connsiteY3284" fmla="*/ 0 h 1934496"/>
              <a:gd name="connsiteX3285" fmla="*/ 3235657 w 9922465"/>
              <a:gd name="connsiteY3285" fmla="*/ 0 h 1934496"/>
              <a:gd name="connsiteX3286" fmla="*/ 3290849 w 9922465"/>
              <a:gd name="connsiteY3286" fmla="*/ 55191 h 1934496"/>
              <a:gd name="connsiteX3287" fmla="*/ 3235657 w 9922465"/>
              <a:gd name="connsiteY3287" fmla="*/ 110382 h 1934496"/>
              <a:gd name="connsiteX3288" fmla="*/ 3180465 w 9922465"/>
              <a:gd name="connsiteY3288" fmla="*/ 55191 h 1934496"/>
              <a:gd name="connsiteX3289" fmla="*/ 3235657 w 9922465"/>
              <a:gd name="connsiteY3289" fmla="*/ 0 h 1934496"/>
              <a:gd name="connsiteX3290" fmla="*/ 2834862 w 9922465"/>
              <a:gd name="connsiteY3290" fmla="*/ 0 h 1934496"/>
              <a:gd name="connsiteX3291" fmla="*/ 2890052 w 9922465"/>
              <a:gd name="connsiteY3291" fmla="*/ 55191 h 1934496"/>
              <a:gd name="connsiteX3292" fmla="*/ 2834862 w 9922465"/>
              <a:gd name="connsiteY3292" fmla="*/ 110382 h 1934496"/>
              <a:gd name="connsiteX3293" fmla="*/ 2779671 w 9922465"/>
              <a:gd name="connsiteY3293" fmla="*/ 55191 h 1934496"/>
              <a:gd name="connsiteX3294" fmla="*/ 2834862 w 9922465"/>
              <a:gd name="connsiteY3294" fmla="*/ 0 h 1934496"/>
              <a:gd name="connsiteX3295" fmla="*/ 2707903 w 9922465"/>
              <a:gd name="connsiteY3295" fmla="*/ 0 h 1934496"/>
              <a:gd name="connsiteX3296" fmla="*/ 2763100 w 9922465"/>
              <a:gd name="connsiteY3296" fmla="*/ 55191 h 1934496"/>
              <a:gd name="connsiteX3297" fmla="*/ 2707903 w 9922465"/>
              <a:gd name="connsiteY3297" fmla="*/ 110382 h 1934496"/>
              <a:gd name="connsiteX3298" fmla="*/ 2652715 w 9922465"/>
              <a:gd name="connsiteY3298" fmla="*/ 55191 h 1934496"/>
              <a:gd name="connsiteX3299" fmla="*/ 2707903 w 9922465"/>
              <a:gd name="connsiteY3299" fmla="*/ 0 h 1934496"/>
              <a:gd name="connsiteX3300" fmla="*/ 2570933 w 9922465"/>
              <a:gd name="connsiteY3300" fmla="*/ 0 h 1934496"/>
              <a:gd name="connsiteX3301" fmla="*/ 2626123 w 9922465"/>
              <a:gd name="connsiteY3301" fmla="*/ 55191 h 1934496"/>
              <a:gd name="connsiteX3302" fmla="*/ 2570933 w 9922465"/>
              <a:gd name="connsiteY3302" fmla="*/ 110382 h 1934496"/>
              <a:gd name="connsiteX3303" fmla="*/ 2515738 w 9922465"/>
              <a:gd name="connsiteY3303" fmla="*/ 55191 h 1934496"/>
              <a:gd name="connsiteX3304" fmla="*/ 2570933 w 9922465"/>
              <a:gd name="connsiteY3304" fmla="*/ 0 h 1934496"/>
              <a:gd name="connsiteX3305" fmla="*/ 2437297 w 9922465"/>
              <a:gd name="connsiteY3305" fmla="*/ 0 h 1934496"/>
              <a:gd name="connsiteX3306" fmla="*/ 2492487 w 9922465"/>
              <a:gd name="connsiteY3306" fmla="*/ 55191 h 1934496"/>
              <a:gd name="connsiteX3307" fmla="*/ 2437297 w 9922465"/>
              <a:gd name="connsiteY3307" fmla="*/ 110382 h 1934496"/>
              <a:gd name="connsiteX3308" fmla="*/ 2382108 w 9922465"/>
              <a:gd name="connsiteY3308" fmla="*/ 55191 h 1934496"/>
              <a:gd name="connsiteX3309" fmla="*/ 2437297 w 9922465"/>
              <a:gd name="connsiteY3309" fmla="*/ 0 h 1934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Lst>
            <a:rect l="l" t="t" r="r" b="b"/>
            <a:pathLst>
              <a:path w="9922465" h="1934496">
                <a:moveTo>
                  <a:pt x="8407318" y="1824114"/>
                </a:moveTo>
                <a:cubicBezTo>
                  <a:pt x="8437800" y="1824114"/>
                  <a:pt x="8462510" y="1848824"/>
                  <a:pt x="8462510" y="1879305"/>
                </a:cubicBezTo>
                <a:cubicBezTo>
                  <a:pt x="8462510" y="1909786"/>
                  <a:pt x="8437800" y="1934496"/>
                  <a:pt x="8407318" y="1934496"/>
                </a:cubicBezTo>
                <a:cubicBezTo>
                  <a:pt x="8376836" y="1934496"/>
                  <a:pt x="8352126" y="1909786"/>
                  <a:pt x="8352126" y="1879305"/>
                </a:cubicBezTo>
                <a:cubicBezTo>
                  <a:pt x="8352126" y="1848824"/>
                  <a:pt x="8376836" y="1824114"/>
                  <a:pt x="8407318" y="1824114"/>
                </a:cubicBezTo>
                <a:close/>
                <a:moveTo>
                  <a:pt x="8273682" y="1824114"/>
                </a:moveTo>
                <a:cubicBezTo>
                  <a:pt x="8304164" y="1824114"/>
                  <a:pt x="8328874" y="1848824"/>
                  <a:pt x="8328874" y="1879305"/>
                </a:cubicBezTo>
                <a:cubicBezTo>
                  <a:pt x="8328874" y="1909786"/>
                  <a:pt x="8304164" y="1934496"/>
                  <a:pt x="8273682" y="1934496"/>
                </a:cubicBezTo>
                <a:cubicBezTo>
                  <a:pt x="8243200" y="1934496"/>
                  <a:pt x="8218490" y="1909786"/>
                  <a:pt x="8218490" y="1879305"/>
                </a:cubicBezTo>
                <a:cubicBezTo>
                  <a:pt x="8218490" y="1848824"/>
                  <a:pt x="8243200" y="1824114"/>
                  <a:pt x="8273682" y="1824114"/>
                </a:cubicBezTo>
                <a:close/>
                <a:moveTo>
                  <a:pt x="8143386" y="1824114"/>
                </a:moveTo>
                <a:cubicBezTo>
                  <a:pt x="8173868" y="1824114"/>
                  <a:pt x="8198578" y="1848824"/>
                  <a:pt x="8198578" y="1879305"/>
                </a:cubicBezTo>
                <a:cubicBezTo>
                  <a:pt x="8198578" y="1909786"/>
                  <a:pt x="8173868" y="1934496"/>
                  <a:pt x="8143386" y="1934496"/>
                </a:cubicBezTo>
                <a:cubicBezTo>
                  <a:pt x="8112904" y="1934496"/>
                  <a:pt x="8088194" y="1909786"/>
                  <a:pt x="8088194" y="1879305"/>
                </a:cubicBezTo>
                <a:cubicBezTo>
                  <a:pt x="8088194" y="1848824"/>
                  <a:pt x="8112904" y="1824114"/>
                  <a:pt x="8143386" y="1824114"/>
                </a:cubicBezTo>
                <a:close/>
                <a:moveTo>
                  <a:pt x="8009752" y="1824114"/>
                </a:moveTo>
                <a:cubicBezTo>
                  <a:pt x="8040234" y="1824114"/>
                  <a:pt x="8064944" y="1848824"/>
                  <a:pt x="8064944" y="1879305"/>
                </a:cubicBezTo>
                <a:cubicBezTo>
                  <a:pt x="8064944" y="1909786"/>
                  <a:pt x="8040234" y="1934496"/>
                  <a:pt x="8009752" y="1934496"/>
                </a:cubicBezTo>
                <a:cubicBezTo>
                  <a:pt x="7979270" y="1934496"/>
                  <a:pt x="7954560" y="1909786"/>
                  <a:pt x="7954560" y="1879305"/>
                </a:cubicBezTo>
                <a:cubicBezTo>
                  <a:pt x="7954560" y="1848824"/>
                  <a:pt x="7979270" y="1824114"/>
                  <a:pt x="8009752" y="1824114"/>
                </a:cubicBezTo>
                <a:close/>
                <a:moveTo>
                  <a:pt x="7876117" y="1824114"/>
                </a:moveTo>
                <a:cubicBezTo>
                  <a:pt x="7906599" y="1824114"/>
                  <a:pt x="7931309" y="1848824"/>
                  <a:pt x="7931309" y="1879305"/>
                </a:cubicBezTo>
                <a:cubicBezTo>
                  <a:pt x="7931309" y="1909786"/>
                  <a:pt x="7906599" y="1934496"/>
                  <a:pt x="7876117" y="1934496"/>
                </a:cubicBezTo>
                <a:cubicBezTo>
                  <a:pt x="7845635" y="1934496"/>
                  <a:pt x="7820925" y="1909786"/>
                  <a:pt x="7820925" y="1879305"/>
                </a:cubicBezTo>
                <a:cubicBezTo>
                  <a:pt x="7820925" y="1848824"/>
                  <a:pt x="7845635" y="1824114"/>
                  <a:pt x="7876117" y="1824114"/>
                </a:cubicBezTo>
                <a:close/>
                <a:moveTo>
                  <a:pt x="7745824" y="1824114"/>
                </a:moveTo>
                <a:cubicBezTo>
                  <a:pt x="7776306" y="1824114"/>
                  <a:pt x="7801016" y="1848824"/>
                  <a:pt x="7801016" y="1879305"/>
                </a:cubicBezTo>
                <a:cubicBezTo>
                  <a:pt x="7801016" y="1909786"/>
                  <a:pt x="7776306" y="1934496"/>
                  <a:pt x="7745824" y="1934496"/>
                </a:cubicBezTo>
                <a:cubicBezTo>
                  <a:pt x="7715342" y="1934496"/>
                  <a:pt x="7690632" y="1909786"/>
                  <a:pt x="7690632" y="1879305"/>
                </a:cubicBezTo>
                <a:cubicBezTo>
                  <a:pt x="7690632" y="1848824"/>
                  <a:pt x="7715342" y="1824114"/>
                  <a:pt x="7745824" y="1824114"/>
                </a:cubicBezTo>
                <a:close/>
                <a:moveTo>
                  <a:pt x="7608849" y="1824114"/>
                </a:moveTo>
                <a:cubicBezTo>
                  <a:pt x="7639331" y="1824114"/>
                  <a:pt x="7664041" y="1848824"/>
                  <a:pt x="7664041" y="1879305"/>
                </a:cubicBezTo>
                <a:cubicBezTo>
                  <a:pt x="7664041" y="1909786"/>
                  <a:pt x="7639331" y="1934496"/>
                  <a:pt x="7608849" y="1934496"/>
                </a:cubicBezTo>
                <a:cubicBezTo>
                  <a:pt x="7578367" y="1934496"/>
                  <a:pt x="7553657" y="1909786"/>
                  <a:pt x="7553657" y="1879305"/>
                </a:cubicBezTo>
                <a:cubicBezTo>
                  <a:pt x="7553657" y="1848824"/>
                  <a:pt x="7578367" y="1824114"/>
                  <a:pt x="7608849" y="1824114"/>
                </a:cubicBezTo>
                <a:close/>
                <a:moveTo>
                  <a:pt x="7481895" y="1824114"/>
                </a:moveTo>
                <a:cubicBezTo>
                  <a:pt x="7512377" y="1824114"/>
                  <a:pt x="7537087" y="1848824"/>
                  <a:pt x="7537087" y="1879305"/>
                </a:cubicBezTo>
                <a:cubicBezTo>
                  <a:pt x="7537087" y="1909786"/>
                  <a:pt x="7512377" y="1934496"/>
                  <a:pt x="7481895" y="1934496"/>
                </a:cubicBezTo>
                <a:cubicBezTo>
                  <a:pt x="7451413" y="1934496"/>
                  <a:pt x="7426703" y="1909786"/>
                  <a:pt x="7426703" y="1879305"/>
                </a:cubicBezTo>
                <a:cubicBezTo>
                  <a:pt x="7426703" y="1848824"/>
                  <a:pt x="7451413" y="1824114"/>
                  <a:pt x="7481895" y="1824114"/>
                </a:cubicBezTo>
                <a:close/>
                <a:moveTo>
                  <a:pt x="7341579" y="1824114"/>
                </a:moveTo>
                <a:cubicBezTo>
                  <a:pt x="7372061" y="1824114"/>
                  <a:pt x="7396771" y="1848824"/>
                  <a:pt x="7396771" y="1879305"/>
                </a:cubicBezTo>
                <a:cubicBezTo>
                  <a:pt x="7396771" y="1909786"/>
                  <a:pt x="7372061" y="1934496"/>
                  <a:pt x="7341579" y="1934496"/>
                </a:cubicBezTo>
                <a:cubicBezTo>
                  <a:pt x="7311097" y="1934496"/>
                  <a:pt x="7286387" y="1909786"/>
                  <a:pt x="7286387" y="1879305"/>
                </a:cubicBezTo>
                <a:cubicBezTo>
                  <a:pt x="7286387" y="1848824"/>
                  <a:pt x="7311097" y="1824114"/>
                  <a:pt x="7341579" y="1824114"/>
                </a:cubicBezTo>
                <a:close/>
                <a:moveTo>
                  <a:pt x="7211286" y="1824114"/>
                </a:moveTo>
                <a:cubicBezTo>
                  <a:pt x="7241768" y="1824114"/>
                  <a:pt x="7266478" y="1848824"/>
                  <a:pt x="7266478" y="1879305"/>
                </a:cubicBezTo>
                <a:cubicBezTo>
                  <a:pt x="7266478" y="1909786"/>
                  <a:pt x="7241768" y="1934496"/>
                  <a:pt x="7211286" y="1934496"/>
                </a:cubicBezTo>
                <a:cubicBezTo>
                  <a:pt x="7180804" y="1934496"/>
                  <a:pt x="7156094" y="1909786"/>
                  <a:pt x="7156094" y="1879305"/>
                </a:cubicBezTo>
                <a:cubicBezTo>
                  <a:pt x="7156094" y="1848824"/>
                  <a:pt x="7180804" y="1824114"/>
                  <a:pt x="7211286" y="1824114"/>
                </a:cubicBezTo>
                <a:close/>
                <a:moveTo>
                  <a:pt x="7080993" y="1824114"/>
                </a:moveTo>
                <a:cubicBezTo>
                  <a:pt x="7111475" y="1824114"/>
                  <a:pt x="7136185" y="1848824"/>
                  <a:pt x="7136185" y="1879305"/>
                </a:cubicBezTo>
                <a:cubicBezTo>
                  <a:pt x="7136185" y="1909786"/>
                  <a:pt x="7111475" y="1934496"/>
                  <a:pt x="7080993" y="1934496"/>
                </a:cubicBezTo>
                <a:cubicBezTo>
                  <a:pt x="7050511" y="1934496"/>
                  <a:pt x="7025801" y="1909786"/>
                  <a:pt x="7025801" y="1879305"/>
                </a:cubicBezTo>
                <a:cubicBezTo>
                  <a:pt x="7025801" y="1848824"/>
                  <a:pt x="7050511" y="1824114"/>
                  <a:pt x="7080993" y="1824114"/>
                </a:cubicBezTo>
                <a:close/>
                <a:moveTo>
                  <a:pt x="6947357" y="1824114"/>
                </a:moveTo>
                <a:cubicBezTo>
                  <a:pt x="6977839" y="1824114"/>
                  <a:pt x="7002549" y="1848824"/>
                  <a:pt x="7002549" y="1879305"/>
                </a:cubicBezTo>
                <a:cubicBezTo>
                  <a:pt x="7002549" y="1909786"/>
                  <a:pt x="6977839" y="1934496"/>
                  <a:pt x="6947357" y="1934496"/>
                </a:cubicBezTo>
                <a:cubicBezTo>
                  <a:pt x="6916875" y="1934496"/>
                  <a:pt x="6892165" y="1909786"/>
                  <a:pt x="6892165" y="1879305"/>
                </a:cubicBezTo>
                <a:cubicBezTo>
                  <a:pt x="6892165" y="1848824"/>
                  <a:pt x="6916875" y="1824114"/>
                  <a:pt x="6947357" y="1824114"/>
                </a:cubicBezTo>
                <a:close/>
                <a:moveTo>
                  <a:pt x="6817063" y="1824114"/>
                </a:moveTo>
                <a:cubicBezTo>
                  <a:pt x="6847545" y="1824114"/>
                  <a:pt x="6872255" y="1848824"/>
                  <a:pt x="6872255" y="1879305"/>
                </a:cubicBezTo>
                <a:cubicBezTo>
                  <a:pt x="6872255" y="1909786"/>
                  <a:pt x="6847545" y="1934496"/>
                  <a:pt x="6817063" y="1934496"/>
                </a:cubicBezTo>
                <a:cubicBezTo>
                  <a:pt x="6786581" y="1934496"/>
                  <a:pt x="6761871" y="1909786"/>
                  <a:pt x="6761871" y="1879305"/>
                </a:cubicBezTo>
                <a:cubicBezTo>
                  <a:pt x="6761871" y="1848824"/>
                  <a:pt x="6786581" y="1824114"/>
                  <a:pt x="6817063" y="1824114"/>
                </a:cubicBezTo>
                <a:close/>
                <a:moveTo>
                  <a:pt x="6683431" y="1824114"/>
                </a:moveTo>
                <a:cubicBezTo>
                  <a:pt x="6713913" y="1824114"/>
                  <a:pt x="6738623" y="1848824"/>
                  <a:pt x="6738623" y="1879305"/>
                </a:cubicBezTo>
                <a:cubicBezTo>
                  <a:pt x="6738623" y="1909786"/>
                  <a:pt x="6713913" y="1934496"/>
                  <a:pt x="6683431" y="1934496"/>
                </a:cubicBezTo>
                <a:cubicBezTo>
                  <a:pt x="6652949" y="1934496"/>
                  <a:pt x="6628239" y="1909786"/>
                  <a:pt x="6628239" y="1879305"/>
                </a:cubicBezTo>
                <a:cubicBezTo>
                  <a:pt x="6628239" y="1848824"/>
                  <a:pt x="6652949" y="1824114"/>
                  <a:pt x="6683431" y="1824114"/>
                </a:cubicBezTo>
                <a:close/>
                <a:moveTo>
                  <a:pt x="6553137" y="1824114"/>
                </a:moveTo>
                <a:cubicBezTo>
                  <a:pt x="6583619" y="1824114"/>
                  <a:pt x="6608329" y="1848824"/>
                  <a:pt x="6608329" y="1879305"/>
                </a:cubicBezTo>
                <a:cubicBezTo>
                  <a:pt x="6608329" y="1909786"/>
                  <a:pt x="6583619" y="1934496"/>
                  <a:pt x="6553137" y="1934496"/>
                </a:cubicBezTo>
                <a:cubicBezTo>
                  <a:pt x="6522655" y="1934496"/>
                  <a:pt x="6497945" y="1909786"/>
                  <a:pt x="6497945" y="1879305"/>
                </a:cubicBezTo>
                <a:cubicBezTo>
                  <a:pt x="6497945" y="1848824"/>
                  <a:pt x="6522655" y="1824114"/>
                  <a:pt x="6553137" y="1824114"/>
                </a:cubicBezTo>
                <a:close/>
                <a:moveTo>
                  <a:pt x="6289207" y="1824114"/>
                </a:moveTo>
                <a:cubicBezTo>
                  <a:pt x="6319689" y="1824114"/>
                  <a:pt x="6344399" y="1848824"/>
                  <a:pt x="6344399" y="1879305"/>
                </a:cubicBezTo>
                <a:cubicBezTo>
                  <a:pt x="6344399" y="1909786"/>
                  <a:pt x="6319689" y="1934496"/>
                  <a:pt x="6289207" y="1934496"/>
                </a:cubicBezTo>
                <a:cubicBezTo>
                  <a:pt x="6258725" y="1934496"/>
                  <a:pt x="6234015" y="1909786"/>
                  <a:pt x="6234015" y="1879305"/>
                </a:cubicBezTo>
                <a:cubicBezTo>
                  <a:pt x="6234015" y="1848824"/>
                  <a:pt x="6258725" y="1824114"/>
                  <a:pt x="6289207" y="1824114"/>
                </a:cubicBezTo>
                <a:close/>
                <a:moveTo>
                  <a:pt x="6155572" y="1824114"/>
                </a:moveTo>
                <a:cubicBezTo>
                  <a:pt x="6186054" y="1824114"/>
                  <a:pt x="6210764" y="1848824"/>
                  <a:pt x="6210764" y="1879305"/>
                </a:cubicBezTo>
                <a:cubicBezTo>
                  <a:pt x="6210764" y="1909786"/>
                  <a:pt x="6186054" y="1934496"/>
                  <a:pt x="6155572" y="1934496"/>
                </a:cubicBezTo>
                <a:cubicBezTo>
                  <a:pt x="6125090" y="1934496"/>
                  <a:pt x="6100380" y="1909786"/>
                  <a:pt x="6100380" y="1879305"/>
                </a:cubicBezTo>
                <a:cubicBezTo>
                  <a:pt x="6100380" y="1848824"/>
                  <a:pt x="6125090" y="1824114"/>
                  <a:pt x="6155572" y="1824114"/>
                </a:cubicBezTo>
                <a:close/>
                <a:moveTo>
                  <a:pt x="6021938" y="1824114"/>
                </a:moveTo>
                <a:cubicBezTo>
                  <a:pt x="6052420" y="1824114"/>
                  <a:pt x="6077130" y="1848824"/>
                  <a:pt x="6077130" y="1879305"/>
                </a:cubicBezTo>
                <a:cubicBezTo>
                  <a:pt x="6077130" y="1909786"/>
                  <a:pt x="6052420" y="1934496"/>
                  <a:pt x="6021938" y="1934496"/>
                </a:cubicBezTo>
                <a:cubicBezTo>
                  <a:pt x="5991456" y="1934496"/>
                  <a:pt x="5966746" y="1909786"/>
                  <a:pt x="5966746" y="1879305"/>
                </a:cubicBezTo>
                <a:cubicBezTo>
                  <a:pt x="5966746" y="1848824"/>
                  <a:pt x="5991456" y="1824114"/>
                  <a:pt x="6021938" y="1824114"/>
                </a:cubicBezTo>
                <a:close/>
                <a:moveTo>
                  <a:pt x="5884964" y="1824114"/>
                </a:moveTo>
                <a:cubicBezTo>
                  <a:pt x="5915446" y="1824114"/>
                  <a:pt x="5940156" y="1848824"/>
                  <a:pt x="5940156" y="1879305"/>
                </a:cubicBezTo>
                <a:cubicBezTo>
                  <a:pt x="5940156" y="1909786"/>
                  <a:pt x="5915446" y="1934496"/>
                  <a:pt x="5884964" y="1934496"/>
                </a:cubicBezTo>
                <a:cubicBezTo>
                  <a:pt x="5854482" y="1934496"/>
                  <a:pt x="5829772" y="1909786"/>
                  <a:pt x="5829772" y="1879305"/>
                </a:cubicBezTo>
                <a:cubicBezTo>
                  <a:pt x="5829772" y="1848824"/>
                  <a:pt x="5854482" y="1824114"/>
                  <a:pt x="5884964" y="1824114"/>
                </a:cubicBezTo>
                <a:close/>
                <a:moveTo>
                  <a:pt x="5754670" y="1824114"/>
                </a:moveTo>
                <a:cubicBezTo>
                  <a:pt x="5785152" y="1824114"/>
                  <a:pt x="5809862" y="1848824"/>
                  <a:pt x="5809862" y="1879305"/>
                </a:cubicBezTo>
                <a:cubicBezTo>
                  <a:pt x="5809862" y="1909786"/>
                  <a:pt x="5785152" y="1934496"/>
                  <a:pt x="5754670" y="1934496"/>
                </a:cubicBezTo>
                <a:cubicBezTo>
                  <a:pt x="5724188" y="1934496"/>
                  <a:pt x="5699478" y="1909786"/>
                  <a:pt x="5699478" y="1879305"/>
                </a:cubicBezTo>
                <a:cubicBezTo>
                  <a:pt x="5699478" y="1848824"/>
                  <a:pt x="5724188" y="1824114"/>
                  <a:pt x="5754670" y="1824114"/>
                </a:cubicBezTo>
                <a:close/>
                <a:moveTo>
                  <a:pt x="5487399" y="1824114"/>
                </a:moveTo>
                <a:cubicBezTo>
                  <a:pt x="5517881" y="1824114"/>
                  <a:pt x="5542591" y="1848824"/>
                  <a:pt x="5542591" y="1879305"/>
                </a:cubicBezTo>
                <a:cubicBezTo>
                  <a:pt x="5542591" y="1909786"/>
                  <a:pt x="5517881" y="1934496"/>
                  <a:pt x="5487399" y="1934496"/>
                </a:cubicBezTo>
                <a:cubicBezTo>
                  <a:pt x="5456917" y="1934496"/>
                  <a:pt x="5432207" y="1909786"/>
                  <a:pt x="5432207" y="1879305"/>
                </a:cubicBezTo>
                <a:cubicBezTo>
                  <a:pt x="5432207" y="1848824"/>
                  <a:pt x="5456917" y="1824114"/>
                  <a:pt x="5487399" y="1824114"/>
                </a:cubicBezTo>
                <a:close/>
                <a:moveTo>
                  <a:pt x="5357105" y="1824114"/>
                </a:moveTo>
                <a:cubicBezTo>
                  <a:pt x="5387587" y="1824114"/>
                  <a:pt x="5412297" y="1848824"/>
                  <a:pt x="5412297" y="1879305"/>
                </a:cubicBezTo>
                <a:cubicBezTo>
                  <a:pt x="5412297" y="1909786"/>
                  <a:pt x="5387587" y="1934496"/>
                  <a:pt x="5357105" y="1934496"/>
                </a:cubicBezTo>
                <a:cubicBezTo>
                  <a:pt x="5326623" y="1934496"/>
                  <a:pt x="5301913" y="1909786"/>
                  <a:pt x="5301913" y="1879305"/>
                </a:cubicBezTo>
                <a:cubicBezTo>
                  <a:pt x="5301913" y="1848824"/>
                  <a:pt x="5326623" y="1824114"/>
                  <a:pt x="5357105" y="1824114"/>
                </a:cubicBezTo>
                <a:close/>
                <a:moveTo>
                  <a:pt x="5223473" y="1824114"/>
                </a:moveTo>
                <a:cubicBezTo>
                  <a:pt x="5253955" y="1824114"/>
                  <a:pt x="5278665" y="1848824"/>
                  <a:pt x="5278665" y="1879305"/>
                </a:cubicBezTo>
                <a:cubicBezTo>
                  <a:pt x="5278665" y="1909786"/>
                  <a:pt x="5253955" y="1934496"/>
                  <a:pt x="5223473" y="1934496"/>
                </a:cubicBezTo>
                <a:cubicBezTo>
                  <a:pt x="5192991" y="1934496"/>
                  <a:pt x="5168281" y="1909786"/>
                  <a:pt x="5168281" y="1879305"/>
                </a:cubicBezTo>
                <a:cubicBezTo>
                  <a:pt x="5168281" y="1848824"/>
                  <a:pt x="5192991" y="1824114"/>
                  <a:pt x="5223473" y="1824114"/>
                </a:cubicBezTo>
                <a:close/>
                <a:moveTo>
                  <a:pt x="5093178" y="1824114"/>
                </a:moveTo>
                <a:cubicBezTo>
                  <a:pt x="5123660" y="1824114"/>
                  <a:pt x="5148370" y="1848824"/>
                  <a:pt x="5148370" y="1879305"/>
                </a:cubicBezTo>
                <a:cubicBezTo>
                  <a:pt x="5148370" y="1909786"/>
                  <a:pt x="5123660" y="1934496"/>
                  <a:pt x="5093178" y="1934496"/>
                </a:cubicBezTo>
                <a:cubicBezTo>
                  <a:pt x="5062696" y="1934496"/>
                  <a:pt x="5037986" y="1909786"/>
                  <a:pt x="5037986" y="1879305"/>
                </a:cubicBezTo>
                <a:cubicBezTo>
                  <a:pt x="5037986" y="1848824"/>
                  <a:pt x="5062696" y="1824114"/>
                  <a:pt x="5093178" y="1824114"/>
                </a:cubicBezTo>
                <a:close/>
                <a:moveTo>
                  <a:pt x="4959543" y="1824114"/>
                </a:moveTo>
                <a:cubicBezTo>
                  <a:pt x="4990025" y="1824114"/>
                  <a:pt x="5014735" y="1848824"/>
                  <a:pt x="5014735" y="1879305"/>
                </a:cubicBezTo>
                <a:cubicBezTo>
                  <a:pt x="5014735" y="1909786"/>
                  <a:pt x="4990025" y="1934496"/>
                  <a:pt x="4959543" y="1934496"/>
                </a:cubicBezTo>
                <a:cubicBezTo>
                  <a:pt x="4929061" y="1934496"/>
                  <a:pt x="4904351" y="1909786"/>
                  <a:pt x="4904351" y="1879305"/>
                </a:cubicBezTo>
                <a:cubicBezTo>
                  <a:pt x="4904351" y="1848824"/>
                  <a:pt x="4929061" y="1824114"/>
                  <a:pt x="4959543" y="1824114"/>
                </a:cubicBezTo>
                <a:close/>
                <a:moveTo>
                  <a:pt x="4829250" y="1824114"/>
                </a:moveTo>
                <a:cubicBezTo>
                  <a:pt x="4859732" y="1824114"/>
                  <a:pt x="4884442" y="1848824"/>
                  <a:pt x="4884442" y="1879305"/>
                </a:cubicBezTo>
                <a:cubicBezTo>
                  <a:pt x="4884442" y="1909786"/>
                  <a:pt x="4859732" y="1934496"/>
                  <a:pt x="4829250" y="1934496"/>
                </a:cubicBezTo>
                <a:cubicBezTo>
                  <a:pt x="4798768" y="1934496"/>
                  <a:pt x="4774058" y="1909786"/>
                  <a:pt x="4774058" y="1879305"/>
                </a:cubicBezTo>
                <a:cubicBezTo>
                  <a:pt x="4774058" y="1848824"/>
                  <a:pt x="4798768" y="1824114"/>
                  <a:pt x="4829250" y="1824114"/>
                </a:cubicBezTo>
                <a:close/>
                <a:moveTo>
                  <a:pt x="4695613" y="1824114"/>
                </a:moveTo>
                <a:cubicBezTo>
                  <a:pt x="4726095" y="1824114"/>
                  <a:pt x="4750805" y="1848824"/>
                  <a:pt x="4750805" y="1879305"/>
                </a:cubicBezTo>
                <a:cubicBezTo>
                  <a:pt x="4750805" y="1909786"/>
                  <a:pt x="4726095" y="1934496"/>
                  <a:pt x="4695613" y="1934496"/>
                </a:cubicBezTo>
                <a:cubicBezTo>
                  <a:pt x="4665131" y="1934496"/>
                  <a:pt x="4640421" y="1909786"/>
                  <a:pt x="4640421" y="1879305"/>
                </a:cubicBezTo>
                <a:cubicBezTo>
                  <a:pt x="4640421" y="1848824"/>
                  <a:pt x="4665131" y="1824114"/>
                  <a:pt x="4695613" y="1824114"/>
                </a:cubicBezTo>
                <a:close/>
                <a:moveTo>
                  <a:pt x="2834762" y="1824114"/>
                </a:moveTo>
                <a:cubicBezTo>
                  <a:pt x="2865244" y="1824114"/>
                  <a:pt x="2889954" y="1848824"/>
                  <a:pt x="2889954" y="1879305"/>
                </a:cubicBezTo>
                <a:cubicBezTo>
                  <a:pt x="2889954" y="1909786"/>
                  <a:pt x="2865244" y="1934496"/>
                  <a:pt x="2834762" y="1934496"/>
                </a:cubicBezTo>
                <a:cubicBezTo>
                  <a:pt x="2804280" y="1934496"/>
                  <a:pt x="2779570" y="1909786"/>
                  <a:pt x="2779570" y="1879305"/>
                </a:cubicBezTo>
                <a:cubicBezTo>
                  <a:pt x="2779570" y="1848824"/>
                  <a:pt x="2804280" y="1824114"/>
                  <a:pt x="2834762" y="1824114"/>
                </a:cubicBezTo>
                <a:close/>
                <a:moveTo>
                  <a:pt x="2707807" y="1824114"/>
                </a:moveTo>
                <a:cubicBezTo>
                  <a:pt x="2738289" y="1824114"/>
                  <a:pt x="2762999" y="1848824"/>
                  <a:pt x="2762999" y="1879305"/>
                </a:cubicBezTo>
                <a:cubicBezTo>
                  <a:pt x="2762999" y="1909786"/>
                  <a:pt x="2738289" y="1934496"/>
                  <a:pt x="2707807" y="1934496"/>
                </a:cubicBezTo>
                <a:cubicBezTo>
                  <a:pt x="2677325" y="1934496"/>
                  <a:pt x="2652615" y="1909786"/>
                  <a:pt x="2652615" y="1879305"/>
                </a:cubicBezTo>
                <a:cubicBezTo>
                  <a:pt x="2652615" y="1848824"/>
                  <a:pt x="2677325" y="1824114"/>
                  <a:pt x="2707807" y="1824114"/>
                </a:cubicBezTo>
                <a:close/>
                <a:moveTo>
                  <a:pt x="2570834" y="1824114"/>
                </a:moveTo>
                <a:cubicBezTo>
                  <a:pt x="2601315" y="1824114"/>
                  <a:pt x="2626025" y="1848824"/>
                  <a:pt x="2626025" y="1879305"/>
                </a:cubicBezTo>
                <a:cubicBezTo>
                  <a:pt x="2626025" y="1909786"/>
                  <a:pt x="2601315" y="1934496"/>
                  <a:pt x="2570834" y="1934496"/>
                </a:cubicBezTo>
                <a:cubicBezTo>
                  <a:pt x="2540351" y="1934496"/>
                  <a:pt x="2515641" y="1909786"/>
                  <a:pt x="2515641" y="1879305"/>
                </a:cubicBezTo>
                <a:cubicBezTo>
                  <a:pt x="2515641" y="1848824"/>
                  <a:pt x="2540351" y="1824114"/>
                  <a:pt x="2570834" y="1824114"/>
                </a:cubicBezTo>
                <a:close/>
                <a:moveTo>
                  <a:pt x="2437196" y="1824114"/>
                </a:moveTo>
                <a:cubicBezTo>
                  <a:pt x="2467679" y="1824114"/>
                  <a:pt x="2492389" y="1848824"/>
                  <a:pt x="2492389" y="1879305"/>
                </a:cubicBezTo>
                <a:cubicBezTo>
                  <a:pt x="2492389" y="1909786"/>
                  <a:pt x="2467679" y="1934496"/>
                  <a:pt x="2437196" y="1934496"/>
                </a:cubicBezTo>
                <a:cubicBezTo>
                  <a:pt x="2406715" y="1934496"/>
                  <a:pt x="2382005" y="1909786"/>
                  <a:pt x="2382005" y="1879305"/>
                </a:cubicBezTo>
                <a:cubicBezTo>
                  <a:pt x="2382005" y="1848824"/>
                  <a:pt x="2406715" y="1824114"/>
                  <a:pt x="2437196" y="1824114"/>
                </a:cubicBezTo>
                <a:close/>
                <a:moveTo>
                  <a:pt x="2303564" y="1824114"/>
                </a:moveTo>
                <a:cubicBezTo>
                  <a:pt x="2334046" y="1824114"/>
                  <a:pt x="2358756" y="1848824"/>
                  <a:pt x="2358756" y="1879305"/>
                </a:cubicBezTo>
                <a:cubicBezTo>
                  <a:pt x="2358756" y="1909786"/>
                  <a:pt x="2334046" y="1934496"/>
                  <a:pt x="2303564" y="1934496"/>
                </a:cubicBezTo>
                <a:cubicBezTo>
                  <a:pt x="2273082" y="1934496"/>
                  <a:pt x="2248372" y="1909786"/>
                  <a:pt x="2248372" y="1879305"/>
                </a:cubicBezTo>
                <a:cubicBezTo>
                  <a:pt x="2248372" y="1848824"/>
                  <a:pt x="2273082" y="1824114"/>
                  <a:pt x="2303564" y="1824114"/>
                </a:cubicBezTo>
                <a:close/>
                <a:moveTo>
                  <a:pt x="2173271" y="1824114"/>
                </a:moveTo>
                <a:cubicBezTo>
                  <a:pt x="2203753" y="1824114"/>
                  <a:pt x="2228463" y="1848824"/>
                  <a:pt x="2228463" y="1879305"/>
                </a:cubicBezTo>
                <a:cubicBezTo>
                  <a:pt x="2228463" y="1909786"/>
                  <a:pt x="2203753" y="1934496"/>
                  <a:pt x="2173271" y="1934496"/>
                </a:cubicBezTo>
                <a:cubicBezTo>
                  <a:pt x="2142789" y="1934496"/>
                  <a:pt x="2118079" y="1909786"/>
                  <a:pt x="2118079" y="1879305"/>
                </a:cubicBezTo>
                <a:cubicBezTo>
                  <a:pt x="2118079" y="1848824"/>
                  <a:pt x="2142789" y="1824114"/>
                  <a:pt x="2173271" y="1824114"/>
                </a:cubicBezTo>
                <a:close/>
                <a:moveTo>
                  <a:pt x="2039637" y="1824114"/>
                </a:moveTo>
                <a:cubicBezTo>
                  <a:pt x="2070119" y="1824114"/>
                  <a:pt x="2094830" y="1848824"/>
                  <a:pt x="2094830" y="1879305"/>
                </a:cubicBezTo>
                <a:cubicBezTo>
                  <a:pt x="2094830" y="1909786"/>
                  <a:pt x="2070119" y="1934496"/>
                  <a:pt x="2039637" y="1934496"/>
                </a:cubicBezTo>
                <a:cubicBezTo>
                  <a:pt x="2009155" y="1934496"/>
                  <a:pt x="1984445" y="1909786"/>
                  <a:pt x="1984445" y="1879305"/>
                </a:cubicBezTo>
                <a:cubicBezTo>
                  <a:pt x="1984445" y="1848824"/>
                  <a:pt x="2009155" y="1824114"/>
                  <a:pt x="2039637" y="1824114"/>
                </a:cubicBezTo>
                <a:close/>
                <a:moveTo>
                  <a:pt x="1909341" y="1824114"/>
                </a:moveTo>
                <a:cubicBezTo>
                  <a:pt x="1939823" y="1824114"/>
                  <a:pt x="1964533" y="1848824"/>
                  <a:pt x="1964533" y="1879305"/>
                </a:cubicBezTo>
                <a:cubicBezTo>
                  <a:pt x="1964533" y="1909786"/>
                  <a:pt x="1939823" y="1934496"/>
                  <a:pt x="1909341" y="1934496"/>
                </a:cubicBezTo>
                <a:cubicBezTo>
                  <a:pt x="1878859" y="1934496"/>
                  <a:pt x="1854149" y="1909786"/>
                  <a:pt x="1854149" y="1879305"/>
                </a:cubicBezTo>
                <a:cubicBezTo>
                  <a:pt x="1854149" y="1848824"/>
                  <a:pt x="1878859" y="1824114"/>
                  <a:pt x="1909341" y="1824114"/>
                </a:cubicBezTo>
                <a:close/>
                <a:moveTo>
                  <a:pt x="1779049" y="1824114"/>
                </a:moveTo>
                <a:cubicBezTo>
                  <a:pt x="1809531" y="1824114"/>
                  <a:pt x="1834241" y="1848824"/>
                  <a:pt x="1834241" y="1879305"/>
                </a:cubicBezTo>
                <a:cubicBezTo>
                  <a:pt x="1834241" y="1909786"/>
                  <a:pt x="1809531" y="1934496"/>
                  <a:pt x="1779049" y="1934496"/>
                </a:cubicBezTo>
                <a:cubicBezTo>
                  <a:pt x="1748566" y="1934496"/>
                  <a:pt x="1723856" y="1909786"/>
                  <a:pt x="1723856" y="1879305"/>
                </a:cubicBezTo>
                <a:cubicBezTo>
                  <a:pt x="1723856" y="1848824"/>
                  <a:pt x="1748566" y="1824114"/>
                  <a:pt x="1779049" y="1824114"/>
                </a:cubicBezTo>
                <a:close/>
                <a:moveTo>
                  <a:pt x="1645413" y="1824114"/>
                </a:moveTo>
                <a:cubicBezTo>
                  <a:pt x="1675895" y="1824114"/>
                  <a:pt x="1700604" y="1848824"/>
                  <a:pt x="1700604" y="1879305"/>
                </a:cubicBezTo>
                <a:cubicBezTo>
                  <a:pt x="1700604" y="1909786"/>
                  <a:pt x="1675895" y="1934496"/>
                  <a:pt x="1645413" y="1934496"/>
                </a:cubicBezTo>
                <a:cubicBezTo>
                  <a:pt x="1614930" y="1934496"/>
                  <a:pt x="1590220" y="1909786"/>
                  <a:pt x="1590220" y="1879305"/>
                </a:cubicBezTo>
                <a:cubicBezTo>
                  <a:pt x="1590220" y="1848824"/>
                  <a:pt x="1614930" y="1824114"/>
                  <a:pt x="1645413" y="1824114"/>
                </a:cubicBezTo>
                <a:close/>
                <a:moveTo>
                  <a:pt x="1515120" y="1824114"/>
                </a:moveTo>
                <a:cubicBezTo>
                  <a:pt x="1545602" y="1824114"/>
                  <a:pt x="1570311" y="1848824"/>
                  <a:pt x="1570311" y="1879305"/>
                </a:cubicBezTo>
                <a:cubicBezTo>
                  <a:pt x="1570311" y="1909786"/>
                  <a:pt x="1545602" y="1934496"/>
                  <a:pt x="1515120" y="1934496"/>
                </a:cubicBezTo>
                <a:cubicBezTo>
                  <a:pt x="1484638" y="1934496"/>
                  <a:pt x="1459927" y="1909786"/>
                  <a:pt x="1459927" y="1879305"/>
                </a:cubicBezTo>
                <a:cubicBezTo>
                  <a:pt x="1459927" y="1848824"/>
                  <a:pt x="1484638" y="1824114"/>
                  <a:pt x="1515120" y="1824114"/>
                </a:cubicBezTo>
                <a:close/>
                <a:moveTo>
                  <a:pt x="1381486" y="1824114"/>
                </a:moveTo>
                <a:cubicBezTo>
                  <a:pt x="1411968" y="1824114"/>
                  <a:pt x="1436678" y="1848824"/>
                  <a:pt x="1436678" y="1879305"/>
                </a:cubicBezTo>
                <a:cubicBezTo>
                  <a:pt x="1436678" y="1909786"/>
                  <a:pt x="1411968" y="1934496"/>
                  <a:pt x="1381486" y="1934496"/>
                </a:cubicBezTo>
                <a:cubicBezTo>
                  <a:pt x="1351005" y="1934496"/>
                  <a:pt x="1326294" y="1909786"/>
                  <a:pt x="1326294" y="1879305"/>
                </a:cubicBezTo>
                <a:cubicBezTo>
                  <a:pt x="1326294" y="1848824"/>
                  <a:pt x="1351005" y="1824114"/>
                  <a:pt x="1381486" y="1824114"/>
                </a:cubicBezTo>
                <a:close/>
                <a:moveTo>
                  <a:pt x="1251193" y="1824114"/>
                </a:moveTo>
                <a:cubicBezTo>
                  <a:pt x="1281674" y="1824114"/>
                  <a:pt x="1306386" y="1848824"/>
                  <a:pt x="1306386" y="1879305"/>
                </a:cubicBezTo>
                <a:cubicBezTo>
                  <a:pt x="1306386" y="1909786"/>
                  <a:pt x="1281674" y="1934496"/>
                  <a:pt x="1251193" y="1934496"/>
                </a:cubicBezTo>
                <a:cubicBezTo>
                  <a:pt x="1220711" y="1934496"/>
                  <a:pt x="1196001" y="1909786"/>
                  <a:pt x="1196001" y="1879305"/>
                </a:cubicBezTo>
                <a:cubicBezTo>
                  <a:pt x="1196001" y="1848824"/>
                  <a:pt x="1220711" y="1824114"/>
                  <a:pt x="1251193" y="1824114"/>
                </a:cubicBezTo>
                <a:close/>
                <a:moveTo>
                  <a:pt x="4565336" y="1824106"/>
                </a:moveTo>
                <a:cubicBezTo>
                  <a:pt x="4595818" y="1824106"/>
                  <a:pt x="4620528" y="1848816"/>
                  <a:pt x="4620528" y="1879297"/>
                </a:cubicBezTo>
                <a:cubicBezTo>
                  <a:pt x="4620528" y="1909778"/>
                  <a:pt x="4595818" y="1934488"/>
                  <a:pt x="4565336" y="1934488"/>
                </a:cubicBezTo>
                <a:cubicBezTo>
                  <a:pt x="4534854" y="1934488"/>
                  <a:pt x="4510144" y="1909778"/>
                  <a:pt x="4510144" y="1879297"/>
                </a:cubicBezTo>
                <a:cubicBezTo>
                  <a:pt x="4510144" y="1848816"/>
                  <a:pt x="4534854" y="1824106"/>
                  <a:pt x="4565336" y="1824106"/>
                </a:cubicBezTo>
                <a:close/>
                <a:moveTo>
                  <a:pt x="4431689" y="1824098"/>
                </a:moveTo>
                <a:cubicBezTo>
                  <a:pt x="4462171" y="1824098"/>
                  <a:pt x="4486881" y="1848808"/>
                  <a:pt x="4486881" y="1879289"/>
                </a:cubicBezTo>
                <a:cubicBezTo>
                  <a:pt x="4486881" y="1909770"/>
                  <a:pt x="4462171" y="1934480"/>
                  <a:pt x="4431689" y="1934480"/>
                </a:cubicBezTo>
                <a:cubicBezTo>
                  <a:pt x="4401207" y="1934480"/>
                  <a:pt x="4376497" y="1909770"/>
                  <a:pt x="4376497" y="1879289"/>
                </a:cubicBezTo>
                <a:cubicBezTo>
                  <a:pt x="4376497" y="1848808"/>
                  <a:pt x="4401207" y="1824098"/>
                  <a:pt x="4431689" y="1824098"/>
                </a:cubicBezTo>
                <a:close/>
                <a:moveTo>
                  <a:pt x="8801537" y="1707182"/>
                </a:moveTo>
                <a:cubicBezTo>
                  <a:pt x="8832019" y="1707182"/>
                  <a:pt x="8856729" y="1731892"/>
                  <a:pt x="8856729" y="1762373"/>
                </a:cubicBezTo>
                <a:cubicBezTo>
                  <a:pt x="8856729" y="1792854"/>
                  <a:pt x="8832019" y="1817564"/>
                  <a:pt x="8801537" y="1817564"/>
                </a:cubicBezTo>
                <a:cubicBezTo>
                  <a:pt x="8771055" y="1817564"/>
                  <a:pt x="8746345" y="1792854"/>
                  <a:pt x="8746345" y="1762373"/>
                </a:cubicBezTo>
                <a:cubicBezTo>
                  <a:pt x="8746345" y="1731892"/>
                  <a:pt x="8771055" y="1707182"/>
                  <a:pt x="8801537" y="1707182"/>
                </a:cubicBezTo>
                <a:close/>
                <a:moveTo>
                  <a:pt x="8671243" y="1707182"/>
                </a:moveTo>
                <a:cubicBezTo>
                  <a:pt x="8701725" y="1707182"/>
                  <a:pt x="8726435" y="1731892"/>
                  <a:pt x="8726435" y="1762373"/>
                </a:cubicBezTo>
                <a:cubicBezTo>
                  <a:pt x="8726435" y="1792854"/>
                  <a:pt x="8701725" y="1817564"/>
                  <a:pt x="8671243" y="1817564"/>
                </a:cubicBezTo>
                <a:cubicBezTo>
                  <a:pt x="8640761" y="1817564"/>
                  <a:pt x="8616051" y="1792854"/>
                  <a:pt x="8616051" y="1762373"/>
                </a:cubicBezTo>
                <a:cubicBezTo>
                  <a:pt x="8616051" y="1731892"/>
                  <a:pt x="8640761" y="1707182"/>
                  <a:pt x="8671243" y="1707182"/>
                </a:cubicBezTo>
                <a:close/>
                <a:moveTo>
                  <a:pt x="8537609" y="1707182"/>
                </a:moveTo>
                <a:cubicBezTo>
                  <a:pt x="8568091" y="1707182"/>
                  <a:pt x="8592801" y="1731892"/>
                  <a:pt x="8592801" y="1762373"/>
                </a:cubicBezTo>
                <a:cubicBezTo>
                  <a:pt x="8592801" y="1792854"/>
                  <a:pt x="8568091" y="1817564"/>
                  <a:pt x="8537609" y="1817564"/>
                </a:cubicBezTo>
                <a:cubicBezTo>
                  <a:pt x="8507127" y="1817564"/>
                  <a:pt x="8482417" y="1792854"/>
                  <a:pt x="8482417" y="1762373"/>
                </a:cubicBezTo>
                <a:cubicBezTo>
                  <a:pt x="8482417" y="1731892"/>
                  <a:pt x="8507127" y="1707182"/>
                  <a:pt x="8537609" y="1707182"/>
                </a:cubicBezTo>
                <a:close/>
                <a:moveTo>
                  <a:pt x="8407318" y="1707182"/>
                </a:moveTo>
                <a:cubicBezTo>
                  <a:pt x="8437800" y="1707182"/>
                  <a:pt x="8462510" y="1731892"/>
                  <a:pt x="8462510" y="1762373"/>
                </a:cubicBezTo>
                <a:cubicBezTo>
                  <a:pt x="8462510" y="1792854"/>
                  <a:pt x="8437800" y="1817564"/>
                  <a:pt x="8407318" y="1817564"/>
                </a:cubicBezTo>
                <a:cubicBezTo>
                  <a:pt x="8376836" y="1817564"/>
                  <a:pt x="8352126" y="1792854"/>
                  <a:pt x="8352126" y="1762373"/>
                </a:cubicBezTo>
                <a:cubicBezTo>
                  <a:pt x="8352126" y="1731892"/>
                  <a:pt x="8376836" y="1707182"/>
                  <a:pt x="8407318" y="1707182"/>
                </a:cubicBezTo>
                <a:close/>
                <a:moveTo>
                  <a:pt x="8273682" y="1707182"/>
                </a:moveTo>
                <a:cubicBezTo>
                  <a:pt x="8304164" y="1707182"/>
                  <a:pt x="8328874" y="1731892"/>
                  <a:pt x="8328874" y="1762373"/>
                </a:cubicBezTo>
                <a:cubicBezTo>
                  <a:pt x="8328874" y="1792854"/>
                  <a:pt x="8304164" y="1817564"/>
                  <a:pt x="8273682" y="1817564"/>
                </a:cubicBezTo>
                <a:cubicBezTo>
                  <a:pt x="8243200" y="1817564"/>
                  <a:pt x="8218490" y="1792854"/>
                  <a:pt x="8218490" y="1762373"/>
                </a:cubicBezTo>
                <a:cubicBezTo>
                  <a:pt x="8218490" y="1731892"/>
                  <a:pt x="8243200" y="1707182"/>
                  <a:pt x="8273682" y="1707182"/>
                </a:cubicBezTo>
                <a:close/>
                <a:moveTo>
                  <a:pt x="8143386" y="1707182"/>
                </a:moveTo>
                <a:cubicBezTo>
                  <a:pt x="8173868" y="1707182"/>
                  <a:pt x="8198578" y="1731892"/>
                  <a:pt x="8198578" y="1762373"/>
                </a:cubicBezTo>
                <a:cubicBezTo>
                  <a:pt x="8198578" y="1792854"/>
                  <a:pt x="8173868" y="1817564"/>
                  <a:pt x="8143386" y="1817564"/>
                </a:cubicBezTo>
                <a:cubicBezTo>
                  <a:pt x="8112904" y="1817564"/>
                  <a:pt x="8088194" y="1792854"/>
                  <a:pt x="8088194" y="1762373"/>
                </a:cubicBezTo>
                <a:cubicBezTo>
                  <a:pt x="8088194" y="1731892"/>
                  <a:pt x="8112904" y="1707182"/>
                  <a:pt x="8143386" y="1707182"/>
                </a:cubicBezTo>
                <a:close/>
                <a:moveTo>
                  <a:pt x="8009752" y="1707182"/>
                </a:moveTo>
                <a:cubicBezTo>
                  <a:pt x="8040234" y="1707182"/>
                  <a:pt x="8064944" y="1731892"/>
                  <a:pt x="8064944" y="1762373"/>
                </a:cubicBezTo>
                <a:cubicBezTo>
                  <a:pt x="8064944" y="1792854"/>
                  <a:pt x="8040234" y="1817564"/>
                  <a:pt x="8009752" y="1817564"/>
                </a:cubicBezTo>
                <a:cubicBezTo>
                  <a:pt x="7979270" y="1817564"/>
                  <a:pt x="7954560" y="1792854"/>
                  <a:pt x="7954560" y="1762373"/>
                </a:cubicBezTo>
                <a:cubicBezTo>
                  <a:pt x="7954560" y="1731892"/>
                  <a:pt x="7979270" y="1707182"/>
                  <a:pt x="8009752" y="1707182"/>
                </a:cubicBezTo>
                <a:close/>
                <a:moveTo>
                  <a:pt x="7876117" y="1707182"/>
                </a:moveTo>
                <a:cubicBezTo>
                  <a:pt x="7906599" y="1707182"/>
                  <a:pt x="7931309" y="1731892"/>
                  <a:pt x="7931309" y="1762373"/>
                </a:cubicBezTo>
                <a:cubicBezTo>
                  <a:pt x="7931309" y="1792854"/>
                  <a:pt x="7906599" y="1817564"/>
                  <a:pt x="7876117" y="1817564"/>
                </a:cubicBezTo>
                <a:cubicBezTo>
                  <a:pt x="7845635" y="1817564"/>
                  <a:pt x="7820925" y="1792854"/>
                  <a:pt x="7820925" y="1762373"/>
                </a:cubicBezTo>
                <a:cubicBezTo>
                  <a:pt x="7820925" y="1731892"/>
                  <a:pt x="7845635" y="1707182"/>
                  <a:pt x="7876117" y="1707182"/>
                </a:cubicBezTo>
                <a:close/>
                <a:moveTo>
                  <a:pt x="7745824" y="1707182"/>
                </a:moveTo>
                <a:cubicBezTo>
                  <a:pt x="7776306" y="1707182"/>
                  <a:pt x="7801016" y="1731892"/>
                  <a:pt x="7801016" y="1762373"/>
                </a:cubicBezTo>
                <a:cubicBezTo>
                  <a:pt x="7801016" y="1792854"/>
                  <a:pt x="7776306" y="1817564"/>
                  <a:pt x="7745824" y="1817564"/>
                </a:cubicBezTo>
                <a:cubicBezTo>
                  <a:pt x="7715342" y="1817564"/>
                  <a:pt x="7690632" y="1792854"/>
                  <a:pt x="7690632" y="1762373"/>
                </a:cubicBezTo>
                <a:cubicBezTo>
                  <a:pt x="7690632" y="1731892"/>
                  <a:pt x="7715342" y="1707182"/>
                  <a:pt x="7745824" y="1707182"/>
                </a:cubicBezTo>
                <a:close/>
                <a:moveTo>
                  <a:pt x="7608849" y="1707182"/>
                </a:moveTo>
                <a:cubicBezTo>
                  <a:pt x="7639331" y="1707182"/>
                  <a:pt x="7664041" y="1731892"/>
                  <a:pt x="7664041" y="1762373"/>
                </a:cubicBezTo>
                <a:cubicBezTo>
                  <a:pt x="7664041" y="1792854"/>
                  <a:pt x="7639331" y="1817564"/>
                  <a:pt x="7608849" y="1817564"/>
                </a:cubicBezTo>
                <a:cubicBezTo>
                  <a:pt x="7578367" y="1817564"/>
                  <a:pt x="7553657" y="1792854"/>
                  <a:pt x="7553657" y="1762373"/>
                </a:cubicBezTo>
                <a:cubicBezTo>
                  <a:pt x="7553657" y="1731892"/>
                  <a:pt x="7578367" y="1707182"/>
                  <a:pt x="7608849" y="1707182"/>
                </a:cubicBezTo>
                <a:close/>
                <a:moveTo>
                  <a:pt x="7481895" y="1707182"/>
                </a:moveTo>
                <a:cubicBezTo>
                  <a:pt x="7512377" y="1707182"/>
                  <a:pt x="7537087" y="1731892"/>
                  <a:pt x="7537087" y="1762373"/>
                </a:cubicBezTo>
                <a:cubicBezTo>
                  <a:pt x="7537087" y="1792854"/>
                  <a:pt x="7512377" y="1817564"/>
                  <a:pt x="7481895" y="1817564"/>
                </a:cubicBezTo>
                <a:cubicBezTo>
                  <a:pt x="7451413" y="1817564"/>
                  <a:pt x="7426703" y="1792854"/>
                  <a:pt x="7426703" y="1762373"/>
                </a:cubicBezTo>
                <a:cubicBezTo>
                  <a:pt x="7426703" y="1731892"/>
                  <a:pt x="7451413" y="1707182"/>
                  <a:pt x="7481895" y="1707182"/>
                </a:cubicBezTo>
                <a:close/>
                <a:moveTo>
                  <a:pt x="7341579" y="1707182"/>
                </a:moveTo>
                <a:cubicBezTo>
                  <a:pt x="7372061" y="1707182"/>
                  <a:pt x="7396771" y="1731892"/>
                  <a:pt x="7396771" y="1762373"/>
                </a:cubicBezTo>
                <a:cubicBezTo>
                  <a:pt x="7396771" y="1792854"/>
                  <a:pt x="7372061" y="1817564"/>
                  <a:pt x="7341579" y="1817564"/>
                </a:cubicBezTo>
                <a:cubicBezTo>
                  <a:pt x="7311097" y="1817564"/>
                  <a:pt x="7286387" y="1792854"/>
                  <a:pt x="7286387" y="1762373"/>
                </a:cubicBezTo>
                <a:cubicBezTo>
                  <a:pt x="7286387" y="1731892"/>
                  <a:pt x="7311097" y="1707182"/>
                  <a:pt x="7341579" y="1707182"/>
                </a:cubicBezTo>
                <a:close/>
                <a:moveTo>
                  <a:pt x="7211286" y="1707182"/>
                </a:moveTo>
                <a:cubicBezTo>
                  <a:pt x="7241768" y="1707182"/>
                  <a:pt x="7266478" y="1731892"/>
                  <a:pt x="7266478" y="1762373"/>
                </a:cubicBezTo>
                <a:cubicBezTo>
                  <a:pt x="7266478" y="1792854"/>
                  <a:pt x="7241768" y="1817564"/>
                  <a:pt x="7211286" y="1817564"/>
                </a:cubicBezTo>
                <a:cubicBezTo>
                  <a:pt x="7180804" y="1817564"/>
                  <a:pt x="7156094" y="1792854"/>
                  <a:pt x="7156094" y="1762373"/>
                </a:cubicBezTo>
                <a:cubicBezTo>
                  <a:pt x="7156094" y="1731892"/>
                  <a:pt x="7180804" y="1707182"/>
                  <a:pt x="7211286" y="1707182"/>
                </a:cubicBezTo>
                <a:close/>
                <a:moveTo>
                  <a:pt x="7080993" y="1707182"/>
                </a:moveTo>
                <a:cubicBezTo>
                  <a:pt x="7111475" y="1707182"/>
                  <a:pt x="7136185" y="1731892"/>
                  <a:pt x="7136185" y="1762373"/>
                </a:cubicBezTo>
                <a:cubicBezTo>
                  <a:pt x="7136185" y="1792854"/>
                  <a:pt x="7111475" y="1817564"/>
                  <a:pt x="7080993" y="1817564"/>
                </a:cubicBezTo>
                <a:cubicBezTo>
                  <a:pt x="7050511" y="1817564"/>
                  <a:pt x="7025801" y="1792854"/>
                  <a:pt x="7025801" y="1762373"/>
                </a:cubicBezTo>
                <a:cubicBezTo>
                  <a:pt x="7025801" y="1731892"/>
                  <a:pt x="7050511" y="1707182"/>
                  <a:pt x="7080993" y="1707182"/>
                </a:cubicBezTo>
                <a:close/>
                <a:moveTo>
                  <a:pt x="6947357" y="1707182"/>
                </a:moveTo>
                <a:cubicBezTo>
                  <a:pt x="6977839" y="1707182"/>
                  <a:pt x="7002549" y="1731892"/>
                  <a:pt x="7002549" y="1762373"/>
                </a:cubicBezTo>
                <a:cubicBezTo>
                  <a:pt x="7002549" y="1792854"/>
                  <a:pt x="6977839" y="1817564"/>
                  <a:pt x="6947357" y="1817564"/>
                </a:cubicBezTo>
                <a:cubicBezTo>
                  <a:pt x="6916875" y="1817564"/>
                  <a:pt x="6892165" y="1792854"/>
                  <a:pt x="6892165" y="1762373"/>
                </a:cubicBezTo>
                <a:cubicBezTo>
                  <a:pt x="6892165" y="1731892"/>
                  <a:pt x="6916875" y="1707182"/>
                  <a:pt x="6947357" y="1707182"/>
                </a:cubicBezTo>
                <a:close/>
                <a:moveTo>
                  <a:pt x="6817063" y="1707182"/>
                </a:moveTo>
                <a:cubicBezTo>
                  <a:pt x="6847545" y="1707182"/>
                  <a:pt x="6872255" y="1731892"/>
                  <a:pt x="6872255" y="1762373"/>
                </a:cubicBezTo>
                <a:cubicBezTo>
                  <a:pt x="6872255" y="1792854"/>
                  <a:pt x="6847545" y="1817564"/>
                  <a:pt x="6817063" y="1817564"/>
                </a:cubicBezTo>
                <a:cubicBezTo>
                  <a:pt x="6786581" y="1817564"/>
                  <a:pt x="6761871" y="1792854"/>
                  <a:pt x="6761871" y="1762373"/>
                </a:cubicBezTo>
                <a:cubicBezTo>
                  <a:pt x="6761871" y="1731892"/>
                  <a:pt x="6786581" y="1707182"/>
                  <a:pt x="6817063" y="1707182"/>
                </a:cubicBezTo>
                <a:close/>
                <a:moveTo>
                  <a:pt x="6683431" y="1707182"/>
                </a:moveTo>
                <a:cubicBezTo>
                  <a:pt x="6713913" y="1707182"/>
                  <a:pt x="6738623" y="1731892"/>
                  <a:pt x="6738623" y="1762373"/>
                </a:cubicBezTo>
                <a:cubicBezTo>
                  <a:pt x="6738623" y="1792854"/>
                  <a:pt x="6713913" y="1817564"/>
                  <a:pt x="6683431" y="1817564"/>
                </a:cubicBezTo>
                <a:cubicBezTo>
                  <a:pt x="6652949" y="1817564"/>
                  <a:pt x="6628239" y="1792854"/>
                  <a:pt x="6628239" y="1762373"/>
                </a:cubicBezTo>
                <a:cubicBezTo>
                  <a:pt x="6628239" y="1731892"/>
                  <a:pt x="6652949" y="1707182"/>
                  <a:pt x="6683431" y="1707182"/>
                </a:cubicBezTo>
                <a:close/>
                <a:moveTo>
                  <a:pt x="6553137" y="1707182"/>
                </a:moveTo>
                <a:cubicBezTo>
                  <a:pt x="6583619" y="1707182"/>
                  <a:pt x="6608329" y="1731892"/>
                  <a:pt x="6608329" y="1762373"/>
                </a:cubicBezTo>
                <a:cubicBezTo>
                  <a:pt x="6608329" y="1792854"/>
                  <a:pt x="6583619" y="1817564"/>
                  <a:pt x="6553137" y="1817564"/>
                </a:cubicBezTo>
                <a:cubicBezTo>
                  <a:pt x="6522655" y="1817564"/>
                  <a:pt x="6497945" y="1792854"/>
                  <a:pt x="6497945" y="1762373"/>
                </a:cubicBezTo>
                <a:cubicBezTo>
                  <a:pt x="6497945" y="1731892"/>
                  <a:pt x="6522655" y="1707182"/>
                  <a:pt x="6553137" y="1707182"/>
                </a:cubicBezTo>
                <a:close/>
                <a:moveTo>
                  <a:pt x="6419502" y="1707182"/>
                </a:moveTo>
                <a:cubicBezTo>
                  <a:pt x="6449984" y="1707182"/>
                  <a:pt x="6474694" y="1731892"/>
                  <a:pt x="6474694" y="1762373"/>
                </a:cubicBezTo>
                <a:cubicBezTo>
                  <a:pt x="6474694" y="1792854"/>
                  <a:pt x="6449984" y="1817564"/>
                  <a:pt x="6419502" y="1817564"/>
                </a:cubicBezTo>
                <a:cubicBezTo>
                  <a:pt x="6389020" y="1817564"/>
                  <a:pt x="6364310" y="1792854"/>
                  <a:pt x="6364310" y="1762373"/>
                </a:cubicBezTo>
                <a:cubicBezTo>
                  <a:pt x="6364310" y="1731892"/>
                  <a:pt x="6389020" y="1707182"/>
                  <a:pt x="6419502" y="1707182"/>
                </a:cubicBezTo>
                <a:close/>
                <a:moveTo>
                  <a:pt x="6289207" y="1707182"/>
                </a:moveTo>
                <a:cubicBezTo>
                  <a:pt x="6319689" y="1707182"/>
                  <a:pt x="6344399" y="1731892"/>
                  <a:pt x="6344399" y="1762373"/>
                </a:cubicBezTo>
                <a:cubicBezTo>
                  <a:pt x="6344399" y="1792854"/>
                  <a:pt x="6319689" y="1817564"/>
                  <a:pt x="6289207" y="1817564"/>
                </a:cubicBezTo>
                <a:cubicBezTo>
                  <a:pt x="6258725" y="1817564"/>
                  <a:pt x="6234015" y="1792854"/>
                  <a:pt x="6234015" y="1762373"/>
                </a:cubicBezTo>
                <a:cubicBezTo>
                  <a:pt x="6234015" y="1731892"/>
                  <a:pt x="6258725" y="1707182"/>
                  <a:pt x="6289207" y="1707182"/>
                </a:cubicBezTo>
                <a:close/>
                <a:moveTo>
                  <a:pt x="6155572" y="1707182"/>
                </a:moveTo>
                <a:cubicBezTo>
                  <a:pt x="6186054" y="1707182"/>
                  <a:pt x="6210764" y="1731892"/>
                  <a:pt x="6210764" y="1762373"/>
                </a:cubicBezTo>
                <a:cubicBezTo>
                  <a:pt x="6210764" y="1792854"/>
                  <a:pt x="6186054" y="1817564"/>
                  <a:pt x="6155572" y="1817564"/>
                </a:cubicBezTo>
                <a:cubicBezTo>
                  <a:pt x="6125090" y="1817564"/>
                  <a:pt x="6100380" y="1792854"/>
                  <a:pt x="6100380" y="1762373"/>
                </a:cubicBezTo>
                <a:cubicBezTo>
                  <a:pt x="6100380" y="1731892"/>
                  <a:pt x="6125090" y="1707182"/>
                  <a:pt x="6155572" y="1707182"/>
                </a:cubicBezTo>
                <a:close/>
                <a:moveTo>
                  <a:pt x="6021938" y="1707182"/>
                </a:moveTo>
                <a:cubicBezTo>
                  <a:pt x="6052420" y="1707182"/>
                  <a:pt x="6077130" y="1731892"/>
                  <a:pt x="6077130" y="1762373"/>
                </a:cubicBezTo>
                <a:cubicBezTo>
                  <a:pt x="6077130" y="1792854"/>
                  <a:pt x="6052420" y="1817564"/>
                  <a:pt x="6021938" y="1817564"/>
                </a:cubicBezTo>
                <a:cubicBezTo>
                  <a:pt x="5991456" y="1817564"/>
                  <a:pt x="5966746" y="1792854"/>
                  <a:pt x="5966746" y="1762373"/>
                </a:cubicBezTo>
                <a:cubicBezTo>
                  <a:pt x="5966746" y="1731892"/>
                  <a:pt x="5991456" y="1707182"/>
                  <a:pt x="6021938" y="1707182"/>
                </a:cubicBezTo>
                <a:close/>
                <a:moveTo>
                  <a:pt x="5884964" y="1707182"/>
                </a:moveTo>
                <a:cubicBezTo>
                  <a:pt x="5915446" y="1707182"/>
                  <a:pt x="5940156" y="1731892"/>
                  <a:pt x="5940156" y="1762373"/>
                </a:cubicBezTo>
                <a:cubicBezTo>
                  <a:pt x="5940156" y="1792854"/>
                  <a:pt x="5915446" y="1817564"/>
                  <a:pt x="5884964" y="1817564"/>
                </a:cubicBezTo>
                <a:cubicBezTo>
                  <a:pt x="5854482" y="1817564"/>
                  <a:pt x="5829772" y="1792854"/>
                  <a:pt x="5829772" y="1762373"/>
                </a:cubicBezTo>
                <a:cubicBezTo>
                  <a:pt x="5829772" y="1731892"/>
                  <a:pt x="5854482" y="1707182"/>
                  <a:pt x="5884964" y="1707182"/>
                </a:cubicBezTo>
                <a:close/>
                <a:moveTo>
                  <a:pt x="5754670" y="1707182"/>
                </a:moveTo>
                <a:cubicBezTo>
                  <a:pt x="5785152" y="1707182"/>
                  <a:pt x="5809862" y="1731892"/>
                  <a:pt x="5809862" y="1762373"/>
                </a:cubicBezTo>
                <a:cubicBezTo>
                  <a:pt x="5809862" y="1792854"/>
                  <a:pt x="5785152" y="1817564"/>
                  <a:pt x="5754670" y="1817564"/>
                </a:cubicBezTo>
                <a:cubicBezTo>
                  <a:pt x="5724188" y="1817564"/>
                  <a:pt x="5699478" y="1792854"/>
                  <a:pt x="5699478" y="1762373"/>
                </a:cubicBezTo>
                <a:cubicBezTo>
                  <a:pt x="5699478" y="1731892"/>
                  <a:pt x="5724188" y="1707182"/>
                  <a:pt x="5754670" y="1707182"/>
                </a:cubicBezTo>
                <a:close/>
                <a:moveTo>
                  <a:pt x="5621035" y="1707182"/>
                </a:moveTo>
                <a:cubicBezTo>
                  <a:pt x="5651517" y="1707182"/>
                  <a:pt x="5676227" y="1731892"/>
                  <a:pt x="5676227" y="1762373"/>
                </a:cubicBezTo>
                <a:cubicBezTo>
                  <a:pt x="5676227" y="1792854"/>
                  <a:pt x="5651517" y="1817564"/>
                  <a:pt x="5621035" y="1817564"/>
                </a:cubicBezTo>
                <a:cubicBezTo>
                  <a:pt x="5590553" y="1817564"/>
                  <a:pt x="5565843" y="1792854"/>
                  <a:pt x="5565843" y="1762373"/>
                </a:cubicBezTo>
                <a:cubicBezTo>
                  <a:pt x="5565843" y="1731892"/>
                  <a:pt x="5590553" y="1707182"/>
                  <a:pt x="5621035" y="1707182"/>
                </a:cubicBezTo>
                <a:close/>
                <a:moveTo>
                  <a:pt x="5487399" y="1707182"/>
                </a:moveTo>
                <a:cubicBezTo>
                  <a:pt x="5517881" y="1707182"/>
                  <a:pt x="5542591" y="1731892"/>
                  <a:pt x="5542591" y="1762373"/>
                </a:cubicBezTo>
                <a:cubicBezTo>
                  <a:pt x="5542591" y="1792854"/>
                  <a:pt x="5517881" y="1817564"/>
                  <a:pt x="5487399" y="1817564"/>
                </a:cubicBezTo>
                <a:cubicBezTo>
                  <a:pt x="5456917" y="1817564"/>
                  <a:pt x="5432207" y="1792854"/>
                  <a:pt x="5432207" y="1762373"/>
                </a:cubicBezTo>
                <a:cubicBezTo>
                  <a:pt x="5432207" y="1731892"/>
                  <a:pt x="5456917" y="1707182"/>
                  <a:pt x="5487399" y="1707182"/>
                </a:cubicBezTo>
                <a:close/>
                <a:moveTo>
                  <a:pt x="5357105" y="1707182"/>
                </a:moveTo>
                <a:cubicBezTo>
                  <a:pt x="5387587" y="1707182"/>
                  <a:pt x="5412297" y="1731892"/>
                  <a:pt x="5412297" y="1762373"/>
                </a:cubicBezTo>
                <a:cubicBezTo>
                  <a:pt x="5412297" y="1792854"/>
                  <a:pt x="5387587" y="1817564"/>
                  <a:pt x="5357105" y="1817564"/>
                </a:cubicBezTo>
                <a:cubicBezTo>
                  <a:pt x="5326623" y="1817564"/>
                  <a:pt x="5301913" y="1792854"/>
                  <a:pt x="5301913" y="1762373"/>
                </a:cubicBezTo>
                <a:cubicBezTo>
                  <a:pt x="5301913" y="1731892"/>
                  <a:pt x="5326623" y="1707182"/>
                  <a:pt x="5357105" y="1707182"/>
                </a:cubicBezTo>
                <a:close/>
                <a:moveTo>
                  <a:pt x="5223473" y="1707182"/>
                </a:moveTo>
                <a:cubicBezTo>
                  <a:pt x="5253955" y="1707182"/>
                  <a:pt x="5278665" y="1731892"/>
                  <a:pt x="5278665" y="1762373"/>
                </a:cubicBezTo>
                <a:cubicBezTo>
                  <a:pt x="5278665" y="1792854"/>
                  <a:pt x="5253955" y="1817564"/>
                  <a:pt x="5223473" y="1817564"/>
                </a:cubicBezTo>
                <a:cubicBezTo>
                  <a:pt x="5192991" y="1817564"/>
                  <a:pt x="5168281" y="1792854"/>
                  <a:pt x="5168281" y="1762373"/>
                </a:cubicBezTo>
                <a:cubicBezTo>
                  <a:pt x="5168281" y="1731892"/>
                  <a:pt x="5192991" y="1707182"/>
                  <a:pt x="5223473" y="1707182"/>
                </a:cubicBezTo>
                <a:close/>
                <a:moveTo>
                  <a:pt x="5093178" y="1707182"/>
                </a:moveTo>
                <a:cubicBezTo>
                  <a:pt x="5123660" y="1707182"/>
                  <a:pt x="5148370" y="1731892"/>
                  <a:pt x="5148370" y="1762373"/>
                </a:cubicBezTo>
                <a:cubicBezTo>
                  <a:pt x="5148370" y="1792854"/>
                  <a:pt x="5123660" y="1817564"/>
                  <a:pt x="5093178" y="1817564"/>
                </a:cubicBezTo>
                <a:cubicBezTo>
                  <a:pt x="5062696" y="1817564"/>
                  <a:pt x="5037986" y="1792854"/>
                  <a:pt x="5037986" y="1762373"/>
                </a:cubicBezTo>
                <a:cubicBezTo>
                  <a:pt x="5037986" y="1731892"/>
                  <a:pt x="5062696" y="1707182"/>
                  <a:pt x="5093178" y="1707182"/>
                </a:cubicBezTo>
                <a:close/>
                <a:moveTo>
                  <a:pt x="4959543" y="1707182"/>
                </a:moveTo>
                <a:cubicBezTo>
                  <a:pt x="4990025" y="1707182"/>
                  <a:pt x="5014735" y="1731892"/>
                  <a:pt x="5014735" y="1762373"/>
                </a:cubicBezTo>
                <a:cubicBezTo>
                  <a:pt x="5014735" y="1792854"/>
                  <a:pt x="4990025" y="1817564"/>
                  <a:pt x="4959543" y="1817564"/>
                </a:cubicBezTo>
                <a:cubicBezTo>
                  <a:pt x="4929061" y="1817564"/>
                  <a:pt x="4904351" y="1792854"/>
                  <a:pt x="4904351" y="1762373"/>
                </a:cubicBezTo>
                <a:cubicBezTo>
                  <a:pt x="4904351" y="1731892"/>
                  <a:pt x="4929061" y="1707182"/>
                  <a:pt x="4959543" y="1707182"/>
                </a:cubicBezTo>
                <a:close/>
                <a:moveTo>
                  <a:pt x="4829251" y="1707182"/>
                </a:moveTo>
                <a:cubicBezTo>
                  <a:pt x="4859733" y="1707182"/>
                  <a:pt x="4884443" y="1731892"/>
                  <a:pt x="4884443" y="1762373"/>
                </a:cubicBezTo>
                <a:cubicBezTo>
                  <a:pt x="4884443" y="1792854"/>
                  <a:pt x="4859733" y="1817564"/>
                  <a:pt x="4829251" y="1817564"/>
                </a:cubicBezTo>
                <a:cubicBezTo>
                  <a:pt x="4798769" y="1817564"/>
                  <a:pt x="4774059" y="1792854"/>
                  <a:pt x="4774059" y="1762373"/>
                </a:cubicBezTo>
                <a:cubicBezTo>
                  <a:pt x="4774059" y="1731892"/>
                  <a:pt x="4798769" y="1707182"/>
                  <a:pt x="4829251" y="1707182"/>
                </a:cubicBezTo>
                <a:close/>
                <a:moveTo>
                  <a:pt x="4695613" y="1707182"/>
                </a:moveTo>
                <a:cubicBezTo>
                  <a:pt x="4726095" y="1707182"/>
                  <a:pt x="4750805" y="1731892"/>
                  <a:pt x="4750805" y="1762373"/>
                </a:cubicBezTo>
                <a:cubicBezTo>
                  <a:pt x="4750805" y="1792854"/>
                  <a:pt x="4726095" y="1817564"/>
                  <a:pt x="4695613" y="1817564"/>
                </a:cubicBezTo>
                <a:cubicBezTo>
                  <a:pt x="4665131" y="1817564"/>
                  <a:pt x="4640421" y="1792854"/>
                  <a:pt x="4640421" y="1762373"/>
                </a:cubicBezTo>
                <a:cubicBezTo>
                  <a:pt x="4640421" y="1731892"/>
                  <a:pt x="4665131" y="1707182"/>
                  <a:pt x="4695613" y="1707182"/>
                </a:cubicBezTo>
                <a:close/>
                <a:moveTo>
                  <a:pt x="3098681" y="1707182"/>
                </a:moveTo>
                <a:cubicBezTo>
                  <a:pt x="3129163" y="1707182"/>
                  <a:pt x="3153873" y="1731892"/>
                  <a:pt x="3153873" y="1762373"/>
                </a:cubicBezTo>
                <a:cubicBezTo>
                  <a:pt x="3153873" y="1792854"/>
                  <a:pt x="3129163" y="1817564"/>
                  <a:pt x="3098681" y="1817564"/>
                </a:cubicBezTo>
                <a:cubicBezTo>
                  <a:pt x="3068199" y="1817564"/>
                  <a:pt x="3043489" y="1792854"/>
                  <a:pt x="3043489" y="1762373"/>
                </a:cubicBezTo>
                <a:cubicBezTo>
                  <a:pt x="3043489" y="1731892"/>
                  <a:pt x="3068199" y="1707182"/>
                  <a:pt x="3098681" y="1707182"/>
                </a:cubicBezTo>
                <a:close/>
                <a:moveTo>
                  <a:pt x="2971729" y="1707182"/>
                </a:moveTo>
                <a:cubicBezTo>
                  <a:pt x="3002211" y="1707182"/>
                  <a:pt x="3026921" y="1731892"/>
                  <a:pt x="3026921" y="1762373"/>
                </a:cubicBezTo>
                <a:cubicBezTo>
                  <a:pt x="3026921" y="1792854"/>
                  <a:pt x="3002211" y="1817564"/>
                  <a:pt x="2971729" y="1817564"/>
                </a:cubicBezTo>
                <a:cubicBezTo>
                  <a:pt x="2941247" y="1817564"/>
                  <a:pt x="2916537" y="1792854"/>
                  <a:pt x="2916537" y="1762373"/>
                </a:cubicBezTo>
                <a:cubicBezTo>
                  <a:pt x="2916537" y="1731892"/>
                  <a:pt x="2941247" y="1707182"/>
                  <a:pt x="2971729" y="1707182"/>
                </a:cubicBezTo>
                <a:close/>
                <a:moveTo>
                  <a:pt x="2834772" y="1707182"/>
                </a:moveTo>
                <a:cubicBezTo>
                  <a:pt x="2865254" y="1707182"/>
                  <a:pt x="2889964" y="1731892"/>
                  <a:pt x="2889964" y="1762373"/>
                </a:cubicBezTo>
                <a:cubicBezTo>
                  <a:pt x="2889964" y="1792854"/>
                  <a:pt x="2865254" y="1817564"/>
                  <a:pt x="2834772" y="1817564"/>
                </a:cubicBezTo>
                <a:cubicBezTo>
                  <a:pt x="2804290" y="1817564"/>
                  <a:pt x="2779580" y="1792854"/>
                  <a:pt x="2779580" y="1762373"/>
                </a:cubicBezTo>
                <a:cubicBezTo>
                  <a:pt x="2779580" y="1731892"/>
                  <a:pt x="2804290" y="1707182"/>
                  <a:pt x="2834772" y="1707182"/>
                </a:cubicBezTo>
                <a:close/>
                <a:moveTo>
                  <a:pt x="2707817" y="1707182"/>
                </a:moveTo>
                <a:cubicBezTo>
                  <a:pt x="2738299" y="1707182"/>
                  <a:pt x="2763009" y="1731892"/>
                  <a:pt x="2763009" y="1762373"/>
                </a:cubicBezTo>
                <a:cubicBezTo>
                  <a:pt x="2763009" y="1792854"/>
                  <a:pt x="2738299" y="1817564"/>
                  <a:pt x="2707817" y="1817564"/>
                </a:cubicBezTo>
                <a:cubicBezTo>
                  <a:pt x="2677336" y="1817564"/>
                  <a:pt x="2652625" y="1792854"/>
                  <a:pt x="2652625" y="1762373"/>
                </a:cubicBezTo>
                <a:cubicBezTo>
                  <a:pt x="2652625" y="1731892"/>
                  <a:pt x="2677336" y="1707182"/>
                  <a:pt x="2707817" y="1707182"/>
                </a:cubicBezTo>
                <a:close/>
                <a:moveTo>
                  <a:pt x="2570843" y="1707182"/>
                </a:moveTo>
                <a:cubicBezTo>
                  <a:pt x="2601326" y="1707182"/>
                  <a:pt x="2626036" y="1731892"/>
                  <a:pt x="2626036" y="1762373"/>
                </a:cubicBezTo>
                <a:cubicBezTo>
                  <a:pt x="2626036" y="1792854"/>
                  <a:pt x="2601326" y="1817564"/>
                  <a:pt x="2570843" y="1817564"/>
                </a:cubicBezTo>
                <a:cubicBezTo>
                  <a:pt x="2540362" y="1817564"/>
                  <a:pt x="2515651" y="1792854"/>
                  <a:pt x="2515651" y="1762373"/>
                </a:cubicBezTo>
                <a:cubicBezTo>
                  <a:pt x="2515651" y="1731892"/>
                  <a:pt x="2540362" y="1707182"/>
                  <a:pt x="2570843" y="1707182"/>
                </a:cubicBezTo>
                <a:close/>
                <a:moveTo>
                  <a:pt x="2437207" y="1707182"/>
                </a:moveTo>
                <a:cubicBezTo>
                  <a:pt x="2467689" y="1707182"/>
                  <a:pt x="2492398" y="1731892"/>
                  <a:pt x="2492398" y="1762373"/>
                </a:cubicBezTo>
                <a:cubicBezTo>
                  <a:pt x="2492398" y="1792854"/>
                  <a:pt x="2467689" y="1817564"/>
                  <a:pt x="2437207" y="1817564"/>
                </a:cubicBezTo>
                <a:cubicBezTo>
                  <a:pt x="2406725" y="1817564"/>
                  <a:pt x="2382015" y="1792854"/>
                  <a:pt x="2382015" y="1762373"/>
                </a:cubicBezTo>
                <a:cubicBezTo>
                  <a:pt x="2382015" y="1731892"/>
                  <a:pt x="2406725" y="1707182"/>
                  <a:pt x="2437207" y="1707182"/>
                </a:cubicBezTo>
                <a:close/>
                <a:moveTo>
                  <a:pt x="2303575" y="1707182"/>
                </a:moveTo>
                <a:cubicBezTo>
                  <a:pt x="2334057" y="1707182"/>
                  <a:pt x="2358767" y="1731892"/>
                  <a:pt x="2358767" y="1762373"/>
                </a:cubicBezTo>
                <a:cubicBezTo>
                  <a:pt x="2358767" y="1792854"/>
                  <a:pt x="2334057" y="1817564"/>
                  <a:pt x="2303575" y="1817564"/>
                </a:cubicBezTo>
                <a:cubicBezTo>
                  <a:pt x="2273093" y="1817564"/>
                  <a:pt x="2248383" y="1792854"/>
                  <a:pt x="2248383" y="1762373"/>
                </a:cubicBezTo>
                <a:cubicBezTo>
                  <a:pt x="2248383" y="1731892"/>
                  <a:pt x="2273093" y="1707182"/>
                  <a:pt x="2303575" y="1707182"/>
                </a:cubicBezTo>
                <a:close/>
                <a:moveTo>
                  <a:pt x="2173282" y="1707182"/>
                </a:moveTo>
                <a:cubicBezTo>
                  <a:pt x="2203764" y="1707182"/>
                  <a:pt x="2228474" y="1731892"/>
                  <a:pt x="2228474" y="1762373"/>
                </a:cubicBezTo>
                <a:cubicBezTo>
                  <a:pt x="2228474" y="1792854"/>
                  <a:pt x="2203764" y="1817564"/>
                  <a:pt x="2173282" y="1817564"/>
                </a:cubicBezTo>
                <a:cubicBezTo>
                  <a:pt x="2142800" y="1817564"/>
                  <a:pt x="2118090" y="1792854"/>
                  <a:pt x="2118090" y="1762373"/>
                </a:cubicBezTo>
                <a:cubicBezTo>
                  <a:pt x="2118090" y="1731892"/>
                  <a:pt x="2142800" y="1707182"/>
                  <a:pt x="2173282" y="1707182"/>
                </a:cubicBezTo>
                <a:close/>
                <a:moveTo>
                  <a:pt x="2039648" y="1707182"/>
                </a:moveTo>
                <a:cubicBezTo>
                  <a:pt x="2070129" y="1707182"/>
                  <a:pt x="2094840" y="1731892"/>
                  <a:pt x="2094840" y="1762373"/>
                </a:cubicBezTo>
                <a:cubicBezTo>
                  <a:pt x="2094840" y="1792854"/>
                  <a:pt x="2070129" y="1817564"/>
                  <a:pt x="2039648" y="1817564"/>
                </a:cubicBezTo>
                <a:cubicBezTo>
                  <a:pt x="2009165" y="1817564"/>
                  <a:pt x="1984455" y="1792854"/>
                  <a:pt x="1984455" y="1762373"/>
                </a:cubicBezTo>
                <a:cubicBezTo>
                  <a:pt x="1984455" y="1731892"/>
                  <a:pt x="2009165" y="1707182"/>
                  <a:pt x="2039648" y="1707182"/>
                </a:cubicBezTo>
                <a:close/>
                <a:moveTo>
                  <a:pt x="1909353" y="1707182"/>
                </a:moveTo>
                <a:cubicBezTo>
                  <a:pt x="1939835" y="1707182"/>
                  <a:pt x="1964545" y="1731892"/>
                  <a:pt x="1964545" y="1762373"/>
                </a:cubicBezTo>
                <a:cubicBezTo>
                  <a:pt x="1964545" y="1792854"/>
                  <a:pt x="1939835" y="1817564"/>
                  <a:pt x="1909353" y="1817564"/>
                </a:cubicBezTo>
                <a:cubicBezTo>
                  <a:pt x="1878870" y="1817564"/>
                  <a:pt x="1854161" y="1792854"/>
                  <a:pt x="1854161" y="1762373"/>
                </a:cubicBezTo>
                <a:cubicBezTo>
                  <a:pt x="1854161" y="1731892"/>
                  <a:pt x="1878870" y="1707182"/>
                  <a:pt x="1909353" y="1707182"/>
                </a:cubicBezTo>
                <a:close/>
                <a:moveTo>
                  <a:pt x="1779058" y="1707182"/>
                </a:moveTo>
                <a:cubicBezTo>
                  <a:pt x="1809540" y="1707182"/>
                  <a:pt x="1834251" y="1731892"/>
                  <a:pt x="1834251" y="1762373"/>
                </a:cubicBezTo>
                <a:cubicBezTo>
                  <a:pt x="1834251" y="1792854"/>
                  <a:pt x="1809540" y="1817564"/>
                  <a:pt x="1779058" y="1817564"/>
                </a:cubicBezTo>
                <a:cubicBezTo>
                  <a:pt x="1748577" y="1817564"/>
                  <a:pt x="1723867" y="1792854"/>
                  <a:pt x="1723867" y="1762373"/>
                </a:cubicBezTo>
                <a:cubicBezTo>
                  <a:pt x="1723867" y="1731892"/>
                  <a:pt x="1748577" y="1707182"/>
                  <a:pt x="1779058" y="1707182"/>
                </a:cubicBezTo>
                <a:close/>
                <a:moveTo>
                  <a:pt x="1645422" y="1707182"/>
                </a:moveTo>
                <a:cubicBezTo>
                  <a:pt x="1675906" y="1707182"/>
                  <a:pt x="1700617" y="1731892"/>
                  <a:pt x="1700617" y="1762373"/>
                </a:cubicBezTo>
                <a:cubicBezTo>
                  <a:pt x="1700617" y="1792854"/>
                  <a:pt x="1675906" y="1817564"/>
                  <a:pt x="1645422" y="1817564"/>
                </a:cubicBezTo>
                <a:cubicBezTo>
                  <a:pt x="1614940" y="1817564"/>
                  <a:pt x="1590230" y="1792854"/>
                  <a:pt x="1590230" y="1762373"/>
                </a:cubicBezTo>
                <a:cubicBezTo>
                  <a:pt x="1590230" y="1731892"/>
                  <a:pt x="1614940" y="1707182"/>
                  <a:pt x="1645422" y="1707182"/>
                </a:cubicBezTo>
                <a:close/>
                <a:moveTo>
                  <a:pt x="1515130" y="1707182"/>
                </a:moveTo>
                <a:cubicBezTo>
                  <a:pt x="1545612" y="1707182"/>
                  <a:pt x="1570322" y="1731892"/>
                  <a:pt x="1570322" y="1762373"/>
                </a:cubicBezTo>
                <a:cubicBezTo>
                  <a:pt x="1570322" y="1792854"/>
                  <a:pt x="1545612" y="1817564"/>
                  <a:pt x="1515130" y="1817564"/>
                </a:cubicBezTo>
                <a:cubicBezTo>
                  <a:pt x="1484648" y="1817564"/>
                  <a:pt x="1459938" y="1792854"/>
                  <a:pt x="1459938" y="1762373"/>
                </a:cubicBezTo>
                <a:cubicBezTo>
                  <a:pt x="1459938" y="1731892"/>
                  <a:pt x="1484648" y="1707182"/>
                  <a:pt x="1515130" y="1707182"/>
                </a:cubicBezTo>
                <a:close/>
                <a:moveTo>
                  <a:pt x="1381494" y="1707182"/>
                </a:moveTo>
                <a:cubicBezTo>
                  <a:pt x="1411978" y="1707182"/>
                  <a:pt x="1436688" y="1731892"/>
                  <a:pt x="1436688" y="1762373"/>
                </a:cubicBezTo>
                <a:cubicBezTo>
                  <a:pt x="1436688" y="1792854"/>
                  <a:pt x="1411978" y="1817564"/>
                  <a:pt x="1381494" y="1817564"/>
                </a:cubicBezTo>
                <a:cubicBezTo>
                  <a:pt x="1351014" y="1817564"/>
                  <a:pt x="1326303" y="1792854"/>
                  <a:pt x="1326303" y="1762373"/>
                </a:cubicBezTo>
                <a:cubicBezTo>
                  <a:pt x="1326303" y="1731892"/>
                  <a:pt x="1351014" y="1707182"/>
                  <a:pt x="1381494" y="1707182"/>
                </a:cubicBezTo>
                <a:close/>
                <a:moveTo>
                  <a:pt x="1251201" y="1707182"/>
                </a:moveTo>
                <a:cubicBezTo>
                  <a:pt x="1281685" y="1707182"/>
                  <a:pt x="1306393" y="1731892"/>
                  <a:pt x="1306393" y="1762373"/>
                </a:cubicBezTo>
                <a:cubicBezTo>
                  <a:pt x="1306393" y="1792854"/>
                  <a:pt x="1281685" y="1817564"/>
                  <a:pt x="1251201" y="1817564"/>
                </a:cubicBezTo>
                <a:cubicBezTo>
                  <a:pt x="1220721" y="1817564"/>
                  <a:pt x="1196010" y="1792854"/>
                  <a:pt x="1196010" y="1762373"/>
                </a:cubicBezTo>
                <a:cubicBezTo>
                  <a:pt x="1196010" y="1731892"/>
                  <a:pt x="1220721" y="1707182"/>
                  <a:pt x="1251201" y="1707182"/>
                </a:cubicBezTo>
                <a:close/>
                <a:moveTo>
                  <a:pt x="1909361" y="1580232"/>
                </a:moveTo>
                <a:cubicBezTo>
                  <a:pt x="1939843" y="1580232"/>
                  <a:pt x="1964554" y="1604942"/>
                  <a:pt x="1964554" y="1635423"/>
                </a:cubicBezTo>
                <a:cubicBezTo>
                  <a:pt x="1964554" y="1665904"/>
                  <a:pt x="1939843" y="1690614"/>
                  <a:pt x="1909361" y="1690614"/>
                </a:cubicBezTo>
                <a:cubicBezTo>
                  <a:pt x="1878879" y="1690614"/>
                  <a:pt x="1854168" y="1665904"/>
                  <a:pt x="1854168" y="1635423"/>
                </a:cubicBezTo>
                <a:cubicBezTo>
                  <a:pt x="1854168" y="1604942"/>
                  <a:pt x="1878879" y="1580232"/>
                  <a:pt x="1909361" y="1580232"/>
                </a:cubicBezTo>
                <a:close/>
                <a:moveTo>
                  <a:pt x="1779065" y="1580232"/>
                </a:moveTo>
                <a:cubicBezTo>
                  <a:pt x="1809547" y="1580232"/>
                  <a:pt x="1834257" y="1604942"/>
                  <a:pt x="1834257" y="1635423"/>
                </a:cubicBezTo>
                <a:cubicBezTo>
                  <a:pt x="1834257" y="1665904"/>
                  <a:pt x="1809547" y="1690614"/>
                  <a:pt x="1779065" y="1690614"/>
                </a:cubicBezTo>
                <a:cubicBezTo>
                  <a:pt x="1748583" y="1690614"/>
                  <a:pt x="1723872" y="1665904"/>
                  <a:pt x="1723872" y="1635423"/>
                </a:cubicBezTo>
                <a:cubicBezTo>
                  <a:pt x="1723872" y="1604942"/>
                  <a:pt x="1748583" y="1580232"/>
                  <a:pt x="1779065" y="1580232"/>
                </a:cubicBezTo>
                <a:close/>
                <a:moveTo>
                  <a:pt x="1645431" y="1580232"/>
                </a:moveTo>
                <a:cubicBezTo>
                  <a:pt x="1675914" y="1580232"/>
                  <a:pt x="1700623" y="1604942"/>
                  <a:pt x="1700623" y="1635423"/>
                </a:cubicBezTo>
                <a:cubicBezTo>
                  <a:pt x="1700623" y="1665904"/>
                  <a:pt x="1675914" y="1690614"/>
                  <a:pt x="1645431" y="1690614"/>
                </a:cubicBezTo>
                <a:cubicBezTo>
                  <a:pt x="1614950" y="1690614"/>
                  <a:pt x="1590238" y="1665904"/>
                  <a:pt x="1590238" y="1635423"/>
                </a:cubicBezTo>
                <a:cubicBezTo>
                  <a:pt x="1590238" y="1604942"/>
                  <a:pt x="1614950" y="1580232"/>
                  <a:pt x="1645431" y="1580232"/>
                </a:cubicBezTo>
                <a:close/>
                <a:moveTo>
                  <a:pt x="1515140" y="1580232"/>
                </a:moveTo>
                <a:cubicBezTo>
                  <a:pt x="1545619" y="1580232"/>
                  <a:pt x="1570329" y="1604942"/>
                  <a:pt x="1570329" y="1635423"/>
                </a:cubicBezTo>
                <a:cubicBezTo>
                  <a:pt x="1570329" y="1665904"/>
                  <a:pt x="1545619" y="1690614"/>
                  <a:pt x="1515140" y="1690614"/>
                </a:cubicBezTo>
                <a:cubicBezTo>
                  <a:pt x="1484656" y="1690614"/>
                  <a:pt x="1459945" y="1665904"/>
                  <a:pt x="1459945" y="1635423"/>
                </a:cubicBezTo>
                <a:cubicBezTo>
                  <a:pt x="1459945" y="1604942"/>
                  <a:pt x="1484656" y="1580232"/>
                  <a:pt x="1515140" y="1580232"/>
                </a:cubicBezTo>
                <a:close/>
                <a:moveTo>
                  <a:pt x="1381504" y="1580232"/>
                </a:moveTo>
                <a:cubicBezTo>
                  <a:pt x="1411984" y="1580232"/>
                  <a:pt x="1436697" y="1604942"/>
                  <a:pt x="1436697" y="1635423"/>
                </a:cubicBezTo>
                <a:cubicBezTo>
                  <a:pt x="1436697" y="1665904"/>
                  <a:pt x="1411984" y="1690614"/>
                  <a:pt x="1381504" y="1690614"/>
                </a:cubicBezTo>
                <a:cubicBezTo>
                  <a:pt x="1351022" y="1690614"/>
                  <a:pt x="1326312" y="1665904"/>
                  <a:pt x="1326312" y="1635423"/>
                </a:cubicBezTo>
                <a:cubicBezTo>
                  <a:pt x="1326312" y="1604942"/>
                  <a:pt x="1351022" y="1580232"/>
                  <a:pt x="1381504" y="1580232"/>
                </a:cubicBezTo>
                <a:close/>
                <a:moveTo>
                  <a:pt x="1251210" y="1580232"/>
                </a:moveTo>
                <a:cubicBezTo>
                  <a:pt x="1281690" y="1580232"/>
                  <a:pt x="1306401" y="1604942"/>
                  <a:pt x="1306401" y="1635423"/>
                </a:cubicBezTo>
                <a:cubicBezTo>
                  <a:pt x="1306401" y="1665904"/>
                  <a:pt x="1281690" y="1690614"/>
                  <a:pt x="1251210" y="1690614"/>
                </a:cubicBezTo>
                <a:cubicBezTo>
                  <a:pt x="1220727" y="1690614"/>
                  <a:pt x="1196016" y="1665904"/>
                  <a:pt x="1196016" y="1635423"/>
                </a:cubicBezTo>
                <a:cubicBezTo>
                  <a:pt x="1196016" y="1604942"/>
                  <a:pt x="1220727" y="1580232"/>
                  <a:pt x="1251210" y="1580232"/>
                </a:cubicBezTo>
                <a:close/>
                <a:moveTo>
                  <a:pt x="9068806" y="1580228"/>
                </a:moveTo>
                <a:cubicBezTo>
                  <a:pt x="9099288" y="1580228"/>
                  <a:pt x="9123998" y="1604938"/>
                  <a:pt x="9123998" y="1635419"/>
                </a:cubicBezTo>
                <a:cubicBezTo>
                  <a:pt x="9123998" y="1665900"/>
                  <a:pt x="9099288" y="1690610"/>
                  <a:pt x="9068806" y="1690610"/>
                </a:cubicBezTo>
                <a:cubicBezTo>
                  <a:pt x="9038324" y="1690610"/>
                  <a:pt x="9013614" y="1665900"/>
                  <a:pt x="9013614" y="1635419"/>
                </a:cubicBezTo>
                <a:cubicBezTo>
                  <a:pt x="9013614" y="1604938"/>
                  <a:pt x="9038324" y="1580228"/>
                  <a:pt x="9068806" y="1580228"/>
                </a:cubicBezTo>
                <a:close/>
                <a:moveTo>
                  <a:pt x="8671243" y="1580228"/>
                </a:moveTo>
                <a:cubicBezTo>
                  <a:pt x="8701725" y="1580228"/>
                  <a:pt x="8726435" y="1604938"/>
                  <a:pt x="8726435" y="1635419"/>
                </a:cubicBezTo>
                <a:cubicBezTo>
                  <a:pt x="8726435" y="1665900"/>
                  <a:pt x="8701725" y="1690610"/>
                  <a:pt x="8671243" y="1690610"/>
                </a:cubicBezTo>
                <a:cubicBezTo>
                  <a:pt x="8640761" y="1690610"/>
                  <a:pt x="8616051" y="1665900"/>
                  <a:pt x="8616051" y="1635419"/>
                </a:cubicBezTo>
                <a:cubicBezTo>
                  <a:pt x="8616051" y="1604938"/>
                  <a:pt x="8640761" y="1580228"/>
                  <a:pt x="8671243" y="1580228"/>
                </a:cubicBezTo>
                <a:close/>
                <a:moveTo>
                  <a:pt x="8537609" y="1580228"/>
                </a:moveTo>
                <a:cubicBezTo>
                  <a:pt x="8568091" y="1580228"/>
                  <a:pt x="8592801" y="1604938"/>
                  <a:pt x="8592801" y="1635419"/>
                </a:cubicBezTo>
                <a:cubicBezTo>
                  <a:pt x="8592801" y="1665900"/>
                  <a:pt x="8568091" y="1690610"/>
                  <a:pt x="8537609" y="1690610"/>
                </a:cubicBezTo>
                <a:cubicBezTo>
                  <a:pt x="8507127" y="1690610"/>
                  <a:pt x="8482417" y="1665900"/>
                  <a:pt x="8482417" y="1635419"/>
                </a:cubicBezTo>
                <a:cubicBezTo>
                  <a:pt x="8482417" y="1604938"/>
                  <a:pt x="8507127" y="1580228"/>
                  <a:pt x="8537609" y="1580228"/>
                </a:cubicBezTo>
                <a:close/>
                <a:moveTo>
                  <a:pt x="8407318" y="1580228"/>
                </a:moveTo>
                <a:cubicBezTo>
                  <a:pt x="8437800" y="1580228"/>
                  <a:pt x="8462510" y="1604938"/>
                  <a:pt x="8462510" y="1635419"/>
                </a:cubicBezTo>
                <a:cubicBezTo>
                  <a:pt x="8462510" y="1665900"/>
                  <a:pt x="8437800" y="1690610"/>
                  <a:pt x="8407318" y="1690610"/>
                </a:cubicBezTo>
                <a:cubicBezTo>
                  <a:pt x="8376836" y="1690610"/>
                  <a:pt x="8352126" y="1665900"/>
                  <a:pt x="8352126" y="1635419"/>
                </a:cubicBezTo>
                <a:cubicBezTo>
                  <a:pt x="8352126" y="1604938"/>
                  <a:pt x="8376836" y="1580228"/>
                  <a:pt x="8407318" y="1580228"/>
                </a:cubicBezTo>
                <a:close/>
                <a:moveTo>
                  <a:pt x="8273682" y="1580228"/>
                </a:moveTo>
                <a:cubicBezTo>
                  <a:pt x="8304164" y="1580228"/>
                  <a:pt x="8328874" y="1604938"/>
                  <a:pt x="8328874" y="1635419"/>
                </a:cubicBezTo>
                <a:cubicBezTo>
                  <a:pt x="8328874" y="1665900"/>
                  <a:pt x="8304164" y="1690610"/>
                  <a:pt x="8273682" y="1690610"/>
                </a:cubicBezTo>
                <a:cubicBezTo>
                  <a:pt x="8243200" y="1690610"/>
                  <a:pt x="8218490" y="1665900"/>
                  <a:pt x="8218490" y="1635419"/>
                </a:cubicBezTo>
                <a:cubicBezTo>
                  <a:pt x="8218490" y="1604938"/>
                  <a:pt x="8243200" y="1580228"/>
                  <a:pt x="8273682" y="1580228"/>
                </a:cubicBezTo>
                <a:close/>
                <a:moveTo>
                  <a:pt x="8143386" y="1580228"/>
                </a:moveTo>
                <a:cubicBezTo>
                  <a:pt x="8173868" y="1580228"/>
                  <a:pt x="8198578" y="1604938"/>
                  <a:pt x="8198578" y="1635419"/>
                </a:cubicBezTo>
                <a:cubicBezTo>
                  <a:pt x="8198578" y="1665900"/>
                  <a:pt x="8173868" y="1690610"/>
                  <a:pt x="8143386" y="1690610"/>
                </a:cubicBezTo>
                <a:cubicBezTo>
                  <a:pt x="8112904" y="1690610"/>
                  <a:pt x="8088194" y="1665900"/>
                  <a:pt x="8088194" y="1635419"/>
                </a:cubicBezTo>
                <a:cubicBezTo>
                  <a:pt x="8088194" y="1604938"/>
                  <a:pt x="8112904" y="1580228"/>
                  <a:pt x="8143386" y="1580228"/>
                </a:cubicBezTo>
                <a:close/>
                <a:moveTo>
                  <a:pt x="8009752" y="1580228"/>
                </a:moveTo>
                <a:cubicBezTo>
                  <a:pt x="8040234" y="1580228"/>
                  <a:pt x="8064944" y="1604938"/>
                  <a:pt x="8064944" y="1635419"/>
                </a:cubicBezTo>
                <a:cubicBezTo>
                  <a:pt x="8064944" y="1665900"/>
                  <a:pt x="8040234" y="1690610"/>
                  <a:pt x="8009752" y="1690610"/>
                </a:cubicBezTo>
                <a:cubicBezTo>
                  <a:pt x="7979270" y="1690610"/>
                  <a:pt x="7954560" y="1665900"/>
                  <a:pt x="7954560" y="1635419"/>
                </a:cubicBezTo>
                <a:cubicBezTo>
                  <a:pt x="7954560" y="1604938"/>
                  <a:pt x="7979270" y="1580228"/>
                  <a:pt x="8009752" y="1580228"/>
                </a:cubicBezTo>
                <a:close/>
                <a:moveTo>
                  <a:pt x="7876117" y="1580228"/>
                </a:moveTo>
                <a:cubicBezTo>
                  <a:pt x="7906599" y="1580228"/>
                  <a:pt x="7931309" y="1604938"/>
                  <a:pt x="7931309" y="1635419"/>
                </a:cubicBezTo>
                <a:cubicBezTo>
                  <a:pt x="7931309" y="1665900"/>
                  <a:pt x="7906599" y="1690610"/>
                  <a:pt x="7876117" y="1690610"/>
                </a:cubicBezTo>
                <a:cubicBezTo>
                  <a:pt x="7845635" y="1690610"/>
                  <a:pt x="7820925" y="1665900"/>
                  <a:pt x="7820925" y="1635419"/>
                </a:cubicBezTo>
                <a:cubicBezTo>
                  <a:pt x="7820925" y="1604938"/>
                  <a:pt x="7845635" y="1580228"/>
                  <a:pt x="7876117" y="1580228"/>
                </a:cubicBezTo>
                <a:close/>
                <a:moveTo>
                  <a:pt x="7745824" y="1580228"/>
                </a:moveTo>
                <a:cubicBezTo>
                  <a:pt x="7776306" y="1580228"/>
                  <a:pt x="7801016" y="1604938"/>
                  <a:pt x="7801016" y="1635419"/>
                </a:cubicBezTo>
                <a:cubicBezTo>
                  <a:pt x="7801016" y="1665900"/>
                  <a:pt x="7776306" y="1690610"/>
                  <a:pt x="7745824" y="1690610"/>
                </a:cubicBezTo>
                <a:cubicBezTo>
                  <a:pt x="7715342" y="1690610"/>
                  <a:pt x="7690632" y="1665900"/>
                  <a:pt x="7690632" y="1635419"/>
                </a:cubicBezTo>
                <a:cubicBezTo>
                  <a:pt x="7690632" y="1604938"/>
                  <a:pt x="7715342" y="1580228"/>
                  <a:pt x="7745824" y="1580228"/>
                </a:cubicBezTo>
                <a:close/>
                <a:moveTo>
                  <a:pt x="7608849" y="1580228"/>
                </a:moveTo>
                <a:cubicBezTo>
                  <a:pt x="7639331" y="1580228"/>
                  <a:pt x="7664041" y="1604938"/>
                  <a:pt x="7664041" y="1635419"/>
                </a:cubicBezTo>
                <a:cubicBezTo>
                  <a:pt x="7664041" y="1665900"/>
                  <a:pt x="7639331" y="1690610"/>
                  <a:pt x="7608849" y="1690610"/>
                </a:cubicBezTo>
                <a:cubicBezTo>
                  <a:pt x="7578367" y="1690610"/>
                  <a:pt x="7553657" y="1665900"/>
                  <a:pt x="7553657" y="1635419"/>
                </a:cubicBezTo>
                <a:cubicBezTo>
                  <a:pt x="7553657" y="1604938"/>
                  <a:pt x="7578367" y="1580228"/>
                  <a:pt x="7608849" y="1580228"/>
                </a:cubicBezTo>
                <a:close/>
                <a:moveTo>
                  <a:pt x="7481895" y="1580228"/>
                </a:moveTo>
                <a:cubicBezTo>
                  <a:pt x="7512377" y="1580228"/>
                  <a:pt x="7537087" y="1604938"/>
                  <a:pt x="7537087" y="1635419"/>
                </a:cubicBezTo>
                <a:cubicBezTo>
                  <a:pt x="7537087" y="1665900"/>
                  <a:pt x="7512377" y="1690610"/>
                  <a:pt x="7481895" y="1690610"/>
                </a:cubicBezTo>
                <a:cubicBezTo>
                  <a:pt x="7451413" y="1690610"/>
                  <a:pt x="7426703" y="1665900"/>
                  <a:pt x="7426703" y="1635419"/>
                </a:cubicBezTo>
                <a:cubicBezTo>
                  <a:pt x="7426703" y="1604938"/>
                  <a:pt x="7451413" y="1580228"/>
                  <a:pt x="7481895" y="1580228"/>
                </a:cubicBezTo>
                <a:close/>
                <a:moveTo>
                  <a:pt x="7341579" y="1580228"/>
                </a:moveTo>
                <a:cubicBezTo>
                  <a:pt x="7372061" y="1580228"/>
                  <a:pt x="7396771" y="1604938"/>
                  <a:pt x="7396771" y="1635419"/>
                </a:cubicBezTo>
                <a:cubicBezTo>
                  <a:pt x="7396771" y="1665900"/>
                  <a:pt x="7372061" y="1690610"/>
                  <a:pt x="7341579" y="1690610"/>
                </a:cubicBezTo>
                <a:cubicBezTo>
                  <a:pt x="7311097" y="1690610"/>
                  <a:pt x="7286387" y="1665900"/>
                  <a:pt x="7286387" y="1635419"/>
                </a:cubicBezTo>
                <a:cubicBezTo>
                  <a:pt x="7286387" y="1604938"/>
                  <a:pt x="7311097" y="1580228"/>
                  <a:pt x="7341579" y="1580228"/>
                </a:cubicBezTo>
                <a:close/>
                <a:moveTo>
                  <a:pt x="7211286" y="1580228"/>
                </a:moveTo>
                <a:cubicBezTo>
                  <a:pt x="7241768" y="1580228"/>
                  <a:pt x="7266478" y="1604938"/>
                  <a:pt x="7266478" y="1635419"/>
                </a:cubicBezTo>
                <a:cubicBezTo>
                  <a:pt x="7266478" y="1665900"/>
                  <a:pt x="7241768" y="1690610"/>
                  <a:pt x="7211286" y="1690610"/>
                </a:cubicBezTo>
                <a:cubicBezTo>
                  <a:pt x="7180804" y="1690610"/>
                  <a:pt x="7156094" y="1665900"/>
                  <a:pt x="7156094" y="1635419"/>
                </a:cubicBezTo>
                <a:cubicBezTo>
                  <a:pt x="7156094" y="1604938"/>
                  <a:pt x="7180804" y="1580228"/>
                  <a:pt x="7211286" y="1580228"/>
                </a:cubicBezTo>
                <a:close/>
                <a:moveTo>
                  <a:pt x="7080993" y="1580228"/>
                </a:moveTo>
                <a:cubicBezTo>
                  <a:pt x="7111475" y="1580228"/>
                  <a:pt x="7136185" y="1604938"/>
                  <a:pt x="7136185" y="1635419"/>
                </a:cubicBezTo>
                <a:cubicBezTo>
                  <a:pt x="7136185" y="1665900"/>
                  <a:pt x="7111475" y="1690610"/>
                  <a:pt x="7080993" y="1690610"/>
                </a:cubicBezTo>
                <a:cubicBezTo>
                  <a:pt x="7050511" y="1690610"/>
                  <a:pt x="7025801" y="1665900"/>
                  <a:pt x="7025801" y="1635419"/>
                </a:cubicBezTo>
                <a:cubicBezTo>
                  <a:pt x="7025801" y="1604938"/>
                  <a:pt x="7050511" y="1580228"/>
                  <a:pt x="7080993" y="1580228"/>
                </a:cubicBezTo>
                <a:close/>
                <a:moveTo>
                  <a:pt x="6947357" y="1580228"/>
                </a:moveTo>
                <a:cubicBezTo>
                  <a:pt x="6977839" y="1580228"/>
                  <a:pt x="7002549" y="1604938"/>
                  <a:pt x="7002549" y="1635419"/>
                </a:cubicBezTo>
                <a:cubicBezTo>
                  <a:pt x="7002549" y="1665900"/>
                  <a:pt x="6977839" y="1690610"/>
                  <a:pt x="6947357" y="1690610"/>
                </a:cubicBezTo>
                <a:cubicBezTo>
                  <a:pt x="6916875" y="1690610"/>
                  <a:pt x="6892165" y="1665900"/>
                  <a:pt x="6892165" y="1635419"/>
                </a:cubicBezTo>
                <a:cubicBezTo>
                  <a:pt x="6892165" y="1604938"/>
                  <a:pt x="6916875" y="1580228"/>
                  <a:pt x="6947357" y="1580228"/>
                </a:cubicBezTo>
                <a:close/>
                <a:moveTo>
                  <a:pt x="6817063" y="1580228"/>
                </a:moveTo>
                <a:cubicBezTo>
                  <a:pt x="6847545" y="1580228"/>
                  <a:pt x="6872255" y="1604938"/>
                  <a:pt x="6872255" y="1635419"/>
                </a:cubicBezTo>
                <a:cubicBezTo>
                  <a:pt x="6872255" y="1665900"/>
                  <a:pt x="6847545" y="1690610"/>
                  <a:pt x="6817063" y="1690610"/>
                </a:cubicBezTo>
                <a:cubicBezTo>
                  <a:pt x="6786581" y="1690610"/>
                  <a:pt x="6761871" y="1665900"/>
                  <a:pt x="6761871" y="1635419"/>
                </a:cubicBezTo>
                <a:cubicBezTo>
                  <a:pt x="6761871" y="1604938"/>
                  <a:pt x="6786581" y="1580228"/>
                  <a:pt x="6817063" y="1580228"/>
                </a:cubicBezTo>
                <a:close/>
                <a:moveTo>
                  <a:pt x="6683431" y="1580228"/>
                </a:moveTo>
                <a:cubicBezTo>
                  <a:pt x="6713913" y="1580228"/>
                  <a:pt x="6738623" y="1604938"/>
                  <a:pt x="6738623" y="1635419"/>
                </a:cubicBezTo>
                <a:cubicBezTo>
                  <a:pt x="6738623" y="1665900"/>
                  <a:pt x="6713913" y="1690610"/>
                  <a:pt x="6683431" y="1690610"/>
                </a:cubicBezTo>
                <a:cubicBezTo>
                  <a:pt x="6652949" y="1690610"/>
                  <a:pt x="6628239" y="1665900"/>
                  <a:pt x="6628239" y="1635419"/>
                </a:cubicBezTo>
                <a:cubicBezTo>
                  <a:pt x="6628239" y="1604938"/>
                  <a:pt x="6652949" y="1580228"/>
                  <a:pt x="6683431" y="1580228"/>
                </a:cubicBezTo>
                <a:close/>
                <a:moveTo>
                  <a:pt x="6553137" y="1580228"/>
                </a:moveTo>
                <a:cubicBezTo>
                  <a:pt x="6583619" y="1580228"/>
                  <a:pt x="6608329" y="1604938"/>
                  <a:pt x="6608329" y="1635419"/>
                </a:cubicBezTo>
                <a:cubicBezTo>
                  <a:pt x="6608329" y="1665900"/>
                  <a:pt x="6583619" y="1690610"/>
                  <a:pt x="6553137" y="1690610"/>
                </a:cubicBezTo>
                <a:cubicBezTo>
                  <a:pt x="6522655" y="1690610"/>
                  <a:pt x="6497945" y="1665900"/>
                  <a:pt x="6497945" y="1635419"/>
                </a:cubicBezTo>
                <a:cubicBezTo>
                  <a:pt x="6497945" y="1604938"/>
                  <a:pt x="6522655" y="1580228"/>
                  <a:pt x="6553137" y="1580228"/>
                </a:cubicBezTo>
                <a:close/>
                <a:moveTo>
                  <a:pt x="6419502" y="1580228"/>
                </a:moveTo>
                <a:cubicBezTo>
                  <a:pt x="6449984" y="1580228"/>
                  <a:pt x="6474694" y="1604938"/>
                  <a:pt x="6474694" y="1635419"/>
                </a:cubicBezTo>
                <a:cubicBezTo>
                  <a:pt x="6474694" y="1665900"/>
                  <a:pt x="6449984" y="1690610"/>
                  <a:pt x="6419502" y="1690610"/>
                </a:cubicBezTo>
                <a:cubicBezTo>
                  <a:pt x="6389020" y="1690610"/>
                  <a:pt x="6364310" y="1665900"/>
                  <a:pt x="6364310" y="1635419"/>
                </a:cubicBezTo>
                <a:cubicBezTo>
                  <a:pt x="6364310" y="1604938"/>
                  <a:pt x="6389020" y="1580228"/>
                  <a:pt x="6419502" y="1580228"/>
                </a:cubicBezTo>
                <a:close/>
                <a:moveTo>
                  <a:pt x="6289208" y="1580228"/>
                </a:moveTo>
                <a:cubicBezTo>
                  <a:pt x="6319690" y="1580228"/>
                  <a:pt x="6344400" y="1604938"/>
                  <a:pt x="6344400" y="1635419"/>
                </a:cubicBezTo>
                <a:cubicBezTo>
                  <a:pt x="6344400" y="1665900"/>
                  <a:pt x="6319690" y="1690610"/>
                  <a:pt x="6289208" y="1690610"/>
                </a:cubicBezTo>
                <a:cubicBezTo>
                  <a:pt x="6258726" y="1690610"/>
                  <a:pt x="6234016" y="1665900"/>
                  <a:pt x="6234016" y="1635419"/>
                </a:cubicBezTo>
                <a:cubicBezTo>
                  <a:pt x="6234016" y="1604938"/>
                  <a:pt x="6258726" y="1580228"/>
                  <a:pt x="6289208" y="1580228"/>
                </a:cubicBezTo>
                <a:close/>
                <a:moveTo>
                  <a:pt x="6155572" y="1580228"/>
                </a:moveTo>
                <a:cubicBezTo>
                  <a:pt x="6186054" y="1580228"/>
                  <a:pt x="6210764" y="1604938"/>
                  <a:pt x="6210764" y="1635419"/>
                </a:cubicBezTo>
                <a:cubicBezTo>
                  <a:pt x="6210764" y="1665900"/>
                  <a:pt x="6186054" y="1690610"/>
                  <a:pt x="6155572" y="1690610"/>
                </a:cubicBezTo>
                <a:cubicBezTo>
                  <a:pt x="6125090" y="1690610"/>
                  <a:pt x="6100380" y="1665900"/>
                  <a:pt x="6100380" y="1635419"/>
                </a:cubicBezTo>
                <a:cubicBezTo>
                  <a:pt x="6100380" y="1604938"/>
                  <a:pt x="6125090" y="1580228"/>
                  <a:pt x="6155572" y="1580228"/>
                </a:cubicBezTo>
                <a:close/>
                <a:moveTo>
                  <a:pt x="6021938" y="1580228"/>
                </a:moveTo>
                <a:cubicBezTo>
                  <a:pt x="6052420" y="1580228"/>
                  <a:pt x="6077130" y="1604938"/>
                  <a:pt x="6077130" y="1635419"/>
                </a:cubicBezTo>
                <a:cubicBezTo>
                  <a:pt x="6077130" y="1665900"/>
                  <a:pt x="6052420" y="1690610"/>
                  <a:pt x="6021938" y="1690610"/>
                </a:cubicBezTo>
                <a:cubicBezTo>
                  <a:pt x="5991456" y="1690610"/>
                  <a:pt x="5966746" y="1665900"/>
                  <a:pt x="5966746" y="1635419"/>
                </a:cubicBezTo>
                <a:cubicBezTo>
                  <a:pt x="5966746" y="1604938"/>
                  <a:pt x="5991456" y="1580228"/>
                  <a:pt x="6021938" y="1580228"/>
                </a:cubicBezTo>
                <a:close/>
                <a:moveTo>
                  <a:pt x="5884964" y="1580228"/>
                </a:moveTo>
                <a:cubicBezTo>
                  <a:pt x="5915446" y="1580228"/>
                  <a:pt x="5940156" y="1604938"/>
                  <a:pt x="5940156" y="1635419"/>
                </a:cubicBezTo>
                <a:cubicBezTo>
                  <a:pt x="5940156" y="1665900"/>
                  <a:pt x="5915446" y="1690610"/>
                  <a:pt x="5884964" y="1690610"/>
                </a:cubicBezTo>
                <a:cubicBezTo>
                  <a:pt x="5854482" y="1690610"/>
                  <a:pt x="5829772" y="1665900"/>
                  <a:pt x="5829772" y="1635419"/>
                </a:cubicBezTo>
                <a:cubicBezTo>
                  <a:pt x="5829772" y="1604938"/>
                  <a:pt x="5854482" y="1580228"/>
                  <a:pt x="5884964" y="1580228"/>
                </a:cubicBezTo>
                <a:close/>
                <a:moveTo>
                  <a:pt x="5754670" y="1580228"/>
                </a:moveTo>
                <a:cubicBezTo>
                  <a:pt x="5785152" y="1580228"/>
                  <a:pt x="5809862" y="1604938"/>
                  <a:pt x="5809862" y="1635419"/>
                </a:cubicBezTo>
                <a:cubicBezTo>
                  <a:pt x="5809862" y="1665900"/>
                  <a:pt x="5785152" y="1690610"/>
                  <a:pt x="5754670" y="1690610"/>
                </a:cubicBezTo>
                <a:cubicBezTo>
                  <a:pt x="5724188" y="1690610"/>
                  <a:pt x="5699478" y="1665900"/>
                  <a:pt x="5699478" y="1635419"/>
                </a:cubicBezTo>
                <a:cubicBezTo>
                  <a:pt x="5699478" y="1604938"/>
                  <a:pt x="5724188" y="1580228"/>
                  <a:pt x="5754670" y="1580228"/>
                </a:cubicBezTo>
                <a:close/>
                <a:moveTo>
                  <a:pt x="5621035" y="1580228"/>
                </a:moveTo>
                <a:cubicBezTo>
                  <a:pt x="5651517" y="1580228"/>
                  <a:pt x="5676227" y="1604938"/>
                  <a:pt x="5676227" y="1635419"/>
                </a:cubicBezTo>
                <a:cubicBezTo>
                  <a:pt x="5676227" y="1665900"/>
                  <a:pt x="5651517" y="1690610"/>
                  <a:pt x="5621035" y="1690610"/>
                </a:cubicBezTo>
                <a:cubicBezTo>
                  <a:pt x="5590553" y="1690610"/>
                  <a:pt x="5565843" y="1665900"/>
                  <a:pt x="5565843" y="1635419"/>
                </a:cubicBezTo>
                <a:cubicBezTo>
                  <a:pt x="5565843" y="1604938"/>
                  <a:pt x="5590553" y="1580228"/>
                  <a:pt x="5621035" y="1580228"/>
                </a:cubicBezTo>
                <a:close/>
                <a:moveTo>
                  <a:pt x="5357105" y="1580228"/>
                </a:moveTo>
                <a:cubicBezTo>
                  <a:pt x="5387587" y="1580228"/>
                  <a:pt x="5412297" y="1604938"/>
                  <a:pt x="5412297" y="1635419"/>
                </a:cubicBezTo>
                <a:cubicBezTo>
                  <a:pt x="5412297" y="1665900"/>
                  <a:pt x="5387587" y="1690610"/>
                  <a:pt x="5357105" y="1690610"/>
                </a:cubicBezTo>
                <a:cubicBezTo>
                  <a:pt x="5326623" y="1690610"/>
                  <a:pt x="5301913" y="1665900"/>
                  <a:pt x="5301913" y="1635419"/>
                </a:cubicBezTo>
                <a:cubicBezTo>
                  <a:pt x="5301913" y="1604938"/>
                  <a:pt x="5326623" y="1580228"/>
                  <a:pt x="5357105" y="1580228"/>
                </a:cubicBezTo>
                <a:close/>
                <a:moveTo>
                  <a:pt x="5223473" y="1580228"/>
                </a:moveTo>
                <a:cubicBezTo>
                  <a:pt x="5253955" y="1580228"/>
                  <a:pt x="5278665" y="1604938"/>
                  <a:pt x="5278665" y="1635419"/>
                </a:cubicBezTo>
                <a:cubicBezTo>
                  <a:pt x="5278665" y="1665900"/>
                  <a:pt x="5253955" y="1690610"/>
                  <a:pt x="5223473" y="1690610"/>
                </a:cubicBezTo>
                <a:cubicBezTo>
                  <a:pt x="5192991" y="1690610"/>
                  <a:pt x="5168281" y="1665900"/>
                  <a:pt x="5168281" y="1635419"/>
                </a:cubicBezTo>
                <a:cubicBezTo>
                  <a:pt x="5168281" y="1604938"/>
                  <a:pt x="5192991" y="1580228"/>
                  <a:pt x="5223473" y="1580228"/>
                </a:cubicBezTo>
                <a:close/>
                <a:moveTo>
                  <a:pt x="5093178" y="1580228"/>
                </a:moveTo>
                <a:cubicBezTo>
                  <a:pt x="5123660" y="1580228"/>
                  <a:pt x="5148370" y="1604938"/>
                  <a:pt x="5148370" y="1635419"/>
                </a:cubicBezTo>
                <a:cubicBezTo>
                  <a:pt x="5148370" y="1665900"/>
                  <a:pt x="5123660" y="1690610"/>
                  <a:pt x="5093178" y="1690610"/>
                </a:cubicBezTo>
                <a:cubicBezTo>
                  <a:pt x="5062696" y="1690610"/>
                  <a:pt x="5037986" y="1665900"/>
                  <a:pt x="5037986" y="1635419"/>
                </a:cubicBezTo>
                <a:cubicBezTo>
                  <a:pt x="5037986" y="1604938"/>
                  <a:pt x="5062696" y="1580228"/>
                  <a:pt x="5093178" y="1580228"/>
                </a:cubicBezTo>
                <a:close/>
                <a:moveTo>
                  <a:pt x="4959543" y="1580228"/>
                </a:moveTo>
                <a:cubicBezTo>
                  <a:pt x="4990025" y="1580228"/>
                  <a:pt x="5014735" y="1604938"/>
                  <a:pt x="5014735" y="1635419"/>
                </a:cubicBezTo>
                <a:cubicBezTo>
                  <a:pt x="5014735" y="1665900"/>
                  <a:pt x="4990025" y="1690610"/>
                  <a:pt x="4959543" y="1690610"/>
                </a:cubicBezTo>
                <a:cubicBezTo>
                  <a:pt x="4929061" y="1690610"/>
                  <a:pt x="4904351" y="1665900"/>
                  <a:pt x="4904351" y="1635419"/>
                </a:cubicBezTo>
                <a:cubicBezTo>
                  <a:pt x="4904351" y="1604938"/>
                  <a:pt x="4929061" y="1580228"/>
                  <a:pt x="4959543" y="1580228"/>
                </a:cubicBezTo>
                <a:close/>
                <a:moveTo>
                  <a:pt x="4829251" y="1580228"/>
                </a:moveTo>
                <a:cubicBezTo>
                  <a:pt x="4859733" y="1580228"/>
                  <a:pt x="4884443" y="1604938"/>
                  <a:pt x="4884443" y="1635419"/>
                </a:cubicBezTo>
                <a:cubicBezTo>
                  <a:pt x="4884443" y="1665900"/>
                  <a:pt x="4859733" y="1690610"/>
                  <a:pt x="4829251" y="1690610"/>
                </a:cubicBezTo>
                <a:cubicBezTo>
                  <a:pt x="4798769" y="1690610"/>
                  <a:pt x="4774059" y="1665900"/>
                  <a:pt x="4774059" y="1635419"/>
                </a:cubicBezTo>
                <a:cubicBezTo>
                  <a:pt x="4774059" y="1604938"/>
                  <a:pt x="4798769" y="1580228"/>
                  <a:pt x="4829251" y="1580228"/>
                </a:cubicBezTo>
                <a:close/>
                <a:moveTo>
                  <a:pt x="4695613" y="1580228"/>
                </a:moveTo>
                <a:cubicBezTo>
                  <a:pt x="4726095" y="1580228"/>
                  <a:pt x="4750805" y="1604938"/>
                  <a:pt x="4750805" y="1635419"/>
                </a:cubicBezTo>
                <a:cubicBezTo>
                  <a:pt x="4750805" y="1665900"/>
                  <a:pt x="4726095" y="1690610"/>
                  <a:pt x="4695613" y="1690610"/>
                </a:cubicBezTo>
                <a:cubicBezTo>
                  <a:pt x="4665131" y="1690610"/>
                  <a:pt x="4640421" y="1665900"/>
                  <a:pt x="4640421" y="1635419"/>
                </a:cubicBezTo>
                <a:cubicBezTo>
                  <a:pt x="4640421" y="1604938"/>
                  <a:pt x="4665131" y="1580228"/>
                  <a:pt x="4695613" y="1580228"/>
                </a:cubicBezTo>
                <a:close/>
                <a:moveTo>
                  <a:pt x="4565322" y="1580228"/>
                </a:moveTo>
                <a:cubicBezTo>
                  <a:pt x="4595804" y="1580228"/>
                  <a:pt x="4620514" y="1604938"/>
                  <a:pt x="4620514" y="1635419"/>
                </a:cubicBezTo>
                <a:cubicBezTo>
                  <a:pt x="4620514" y="1665900"/>
                  <a:pt x="4595804" y="1690610"/>
                  <a:pt x="4565322" y="1690610"/>
                </a:cubicBezTo>
                <a:cubicBezTo>
                  <a:pt x="4534840" y="1690610"/>
                  <a:pt x="4510130" y="1665900"/>
                  <a:pt x="4510130" y="1635419"/>
                </a:cubicBezTo>
                <a:cubicBezTo>
                  <a:pt x="4510130" y="1604938"/>
                  <a:pt x="4534840" y="1580228"/>
                  <a:pt x="4565322" y="1580228"/>
                </a:cubicBezTo>
                <a:close/>
                <a:moveTo>
                  <a:pt x="3098681" y="1580228"/>
                </a:moveTo>
                <a:cubicBezTo>
                  <a:pt x="3129163" y="1580228"/>
                  <a:pt x="3153873" y="1604938"/>
                  <a:pt x="3153873" y="1635419"/>
                </a:cubicBezTo>
                <a:cubicBezTo>
                  <a:pt x="3153873" y="1665900"/>
                  <a:pt x="3129163" y="1690610"/>
                  <a:pt x="3098681" y="1690610"/>
                </a:cubicBezTo>
                <a:cubicBezTo>
                  <a:pt x="3068199" y="1690610"/>
                  <a:pt x="3043489" y="1665900"/>
                  <a:pt x="3043489" y="1635419"/>
                </a:cubicBezTo>
                <a:cubicBezTo>
                  <a:pt x="3043489" y="1604938"/>
                  <a:pt x="3068199" y="1580228"/>
                  <a:pt x="3098681" y="1580228"/>
                </a:cubicBezTo>
                <a:close/>
                <a:moveTo>
                  <a:pt x="2971729" y="1580228"/>
                </a:moveTo>
                <a:cubicBezTo>
                  <a:pt x="3002211" y="1580228"/>
                  <a:pt x="3026921" y="1604938"/>
                  <a:pt x="3026921" y="1635419"/>
                </a:cubicBezTo>
                <a:cubicBezTo>
                  <a:pt x="3026921" y="1665900"/>
                  <a:pt x="3002211" y="1690610"/>
                  <a:pt x="2971729" y="1690610"/>
                </a:cubicBezTo>
                <a:cubicBezTo>
                  <a:pt x="2941247" y="1690610"/>
                  <a:pt x="2916537" y="1665900"/>
                  <a:pt x="2916537" y="1635419"/>
                </a:cubicBezTo>
                <a:cubicBezTo>
                  <a:pt x="2916537" y="1604938"/>
                  <a:pt x="2941247" y="1580228"/>
                  <a:pt x="2971729" y="1580228"/>
                </a:cubicBezTo>
                <a:close/>
                <a:moveTo>
                  <a:pt x="2834783" y="1580228"/>
                </a:moveTo>
                <a:cubicBezTo>
                  <a:pt x="2865264" y="1580228"/>
                  <a:pt x="2889974" y="1604938"/>
                  <a:pt x="2889974" y="1635419"/>
                </a:cubicBezTo>
                <a:cubicBezTo>
                  <a:pt x="2889974" y="1665900"/>
                  <a:pt x="2865264" y="1690610"/>
                  <a:pt x="2834783" y="1690610"/>
                </a:cubicBezTo>
                <a:cubicBezTo>
                  <a:pt x="2804300" y="1690610"/>
                  <a:pt x="2779590" y="1665900"/>
                  <a:pt x="2779590" y="1635419"/>
                </a:cubicBezTo>
                <a:cubicBezTo>
                  <a:pt x="2779590" y="1604938"/>
                  <a:pt x="2804300" y="1580228"/>
                  <a:pt x="2834783" y="1580228"/>
                </a:cubicBezTo>
                <a:close/>
                <a:moveTo>
                  <a:pt x="2707828" y="1580228"/>
                </a:moveTo>
                <a:cubicBezTo>
                  <a:pt x="2738310" y="1580228"/>
                  <a:pt x="2763021" y="1604938"/>
                  <a:pt x="2763021" y="1635419"/>
                </a:cubicBezTo>
                <a:cubicBezTo>
                  <a:pt x="2763021" y="1665900"/>
                  <a:pt x="2738310" y="1690610"/>
                  <a:pt x="2707828" y="1690610"/>
                </a:cubicBezTo>
                <a:cubicBezTo>
                  <a:pt x="2677345" y="1690610"/>
                  <a:pt x="2652636" y="1665900"/>
                  <a:pt x="2652636" y="1635419"/>
                </a:cubicBezTo>
                <a:cubicBezTo>
                  <a:pt x="2652636" y="1604938"/>
                  <a:pt x="2677345" y="1580228"/>
                  <a:pt x="2707828" y="1580228"/>
                </a:cubicBezTo>
                <a:close/>
                <a:moveTo>
                  <a:pt x="2570854" y="1580228"/>
                </a:moveTo>
                <a:cubicBezTo>
                  <a:pt x="2601336" y="1580228"/>
                  <a:pt x="2626046" y="1604938"/>
                  <a:pt x="2626046" y="1635419"/>
                </a:cubicBezTo>
                <a:cubicBezTo>
                  <a:pt x="2626046" y="1665900"/>
                  <a:pt x="2601336" y="1690610"/>
                  <a:pt x="2570854" y="1690610"/>
                </a:cubicBezTo>
                <a:cubicBezTo>
                  <a:pt x="2540372" y="1690610"/>
                  <a:pt x="2515662" y="1665900"/>
                  <a:pt x="2515662" y="1635419"/>
                </a:cubicBezTo>
                <a:cubicBezTo>
                  <a:pt x="2515662" y="1604938"/>
                  <a:pt x="2540372" y="1580228"/>
                  <a:pt x="2570854" y="1580228"/>
                </a:cubicBezTo>
                <a:close/>
                <a:moveTo>
                  <a:pt x="2437218" y="1580228"/>
                </a:moveTo>
                <a:cubicBezTo>
                  <a:pt x="2467700" y="1580228"/>
                  <a:pt x="2492409" y="1604938"/>
                  <a:pt x="2492409" y="1635419"/>
                </a:cubicBezTo>
                <a:cubicBezTo>
                  <a:pt x="2492409" y="1665900"/>
                  <a:pt x="2467700" y="1690610"/>
                  <a:pt x="2437218" y="1690610"/>
                </a:cubicBezTo>
                <a:cubicBezTo>
                  <a:pt x="2406736" y="1690610"/>
                  <a:pt x="2382026" y="1665900"/>
                  <a:pt x="2382026" y="1635419"/>
                </a:cubicBezTo>
                <a:cubicBezTo>
                  <a:pt x="2382026" y="1604938"/>
                  <a:pt x="2406736" y="1580228"/>
                  <a:pt x="2437218" y="1580228"/>
                </a:cubicBezTo>
                <a:close/>
                <a:moveTo>
                  <a:pt x="2303586" y="1580228"/>
                </a:moveTo>
                <a:cubicBezTo>
                  <a:pt x="2334067" y="1580228"/>
                  <a:pt x="2358778" y="1604938"/>
                  <a:pt x="2358778" y="1635419"/>
                </a:cubicBezTo>
                <a:cubicBezTo>
                  <a:pt x="2358778" y="1665900"/>
                  <a:pt x="2334067" y="1690610"/>
                  <a:pt x="2303586" y="1690610"/>
                </a:cubicBezTo>
                <a:cubicBezTo>
                  <a:pt x="2273104" y="1690610"/>
                  <a:pt x="2248394" y="1665900"/>
                  <a:pt x="2248394" y="1635419"/>
                </a:cubicBezTo>
                <a:cubicBezTo>
                  <a:pt x="2248394" y="1604938"/>
                  <a:pt x="2273104" y="1580228"/>
                  <a:pt x="2303586" y="1580228"/>
                </a:cubicBezTo>
                <a:close/>
                <a:moveTo>
                  <a:pt x="2173293" y="1580228"/>
                </a:moveTo>
                <a:cubicBezTo>
                  <a:pt x="2203775" y="1580228"/>
                  <a:pt x="2228486" y="1604938"/>
                  <a:pt x="2228486" y="1635419"/>
                </a:cubicBezTo>
                <a:cubicBezTo>
                  <a:pt x="2228486" y="1665900"/>
                  <a:pt x="2203775" y="1690610"/>
                  <a:pt x="2173293" y="1690610"/>
                </a:cubicBezTo>
                <a:cubicBezTo>
                  <a:pt x="2142811" y="1690610"/>
                  <a:pt x="2118101" y="1665900"/>
                  <a:pt x="2118101" y="1635419"/>
                </a:cubicBezTo>
                <a:cubicBezTo>
                  <a:pt x="2118101" y="1604938"/>
                  <a:pt x="2142811" y="1580228"/>
                  <a:pt x="2173293" y="1580228"/>
                </a:cubicBezTo>
                <a:close/>
                <a:moveTo>
                  <a:pt x="2039658" y="1580228"/>
                </a:moveTo>
                <a:cubicBezTo>
                  <a:pt x="2070140" y="1580228"/>
                  <a:pt x="2094851" y="1604938"/>
                  <a:pt x="2094851" y="1635419"/>
                </a:cubicBezTo>
                <a:cubicBezTo>
                  <a:pt x="2094851" y="1665900"/>
                  <a:pt x="2070140" y="1690610"/>
                  <a:pt x="2039658" y="1690610"/>
                </a:cubicBezTo>
                <a:cubicBezTo>
                  <a:pt x="2009176" y="1690610"/>
                  <a:pt x="1984465" y="1665900"/>
                  <a:pt x="1984465" y="1635419"/>
                </a:cubicBezTo>
                <a:cubicBezTo>
                  <a:pt x="1984465" y="1604938"/>
                  <a:pt x="2009176" y="1580228"/>
                  <a:pt x="2039658" y="1580228"/>
                </a:cubicBezTo>
                <a:close/>
                <a:moveTo>
                  <a:pt x="9068807" y="1459958"/>
                </a:moveTo>
                <a:cubicBezTo>
                  <a:pt x="9099289" y="1459958"/>
                  <a:pt x="9123999" y="1484668"/>
                  <a:pt x="9123999" y="1515149"/>
                </a:cubicBezTo>
                <a:cubicBezTo>
                  <a:pt x="9123999" y="1545630"/>
                  <a:pt x="9099289" y="1570340"/>
                  <a:pt x="9068807" y="1570340"/>
                </a:cubicBezTo>
                <a:cubicBezTo>
                  <a:pt x="9038325" y="1570340"/>
                  <a:pt x="9013615" y="1545630"/>
                  <a:pt x="9013615" y="1515149"/>
                </a:cubicBezTo>
                <a:cubicBezTo>
                  <a:pt x="9013615" y="1484668"/>
                  <a:pt x="9038325" y="1459958"/>
                  <a:pt x="9068807" y="1459958"/>
                </a:cubicBezTo>
                <a:close/>
                <a:moveTo>
                  <a:pt x="8671244" y="1459958"/>
                </a:moveTo>
                <a:cubicBezTo>
                  <a:pt x="8701726" y="1459958"/>
                  <a:pt x="8726436" y="1484668"/>
                  <a:pt x="8726436" y="1515149"/>
                </a:cubicBezTo>
                <a:cubicBezTo>
                  <a:pt x="8726436" y="1545630"/>
                  <a:pt x="8701726" y="1570340"/>
                  <a:pt x="8671244" y="1570340"/>
                </a:cubicBezTo>
                <a:cubicBezTo>
                  <a:pt x="8640762" y="1570340"/>
                  <a:pt x="8616052" y="1545630"/>
                  <a:pt x="8616052" y="1515149"/>
                </a:cubicBezTo>
                <a:cubicBezTo>
                  <a:pt x="8616052" y="1484668"/>
                  <a:pt x="8640762" y="1459958"/>
                  <a:pt x="8671244" y="1459958"/>
                </a:cubicBezTo>
                <a:close/>
                <a:moveTo>
                  <a:pt x="8537612" y="1459958"/>
                </a:moveTo>
                <a:cubicBezTo>
                  <a:pt x="8568094" y="1459958"/>
                  <a:pt x="8592804" y="1484668"/>
                  <a:pt x="8592804" y="1515149"/>
                </a:cubicBezTo>
                <a:cubicBezTo>
                  <a:pt x="8592804" y="1545630"/>
                  <a:pt x="8568094" y="1570340"/>
                  <a:pt x="8537612" y="1570340"/>
                </a:cubicBezTo>
                <a:cubicBezTo>
                  <a:pt x="8507130" y="1570340"/>
                  <a:pt x="8482420" y="1545630"/>
                  <a:pt x="8482420" y="1515149"/>
                </a:cubicBezTo>
                <a:cubicBezTo>
                  <a:pt x="8482420" y="1484668"/>
                  <a:pt x="8507130" y="1459958"/>
                  <a:pt x="8537612" y="1459958"/>
                </a:cubicBezTo>
                <a:close/>
                <a:moveTo>
                  <a:pt x="8407316" y="1459958"/>
                </a:moveTo>
                <a:cubicBezTo>
                  <a:pt x="8437798" y="1459958"/>
                  <a:pt x="8462508" y="1484668"/>
                  <a:pt x="8462508" y="1515149"/>
                </a:cubicBezTo>
                <a:cubicBezTo>
                  <a:pt x="8462508" y="1545630"/>
                  <a:pt x="8437798" y="1570340"/>
                  <a:pt x="8407316" y="1570340"/>
                </a:cubicBezTo>
                <a:cubicBezTo>
                  <a:pt x="8376834" y="1570340"/>
                  <a:pt x="8352124" y="1545630"/>
                  <a:pt x="8352124" y="1515149"/>
                </a:cubicBezTo>
                <a:cubicBezTo>
                  <a:pt x="8352124" y="1484668"/>
                  <a:pt x="8376834" y="1459958"/>
                  <a:pt x="8407316" y="1459958"/>
                </a:cubicBezTo>
                <a:close/>
                <a:moveTo>
                  <a:pt x="8273682" y="1459958"/>
                </a:moveTo>
                <a:cubicBezTo>
                  <a:pt x="8304164" y="1459958"/>
                  <a:pt x="8328874" y="1484668"/>
                  <a:pt x="8328874" y="1515149"/>
                </a:cubicBezTo>
                <a:cubicBezTo>
                  <a:pt x="8328874" y="1545630"/>
                  <a:pt x="8304164" y="1570340"/>
                  <a:pt x="8273682" y="1570340"/>
                </a:cubicBezTo>
                <a:cubicBezTo>
                  <a:pt x="8243200" y="1570340"/>
                  <a:pt x="8218490" y="1545630"/>
                  <a:pt x="8218490" y="1515149"/>
                </a:cubicBezTo>
                <a:cubicBezTo>
                  <a:pt x="8218490" y="1484668"/>
                  <a:pt x="8243200" y="1459958"/>
                  <a:pt x="8273682" y="1459958"/>
                </a:cubicBezTo>
                <a:close/>
                <a:moveTo>
                  <a:pt x="8143388" y="1459958"/>
                </a:moveTo>
                <a:cubicBezTo>
                  <a:pt x="8173870" y="1459958"/>
                  <a:pt x="8198580" y="1484668"/>
                  <a:pt x="8198580" y="1515149"/>
                </a:cubicBezTo>
                <a:cubicBezTo>
                  <a:pt x="8198580" y="1545630"/>
                  <a:pt x="8173870" y="1570340"/>
                  <a:pt x="8143388" y="1570340"/>
                </a:cubicBezTo>
                <a:cubicBezTo>
                  <a:pt x="8112906" y="1570340"/>
                  <a:pt x="8088196" y="1545630"/>
                  <a:pt x="8088196" y="1515149"/>
                </a:cubicBezTo>
                <a:cubicBezTo>
                  <a:pt x="8088196" y="1484668"/>
                  <a:pt x="8112906" y="1459958"/>
                  <a:pt x="8143388" y="1459958"/>
                </a:cubicBezTo>
                <a:close/>
                <a:moveTo>
                  <a:pt x="8009753" y="1459958"/>
                </a:moveTo>
                <a:cubicBezTo>
                  <a:pt x="8040235" y="1459958"/>
                  <a:pt x="8064945" y="1484668"/>
                  <a:pt x="8064945" y="1515149"/>
                </a:cubicBezTo>
                <a:cubicBezTo>
                  <a:pt x="8064945" y="1545630"/>
                  <a:pt x="8040235" y="1570340"/>
                  <a:pt x="8009753" y="1570340"/>
                </a:cubicBezTo>
                <a:cubicBezTo>
                  <a:pt x="7979271" y="1570340"/>
                  <a:pt x="7954561" y="1545630"/>
                  <a:pt x="7954561" y="1515149"/>
                </a:cubicBezTo>
                <a:cubicBezTo>
                  <a:pt x="7954561" y="1484668"/>
                  <a:pt x="7979271" y="1459958"/>
                  <a:pt x="8009753" y="1459958"/>
                </a:cubicBezTo>
                <a:close/>
                <a:moveTo>
                  <a:pt x="7876118" y="1459958"/>
                </a:moveTo>
                <a:cubicBezTo>
                  <a:pt x="7906600" y="1459958"/>
                  <a:pt x="7931310" y="1484668"/>
                  <a:pt x="7931310" y="1515149"/>
                </a:cubicBezTo>
                <a:cubicBezTo>
                  <a:pt x="7931310" y="1545630"/>
                  <a:pt x="7906600" y="1570340"/>
                  <a:pt x="7876118" y="1570340"/>
                </a:cubicBezTo>
                <a:cubicBezTo>
                  <a:pt x="7845636" y="1570340"/>
                  <a:pt x="7820926" y="1545630"/>
                  <a:pt x="7820926" y="1515149"/>
                </a:cubicBezTo>
                <a:cubicBezTo>
                  <a:pt x="7820926" y="1484668"/>
                  <a:pt x="7845636" y="1459958"/>
                  <a:pt x="7876118" y="1459958"/>
                </a:cubicBezTo>
                <a:close/>
                <a:moveTo>
                  <a:pt x="7745823" y="1459958"/>
                </a:moveTo>
                <a:cubicBezTo>
                  <a:pt x="7776305" y="1459958"/>
                  <a:pt x="7801015" y="1484668"/>
                  <a:pt x="7801015" y="1515149"/>
                </a:cubicBezTo>
                <a:cubicBezTo>
                  <a:pt x="7801015" y="1545630"/>
                  <a:pt x="7776305" y="1570340"/>
                  <a:pt x="7745823" y="1570340"/>
                </a:cubicBezTo>
                <a:cubicBezTo>
                  <a:pt x="7715341" y="1570340"/>
                  <a:pt x="7690631" y="1545630"/>
                  <a:pt x="7690631" y="1515149"/>
                </a:cubicBezTo>
                <a:cubicBezTo>
                  <a:pt x="7690631" y="1484668"/>
                  <a:pt x="7715341" y="1459958"/>
                  <a:pt x="7745823" y="1459958"/>
                </a:cubicBezTo>
                <a:close/>
                <a:moveTo>
                  <a:pt x="7608849" y="1459958"/>
                </a:moveTo>
                <a:cubicBezTo>
                  <a:pt x="7639331" y="1459958"/>
                  <a:pt x="7664041" y="1484668"/>
                  <a:pt x="7664041" y="1515149"/>
                </a:cubicBezTo>
                <a:cubicBezTo>
                  <a:pt x="7664041" y="1545630"/>
                  <a:pt x="7639331" y="1570340"/>
                  <a:pt x="7608849" y="1570340"/>
                </a:cubicBezTo>
                <a:cubicBezTo>
                  <a:pt x="7578367" y="1570340"/>
                  <a:pt x="7553657" y="1545630"/>
                  <a:pt x="7553657" y="1515149"/>
                </a:cubicBezTo>
                <a:cubicBezTo>
                  <a:pt x="7553657" y="1484668"/>
                  <a:pt x="7578367" y="1459958"/>
                  <a:pt x="7608849" y="1459958"/>
                </a:cubicBezTo>
                <a:close/>
                <a:moveTo>
                  <a:pt x="7481897" y="1459958"/>
                </a:moveTo>
                <a:cubicBezTo>
                  <a:pt x="7512379" y="1459958"/>
                  <a:pt x="7537089" y="1484668"/>
                  <a:pt x="7537089" y="1515149"/>
                </a:cubicBezTo>
                <a:cubicBezTo>
                  <a:pt x="7537089" y="1545630"/>
                  <a:pt x="7512379" y="1570340"/>
                  <a:pt x="7481897" y="1570340"/>
                </a:cubicBezTo>
                <a:cubicBezTo>
                  <a:pt x="7451415" y="1570340"/>
                  <a:pt x="7426705" y="1545630"/>
                  <a:pt x="7426705" y="1515149"/>
                </a:cubicBezTo>
                <a:cubicBezTo>
                  <a:pt x="7426705" y="1484668"/>
                  <a:pt x="7451415" y="1459958"/>
                  <a:pt x="7481897" y="1459958"/>
                </a:cubicBezTo>
                <a:close/>
                <a:moveTo>
                  <a:pt x="7341579" y="1459958"/>
                </a:moveTo>
                <a:cubicBezTo>
                  <a:pt x="7372061" y="1459958"/>
                  <a:pt x="7396771" y="1484668"/>
                  <a:pt x="7396771" y="1515149"/>
                </a:cubicBezTo>
                <a:cubicBezTo>
                  <a:pt x="7396771" y="1545630"/>
                  <a:pt x="7372061" y="1570340"/>
                  <a:pt x="7341579" y="1570340"/>
                </a:cubicBezTo>
                <a:cubicBezTo>
                  <a:pt x="7311097" y="1570340"/>
                  <a:pt x="7286387" y="1545630"/>
                  <a:pt x="7286387" y="1515149"/>
                </a:cubicBezTo>
                <a:cubicBezTo>
                  <a:pt x="7286387" y="1484668"/>
                  <a:pt x="7311097" y="1459958"/>
                  <a:pt x="7341579" y="1459958"/>
                </a:cubicBezTo>
                <a:close/>
                <a:moveTo>
                  <a:pt x="7211286" y="1459958"/>
                </a:moveTo>
                <a:cubicBezTo>
                  <a:pt x="7241768" y="1459958"/>
                  <a:pt x="7266478" y="1484668"/>
                  <a:pt x="7266478" y="1515149"/>
                </a:cubicBezTo>
                <a:cubicBezTo>
                  <a:pt x="7266478" y="1545630"/>
                  <a:pt x="7241768" y="1570340"/>
                  <a:pt x="7211286" y="1570340"/>
                </a:cubicBezTo>
                <a:cubicBezTo>
                  <a:pt x="7180804" y="1570340"/>
                  <a:pt x="7156094" y="1545630"/>
                  <a:pt x="7156094" y="1515149"/>
                </a:cubicBezTo>
                <a:cubicBezTo>
                  <a:pt x="7156094" y="1484668"/>
                  <a:pt x="7180804" y="1459958"/>
                  <a:pt x="7211286" y="1459958"/>
                </a:cubicBezTo>
                <a:close/>
                <a:moveTo>
                  <a:pt x="7080993" y="1459958"/>
                </a:moveTo>
                <a:cubicBezTo>
                  <a:pt x="7111475" y="1459958"/>
                  <a:pt x="7136185" y="1484668"/>
                  <a:pt x="7136185" y="1515149"/>
                </a:cubicBezTo>
                <a:cubicBezTo>
                  <a:pt x="7136185" y="1545630"/>
                  <a:pt x="7111475" y="1570340"/>
                  <a:pt x="7080993" y="1570340"/>
                </a:cubicBezTo>
                <a:cubicBezTo>
                  <a:pt x="7050511" y="1570340"/>
                  <a:pt x="7025801" y="1545630"/>
                  <a:pt x="7025801" y="1515149"/>
                </a:cubicBezTo>
                <a:cubicBezTo>
                  <a:pt x="7025801" y="1484668"/>
                  <a:pt x="7050511" y="1459958"/>
                  <a:pt x="7080993" y="1459958"/>
                </a:cubicBezTo>
                <a:close/>
                <a:moveTo>
                  <a:pt x="6947357" y="1459958"/>
                </a:moveTo>
                <a:cubicBezTo>
                  <a:pt x="6977839" y="1459958"/>
                  <a:pt x="7002549" y="1484668"/>
                  <a:pt x="7002549" y="1515149"/>
                </a:cubicBezTo>
                <a:cubicBezTo>
                  <a:pt x="7002549" y="1545630"/>
                  <a:pt x="6977839" y="1570340"/>
                  <a:pt x="6947357" y="1570340"/>
                </a:cubicBezTo>
                <a:cubicBezTo>
                  <a:pt x="6916875" y="1570340"/>
                  <a:pt x="6892165" y="1545630"/>
                  <a:pt x="6892165" y="1515149"/>
                </a:cubicBezTo>
                <a:cubicBezTo>
                  <a:pt x="6892165" y="1484668"/>
                  <a:pt x="6916875" y="1459958"/>
                  <a:pt x="6947357" y="1459958"/>
                </a:cubicBezTo>
                <a:close/>
                <a:moveTo>
                  <a:pt x="6817064" y="1459958"/>
                </a:moveTo>
                <a:cubicBezTo>
                  <a:pt x="6847546" y="1459958"/>
                  <a:pt x="6872256" y="1484668"/>
                  <a:pt x="6872256" y="1515149"/>
                </a:cubicBezTo>
                <a:cubicBezTo>
                  <a:pt x="6872256" y="1545630"/>
                  <a:pt x="6847546" y="1570340"/>
                  <a:pt x="6817064" y="1570340"/>
                </a:cubicBezTo>
                <a:cubicBezTo>
                  <a:pt x="6786582" y="1570340"/>
                  <a:pt x="6761872" y="1545630"/>
                  <a:pt x="6761872" y="1515149"/>
                </a:cubicBezTo>
                <a:cubicBezTo>
                  <a:pt x="6761872" y="1484668"/>
                  <a:pt x="6786582" y="1459958"/>
                  <a:pt x="6817064" y="1459958"/>
                </a:cubicBezTo>
                <a:close/>
                <a:moveTo>
                  <a:pt x="6683431" y="1459958"/>
                </a:moveTo>
                <a:cubicBezTo>
                  <a:pt x="6713913" y="1459958"/>
                  <a:pt x="6738623" y="1484668"/>
                  <a:pt x="6738623" y="1515149"/>
                </a:cubicBezTo>
                <a:cubicBezTo>
                  <a:pt x="6738623" y="1545630"/>
                  <a:pt x="6713913" y="1570340"/>
                  <a:pt x="6683431" y="1570340"/>
                </a:cubicBezTo>
                <a:cubicBezTo>
                  <a:pt x="6652949" y="1570340"/>
                  <a:pt x="6628239" y="1545630"/>
                  <a:pt x="6628239" y="1515149"/>
                </a:cubicBezTo>
                <a:cubicBezTo>
                  <a:pt x="6628239" y="1484668"/>
                  <a:pt x="6652949" y="1459958"/>
                  <a:pt x="6683431" y="1459958"/>
                </a:cubicBezTo>
                <a:close/>
                <a:moveTo>
                  <a:pt x="6553137" y="1459958"/>
                </a:moveTo>
                <a:cubicBezTo>
                  <a:pt x="6583619" y="1459958"/>
                  <a:pt x="6608329" y="1484668"/>
                  <a:pt x="6608329" y="1515149"/>
                </a:cubicBezTo>
                <a:cubicBezTo>
                  <a:pt x="6608329" y="1545630"/>
                  <a:pt x="6583619" y="1570340"/>
                  <a:pt x="6553137" y="1570340"/>
                </a:cubicBezTo>
                <a:cubicBezTo>
                  <a:pt x="6522655" y="1570340"/>
                  <a:pt x="6497945" y="1545630"/>
                  <a:pt x="6497945" y="1515149"/>
                </a:cubicBezTo>
                <a:cubicBezTo>
                  <a:pt x="6497945" y="1484668"/>
                  <a:pt x="6522655" y="1459958"/>
                  <a:pt x="6553137" y="1459958"/>
                </a:cubicBezTo>
                <a:close/>
                <a:moveTo>
                  <a:pt x="6419502" y="1459958"/>
                </a:moveTo>
                <a:cubicBezTo>
                  <a:pt x="6449984" y="1459958"/>
                  <a:pt x="6474694" y="1484668"/>
                  <a:pt x="6474694" y="1515149"/>
                </a:cubicBezTo>
                <a:cubicBezTo>
                  <a:pt x="6474694" y="1545630"/>
                  <a:pt x="6449984" y="1570340"/>
                  <a:pt x="6419502" y="1570340"/>
                </a:cubicBezTo>
                <a:cubicBezTo>
                  <a:pt x="6389020" y="1570340"/>
                  <a:pt x="6364310" y="1545630"/>
                  <a:pt x="6364310" y="1515149"/>
                </a:cubicBezTo>
                <a:cubicBezTo>
                  <a:pt x="6364310" y="1484668"/>
                  <a:pt x="6389020" y="1459958"/>
                  <a:pt x="6419502" y="1459958"/>
                </a:cubicBezTo>
                <a:close/>
                <a:moveTo>
                  <a:pt x="6289207" y="1459958"/>
                </a:moveTo>
                <a:cubicBezTo>
                  <a:pt x="6319689" y="1459958"/>
                  <a:pt x="6344399" y="1484668"/>
                  <a:pt x="6344399" y="1515149"/>
                </a:cubicBezTo>
                <a:cubicBezTo>
                  <a:pt x="6344399" y="1545630"/>
                  <a:pt x="6319689" y="1570340"/>
                  <a:pt x="6289207" y="1570340"/>
                </a:cubicBezTo>
                <a:cubicBezTo>
                  <a:pt x="6258725" y="1570340"/>
                  <a:pt x="6234015" y="1545630"/>
                  <a:pt x="6234015" y="1515149"/>
                </a:cubicBezTo>
                <a:cubicBezTo>
                  <a:pt x="6234015" y="1484668"/>
                  <a:pt x="6258725" y="1459958"/>
                  <a:pt x="6289207" y="1459958"/>
                </a:cubicBezTo>
                <a:close/>
                <a:moveTo>
                  <a:pt x="6155573" y="1459958"/>
                </a:moveTo>
                <a:cubicBezTo>
                  <a:pt x="6186055" y="1459958"/>
                  <a:pt x="6210765" y="1484668"/>
                  <a:pt x="6210765" y="1515149"/>
                </a:cubicBezTo>
                <a:cubicBezTo>
                  <a:pt x="6210765" y="1545630"/>
                  <a:pt x="6186055" y="1570340"/>
                  <a:pt x="6155573" y="1570340"/>
                </a:cubicBezTo>
                <a:cubicBezTo>
                  <a:pt x="6125091" y="1570340"/>
                  <a:pt x="6100381" y="1545630"/>
                  <a:pt x="6100381" y="1515149"/>
                </a:cubicBezTo>
                <a:cubicBezTo>
                  <a:pt x="6100381" y="1484668"/>
                  <a:pt x="6125091" y="1459958"/>
                  <a:pt x="6155573" y="1459958"/>
                </a:cubicBezTo>
                <a:close/>
                <a:moveTo>
                  <a:pt x="6021939" y="1459958"/>
                </a:moveTo>
                <a:cubicBezTo>
                  <a:pt x="6052421" y="1459958"/>
                  <a:pt x="6077131" y="1484668"/>
                  <a:pt x="6077131" y="1515149"/>
                </a:cubicBezTo>
                <a:cubicBezTo>
                  <a:pt x="6077131" y="1545630"/>
                  <a:pt x="6052421" y="1570340"/>
                  <a:pt x="6021939" y="1570340"/>
                </a:cubicBezTo>
                <a:cubicBezTo>
                  <a:pt x="5991457" y="1570340"/>
                  <a:pt x="5966747" y="1545630"/>
                  <a:pt x="5966747" y="1515149"/>
                </a:cubicBezTo>
                <a:cubicBezTo>
                  <a:pt x="5966747" y="1484668"/>
                  <a:pt x="5991457" y="1459958"/>
                  <a:pt x="6021939" y="1459958"/>
                </a:cubicBezTo>
                <a:close/>
                <a:moveTo>
                  <a:pt x="5884964" y="1459958"/>
                </a:moveTo>
                <a:cubicBezTo>
                  <a:pt x="5915446" y="1459958"/>
                  <a:pt x="5940156" y="1484668"/>
                  <a:pt x="5940156" y="1515149"/>
                </a:cubicBezTo>
                <a:cubicBezTo>
                  <a:pt x="5940156" y="1545630"/>
                  <a:pt x="5915446" y="1570340"/>
                  <a:pt x="5884964" y="1570340"/>
                </a:cubicBezTo>
                <a:cubicBezTo>
                  <a:pt x="5854482" y="1570340"/>
                  <a:pt x="5829772" y="1545630"/>
                  <a:pt x="5829772" y="1515149"/>
                </a:cubicBezTo>
                <a:cubicBezTo>
                  <a:pt x="5829772" y="1484668"/>
                  <a:pt x="5854482" y="1459958"/>
                  <a:pt x="5884964" y="1459958"/>
                </a:cubicBezTo>
                <a:close/>
                <a:moveTo>
                  <a:pt x="5754668" y="1459958"/>
                </a:moveTo>
                <a:cubicBezTo>
                  <a:pt x="5785150" y="1459958"/>
                  <a:pt x="5809860" y="1484668"/>
                  <a:pt x="5809860" y="1515149"/>
                </a:cubicBezTo>
                <a:cubicBezTo>
                  <a:pt x="5809860" y="1545630"/>
                  <a:pt x="5785150" y="1570340"/>
                  <a:pt x="5754668" y="1570340"/>
                </a:cubicBezTo>
                <a:cubicBezTo>
                  <a:pt x="5724186" y="1570340"/>
                  <a:pt x="5699476" y="1545630"/>
                  <a:pt x="5699476" y="1515149"/>
                </a:cubicBezTo>
                <a:cubicBezTo>
                  <a:pt x="5699476" y="1484668"/>
                  <a:pt x="5724186" y="1459958"/>
                  <a:pt x="5754668" y="1459958"/>
                </a:cubicBezTo>
                <a:close/>
                <a:moveTo>
                  <a:pt x="5621034" y="1459958"/>
                </a:moveTo>
                <a:cubicBezTo>
                  <a:pt x="5651516" y="1459958"/>
                  <a:pt x="5676226" y="1484668"/>
                  <a:pt x="5676226" y="1515149"/>
                </a:cubicBezTo>
                <a:cubicBezTo>
                  <a:pt x="5676226" y="1545630"/>
                  <a:pt x="5651516" y="1570340"/>
                  <a:pt x="5621034" y="1570340"/>
                </a:cubicBezTo>
                <a:cubicBezTo>
                  <a:pt x="5590552" y="1570340"/>
                  <a:pt x="5565842" y="1545630"/>
                  <a:pt x="5565842" y="1515149"/>
                </a:cubicBezTo>
                <a:cubicBezTo>
                  <a:pt x="5565842" y="1484668"/>
                  <a:pt x="5590552" y="1459958"/>
                  <a:pt x="5621034" y="1459958"/>
                </a:cubicBezTo>
                <a:close/>
                <a:moveTo>
                  <a:pt x="5487399" y="1459958"/>
                </a:moveTo>
                <a:cubicBezTo>
                  <a:pt x="5517881" y="1459958"/>
                  <a:pt x="5542591" y="1484668"/>
                  <a:pt x="5542591" y="1515149"/>
                </a:cubicBezTo>
                <a:cubicBezTo>
                  <a:pt x="5542591" y="1545630"/>
                  <a:pt x="5517881" y="1570340"/>
                  <a:pt x="5487399" y="1570340"/>
                </a:cubicBezTo>
                <a:cubicBezTo>
                  <a:pt x="5456917" y="1570340"/>
                  <a:pt x="5432207" y="1545630"/>
                  <a:pt x="5432207" y="1515149"/>
                </a:cubicBezTo>
                <a:cubicBezTo>
                  <a:pt x="5432207" y="1484668"/>
                  <a:pt x="5456917" y="1459958"/>
                  <a:pt x="5487399" y="1459958"/>
                </a:cubicBezTo>
                <a:close/>
                <a:moveTo>
                  <a:pt x="5357106" y="1459958"/>
                </a:moveTo>
                <a:cubicBezTo>
                  <a:pt x="5387588" y="1459958"/>
                  <a:pt x="5412298" y="1484668"/>
                  <a:pt x="5412298" y="1515149"/>
                </a:cubicBezTo>
                <a:cubicBezTo>
                  <a:pt x="5412298" y="1545630"/>
                  <a:pt x="5387588" y="1570340"/>
                  <a:pt x="5357106" y="1570340"/>
                </a:cubicBezTo>
                <a:cubicBezTo>
                  <a:pt x="5326624" y="1570340"/>
                  <a:pt x="5301914" y="1545630"/>
                  <a:pt x="5301914" y="1515149"/>
                </a:cubicBezTo>
                <a:cubicBezTo>
                  <a:pt x="5301914" y="1484668"/>
                  <a:pt x="5326624" y="1459958"/>
                  <a:pt x="5357106" y="1459958"/>
                </a:cubicBezTo>
                <a:close/>
                <a:moveTo>
                  <a:pt x="5223473" y="1459958"/>
                </a:moveTo>
                <a:cubicBezTo>
                  <a:pt x="5253955" y="1459958"/>
                  <a:pt x="5278665" y="1484668"/>
                  <a:pt x="5278665" y="1515149"/>
                </a:cubicBezTo>
                <a:cubicBezTo>
                  <a:pt x="5278665" y="1545630"/>
                  <a:pt x="5253955" y="1570340"/>
                  <a:pt x="5223473" y="1570340"/>
                </a:cubicBezTo>
                <a:cubicBezTo>
                  <a:pt x="5192991" y="1570340"/>
                  <a:pt x="5168281" y="1545630"/>
                  <a:pt x="5168281" y="1515149"/>
                </a:cubicBezTo>
                <a:cubicBezTo>
                  <a:pt x="5168281" y="1484668"/>
                  <a:pt x="5192991" y="1459958"/>
                  <a:pt x="5223473" y="1459958"/>
                </a:cubicBezTo>
                <a:close/>
                <a:moveTo>
                  <a:pt x="5093178" y="1459958"/>
                </a:moveTo>
                <a:cubicBezTo>
                  <a:pt x="5123660" y="1459958"/>
                  <a:pt x="5148370" y="1484668"/>
                  <a:pt x="5148370" y="1515149"/>
                </a:cubicBezTo>
                <a:cubicBezTo>
                  <a:pt x="5148370" y="1545630"/>
                  <a:pt x="5123660" y="1570340"/>
                  <a:pt x="5093178" y="1570340"/>
                </a:cubicBezTo>
                <a:cubicBezTo>
                  <a:pt x="5062696" y="1570340"/>
                  <a:pt x="5037986" y="1545630"/>
                  <a:pt x="5037986" y="1515149"/>
                </a:cubicBezTo>
                <a:cubicBezTo>
                  <a:pt x="5037986" y="1484668"/>
                  <a:pt x="5062696" y="1459958"/>
                  <a:pt x="5093178" y="1459958"/>
                </a:cubicBezTo>
                <a:close/>
                <a:moveTo>
                  <a:pt x="4959542" y="1459958"/>
                </a:moveTo>
                <a:cubicBezTo>
                  <a:pt x="4990024" y="1459958"/>
                  <a:pt x="5014734" y="1484668"/>
                  <a:pt x="5014734" y="1515149"/>
                </a:cubicBezTo>
                <a:cubicBezTo>
                  <a:pt x="5014734" y="1545630"/>
                  <a:pt x="4990024" y="1570340"/>
                  <a:pt x="4959542" y="1570340"/>
                </a:cubicBezTo>
                <a:cubicBezTo>
                  <a:pt x="4929060" y="1570340"/>
                  <a:pt x="4904350" y="1545630"/>
                  <a:pt x="4904350" y="1515149"/>
                </a:cubicBezTo>
                <a:cubicBezTo>
                  <a:pt x="4904350" y="1484668"/>
                  <a:pt x="4929060" y="1459958"/>
                  <a:pt x="4959542" y="1459958"/>
                </a:cubicBezTo>
                <a:close/>
                <a:moveTo>
                  <a:pt x="4829250" y="1459958"/>
                </a:moveTo>
                <a:cubicBezTo>
                  <a:pt x="4859732" y="1459958"/>
                  <a:pt x="4884442" y="1484668"/>
                  <a:pt x="4884442" y="1515149"/>
                </a:cubicBezTo>
                <a:cubicBezTo>
                  <a:pt x="4884442" y="1545630"/>
                  <a:pt x="4859732" y="1570340"/>
                  <a:pt x="4829250" y="1570340"/>
                </a:cubicBezTo>
                <a:cubicBezTo>
                  <a:pt x="4798768" y="1570340"/>
                  <a:pt x="4774058" y="1545630"/>
                  <a:pt x="4774058" y="1515149"/>
                </a:cubicBezTo>
                <a:cubicBezTo>
                  <a:pt x="4774058" y="1484668"/>
                  <a:pt x="4798768" y="1459958"/>
                  <a:pt x="4829250" y="1459958"/>
                </a:cubicBezTo>
                <a:close/>
                <a:moveTo>
                  <a:pt x="4695614" y="1459958"/>
                </a:moveTo>
                <a:cubicBezTo>
                  <a:pt x="4726096" y="1459958"/>
                  <a:pt x="4750806" y="1484668"/>
                  <a:pt x="4750806" y="1515149"/>
                </a:cubicBezTo>
                <a:cubicBezTo>
                  <a:pt x="4750806" y="1545630"/>
                  <a:pt x="4726096" y="1570340"/>
                  <a:pt x="4695614" y="1570340"/>
                </a:cubicBezTo>
                <a:cubicBezTo>
                  <a:pt x="4665132" y="1570340"/>
                  <a:pt x="4640422" y="1545630"/>
                  <a:pt x="4640422" y="1515149"/>
                </a:cubicBezTo>
                <a:cubicBezTo>
                  <a:pt x="4640422" y="1484668"/>
                  <a:pt x="4665132" y="1459958"/>
                  <a:pt x="4695614" y="1459958"/>
                </a:cubicBezTo>
                <a:close/>
                <a:moveTo>
                  <a:pt x="4565322" y="1459958"/>
                </a:moveTo>
                <a:cubicBezTo>
                  <a:pt x="4595804" y="1459958"/>
                  <a:pt x="4620514" y="1484668"/>
                  <a:pt x="4620514" y="1515149"/>
                </a:cubicBezTo>
                <a:cubicBezTo>
                  <a:pt x="4620514" y="1545630"/>
                  <a:pt x="4595804" y="1570340"/>
                  <a:pt x="4565322" y="1570340"/>
                </a:cubicBezTo>
                <a:cubicBezTo>
                  <a:pt x="4534840" y="1570340"/>
                  <a:pt x="4510130" y="1545630"/>
                  <a:pt x="4510130" y="1515149"/>
                </a:cubicBezTo>
                <a:cubicBezTo>
                  <a:pt x="4510130" y="1484668"/>
                  <a:pt x="4534840" y="1459958"/>
                  <a:pt x="4565322" y="1459958"/>
                </a:cubicBezTo>
                <a:close/>
                <a:moveTo>
                  <a:pt x="4431687" y="1459958"/>
                </a:moveTo>
                <a:cubicBezTo>
                  <a:pt x="4462169" y="1459958"/>
                  <a:pt x="4486879" y="1484668"/>
                  <a:pt x="4486879" y="1515149"/>
                </a:cubicBezTo>
                <a:cubicBezTo>
                  <a:pt x="4486879" y="1545630"/>
                  <a:pt x="4462169" y="1570340"/>
                  <a:pt x="4431687" y="1570340"/>
                </a:cubicBezTo>
                <a:cubicBezTo>
                  <a:pt x="4401205" y="1570340"/>
                  <a:pt x="4376495" y="1545630"/>
                  <a:pt x="4376495" y="1515149"/>
                </a:cubicBezTo>
                <a:cubicBezTo>
                  <a:pt x="4376495" y="1484668"/>
                  <a:pt x="4401205" y="1459958"/>
                  <a:pt x="4431687" y="1459958"/>
                </a:cubicBezTo>
                <a:close/>
                <a:moveTo>
                  <a:pt x="3098681" y="1459958"/>
                </a:moveTo>
                <a:cubicBezTo>
                  <a:pt x="3129163" y="1459958"/>
                  <a:pt x="3153873" y="1484668"/>
                  <a:pt x="3153873" y="1515149"/>
                </a:cubicBezTo>
                <a:cubicBezTo>
                  <a:pt x="3153873" y="1545630"/>
                  <a:pt x="3129163" y="1570340"/>
                  <a:pt x="3098681" y="1570340"/>
                </a:cubicBezTo>
                <a:cubicBezTo>
                  <a:pt x="3068199" y="1570340"/>
                  <a:pt x="3043489" y="1545630"/>
                  <a:pt x="3043489" y="1515149"/>
                </a:cubicBezTo>
                <a:cubicBezTo>
                  <a:pt x="3043489" y="1484668"/>
                  <a:pt x="3068199" y="1459958"/>
                  <a:pt x="3098681" y="1459958"/>
                </a:cubicBezTo>
                <a:close/>
                <a:moveTo>
                  <a:pt x="2971729" y="1459958"/>
                </a:moveTo>
                <a:cubicBezTo>
                  <a:pt x="3002211" y="1459958"/>
                  <a:pt x="3026921" y="1484668"/>
                  <a:pt x="3026921" y="1515149"/>
                </a:cubicBezTo>
                <a:cubicBezTo>
                  <a:pt x="3026921" y="1545630"/>
                  <a:pt x="3002211" y="1570340"/>
                  <a:pt x="2971729" y="1570340"/>
                </a:cubicBezTo>
                <a:cubicBezTo>
                  <a:pt x="2941247" y="1570340"/>
                  <a:pt x="2916537" y="1545630"/>
                  <a:pt x="2916537" y="1515149"/>
                </a:cubicBezTo>
                <a:cubicBezTo>
                  <a:pt x="2916537" y="1484668"/>
                  <a:pt x="2941247" y="1459958"/>
                  <a:pt x="2971729" y="1459958"/>
                </a:cubicBezTo>
                <a:close/>
                <a:moveTo>
                  <a:pt x="2834792" y="1459958"/>
                </a:moveTo>
                <a:cubicBezTo>
                  <a:pt x="2865274" y="1459958"/>
                  <a:pt x="2889984" y="1484668"/>
                  <a:pt x="2889984" y="1515149"/>
                </a:cubicBezTo>
                <a:cubicBezTo>
                  <a:pt x="2889984" y="1545630"/>
                  <a:pt x="2865274" y="1570340"/>
                  <a:pt x="2834792" y="1570340"/>
                </a:cubicBezTo>
                <a:cubicBezTo>
                  <a:pt x="2804310" y="1570340"/>
                  <a:pt x="2779600" y="1545630"/>
                  <a:pt x="2779600" y="1515149"/>
                </a:cubicBezTo>
                <a:cubicBezTo>
                  <a:pt x="2779600" y="1484668"/>
                  <a:pt x="2804310" y="1459958"/>
                  <a:pt x="2834792" y="1459958"/>
                </a:cubicBezTo>
                <a:close/>
                <a:moveTo>
                  <a:pt x="2707839" y="1459958"/>
                </a:moveTo>
                <a:cubicBezTo>
                  <a:pt x="2738320" y="1459958"/>
                  <a:pt x="2763031" y="1484668"/>
                  <a:pt x="2763031" y="1515149"/>
                </a:cubicBezTo>
                <a:cubicBezTo>
                  <a:pt x="2763031" y="1545630"/>
                  <a:pt x="2738320" y="1570340"/>
                  <a:pt x="2707839" y="1570340"/>
                </a:cubicBezTo>
                <a:cubicBezTo>
                  <a:pt x="2677357" y="1570340"/>
                  <a:pt x="2652646" y="1545630"/>
                  <a:pt x="2652646" y="1515149"/>
                </a:cubicBezTo>
                <a:cubicBezTo>
                  <a:pt x="2652646" y="1484668"/>
                  <a:pt x="2677357" y="1459958"/>
                  <a:pt x="2707839" y="1459958"/>
                </a:cubicBezTo>
                <a:close/>
                <a:moveTo>
                  <a:pt x="2570864" y="1459958"/>
                </a:moveTo>
                <a:cubicBezTo>
                  <a:pt x="2601346" y="1459958"/>
                  <a:pt x="2626056" y="1484668"/>
                  <a:pt x="2626056" y="1515149"/>
                </a:cubicBezTo>
                <a:cubicBezTo>
                  <a:pt x="2626056" y="1545630"/>
                  <a:pt x="2601346" y="1570340"/>
                  <a:pt x="2570864" y="1570340"/>
                </a:cubicBezTo>
                <a:cubicBezTo>
                  <a:pt x="2540381" y="1570340"/>
                  <a:pt x="2515671" y="1545630"/>
                  <a:pt x="2515671" y="1515149"/>
                </a:cubicBezTo>
                <a:cubicBezTo>
                  <a:pt x="2515671" y="1484668"/>
                  <a:pt x="2540381" y="1459958"/>
                  <a:pt x="2570864" y="1459958"/>
                </a:cubicBezTo>
                <a:close/>
                <a:moveTo>
                  <a:pt x="2437228" y="1459958"/>
                </a:moveTo>
                <a:cubicBezTo>
                  <a:pt x="2467711" y="1459958"/>
                  <a:pt x="2492419" y="1484668"/>
                  <a:pt x="2492419" y="1515149"/>
                </a:cubicBezTo>
                <a:cubicBezTo>
                  <a:pt x="2492419" y="1545630"/>
                  <a:pt x="2467711" y="1570340"/>
                  <a:pt x="2437228" y="1570340"/>
                </a:cubicBezTo>
                <a:cubicBezTo>
                  <a:pt x="2406748" y="1570340"/>
                  <a:pt x="2382037" y="1545630"/>
                  <a:pt x="2382037" y="1515149"/>
                </a:cubicBezTo>
                <a:cubicBezTo>
                  <a:pt x="2382037" y="1484668"/>
                  <a:pt x="2406748" y="1459958"/>
                  <a:pt x="2437228" y="1459958"/>
                </a:cubicBezTo>
                <a:close/>
                <a:moveTo>
                  <a:pt x="2303596" y="1459958"/>
                </a:moveTo>
                <a:cubicBezTo>
                  <a:pt x="2334078" y="1459958"/>
                  <a:pt x="2358787" y="1484668"/>
                  <a:pt x="2358787" y="1515149"/>
                </a:cubicBezTo>
                <a:cubicBezTo>
                  <a:pt x="2358787" y="1545630"/>
                  <a:pt x="2334078" y="1570340"/>
                  <a:pt x="2303596" y="1570340"/>
                </a:cubicBezTo>
                <a:cubicBezTo>
                  <a:pt x="2273113" y="1570340"/>
                  <a:pt x="2248404" y="1545630"/>
                  <a:pt x="2248404" y="1515149"/>
                </a:cubicBezTo>
                <a:cubicBezTo>
                  <a:pt x="2248404" y="1484668"/>
                  <a:pt x="2273113" y="1459958"/>
                  <a:pt x="2303596" y="1459958"/>
                </a:cubicBezTo>
                <a:close/>
                <a:moveTo>
                  <a:pt x="2173305" y="1459958"/>
                </a:moveTo>
                <a:cubicBezTo>
                  <a:pt x="2203787" y="1459958"/>
                  <a:pt x="2228497" y="1484668"/>
                  <a:pt x="2228497" y="1515149"/>
                </a:cubicBezTo>
                <a:cubicBezTo>
                  <a:pt x="2228497" y="1545630"/>
                  <a:pt x="2203787" y="1570340"/>
                  <a:pt x="2173305" y="1570340"/>
                </a:cubicBezTo>
                <a:cubicBezTo>
                  <a:pt x="2142822" y="1570340"/>
                  <a:pt x="2118111" y="1545630"/>
                  <a:pt x="2118111" y="1515149"/>
                </a:cubicBezTo>
                <a:cubicBezTo>
                  <a:pt x="2118111" y="1484668"/>
                  <a:pt x="2142822" y="1459958"/>
                  <a:pt x="2173305" y="1459958"/>
                </a:cubicBezTo>
                <a:close/>
                <a:moveTo>
                  <a:pt x="2039668" y="1459958"/>
                </a:moveTo>
                <a:cubicBezTo>
                  <a:pt x="2070150" y="1459958"/>
                  <a:pt x="2094860" y="1484668"/>
                  <a:pt x="2094860" y="1515149"/>
                </a:cubicBezTo>
                <a:cubicBezTo>
                  <a:pt x="2094860" y="1545630"/>
                  <a:pt x="2070150" y="1570340"/>
                  <a:pt x="2039668" y="1570340"/>
                </a:cubicBezTo>
                <a:cubicBezTo>
                  <a:pt x="2009185" y="1570340"/>
                  <a:pt x="1984475" y="1545630"/>
                  <a:pt x="1984475" y="1515149"/>
                </a:cubicBezTo>
                <a:cubicBezTo>
                  <a:pt x="1984475" y="1484668"/>
                  <a:pt x="2009185" y="1459958"/>
                  <a:pt x="2039668" y="1459958"/>
                </a:cubicBezTo>
                <a:close/>
                <a:moveTo>
                  <a:pt x="1909371" y="1459958"/>
                </a:moveTo>
                <a:cubicBezTo>
                  <a:pt x="1939853" y="1459958"/>
                  <a:pt x="1964564" y="1484668"/>
                  <a:pt x="1964564" y="1515149"/>
                </a:cubicBezTo>
                <a:cubicBezTo>
                  <a:pt x="1964564" y="1545630"/>
                  <a:pt x="1939853" y="1570340"/>
                  <a:pt x="1909371" y="1570340"/>
                </a:cubicBezTo>
                <a:cubicBezTo>
                  <a:pt x="1878889" y="1570340"/>
                  <a:pt x="1854178" y="1545630"/>
                  <a:pt x="1854178" y="1515149"/>
                </a:cubicBezTo>
                <a:cubicBezTo>
                  <a:pt x="1854178" y="1484668"/>
                  <a:pt x="1878889" y="1459958"/>
                  <a:pt x="1909371" y="1459958"/>
                </a:cubicBezTo>
                <a:close/>
                <a:moveTo>
                  <a:pt x="1779076" y="1459958"/>
                </a:moveTo>
                <a:cubicBezTo>
                  <a:pt x="1809559" y="1459958"/>
                  <a:pt x="1834269" y="1484668"/>
                  <a:pt x="1834269" y="1515149"/>
                </a:cubicBezTo>
                <a:cubicBezTo>
                  <a:pt x="1834269" y="1545630"/>
                  <a:pt x="1809559" y="1570340"/>
                  <a:pt x="1779076" y="1570340"/>
                </a:cubicBezTo>
                <a:cubicBezTo>
                  <a:pt x="1748595" y="1570340"/>
                  <a:pt x="1723884" y="1545630"/>
                  <a:pt x="1723884" y="1515149"/>
                </a:cubicBezTo>
                <a:cubicBezTo>
                  <a:pt x="1723884" y="1484668"/>
                  <a:pt x="1748595" y="1459958"/>
                  <a:pt x="1779076" y="1459958"/>
                </a:cubicBezTo>
                <a:close/>
                <a:moveTo>
                  <a:pt x="1645440" y="1459958"/>
                </a:moveTo>
                <a:cubicBezTo>
                  <a:pt x="1675922" y="1459958"/>
                  <a:pt x="1700637" y="1484668"/>
                  <a:pt x="1700637" y="1515149"/>
                </a:cubicBezTo>
                <a:cubicBezTo>
                  <a:pt x="1700637" y="1545630"/>
                  <a:pt x="1675922" y="1570340"/>
                  <a:pt x="1645440" y="1570340"/>
                </a:cubicBezTo>
                <a:cubicBezTo>
                  <a:pt x="1614959" y="1570340"/>
                  <a:pt x="1590248" y="1545630"/>
                  <a:pt x="1590248" y="1515149"/>
                </a:cubicBezTo>
                <a:cubicBezTo>
                  <a:pt x="1590248" y="1484668"/>
                  <a:pt x="1614959" y="1459958"/>
                  <a:pt x="1645440" y="1459958"/>
                </a:cubicBezTo>
                <a:close/>
                <a:moveTo>
                  <a:pt x="1515149" y="1459958"/>
                </a:moveTo>
                <a:cubicBezTo>
                  <a:pt x="1545630" y="1459958"/>
                  <a:pt x="1570338" y="1484668"/>
                  <a:pt x="1570338" y="1515149"/>
                </a:cubicBezTo>
                <a:cubicBezTo>
                  <a:pt x="1570338" y="1545630"/>
                  <a:pt x="1545630" y="1570340"/>
                  <a:pt x="1515149" y="1570340"/>
                </a:cubicBezTo>
                <a:cubicBezTo>
                  <a:pt x="1484666" y="1570340"/>
                  <a:pt x="1459956" y="1545630"/>
                  <a:pt x="1459956" y="1515149"/>
                </a:cubicBezTo>
                <a:cubicBezTo>
                  <a:pt x="1459956" y="1484668"/>
                  <a:pt x="1484666" y="1459958"/>
                  <a:pt x="1515149" y="1459958"/>
                </a:cubicBezTo>
                <a:close/>
                <a:moveTo>
                  <a:pt x="1381511" y="1459958"/>
                </a:moveTo>
                <a:cubicBezTo>
                  <a:pt x="1411994" y="1459958"/>
                  <a:pt x="1436705" y="1484668"/>
                  <a:pt x="1436705" y="1515149"/>
                </a:cubicBezTo>
                <a:cubicBezTo>
                  <a:pt x="1436705" y="1545630"/>
                  <a:pt x="1411994" y="1570340"/>
                  <a:pt x="1381511" y="1570340"/>
                </a:cubicBezTo>
                <a:cubicBezTo>
                  <a:pt x="1351035" y="1570340"/>
                  <a:pt x="1326322" y="1545630"/>
                  <a:pt x="1326322" y="1515149"/>
                </a:cubicBezTo>
                <a:cubicBezTo>
                  <a:pt x="1326322" y="1484668"/>
                  <a:pt x="1351035" y="1459958"/>
                  <a:pt x="1381511" y="1459958"/>
                </a:cubicBezTo>
                <a:close/>
                <a:moveTo>
                  <a:pt x="1251220" y="1459958"/>
                </a:moveTo>
                <a:cubicBezTo>
                  <a:pt x="1281702" y="1459958"/>
                  <a:pt x="1306413" y="1484668"/>
                  <a:pt x="1306413" y="1515149"/>
                </a:cubicBezTo>
                <a:cubicBezTo>
                  <a:pt x="1306413" y="1545630"/>
                  <a:pt x="1281702" y="1570340"/>
                  <a:pt x="1251220" y="1570340"/>
                </a:cubicBezTo>
                <a:cubicBezTo>
                  <a:pt x="1220737" y="1570340"/>
                  <a:pt x="1196028" y="1545630"/>
                  <a:pt x="1196028" y="1515149"/>
                </a:cubicBezTo>
                <a:cubicBezTo>
                  <a:pt x="1196028" y="1484668"/>
                  <a:pt x="1220737" y="1459958"/>
                  <a:pt x="1251220" y="1459958"/>
                </a:cubicBezTo>
                <a:close/>
                <a:moveTo>
                  <a:pt x="1117583" y="1459958"/>
                </a:moveTo>
                <a:cubicBezTo>
                  <a:pt x="1148066" y="1459958"/>
                  <a:pt x="1172776" y="1484668"/>
                  <a:pt x="1172776" y="1515149"/>
                </a:cubicBezTo>
                <a:cubicBezTo>
                  <a:pt x="1172776" y="1545630"/>
                  <a:pt x="1148066" y="1570340"/>
                  <a:pt x="1117583" y="1570340"/>
                </a:cubicBezTo>
                <a:cubicBezTo>
                  <a:pt x="1087101" y="1570340"/>
                  <a:pt x="1062390" y="1545630"/>
                  <a:pt x="1062390" y="1515149"/>
                </a:cubicBezTo>
                <a:cubicBezTo>
                  <a:pt x="1062390" y="1484668"/>
                  <a:pt x="1087101" y="1459958"/>
                  <a:pt x="1117583" y="1459958"/>
                </a:cubicBezTo>
                <a:close/>
                <a:moveTo>
                  <a:pt x="980607" y="1459958"/>
                </a:moveTo>
                <a:cubicBezTo>
                  <a:pt x="1011090" y="1459958"/>
                  <a:pt x="1035800" y="1484668"/>
                  <a:pt x="1035800" y="1515149"/>
                </a:cubicBezTo>
                <a:cubicBezTo>
                  <a:pt x="1035800" y="1545630"/>
                  <a:pt x="1011090" y="1570340"/>
                  <a:pt x="980607" y="1570340"/>
                </a:cubicBezTo>
                <a:cubicBezTo>
                  <a:pt x="950125" y="1570340"/>
                  <a:pt x="925415" y="1545630"/>
                  <a:pt x="925415" y="1515149"/>
                </a:cubicBezTo>
                <a:cubicBezTo>
                  <a:pt x="925415" y="1484668"/>
                  <a:pt x="950125" y="1459958"/>
                  <a:pt x="980607" y="1459958"/>
                </a:cubicBezTo>
                <a:close/>
                <a:moveTo>
                  <a:pt x="7608849" y="1336350"/>
                </a:moveTo>
                <a:cubicBezTo>
                  <a:pt x="7639331" y="1336350"/>
                  <a:pt x="7664041" y="1361060"/>
                  <a:pt x="7664041" y="1391541"/>
                </a:cubicBezTo>
                <a:cubicBezTo>
                  <a:pt x="7664041" y="1422022"/>
                  <a:pt x="7639331" y="1446732"/>
                  <a:pt x="7608849" y="1446732"/>
                </a:cubicBezTo>
                <a:cubicBezTo>
                  <a:pt x="7578367" y="1446732"/>
                  <a:pt x="7553657" y="1422022"/>
                  <a:pt x="7553657" y="1391541"/>
                </a:cubicBezTo>
                <a:cubicBezTo>
                  <a:pt x="7553657" y="1361060"/>
                  <a:pt x="7578367" y="1336350"/>
                  <a:pt x="7608849" y="1336350"/>
                </a:cubicBezTo>
                <a:close/>
                <a:moveTo>
                  <a:pt x="7481897" y="1336350"/>
                </a:moveTo>
                <a:cubicBezTo>
                  <a:pt x="7512379" y="1336350"/>
                  <a:pt x="7537089" y="1361060"/>
                  <a:pt x="7537089" y="1391541"/>
                </a:cubicBezTo>
                <a:cubicBezTo>
                  <a:pt x="7537089" y="1422022"/>
                  <a:pt x="7512379" y="1446732"/>
                  <a:pt x="7481897" y="1446732"/>
                </a:cubicBezTo>
                <a:cubicBezTo>
                  <a:pt x="7451415" y="1446732"/>
                  <a:pt x="7426705" y="1422022"/>
                  <a:pt x="7426705" y="1391541"/>
                </a:cubicBezTo>
                <a:cubicBezTo>
                  <a:pt x="7426705" y="1361060"/>
                  <a:pt x="7451415" y="1336350"/>
                  <a:pt x="7481897" y="1336350"/>
                </a:cubicBezTo>
                <a:close/>
                <a:moveTo>
                  <a:pt x="7341579" y="1336350"/>
                </a:moveTo>
                <a:cubicBezTo>
                  <a:pt x="7372061" y="1336350"/>
                  <a:pt x="7396771" y="1361060"/>
                  <a:pt x="7396771" y="1391541"/>
                </a:cubicBezTo>
                <a:cubicBezTo>
                  <a:pt x="7396771" y="1422022"/>
                  <a:pt x="7372061" y="1446732"/>
                  <a:pt x="7341579" y="1446732"/>
                </a:cubicBezTo>
                <a:cubicBezTo>
                  <a:pt x="7311097" y="1446732"/>
                  <a:pt x="7286387" y="1422022"/>
                  <a:pt x="7286387" y="1391541"/>
                </a:cubicBezTo>
                <a:cubicBezTo>
                  <a:pt x="7286387" y="1361060"/>
                  <a:pt x="7311097" y="1336350"/>
                  <a:pt x="7341579" y="1336350"/>
                </a:cubicBezTo>
                <a:close/>
                <a:moveTo>
                  <a:pt x="7211286" y="1336350"/>
                </a:moveTo>
                <a:cubicBezTo>
                  <a:pt x="7241768" y="1336350"/>
                  <a:pt x="7266478" y="1361060"/>
                  <a:pt x="7266478" y="1391541"/>
                </a:cubicBezTo>
                <a:cubicBezTo>
                  <a:pt x="7266478" y="1422022"/>
                  <a:pt x="7241768" y="1446732"/>
                  <a:pt x="7211286" y="1446732"/>
                </a:cubicBezTo>
                <a:cubicBezTo>
                  <a:pt x="7180804" y="1446732"/>
                  <a:pt x="7156094" y="1422022"/>
                  <a:pt x="7156094" y="1391541"/>
                </a:cubicBezTo>
                <a:cubicBezTo>
                  <a:pt x="7156094" y="1361060"/>
                  <a:pt x="7180804" y="1336350"/>
                  <a:pt x="7211286" y="1336350"/>
                </a:cubicBezTo>
                <a:close/>
                <a:moveTo>
                  <a:pt x="7080993" y="1336350"/>
                </a:moveTo>
                <a:cubicBezTo>
                  <a:pt x="7111475" y="1336350"/>
                  <a:pt x="7136185" y="1361060"/>
                  <a:pt x="7136185" y="1391541"/>
                </a:cubicBezTo>
                <a:cubicBezTo>
                  <a:pt x="7136185" y="1422022"/>
                  <a:pt x="7111475" y="1446732"/>
                  <a:pt x="7080993" y="1446732"/>
                </a:cubicBezTo>
                <a:cubicBezTo>
                  <a:pt x="7050511" y="1446732"/>
                  <a:pt x="7025801" y="1422022"/>
                  <a:pt x="7025801" y="1391541"/>
                </a:cubicBezTo>
                <a:cubicBezTo>
                  <a:pt x="7025801" y="1361060"/>
                  <a:pt x="7050511" y="1336350"/>
                  <a:pt x="7080993" y="1336350"/>
                </a:cubicBezTo>
                <a:close/>
                <a:moveTo>
                  <a:pt x="6947357" y="1336350"/>
                </a:moveTo>
                <a:cubicBezTo>
                  <a:pt x="6977839" y="1336350"/>
                  <a:pt x="7002549" y="1361060"/>
                  <a:pt x="7002549" y="1391541"/>
                </a:cubicBezTo>
                <a:cubicBezTo>
                  <a:pt x="7002549" y="1422022"/>
                  <a:pt x="6977839" y="1446732"/>
                  <a:pt x="6947357" y="1446732"/>
                </a:cubicBezTo>
                <a:cubicBezTo>
                  <a:pt x="6916875" y="1446732"/>
                  <a:pt x="6892165" y="1422022"/>
                  <a:pt x="6892165" y="1391541"/>
                </a:cubicBezTo>
                <a:cubicBezTo>
                  <a:pt x="6892165" y="1361060"/>
                  <a:pt x="6916875" y="1336350"/>
                  <a:pt x="6947357" y="1336350"/>
                </a:cubicBezTo>
                <a:close/>
                <a:moveTo>
                  <a:pt x="6817064" y="1336350"/>
                </a:moveTo>
                <a:cubicBezTo>
                  <a:pt x="6847546" y="1336350"/>
                  <a:pt x="6872256" y="1361060"/>
                  <a:pt x="6872256" y="1391541"/>
                </a:cubicBezTo>
                <a:cubicBezTo>
                  <a:pt x="6872256" y="1422022"/>
                  <a:pt x="6847546" y="1446732"/>
                  <a:pt x="6817064" y="1446732"/>
                </a:cubicBezTo>
                <a:cubicBezTo>
                  <a:pt x="6786582" y="1446732"/>
                  <a:pt x="6761872" y="1422022"/>
                  <a:pt x="6761872" y="1391541"/>
                </a:cubicBezTo>
                <a:cubicBezTo>
                  <a:pt x="6761872" y="1361060"/>
                  <a:pt x="6786582" y="1336350"/>
                  <a:pt x="6817064" y="1336350"/>
                </a:cubicBezTo>
                <a:close/>
                <a:moveTo>
                  <a:pt x="6683431" y="1336350"/>
                </a:moveTo>
                <a:cubicBezTo>
                  <a:pt x="6713913" y="1336350"/>
                  <a:pt x="6738623" y="1361060"/>
                  <a:pt x="6738623" y="1391541"/>
                </a:cubicBezTo>
                <a:cubicBezTo>
                  <a:pt x="6738623" y="1422022"/>
                  <a:pt x="6713913" y="1446732"/>
                  <a:pt x="6683431" y="1446732"/>
                </a:cubicBezTo>
                <a:cubicBezTo>
                  <a:pt x="6652949" y="1446732"/>
                  <a:pt x="6628239" y="1422022"/>
                  <a:pt x="6628239" y="1391541"/>
                </a:cubicBezTo>
                <a:cubicBezTo>
                  <a:pt x="6628239" y="1361060"/>
                  <a:pt x="6652949" y="1336350"/>
                  <a:pt x="6683431" y="1336350"/>
                </a:cubicBezTo>
                <a:close/>
                <a:moveTo>
                  <a:pt x="6553137" y="1336350"/>
                </a:moveTo>
                <a:cubicBezTo>
                  <a:pt x="6583619" y="1336350"/>
                  <a:pt x="6608329" y="1361060"/>
                  <a:pt x="6608329" y="1391541"/>
                </a:cubicBezTo>
                <a:cubicBezTo>
                  <a:pt x="6608329" y="1422022"/>
                  <a:pt x="6583619" y="1446732"/>
                  <a:pt x="6553137" y="1446732"/>
                </a:cubicBezTo>
                <a:cubicBezTo>
                  <a:pt x="6522655" y="1446732"/>
                  <a:pt x="6497945" y="1422022"/>
                  <a:pt x="6497945" y="1391541"/>
                </a:cubicBezTo>
                <a:cubicBezTo>
                  <a:pt x="6497945" y="1361060"/>
                  <a:pt x="6522655" y="1336350"/>
                  <a:pt x="6553137" y="1336350"/>
                </a:cubicBezTo>
                <a:close/>
                <a:moveTo>
                  <a:pt x="6419502" y="1336350"/>
                </a:moveTo>
                <a:cubicBezTo>
                  <a:pt x="6449984" y="1336350"/>
                  <a:pt x="6474694" y="1361060"/>
                  <a:pt x="6474694" y="1391541"/>
                </a:cubicBezTo>
                <a:cubicBezTo>
                  <a:pt x="6474694" y="1422022"/>
                  <a:pt x="6449984" y="1446732"/>
                  <a:pt x="6419502" y="1446732"/>
                </a:cubicBezTo>
                <a:cubicBezTo>
                  <a:pt x="6389020" y="1446732"/>
                  <a:pt x="6364310" y="1422022"/>
                  <a:pt x="6364310" y="1391541"/>
                </a:cubicBezTo>
                <a:cubicBezTo>
                  <a:pt x="6364310" y="1361060"/>
                  <a:pt x="6389020" y="1336350"/>
                  <a:pt x="6419502" y="1336350"/>
                </a:cubicBezTo>
                <a:close/>
                <a:moveTo>
                  <a:pt x="6289207" y="1336350"/>
                </a:moveTo>
                <a:cubicBezTo>
                  <a:pt x="6319689" y="1336350"/>
                  <a:pt x="6344399" y="1361060"/>
                  <a:pt x="6344399" y="1391541"/>
                </a:cubicBezTo>
                <a:cubicBezTo>
                  <a:pt x="6344399" y="1422022"/>
                  <a:pt x="6319689" y="1446732"/>
                  <a:pt x="6289207" y="1446732"/>
                </a:cubicBezTo>
                <a:cubicBezTo>
                  <a:pt x="6258725" y="1446732"/>
                  <a:pt x="6234015" y="1422022"/>
                  <a:pt x="6234015" y="1391541"/>
                </a:cubicBezTo>
                <a:cubicBezTo>
                  <a:pt x="6234015" y="1361060"/>
                  <a:pt x="6258725" y="1336350"/>
                  <a:pt x="6289207" y="1336350"/>
                </a:cubicBezTo>
                <a:close/>
                <a:moveTo>
                  <a:pt x="6155573" y="1336350"/>
                </a:moveTo>
                <a:cubicBezTo>
                  <a:pt x="6186055" y="1336350"/>
                  <a:pt x="6210765" y="1361060"/>
                  <a:pt x="6210765" y="1391541"/>
                </a:cubicBezTo>
                <a:cubicBezTo>
                  <a:pt x="6210765" y="1422022"/>
                  <a:pt x="6186055" y="1446732"/>
                  <a:pt x="6155573" y="1446732"/>
                </a:cubicBezTo>
                <a:cubicBezTo>
                  <a:pt x="6125091" y="1446732"/>
                  <a:pt x="6100381" y="1422022"/>
                  <a:pt x="6100381" y="1391541"/>
                </a:cubicBezTo>
                <a:cubicBezTo>
                  <a:pt x="6100381" y="1361060"/>
                  <a:pt x="6125091" y="1336350"/>
                  <a:pt x="6155573" y="1336350"/>
                </a:cubicBezTo>
                <a:close/>
                <a:moveTo>
                  <a:pt x="6021939" y="1336350"/>
                </a:moveTo>
                <a:cubicBezTo>
                  <a:pt x="6052421" y="1336350"/>
                  <a:pt x="6077131" y="1361060"/>
                  <a:pt x="6077131" y="1391541"/>
                </a:cubicBezTo>
                <a:cubicBezTo>
                  <a:pt x="6077131" y="1422022"/>
                  <a:pt x="6052421" y="1446732"/>
                  <a:pt x="6021939" y="1446732"/>
                </a:cubicBezTo>
                <a:cubicBezTo>
                  <a:pt x="5991457" y="1446732"/>
                  <a:pt x="5966747" y="1422022"/>
                  <a:pt x="5966747" y="1391541"/>
                </a:cubicBezTo>
                <a:cubicBezTo>
                  <a:pt x="5966747" y="1361060"/>
                  <a:pt x="5991457" y="1336350"/>
                  <a:pt x="6021939" y="1336350"/>
                </a:cubicBezTo>
                <a:close/>
                <a:moveTo>
                  <a:pt x="5884964" y="1336350"/>
                </a:moveTo>
                <a:cubicBezTo>
                  <a:pt x="5915446" y="1336350"/>
                  <a:pt x="5940156" y="1361060"/>
                  <a:pt x="5940156" y="1391541"/>
                </a:cubicBezTo>
                <a:cubicBezTo>
                  <a:pt x="5940156" y="1422022"/>
                  <a:pt x="5915446" y="1446732"/>
                  <a:pt x="5884964" y="1446732"/>
                </a:cubicBezTo>
                <a:cubicBezTo>
                  <a:pt x="5854482" y="1446732"/>
                  <a:pt x="5829772" y="1422022"/>
                  <a:pt x="5829772" y="1391541"/>
                </a:cubicBezTo>
                <a:cubicBezTo>
                  <a:pt x="5829772" y="1361060"/>
                  <a:pt x="5854482" y="1336350"/>
                  <a:pt x="5884964" y="1336350"/>
                </a:cubicBezTo>
                <a:close/>
                <a:moveTo>
                  <a:pt x="5754668" y="1336350"/>
                </a:moveTo>
                <a:cubicBezTo>
                  <a:pt x="5785150" y="1336350"/>
                  <a:pt x="5809860" y="1361060"/>
                  <a:pt x="5809860" y="1391541"/>
                </a:cubicBezTo>
                <a:cubicBezTo>
                  <a:pt x="5809860" y="1422022"/>
                  <a:pt x="5785150" y="1446732"/>
                  <a:pt x="5754668" y="1446732"/>
                </a:cubicBezTo>
                <a:cubicBezTo>
                  <a:pt x="5724186" y="1446732"/>
                  <a:pt x="5699476" y="1422022"/>
                  <a:pt x="5699476" y="1391541"/>
                </a:cubicBezTo>
                <a:cubicBezTo>
                  <a:pt x="5699476" y="1361060"/>
                  <a:pt x="5724186" y="1336350"/>
                  <a:pt x="5754668" y="1336350"/>
                </a:cubicBezTo>
                <a:close/>
                <a:moveTo>
                  <a:pt x="5621035" y="1336350"/>
                </a:moveTo>
                <a:cubicBezTo>
                  <a:pt x="5651517" y="1336350"/>
                  <a:pt x="5676227" y="1361060"/>
                  <a:pt x="5676227" y="1391541"/>
                </a:cubicBezTo>
                <a:cubicBezTo>
                  <a:pt x="5676227" y="1422022"/>
                  <a:pt x="5651517" y="1446732"/>
                  <a:pt x="5621035" y="1446732"/>
                </a:cubicBezTo>
                <a:cubicBezTo>
                  <a:pt x="5590553" y="1446732"/>
                  <a:pt x="5565843" y="1422022"/>
                  <a:pt x="5565843" y="1391541"/>
                </a:cubicBezTo>
                <a:cubicBezTo>
                  <a:pt x="5565843" y="1361060"/>
                  <a:pt x="5590553" y="1336350"/>
                  <a:pt x="5621035" y="1336350"/>
                </a:cubicBezTo>
                <a:close/>
                <a:moveTo>
                  <a:pt x="5487399" y="1336350"/>
                </a:moveTo>
                <a:cubicBezTo>
                  <a:pt x="5517881" y="1336350"/>
                  <a:pt x="5542591" y="1361060"/>
                  <a:pt x="5542591" y="1391541"/>
                </a:cubicBezTo>
                <a:cubicBezTo>
                  <a:pt x="5542591" y="1422022"/>
                  <a:pt x="5517881" y="1446732"/>
                  <a:pt x="5487399" y="1446732"/>
                </a:cubicBezTo>
                <a:cubicBezTo>
                  <a:pt x="5456917" y="1446732"/>
                  <a:pt x="5432207" y="1422022"/>
                  <a:pt x="5432207" y="1391541"/>
                </a:cubicBezTo>
                <a:cubicBezTo>
                  <a:pt x="5432207" y="1361060"/>
                  <a:pt x="5456917" y="1336350"/>
                  <a:pt x="5487399" y="1336350"/>
                </a:cubicBezTo>
                <a:close/>
                <a:moveTo>
                  <a:pt x="5357106" y="1336350"/>
                </a:moveTo>
                <a:cubicBezTo>
                  <a:pt x="5387588" y="1336350"/>
                  <a:pt x="5412298" y="1361060"/>
                  <a:pt x="5412298" y="1391541"/>
                </a:cubicBezTo>
                <a:cubicBezTo>
                  <a:pt x="5412298" y="1422022"/>
                  <a:pt x="5387588" y="1446732"/>
                  <a:pt x="5357106" y="1446732"/>
                </a:cubicBezTo>
                <a:cubicBezTo>
                  <a:pt x="5326624" y="1446732"/>
                  <a:pt x="5301914" y="1422022"/>
                  <a:pt x="5301914" y="1391541"/>
                </a:cubicBezTo>
                <a:cubicBezTo>
                  <a:pt x="5301914" y="1361060"/>
                  <a:pt x="5326624" y="1336350"/>
                  <a:pt x="5357106" y="1336350"/>
                </a:cubicBezTo>
                <a:close/>
                <a:moveTo>
                  <a:pt x="4959543" y="1336350"/>
                </a:moveTo>
                <a:cubicBezTo>
                  <a:pt x="4990025" y="1336350"/>
                  <a:pt x="5014735" y="1361060"/>
                  <a:pt x="5014735" y="1391541"/>
                </a:cubicBezTo>
                <a:cubicBezTo>
                  <a:pt x="5014735" y="1422022"/>
                  <a:pt x="4990025" y="1446732"/>
                  <a:pt x="4959543" y="1446732"/>
                </a:cubicBezTo>
                <a:cubicBezTo>
                  <a:pt x="4929061" y="1446732"/>
                  <a:pt x="4904351" y="1422022"/>
                  <a:pt x="4904351" y="1391541"/>
                </a:cubicBezTo>
                <a:cubicBezTo>
                  <a:pt x="4904351" y="1361060"/>
                  <a:pt x="4929061" y="1336350"/>
                  <a:pt x="4959543" y="1336350"/>
                </a:cubicBezTo>
                <a:close/>
                <a:moveTo>
                  <a:pt x="4565322" y="1336350"/>
                </a:moveTo>
                <a:cubicBezTo>
                  <a:pt x="4595804" y="1336350"/>
                  <a:pt x="4620514" y="1361060"/>
                  <a:pt x="4620514" y="1391541"/>
                </a:cubicBezTo>
                <a:cubicBezTo>
                  <a:pt x="4620514" y="1422022"/>
                  <a:pt x="4595804" y="1446732"/>
                  <a:pt x="4565322" y="1446732"/>
                </a:cubicBezTo>
                <a:cubicBezTo>
                  <a:pt x="4534840" y="1446732"/>
                  <a:pt x="4510130" y="1422022"/>
                  <a:pt x="4510130" y="1391541"/>
                </a:cubicBezTo>
                <a:cubicBezTo>
                  <a:pt x="4510130" y="1361060"/>
                  <a:pt x="4534840" y="1336350"/>
                  <a:pt x="4565322" y="1336350"/>
                </a:cubicBezTo>
                <a:close/>
                <a:moveTo>
                  <a:pt x="2971729" y="1336350"/>
                </a:moveTo>
                <a:cubicBezTo>
                  <a:pt x="3002211" y="1336350"/>
                  <a:pt x="3026921" y="1361060"/>
                  <a:pt x="3026921" y="1391541"/>
                </a:cubicBezTo>
                <a:cubicBezTo>
                  <a:pt x="3026921" y="1422022"/>
                  <a:pt x="3002211" y="1446732"/>
                  <a:pt x="2971729" y="1446732"/>
                </a:cubicBezTo>
                <a:cubicBezTo>
                  <a:pt x="2941247" y="1446732"/>
                  <a:pt x="2916537" y="1422022"/>
                  <a:pt x="2916537" y="1391541"/>
                </a:cubicBezTo>
                <a:cubicBezTo>
                  <a:pt x="2916537" y="1361060"/>
                  <a:pt x="2941247" y="1336350"/>
                  <a:pt x="2971729" y="1336350"/>
                </a:cubicBezTo>
                <a:close/>
                <a:moveTo>
                  <a:pt x="2834801" y="1336350"/>
                </a:moveTo>
                <a:cubicBezTo>
                  <a:pt x="2865283" y="1336350"/>
                  <a:pt x="2889994" y="1361060"/>
                  <a:pt x="2889994" y="1391541"/>
                </a:cubicBezTo>
                <a:cubicBezTo>
                  <a:pt x="2889994" y="1422022"/>
                  <a:pt x="2865283" y="1446732"/>
                  <a:pt x="2834801" y="1446732"/>
                </a:cubicBezTo>
                <a:cubicBezTo>
                  <a:pt x="2804320" y="1446732"/>
                  <a:pt x="2779610" y="1422022"/>
                  <a:pt x="2779610" y="1391541"/>
                </a:cubicBezTo>
                <a:cubicBezTo>
                  <a:pt x="2779610" y="1361060"/>
                  <a:pt x="2804320" y="1336350"/>
                  <a:pt x="2834801" y="1336350"/>
                </a:cubicBezTo>
                <a:close/>
                <a:moveTo>
                  <a:pt x="2707848" y="1336350"/>
                </a:moveTo>
                <a:cubicBezTo>
                  <a:pt x="2738330" y="1336350"/>
                  <a:pt x="2763042" y="1361060"/>
                  <a:pt x="2763042" y="1391541"/>
                </a:cubicBezTo>
                <a:cubicBezTo>
                  <a:pt x="2763042" y="1422022"/>
                  <a:pt x="2738330" y="1446732"/>
                  <a:pt x="2707848" y="1446732"/>
                </a:cubicBezTo>
                <a:cubicBezTo>
                  <a:pt x="2677367" y="1446732"/>
                  <a:pt x="2652656" y="1422022"/>
                  <a:pt x="2652656" y="1391541"/>
                </a:cubicBezTo>
                <a:cubicBezTo>
                  <a:pt x="2652656" y="1361060"/>
                  <a:pt x="2677367" y="1336350"/>
                  <a:pt x="2707848" y="1336350"/>
                </a:cubicBezTo>
                <a:close/>
                <a:moveTo>
                  <a:pt x="2570875" y="1336350"/>
                </a:moveTo>
                <a:cubicBezTo>
                  <a:pt x="2601357" y="1336350"/>
                  <a:pt x="2626067" y="1361060"/>
                  <a:pt x="2626067" y="1391541"/>
                </a:cubicBezTo>
                <a:cubicBezTo>
                  <a:pt x="2626067" y="1422022"/>
                  <a:pt x="2601357" y="1446732"/>
                  <a:pt x="2570875" y="1446732"/>
                </a:cubicBezTo>
                <a:cubicBezTo>
                  <a:pt x="2540392" y="1446732"/>
                  <a:pt x="2515683" y="1422022"/>
                  <a:pt x="2515683" y="1391541"/>
                </a:cubicBezTo>
                <a:cubicBezTo>
                  <a:pt x="2515683" y="1361060"/>
                  <a:pt x="2540392" y="1336350"/>
                  <a:pt x="2570875" y="1336350"/>
                </a:cubicBezTo>
                <a:close/>
                <a:moveTo>
                  <a:pt x="2173314" y="1336350"/>
                </a:moveTo>
                <a:cubicBezTo>
                  <a:pt x="2203797" y="1336350"/>
                  <a:pt x="2228507" y="1361060"/>
                  <a:pt x="2228507" y="1391541"/>
                </a:cubicBezTo>
                <a:cubicBezTo>
                  <a:pt x="2228507" y="1422022"/>
                  <a:pt x="2203797" y="1446732"/>
                  <a:pt x="2173314" y="1446732"/>
                </a:cubicBezTo>
                <a:cubicBezTo>
                  <a:pt x="2142832" y="1446732"/>
                  <a:pt x="2118122" y="1422022"/>
                  <a:pt x="2118122" y="1391541"/>
                </a:cubicBezTo>
                <a:cubicBezTo>
                  <a:pt x="2118122" y="1361060"/>
                  <a:pt x="2142832" y="1336350"/>
                  <a:pt x="2173314" y="1336350"/>
                </a:cubicBezTo>
                <a:close/>
                <a:moveTo>
                  <a:pt x="2039678" y="1336350"/>
                </a:moveTo>
                <a:cubicBezTo>
                  <a:pt x="2070160" y="1336350"/>
                  <a:pt x="2094870" y="1361060"/>
                  <a:pt x="2094870" y="1391541"/>
                </a:cubicBezTo>
                <a:cubicBezTo>
                  <a:pt x="2094870" y="1422022"/>
                  <a:pt x="2070160" y="1446732"/>
                  <a:pt x="2039678" y="1446732"/>
                </a:cubicBezTo>
                <a:cubicBezTo>
                  <a:pt x="2009195" y="1446732"/>
                  <a:pt x="1984484" y="1422022"/>
                  <a:pt x="1984484" y="1391541"/>
                </a:cubicBezTo>
                <a:cubicBezTo>
                  <a:pt x="1984484" y="1361060"/>
                  <a:pt x="2009195" y="1336350"/>
                  <a:pt x="2039678" y="1336350"/>
                </a:cubicBezTo>
                <a:close/>
                <a:moveTo>
                  <a:pt x="1909381" y="1336350"/>
                </a:moveTo>
                <a:cubicBezTo>
                  <a:pt x="1939864" y="1336350"/>
                  <a:pt x="1964575" y="1361060"/>
                  <a:pt x="1964575" y="1391541"/>
                </a:cubicBezTo>
                <a:cubicBezTo>
                  <a:pt x="1964575" y="1422022"/>
                  <a:pt x="1939864" y="1446732"/>
                  <a:pt x="1909381" y="1446732"/>
                </a:cubicBezTo>
                <a:cubicBezTo>
                  <a:pt x="1878899" y="1446732"/>
                  <a:pt x="1854188" y="1422022"/>
                  <a:pt x="1854188" y="1391541"/>
                </a:cubicBezTo>
                <a:cubicBezTo>
                  <a:pt x="1854188" y="1361060"/>
                  <a:pt x="1878899" y="1336350"/>
                  <a:pt x="1909381" y="1336350"/>
                </a:cubicBezTo>
                <a:close/>
                <a:moveTo>
                  <a:pt x="1779086" y="1336350"/>
                </a:moveTo>
                <a:cubicBezTo>
                  <a:pt x="1809568" y="1336350"/>
                  <a:pt x="1834278" y="1361060"/>
                  <a:pt x="1834278" y="1391541"/>
                </a:cubicBezTo>
                <a:cubicBezTo>
                  <a:pt x="1834278" y="1422022"/>
                  <a:pt x="1809568" y="1446732"/>
                  <a:pt x="1779086" y="1446732"/>
                </a:cubicBezTo>
                <a:cubicBezTo>
                  <a:pt x="1748603" y="1446732"/>
                  <a:pt x="1723892" y="1422022"/>
                  <a:pt x="1723892" y="1391541"/>
                </a:cubicBezTo>
                <a:cubicBezTo>
                  <a:pt x="1723892" y="1361060"/>
                  <a:pt x="1748603" y="1336350"/>
                  <a:pt x="1779086" y="1336350"/>
                </a:cubicBezTo>
                <a:close/>
                <a:moveTo>
                  <a:pt x="1645448" y="1336350"/>
                </a:moveTo>
                <a:cubicBezTo>
                  <a:pt x="1675933" y="1336350"/>
                  <a:pt x="1700644" y="1361060"/>
                  <a:pt x="1700644" y="1391541"/>
                </a:cubicBezTo>
                <a:cubicBezTo>
                  <a:pt x="1700644" y="1422022"/>
                  <a:pt x="1675933" y="1446732"/>
                  <a:pt x="1645448" y="1446732"/>
                </a:cubicBezTo>
                <a:cubicBezTo>
                  <a:pt x="1614967" y="1446732"/>
                  <a:pt x="1590256" y="1422022"/>
                  <a:pt x="1590256" y="1391541"/>
                </a:cubicBezTo>
                <a:cubicBezTo>
                  <a:pt x="1590256" y="1361060"/>
                  <a:pt x="1614967" y="1336350"/>
                  <a:pt x="1645448" y="1336350"/>
                </a:cubicBezTo>
                <a:close/>
                <a:moveTo>
                  <a:pt x="1515160" y="1336350"/>
                </a:moveTo>
                <a:cubicBezTo>
                  <a:pt x="1545636" y="1336350"/>
                  <a:pt x="1570346" y="1361060"/>
                  <a:pt x="1570346" y="1391541"/>
                </a:cubicBezTo>
                <a:cubicBezTo>
                  <a:pt x="1570346" y="1422022"/>
                  <a:pt x="1545636" y="1446732"/>
                  <a:pt x="1515160" y="1446732"/>
                </a:cubicBezTo>
                <a:cubicBezTo>
                  <a:pt x="1484676" y="1446732"/>
                  <a:pt x="1459963" y="1422022"/>
                  <a:pt x="1459963" y="1391541"/>
                </a:cubicBezTo>
                <a:cubicBezTo>
                  <a:pt x="1459963" y="1361060"/>
                  <a:pt x="1484676" y="1336350"/>
                  <a:pt x="1515160" y="1336350"/>
                </a:cubicBezTo>
                <a:close/>
                <a:moveTo>
                  <a:pt x="1381522" y="1336350"/>
                </a:moveTo>
                <a:cubicBezTo>
                  <a:pt x="1412004" y="1336350"/>
                  <a:pt x="1436714" y="1361060"/>
                  <a:pt x="1436714" y="1391541"/>
                </a:cubicBezTo>
                <a:cubicBezTo>
                  <a:pt x="1436714" y="1422022"/>
                  <a:pt x="1412004" y="1446732"/>
                  <a:pt x="1381522" y="1446732"/>
                </a:cubicBezTo>
                <a:cubicBezTo>
                  <a:pt x="1351043" y="1446732"/>
                  <a:pt x="1326330" y="1422022"/>
                  <a:pt x="1326330" y="1391541"/>
                </a:cubicBezTo>
                <a:cubicBezTo>
                  <a:pt x="1326330" y="1361060"/>
                  <a:pt x="1351043" y="1336350"/>
                  <a:pt x="1381522" y="1336350"/>
                </a:cubicBezTo>
                <a:close/>
                <a:moveTo>
                  <a:pt x="1251229" y="1336350"/>
                </a:moveTo>
                <a:cubicBezTo>
                  <a:pt x="1281711" y="1336350"/>
                  <a:pt x="1306421" y="1361060"/>
                  <a:pt x="1306421" y="1391541"/>
                </a:cubicBezTo>
                <a:cubicBezTo>
                  <a:pt x="1306421" y="1422022"/>
                  <a:pt x="1281711" y="1446732"/>
                  <a:pt x="1251229" y="1446732"/>
                </a:cubicBezTo>
                <a:cubicBezTo>
                  <a:pt x="1220747" y="1446732"/>
                  <a:pt x="1196037" y="1422022"/>
                  <a:pt x="1196037" y="1391541"/>
                </a:cubicBezTo>
                <a:cubicBezTo>
                  <a:pt x="1196037" y="1361060"/>
                  <a:pt x="1220747" y="1336350"/>
                  <a:pt x="1251229" y="1336350"/>
                </a:cubicBezTo>
                <a:close/>
                <a:moveTo>
                  <a:pt x="1117592" y="1336350"/>
                </a:moveTo>
                <a:cubicBezTo>
                  <a:pt x="1148075" y="1336350"/>
                  <a:pt x="1172785" y="1361060"/>
                  <a:pt x="1172785" y="1391541"/>
                </a:cubicBezTo>
                <a:cubicBezTo>
                  <a:pt x="1172785" y="1422022"/>
                  <a:pt x="1148075" y="1446732"/>
                  <a:pt x="1117592" y="1446732"/>
                </a:cubicBezTo>
                <a:cubicBezTo>
                  <a:pt x="1087110" y="1446732"/>
                  <a:pt x="1062400" y="1422022"/>
                  <a:pt x="1062400" y="1391541"/>
                </a:cubicBezTo>
                <a:cubicBezTo>
                  <a:pt x="1062400" y="1361060"/>
                  <a:pt x="1087110" y="1336350"/>
                  <a:pt x="1117592" y="1336350"/>
                </a:cubicBezTo>
                <a:close/>
                <a:moveTo>
                  <a:pt x="980615" y="1336350"/>
                </a:moveTo>
                <a:cubicBezTo>
                  <a:pt x="1011098" y="1336350"/>
                  <a:pt x="1035808" y="1361060"/>
                  <a:pt x="1035808" y="1391541"/>
                </a:cubicBezTo>
                <a:cubicBezTo>
                  <a:pt x="1035808" y="1422022"/>
                  <a:pt x="1011098" y="1446732"/>
                  <a:pt x="980615" y="1446732"/>
                </a:cubicBezTo>
                <a:cubicBezTo>
                  <a:pt x="950133" y="1446732"/>
                  <a:pt x="925422" y="1422022"/>
                  <a:pt x="925422" y="1391541"/>
                </a:cubicBezTo>
                <a:cubicBezTo>
                  <a:pt x="925422" y="1361060"/>
                  <a:pt x="950133" y="1336350"/>
                  <a:pt x="980615" y="1336350"/>
                </a:cubicBezTo>
                <a:close/>
                <a:moveTo>
                  <a:pt x="9199101" y="1336348"/>
                </a:moveTo>
                <a:cubicBezTo>
                  <a:pt x="9229583" y="1336348"/>
                  <a:pt x="9254293" y="1361058"/>
                  <a:pt x="9254293" y="1391539"/>
                </a:cubicBezTo>
                <a:cubicBezTo>
                  <a:pt x="9254293" y="1422020"/>
                  <a:pt x="9229583" y="1446730"/>
                  <a:pt x="9199101" y="1446730"/>
                </a:cubicBezTo>
                <a:cubicBezTo>
                  <a:pt x="9168619" y="1446730"/>
                  <a:pt x="9143909" y="1422020"/>
                  <a:pt x="9143909" y="1391539"/>
                </a:cubicBezTo>
                <a:cubicBezTo>
                  <a:pt x="9143909" y="1361058"/>
                  <a:pt x="9168619" y="1336348"/>
                  <a:pt x="9199101" y="1336348"/>
                </a:cubicBezTo>
                <a:close/>
                <a:moveTo>
                  <a:pt x="9068807" y="1336348"/>
                </a:moveTo>
                <a:cubicBezTo>
                  <a:pt x="9099289" y="1336348"/>
                  <a:pt x="9123999" y="1361058"/>
                  <a:pt x="9123999" y="1391539"/>
                </a:cubicBezTo>
                <a:cubicBezTo>
                  <a:pt x="9123999" y="1422020"/>
                  <a:pt x="9099289" y="1446730"/>
                  <a:pt x="9068807" y="1446730"/>
                </a:cubicBezTo>
                <a:cubicBezTo>
                  <a:pt x="9038325" y="1446730"/>
                  <a:pt x="9013615" y="1422020"/>
                  <a:pt x="9013615" y="1391539"/>
                </a:cubicBezTo>
                <a:cubicBezTo>
                  <a:pt x="9013615" y="1361058"/>
                  <a:pt x="9038325" y="1336348"/>
                  <a:pt x="9068807" y="1336348"/>
                </a:cubicBezTo>
                <a:close/>
                <a:moveTo>
                  <a:pt x="8407316" y="1336348"/>
                </a:moveTo>
                <a:cubicBezTo>
                  <a:pt x="8437798" y="1336348"/>
                  <a:pt x="8462508" y="1361058"/>
                  <a:pt x="8462508" y="1391539"/>
                </a:cubicBezTo>
                <a:cubicBezTo>
                  <a:pt x="8462508" y="1422020"/>
                  <a:pt x="8437798" y="1446730"/>
                  <a:pt x="8407316" y="1446730"/>
                </a:cubicBezTo>
                <a:cubicBezTo>
                  <a:pt x="8376834" y="1446730"/>
                  <a:pt x="8352124" y="1422020"/>
                  <a:pt x="8352124" y="1391539"/>
                </a:cubicBezTo>
                <a:cubicBezTo>
                  <a:pt x="8352124" y="1361058"/>
                  <a:pt x="8376834" y="1336348"/>
                  <a:pt x="8407316" y="1336348"/>
                </a:cubicBezTo>
                <a:close/>
                <a:moveTo>
                  <a:pt x="8273682" y="1336348"/>
                </a:moveTo>
                <a:cubicBezTo>
                  <a:pt x="8304164" y="1336348"/>
                  <a:pt x="8328874" y="1361058"/>
                  <a:pt x="8328874" y="1391539"/>
                </a:cubicBezTo>
                <a:cubicBezTo>
                  <a:pt x="8328874" y="1422020"/>
                  <a:pt x="8304164" y="1446730"/>
                  <a:pt x="8273682" y="1446730"/>
                </a:cubicBezTo>
                <a:cubicBezTo>
                  <a:pt x="8243200" y="1446730"/>
                  <a:pt x="8218490" y="1422020"/>
                  <a:pt x="8218490" y="1391539"/>
                </a:cubicBezTo>
                <a:cubicBezTo>
                  <a:pt x="8218490" y="1361058"/>
                  <a:pt x="8243200" y="1336348"/>
                  <a:pt x="8273682" y="1336348"/>
                </a:cubicBezTo>
                <a:close/>
                <a:moveTo>
                  <a:pt x="8143388" y="1336348"/>
                </a:moveTo>
                <a:cubicBezTo>
                  <a:pt x="8173870" y="1336348"/>
                  <a:pt x="8198580" y="1361058"/>
                  <a:pt x="8198580" y="1391539"/>
                </a:cubicBezTo>
                <a:cubicBezTo>
                  <a:pt x="8198580" y="1422020"/>
                  <a:pt x="8173870" y="1446730"/>
                  <a:pt x="8143388" y="1446730"/>
                </a:cubicBezTo>
                <a:cubicBezTo>
                  <a:pt x="8112906" y="1446730"/>
                  <a:pt x="8088196" y="1422020"/>
                  <a:pt x="8088196" y="1391539"/>
                </a:cubicBezTo>
                <a:cubicBezTo>
                  <a:pt x="8088196" y="1361058"/>
                  <a:pt x="8112906" y="1336348"/>
                  <a:pt x="8143388" y="1336348"/>
                </a:cubicBezTo>
                <a:close/>
                <a:moveTo>
                  <a:pt x="8009753" y="1336348"/>
                </a:moveTo>
                <a:cubicBezTo>
                  <a:pt x="8040235" y="1336348"/>
                  <a:pt x="8064945" y="1361058"/>
                  <a:pt x="8064945" y="1391539"/>
                </a:cubicBezTo>
                <a:cubicBezTo>
                  <a:pt x="8064945" y="1422020"/>
                  <a:pt x="8040235" y="1446730"/>
                  <a:pt x="8009753" y="1446730"/>
                </a:cubicBezTo>
                <a:cubicBezTo>
                  <a:pt x="7979271" y="1446730"/>
                  <a:pt x="7954561" y="1422020"/>
                  <a:pt x="7954561" y="1391539"/>
                </a:cubicBezTo>
                <a:cubicBezTo>
                  <a:pt x="7954561" y="1361058"/>
                  <a:pt x="7979271" y="1336348"/>
                  <a:pt x="8009753" y="1336348"/>
                </a:cubicBezTo>
                <a:close/>
                <a:moveTo>
                  <a:pt x="7876118" y="1336348"/>
                </a:moveTo>
                <a:cubicBezTo>
                  <a:pt x="7906600" y="1336348"/>
                  <a:pt x="7931310" y="1361058"/>
                  <a:pt x="7931310" y="1391539"/>
                </a:cubicBezTo>
                <a:cubicBezTo>
                  <a:pt x="7931310" y="1422020"/>
                  <a:pt x="7906600" y="1446730"/>
                  <a:pt x="7876118" y="1446730"/>
                </a:cubicBezTo>
                <a:cubicBezTo>
                  <a:pt x="7845636" y="1446730"/>
                  <a:pt x="7820926" y="1422020"/>
                  <a:pt x="7820926" y="1391539"/>
                </a:cubicBezTo>
                <a:cubicBezTo>
                  <a:pt x="7820926" y="1361058"/>
                  <a:pt x="7845636" y="1336348"/>
                  <a:pt x="7876118" y="1336348"/>
                </a:cubicBezTo>
                <a:close/>
                <a:moveTo>
                  <a:pt x="7745823" y="1336348"/>
                </a:moveTo>
                <a:cubicBezTo>
                  <a:pt x="7776305" y="1336348"/>
                  <a:pt x="7801015" y="1361058"/>
                  <a:pt x="7801015" y="1391539"/>
                </a:cubicBezTo>
                <a:cubicBezTo>
                  <a:pt x="7801015" y="1422020"/>
                  <a:pt x="7776305" y="1446730"/>
                  <a:pt x="7745823" y="1446730"/>
                </a:cubicBezTo>
                <a:cubicBezTo>
                  <a:pt x="7715341" y="1446730"/>
                  <a:pt x="7690631" y="1422020"/>
                  <a:pt x="7690631" y="1391539"/>
                </a:cubicBezTo>
                <a:cubicBezTo>
                  <a:pt x="7690631" y="1361058"/>
                  <a:pt x="7715341" y="1336348"/>
                  <a:pt x="7745823" y="1336348"/>
                </a:cubicBezTo>
                <a:close/>
                <a:moveTo>
                  <a:pt x="185475" y="1336348"/>
                </a:moveTo>
                <a:cubicBezTo>
                  <a:pt x="215957" y="1336348"/>
                  <a:pt x="240666" y="1361058"/>
                  <a:pt x="240666" y="1391539"/>
                </a:cubicBezTo>
                <a:cubicBezTo>
                  <a:pt x="240666" y="1422020"/>
                  <a:pt x="215957" y="1446730"/>
                  <a:pt x="185475" y="1446730"/>
                </a:cubicBezTo>
                <a:cubicBezTo>
                  <a:pt x="154994" y="1446730"/>
                  <a:pt x="130283" y="1422020"/>
                  <a:pt x="130283" y="1391539"/>
                </a:cubicBezTo>
                <a:cubicBezTo>
                  <a:pt x="130283" y="1361058"/>
                  <a:pt x="154994" y="1336348"/>
                  <a:pt x="185475" y="1336348"/>
                </a:cubicBezTo>
                <a:close/>
                <a:moveTo>
                  <a:pt x="9199101" y="1219421"/>
                </a:moveTo>
                <a:cubicBezTo>
                  <a:pt x="9229583" y="1219421"/>
                  <a:pt x="9254293" y="1244131"/>
                  <a:pt x="9254293" y="1274612"/>
                </a:cubicBezTo>
                <a:cubicBezTo>
                  <a:pt x="9254293" y="1305093"/>
                  <a:pt x="9229583" y="1329803"/>
                  <a:pt x="9199101" y="1329803"/>
                </a:cubicBezTo>
                <a:cubicBezTo>
                  <a:pt x="9168619" y="1329803"/>
                  <a:pt x="9143909" y="1305093"/>
                  <a:pt x="9143909" y="1274612"/>
                </a:cubicBezTo>
                <a:cubicBezTo>
                  <a:pt x="9143909" y="1244131"/>
                  <a:pt x="9168619" y="1219421"/>
                  <a:pt x="9199101" y="1219421"/>
                </a:cubicBezTo>
                <a:close/>
                <a:moveTo>
                  <a:pt x="9068807" y="1219421"/>
                </a:moveTo>
                <a:cubicBezTo>
                  <a:pt x="9099289" y="1219421"/>
                  <a:pt x="9123999" y="1244131"/>
                  <a:pt x="9123999" y="1274612"/>
                </a:cubicBezTo>
                <a:cubicBezTo>
                  <a:pt x="9123999" y="1305093"/>
                  <a:pt x="9099289" y="1329803"/>
                  <a:pt x="9068807" y="1329803"/>
                </a:cubicBezTo>
                <a:cubicBezTo>
                  <a:pt x="9038325" y="1329803"/>
                  <a:pt x="9013615" y="1305093"/>
                  <a:pt x="9013615" y="1274612"/>
                </a:cubicBezTo>
                <a:cubicBezTo>
                  <a:pt x="9013615" y="1244131"/>
                  <a:pt x="9038325" y="1219421"/>
                  <a:pt x="9068807" y="1219421"/>
                </a:cubicBezTo>
                <a:close/>
                <a:moveTo>
                  <a:pt x="8537612" y="1219421"/>
                </a:moveTo>
                <a:cubicBezTo>
                  <a:pt x="8568094" y="1219421"/>
                  <a:pt x="8592804" y="1244131"/>
                  <a:pt x="8592804" y="1274612"/>
                </a:cubicBezTo>
                <a:cubicBezTo>
                  <a:pt x="8592804" y="1305093"/>
                  <a:pt x="8568094" y="1329803"/>
                  <a:pt x="8537612" y="1329803"/>
                </a:cubicBezTo>
                <a:cubicBezTo>
                  <a:pt x="8507130" y="1329803"/>
                  <a:pt x="8482420" y="1305093"/>
                  <a:pt x="8482420" y="1274612"/>
                </a:cubicBezTo>
                <a:cubicBezTo>
                  <a:pt x="8482420" y="1244131"/>
                  <a:pt x="8507130" y="1219421"/>
                  <a:pt x="8537612" y="1219421"/>
                </a:cubicBezTo>
                <a:close/>
                <a:moveTo>
                  <a:pt x="8407316" y="1219421"/>
                </a:moveTo>
                <a:cubicBezTo>
                  <a:pt x="8437798" y="1219421"/>
                  <a:pt x="8462508" y="1244131"/>
                  <a:pt x="8462508" y="1274612"/>
                </a:cubicBezTo>
                <a:cubicBezTo>
                  <a:pt x="8462508" y="1305093"/>
                  <a:pt x="8437798" y="1329803"/>
                  <a:pt x="8407316" y="1329803"/>
                </a:cubicBezTo>
                <a:cubicBezTo>
                  <a:pt x="8376834" y="1329803"/>
                  <a:pt x="8352124" y="1305093"/>
                  <a:pt x="8352124" y="1274612"/>
                </a:cubicBezTo>
                <a:cubicBezTo>
                  <a:pt x="8352124" y="1244131"/>
                  <a:pt x="8376834" y="1219421"/>
                  <a:pt x="8407316" y="1219421"/>
                </a:cubicBezTo>
                <a:close/>
                <a:moveTo>
                  <a:pt x="8273682" y="1219421"/>
                </a:moveTo>
                <a:cubicBezTo>
                  <a:pt x="8304164" y="1219421"/>
                  <a:pt x="8328874" y="1244131"/>
                  <a:pt x="8328874" y="1274612"/>
                </a:cubicBezTo>
                <a:cubicBezTo>
                  <a:pt x="8328874" y="1305093"/>
                  <a:pt x="8304164" y="1329803"/>
                  <a:pt x="8273682" y="1329803"/>
                </a:cubicBezTo>
                <a:cubicBezTo>
                  <a:pt x="8243200" y="1329803"/>
                  <a:pt x="8218490" y="1305093"/>
                  <a:pt x="8218490" y="1274612"/>
                </a:cubicBezTo>
                <a:cubicBezTo>
                  <a:pt x="8218490" y="1244131"/>
                  <a:pt x="8243200" y="1219421"/>
                  <a:pt x="8273682" y="1219421"/>
                </a:cubicBezTo>
                <a:close/>
                <a:moveTo>
                  <a:pt x="8143388" y="1219421"/>
                </a:moveTo>
                <a:cubicBezTo>
                  <a:pt x="8173870" y="1219421"/>
                  <a:pt x="8198580" y="1244131"/>
                  <a:pt x="8198580" y="1274612"/>
                </a:cubicBezTo>
                <a:cubicBezTo>
                  <a:pt x="8198580" y="1305093"/>
                  <a:pt x="8173870" y="1329803"/>
                  <a:pt x="8143388" y="1329803"/>
                </a:cubicBezTo>
                <a:cubicBezTo>
                  <a:pt x="8112906" y="1329803"/>
                  <a:pt x="8088196" y="1305093"/>
                  <a:pt x="8088196" y="1274612"/>
                </a:cubicBezTo>
                <a:cubicBezTo>
                  <a:pt x="8088196" y="1244131"/>
                  <a:pt x="8112906" y="1219421"/>
                  <a:pt x="8143388" y="1219421"/>
                </a:cubicBezTo>
                <a:close/>
                <a:moveTo>
                  <a:pt x="8009753" y="1219421"/>
                </a:moveTo>
                <a:cubicBezTo>
                  <a:pt x="8040235" y="1219421"/>
                  <a:pt x="8064945" y="1244131"/>
                  <a:pt x="8064945" y="1274612"/>
                </a:cubicBezTo>
                <a:cubicBezTo>
                  <a:pt x="8064945" y="1305093"/>
                  <a:pt x="8040235" y="1329803"/>
                  <a:pt x="8009753" y="1329803"/>
                </a:cubicBezTo>
                <a:cubicBezTo>
                  <a:pt x="7979271" y="1329803"/>
                  <a:pt x="7954561" y="1305093"/>
                  <a:pt x="7954561" y="1274612"/>
                </a:cubicBezTo>
                <a:cubicBezTo>
                  <a:pt x="7954561" y="1244131"/>
                  <a:pt x="7979271" y="1219421"/>
                  <a:pt x="8009753" y="1219421"/>
                </a:cubicBezTo>
                <a:close/>
                <a:moveTo>
                  <a:pt x="7876118" y="1219421"/>
                </a:moveTo>
                <a:cubicBezTo>
                  <a:pt x="7906600" y="1219421"/>
                  <a:pt x="7931310" y="1244131"/>
                  <a:pt x="7931310" y="1274612"/>
                </a:cubicBezTo>
                <a:cubicBezTo>
                  <a:pt x="7931310" y="1305093"/>
                  <a:pt x="7906600" y="1329803"/>
                  <a:pt x="7876118" y="1329803"/>
                </a:cubicBezTo>
                <a:cubicBezTo>
                  <a:pt x="7845636" y="1329803"/>
                  <a:pt x="7820926" y="1305093"/>
                  <a:pt x="7820926" y="1274612"/>
                </a:cubicBezTo>
                <a:cubicBezTo>
                  <a:pt x="7820926" y="1244131"/>
                  <a:pt x="7845636" y="1219421"/>
                  <a:pt x="7876118" y="1219421"/>
                </a:cubicBezTo>
                <a:close/>
                <a:moveTo>
                  <a:pt x="7745823" y="1219421"/>
                </a:moveTo>
                <a:cubicBezTo>
                  <a:pt x="7776305" y="1219421"/>
                  <a:pt x="7801015" y="1244131"/>
                  <a:pt x="7801015" y="1274612"/>
                </a:cubicBezTo>
                <a:cubicBezTo>
                  <a:pt x="7801015" y="1305093"/>
                  <a:pt x="7776305" y="1329803"/>
                  <a:pt x="7745823" y="1329803"/>
                </a:cubicBezTo>
                <a:cubicBezTo>
                  <a:pt x="7715341" y="1329803"/>
                  <a:pt x="7690631" y="1305093"/>
                  <a:pt x="7690631" y="1274612"/>
                </a:cubicBezTo>
                <a:cubicBezTo>
                  <a:pt x="7690631" y="1244131"/>
                  <a:pt x="7715341" y="1219421"/>
                  <a:pt x="7745823" y="1219421"/>
                </a:cubicBezTo>
                <a:close/>
                <a:moveTo>
                  <a:pt x="7608849" y="1219421"/>
                </a:moveTo>
                <a:cubicBezTo>
                  <a:pt x="7639331" y="1219421"/>
                  <a:pt x="7664041" y="1244131"/>
                  <a:pt x="7664041" y="1274612"/>
                </a:cubicBezTo>
                <a:cubicBezTo>
                  <a:pt x="7664041" y="1305093"/>
                  <a:pt x="7639331" y="1329803"/>
                  <a:pt x="7608849" y="1329803"/>
                </a:cubicBezTo>
                <a:cubicBezTo>
                  <a:pt x="7578367" y="1329803"/>
                  <a:pt x="7553657" y="1305093"/>
                  <a:pt x="7553657" y="1274612"/>
                </a:cubicBezTo>
                <a:cubicBezTo>
                  <a:pt x="7553657" y="1244131"/>
                  <a:pt x="7578367" y="1219421"/>
                  <a:pt x="7608849" y="1219421"/>
                </a:cubicBezTo>
                <a:close/>
                <a:moveTo>
                  <a:pt x="7481897" y="1219421"/>
                </a:moveTo>
                <a:cubicBezTo>
                  <a:pt x="7512379" y="1219421"/>
                  <a:pt x="7537089" y="1244131"/>
                  <a:pt x="7537089" y="1274612"/>
                </a:cubicBezTo>
                <a:cubicBezTo>
                  <a:pt x="7537089" y="1305093"/>
                  <a:pt x="7512379" y="1329803"/>
                  <a:pt x="7481897" y="1329803"/>
                </a:cubicBezTo>
                <a:cubicBezTo>
                  <a:pt x="7451415" y="1329803"/>
                  <a:pt x="7426705" y="1305093"/>
                  <a:pt x="7426705" y="1274612"/>
                </a:cubicBezTo>
                <a:cubicBezTo>
                  <a:pt x="7426705" y="1244131"/>
                  <a:pt x="7451415" y="1219421"/>
                  <a:pt x="7481897" y="1219421"/>
                </a:cubicBezTo>
                <a:close/>
                <a:moveTo>
                  <a:pt x="7341579" y="1219421"/>
                </a:moveTo>
                <a:cubicBezTo>
                  <a:pt x="7372061" y="1219421"/>
                  <a:pt x="7396771" y="1244131"/>
                  <a:pt x="7396771" y="1274612"/>
                </a:cubicBezTo>
                <a:cubicBezTo>
                  <a:pt x="7396771" y="1305093"/>
                  <a:pt x="7372061" y="1329803"/>
                  <a:pt x="7341579" y="1329803"/>
                </a:cubicBezTo>
                <a:cubicBezTo>
                  <a:pt x="7311097" y="1329803"/>
                  <a:pt x="7286387" y="1305093"/>
                  <a:pt x="7286387" y="1274612"/>
                </a:cubicBezTo>
                <a:cubicBezTo>
                  <a:pt x="7286387" y="1244131"/>
                  <a:pt x="7311097" y="1219421"/>
                  <a:pt x="7341579" y="1219421"/>
                </a:cubicBezTo>
                <a:close/>
                <a:moveTo>
                  <a:pt x="7211286" y="1219421"/>
                </a:moveTo>
                <a:cubicBezTo>
                  <a:pt x="7241768" y="1219421"/>
                  <a:pt x="7266478" y="1244131"/>
                  <a:pt x="7266478" y="1274612"/>
                </a:cubicBezTo>
                <a:cubicBezTo>
                  <a:pt x="7266478" y="1305093"/>
                  <a:pt x="7241768" y="1329803"/>
                  <a:pt x="7211286" y="1329803"/>
                </a:cubicBezTo>
                <a:cubicBezTo>
                  <a:pt x="7180804" y="1329803"/>
                  <a:pt x="7156094" y="1305093"/>
                  <a:pt x="7156094" y="1274612"/>
                </a:cubicBezTo>
                <a:cubicBezTo>
                  <a:pt x="7156094" y="1244131"/>
                  <a:pt x="7180804" y="1219421"/>
                  <a:pt x="7211286" y="1219421"/>
                </a:cubicBezTo>
                <a:close/>
                <a:moveTo>
                  <a:pt x="7080993" y="1219421"/>
                </a:moveTo>
                <a:cubicBezTo>
                  <a:pt x="7111475" y="1219421"/>
                  <a:pt x="7136185" y="1244131"/>
                  <a:pt x="7136185" y="1274612"/>
                </a:cubicBezTo>
                <a:cubicBezTo>
                  <a:pt x="7136185" y="1305093"/>
                  <a:pt x="7111475" y="1329803"/>
                  <a:pt x="7080993" y="1329803"/>
                </a:cubicBezTo>
                <a:cubicBezTo>
                  <a:pt x="7050511" y="1329803"/>
                  <a:pt x="7025801" y="1305093"/>
                  <a:pt x="7025801" y="1274612"/>
                </a:cubicBezTo>
                <a:cubicBezTo>
                  <a:pt x="7025801" y="1244131"/>
                  <a:pt x="7050511" y="1219421"/>
                  <a:pt x="7080993" y="1219421"/>
                </a:cubicBezTo>
                <a:close/>
                <a:moveTo>
                  <a:pt x="6947357" y="1219421"/>
                </a:moveTo>
                <a:cubicBezTo>
                  <a:pt x="6977839" y="1219421"/>
                  <a:pt x="7002549" y="1244131"/>
                  <a:pt x="7002549" y="1274612"/>
                </a:cubicBezTo>
                <a:cubicBezTo>
                  <a:pt x="7002549" y="1305093"/>
                  <a:pt x="6977839" y="1329803"/>
                  <a:pt x="6947357" y="1329803"/>
                </a:cubicBezTo>
                <a:cubicBezTo>
                  <a:pt x="6916875" y="1329803"/>
                  <a:pt x="6892165" y="1305093"/>
                  <a:pt x="6892165" y="1274612"/>
                </a:cubicBezTo>
                <a:cubicBezTo>
                  <a:pt x="6892165" y="1244131"/>
                  <a:pt x="6916875" y="1219421"/>
                  <a:pt x="6947357" y="1219421"/>
                </a:cubicBezTo>
                <a:close/>
                <a:moveTo>
                  <a:pt x="6817064" y="1219421"/>
                </a:moveTo>
                <a:cubicBezTo>
                  <a:pt x="6847546" y="1219421"/>
                  <a:pt x="6872256" y="1244131"/>
                  <a:pt x="6872256" y="1274612"/>
                </a:cubicBezTo>
                <a:cubicBezTo>
                  <a:pt x="6872256" y="1305093"/>
                  <a:pt x="6847546" y="1329803"/>
                  <a:pt x="6817064" y="1329803"/>
                </a:cubicBezTo>
                <a:cubicBezTo>
                  <a:pt x="6786582" y="1329803"/>
                  <a:pt x="6761872" y="1305093"/>
                  <a:pt x="6761872" y="1274612"/>
                </a:cubicBezTo>
                <a:cubicBezTo>
                  <a:pt x="6761872" y="1244131"/>
                  <a:pt x="6786582" y="1219421"/>
                  <a:pt x="6817064" y="1219421"/>
                </a:cubicBezTo>
                <a:close/>
                <a:moveTo>
                  <a:pt x="6683431" y="1219421"/>
                </a:moveTo>
                <a:cubicBezTo>
                  <a:pt x="6713913" y="1219421"/>
                  <a:pt x="6738623" y="1244131"/>
                  <a:pt x="6738623" y="1274612"/>
                </a:cubicBezTo>
                <a:cubicBezTo>
                  <a:pt x="6738623" y="1305093"/>
                  <a:pt x="6713913" y="1329803"/>
                  <a:pt x="6683431" y="1329803"/>
                </a:cubicBezTo>
                <a:cubicBezTo>
                  <a:pt x="6652949" y="1329803"/>
                  <a:pt x="6628239" y="1305093"/>
                  <a:pt x="6628239" y="1274612"/>
                </a:cubicBezTo>
                <a:cubicBezTo>
                  <a:pt x="6628239" y="1244131"/>
                  <a:pt x="6652949" y="1219421"/>
                  <a:pt x="6683431" y="1219421"/>
                </a:cubicBezTo>
                <a:close/>
                <a:moveTo>
                  <a:pt x="6553137" y="1219421"/>
                </a:moveTo>
                <a:cubicBezTo>
                  <a:pt x="6583619" y="1219421"/>
                  <a:pt x="6608329" y="1244131"/>
                  <a:pt x="6608329" y="1274612"/>
                </a:cubicBezTo>
                <a:cubicBezTo>
                  <a:pt x="6608329" y="1305093"/>
                  <a:pt x="6583619" y="1329803"/>
                  <a:pt x="6553137" y="1329803"/>
                </a:cubicBezTo>
                <a:cubicBezTo>
                  <a:pt x="6522655" y="1329803"/>
                  <a:pt x="6497945" y="1305093"/>
                  <a:pt x="6497945" y="1274612"/>
                </a:cubicBezTo>
                <a:cubicBezTo>
                  <a:pt x="6497945" y="1244131"/>
                  <a:pt x="6522655" y="1219421"/>
                  <a:pt x="6553137" y="1219421"/>
                </a:cubicBezTo>
                <a:close/>
                <a:moveTo>
                  <a:pt x="6419502" y="1219421"/>
                </a:moveTo>
                <a:cubicBezTo>
                  <a:pt x="6449984" y="1219421"/>
                  <a:pt x="6474694" y="1244131"/>
                  <a:pt x="6474694" y="1274612"/>
                </a:cubicBezTo>
                <a:cubicBezTo>
                  <a:pt x="6474694" y="1305093"/>
                  <a:pt x="6449984" y="1329803"/>
                  <a:pt x="6419502" y="1329803"/>
                </a:cubicBezTo>
                <a:cubicBezTo>
                  <a:pt x="6389020" y="1329803"/>
                  <a:pt x="6364310" y="1305093"/>
                  <a:pt x="6364310" y="1274612"/>
                </a:cubicBezTo>
                <a:cubicBezTo>
                  <a:pt x="6364310" y="1244131"/>
                  <a:pt x="6389020" y="1219421"/>
                  <a:pt x="6419502" y="1219421"/>
                </a:cubicBezTo>
                <a:close/>
                <a:moveTo>
                  <a:pt x="6289207" y="1219421"/>
                </a:moveTo>
                <a:cubicBezTo>
                  <a:pt x="6319689" y="1219421"/>
                  <a:pt x="6344399" y="1244131"/>
                  <a:pt x="6344399" y="1274612"/>
                </a:cubicBezTo>
                <a:cubicBezTo>
                  <a:pt x="6344399" y="1305093"/>
                  <a:pt x="6319689" y="1329803"/>
                  <a:pt x="6289207" y="1329803"/>
                </a:cubicBezTo>
                <a:cubicBezTo>
                  <a:pt x="6258725" y="1329803"/>
                  <a:pt x="6234015" y="1305093"/>
                  <a:pt x="6234015" y="1274612"/>
                </a:cubicBezTo>
                <a:cubicBezTo>
                  <a:pt x="6234015" y="1244131"/>
                  <a:pt x="6258725" y="1219421"/>
                  <a:pt x="6289207" y="1219421"/>
                </a:cubicBezTo>
                <a:close/>
                <a:moveTo>
                  <a:pt x="6155573" y="1219421"/>
                </a:moveTo>
                <a:cubicBezTo>
                  <a:pt x="6186055" y="1219421"/>
                  <a:pt x="6210765" y="1244131"/>
                  <a:pt x="6210765" y="1274612"/>
                </a:cubicBezTo>
                <a:cubicBezTo>
                  <a:pt x="6210765" y="1305093"/>
                  <a:pt x="6186055" y="1329803"/>
                  <a:pt x="6155573" y="1329803"/>
                </a:cubicBezTo>
                <a:cubicBezTo>
                  <a:pt x="6125091" y="1329803"/>
                  <a:pt x="6100381" y="1305093"/>
                  <a:pt x="6100381" y="1274612"/>
                </a:cubicBezTo>
                <a:cubicBezTo>
                  <a:pt x="6100381" y="1244131"/>
                  <a:pt x="6125091" y="1219421"/>
                  <a:pt x="6155573" y="1219421"/>
                </a:cubicBezTo>
                <a:close/>
                <a:moveTo>
                  <a:pt x="6021939" y="1219421"/>
                </a:moveTo>
                <a:cubicBezTo>
                  <a:pt x="6052421" y="1219421"/>
                  <a:pt x="6077131" y="1244131"/>
                  <a:pt x="6077131" y="1274612"/>
                </a:cubicBezTo>
                <a:cubicBezTo>
                  <a:pt x="6077131" y="1305093"/>
                  <a:pt x="6052421" y="1329803"/>
                  <a:pt x="6021939" y="1329803"/>
                </a:cubicBezTo>
                <a:cubicBezTo>
                  <a:pt x="5991457" y="1329803"/>
                  <a:pt x="5966747" y="1305093"/>
                  <a:pt x="5966747" y="1274612"/>
                </a:cubicBezTo>
                <a:cubicBezTo>
                  <a:pt x="5966747" y="1244131"/>
                  <a:pt x="5991457" y="1219421"/>
                  <a:pt x="6021939" y="1219421"/>
                </a:cubicBezTo>
                <a:close/>
                <a:moveTo>
                  <a:pt x="5884964" y="1219421"/>
                </a:moveTo>
                <a:cubicBezTo>
                  <a:pt x="5915446" y="1219421"/>
                  <a:pt x="5940156" y="1244131"/>
                  <a:pt x="5940156" y="1274612"/>
                </a:cubicBezTo>
                <a:cubicBezTo>
                  <a:pt x="5940156" y="1305093"/>
                  <a:pt x="5915446" y="1329803"/>
                  <a:pt x="5884964" y="1329803"/>
                </a:cubicBezTo>
                <a:cubicBezTo>
                  <a:pt x="5854482" y="1329803"/>
                  <a:pt x="5829772" y="1305093"/>
                  <a:pt x="5829772" y="1274612"/>
                </a:cubicBezTo>
                <a:cubicBezTo>
                  <a:pt x="5829772" y="1244131"/>
                  <a:pt x="5854482" y="1219421"/>
                  <a:pt x="5884964" y="1219421"/>
                </a:cubicBezTo>
                <a:close/>
                <a:moveTo>
                  <a:pt x="5754668" y="1219421"/>
                </a:moveTo>
                <a:cubicBezTo>
                  <a:pt x="5785150" y="1219421"/>
                  <a:pt x="5809860" y="1244131"/>
                  <a:pt x="5809860" y="1274612"/>
                </a:cubicBezTo>
                <a:cubicBezTo>
                  <a:pt x="5809860" y="1305093"/>
                  <a:pt x="5785150" y="1329803"/>
                  <a:pt x="5754668" y="1329803"/>
                </a:cubicBezTo>
                <a:cubicBezTo>
                  <a:pt x="5724186" y="1329803"/>
                  <a:pt x="5699476" y="1305093"/>
                  <a:pt x="5699476" y="1274612"/>
                </a:cubicBezTo>
                <a:cubicBezTo>
                  <a:pt x="5699476" y="1244131"/>
                  <a:pt x="5724186" y="1219421"/>
                  <a:pt x="5754668" y="1219421"/>
                </a:cubicBezTo>
                <a:close/>
                <a:moveTo>
                  <a:pt x="5621034" y="1219421"/>
                </a:moveTo>
                <a:cubicBezTo>
                  <a:pt x="5651516" y="1219421"/>
                  <a:pt x="5676226" y="1244131"/>
                  <a:pt x="5676226" y="1274612"/>
                </a:cubicBezTo>
                <a:cubicBezTo>
                  <a:pt x="5676226" y="1305093"/>
                  <a:pt x="5651516" y="1329803"/>
                  <a:pt x="5621034" y="1329803"/>
                </a:cubicBezTo>
                <a:cubicBezTo>
                  <a:pt x="5590552" y="1329803"/>
                  <a:pt x="5565842" y="1305093"/>
                  <a:pt x="5565842" y="1274612"/>
                </a:cubicBezTo>
                <a:cubicBezTo>
                  <a:pt x="5565842" y="1244131"/>
                  <a:pt x="5590552" y="1219421"/>
                  <a:pt x="5621034" y="1219421"/>
                </a:cubicBezTo>
                <a:close/>
                <a:moveTo>
                  <a:pt x="5487399" y="1219421"/>
                </a:moveTo>
                <a:cubicBezTo>
                  <a:pt x="5517881" y="1219421"/>
                  <a:pt x="5542591" y="1244131"/>
                  <a:pt x="5542591" y="1274612"/>
                </a:cubicBezTo>
                <a:cubicBezTo>
                  <a:pt x="5542591" y="1305093"/>
                  <a:pt x="5517881" y="1329803"/>
                  <a:pt x="5487399" y="1329803"/>
                </a:cubicBezTo>
                <a:cubicBezTo>
                  <a:pt x="5456917" y="1329803"/>
                  <a:pt x="5432207" y="1305093"/>
                  <a:pt x="5432207" y="1274612"/>
                </a:cubicBezTo>
                <a:cubicBezTo>
                  <a:pt x="5432207" y="1244131"/>
                  <a:pt x="5456917" y="1219421"/>
                  <a:pt x="5487399" y="1219421"/>
                </a:cubicBezTo>
                <a:close/>
                <a:moveTo>
                  <a:pt x="5357106" y="1219421"/>
                </a:moveTo>
                <a:cubicBezTo>
                  <a:pt x="5387588" y="1219421"/>
                  <a:pt x="5412298" y="1244131"/>
                  <a:pt x="5412298" y="1274612"/>
                </a:cubicBezTo>
                <a:cubicBezTo>
                  <a:pt x="5412298" y="1305093"/>
                  <a:pt x="5387588" y="1329803"/>
                  <a:pt x="5357106" y="1329803"/>
                </a:cubicBezTo>
                <a:cubicBezTo>
                  <a:pt x="5326624" y="1329803"/>
                  <a:pt x="5301914" y="1305093"/>
                  <a:pt x="5301914" y="1274612"/>
                </a:cubicBezTo>
                <a:cubicBezTo>
                  <a:pt x="5301914" y="1244131"/>
                  <a:pt x="5326624" y="1219421"/>
                  <a:pt x="5357106" y="1219421"/>
                </a:cubicBezTo>
                <a:close/>
                <a:moveTo>
                  <a:pt x="5093178" y="1219421"/>
                </a:moveTo>
                <a:cubicBezTo>
                  <a:pt x="5123660" y="1219421"/>
                  <a:pt x="5148370" y="1244131"/>
                  <a:pt x="5148370" y="1274612"/>
                </a:cubicBezTo>
                <a:cubicBezTo>
                  <a:pt x="5148370" y="1305093"/>
                  <a:pt x="5123660" y="1329803"/>
                  <a:pt x="5093178" y="1329803"/>
                </a:cubicBezTo>
                <a:cubicBezTo>
                  <a:pt x="5062696" y="1329803"/>
                  <a:pt x="5037986" y="1305093"/>
                  <a:pt x="5037986" y="1274612"/>
                </a:cubicBezTo>
                <a:cubicBezTo>
                  <a:pt x="5037986" y="1244131"/>
                  <a:pt x="5062696" y="1219421"/>
                  <a:pt x="5093178" y="1219421"/>
                </a:cubicBezTo>
                <a:close/>
                <a:moveTo>
                  <a:pt x="4959542" y="1219421"/>
                </a:moveTo>
                <a:cubicBezTo>
                  <a:pt x="4990024" y="1219421"/>
                  <a:pt x="5014734" y="1244131"/>
                  <a:pt x="5014734" y="1274612"/>
                </a:cubicBezTo>
                <a:cubicBezTo>
                  <a:pt x="5014734" y="1305093"/>
                  <a:pt x="4990024" y="1329803"/>
                  <a:pt x="4959542" y="1329803"/>
                </a:cubicBezTo>
                <a:cubicBezTo>
                  <a:pt x="4929060" y="1329803"/>
                  <a:pt x="4904350" y="1305093"/>
                  <a:pt x="4904350" y="1274612"/>
                </a:cubicBezTo>
                <a:cubicBezTo>
                  <a:pt x="4904350" y="1244131"/>
                  <a:pt x="4929060" y="1219421"/>
                  <a:pt x="4959542" y="1219421"/>
                </a:cubicBezTo>
                <a:close/>
                <a:moveTo>
                  <a:pt x="4829250" y="1219421"/>
                </a:moveTo>
                <a:cubicBezTo>
                  <a:pt x="4859732" y="1219421"/>
                  <a:pt x="4884442" y="1244131"/>
                  <a:pt x="4884442" y="1274612"/>
                </a:cubicBezTo>
                <a:cubicBezTo>
                  <a:pt x="4884442" y="1305093"/>
                  <a:pt x="4859732" y="1329803"/>
                  <a:pt x="4829250" y="1329803"/>
                </a:cubicBezTo>
                <a:cubicBezTo>
                  <a:pt x="4798768" y="1329803"/>
                  <a:pt x="4774058" y="1305093"/>
                  <a:pt x="4774058" y="1274612"/>
                </a:cubicBezTo>
                <a:cubicBezTo>
                  <a:pt x="4774058" y="1244131"/>
                  <a:pt x="4798768" y="1219421"/>
                  <a:pt x="4829250" y="1219421"/>
                </a:cubicBezTo>
                <a:close/>
                <a:moveTo>
                  <a:pt x="319111" y="1219421"/>
                </a:moveTo>
                <a:cubicBezTo>
                  <a:pt x="349594" y="1219421"/>
                  <a:pt x="374305" y="1244131"/>
                  <a:pt x="374305" y="1274612"/>
                </a:cubicBezTo>
                <a:cubicBezTo>
                  <a:pt x="374305" y="1305093"/>
                  <a:pt x="349594" y="1329803"/>
                  <a:pt x="319111" y="1329803"/>
                </a:cubicBezTo>
                <a:cubicBezTo>
                  <a:pt x="288629" y="1329803"/>
                  <a:pt x="263920" y="1305093"/>
                  <a:pt x="263920" y="1274612"/>
                </a:cubicBezTo>
                <a:cubicBezTo>
                  <a:pt x="263920" y="1244131"/>
                  <a:pt x="288629" y="1219421"/>
                  <a:pt x="319111" y="1219421"/>
                </a:cubicBezTo>
                <a:close/>
                <a:moveTo>
                  <a:pt x="185480" y="1219421"/>
                </a:moveTo>
                <a:cubicBezTo>
                  <a:pt x="215961" y="1219421"/>
                  <a:pt x="240671" y="1244131"/>
                  <a:pt x="240671" y="1274612"/>
                </a:cubicBezTo>
                <a:cubicBezTo>
                  <a:pt x="240671" y="1305093"/>
                  <a:pt x="215961" y="1329803"/>
                  <a:pt x="185480" y="1329803"/>
                </a:cubicBezTo>
                <a:cubicBezTo>
                  <a:pt x="154998" y="1329803"/>
                  <a:pt x="130288" y="1305093"/>
                  <a:pt x="130288" y="1274612"/>
                </a:cubicBezTo>
                <a:cubicBezTo>
                  <a:pt x="130288" y="1244131"/>
                  <a:pt x="154998" y="1219421"/>
                  <a:pt x="185480" y="1219421"/>
                </a:cubicBezTo>
                <a:close/>
                <a:moveTo>
                  <a:pt x="449407" y="1219419"/>
                </a:moveTo>
                <a:cubicBezTo>
                  <a:pt x="479889" y="1219419"/>
                  <a:pt x="504600" y="1244129"/>
                  <a:pt x="504600" y="1274610"/>
                </a:cubicBezTo>
                <a:cubicBezTo>
                  <a:pt x="504600" y="1305091"/>
                  <a:pt x="479889" y="1329801"/>
                  <a:pt x="449407" y="1329801"/>
                </a:cubicBezTo>
                <a:cubicBezTo>
                  <a:pt x="418924" y="1329801"/>
                  <a:pt x="394214" y="1305091"/>
                  <a:pt x="394214" y="1274610"/>
                </a:cubicBezTo>
                <a:cubicBezTo>
                  <a:pt x="394214" y="1244129"/>
                  <a:pt x="418924" y="1219419"/>
                  <a:pt x="449407" y="1219419"/>
                </a:cubicBezTo>
                <a:close/>
                <a:moveTo>
                  <a:pt x="4565322" y="1219417"/>
                </a:moveTo>
                <a:cubicBezTo>
                  <a:pt x="4595804" y="1219417"/>
                  <a:pt x="4620514" y="1244127"/>
                  <a:pt x="4620514" y="1274608"/>
                </a:cubicBezTo>
                <a:cubicBezTo>
                  <a:pt x="4620514" y="1305089"/>
                  <a:pt x="4595804" y="1329799"/>
                  <a:pt x="4565322" y="1329799"/>
                </a:cubicBezTo>
                <a:cubicBezTo>
                  <a:pt x="4534840" y="1329799"/>
                  <a:pt x="4510130" y="1305089"/>
                  <a:pt x="4510130" y="1274608"/>
                </a:cubicBezTo>
                <a:cubicBezTo>
                  <a:pt x="4510130" y="1244127"/>
                  <a:pt x="4534840" y="1219417"/>
                  <a:pt x="4565322" y="1219417"/>
                </a:cubicBezTo>
                <a:close/>
                <a:moveTo>
                  <a:pt x="2834811" y="1219417"/>
                </a:moveTo>
                <a:cubicBezTo>
                  <a:pt x="2865293" y="1219417"/>
                  <a:pt x="2890003" y="1244127"/>
                  <a:pt x="2890003" y="1274608"/>
                </a:cubicBezTo>
                <a:cubicBezTo>
                  <a:pt x="2890003" y="1305089"/>
                  <a:pt x="2865293" y="1329799"/>
                  <a:pt x="2834811" y="1329799"/>
                </a:cubicBezTo>
                <a:cubicBezTo>
                  <a:pt x="2804329" y="1329799"/>
                  <a:pt x="2779620" y="1305089"/>
                  <a:pt x="2779620" y="1274608"/>
                </a:cubicBezTo>
                <a:cubicBezTo>
                  <a:pt x="2779620" y="1244127"/>
                  <a:pt x="2804329" y="1219417"/>
                  <a:pt x="2834811" y="1219417"/>
                </a:cubicBezTo>
                <a:close/>
                <a:moveTo>
                  <a:pt x="2707858" y="1219417"/>
                </a:moveTo>
                <a:cubicBezTo>
                  <a:pt x="2738341" y="1219417"/>
                  <a:pt x="2763052" y="1244127"/>
                  <a:pt x="2763052" y="1274608"/>
                </a:cubicBezTo>
                <a:cubicBezTo>
                  <a:pt x="2763052" y="1305089"/>
                  <a:pt x="2738341" y="1329799"/>
                  <a:pt x="2707858" y="1329799"/>
                </a:cubicBezTo>
                <a:cubicBezTo>
                  <a:pt x="2677377" y="1329799"/>
                  <a:pt x="2652667" y="1305089"/>
                  <a:pt x="2652667" y="1274608"/>
                </a:cubicBezTo>
                <a:cubicBezTo>
                  <a:pt x="2652667" y="1244127"/>
                  <a:pt x="2677377" y="1219417"/>
                  <a:pt x="2707858" y="1219417"/>
                </a:cubicBezTo>
                <a:close/>
                <a:moveTo>
                  <a:pt x="2570885" y="1219417"/>
                </a:moveTo>
                <a:cubicBezTo>
                  <a:pt x="2601367" y="1219417"/>
                  <a:pt x="2626075" y="1244127"/>
                  <a:pt x="2626075" y="1274608"/>
                </a:cubicBezTo>
                <a:cubicBezTo>
                  <a:pt x="2626075" y="1305089"/>
                  <a:pt x="2601367" y="1329799"/>
                  <a:pt x="2570885" y="1329799"/>
                </a:cubicBezTo>
                <a:cubicBezTo>
                  <a:pt x="2540401" y="1329799"/>
                  <a:pt x="2515692" y="1305089"/>
                  <a:pt x="2515692" y="1274608"/>
                </a:cubicBezTo>
                <a:cubicBezTo>
                  <a:pt x="2515692" y="1244127"/>
                  <a:pt x="2540401" y="1219417"/>
                  <a:pt x="2570885" y="1219417"/>
                </a:cubicBezTo>
                <a:close/>
                <a:moveTo>
                  <a:pt x="2039686" y="1219417"/>
                </a:moveTo>
                <a:cubicBezTo>
                  <a:pt x="2070169" y="1219417"/>
                  <a:pt x="2094880" y="1244127"/>
                  <a:pt x="2094880" y="1274608"/>
                </a:cubicBezTo>
                <a:cubicBezTo>
                  <a:pt x="2094880" y="1305089"/>
                  <a:pt x="2070169" y="1329799"/>
                  <a:pt x="2039686" y="1329799"/>
                </a:cubicBezTo>
                <a:cubicBezTo>
                  <a:pt x="2009204" y="1329799"/>
                  <a:pt x="1984493" y="1305089"/>
                  <a:pt x="1984493" y="1274608"/>
                </a:cubicBezTo>
                <a:cubicBezTo>
                  <a:pt x="1984493" y="1244127"/>
                  <a:pt x="2009204" y="1219417"/>
                  <a:pt x="2039686" y="1219417"/>
                </a:cubicBezTo>
                <a:close/>
                <a:moveTo>
                  <a:pt x="1909390" y="1219417"/>
                </a:moveTo>
                <a:cubicBezTo>
                  <a:pt x="1939873" y="1219417"/>
                  <a:pt x="1964583" y="1244127"/>
                  <a:pt x="1964583" y="1274608"/>
                </a:cubicBezTo>
                <a:cubicBezTo>
                  <a:pt x="1964583" y="1305089"/>
                  <a:pt x="1939873" y="1329799"/>
                  <a:pt x="1909390" y="1329799"/>
                </a:cubicBezTo>
                <a:cubicBezTo>
                  <a:pt x="1878908" y="1329799"/>
                  <a:pt x="1854197" y="1305089"/>
                  <a:pt x="1854197" y="1274608"/>
                </a:cubicBezTo>
                <a:cubicBezTo>
                  <a:pt x="1854197" y="1244127"/>
                  <a:pt x="1878908" y="1219417"/>
                  <a:pt x="1909390" y="1219417"/>
                </a:cubicBezTo>
                <a:close/>
                <a:moveTo>
                  <a:pt x="1779095" y="1219417"/>
                </a:moveTo>
                <a:cubicBezTo>
                  <a:pt x="1809577" y="1219417"/>
                  <a:pt x="1834287" y="1244127"/>
                  <a:pt x="1834287" y="1274608"/>
                </a:cubicBezTo>
                <a:cubicBezTo>
                  <a:pt x="1834287" y="1305089"/>
                  <a:pt x="1809577" y="1329799"/>
                  <a:pt x="1779095" y="1329799"/>
                </a:cubicBezTo>
                <a:cubicBezTo>
                  <a:pt x="1748613" y="1329799"/>
                  <a:pt x="1723902" y="1305089"/>
                  <a:pt x="1723902" y="1274608"/>
                </a:cubicBezTo>
                <a:cubicBezTo>
                  <a:pt x="1723902" y="1244127"/>
                  <a:pt x="1748613" y="1219417"/>
                  <a:pt x="1779095" y="1219417"/>
                </a:cubicBezTo>
                <a:close/>
                <a:moveTo>
                  <a:pt x="1645457" y="1219417"/>
                </a:moveTo>
                <a:cubicBezTo>
                  <a:pt x="1675941" y="1219417"/>
                  <a:pt x="1700655" y="1244127"/>
                  <a:pt x="1700655" y="1274608"/>
                </a:cubicBezTo>
                <a:cubicBezTo>
                  <a:pt x="1700655" y="1305089"/>
                  <a:pt x="1675941" y="1329799"/>
                  <a:pt x="1645457" y="1329799"/>
                </a:cubicBezTo>
                <a:cubicBezTo>
                  <a:pt x="1614977" y="1329799"/>
                  <a:pt x="1590265" y="1305089"/>
                  <a:pt x="1590265" y="1274608"/>
                </a:cubicBezTo>
                <a:cubicBezTo>
                  <a:pt x="1590265" y="1244127"/>
                  <a:pt x="1614977" y="1219417"/>
                  <a:pt x="1645457" y="1219417"/>
                </a:cubicBezTo>
                <a:close/>
                <a:moveTo>
                  <a:pt x="1515168" y="1219417"/>
                </a:moveTo>
                <a:cubicBezTo>
                  <a:pt x="1545647" y="1219417"/>
                  <a:pt x="1570354" y="1244127"/>
                  <a:pt x="1570354" y="1274608"/>
                </a:cubicBezTo>
                <a:cubicBezTo>
                  <a:pt x="1570354" y="1305089"/>
                  <a:pt x="1545647" y="1329799"/>
                  <a:pt x="1515168" y="1329799"/>
                </a:cubicBezTo>
                <a:cubicBezTo>
                  <a:pt x="1484683" y="1329799"/>
                  <a:pt x="1459973" y="1305089"/>
                  <a:pt x="1459973" y="1274608"/>
                </a:cubicBezTo>
                <a:cubicBezTo>
                  <a:pt x="1459973" y="1244127"/>
                  <a:pt x="1484683" y="1219417"/>
                  <a:pt x="1515168" y="1219417"/>
                </a:cubicBezTo>
                <a:close/>
                <a:moveTo>
                  <a:pt x="1381528" y="1219417"/>
                </a:moveTo>
                <a:cubicBezTo>
                  <a:pt x="1412011" y="1219417"/>
                  <a:pt x="1436723" y="1244127"/>
                  <a:pt x="1436723" y="1274608"/>
                </a:cubicBezTo>
                <a:cubicBezTo>
                  <a:pt x="1436723" y="1305089"/>
                  <a:pt x="1412011" y="1329799"/>
                  <a:pt x="1381528" y="1329799"/>
                </a:cubicBezTo>
                <a:cubicBezTo>
                  <a:pt x="1351052" y="1329799"/>
                  <a:pt x="1326339" y="1305089"/>
                  <a:pt x="1326339" y="1274608"/>
                </a:cubicBezTo>
                <a:cubicBezTo>
                  <a:pt x="1326339" y="1244127"/>
                  <a:pt x="1351052" y="1219417"/>
                  <a:pt x="1381528" y="1219417"/>
                </a:cubicBezTo>
                <a:close/>
                <a:moveTo>
                  <a:pt x="1251239" y="1219417"/>
                </a:moveTo>
                <a:cubicBezTo>
                  <a:pt x="1281721" y="1219417"/>
                  <a:pt x="1306431" y="1244127"/>
                  <a:pt x="1306431" y="1274608"/>
                </a:cubicBezTo>
                <a:cubicBezTo>
                  <a:pt x="1306431" y="1305089"/>
                  <a:pt x="1281721" y="1329799"/>
                  <a:pt x="1251239" y="1329799"/>
                </a:cubicBezTo>
                <a:cubicBezTo>
                  <a:pt x="1220756" y="1329799"/>
                  <a:pt x="1196046" y="1305089"/>
                  <a:pt x="1196046" y="1274608"/>
                </a:cubicBezTo>
                <a:cubicBezTo>
                  <a:pt x="1196046" y="1244127"/>
                  <a:pt x="1220756" y="1219417"/>
                  <a:pt x="1251239" y="1219417"/>
                </a:cubicBezTo>
                <a:close/>
                <a:moveTo>
                  <a:pt x="1117601" y="1219417"/>
                </a:moveTo>
                <a:cubicBezTo>
                  <a:pt x="1148084" y="1219417"/>
                  <a:pt x="1172794" y="1244127"/>
                  <a:pt x="1172794" y="1274608"/>
                </a:cubicBezTo>
                <a:cubicBezTo>
                  <a:pt x="1172794" y="1305089"/>
                  <a:pt x="1148084" y="1329799"/>
                  <a:pt x="1117601" y="1329799"/>
                </a:cubicBezTo>
                <a:cubicBezTo>
                  <a:pt x="1087119" y="1329799"/>
                  <a:pt x="1062408" y="1305089"/>
                  <a:pt x="1062408" y="1274608"/>
                </a:cubicBezTo>
                <a:cubicBezTo>
                  <a:pt x="1062408" y="1244127"/>
                  <a:pt x="1087119" y="1219417"/>
                  <a:pt x="1117601" y="1219417"/>
                </a:cubicBezTo>
                <a:close/>
                <a:moveTo>
                  <a:pt x="980622" y="1219417"/>
                </a:moveTo>
                <a:cubicBezTo>
                  <a:pt x="1011105" y="1219417"/>
                  <a:pt x="1035816" y="1244127"/>
                  <a:pt x="1035816" y="1274608"/>
                </a:cubicBezTo>
                <a:cubicBezTo>
                  <a:pt x="1035816" y="1305089"/>
                  <a:pt x="1011105" y="1329799"/>
                  <a:pt x="980622" y="1329799"/>
                </a:cubicBezTo>
                <a:cubicBezTo>
                  <a:pt x="950140" y="1329799"/>
                  <a:pt x="925429" y="1305089"/>
                  <a:pt x="925429" y="1274608"/>
                </a:cubicBezTo>
                <a:cubicBezTo>
                  <a:pt x="925429" y="1244127"/>
                  <a:pt x="950140" y="1219417"/>
                  <a:pt x="980622" y="1219417"/>
                </a:cubicBezTo>
                <a:close/>
                <a:moveTo>
                  <a:pt x="9469710" y="1099147"/>
                </a:moveTo>
                <a:cubicBezTo>
                  <a:pt x="9500192" y="1099147"/>
                  <a:pt x="9524902" y="1123857"/>
                  <a:pt x="9524902" y="1154338"/>
                </a:cubicBezTo>
                <a:cubicBezTo>
                  <a:pt x="9524902" y="1184819"/>
                  <a:pt x="9500192" y="1209529"/>
                  <a:pt x="9469710" y="1209529"/>
                </a:cubicBezTo>
                <a:cubicBezTo>
                  <a:pt x="9439228" y="1209529"/>
                  <a:pt x="9414518" y="1184819"/>
                  <a:pt x="9414518" y="1154338"/>
                </a:cubicBezTo>
                <a:cubicBezTo>
                  <a:pt x="9414518" y="1123857"/>
                  <a:pt x="9439228" y="1099147"/>
                  <a:pt x="9469710" y="1099147"/>
                </a:cubicBezTo>
                <a:close/>
                <a:moveTo>
                  <a:pt x="9336075" y="1099147"/>
                </a:moveTo>
                <a:cubicBezTo>
                  <a:pt x="9366557" y="1099147"/>
                  <a:pt x="9391267" y="1123857"/>
                  <a:pt x="9391267" y="1154338"/>
                </a:cubicBezTo>
                <a:cubicBezTo>
                  <a:pt x="9391267" y="1184819"/>
                  <a:pt x="9366557" y="1209529"/>
                  <a:pt x="9336075" y="1209529"/>
                </a:cubicBezTo>
                <a:cubicBezTo>
                  <a:pt x="9305593" y="1209529"/>
                  <a:pt x="9280883" y="1184819"/>
                  <a:pt x="9280883" y="1154338"/>
                </a:cubicBezTo>
                <a:cubicBezTo>
                  <a:pt x="9280883" y="1123857"/>
                  <a:pt x="9305593" y="1099147"/>
                  <a:pt x="9336075" y="1099147"/>
                </a:cubicBezTo>
                <a:close/>
                <a:moveTo>
                  <a:pt x="9199100" y="1099147"/>
                </a:moveTo>
                <a:cubicBezTo>
                  <a:pt x="9229582" y="1099147"/>
                  <a:pt x="9254292" y="1123857"/>
                  <a:pt x="9254292" y="1154338"/>
                </a:cubicBezTo>
                <a:cubicBezTo>
                  <a:pt x="9254292" y="1184819"/>
                  <a:pt x="9229582" y="1209529"/>
                  <a:pt x="9199100" y="1209529"/>
                </a:cubicBezTo>
                <a:cubicBezTo>
                  <a:pt x="9168618" y="1209529"/>
                  <a:pt x="9143908" y="1184819"/>
                  <a:pt x="9143908" y="1154338"/>
                </a:cubicBezTo>
                <a:cubicBezTo>
                  <a:pt x="9143908" y="1123857"/>
                  <a:pt x="9168618" y="1099147"/>
                  <a:pt x="9199100" y="1099147"/>
                </a:cubicBezTo>
                <a:close/>
                <a:moveTo>
                  <a:pt x="9068805" y="1099147"/>
                </a:moveTo>
                <a:cubicBezTo>
                  <a:pt x="9099287" y="1099147"/>
                  <a:pt x="9123997" y="1123857"/>
                  <a:pt x="9123997" y="1154338"/>
                </a:cubicBezTo>
                <a:cubicBezTo>
                  <a:pt x="9123997" y="1184819"/>
                  <a:pt x="9099287" y="1209529"/>
                  <a:pt x="9068805" y="1209529"/>
                </a:cubicBezTo>
                <a:cubicBezTo>
                  <a:pt x="9038323" y="1209529"/>
                  <a:pt x="9013613" y="1184819"/>
                  <a:pt x="9013613" y="1154338"/>
                </a:cubicBezTo>
                <a:cubicBezTo>
                  <a:pt x="9013613" y="1123857"/>
                  <a:pt x="9038323" y="1099147"/>
                  <a:pt x="9068805" y="1099147"/>
                </a:cubicBezTo>
                <a:close/>
                <a:moveTo>
                  <a:pt x="8935170" y="1099147"/>
                </a:moveTo>
                <a:cubicBezTo>
                  <a:pt x="8965652" y="1099147"/>
                  <a:pt x="8990362" y="1123857"/>
                  <a:pt x="8990362" y="1154338"/>
                </a:cubicBezTo>
                <a:cubicBezTo>
                  <a:pt x="8990362" y="1184819"/>
                  <a:pt x="8965652" y="1209529"/>
                  <a:pt x="8935170" y="1209529"/>
                </a:cubicBezTo>
                <a:cubicBezTo>
                  <a:pt x="8904688" y="1209529"/>
                  <a:pt x="8879978" y="1184819"/>
                  <a:pt x="8879978" y="1154338"/>
                </a:cubicBezTo>
                <a:cubicBezTo>
                  <a:pt x="8879978" y="1123857"/>
                  <a:pt x="8904688" y="1099147"/>
                  <a:pt x="8935170" y="1099147"/>
                </a:cubicBezTo>
                <a:close/>
                <a:moveTo>
                  <a:pt x="8801536" y="1099147"/>
                </a:moveTo>
                <a:cubicBezTo>
                  <a:pt x="8832018" y="1099147"/>
                  <a:pt x="8856728" y="1123857"/>
                  <a:pt x="8856728" y="1154338"/>
                </a:cubicBezTo>
                <a:cubicBezTo>
                  <a:pt x="8856728" y="1184819"/>
                  <a:pt x="8832018" y="1209529"/>
                  <a:pt x="8801536" y="1209529"/>
                </a:cubicBezTo>
                <a:cubicBezTo>
                  <a:pt x="8771054" y="1209529"/>
                  <a:pt x="8746344" y="1184819"/>
                  <a:pt x="8746344" y="1154338"/>
                </a:cubicBezTo>
                <a:cubicBezTo>
                  <a:pt x="8746344" y="1123857"/>
                  <a:pt x="8771054" y="1099147"/>
                  <a:pt x="8801536" y="1099147"/>
                </a:cubicBezTo>
                <a:close/>
                <a:moveTo>
                  <a:pt x="8671243" y="1099147"/>
                </a:moveTo>
                <a:cubicBezTo>
                  <a:pt x="8701725" y="1099147"/>
                  <a:pt x="8726435" y="1123857"/>
                  <a:pt x="8726435" y="1154338"/>
                </a:cubicBezTo>
                <a:cubicBezTo>
                  <a:pt x="8726435" y="1184819"/>
                  <a:pt x="8701725" y="1209529"/>
                  <a:pt x="8671243" y="1209529"/>
                </a:cubicBezTo>
                <a:cubicBezTo>
                  <a:pt x="8640761" y="1209529"/>
                  <a:pt x="8616051" y="1184819"/>
                  <a:pt x="8616051" y="1154338"/>
                </a:cubicBezTo>
                <a:cubicBezTo>
                  <a:pt x="8616051" y="1123857"/>
                  <a:pt x="8640761" y="1099147"/>
                  <a:pt x="8671243" y="1099147"/>
                </a:cubicBezTo>
                <a:close/>
                <a:moveTo>
                  <a:pt x="8537609" y="1099147"/>
                </a:moveTo>
                <a:cubicBezTo>
                  <a:pt x="8568091" y="1099147"/>
                  <a:pt x="8592801" y="1123857"/>
                  <a:pt x="8592801" y="1154338"/>
                </a:cubicBezTo>
                <a:cubicBezTo>
                  <a:pt x="8592801" y="1184819"/>
                  <a:pt x="8568091" y="1209529"/>
                  <a:pt x="8537609" y="1209529"/>
                </a:cubicBezTo>
                <a:cubicBezTo>
                  <a:pt x="8507127" y="1209529"/>
                  <a:pt x="8482417" y="1184819"/>
                  <a:pt x="8482417" y="1154338"/>
                </a:cubicBezTo>
                <a:cubicBezTo>
                  <a:pt x="8482417" y="1123857"/>
                  <a:pt x="8507127" y="1099147"/>
                  <a:pt x="8537609" y="1099147"/>
                </a:cubicBezTo>
                <a:close/>
                <a:moveTo>
                  <a:pt x="8407315" y="1099147"/>
                </a:moveTo>
                <a:cubicBezTo>
                  <a:pt x="8437797" y="1099147"/>
                  <a:pt x="8462507" y="1123857"/>
                  <a:pt x="8462507" y="1154338"/>
                </a:cubicBezTo>
                <a:cubicBezTo>
                  <a:pt x="8462507" y="1184819"/>
                  <a:pt x="8437797" y="1209529"/>
                  <a:pt x="8407315" y="1209529"/>
                </a:cubicBezTo>
                <a:cubicBezTo>
                  <a:pt x="8376833" y="1209529"/>
                  <a:pt x="8352123" y="1184819"/>
                  <a:pt x="8352123" y="1154338"/>
                </a:cubicBezTo>
                <a:cubicBezTo>
                  <a:pt x="8352123" y="1123857"/>
                  <a:pt x="8376833" y="1099147"/>
                  <a:pt x="8407315" y="1099147"/>
                </a:cubicBezTo>
                <a:close/>
                <a:moveTo>
                  <a:pt x="8273681" y="1099147"/>
                </a:moveTo>
                <a:cubicBezTo>
                  <a:pt x="8304163" y="1099147"/>
                  <a:pt x="8328873" y="1123857"/>
                  <a:pt x="8328873" y="1154338"/>
                </a:cubicBezTo>
                <a:cubicBezTo>
                  <a:pt x="8328873" y="1184819"/>
                  <a:pt x="8304163" y="1209529"/>
                  <a:pt x="8273681" y="1209529"/>
                </a:cubicBezTo>
                <a:cubicBezTo>
                  <a:pt x="8243199" y="1209529"/>
                  <a:pt x="8218489" y="1184819"/>
                  <a:pt x="8218489" y="1154338"/>
                </a:cubicBezTo>
                <a:cubicBezTo>
                  <a:pt x="8218489" y="1123857"/>
                  <a:pt x="8243199" y="1099147"/>
                  <a:pt x="8273681" y="1099147"/>
                </a:cubicBezTo>
                <a:close/>
                <a:moveTo>
                  <a:pt x="8143386" y="1099147"/>
                </a:moveTo>
                <a:cubicBezTo>
                  <a:pt x="8173868" y="1099147"/>
                  <a:pt x="8198578" y="1123857"/>
                  <a:pt x="8198578" y="1154338"/>
                </a:cubicBezTo>
                <a:cubicBezTo>
                  <a:pt x="8198578" y="1184819"/>
                  <a:pt x="8173868" y="1209529"/>
                  <a:pt x="8143386" y="1209529"/>
                </a:cubicBezTo>
                <a:cubicBezTo>
                  <a:pt x="8112904" y="1209529"/>
                  <a:pt x="8088194" y="1184819"/>
                  <a:pt x="8088194" y="1154338"/>
                </a:cubicBezTo>
                <a:cubicBezTo>
                  <a:pt x="8088194" y="1123857"/>
                  <a:pt x="8112904" y="1099147"/>
                  <a:pt x="8143386" y="1099147"/>
                </a:cubicBezTo>
                <a:close/>
                <a:moveTo>
                  <a:pt x="8009752" y="1099147"/>
                </a:moveTo>
                <a:cubicBezTo>
                  <a:pt x="8040234" y="1099147"/>
                  <a:pt x="8064944" y="1123857"/>
                  <a:pt x="8064944" y="1154338"/>
                </a:cubicBezTo>
                <a:cubicBezTo>
                  <a:pt x="8064944" y="1184819"/>
                  <a:pt x="8040234" y="1209529"/>
                  <a:pt x="8009752" y="1209529"/>
                </a:cubicBezTo>
                <a:cubicBezTo>
                  <a:pt x="7979270" y="1209529"/>
                  <a:pt x="7954560" y="1184819"/>
                  <a:pt x="7954560" y="1154338"/>
                </a:cubicBezTo>
                <a:cubicBezTo>
                  <a:pt x="7954560" y="1123857"/>
                  <a:pt x="7979270" y="1099147"/>
                  <a:pt x="8009752" y="1099147"/>
                </a:cubicBezTo>
                <a:close/>
                <a:moveTo>
                  <a:pt x="7876117" y="1099147"/>
                </a:moveTo>
                <a:cubicBezTo>
                  <a:pt x="7906599" y="1099147"/>
                  <a:pt x="7931309" y="1123857"/>
                  <a:pt x="7931309" y="1154338"/>
                </a:cubicBezTo>
                <a:cubicBezTo>
                  <a:pt x="7931309" y="1184819"/>
                  <a:pt x="7906599" y="1209529"/>
                  <a:pt x="7876117" y="1209529"/>
                </a:cubicBezTo>
                <a:cubicBezTo>
                  <a:pt x="7845635" y="1209529"/>
                  <a:pt x="7820925" y="1184819"/>
                  <a:pt x="7820925" y="1154338"/>
                </a:cubicBezTo>
                <a:cubicBezTo>
                  <a:pt x="7820925" y="1123857"/>
                  <a:pt x="7845635" y="1099147"/>
                  <a:pt x="7876117" y="1099147"/>
                </a:cubicBezTo>
                <a:close/>
                <a:moveTo>
                  <a:pt x="7745822" y="1099147"/>
                </a:moveTo>
                <a:cubicBezTo>
                  <a:pt x="7776304" y="1099147"/>
                  <a:pt x="7801014" y="1123857"/>
                  <a:pt x="7801014" y="1154338"/>
                </a:cubicBezTo>
                <a:cubicBezTo>
                  <a:pt x="7801014" y="1184819"/>
                  <a:pt x="7776304" y="1209529"/>
                  <a:pt x="7745822" y="1209529"/>
                </a:cubicBezTo>
                <a:cubicBezTo>
                  <a:pt x="7715340" y="1209529"/>
                  <a:pt x="7690630" y="1184819"/>
                  <a:pt x="7690630" y="1154338"/>
                </a:cubicBezTo>
                <a:cubicBezTo>
                  <a:pt x="7690630" y="1123857"/>
                  <a:pt x="7715340" y="1099147"/>
                  <a:pt x="7745822" y="1099147"/>
                </a:cubicBezTo>
                <a:close/>
                <a:moveTo>
                  <a:pt x="7608847" y="1099147"/>
                </a:moveTo>
                <a:cubicBezTo>
                  <a:pt x="7639329" y="1099147"/>
                  <a:pt x="7664039" y="1123857"/>
                  <a:pt x="7664039" y="1154338"/>
                </a:cubicBezTo>
                <a:cubicBezTo>
                  <a:pt x="7664039" y="1184819"/>
                  <a:pt x="7639329" y="1209529"/>
                  <a:pt x="7608847" y="1209529"/>
                </a:cubicBezTo>
                <a:cubicBezTo>
                  <a:pt x="7578365" y="1209529"/>
                  <a:pt x="7553655" y="1184819"/>
                  <a:pt x="7553655" y="1154338"/>
                </a:cubicBezTo>
                <a:cubicBezTo>
                  <a:pt x="7553655" y="1123857"/>
                  <a:pt x="7578365" y="1099147"/>
                  <a:pt x="7608847" y="1099147"/>
                </a:cubicBezTo>
                <a:close/>
                <a:moveTo>
                  <a:pt x="7481895" y="1099147"/>
                </a:moveTo>
                <a:cubicBezTo>
                  <a:pt x="7512377" y="1099147"/>
                  <a:pt x="7537087" y="1123857"/>
                  <a:pt x="7537087" y="1154338"/>
                </a:cubicBezTo>
                <a:cubicBezTo>
                  <a:pt x="7537087" y="1184819"/>
                  <a:pt x="7512377" y="1209529"/>
                  <a:pt x="7481895" y="1209529"/>
                </a:cubicBezTo>
                <a:cubicBezTo>
                  <a:pt x="7451413" y="1209529"/>
                  <a:pt x="7426703" y="1184819"/>
                  <a:pt x="7426703" y="1154338"/>
                </a:cubicBezTo>
                <a:cubicBezTo>
                  <a:pt x="7426703" y="1123857"/>
                  <a:pt x="7451413" y="1099147"/>
                  <a:pt x="7481895" y="1099147"/>
                </a:cubicBezTo>
                <a:close/>
                <a:moveTo>
                  <a:pt x="7341578" y="1099147"/>
                </a:moveTo>
                <a:cubicBezTo>
                  <a:pt x="7372060" y="1099147"/>
                  <a:pt x="7396770" y="1123857"/>
                  <a:pt x="7396770" y="1154338"/>
                </a:cubicBezTo>
                <a:cubicBezTo>
                  <a:pt x="7396770" y="1184819"/>
                  <a:pt x="7372060" y="1209529"/>
                  <a:pt x="7341578" y="1209529"/>
                </a:cubicBezTo>
                <a:cubicBezTo>
                  <a:pt x="7311096" y="1209529"/>
                  <a:pt x="7286386" y="1184819"/>
                  <a:pt x="7286386" y="1154338"/>
                </a:cubicBezTo>
                <a:cubicBezTo>
                  <a:pt x="7286386" y="1123857"/>
                  <a:pt x="7311096" y="1099147"/>
                  <a:pt x="7341578" y="1099147"/>
                </a:cubicBezTo>
                <a:close/>
                <a:moveTo>
                  <a:pt x="7211285" y="1099147"/>
                </a:moveTo>
                <a:cubicBezTo>
                  <a:pt x="7241767" y="1099147"/>
                  <a:pt x="7266477" y="1123857"/>
                  <a:pt x="7266477" y="1154338"/>
                </a:cubicBezTo>
                <a:cubicBezTo>
                  <a:pt x="7266477" y="1184819"/>
                  <a:pt x="7241767" y="1209529"/>
                  <a:pt x="7211285" y="1209529"/>
                </a:cubicBezTo>
                <a:cubicBezTo>
                  <a:pt x="7180803" y="1209529"/>
                  <a:pt x="7156093" y="1184819"/>
                  <a:pt x="7156093" y="1154338"/>
                </a:cubicBezTo>
                <a:cubicBezTo>
                  <a:pt x="7156093" y="1123857"/>
                  <a:pt x="7180803" y="1099147"/>
                  <a:pt x="7211285" y="1099147"/>
                </a:cubicBezTo>
                <a:close/>
                <a:moveTo>
                  <a:pt x="7080991" y="1099147"/>
                </a:moveTo>
                <a:cubicBezTo>
                  <a:pt x="7111473" y="1099147"/>
                  <a:pt x="7136183" y="1123857"/>
                  <a:pt x="7136183" y="1154338"/>
                </a:cubicBezTo>
                <a:cubicBezTo>
                  <a:pt x="7136183" y="1184819"/>
                  <a:pt x="7111473" y="1209529"/>
                  <a:pt x="7080991" y="1209529"/>
                </a:cubicBezTo>
                <a:cubicBezTo>
                  <a:pt x="7050509" y="1209529"/>
                  <a:pt x="7025799" y="1184819"/>
                  <a:pt x="7025799" y="1154338"/>
                </a:cubicBezTo>
                <a:cubicBezTo>
                  <a:pt x="7025799" y="1123857"/>
                  <a:pt x="7050509" y="1099147"/>
                  <a:pt x="7080991" y="1099147"/>
                </a:cubicBezTo>
                <a:close/>
                <a:moveTo>
                  <a:pt x="6947356" y="1099147"/>
                </a:moveTo>
                <a:cubicBezTo>
                  <a:pt x="6977838" y="1099147"/>
                  <a:pt x="7002548" y="1123857"/>
                  <a:pt x="7002548" y="1154338"/>
                </a:cubicBezTo>
                <a:cubicBezTo>
                  <a:pt x="7002548" y="1184819"/>
                  <a:pt x="6977838" y="1209529"/>
                  <a:pt x="6947356" y="1209529"/>
                </a:cubicBezTo>
                <a:cubicBezTo>
                  <a:pt x="6916874" y="1209529"/>
                  <a:pt x="6892164" y="1184819"/>
                  <a:pt x="6892164" y="1154338"/>
                </a:cubicBezTo>
                <a:cubicBezTo>
                  <a:pt x="6892164" y="1123857"/>
                  <a:pt x="6916874" y="1099147"/>
                  <a:pt x="6947356" y="1099147"/>
                </a:cubicBezTo>
                <a:close/>
                <a:moveTo>
                  <a:pt x="6817063" y="1099147"/>
                </a:moveTo>
                <a:cubicBezTo>
                  <a:pt x="6847545" y="1099147"/>
                  <a:pt x="6872255" y="1123857"/>
                  <a:pt x="6872255" y="1154338"/>
                </a:cubicBezTo>
                <a:cubicBezTo>
                  <a:pt x="6872255" y="1184819"/>
                  <a:pt x="6847545" y="1209529"/>
                  <a:pt x="6817063" y="1209529"/>
                </a:cubicBezTo>
                <a:cubicBezTo>
                  <a:pt x="6786581" y="1209529"/>
                  <a:pt x="6761871" y="1184819"/>
                  <a:pt x="6761871" y="1154338"/>
                </a:cubicBezTo>
                <a:cubicBezTo>
                  <a:pt x="6761871" y="1123857"/>
                  <a:pt x="6786581" y="1099147"/>
                  <a:pt x="6817063" y="1099147"/>
                </a:cubicBezTo>
                <a:close/>
                <a:moveTo>
                  <a:pt x="6683430" y="1099147"/>
                </a:moveTo>
                <a:cubicBezTo>
                  <a:pt x="6713912" y="1099147"/>
                  <a:pt x="6738622" y="1123857"/>
                  <a:pt x="6738622" y="1154338"/>
                </a:cubicBezTo>
                <a:cubicBezTo>
                  <a:pt x="6738622" y="1184819"/>
                  <a:pt x="6713912" y="1209529"/>
                  <a:pt x="6683430" y="1209529"/>
                </a:cubicBezTo>
                <a:cubicBezTo>
                  <a:pt x="6652948" y="1209529"/>
                  <a:pt x="6628238" y="1184819"/>
                  <a:pt x="6628238" y="1154338"/>
                </a:cubicBezTo>
                <a:cubicBezTo>
                  <a:pt x="6628238" y="1123857"/>
                  <a:pt x="6652948" y="1099147"/>
                  <a:pt x="6683430" y="1099147"/>
                </a:cubicBezTo>
                <a:close/>
                <a:moveTo>
                  <a:pt x="6553135" y="1099147"/>
                </a:moveTo>
                <a:cubicBezTo>
                  <a:pt x="6583617" y="1099147"/>
                  <a:pt x="6608327" y="1123857"/>
                  <a:pt x="6608327" y="1154338"/>
                </a:cubicBezTo>
                <a:cubicBezTo>
                  <a:pt x="6608327" y="1184819"/>
                  <a:pt x="6583617" y="1209529"/>
                  <a:pt x="6553135" y="1209529"/>
                </a:cubicBezTo>
                <a:cubicBezTo>
                  <a:pt x="6522653" y="1209529"/>
                  <a:pt x="6497943" y="1184819"/>
                  <a:pt x="6497943" y="1154338"/>
                </a:cubicBezTo>
                <a:cubicBezTo>
                  <a:pt x="6497943" y="1123857"/>
                  <a:pt x="6522653" y="1099147"/>
                  <a:pt x="6553135" y="1099147"/>
                </a:cubicBezTo>
                <a:close/>
                <a:moveTo>
                  <a:pt x="6419501" y="1099147"/>
                </a:moveTo>
                <a:cubicBezTo>
                  <a:pt x="6449983" y="1099147"/>
                  <a:pt x="6474693" y="1123857"/>
                  <a:pt x="6474693" y="1154338"/>
                </a:cubicBezTo>
                <a:cubicBezTo>
                  <a:pt x="6474693" y="1184819"/>
                  <a:pt x="6449983" y="1209529"/>
                  <a:pt x="6419501" y="1209529"/>
                </a:cubicBezTo>
                <a:cubicBezTo>
                  <a:pt x="6389019" y="1209529"/>
                  <a:pt x="6364309" y="1184819"/>
                  <a:pt x="6364309" y="1154338"/>
                </a:cubicBezTo>
                <a:cubicBezTo>
                  <a:pt x="6364309" y="1123857"/>
                  <a:pt x="6389019" y="1099147"/>
                  <a:pt x="6419501" y="1099147"/>
                </a:cubicBezTo>
                <a:close/>
                <a:moveTo>
                  <a:pt x="6289206" y="1099147"/>
                </a:moveTo>
                <a:cubicBezTo>
                  <a:pt x="6319688" y="1099147"/>
                  <a:pt x="6344398" y="1123857"/>
                  <a:pt x="6344398" y="1154338"/>
                </a:cubicBezTo>
                <a:cubicBezTo>
                  <a:pt x="6344398" y="1184819"/>
                  <a:pt x="6319688" y="1209529"/>
                  <a:pt x="6289206" y="1209529"/>
                </a:cubicBezTo>
                <a:cubicBezTo>
                  <a:pt x="6258724" y="1209529"/>
                  <a:pt x="6234014" y="1184819"/>
                  <a:pt x="6234014" y="1154338"/>
                </a:cubicBezTo>
                <a:cubicBezTo>
                  <a:pt x="6234014" y="1123857"/>
                  <a:pt x="6258724" y="1099147"/>
                  <a:pt x="6289206" y="1099147"/>
                </a:cubicBezTo>
                <a:close/>
                <a:moveTo>
                  <a:pt x="6155571" y="1099147"/>
                </a:moveTo>
                <a:cubicBezTo>
                  <a:pt x="6186053" y="1099147"/>
                  <a:pt x="6210763" y="1123857"/>
                  <a:pt x="6210763" y="1154338"/>
                </a:cubicBezTo>
                <a:cubicBezTo>
                  <a:pt x="6210763" y="1184819"/>
                  <a:pt x="6186053" y="1209529"/>
                  <a:pt x="6155571" y="1209529"/>
                </a:cubicBezTo>
                <a:cubicBezTo>
                  <a:pt x="6125089" y="1209529"/>
                  <a:pt x="6100379" y="1184819"/>
                  <a:pt x="6100379" y="1154338"/>
                </a:cubicBezTo>
                <a:cubicBezTo>
                  <a:pt x="6100379" y="1123857"/>
                  <a:pt x="6125089" y="1099147"/>
                  <a:pt x="6155571" y="1099147"/>
                </a:cubicBezTo>
                <a:close/>
                <a:moveTo>
                  <a:pt x="6021938" y="1099147"/>
                </a:moveTo>
                <a:cubicBezTo>
                  <a:pt x="6052420" y="1099147"/>
                  <a:pt x="6077130" y="1123857"/>
                  <a:pt x="6077130" y="1154338"/>
                </a:cubicBezTo>
                <a:cubicBezTo>
                  <a:pt x="6077130" y="1184819"/>
                  <a:pt x="6052420" y="1209529"/>
                  <a:pt x="6021938" y="1209529"/>
                </a:cubicBezTo>
                <a:cubicBezTo>
                  <a:pt x="5991456" y="1209529"/>
                  <a:pt x="5966746" y="1184819"/>
                  <a:pt x="5966746" y="1154338"/>
                </a:cubicBezTo>
                <a:cubicBezTo>
                  <a:pt x="5966746" y="1123857"/>
                  <a:pt x="5991456" y="1099147"/>
                  <a:pt x="6021938" y="1099147"/>
                </a:cubicBezTo>
                <a:close/>
                <a:moveTo>
                  <a:pt x="5884963" y="1099147"/>
                </a:moveTo>
                <a:cubicBezTo>
                  <a:pt x="5915445" y="1099147"/>
                  <a:pt x="5940155" y="1123857"/>
                  <a:pt x="5940155" y="1154338"/>
                </a:cubicBezTo>
                <a:cubicBezTo>
                  <a:pt x="5940155" y="1184819"/>
                  <a:pt x="5915445" y="1209529"/>
                  <a:pt x="5884963" y="1209529"/>
                </a:cubicBezTo>
                <a:cubicBezTo>
                  <a:pt x="5854481" y="1209529"/>
                  <a:pt x="5829771" y="1184819"/>
                  <a:pt x="5829771" y="1154338"/>
                </a:cubicBezTo>
                <a:cubicBezTo>
                  <a:pt x="5829771" y="1123857"/>
                  <a:pt x="5854481" y="1099147"/>
                  <a:pt x="5884963" y="1099147"/>
                </a:cubicBezTo>
                <a:close/>
                <a:moveTo>
                  <a:pt x="5754668" y="1099147"/>
                </a:moveTo>
                <a:cubicBezTo>
                  <a:pt x="5785150" y="1099147"/>
                  <a:pt x="5809860" y="1123857"/>
                  <a:pt x="5809860" y="1154338"/>
                </a:cubicBezTo>
                <a:cubicBezTo>
                  <a:pt x="5809860" y="1184819"/>
                  <a:pt x="5785150" y="1209529"/>
                  <a:pt x="5754668" y="1209529"/>
                </a:cubicBezTo>
                <a:cubicBezTo>
                  <a:pt x="5724186" y="1209529"/>
                  <a:pt x="5699476" y="1184819"/>
                  <a:pt x="5699476" y="1154338"/>
                </a:cubicBezTo>
                <a:cubicBezTo>
                  <a:pt x="5699476" y="1123857"/>
                  <a:pt x="5724186" y="1099147"/>
                  <a:pt x="5754668" y="1099147"/>
                </a:cubicBezTo>
                <a:close/>
                <a:moveTo>
                  <a:pt x="5621031" y="1099147"/>
                </a:moveTo>
                <a:cubicBezTo>
                  <a:pt x="5651513" y="1099147"/>
                  <a:pt x="5676223" y="1123857"/>
                  <a:pt x="5676223" y="1154338"/>
                </a:cubicBezTo>
                <a:cubicBezTo>
                  <a:pt x="5676223" y="1184819"/>
                  <a:pt x="5651513" y="1209529"/>
                  <a:pt x="5621031" y="1209529"/>
                </a:cubicBezTo>
                <a:cubicBezTo>
                  <a:pt x="5590549" y="1209529"/>
                  <a:pt x="5565839" y="1184819"/>
                  <a:pt x="5565839" y="1154338"/>
                </a:cubicBezTo>
                <a:cubicBezTo>
                  <a:pt x="5565839" y="1123857"/>
                  <a:pt x="5590549" y="1099147"/>
                  <a:pt x="5621031" y="1099147"/>
                </a:cubicBezTo>
                <a:close/>
                <a:moveTo>
                  <a:pt x="5487398" y="1099147"/>
                </a:moveTo>
                <a:cubicBezTo>
                  <a:pt x="5517880" y="1099147"/>
                  <a:pt x="5542590" y="1123857"/>
                  <a:pt x="5542590" y="1154338"/>
                </a:cubicBezTo>
                <a:cubicBezTo>
                  <a:pt x="5542590" y="1184819"/>
                  <a:pt x="5517880" y="1209529"/>
                  <a:pt x="5487398" y="1209529"/>
                </a:cubicBezTo>
                <a:cubicBezTo>
                  <a:pt x="5456916" y="1209529"/>
                  <a:pt x="5432206" y="1184819"/>
                  <a:pt x="5432206" y="1154338"/>
                </a:cubicBezTo>
                <a:cubicBezTo>
                  <a:pt x="5432206" y="1123857"/>
                  <a:pt x="5456916" y="1099147"/>
                  <a:pt x="5487398" y="1099147"/>
                </a:cubicBezTo>
                <a:close/>
                <a:moveTo>
                  <a:pt x="5357105" y="1099147"/>
                </a:moveTo>
                <a:cubicBezTo>
                  <a:pt x="5387587" y="1099147"/>
                  <a:pt x="5412297" y="1123857"/>
                  <a:pt x="5412297" y="1154338"/>
                </a:cubicBezTo>
                <a:cubicBezTo>
                  <a:pt x="5412297" y="1184819"/>
                  <a:pt x="5387587" y="1209529"/>
                  <a:pt x="5357105" y="1209529"/>
                </a:cubicBezTo>
                <a:cubicBezTo>
                  <a:pt x="5326623" y="1209529"/>
                  <a:pt x="5301913" y="1184819"/>
                  <a:pt x="5301913" y="1154338"/>
                </a:cubicBezTo>
                <a:cubicBezTo>
                  <a:pt x="5301913" y="1123857"/>
                  <a:pt x="5326623" y="1099147"/>
                  <a:pt x="5357105" y="1099147"/>
                </a:cubicBezTo>
                <a:close/>
                <a:moveTo>
                  <a:pt x="5093176" y="1099147"/>
                </a:moveTo>
                <a:cubicBezTo>
                  <a:pt x="5123658" y="1099147"/>
                  <a:pt x="5148368" y="1123857"/>
                  <a:pt x="5148368" y="1154338"/>
                </a:cubicBezTo>
                <a:cubicBezTo>
                  <a:pt x="5148368" y="1184819"/>
                  <a:pt x="5123658" y="1209529"/>
                  <a:pt x="5093176" y="1209529"/>
                </a:cubicBezTo>
                <a:cubicBezTo>
                  <a:pt x="5062694" y="1209529"/>
                  <a:pt x="5037984" y="1184819"/>
                  <a:pt x="5037984" y="1154338"/>
                </a:cubicBezTo>
                <a:cubicBezTo>
                  <a:pt x="5037984" y="1123857"/>
                  <a:pt x="5062694" y="1099147"/>
                  <a:pt x="5093176" y="1099147"/>
                </a:cubicBezTo>
                <a:close/>
                <a:moveTo>
                  <a:pt x="4959540" y="1099147"/>
                </a:moveTo>
                <a:cubicBezTo>
                  <a:pt x="4990022" y="1099147"/>
                  <a:pt x="5014732" y="1123857"/>
                  <a:pt x="5014732" y="1154338"/>
                </a:cubicBezTo>
                <a:cubicBezTo>
                  <a:pt x="5014732" y="1184819"/>
                  <a:pt x="4990022" y="1209529"/>
                  <a:pt x="4959540" y="1209529"/>
                </a:cubicBezTo>
                <a:cubicBezTo>
                  <a:pt x="4929058" y="1209529"/>
                  <a:pt x="4904348" y="1184819"/>
                  <a:pt x="4904348" y="1154338"/>
                </a:cubicBezTo>
                <a:cubicBezTo>
                  <a:pt x="4904348" y="1123857"/>
                  <a:pt x="4929058" y="1099147"/>
                  <a:pt x="4959540" y="1099147"/>
                </a:cubicBezTo>
                <a:close/>
                <a:moveTo>
                  <a:pt x="4829246" y="1099147"/>
                </a:moveTo>
                <a:cubicBezTo>
                  <a:pt x="4859728" y="1099147"/>
                  <a:pt x="4884438" y="1123857"/>
                  <a:pt x="4884438" y="1154338"/>
                </a:cubicBezTo>
                <a:cubicBezTo>
                  <a:pt x="4884438" y="1184819"/>
                  <a:pt x="4859728" y="1209529"/>
                  <a:pt x="4829246" y="1209529"/>
                </a:cubicBezTo>
                <a:cubicBezTo>
                  <a:pt x="4798764" y="1209529"/>
                  <a:pt x="4774054" y="1184819"/>
                  <a:pt x="4774054" y="1154338"/>
                </a:cubicBezTo>
                <a:cubicBezTo>
                  <a:pt x="4774054" y="1123857"/>
                  <a:pt x="4798764" y="1099147"/>
                  <a:pt x="4829246" y="1099147"/>
                </a:cubicBezTo>
                <a:close/>
                <a:moveTo>
                  <a:pt x="319117" y="1099147"/>
                </a:moveTo>
                <a:cubicBezTo>
                  <a:pt x="349600" y="1099147"/>
                  <a:pt x="374310" y="1123857"/>
                  <a:pt x="374310" y="1154338"/>
                </a:cubicBezTo>
                <a:cubicBezTo>
                  <a:pt x="374310" y="1184819"/>
                  <a:pt x="349600" y="1209529"/>
                  <a:pt x="319117" y="1209529"/>
                </a:cubicBezTo>
                <a:cubicBezTo>
                  <a:pt x="288635" y="1209529"/>
                  <a:pt x="263926" y="1184819"/>
                  <a:pt x="263926" y="1154338"/>
                </a:cubicBezTo>
                <a:cubicBezTo>
                  <a:pt x="263926" y="1123857"/>
                  <a:pt x="288635" y="1099147"/>
                  <a:pt x="319117" y="1099147"/>
                </a:cubicBezTo>
                <a:close/>
                <a:moveTo>
                  <a:pt x="185484" y="1099147"/>
                </a:moveTo>
                <a:cubicBezTo>
                  <a:pt x="215966" y="1099147"/>
                  <a:pt x="240675" y="1123857"/>
                  <a:pt x="240675" y="1154338"/>
                </a:cubicBezTo>
                <a:cubicBezTo>
                  <a:pt x="240675" y="1184819"/>
                  <a:pt x="215966" y="1209529"/>
                  <a:pt x="185484" y="1209529"/>
                </a:cubicBezTo>
                <a:cubicBezTo>
                  <a:pt x="155003" y="1209529"/>
                  <a:pt x="130292" y="1184819"/>
                  <a:pt x="130292" y="1154338"/>
                </a:cubicBezTo>
                <a:cubicBezTo>
                  <a:pt x="130292" y="1123857"/>
                  <a:pt x="155003" y="1099147"/>
                  <a:pt x="185484" y="1099147"/>
                </a:cubicBezTo>
                <a:close/>
                <a:moveTo>
                  <a:pt x="55190" y="1099147"/>
                </a:moveTo>
                <a:cubicBezTo>
                  <a:pt x="85672" y="1099147"/>
                  <a:pt x="110381" y="1123857"/>
                  <a:pt x="110381" y="1154338"/>
                </a:cubicBezTo>
                <a:cubicBezTo>
                  <a:pt x="110381" y="1184819"/>
                  <a:pt x="85672" y="1209529"/>
                  <a:pt x="55190" y="1209529"/>
                </a:cubicBezTo>
                <a:cubicBezTo>
                  <a:pt x="24708" y="1209529"/>
                  <a:pt x="0" y="1184819"/>
                  <a:pt x="0" y="1154338"/>
                </a:cubicBezTo>
                <a:cubicBezTo>
                  <a:pt x="0" y="1123857"/>
                  <a:pt x="24708" y="1099147"/>
                  <a:pt x="55190" y="1099147"/>
                </a:cubicBezTo>
                <a:close/>
                <a:moveTo>
                  <a:pt x="3499584" y="1099146"/>
                </a:moveTo>
                <a:cubicBezTo>
                  <a:pt x="3530066" y="1099146"/>
                  <a:pt x="3554776" y="1123856"/>
                  <a:pt x="3554776" y="1154337"/>
                </a:cubicBezTo>
                <a:cubicBezTo>
                  <a:pt x="3554776" y="1184818"/>
                  <a:pt x="3530066" y="1209528"/>
                  <a:pt x="3499584" y="1209528"/>
                </a:cubicBezTo>
                <a:cubicBezTo>
                  <a:pt x="3469102" y="1209528"/>
                  <a:pt x="3444392" y="1184818"/>
                  <a:pt x="3444392" y="1154337"/>
                </a:cubicBezTo>
                <a:cubicBezTo>
                  <a:pt x="3444392" y="1123856"/>
                  <a:pt x="3469102" y="1099146"/>
                  <a:pt x="3499584" y="1099146"/>
                </a:cubicBezTo>
                <a:close/>
                <a:moveTo>
                  <a:pt x="2570894" y="1099146"/>
                </a:moveTo>
                <a:cubicBezTo>
                  <a:pt x="2601377" y="1099146"/>
                  <a:pt x="2626086" y="1123856"/>
                  <a:pt x="2626086" y="1154337"/>
                </a:cubicBezTo>
                <a:cubicBezTo>
                  <a:pt x="2626086" y="1184818"/>
                  <a:pt x="2601377" y="1209528"/>
                  <a:pt x="2570894" y="1209528"/>
                </a:cubicBezTo>
                <a:cubicBezTo>
                  <a:pt x="2540412" y="1209528"/>
                  <a:pt x="2515701" y="1184818"/>
                  <a:pt x="2515701" y="1154337"/>
                </a:cubicBezTo>
                <a:cubicBezTo>
                  <a:pt x="2515701" y="1123856"/>
                  <a:pt x="2540412" y="1099146"/>
                  <a:pt x="2570894" y="1099146"/>
                </a:cubicBezTo>
                <a:close/>
                <a:moveTo>
                  <a:pt x="2039698" y="1099146"/>
                </a:moveTo>
                <a:cubicBezTo>
                  <a:pt x="2070180" y="1099146"/>
                  <a:pt x="2094891" y="1123856"/>
                  <a:pt x="2094891" y="1154337"/>
                </a:cubicBezTo>
                <a:cubicBezTo>
                  <a:pt x="2094891" y="1184818"/>
                  <a:pt x="2070180" y="1209528"/>
                  <a:pt x="2039698" y="1209528"/>
                </a:cubicBezTo>
                <a:cubicBezTo>
                  <a:pt x="2009214" y="1209528"/>
                  <a:pt x="1984505" y="1184818"/>
                  <a:pt x="1984505" y="1154337"/>
                </a:cubicBezTo>
                <a:cubicBezTo>
                  <a:pt x="1984505" y="1123856"/>
                  <a:pt x="2009214" y="1099146"/>
                  <a:pt x="2039698" y="1099146"/>
                </a:cubicBezTo>
                <a:close/>
                <a:moveTo>
                  <a:pt x="1909401" y="1099146"/>
                </a:moveTo>
                <a:cubicBezTo>
                  <a:pt x="1939883" y="1099146"/>
                  <a:pt x="1964592" y="1123856"/>
                  <a:pt x="1964592" y="1154337"/>
                </a:cubicBezTo>
                <a:cubicBezTo>
                  <a:pt x="1964592" y="1184818"/>
                  <a:pt x="1939883" y="1209528"/>
                  <a:pt x="1909401" y="1209528"/>
                </a:cubicBezTo>
                <a:cubicBezTo>
                  <a:pt x="1878917" y="1209528"/>
                  <a:pt x="1854207" y="1184818"/>
                  <a:pt x="1854207" y="1154337"/>
                </a:cubicBezTo>
                <a:cubicBezTo>
                  <a:pt x="1854207" y="1123856"/>
                  <a:pt x="1878917" y="1099146"/>
                  <a:pt x="1909401" y="1099146"/>
                </a:cubicBezTo>
                <a:close/>
                <a:moveTo>
                  <a:pt x="1779104" y="1099146"/>
                </a:moveTo>
                <a:cubicBezTo>
                  <a:pt x="1809585" y="1099146"/>
                  <a:pt x="1834296" y="1123856"/>
                  <a:pt x="1834296" y="1154337"/>
                </a:cubicBezTo>
                <a:cubicBezTo>
                  <a:pt x="1834296" y="1184818"/>
                  <a:pt x="1809585" y="1209528"/>
                  <a:pt x="1779104" y="1209528"/>
                </a:cubicBezTo>
                <a:cubicBezTo>
                  <a:pt x="1748623" y="1209528"/>
                  <a:pt x="1723910" y="1184818"/>
                  <a:pt x="1723910" y="1154337"/>
                </a:cubicBezTo>
                <a:cubicBezTo>
                  <a:pt x="1723910" y="1123856"/>
                  <a:pt x="1748623" y="1099146"/>
                  <a:pt x="1779104" y="1099146"/>
                </a:cubicBezTo>
                <a:close/>
                <a:moveTo>
                  <a:pt x="1645469" y="1099146"/>
                </a:moveTo>
                <a:cubicBezTo>
                  <a:pt x="1675950" y="1099146"/>
                  <a:pt x="1700664" y="1123856"/>
                  <a:pt x="1700664" y="1154337"/>
                </a:cubicBezTo>
                <a:cubicBezTo>
                  <a:pt x="1700664" y="1184818"/>
                  <a:pt x="1675950" y="1209528"/>
                  <a:pt x="1645469" y="1209528"/>
                </a:cubicBezTo>
                <a:cubicBezTo>
                  <a:pt x="1614986" y="1209528"/>
                  <a:pt x="1590275" y="1184818"/>
                  <a:pt x="1590275" y="1154337"/>
                </a:cubicBezTo>
                <a:cubicBezTo>
                  <a:pt x="1590275" y="1123856"/>
                  <a:pt x="1614986" y="1099146"/>
                  <a:pt x="1645469" y="1099146"/>
                </a:cubicBezTo>
                <a:close/>
                <a:moveTo>
                  <a:pt x="1515179" y="1099146"/>
                </a:moveTo>
                <a:cubicBezTo>
                  <a:pt x="1545657" y="1099146"/>
                  <a:pt x="1570364" y="1123856"/>
                  <a:pt x="1570364" y="1154337"/>
                </a:cubicBezTo>
                <a:cubicBezTo>
                  <a:pt x="1570364" y="1184818"/>
                  <a:pt x="1545657" y="1209528"/>
                  <a:pt x="1515179" y="1209528"/>
                </a:cubicBezTo>
                <a:cubicBezTo>
                  <a:pt x="1484695" y="1209528"/>
                  <a:pt x="1459982" y="1184818"/>
                  <a:pt x="1459982" y="1154337"/>
                </a:cubicBezTo>
                <a:cubicBezTo>
                  <a:pt x="1459982" y="1123856"/>
                  <a:pt x="1484695" y="1099146"/>
                  <a:pt x="1515179" y="1099146"/>
                </a:cubicBezTo>
                <a:close/>
                <a:moveTo>
                  <a:pt x="1381539" y="1099146"/>
                </a:moveTo>
                <a:cubicBezTo>
                  <a:pt x="1412022" y="1099146"/>
                  <a:pt x="1436731" y="1123856"/>
                  <a:pt x="1436731" y="1154337"/>
                </a:cubicBezTo>
                <a:cubicBezTo>
                  <a:pt x="1436731" y="1184818"/>
                  <a:pt x="1412022" y="1209528"/>
                  <a:pt x="1381539" y="1209528"/>
                </a:cubicBezTo>
                <a:cubicBezTo>
                  <a:pt x="1351062" y="1209528"/>
                  <a:pt x="1326349" y="1184818"/>
                  <a:pt x="1326349" y="1154337"/>
                </a:cubicBezTo>
                <a:cubicBezTo>
                  <a:pt x="1326349" y="1123856"/>
                  <a:pt x="1351062" y="1099146"/>
                  <a:pt x="1381539" y="1099146"/>
                </a:cubicBezTo>
                <a:close/>
                <a:moveTo>
                  <a:pt x="1251245" y="1099146"/>
                </a:moveTo>
                <a:cubicBezTo>
                  <a:pt x="1281728" y="1099146"/>
                  <a:pt x="1306439" y="1123856"/>
                  <a:pt x="1306439" y="1154337"/>
                </a:cubicBezTo>
                <a:cubicBezTo>
                  <a:pt x="1306439" y="1184818"/>
                  <a:pt x="1281728" y="1209528"/>
                  <a:pt x="1251245" y="1209528"/>
                </a:cubicBezTo>
                <a:cubicBezTo>
                  <a:pt x="1220763" y="1209528"/>
                  <a:pt x="1196054" y="1184818"/>
                  <a:pt x="1196054" y="1154337"/>
                </a:cubicBezTo>
                <a:cubicBezTo>
                  <a:pt x="1196054" y="1123856"/>
                  <a:pt x="1220763" y="1099146"/>
                  <a:pt x="1251245" y="1099146"/>
                </a:cubicBezTo>
                <a:close/>
                <a:moveTo>
                  <a:pt x="1117610" y="1099146"/>
                </a:moveTo>
                <a:cubicBezTo>
                  <a:pt x="1148093" y="1099146"/>
                  <a:pt x="1172803" y="1123856"/>
                  <a:pt x="1172803" y="1154337"/>
                </a:cubicBezTo>
                <a:cubicBezTo>
                  <a:pt x="1172803" y="1184818"/>
                  <a:pt x="1148093" y="1209528"/>
                  <a:pt x="1117610" y="1209528"/>
                </a:cubicBezTo>
                <a:cubicBezTo>
                  <a:pt x="1087127" y="1209528"/>
                  <a:pt x="1062416" y="1184818"/>
                  <a:pt x="1062416" y="1154337"/>
                </a:cubicBezTo>
                <a:cubicBezTo>
                  <a:pt x="1062416" y="1123856"/>
                  <a:pt x="1087127" y="1099146"/>
                  <a:pt x="1117610" y="1099146"/>
                </a:cubicBezTo>
                <a:close/>
                <a:moveTo>
                  <a:pt x="980631" y="1099146"/>
                </a:moveTo>
                <a:cubicBezTo>
                  <a:pt x="1011115" y="1099146"/>
                  <a:pt x="1035825" y="1123856"/>
                  <a:pt x="1035825" y="1154337"/>
                </a:cubicBezTo>
                <a:cubicBezTo>
                  <a:pt x="1035825" y="1184818"/>
                  <a:pt x="1011115" y="1209528"/>
                  <a:pt x="980631" y="1209528"/>
                </a:cubicBezTo>
                <a:cubicBezTo>
                  <a:pt x="950149" y="1209528"/>
                  <a:pt x="925438" y="1184818"/>
                  <a:pt x="925438" y="1154337"/>
                </a:cubicBezTo>
                <a:cubicBezTo>
                  <a:pt x="925438" y="1123856"/>
                  <a:pt x="950149" y="1099146"/>
                  <a:pt x="980631" y="1099146"/>
                </a:cubicBezTo>
                <a:close/>
                <a:moveTo>
                  <a:pt x="846993" y="1099146"/>
                </a:moveTo>
                <a:cubicBezTo>
                  <a:pt x="877476" y="1099146"/>
                  <a:pt x="902186" y="1123856"/>
                  <a:pt x="902186" y="1154337"/>
                </a:cubicBezTo>
                <a:cubicBezTo>
                  <a:pt x="902186" y="1184818"/>
                  <a:pt x="877476" y="1209528"/>
                  <a:pt x="846993" y="1209528"/>
                </a:cubicBezTo>
                <a:cubicBezTo>
                  <a:pt x="816511" y="1209528"/>
                  <a:pt x="791796" y="1184818"/>
                  <a:pt x="791796" y="1154337"/>
                </a:cubicBezTo>
                <a:cubicBezTo>
                  <a:pt x="791796" y="1123856"/>
                  <a:pt x="816511" y="1099146"/>
                  <a:pt x="846993" y="1099146"/>
                </a:cubicBezTo>
                <a:close/>
                <a:moveTo>
                  <a:pt x="716690" y="1099146"/>
                </a:moveTo>
                <a:cubicBezTo>
                  <a:pt x="747176" y="1099146"/>
                  <a:pt x="771886" y="1123856"/>
                  <a:pt x="771886" y="1154337"/>
                </a:cubicBezTo>
                <a:cubicBezTo>
                  <a:pt x="771886" y="1184818"/>
                  <a:pt x="747176" y="1209528"/>
                  <a:pt x="716690" y="1209528"/>
                </a:cubicBezTo>
                <a:cubicBezTo>
                  <a:pt x="686211" y="1209528"/>
                  <a:pt x="661502" y="1184818"/>
                  <a:pt x="661502" y="1154337"/>
                </a:cubicBezTo>
                <a:cubicBezTo>
                  <a:pt x="661502" y="1123856"/>
                  <a:pt x="686211" y="1099146"/>
                  <a:pt x="716690" y="1099146"/>
                </a:cubicBezTo>
                <a:close/>
                <a:moveTo>
                  <a:pt x="583057" y="1099146"/>
                </a:moveTo>
                <a:cubicBezTo>
                  <a:pt x="613540" y="1099146"/>
                  <a:pt x="638250" y="1123856"/>
                  <a:pt x="638250" y="1154337"/>
                </a:cubicBezTo>
                <a:cubicBezTo>
                  <a:pt x="638250" y="1184818"/>
                  <a:pt x="613540" y="1209528"/>
                  <a:pt x="583057" y="1209528"/>
                </a:cubicBezTo>
                <a:cubicBezTo>
                  <a:pt x="552573" y="1209528"/>
                  <a:pt x="527863" y="1184818"/>
                  <a:pt x="527863" y="1154337"/>
                </a:cubicBezTo>
                <a:cubicBezTo>
                  <a:pt x="527863" y="1123856"/>
                  <a:pt x="552573" y="1099146"/>
                  <a:pt x="583057" y="1099146"/>
                </a:cubicBezTo>
                <a:close/>
                <a:moveTo>
                  <a:pt x="449413" y="1099146"/>
                </a:moveTo>
                <a:cubicBezTo>
                  <a:pt x="479896" y="1099146"/>
                  <a:pt x="504606" y="1123856"/>
                  <a:pt x="504606" y="1154337"/>
                </a:cubicBezTo>
                <a:cubicBezTo>
                  <a:pt x="504606" y="1184818"/>
                  <a:pt x="479896" y="1209528"/>
                  <a:pt x="449413" y="1209528"/>
                </a:cubicBezTo>
                <a:cubicBezTo>
                  <a:pt x="418931" y="1209528"/>
                  <a:pt x="394220" y="1184818"/>
                  <a:pt x="394220" y="1154337"/>
                </a:cubicBezTo>
                <a:cubicBezTo>
                  <a:pt x="394220" y="1123856"/>
                  <a:pt x="418931" y="1099146"/>
                  <a:pt x="449413" y="1099146"/>
                </a:cubicBezTo>
                <a:close/>
                <a:moveTo>
                  <a:pt x="9603343" y="975533"/>
                </a:moveTo>
                <a:cubicBezTo>
                  <a:pt x="9633825" y="975533"/>
                  <a:pt x="9658535" y="1000243"/>
                  <a:pt x="9658535" y="1030724"/>
                </a:cubicBezTo>
                <a:cubicBezTo>
                  <a:pt x="9658535" y="1061205"/>
                  <a:pt x="9633825" y="1085915"/>
                  <a:pt x="9603343" y="1085915"/>
                </a:cubicBezTo>
                <a:cubicBezTo>
                  <a:pt x="9572861" y="1085915"/>
                  <a:pt x="9548151" y="1061205"/>
                  <a:pt x="9548151" y="1030724"/>
                </a:cubicBezTo>
                <a:cubicBezTo>
                  <a:pt x="9548151" y="1000243"/>
                  <a:pt x="9572861" y="975533"/>
                  <a:pt x="9603343" y="975533"/>
                </a:cubicBezTo>
                <a:close/>
                <a:moveTo>
                  <a:pt x="9469708" y="975533"/>
                </a:moveTo>
                <a:cubicBezTo>
                  <a:pt x="9500190" y="975533"/>
                  <a:pt x="9524900" y="1000243"/>
                  <a:pt x="9524900" y="1030724"/>
                </a:cubicBezTo>
                <a:cubicBezTo>
                  <a:pt x="9524900" y="1061205"/>
                  <a:pt x="9500190" y="1085915"/>
                  <a:pt x="9469708" y="1085915"/>
                </a:cubicBezTo>
                <a:cubicBezTo>
                  <a:pt x="9439226" y="1085915"/>
                  <a:pt x="9414516" y="1061205"/>
                  <a:pt x="9414516" y="1030724"/>
                </a:cubicBezTo>
                <a:cubicBezTo>
                  <a:pt x="9414516" y="1000243"/>
                  <a:pt x="9439226" y="975533"/>
                  <a:pt x="9469708" y="975533"/>
                </a:cubicBezTo>
                <a:close/>
                <a:moveTo>
                  <a:pt x="8935170" y="975533"/>
                </a:moveTo>
                <a:cubicBezTo>
                  <a:pt x="8965652" y="975533"/>
                  <a:pt x="8990362" y="1000243"/>
                  <a:pt x="8990362" y="1030724"/>
                </a:cubicBezTo>
                <a:cubicBezTo>
                  <a:pt x="8990362" y="1061205"/>
                  <a:pt x="8965652" y="1085915"/>
                  <a:pt x="8935170" y="1085915"/>
                </a:cubicBezTo>
                <a:cubicBezTo>
                  <a:pt x="8904688" y="1085915"/>
                  <a:pt x="8879978" y="1061205"/>
                  <a:pt x="8879978" y="1030724"/>
                </a:cubicBezTo>
                <a:cubicBezTo>
                  <a:pt x="8879978" y="1000243"/>
                  <a:pt x="8904688" y="975533"/>
                  <a:pt x="8935170" y="975533"/>
                </a:cubicBezTo>
                <a:close/>
                <a:moveTo>
                  <a:pt x="8407315" y="975533"/>
                </a:moveTo>
                <a:cubicBezTo>
                  <a:pt x="8437797" y="975533"/>
                  <a:pt x="8462507" y="1000243"/>
                  <a:pt x="8462507" y="1030724"/>
                </a:cubicBezTo>
                <a:cubicBezTo>
                  <a:pt x="8462507" y="1061205"/>
                  <a:pt x="8437797" y="1085915"/>
                  <a:pt x="8407315" y="1085915"/>
                </a:cubicBezTo>
                <a:cubicBezTo>
                  <a:pt x="8376833" y="1085915"/>
                  <a:pt x="8352123" y="1061205"/>
                  <a:pt x="8352123" y="1030724"/>
                </a:cubicBezTo>
                <a:cubicBezTo>
                  <a:pt x="8352123" y="1000243"/>
                  <a:pt x="8376833" y="975533"/>
                  <a:pt x="8407315" y="975533"/>
                </a:cubicBezTo>
                <a:close/>
                <a:moveTo>
                  <a:pt x="7876116" y="975533"/>
                </a:moveTo>
                <a:cubicBezTo>
                  <a:pt x="7906598" y="975533"/>
                  <a:pt x="7931308" y="1000243"/>
                  <a:pt x="7931308" y="1030724"/>
                </a:cubicBezTo>
                <a:cubicBezTo>
                  <a:pt x="7931308" y="1061205"/>
                  <a:pt x="7906598" y="1085915"/>
                  <a:pt x="7876116" y="1085915"/>
                </a:cubicBezTo>
                <a:cubicBezTo>
                  <a:pt x="7845634" y="1085915"/>
                  <a:pt x="7820924" y="1061205"/>
                  <a:pt x="7820924" y="1030724"/>
                </a:cubicBezTo>
                <a:cubicBezTo>
                  <a:pt x="7820924" y="1000243"/>
                  <a:pt x="7845634" y="975533"/>
                  <a:pt x="7876116" y="975533"/>
                </a:cubicBezTo>
                <a:close/>
                <a:moveTo>
                  <a:pt x="7745822" y="975533"/>
                </a:moveTo>
                <a:cubicBezTo>
                  <a:pt x="7776304" y="975533"/>
                  <a:pt x="7801014" y="1000243"/>
                  <a:pt x="7801014" y="1030724"/>
                </a:cubicBezTo>
                <a:cubicBezTo>
                  <a:pt x="7801014" y="1061205"/>
                  <a:pt x="7776304" y="1085915"/>
                  <a:pt x="7745822" y="1085915"/>
                </a:cubicBezTo>
                <a:cubicBezTo>
                  <a:pt x="7715340" y="1085915"/>
                  <a:pt x="7690630" y="1061205"/>
                  <a:pt x="7690630" y="1030724"/>
                </a:cubicBezTo>
                <a:cubicBezTo>
                  <a:pt x="7690630" y="1000243"/>
                  <a:pt x="7715340" y="975533"/>
                  <a:pt x="7745822" y="975533"/>
                </a:cubicBezTo>
                <a:close/>
                <a:moveTo>
                  <a:pt x="7481894" y="975533"/>
                </a:moveTo>
                <a:cubicBezTo>
                  <a:pt x="7512376" y="975533"/>
                  <a:pt x="7537086" y="1000243"/>
                  <a:pt x="7537086" y="1030724"/>
                </a:cubicBezTo>
                <a:cubicBezTo>
                  <a:pt x="7537086" y="1061205"/>
                  <a:pt x="7512376" y="1085915"/>
                  <a:pt x="7481894" y="1085915"/>
                </a:cubicBezTo>
                <a:cubicBezTo>
                  <a:pt x="7451412" y="1085915"/>
                  <a:pt x="7426702" y="1061205"/>
                  <a:pt x="7426702" y="1030724"/>
                </a:cubicBezTo>
                <a:cubicBezTo>
                  <a:pt x="7426702" y="1000243"/>
                  <a:pt x="7451412" y="975533"/>
                  <a:pt x="7481894" y="975533"/>
                </a:cubicBezTo>
                <a:close/>
                <a:moveTo>
                  <a:pt x="7341578" y="975533"/>
                </a:moveTo>
                <a:cubicBezTo>
                  <a:pt x="7372060" y="975533"/>
                  <a:pt x="7396770" y="1000243"/>
                  <a:pt x="7396770" y="1030724"/>
                </a:cubicBezTo>
                <a:cubicBezTo>
                  <a:pt x="7396770" y="1061205"/>
                  <a:pt x="7372060" y="1085915"/>
                  <a:pt x="7341578" y="1085915"/>
                </a:cubicBezTo>
                <a:cubicBezTo>
                  <a:pt x="7311096" y="1085915"/>
                  <a:pt x="7286386" y="1061205"/>
                  <a:pt x="7286386" y="1030724"/>
                </a:cubicBezTo>
                <a:cubicBezTo>
                  <a:pt x="7286386" y="1000243"/>
                  <a:pt x="7311096" y="975533"/>
                  <a:pt x="7341578" y="975533"/>
                </a:cubicBezTo>
                <a:close/>
                <a:moveTo>
                  <a:pt x="7211285" y="975533"/>
                </a:moveTo>
                <a:cubicBezTo>
                  <a:pt x="7241767" y="975533"/>
                  <a:pt x="7266477" y="1000243"/>
                  <a:pt x="7266477" y="1030724"/>
                </a:cubicBezTo>
                <a:cubicBezTo>
                  <a:pt x="7266477" y="1061205"/>
                  <a:pt x="7241767" y="1085915"/>
                  <a:pt x="7211285" y="1085915"/>
                </a:cubicBezTo>
                <a:cubicBezTo>
                  <a:pt x="7180803" y="1085915"/>
                  <a:pt x="7156093" y="1061205"/>
                  <a:pt x="7156093" y="1030724"/>
                </a:cubicBezTo>
                <a:cubicBezTo>
                  <a:pt x="7156093" y="1000243"/>
                  <a:pt x="7180803" y="975533"/>
                  <a:pt x="7211285" y="975533"/>
                </a:cubicBezTo>
                <a:close/>
                <a:moveTo>
                  <a:pt x="6947356" y="975533"/>
                </a:moveTo>
                <a:cubicBezTo>
                  <a:pt x="6977838" y="975533"/>
                  <a:pt x="7002548" y="1000243"/>
                  <a:pt x="7002548" y="1030724"/>
                </a:cubicBezTo>
                <a:cubicBezTo>
                  <a:pt x="7002548" y="1061205"/>
                  <a:pt x="6977838" y="1085915"/>
                  <a:pt x="6947356" y="1085915"/>
                </a:cubicBezTo>
                <a:cubicBezTo>
                  <a:pt x="6916874" y="1085915"/>
                  <a:pt x="6892164" y="1061205"/>
                  <a:pt x="6892164" y="1030724"/>
                </a:cubicBezTo>
                <a:cubicBezTo>
                  <a:pt x="6892164" y="1000243"/>
                  <a:pt x="6916874" y="975533"/>
                  <a:pt x="6947356" y="975533"/>
                </a:cubicBezTo>
                <a:close/>
                <a:moveTo>
                  <a:pt x="6817063" y="975533"/>
                </a:moveTo>
                <a:cubicBezTo>
                  <a:pt x="6847545" y="975533"/>
                  <a:pt x="6872255" y="1000243"/>
                  <a:pt x="6872255" y="1030724"/>
                </a:cubicBezTo>
                <a:cubicBezTo>
                  <a:pt x="6872255" y="1061205"/>
                  <a:pt x="6847545" y="1085915"/>
                  <a:pt x="6817063" y="1085915"/>
                </a:cubicBezTo>
                <a:cubicBezTo>
                  <a:pt x="6786581" y="1085915"/>
                  <a:pt x="6761871" y="1061205"/>
                  <a:pt x="6761871" y="1030724"/>
                </a:cubicBezTo>
                <a:cubicBezTo>
                  <a:pt x="6761871" y="1000243"/>
                  <a:pt x="6786581" y="975533"/>
                  <a:pt x="6817063" y="975533"/>
                </a:cubicBezTo>
                <a:close/>
                <a:moveTo>
                  <a:pt x="6683430" y="975533"/>
                </a:moveTo>
                <a:cubicBezTo>
                  <a:pt x="6713912" y="975533"/>
                  <a:pt x="6738622" y="1000243"/>
                  <a:pt x="6738622" y="1030724"/>
                </a:cubicBezTo>
                <a:cubicBezTo>
                  <a:pt x="6738622" y="1061205"/>
                  <a:pt x="6713912" y="1085915"/>
                  <a:pt x="6683430" y="1085915"/>
                </a:cubicBezTo>
                <a:cubicBezTo>
                  <a:pt x="6652948" y="1085915"/>
                  <a:pt x="6628238" y="1061205"/>
                  <a:pt x="6628238" y="1030724"/>
                </a:cubicBezTo>
                <a:cubicBezTo>
                  <a:pt x="6628238" y="1000243"/>
                  <a:pt x="6652948" y="975533"/>
                  <a:pt x="6683430" y="975533"/>
                </a:cubicBezTo>
                <a:close/>
                <a:moveTo>
                  <a:pt x="6289206" y="975533"/>
                </a:moveTo>
                <a:cubicBezTo>
                  <a:pt x="6319688" y="975533"/>
                  <a:pt x="6344398" y="1000243"/>
                  <a:pt x="6344398" y="1030724"/>
                </a:cubicBezTo>
                <a:cubicBezTo>
                  <a:pt x="6344398" y="1061205"/>
                  <a:pt x="6319688" y="1085915"/>
                  <a:pt x="6289206" y="1085915"/>
                </a:cubicBezTo>
                <a:cubicBezTo>
                  <a:pt x="6258724" y="1085915"/>
                  <a:pt x="6234014" y="1061205"/>
                  <a:pt x="6234014" y="1030724"/>
                </a:cubicBezTo>
                <a:cubicBezTo>
                  <a:pt x="6234014" y="1000243"/>
                  <a:pt x="6258724" y="975533"/>
                  <a:pt x="6289206" y="975533"/>
                </a:cubicBezTo>
                <a:close/>
                <a:moveTo>
                  <a:pt x="5754667" y="975533"/>
                </a:moveTo>
                <a:cubicBezTo>
                  <a:pt x="5785149" y="975533"/>
                  <a:pt x="5809859" y="1000243"/>
                  <a:pt x="5809859" y="1030724"/>
                </a:cubicBezTo>
                <a:cubicBezTo>
                  <a:pt x="5809859" y="1061205"/>
                  <a:pt x="5785149" y="1085915"/>
                  <a:pt x="5754667" y="1085915"/>
                </a:cubicBezTo>
                <a:cubicBezTo>
                  <a:pt x="5724185" y="1085915"/>
                  <a:pt x="5699475" y="1061205"/>
                  <a:pt x="5699475" y="1030724"/>
                </a:cubicBezTo>
                <a:cubicBezTo>
                  <a:pt x="5699475" y="1000243"/>
                  <a:pt x="5724185" y="975533"/>
                  <a:pt x="5754667" y="975533"/>
                </a:cubicBezTo>
                <a:close/>
                <a:moveTo>
                  <a:pt x="5487398" y="975533"/>
                </a:moveTo>
                <a:cubicBezTo>
                  <a:pt x="5517880" y="975533"/>
                  <a:pt x="5542590" y="1000243"/>
                  <a:pt x="5542590" y="1030724"/>
                </a:cubicBezTo>
                <a:cubicBezTo>
                  <a:pt x="5542590" y="1061205"/>
                  <a:pt x="5517880" y="1085915"/>
                  <a:pt x="5487398" y="1085915"/>
                </a:cubicBezTo>
                <a:cubicBezTo>
                  <a:pt x="5456916" y="1085915"/>
                  <a:pt x="5432206" y="1061205"/>
                  <a:pt x="5432206" y="1030724"/>
                </a:cubicBezTo>
                <a:cubicBezTo>
                  <a:pt x="5432206" y="1000243"/>
                  <a:pt x="5456916" y="975533"/>
                  <a:pt x="5487398" y="975533"/>
                </a:cubicBezTo>
                <a:close/>
                <a:moveTo>
                  <a:pt x="5357105" y="975533"/>
                </a:moveTo>
                <a:cubicBezTo>
                  <a:pt x="5387587" y="975533"/>
                  <a:pt x="5412297" y="1000243"/>
                  <a:pt x="5412297" y="1030724"/>
                </a:cubicBezTo>
                <a:cubicBezTo>
                  <a:pt x="5412297" y="1061205"/>
                  <a:pt x="5387587" y="1085915"/>
                  <a:pt x="5357105" y="1085915"/>
                </a:cubicBezTo>
                <a:cubicBezTo>
                  <a:pt x="5326623" y="1085915"/>
                  <a:pt x="5301913" y="1061205"/>
                  <a:pt x="5301913" y="1030724"/>
                </a:cubicBezTo>
                <a:cubicBezTo>
                  <a:pt x="5301913" y="1000243"/>
                  <a:pt x="5326623" y="975533"/>
                  <a:pt x="5357105" y="975533"/>
                </a:cubicBezTo>
                <a:close/>
                <a:moveTo>
                  <a:pt x="5093176" y="975533"/>
                </a:moveTo>
                <a:cubicBezTo>
                  <a:pt x="5123658" y="975533"/>
                  <a:pt x="5148368" y="1000243"/>
                  <a:pt x="5148368" y="1030724"/>
                </a:cubicBezTo>
                <a:cubicBezTo>
                  <a:pt x="5148368" y="1061205"/>
                  <a:pt x="5123658" y="1085915"/>
                  <a:pt x="5093176" y="1085915"/>
                </a:cubicBezTo>
                <a:cubicBezTo>
                  <a:pt x="5062694" y="1085915"/>
                  <a:pt x="5037984" y="1061205"/>
                  <a:pt x="5037984" y="1030724"/>
                </a:cubicBezTo>
                <a:cubicBezTo>
                  <a:pt x="5037984" y="1000243"/>
                  <a:pt x="5062694" y="975533"/>
                  <a:pt x="5093176" y="975533"/>
                </a:cubicBezTo>
                <a:close/>
                <a:moveTo>
                  <a:pt x="4959540" y="975533"/>
                </a:moveTo>
                <a:cubicBezTo>
                  <a:pt x="4990022" y="975533"/>
                  <a:pt x="5014732" y="1000243"/>
                  <a:pt x="5014732" y="1030724"/>
                </a:cubicBezTo>
                <a:cubicBezTo>
                  <a:pt x="5014732" y="1061205"/>
                  <a:pt x="4990022" y="1085915"/>
                  <a:pt x="4959540" y="1085915"/>
                </a:cubicBezTo>
                <a:cubicBezTo>
                  <a:pt x="4929058" y="1085915"/>
                  <a:pt x="4904348" y="1061205"/>
                  <a:pt x="4904348" y="1030724"/>
                </a:cubicBezTo>
                <a:cubicBezTo>
                  <a:pt x="4904348" y="1000243"/>
                  <a:pt x="4929058" y="975533"/>
                  <a:pt x="4959540" y="975533"/>
                </a:cubicBezTo>
                <a:close/>
                <a:moveTo>
                  <a:pt x="4161075" y="975533"/>
                </a:moveTo>
                <a:cubicBezTo>
                  <a:pt x="4191557" y="975533"/>
                  <a:pt x="4216267" y="1000243"/>
                  <a:pt x="4216267" y="1030724"/>
                </a:cubicBezTo>
                <a:cubicBezTo>
                  <a:pt x="4216267" y="1061205"/>
                  <a:pt x="4191557" y="1085915"/>
                  <a:pt x="4161075" y="1085915"/>
                </a:cubicBezTo>
                <a:cubicBezTo>
                  <a:pt x="4130593" y="1085915"/>
                  <a:pt x="4105883" y="1061205"/>
                  <a:pt x="4105883" y="1030724"/>
                </a:cubicBezTo>
                <a:cubicBezTo>
                  <a:pt x="4105883" y="1000243"/>
                  <a:pt x="4130593" y="975533"/>
                  <a:pt x="4161075" y="975533"/>
                </a:cubicBezTo>
                <a:close/>
                <a:moveTo>
                  <a:pt x="4030782" y="975533"/>
                </a:moveTo>
                <a:cubicBezTo>
                  <a:pt x="4061264" y="975533"/>
                  <a:pt x="4085974" y="1000243"/>
                  <a:pt x="4085974" y="1030724"/>
                </a:cubicBezTo>
                <a:cubicBezTo>
                  <a:pt x="4085974" y="1061205"/>
                  <a:pt x="4061264" y="1085915"/>
                  <a:pt x="4030782" y="1085915"/>
                </a:cubicBezTo>
                <a:cubicBezTo>
                  <a:pt x="4000300" y="1085915"/>
                  <a:pt x="3975590" y="1061205"/>
                  <a:pt x="3975590" y="1030724"/>
                </a:cubicBezTo>
                <a:cubicBezTo>
                  <a:pt x="3975590" y="1000243"/>
                  <a:pt x="4000300" y="975533"/>
                  <a:pt x="4030782" y="975533"/>
                </a:cubicBezTo>
                <a:close/>
                <a:moveTo>
                  <a:pt x="3369290" y="975533"/>
                </a:moveTo>
                <a:cubicBezTo>
                  <a:pt x="3399772" y="975533"/>
                  <a:pt x="3424482" y="1000243"/>
                  <a:pt x="3424482" y="1030724"/>
                </a:cubicBezTo>
                <a:cubicBezTo>
                  <a:pt x="3424482" y="1061205"/>
                  <a:pt x="3399772" y="1085915"/>
                  <a:pt x="3369290" y="1085915"/>
                </a:cubicBezTo>
                <a:cubicBezTo>
                  <a:pt x="3338808" y="1085915"/>
                  <a:pt x="3314098" y="1061205"/>
                  <a:pt x="3314098" y="1030724"/>
                </a:cubicBezTo>
                <a:cubicBezTo>
                  <a:pt x="3314098" y="1000243"/>
                  <a:pt x="3338808" y="975533"/>
                  <a:pt x="3369290" y="975533"/>
                </a:cubicBezTo>
                <a:close/>
                <a:moveTo>
                  <a:pt x="2707880" y="975533"/>
                </a:moveTo>
                <a:cubicBezTo>
                  <a:pt x="2738363" y="975533"/>
                  <a:pt x="2763074" y="1000243"/>
                  <a:pt x="2763074" y="1030724"/>
                </a:cubicBezTo>
                <a:cubicBezTo>
                  <a:pt x="2763074" y="1061205"/>
                  <a:pt x="2738363" y="1085915"/>
                  <a:pt x="2707880" y="1085915"/>
                </a:cubicBezTo>
                <a:cubicBezTo>
                  <a:pt x="2677401" y="1085915"/>
                  <a:pt x="2652689" y="1061205"/>
                  <a:pt x="2652689" y="1030724"/>
                </a:cubicBezTo>
                <a:cubicBezTo>
                  <a:pt x="2652689" y="1000243"/>
                  <a:pt x="2677401" y="975533"/>
                  <a:pt x="2707880" y="975533"/>
                </a:cubicBezTo>
                <a:close/>
                <a:moveTo>
                  <a:pt x="2173347" y="975533"/>
                </a:moveTo>
                <a:cubicBezTo>
                  <a:pt x="2203830" y="975533"/>
                  <a:pt x="2228540" y="1000243"/>
                  <a:pt x="2228540" y="1030724"/>
                </a:cubicBezTo>
                <a:cubicBezTo>
                  <a:pt x="2228540" y="1061205"/>
                  <a:pt x="2203830" y="1085915"/>
                  <a:pt x="2173347" y="1085915"/>
                </a:cubicBezTo>
                <a:cubicBezTo>
                  <a:pt x="2142865" y="1085915"/>
                  <a:pt x="2118154" y="1061205"/>
                  <a:pt x="2118154" y="1030724"/>
                </a:cubicBezTo>
                <a:cubicBezTo>
                  <a:pt x="2118154" y="1000243"/>
                  <a:pt x="2142865" y="975533"/>
                  <a:pt x="2173347" y="975533"/>
                </a:cubicBezTo>
                <a:close/>
                <a:moveTo>
                  <a:pt x="1251258" y="975533"/>
                </a:moveTo>
                <a:cubicBezTo>
                  <a:pt x="1281740" y="975533"/>
                  <a:pt x="1306450" y="1000243"/>
                  <a:pt x="1306450" y="1030724"/>
                </a:cubicBezTo>
                <a:cubicBezTo>
                  <a:pt x="1306450" y="1061205"/>
                  <a:pt x="1281740" y="1085915"/>
                  <a:pt x="1251258" y="1085915"/>
                </a:cubicBezTo>
                <a:cubicBezTo>
                  <a:pt x="1220775" y="1085915"/>
                  <a:pt x="1196066" y="1061205"/>
                  <a:pt x="1196066" y="1030724"/>
                </a:cubicBezTo>
                <a:cubicBezTo>
                  <a:pt x="1196066" y="1000243"/>
                  <a:pt x="1220775" y="975533"/>
                  <a:pt x="1251258" y="975533"/>
                </a:cubicBezTo>
                <a:close/>
                <a:moveTo>
                  <a:pt x="847001" y="975533"/>
                </a:moveTo>
                <a:cubicBezTo>
                  <a:pt x="877484" y="975533"/>
                  <a:pt x="902196" y="1000243"/>
                  <a:pt x="902196" y="1030724"/>
                </a:cubicBezTo>
                <a:cubicBezTo>
                  <a:pt x="902196" y="1061205"/>
                  <a:pt x="877484" y="1085915"/>
                  <a:pt x="847001" y="1085915"/>
                </a:cubicBezTo>
                <a:cubicBezTo>
                  <a:pt x="816519" y="1085915"/>
                  <a:pt x="791804" y="1061205"/>
                  <a:pt x="791804" y="1030724"/>
                </a:cubicBezTo>
                <a:cubicBezTo>
                  <a:pt x="791804" y="1000243"/>
                  <a:pt x="816519" y="975533"/>
                  <a:pt x="847001" y="975533"/>
                </a:cubicBezTo>
                <a:close/>
                <a:moveTo>
                  <a:pt x="9336074" y="975532"/>
                </a:moveTo>
                <a:cubicBezTo>
                  <a:pt x="9366556" y="975532"/>
                  <a:pt x="9391266" y="1000242"/>
                  <a:pt x="9391266" y="1030723"/>
                </a:cubicBezTo>
                <a:cubicBezTo>
                  <a:pt x="9391266" y="1061204"/>
                  <a:pt x="9366556" y="1085914"/>
                  <a:pt x="9336074" y="1085914"/>
                </a:cubicBezTo>
                <a:cubicBezTo>
                  <a:pt x="9305592" y="1085914"/>
                  <a:pt x="9280882" y="1061204"/>
                  <a:pt x="9280882" y="1030723"/>
                </a:cubicBezTo>
                <a:cubicBezTo>
                  <a:pt x="9280882" y="1000242"/>
                  <a:pt x="9305592" y="975532"/>
                  <a:pt x="9336074" y="975532"/>
                </a:cubicBezTo>
                <a:close/>
                <a:moveTo>
                  <a:pt x="9199098" y="975532"/>
                </a:moveTo>
                <a:cubicBezTo>
                  <a:pt x="9229580" y="975532"/>
                  <a:pt x="9254290" y="1000242"/>
                  <a:pt x="9254290" y="1030723"/>
                </a:cubicBezTo>
                <a:cubicBezTo>
                  <a:pt x="9254290" y="1061204"/>
                  <a:pt x="9229580" y="1085914"/>
                  <a:pt x="9199098" y="1085914"/>
                </a:cubicBezTo>
                <a:cubicBezTo>
                  <a:pt x="9168616" y="1085914"/>
                  <a:pt x="9143906" y="1061204"/>
                  <a:pt x="9143906" y="1030723"/>
                </a:cubicBezTo>
                <a:cubicBezTo>
                  <a:pt x="9143906" y="1000242"/>
                  <a:pt x="9168616" y="975532"/>
                  <a:pt x="9199098" y="975532"/>
                </a:cubicBezTo>
                <a:close/>
                <a:moveTo>
                  <a:pt x="9068805" y="975532"/>
                </a:moveTo>
                <a:cubicBezTo>
                  <a:pt x="9099287" y="975532"/>
                  <a:pt x="9123997" y="1000242"/>
                  <a:pt x="9123997" y="1030723"/>
                </a:cubicBezTo>
                <a:cubicBezTo>
                  <a:pt x="9123997" y="1061204"/>
                  <a:pt x="9099287" y="1085914"/>
                  <a:pt x="9068805" y="1085914"/>
                </a:cubicBezTo>
                <a:cubicBezTo>
                  <a:pt x="9038323" y="1085914"/>
                  <a:pt x="9013613" y="1061204"/>
                  <a:pt x="9013613" y="1030723"/>
                </a:cubicBezTo>
                <a:cubicBezTo>
                  <a:pt x="9013613" y="1000242"/>
                  <a:pt x="9038323" y="975532"/>
                  <a:pt x="9068805" y="975532"/>
                </a:cubicBezTo>
                <a:close/>
                <a:moveTo>
                  <a:pt x="8801536" y="975532"/>
                </a:moveTo>
                <a:cubicBezTo>
                  <a:pt x="8832018" y="975532"/>
                  <a:pt x="8856728" y="1000242"/>
                  <a:pt x="8856728" y="1030723"/>
                </a:cubicBezTo>
                <a:cubicBezTo>
                  <a:pt x="8856728" y="1061204"/>
                  <a:pt x="8832018" y="1085914"/>
                  <a:pt x="8801536" y="1085914"/>
                </a:cubicBezTo>
                <a:cubicBezTo>
                  <a:pt x="8771054" y="1085914"/>
                  <a:pt x="8746344" y="1061204"/>
                  <a:pt x="8746344" y="1030723"/>
                </a:cubicBezTo>
                <a:cubicBezTo>
                  <a:pt x="8746344" y="1000242"/>
                  <a:pt x="8771054" y="975532"/>
                  <a:pt x="8801536" y="975532"/>
                </a:cubicBezTo>
                <a:close/>
                <a:moveTo>
                  <a:pt x="8671243" y="975532"/>
                </a:moveTo>
                <a:cubicBezTo>
                  <a:pt x="8701725" y="975532"/>
                  <a:pt x="8726435" y="1000242"/>
                  <a:pt x="8726435" y="1030723"/>
                </a:cubicBezTo>
                <a:cubicBezTo>
                  <a:pt x="8726435" y="1061204"/>
                  <a:pt x="8701725" y="1085914"/>
                  <a:pt x="8671243" y="1085914"/>
                </a:cubicBezTo>
                <a:cubicBezTo>
                  <a:pt x="8640761" y="1085914"/>
                  <a:pt x="8616051" y="1061204"/>
                  <a:pt x="8616051" y="1030723"/>
                </a:cubicBezTo>
                <a:cubicBezTo>
                  <a:pt x="8616051" y="1000242"/>
                  <a:pt x="8640761" y="975532"/>
                  <a:pt x="8671243" y="975532"/>
                </a:cubicBezTo>
                <a:close/>
                <a:moveTo>
                  <a:pt x="8537608" y="975532"/>
                </a:moveTo>
                <a:cubicBezTo>
                  <a:pt x="8568090" y="975532"/>
                  <a:pt x="8592800" y="1000242"/>
                  <a:pt x="8592800" y="1030723"/>
                </a:cubicBezTo>
                <a:cubicBezTo>
                  <a:pt x="8592800" y="1061204"/>
                  <a:pt x="8568090" y="1085914"/>
                  <a:pt x="8537608" y="1085914"/>
                </a:cubicBezTo>
                <a:cubicBezTo>
                  <a:pt x="8507126" y="1085914"/>
                  <a:pt x="8482416" y="1061204"/>
                  <a:pt x="8482416" y="1030723"/>
                </a:cubicBezTo>
                <a:cubicBezTo>
                  <a:pt x="8482416" y="1000242"/>
                  <a:pt x="8507126" y="975532"/>
                  <a:pt x="8537608" y="975532"/>
                </a:cubicBezTo>
                <a:close/>
                <a:moveTo>
                  <a:pt x="8273681" y="975532"/>
                </a:moveTo>
                <a:cubicBezTo>
                  <a:pt x="8304163" y="975532"/>
                  <a:pt x="8328873" y="1000242"/>
                  <a:pt x="8328873" y="1030723"/>
                </a:cubicBezTo>
                <a:cubicBezTo>
                  <a:pt x="8328873" y="1061204"/>
                  <a:pt x="8304163" y="1085914"/>
                  <a:pt x="8273681" y="1085914"/>
                </a:cubicBezTo>
                <a:cubicBezTo>
                  <a:pt x="8243199" y="1085914"/>
                  <a:pt x="8218489" y="1061204"/>
                  <a:pt x="8218489" y="1030723"/>
                </a:cubicBezTo>
                <a:cubicBezTo>
                  <a:pt x="8218489" y="1000242"/>
                  <a:pt x="8243199" y="975532"/>
                  <a:pt x="8273681" y="975532"/>
                </a:cubicBezTo>
                <a:close/>
                <a:moveTo>
                  <a:pt x="8143385" y="975532"/>
                </a:moveTo>
                <a:cubicBezTo>
                  <a:pt x="8173867" y="975532"/>
                  <a:pt x="8198577" y="1000242"/>
                  <a:pt x="8198577" y="1030723"/>
                </a:cubicBezTo>
                <a:cubicBezTo>
                  <a:pt x="8198577" y="1061204"/>
                  <a:pt x="8173867" y="1085914"/>
                  <a:pt x="8143385" y="1085914"/>
                </a:cubicBezTo>
                <a:cubicBezTo>
                  <a:pt x="8112903" y="1085914"/>
                  <a:pt x="8088193" y="1061204"/>
                  <a:pt x="8088193" y="1030723"/>
                </a:cubicBezTo>
                <a:cubicBezTo>
                  <a:pt x="8088193" y="1000242"/>
                  <a:pt x="8112903" y="975532"/>
                  <a:pt x="8143385" y="975532"/>
                </a:cubicBezTo>
                <a:close/>
                <a:moveTo>
                  <a:pt x="8009751" y="975532"/>
                </a:moveTo>
                <a:cubicBezTo>
                  <a:pt x="8040233" y="975532"/>
                  <a:pt x="8064943" y="1000242"/>
                  <a:pt x="8064943" y="1030723"/>
                </a:cubicBezTo>
                <a:cubicBezTo>
                  <a:pt x="8064943" y="1061204"/>
                  <a:pt x="8040233" y="1085914"/>
                  <a:pt x="8009751" y="1085914"/>
                </a:cubicBezTo>
                <a:cubicBezTo>
                  <a:pt x="7979269" y="1085914"/>
                  <a:pt x="7954559" y="1061204"/>
                  <a:pt x="7954559" y="1030723"/>
                </a:cubicBezTo>
                <a:cubicBezTo>
                  <a:pt x="7954559" y="1000242"/>
                  <a:pt x="7979269" y="975532"/>
                  <a:pt x="8009751" y="975532"/>
                </a:cubicBezTo>
                <a:close/>
                <a:moveTo>
                  <a:pt x="7608847" y="975532"/>
                </a:moveTo>
                <a:cubicBezTo>
                  <a:pt x="7639329" y="975532"/>
                  <a:pt x="7664039" y="1000242"/>
                  <a:pt x="7664039" y="1030723"/>
                </a:cubicBezTo>
                <a:cubicBezTo>
                  <a:pt x="7664039" y="1061204"/>
                  <a:pt x="7639329" y="1085914"/>
                  <a:pt x="7608847" y="1085914"/>
                </a:cubicBezTo>
                <a:cubicBezTo>
                  <a:pt x="7578365" y="1085914"/>
                  <a:pt x="7553655" y="1061204"/>
                  <a:pt x="7553655" y="1030723"/>
                </a:cubicBezTo>
                <a:cubicBezTo>
                  <a:pt x="7553655" y="1000242"/>
                  <a:pt x="7578365" y="975532"/>
                  <a:pt x="7608847" y="975532"/>
                </a:cubicBezTo>
                <a:close/>
                <a:moveTo>
                  <a:pt x="7080991" y="975532"/>
                </a:moveTo>
                <a:cubicBezTo>
                  <a:pt x="7111473" y="975532"/>
                  <a:pt x="7136183" y="1000242"/>
                  <a:pt x="7136183" y="1030723"/>
                </a:cubicBezTo>
                <a:cubicBezTo>
                  <a:pt x="7136183" y="1061204"/>
                  <a:pt x="7111473" y="1085914"/>
                  <a:pt x="7080991" y="1085914"/>
                </a:cubicBezTo>
                <a:cubicBezTo>
                  <a:pt x="7050509" y="1085914"/>
                  <a:pt x="7025799" y="1061204"/>
                  <a:pt x="7025799" y="1030723"/>
                </a:cubicBezTo>
                <a:cubicBezTo>
                  <a:pt x="7025799" y="1000242"/>
                  <a:pt x="7050509" y="975532"/>
                  <a:pt x="7080991" y="975532"/>
                </a:cubicBezTo>
                <a:close/>
                <a:moveTo>
                  <a:pt x="6553135" y="975532"/>
                </a:moveTo>
                <a:cubicBezTo>
                  <a:pt x="6583617" y="975532"/>
                  <a:pt x="6608327" y="1000242"/>
                  <a:pt x="6608327" y="1030723"/>
                </a:cubicBezTo>
                <a:cubicBezTo>
                  <a:pt x="6608327" y="1061204"/>
                  <a:pt x="6583617" y="1085914"/>
                  <a:pt x="6553135" y="1085914"/>
                </a:cubicBezTo>
                <a:cubicBezTo>
                  <a:pt x="6522653" y="1085914"/>
                  <a:pt x="6497943" y="1061204"/>
                  <a:pt x="6497943" y="1030723"/>
                </a:cubicBezTo>
                <a:cubicBezTo>
                  <a:pt x="6497943" y="1000242"/>
                  <a:pt x="6522653" y="975532"/>
                  <a:pt x="6553135" y="975532"/>
                </a:cubicBezTo>
                <a:close/>
                <a:moveTo>
                  <a:pt x="6419501" y="975532"/>
                </a:moveTo>
                <a:cubicBezTo>
                  <a:pt x="6449983" y="975532"/>
                  <a:pt x="6474693" y="1000242"/>
                  <a:pt x="6474693" y="1030723"/>
                </a:cubicBezTo>
                <a:cubicBezTo>
                  <a:pt x="6474693" y="1061204"/>
                  <a:pt x="6449983" y="1085914"/>
                  <a:pt x="6419501" y="1085914"/>
                </a:cubicBezTo>
                <a:cubicBezTo>
                  <a:pt x="6389019" y="1085914"/>
                  <a:pt x="6364309" y="1061204"/>
                  <a:pt x="6364309" y="1030723"/>
                </a:cubicBezTo>
                <a:cubicBezTo>
                  <a:pt x="6364309" y="1000242"/>
                  <a:pt x="6389019" y="975532"/>
                  <a:pt x="6419501" y="975532"/>
                </a:cubicBezTo>
                <a:close/>
                <a:moveTo>
                  <a:pt x="6155571" y="975532"/>
                </a:moveTo>
                <a:cubicBezTo>
                  <a:pt x="6186053" y="975532"/>
                  <a:pt x="6210763" y="1000242"/>
                  <a:pt x="6210763" y="1030723"/>
                </a:cubicBezTo>
                <a:cubicBezTo>
                  <a:pt x="6210763" y="1061204"/>
                  <a:pt x="6186053" y="1085914"/>
                  <a:pt x="6155571" y="1085914"/>
                </a:cubicBezTo>
                <a:cubicBezTo>
                  <a:pt x="6125089" y="1085914"/>
                  <a:pt x="6100379" y="1061204"/>
                  <a:pt x="6100379" y="1030723"/>
                </a:cubicBezTo>
                <a:cubicBezTo>
                  <a:pt x="6100379" y="1000242"/>
                  <a:pt x="6125089" y="975532"/>
                  <a:pt x="6155571" y="975532"/>
                </a:cubicBezTo>
                <a:close/>
                <a:moveTo>
                  <a:pt x="6021936" y="975532"/>
                </a:moveTo>
                <a:cubicBezTo>
                  <a:pt x="6052418" y="975532"/>
                  <a:pt x="6077128" y="1000242"/>
                  <a:pt x="6077128" y="1030723"/>
                </a:cubicBezTo>
                <a:cubicBezTo>
                  <a:pt x="6077128" y="1061204"/>
                  <a:pt x="6052418" y="1085914"/>
                  <a:pt x="6021936" y="1085914"/>
                </a:cubicBezTo>
                <a:cubicBezTo>
                  <a:pt x="5991454" y="1085914"/>
                  <a:pt x="5966744" y="1061204"/>
                  <a:pt x="5966744" y="1030723"/>
                </a:cubicBezTo>
                <a:cubicBezTo>
                  <a:pt x="5966744" y="1000242"/>
                  <a:pt x="5991454" y="975532"/>
                  <a:pt x="6021936" y="975532"/>
                </a:cubicBezTo>
                <a:close/>
                <a:moveTo>
                  <a:pt x="5884963" y="975532"/>
                </a:moveTo>
                <a:cubicBezTo>
                  <a:pt x="5915445" y="975532"/>
                  <a:pt x="5940155" y="1000242"/>
                  <a:pt x="5940155" y="1030723"/>
                </a:cubicBezTo>
                <a:cubicBezTo>
                  <a:pt x="5940155" y="1061204"/>
                  <a:pt x="5915445" y="1085914"/>
                  <a:pt x="5884963" y="1085914"/>
                </a:cubicBezTo>
                <a:cubicBezTo>
                  <a:pt x="5854481" y="1085914"/>
                  <a:pt x="5829771" y="1061204"/>
                  <a:pt x="5829771" y="1030723"/>
                </a:cubicBezTo>
                <a:cubicBezTo>
                  <a:pt x="5829771" y="1000242"/>
                  <a:pt x="5854481" y="975532"/>
                  <a:pt x="5884963" y="975532"/>
                </a:cubicBezTo>
                <a:close/>
                <a:moveTo>
                  <a:pt x="5621031" y="975532"/>
                </a:moveTo>
                <a:cubicBezTo>
                  <a:pt x="5651513" y="975532"/>
                  <a:pt x="5676223" y="1000242"/>
                  <a:pt x="5676223" y="1030723"/>
                </a:cubicBezTo>
                <a:cubicBezTo>
                  <a:pt x="5676223" y="1061204"/>
                  <a:pt x="5651513" y="1085914"/>
                  <a:pt x="5621031" y="1085914"/>
                </a:cubicBezTo>
                <a:cubicBezTo>
                  <a:pt x="5590549" y="1085914"/>
                  <a:pt x="5565839" y="1061204"/>
                  <a:pt x="5565839" y="1030723"/>
                </a:cubicBezTo>
                <a:cubicBezTo>
                  <a:pt x="5565839" y="1000242"/>
                  <a:pt x="5590549" y="975532"/>
                  <a:pt x="5621031" y="975532"/>
                </a:cubicBezTo>
                <a:close/>
                <a:moveTo>
                  <a:pt x="5223472" y="975532"/>
                </a:moveTo>
                <a:cubicBezTo>
                  <a:pt x="5253954" y="975532"/>
                  <a:pt x="5278664" y="1000242"/>
                  <a:pt x="5278664" y="1030723"/>
                </a:cubicBezTo>
                <a:cubicBezTo>
                  <a:pt x="5278664" y="1061204"/>
                  <a:pt x="5253954" y="1085914"/>
                  <a:pt x="5223472" y="1085914"/>
                </a:cubicBezTo>
                <a:cubicBezTo>
                  <a:pt x="5192990" y="1085914"/>
                  <a:pt x="5168280" y="1061204"/>
                  <a:pt x="5168280" y="1030723"/>
                </a:cubicBezTo>
                <a:cubicBezTo>
                  <a:pt x="5168280" y="1000242"/>
                  <a:pt x="5192990" y="975532"/>
                  <a:pt x="5223472" y="975532"/>
                </a:cubicBezTo>
                <a:close/>
                <a:moveTo>
                  <a:pt x="4294710" y="975532"/>
                </a:moveTo>
                <a:cubicBezTo>
                  <a:pt x="4325192" y="975532"/>
                  <a:pt x="4349902" y="1000242"/>
                  <a:pt x="4349902" y="1030723"/>
                </a:cubicBezTo>
                <a:cubicBezTo>
                  <a:pt x="4349902" y="1061204"/>
                  <a:pt x="4325192" y="1085914"/>
                  <a:pt x="4294710" y="1085914"/>
                </a:cubicBezTo>
                <a:cubicBezTo>
                  <a:pt x="4264228" y="1085914"/>
                  <a:pt x="4239518" y="1061204"/>
                  <a:pt x="4239518" y="1030723"/>
                </a:cubicBezTo>
                <a:cubicBezTo>
                  <a:pt x="4239518" y="1000242"/>
                  <a:pt x="4264228" y="975532"/>
                  <a:pt x="4294710" y="975532"/>
                </a:cubicBezTo>
                <a:close/>
                <a:moveTo>
                  <a:pt x="3499584" y="975532"/>
                </a:moveTo>
                <a:cubicBezTo>
                  <a:pt x="3530066" y="975532"/>
                  <a:pt x="3554776" y="1000242"/>
                  <a:pt x="3554776" y="1030723"/>
                </a:cubicBezTo>
                <a:cubicBezTo>
                  <a:pt x="3554776" y="1061204"/>
                  <a:pt x="3530066" y="1085914"/>
                  <a:pt x="3499584" y="1085914"/>
                </a:cubicBezTo>
                <a:cubicBezTo>
                  <a:pt x="3469102" y="1085914"/>
                  <a:pt x="3444392" y="1061204"/>
                  <a:pt x="3444392" y="1030723"/>
                </a:cubicBezTo>
                <a:cubicBezTo>
                  <a:pt x="3444392" y="1000242"/>
                  <a:pt x="3469102" y="975532"/>
                  <a:pt x="3499584" y="975532"/>
                </a:cubicBezTo>
                <a:close/>
                <a:moveTo>
                  <a:pt x="2834836" y="975532"/>
                </a:moveTo>
                <a:cubicBezTo>
                  <a:pt x="2865318" y="975532"/>
                  <a:pt x="2890028" y="1000242"/>
                  <a:pt x="2890028" y="1030723"/>
                </a:cubicBezTo>
                <a:cubicBezTo>
                  <a:pt x="2890028" y="1061204"/>
                  <a:pt x="2865318" y="1085914"/>
                  <a:pt x="2834836" y="1085914"/>
                </a:cubicBezTo>
                <a:cubicBezTo>
                  <a:pt x="2804354" y="1085914"/>
                  <a:pt x="2779643" y="1061204"/>
                  <a:pt x="2779643" y="1030723"/>
                </a:cubicBezTo>
                <a:cubicBezTo>
                  <a:pt x="2779643" y="1000242"/>
                  <a:pt x="2804354" y="975532"/>
                  <a:pt x="2834836" y="975532"/>
                </a:cubicBezTo>
                <a:close/>
                <a:moveTo>
                  <a:pt x="2303639" y="975532"/>
                </a:moveTo>
                <a:cubicBezTo>
                  <a:pt x="2334120" y="975532"/>
                  <a:pt x="2358830" y="1000242"/>
                  <a:pt x="2358830" y="1030723"/>
                </a:cubicBezTo>
                <a:cubicBezTo>
                  <a:pt x="2358830" y="1061204"/>
                  <a:pt x="2334120" y="1085914"/>
                  <a:pt x="2303639" y="1085914"/>
                </a:cubicBezTo>
                <a:cubicBezTo>
                  <a:pt x="2273157" y="1085914"/>
                  <a:pt x="2248448" y="1061204"/>
                  <a:pt x="2248448" y="1030723"/>
                </a:cubicBezTo>
                <a:cubicBezTo>
                  <a:pt x="2248448" y="1000242"/>
                  <a:pt x="2273157" y="975532"/>
                  <a:pt x="2303639" y="975532"/>
                </a:cubicBezTo>
                <a:close/>
                <a:moveTo>
                  <a:pt x="2039712" y="975532"/>
                </a:moveTo>
                <a:cubicBezTo>
                  <a:pt x="2070195" y="975532"/>
                  <a:pt x="2094905" y="1000242"/>
                  <a:pt x="2094905" y="1030723"/>
                </a:cubicBezTo>
                <a:cubicBezTo>
                  <a:pt x="2094905" y="1061204"/>
                  <a:pt x="2070195" y="1085914"/>
                  <a:pt x="2039712" y="1085914"/>
                </a:cubicBezTo>
                <a:cubicBezTo>
                  <a:pt x="2009228" y="1085914"/>
                  <a:pt x="1984518" y="1061204"/>
                  <a:pt x="1984518" y="1030723"/>
                </a:cubicBezTo>
                <a:cubicBezTo>
                  <a:pt x="1984518" y="1000242"/>
                  <a:pt x="2009228" y="975532"/>
                  <a:pt x="2039712" y="975532"/>
                </a:cubicBezTo>
                <a:close/>
                <a:moveTo>
                  <a:pt x="1909414" y="975532"/>
                </a:moveTo>
                <a:cubicBezTo>
                  <a:pt x="1939897" y="975532"/>
                  <a:pt x="1964607" y="1000242"/>
                  <a:pt x="1964607" y="1030723"/>
                </a:cubicBezTo>
                <a:cubicBezTo>
                  <a:pt x="1964607" y="1061204"/>
                  <a:pt x="1939897" y="1085914"/>
                  <a:pt x="1909414" y="1085914"/>
                </a:cubicBezTo>
                <a:cubicBezTo>
                  <a:pt x="1878931" y="1085914"/>
                  <a:pt x="1854220" y="1061204"/>
                  <a:pt x="1854220" y="1030723"/>
                </a:cubicBezTo>
                <a:cubicBezTo>
                  <a:pt x="1854220" y="1000242"/>
                  <a:pt x="1878931" y="975532"/>
                  <a:pt x="1909414" y="975532"/>
                </a:cubicBezTo>
                <a:close/>
                <a:moveTo>
                  <a:pt x="1779117" y="975532"/>
                </a:moveTo>
                <a:cubicBezTo>
                  <a:pt x="1809599" y="975532"/>
                  <a:pt x="1834310" y="1000242"/>
                  <a:pt x="1834310" y="1030723"/>
                </a:cubicBezTo>
                <a:cubicBezTo>
                  <a:pt x="1834310" y="1061204"/>
                  <a:pt x="1809599" y="1085914"/>
                  <a:pt x="1779117" y="1085914"/>
                </a:cubicBezTo>
                <a:cubicBezTo>
                  <a:pt x="1748635" y="1085914"/>
                  <a:pt x="1723923" y="1061204"/>
                  <a:pt x="1723923" y="1030723"/>
                </a:cubicBezTo>
                <a:cubicBezTo>
                  <a:pt x="1723923" y="1000242"/>
                  <a:pt x="1748635" y="975532"/>
                  <a:pt x="1779117" y="975532"/>
                </a:cubicBezTo>
                <a:close/>
                <a:moveTo>
                  <a:pt x="1645480" y="975532"/>
                </a:moveTo>
                <a:cubicBezTo>
                  <a:pt x="1675963" y="975532"/>
                  <a:pt x="1700679" y="1000242"/>
                  <a:pt x="1700679" y="1030723"/>
                </a:cubicBezTo>
                <a:cubicBezTo>
                  <a:pt x="1700679" y="1061204"/>
                  <a:pt x="1675963" y="1085914"/>
                  <a:pt x="1645480" y="1085914"/>
                </a:cubicBezTo>
                <a:cubicBezTo>
                  <a:pt x="1615000" y="1085914"/>
                  <a:pt x="1590287" y="1061204"/>
                  <a:pt x="1590287" y="1030723"/>
                </a:cubicBezTo>
                <a:cubicBezTo>
                  <a:pt x="1590287" y="1000242"/>
                  <a:pt x="1615000" y="975532"/>
                  <a:pt x="1645480" y="975532"/>
                </a:cubicBezTo>
                <a:close/>
                <a:moveTo>
                  <a:pt x="1515189" y="975532"/>
                </a:moveTo>
                <a:cubicBezTo>
                  <a:pt x="1545668" y="975532"/>
                  <a:pt x="1570378" y="1000242"/>
                  <a:pt x="1570378" y="1030723"/>
                </a:cubicBezTo>
                <a:cubicBezTo>
                  <a:pt x="1570378" y="1061204"/>
                  <a:pt x="1545668" y="1085914"/>
                  <a:pt x="1515189" y="1085914"/>
                </a:cubicBezTo>
                <a:cubicBezTo>
                  <a:pt x="1484708" y="1085914"/>
                  <a:pt x="1459995" y="1061204"/>
                  <a:pt x="1459995" y="1030723"/>
                </a:cubicBezTo>
                <a:cubicBezTo>
                  <a:pt x="1459995" y="1000242"/>
                  <a:pt x="1484708" y="975532"/>
                  <a:pt x="1515189" y="975532"/>
                </a:cubicBezTo>
                <a:close/>
                <a:moveTo>
                  <a:pt x="1381549" y="975532"/>
                </a:moveTo>
                <a:cubicBezTo>
                  <a:pt x="1412033" y="975532"/>
                  <a:pt x="1436744" y="1000242"/>
                  <a:pt x="1436744" y="1030723"/>
                </a:cubicBezTo>
                <a:cubicBezTo>
                  <a:pt x="1436744" y="1061204"/>
                  <a:pt x="1412033" y="1085914"/>
                  <a:pt x="1381549" y="1085914"/>
                </a:cubicBezTo>
                <a:cubicBezTo>
                  <a:pt x="1351074" y="1085914"/>
                  <a:pt x="1326361" y="1061204"/>
                  <a:pt x="1326361" y="1030723"/>
                </a:cubicBezTo>
                <a:cubicBezTo>
                  <a:pt x="1326361" y="1000242"/>
                  <a:pt x="1351074" y="975532"/>
                  <a:pt x="1381549" y="975532"/>
                </a:cubicBezTo>
                <a:close/>
                <a:moveTo>
                  <a:pt x="1117621" y="975532"/>
                </a:moveTo>
                <a:cubicBezTo>
                  <a:pt x="1148103" y="975532"/>
                  <a:pt x="1172814" y="1000242"/>
                  <a:pt x="1172814" y="1030723"/>
                </a:cubicBezTo>
                <a:cubicBezTo>
                  <a:pt x="1172814" y="1061204"/>
                  <a:pt x="1148103" y="1085914"/>
                  <a:pt x="1117621" y="1085914"/>
                </a:cubicBezTo>
                <a:cubicBezTo>
                  <a:pt x="1087137" y="1085914"/>
                  <a:pt x="1062427" y="1061204"/>
                  <a:pt x="1062427" y="1030723"/>
                </a:cubicBezTo>
                <a:cubicBezTo>
                  <a:pt x="1062427" y="1000242"/>
                  <a:pt x="1087137" y="975532"/>
                  <a:pt x="1117621" y="975532"/>
                </a:cubicBezTo>
                <a:close/>
                <a:moveTo>
                  <a:pt x="980643" y="975532"/>
                </a:moveTo>
                <a:cubicBezTo>
                  <a:pt x="1011125" y="975532"/>
                  <a:pt x="1035836" y="1000242"/>
                  <a:pt x="1035836" y="1030723"/>
                </a:cubicBezTo>
                <a:cubicBezTo>
                  <a:pt x="1035836" y="1061204"/>
                  <a:pt x="1011125" y="1085914"/>
                  <a:pt x="980643" y="1085914"/>
                </a:cubicBezTo>
                <a:cubicBezTo>
                  <a:pt x="950159" y="1085914"/>
                  <a:pt x="925449" y="1061204"/>
                  <a:pt x="925449" y="1030723"/>
                </a:cubicBezTo>
                <a:cubicBezTo>
                  <a:pt x="925449" y="1000242"/>
                  <a:pt x="950159" y="975532"/>
                  <a:pt x="980643" y="975532"/>
                </a:cubicBezTo>
                <a:close/>
                <a:moveTo>
                  <a:pt x="716703" y="975532"/>
                </a:moveTo>
                <a:cubicBezTo>
                  <a:pt x="747185" y="975532"/>
                  <a:pt x="771897" y="1000242"/>
                  <a:pt x="771897" y="1030723"/>
                </a:cubicBezTo>
                <a:cubicBezTo>
                  <a:pt x="771897" y="1061204"/>
                  <a:pt x="747185" y="1085914"/>
                  <a:pt x="716703" y="1085914"/>
                </a:cubicBezTo>
                <a:cubicBezTo>
                  <a:pt x="686222" y="1085914"/>
                  <a:pt x="661511" y="1061204"/>
                  <a:pt x="661511" y="1030723"/>
                </a:cubicBezTo>
                <a:cubicBezTo>
                  <a:pt x="661511" y="1000242"/>
                  <a:pt x="686222" y="975532"/>
                  <a:pt x="716703" y="975532"/>
                </a:cubicBezTo>
                <a:close/>
                <a:moveTo>
                  <a:pt x="583065" y="975532"/>
                </a:moveTo>
                <a:cubicBezTo>
                  <a:pt x="613549" y="975532"/>
                  <a:pt x="638258" y="1000242"/>
                  <a:pt x="638258" y="1030723"/>
                </a:cubicBezTo>
                <a:cubicBezTo>
                  <a:pt x="638258" y="1061204"/>
                  <a:pt x="613549" y="1085914"/>
                  <a:pt x="583065" y="1085914"/>
                </a:cubicBezTo>
                <a:cubicBezTo>
                  <a:pt x="552583" y="1085914"/>
                  <a:pt x="527871" y="1061204"/>
                  <a:pt x="527871" y="1030723"/>
                </a:cubicBezTo>
                <a:cubicBezTo>
                  <a:pt x="527871" y="1000242"/>
                  <a:pt x="552583" y="975532"/>
                  <a:pt x="583065" y="975532"/>
                </a:cubicBezTo>
                <a:close/>
                <a:moveTo>
                  <a:pt x="449419" y="975532"/>
                </a:moveTo>
                <a:cubicBezTo>
                  <a:pt x="479902" y="975532"/>
                  <a:pt x="504612" y="1000242"/>
                  <a:pt x="504612" y="1030723"/>
                </a:cubicBezTo>
                <a:cubicBezTo>
                  <a:pt x="504612" y="1061204"/>
                  <a:pt x="479902" y="1085914"/>
                  <a:pt x="449419" y="1085914"/>
                </a:cubicBezTo>
                <a:cubicBezTo>
                  <a:pt x="418936" y="1085914"/>
                  <a:pt x="394227" y="1061204"/>
                  <a:pt x="394227" y="1030723"/>
                </a:cubicBezTo>
                <a:cubicBezTo>
                  <a:pt x="394227" y="1000242"/>
                  <a:pt x="418936" y="975532"/>
                  <a:pt x="449419" y="975532"/>
                </a:cubicBezTo>
                <a:close/>
                <a:moveTo>
                  <a:pt x="319124" y="975532"/>
                </a:moveTo>
                <a:cubicBezTo>
                  <a:pt x="349606" y="975532"/>
                  <a:pt x="374317" y="1000242"/>
                  <a:pt x="374317" y="1030723"/>
                </a:cubicBezTo>
                <a:cubicBezTo>
                  <a:pt x="374317" y="1061204"/>
                  <a:pt x="349606" y="1085914"/>
                  <a:pt x="319124" y="1085914"/>
                </a:cubicBezTo>
                <a:cubicBezTo>
                  <a:pt x="288640" y="1085914"/>
                  <a:pt x="263931" y="1061204"/>
                  <a:pt x="263931" y="1030723"/>
                </a:cubicBezTo>
                <a:cubicBezTo>
                  <a:pt x="263931" y="1000242"/>
                  <a:pt x="288640" y="975532"/>
                  <a:pt x="319124" y="975532"/>
                </a:cubicBezTo>
                <a:close/>
                <a:moveTo>
                  <a:pt x="185492" y="975532"/>
                </a:moveTo>
                <a:cubicBezTo>
                  <a:pt x="215972" y="975532"/>
                  <a:pt x="240682" y="1000242"/>
                  <a:pt x="240682" y="1030723"/>
                </a:cubicBezTo>
                <a:cubicBezTo>
                  <a:pt x="240682" y="1061204"/>
                  <a:pt x="215972" y="1085914"/>
                  <a:pt x="185492" y="1085914"/>
                </a:cubicBezTo>
                <a:cubicBezTo>
                  <a:pt x="155010" y="1085914"/>
                  <a:pt x="130299" y="1061204"/>
                  <a:pt x="130299" y="1030723"/>
                </a:cubicBezTo>
                <a:cubicBezTo>
                  <a:pt x="130299" y="1000242"/>
                  <a:pt x="155010" y="975532"/>
                  <a:pt x="185492" y="975532"/>
                </a:cubicBezTo>
                <a:close/>
                <a:moveTo>
                  <a:pt x="55197" y="975532"/>
                </a:moveTo>
                <a:cubicBezTo>
                  <a:pt x="85679" y="975532"/>
                  <a:pt x="110388" y="1000242"/>
                  <a:pt x="110388" y="1030723"/>
                </a:cubicBezTo>
                <a:cubicBezTo>
                  <a:pt x="110388" y="1061204"/>
                  <a:pt x="85679" y="1085914"/>
                  <a:pt x="55197" y="1085914"/>
                </a:cubicBezTo>
                <a:cubicBezTo>
                  <a:pt x="24715" y="1085914"/>
                  <a:pt x="7" y="1061204"/>
                  <a:pt x="7" y="1030723"/>
                </a:cubicBezTo>
                <a:cubicBezTo>
                  <a:pt x="7" y="1000242"/>
                  <a:pt x="24715" y="975532"/>
                  <a:pt x="55197" y="975532"/>
                </a:cubicBezTo>
                <a:close/>
                <a:moveTo>
                  <a:pt x="9469710" y="855263"/>
                </a:moveTo>
                <a:cubicBezTo>
                  <a:pt x="9500192" y="855263"/>
                  <a:pt x="9524902" y="879973"/>
                  <a:pt x="9524902" y="910454"/>
                </a:cubicBezTo>
                <a:cubicBezTo>
                  <a:pt x="9524902" y="940935"/>
                  <a:pt x="9500192" y="965645"/>
                  <a:pt x="9469710" y="965645"/>
                </a:cubicBezTo>
                <a:cubicBezTo>
                  <a:pt x="9439228" y="965645"/>
                  <a:pt x="9414518" y="940935"/>
                  <a:pt x="9414518" y="910454"/>
                </a:cubicBezTo>
                <a:cubicBezTo>
                  <a:pt x="9414518" y="879973"/>
                  <a:pt x="9439228" y="855263"/>
                  <a:pt x="9469710" y="855263"/>
                </a:cubicBezTo>
                <a:close/>
                <a:moveTo>
                  <a:pt x="9336075" y="855263"/>
                </a:moveTo>
                <a:cubicBezTo>
                  <a:pt x="9366557" y="855263"/>
                  <a:pt x="9391267" y="879973"/>
                  <a:pt x="9391267" y="910454"/>
                </a:cubicBezTo>
                <a:cubicBezTo>
                  <a:pt x="9391267" y="940935"/>
                  <a:pt x="9366557" y="965645"/>
                  <a:pt x="9336075" y="965645"/>
                </a:cubicBezTo>
                <a:cubicBezTo>
                  <a:pt x="9305593" y="965645"/>
                  <a:pt x="9280883" y="940935"/>
                  <a:pt x="9280883" y="910454"/>
                </a:cubicBezTo>
                <a:cubicBezTo>
                  <a:pt x="9280883" y="879973"/>
                  <a:pt x="9305593" y="855263"/>
                  <a:pt x="9336075" y="855263"/>
                </a:cubicBezTo>
                <a:close/>
                <a:moveTo>
                  <a:pt x="9199100" y="855263"/>
                </a:moveTo>
                <a:cubicBezTo>
                  <a:pt x="9229582" y="855263"/>
                  <a:pt x="9254292" y="879973"/>
                  <a:pt x="9254292" y="910454"/>
                </a:cubicBezTo>
                <a:cubicBezTo>
                  <a:pt x="9254292" y="940935"/>
                  <a:pt x="9229582" y="965645"/>
                  <a:pt x="9199100" y="965645"/>
                </a:cubicBezTo>
                <a:cubicBezTo>
                  <a:pt x="9168618" y="965645"/>
                  <a:pt x="9143908" y="940935"/>
                  <a:pt x="9143908" y="910454"/>
                </a:cubicBezTo>
                <a:cubicBezTo>
                  <a:pt x="9143908" y="879973"/>
                  <a:pt x="9168618" y="855263"/>
                  <a:pt x="9199100" y="855263"/>
                </a:cubicBezTo>
                <a:close/>
                <a:moveTo>
                  <a:pt x="9068806" y="855263"/>
                </a:moveTo>
                <a:cubicBezTo>
                  <a:pt x="9099288" y="855263"/>
                  <a:pt x="9123998" y="879973"/>
                  <a:pt x="9123998" y="910454"/>
                </a:cubicBezTo>
                <a:cubicBezTo>
                  <a:pt x="9123998" y="940935"/>
                  <a:pt x="9099288" y="965645"/>
                  <a:pt x="9068806" y="965645"/>
                </a:cubicBezTo>
                <a:cubicBezTo>
                  <a:pt x="9038324" y="965645"/>
                  <a:pt x="9013614" y="940935"/>
                  <a:pt x="9013614" y="910454"/>
                </a:cubicBezTo>
                <a:cubicBezTo>
                  <a:pt x="9013614" y="879973"/>
                  <a:pt x="9038324" y="855263"/>
                  <a:pt x="9068806" y="855263"/>
                </a:cubicBezTo>
                <a:close/>
                <a:moveTo>
                  <a:pt x="8935170" y="855263"/>
                </a:moveTo>
                <a:cubicBezTo>
                  <a:pt x="8965652" y="855263"/>
                  <a:pt x="8990362" y="879973"/>
                  <a:pt x="8990362" y="910454"/>
                </a:cubicBezTo>
                <a:cubicBezTo>
                  <a:pt x="8990362" y="940935"/>
                  <a:pt x="8965652" y="965645"/>
                  <a:pt x="8935170" y="965645"/>
                </a:cubicBezTo>
                <a:cubicBezTo>
                  <a:pt x="8904688" y="965645"/>
                  <a:pt x="8879978" y="940935"/>
                  <a:pt x="8879978" y="910454"/>
                </a:cubicBezTo>
                <a:cubicBezTo>
                  <a:pt x="8879978" y="879973"/>
                  <a:pt x="8904688" y="855263"/>
                  <a:pt x="8935170" y="855263"/>
                </a:cubicBezTo>
                <a:close/>
                <a:moveTo>
                  <a:pt x="8801536" y="855263"/>
                </a:moveTo>
                <a:cubicBezTo>
                  <a:pt x="8832018" y="855263"/>
                  <a:pt x="8856728" y="879973"/>
                  <a:pt x="8856728" y="910454"/>
                </a:cubicBezTo>
                <a:cubicBezTo>
                  <a:pt x="8856728" y="940935"/>
                  <a:pt x="8832018" y="965645"/>
                  <a:pt x="8801536" y="965645"/>
                </a:cubicBezTo>
                <a:cubicBezTo>
                  <a:pt x="8771054" y="965645"/>
                  <a:pt x="8746344" y="940935"/>
                  <a:pt x="8746344" y="910454"/>
                </a:cubicBezTo>
                <a:cubicBezTo>
                  <a:pt x="8746344" y="879973"/>
                  <a:pt x="8771054" y="855263"/>
                  <a:pt x="8801536" y="855263"/>
                </a:cubicBezTo>
                <a:close/>
                <a:moveTo>
                  <a:pt x="8671243" y="855263"/>
                </a:moveTo>
                <a:cubicBezTo>
                  <a:pt x="8701725" y="855263"/>
                  <a:pt x="8726435" y="879973"/>
                  <a:pt x="8726435" y="910454"/>
                </a:cubicBezTo>
                <a:cubicBezTo>
                  <a:pt x="8726435" y="940935"/>
                  <a:pt x="8701725" y="965645"/>
                  <a:pt x="8671243" y="965645"/>
                </a:cubicBezTo>
                <a:cubicBezTo>
                  <a:pt x="8640761" y="965645"/>
                  <a:pt x="8616051" y="940935"/>
                  <a:pt x="8616051" y="910454"/>
                </a:cubicBezTo>
                <a:cubicBezTo>
                  <a:pt x="8616051" y="879973"/>
                  <a:pt x="8640761" y="855263"/>
                  <a:pt x="8671243" y="855263"/>
                </a:cubicBezTo>
                <a:close/>
                <a:moveTo>
                  <a:pt x="8537609" y="855263"/>
                </a:moveTo>
                <a:cubicBezTo>
                  <a:pt x="8568091" y="855263"/>
                  <a:pt x="8592801" y="879973"/>
                  <a:pt x="8592801" y="910454"/>
                </a:cubicBezTo>
                <a:cubicBezTo>
                  <a:pt x="8592801" y="940935"/>
                  <a:pt x="8568091" y="965645"/>
                  <a:pt x="8537609" y="965645"/>
                </a:cubicBezTo>
                <a:cubicBezTo>
                  <a:pt x="8507127" y="965645"/>
                  <a:pt x="8482417" y="940935"/>
                  <a:pt x="8482417" y="910454"/>
                </a:cubicBezTo>
                <a:cubicBezTo>
                  <a:pt x="8482417" y="879973"/>
                  <a:pt x="8507127" y="855263"/>
                  <a:pt x="8537609" y="855263"/>
                </a:cubicBezTo>
                <a:close/>
                <a:moveTo>
                  <a:pt x="8407315" y="855263"/>
                </a:moveTo>
                <a:cubicBezTo>
                  <a:pt x="8437797" y="855263"/>
                  <a:pt x="8462507" y="879973"/>
                  <a:pt x="8462507" y="910454"/>
                </a:cubicBezTo>
                <a:cubicBezTo>
                  <a:pt x="8462507" y="940935"/>
                  <a:pt x="8437797" y="965645"/>
                  <a:pt x="8407315" y="965645"/>
                </a:cubicBezTo>
                <a:cubicBezTo>
                  <a:pt x="8376833" y="965645"/>
                  <a:pt x="8352123" y="940935"/>
                  <a:pt x="8352123" y="910454"/>
                </a:cubicBezTo>
                <a:cubicBezTo>
                  <a:pt x="8352123" y="879973"/>
                  <a:pt x="8376833" y="855263"/>
                  <a:pt x="8407315" y="855263"/>
                </a:cubicBezTo>
                <a:close/>
                <a:moveTo>
                  <a:pt x="8273681" y="855263"/>
                </a:moveTo>
                <a:cubicBezTo>
                  <a:pt x="8304163" y="855263"/>
                  <a:pt x="8328873" y="879973"/>
                  <a:pt x="8328873" y="910454"/>
                </a:cubicBezTo>
                <a:cubicBezTo>
                  <a:pt x="8328873" y="940935"/>
                  <a:pt x="8304163" y="965645"/>
                  <a:pt x="8273681" y="965645"/>
                </a:cubicBezTo>
                <a:cubicBezTo>
                  <a:pt x="8243199" y="965645"/>
                  <a:pt x="8218489" y="940935"/>
                  <a:pt x="8218489" y="910454"/>
                </a:cubicBezTo>
                <a:cubicBezTo>
                  <a:pt x="8218489" y="879973"/>
                  <a:pt x="8243199" y="855263"/>
                  <a:pt x="8273681" y="855263"/>
                </a:cubicBezTo>
                <a:close/>
                <a:moveTo>
                  <a:pt x="8143386" y="855263"/>
                </a:moveTo>
                <a:cubicBezTo>
                  <a:pt x="8173868" y="855263"/>
                  <a:pt x="8198578" y="879973"/>
                  <a:pt x="8198578" y="910454"/>
                </a:cubicBezTo>
                <a:cubicBezTo>
                  <a:pt x="8198578" y="940935"/>
                  <a:pt x="8173868" y="965645"/>
                  <a:pt x="8143386" y="965645"/>
                </a:cubicBezTo>
                <a:cubicBezTo>
                  <a:pt x="8112904" y="965645"/>
                  <a:pt x="8088194" y="940935"/>
                  <a:pt x="8088194" y="910454"/>
                </a:cubicBezTo>
                <a:cubicBezTo>
                  <a:pt x="8088194" y="879973"/>
                  <a:pt x="8112904" y="855263"/>
                  <a:pt x="8143386" y="855263"/>
                </a:cubicBezTo>
                <a:close/>
                <a:moveTo>
                  <a:pt x="8009752" y="855263"/>
                </a:moveTo>
                <a:cubicBezTo>
                  <a:pt x="8040234" y="855263"/>
                  <a:pt x="8064944" y="879973"/>
                  <a:pt x="8064944" y="910454"/>
                </a:cubicBezTo>
                <a:cubicBezTo>
                  <a:pt x="8064944" y="940935"/>
                  <a:pt x="8040234" y="965645"/>
                  <a:pt x="8009752" y="965645"/>
                </a:cubicBezTo>
                <a:cubicBezTo>
                  <a:pt x="7979270" y="965645"/>
                  <a:pt x="7954560" y="940935"/>
                  <a:pt x="7954560" y="910454"/>
                </a:cubicBezTo>
                <a:cubicBezTo>
                  <a:pt x="7954560" y="879973"/>
                  <a:pt x="7979270" y="855263"/>
                  <a:pt x="8009752" y="855263"/>
                </a:cubicBezTo>
                <a:close/>
                <a:moveTo>
                  <a:pt x="7876117" y="855263"/>
                </a:moveTo>
                <a:cubicBezTo>
                  <a:pt x="7906599" y="855263"/>
                  <a:pt x="7931309" y="879973"/>
                  <a:pt x="7931309" y="910454"/>
                </a:cubicBezTo>
                <a:cubicBezTo>
                  <a:pt x="7931309" y="940935"/>
                  <a:pt x="7906599" y="965645"/>
                  <a:pt x="7876117" y="965645"/>
                </a:cubicBezTo>
                <a:cubicBezTo>
                  <a:pt x="7845635" y="965645"/>
                  <a:pt x="7820925" y="940935"/>
                  <a:pt x="7820925" y="910454"/>
                </a:cubicBezTo>
                <a:cubicBezTo>
                  <a:pt x="7820925" y="879973"/>
                  <a:pt x="7845635" y="855263"/>
                  <a:pt x="7876117" y="855263"/>
                </a:cubicBezTo>
                <a:close/>
                <a:moveTo>
                  <a:pt x="7745822" y="855263"/>
                </a:moveTo>
                <a:cubicBezTo>
                  <a:pt x="7776304" y="855263"/>
                  <a:pt x="7801014" y="879973"/>
                  <a:pt x="7801014" y="910454"/>
                </a:cubicBezTo>
                <a:cubicBezTo>
                  <a:pt x="7801014" y="940935"/>
                  <a:pt x="7776304" y="965645"/>
                  <a:pt x="7745822" y="965645"/>
                </a:cubicBezTo>
                <a:cubicBezTo>
                  <a:pt x="7715340" y="965645"/>
                  <a:pt x="7690630" y="940935"/>
                  <a:pt x="7690630" y="910454"/>
                </a:cubicBezTo>
                <a:cubicBezTo>
                  <a:pt x="7690630" y="879973"/>
                  <a:pt x="7715340" y="855263"/>
                  <a:pt x="7745822" y="855263"/>
                </a:cubicBezTo>
                <a:close/>
                <a:moveTo>
                  <a:pt x="7608849" y="855263"/>
                </a:moveTo>
                <a:cubicBezTo>
                  <a:pt x="7639331" y="855263"/>
                  <a:pt x="7664041" y="879973"/>
                  <a:pt x="7664041" y="910454"/>
                </a:cubicBezTo>
                <a:cubicBezTo>
                  <a:pt x="7664041" y="940935"/>
                  <a:pt x="7639331" y="965645"/>
                  <a:pt x="7608849" y="965645"/>
                </a:cubicBezTo>
                <a:cubicBezTo>
                  <a:pt x="7578367" y="965645"/>
                  <a:pt x="7553657" y="940935"/>
                  <a:pt x="7553657" y="910454"/>
                </a:cubicBezTo>
                <a:cubicBezTo>
                  <a:pt x="7553657" y="879973"/>
                  <a:pt x="7578367" y="855263"/>
                  <a:pt x="7608849" y="855263"/>
                </a:cubicBezTo>
                <a:close/>
                <a:moveTo>
                  <a:pt x="7481895" y="855263"/>
                </a:moveTo>
                <a:cubicBezTo>
                  <a:pt x="7512377" y="855263"/>
                  <a:pt x="7537087" y="879973"/>
                  <a:pt x="7537087" y="910454"/>
                </a:cubicBezTo>
                <a:cubicBezTo>
                  <a:pt x="7537087" y="940935"/>
                  <a:pt x="7512377" y="965645"/>
                  <a:pt x="7481895" y="965645"/>
                </a:cubicBezTo>
                <a:cubicBezTo>
                  <a:pt x="7451413" y="965645"/>
                  <a:pt x="7426703" y="940935"/>
                  <a:pt x="7426703" y="910454"/>
                </a:cubicBezTo>
                <a:cubicBezTo>
                  <a:pt x="7426703" y="879973"/>
                  <a:pt x="7451413" y="855263"/>
                  <a:pt x="7481895" y="855263"/>
                </a:cubicBezTo>
                <a:close/>
                <a:moveTo>
                  <a:pt x="7341578" y="855263"/>
                </a:moveTo>
                <a:cubicBezTo>
                  <a:pt x="7372060" y="855263"/>
                  <a:pt x="7396770" y="879973"/>
                  <a:pt x="7396770" y="910454"/>
                </a:cubicBezTo>
                <a:cubicBezTo>
                  <a:pt x="7396770" y="940935"/>
                  <a:pt x="7372060" y="965645"/>
                  <a:pt x="7341578" y="965645"/>
                </a:cubicBezTo>
                <a:cubicBezTo>
                  <a:pt x="7311096" y="965645"/>
                  <a:pt x="7286386" y="940935"/>
                  <a:pt x="7286386" y="910454"/>
                </a:cubicBezTo>
                <a:cubicBezTo>
                  <a:pt x="7286386" y="879973"/>
                  <a:pt x="7311096" y="855263"/>
                  <a:pt x="7341578" y="855263"/>
                </a:cubicBezTo>
                <a:close/>
                <a:moveTo>
                  <a:pt x="7211285" y="855263"/>
                </a:moveTo>
                <a:cubicBezTo>
                  <a:pt x="7241767" y="855263"/>
                  <a:pt x="7266477" y="879973"/>
                  <a:pt x="7266477" y="910454"/>
                </a:cubicBezTo>
                <a:cubicBezTo>
                  <a:pt x="7266477" y="940935"/>
                  <a:pt x="7241767" y="965645"/>
                  <a:pt x="7211285" y="965645"/>
                </a:cubicBezTo>
                <a:cubicBezTo>
                  <a:pt x="7180803" y="965645"/>
                  <a:pt x="7156093" y="940935"/>
                  <a:pt x="7156093" y="910454"/>
                </a:cubicBezTo>
                <a:cubicBezTo>
                  <a:pt x="7156093" y="879973"/>
                  <a:pt x="7180803" y="855263"/>
                  <a:pt x="7211285" y="855263"/>
                </a:cubicBezTo>
                <a:close/>
                <a:moveTo>
                  <a:pt x="7080993" y="855263"/>
                </a:moveTo>
                <a:cubicBezTo>
                  <a:pt x="7111475" y="855263"/>
                  <a:pt x="7136185" y="879973"/>
                  <a:pt x="7136185" y="910454"/>
                </a:cubicBezTo>
                <a:cubicBezTo>
                  <a:pt x="7136185" y="940935"/>
                  <a:pt x="7111475" y="965645"/>
                  <a:pt x="7080993" y="965645"/>
                </a:cubicBezTo>
                <a:cubicBezTo>
                  <a:pt x="7050511" y="965645"/>
                  <a:pt x="7025801" y="940935"/>
                  <a:pt x="7025801" y="910454"/>
                </a:cubicBezTo>
                <a:cubicBezTo>
                  <a:pt x="7025801" y="879973"/>
                  <a:pt x="7050511" y="855263"/>
                  <a:pt x="7080993" y="855263"/>
                </a:cubicBezTo>
                <a:close/>
                <a:moveTo>
                  <a:pt x="6947357" y="855263"/>
                </a:moveTo>
                <a:cubicBezTo>
                  <a:pt x="6977839" y="855263"/>
                  <a:pt x="7002549" y="879973"/>
                  <a:pt x="7002549" y="910454"/>
                </a:cubicBezTo>
                <a:cubicBezTo>
                  <a:pt x="7002549" y="940935"/>
                  <a:pt x="6977839" y="965645"/>
                  <a:pt x="6947357" y="965645"/>
                </a:cubicBezTo>
                <a:cubicBezTo>
                  <a:pt x="6916875" y="965645"/>
                  <a:pt x="6892165" y="940935"/>
                  <a:pt x="6892165" y="910454"/>
                </a:cubicBezTo>
                <a:cubicBezTo>
                  <a:pt x="6892165" y="879973"/>
                  <a:pt x="6916875" y="855263"/>
                  <a:pt x="6947357" y="855263"/>
                </a:cubicBezTo>
                <a:close/>
                <a:moveTo>
                  <a:pt x="6817063" y="855263"/>
                </a:moveTo>
                <a:cubicBezTo>
                  <a:pt x="6847545" y="855263"/>
                  <a:pt x="6872255" y="879973"/>
                  <a:pt x="6872255" y="910454"/>
                </a:cubicBezTo>
                <a:cubicBezTo>
                  <a:pt x="6872255" y="940935"/>
                  <a:pt x="6847545" y="965645"/>
                  <a:pt x="6817063" y="965645"/>
                </a:cubicBezTo>
                <a:cubicBezTo>
                  <a:pt x="6786581" y="965645"/>
                  <a:pt x="6761871" y="940935"/>
                  <a:pt x="6761871" y="910454"/>
                </a:cubicBezTo>
                <a:cubicBezTo>
                  <a:pt x="6761871" y="879973"/>
                  <a:pt x="6786581" y="855263"/>
                  <a:pt x="6817063" y="855263"/>
                </a:cubicBezTo>
                <a:close/>
                <a:moveTo>
                  <a:pt x="6683430" y="855263"/>
                </a:moveTo>
                <a:cubicBezTo>
                  <a:pt x="6713912" y="855263"/>
                  <a:pt x="6738622" y="879973"/>
                  <a:pt x="6738622" y="910454"/>
                </a:cubicBezTo>
                <a:cubicBezTo>
                  <a:pt x="6738622" y="940935"/>
                  <a:pt x="6713912" y="965645"/>
                  <a:pt x="6683430" y="965645"/>
                </a:cubicBezTo>
                <a:cubicBezTo>
                  <a:pt x="6652948" y="965645"/>
                  <a:pt x="6628238" y="940935"/>
                  <a:pt x="6628238" y="910454"/>
                </a:cubicBezTo>
                <a:cubicBezTo>
                  <a:pt x="6628238" y="879973"/>
                  <a:pt x="6652948" y="855263"/>
                  <a:pt x="6683430" y="855263"/>
                </a:cubicBezTo>
                <a:close/>
                <a:moveTo>
                  <a:pt x="6553135" y="855263"/>
                </a:moveTo>
                <a:cubicBezTo>
                  <a:pt x="6583617" y="855263"/>
                  <a:pt x="6608327" y="879973"/>
                  <a:pt x="6608327" y="910454"/>
                </a:cubicBezTo>
                <a:cubicBezTo>
                  <a:pt x="6608327" y="940935"/>
                  <a:pt x="6583617" y="965645"/>
                  <a:pt x="6553135" y="965645"/>
                </a:cubicBezTo>
                <a:cubicBezTo>
                  <a:pt x="6522653" y="965645"/>
                  <a:pt x="6497943" y="940935"/>
                  <a:pt x="6497943" y="910454"/>
                </a:cubicBezTo>
                <a:cubicBezTo>
                  <a:pt x="6497943" y="879973"/>
                  <a:pt x="6522653" y="855263"/>
                  <a:pt x="6553135" y="855263"/>
                </a:cubicBezTo>
                <a:close/>
                <a:moveTo>
                  <a:pt x="6419502" y="855263"/>
                </a:moveTo>
                <a:cubicBezTo>
                  <a:pt x="6449984" y="855263"/>
                  <a:pt x="6474694" y="879973"/>
                  <a:pt x="6474694" y="910454"/>
                </a:cubicBezTo>
                <a:cubicBezTo>
                  <a:pt x="6474694" y="940935"/>
                  <a:pt x="6449984" y="965645"/>
                  <a:pt x="6419502" y="965645"/>
                </a:cubicBezTo>
                <a:cubicBezTo>
                  <a:pt x="6389020" y="965645"/>
                  <a:pt x="6364310" y="940935"/>
                  <a:pt x="6364310" y="910454"/>
                </a:cubicBezTo>
                <a:cubicBezTo>
                  <a:pt x="6364310" y="879973"/>
                  <a:pt x="6389020" y="855263"/>
                  <a:pt x="6419502" y="855263"/>
                </a:cubicBezTo>
                <a:close/>
                <a:moveTo>
                  <a:pt x="6289206" y="855263"/>
                </a:moveTo>
                <a:cubicBezTo>
                  <a:pt x="6319688" y="855263"/>
                  <a:pt x="6344398" y="879973"/>
                  <a:pt x="6344398" y="910454"/>
                </a:cubicBezTo>
                <a:cubicBezTo>
                  <a:pt x="6344398" y="940935"/>
                  <a:pt x="6319688" y="965645"/>
                  <a:pt x="6289206" y="965645"/>
                </a:cubicBezTo>
                <a:cubicBezTo>
                  <a:pt x="6258724" y="965645"/>
                  <a:pt x="6234014" y="940935"/>
                  <a:pt x="6234014" y="910454"/>
                </a:cubicBezTo>
                <a:cubicBezTo>
                  <a:pt x="6234014" y="879973"/>
                  <a:pt x="6258724" y="855263"/>
                  <a:pt x="6289206" y="855263"/>
                </a:cubicBezTo>
                <a:close/>
                <a:moveTo>
                  <a:pt x="6155571" y="855263"/>
                </a:moveTo>
                <a:cubicBezTo>
                  <a:pt x="6186053" y="855263"/>
                  <a:pt x="6210763" y="879973"/>
                  <a:pt x="6210763" y="910454"/>
                </a:cubicBezTo>
                <a:cubicBezTo>
                  <a:pt x="6210763" y="940935"/>
                  <a:pt x="6186053" y="965645"/>
                  <a:pt x="6155571" y="965645"/>
                </a:cubicBezTo>
                <a:cubicBezTo>
                  <a:pt x="6125089" y="965645"/>
                  <a:pt x="6100379" y="940935"/>
                  <a:pt x="6100379" y="910454"/>
                </a:cubicBezTo>
                <a:cubicBezTo>
                  <a:pt x="6100379" y="879973"/>
                  <a:pt x="6125089" y="855263"/>
                  <a:pt x="6155571" y="855263"/>
                </a:cubicBezTo>
                <a:close/>
                <a:moveTo>
                  <a:pt x="6021938" y="855263"/>
                </a:moveTo>
                <a:cubicBezTo>
                  <a:pt x="6052420" y="855263"/>
                  <a:pt x="6077130" y="879973"/>
                  <a:pt x="6077130" y="910454"/>
                </a:cubicBezTo>
                <a:cubicBezTo>
                  <a:pt x="6077130" y="940935"/>
                  <a:pt x="6052420" y="965645"/>
                  <a:pt x="6021938" y="965645"/>
                </a:cubicBezTo>
                <a:cubicBezTo>
                  <a:pt x="5991456" y="965645"/>
                  <a:pt x="5966746" y="940935"/>
                  <a:pt x="5966746" y="910454"/>
                </a:cubicBezTo>
                <a:cubicBezTo>
                  <a:pt x="5966746" y="879973"/>
                  <a:pt x="5991456" y="855263"/>
                  <a:pt x="6021938" y="855263"/>
                </a:cubicBezTo>
                <a:close/>
                <a:moveTo>
                  <a:pt x="5884961" y="855263"/>
                </a:moveTo>
                <a:cubicBezTo>
                  <a:pt x="5915443" y="855263"/>
                  <a:pt x="5940153" y="879973"/>
                  <a:pt x="5940153" y="910454"/>
                </a:cubicBezTo>
                <a:cubicBezTo>
                  <a:pt x="5940153" y="940935"/>
                  <a:pt x="5915443" y="965645"/>
                  <a:pt x="5884961" y="965645"/>
                </a:cubicBezTo>
                <a:cubicBezTo>
                  <a:pt x="5854479" y="965645"/>
                  <a:pt x="5829769" y="940935"/>
                  <a:pt x="5829769" y="910454"/>
                </a:cubicBezTo>
                <a:cubicBezTo>
                  <a:pt x="5829769" y="879973"/>
                  <a:pt x="5854479" y="855263"/>
                  <a:pt x="5884961" y="855263"/>
                </a:cubicBezTo>
                <a:close/>
                <a:moveTo>
                  <a:pt x="5754668" y="855263"/>
                </a:moveTo>
                <a:cubicBezTo>
                  <a:pt x="5785150" y="855263"/>
                  <a:pt x="5809860" y="879973"/>
                  <a:pt x="5809860" y="910454"/>
                </a:cubicBezTo>
                <a:cubicBezTo>
                  <a:pt x="5809860" y="940935"/>
                  <a:pt x="5785150" y="965645"/>
                  <a:pt x="5754668" y="965645"/>
                </a:cubicBezTo>
                <a:cubicBezTo>
                  <a:pt x="5724186" y="965645"/>
                  <a:pt x="5699476" y="940935"/>
                  <a:pt x="5699476" y="910454"/>
                </a:cubicBezTo>
                <a:cubicBezTo>
                  <a:pt x="5699476" y="879973"/>
                  <a:pt x="5724186" y="855263"/>
                  <a:pt x="5754668" y="855263"/>
                </a:cubicBezTo>
                <a:close/>
                <a:moveTo>
                  <a:pt x="5621034" y="855263"/>
                </a:moveTo>
                <a:cubicBezTo>
                  <a:pt x="5651516" y="855263"/>
                  <a:pt x="5676226" y="879973"/>
                  <a:pt x="5676226" y="910454"/>
                </a:cubicBezTo>
                <a:cubicBezTo>
                  <a:pt x="5676226" y="940935"/>
                  <a:pt x="5651516" y="965645"/>
                  <a:pt x="5621034" y="965645"/>
                </a:cubicBezTo>
                <a:cubicBezTo>
                  <a:pt x="5590552" y="965645"/>
                  <a:pt x="5565842" y="940935"/>
                  <a:pt x="5565842" y="910454"/>
                </a:cubicBezTo>
                <a:cubicBezTo>
                  <a:pt x="5565842" y="879973"/>
                  <a:pt x="5590552" y="855263"/>
                  <a:pt x="5621034" y="855263"/>
                </a:cubicBezTo>
                <a:close/>
                <a:moveTo>
                  <a:pt x="5487399" y="855263"/>
                </a:moveTo>
                <a:cubicBezTo>
                  <a:pt x="5517881" y="855263"/>
                  <a:pt x="5542591" y="879973"/>
                  <a:pt x="5542591" y="910454"/>
                </a:cubicBezTo>
                <a:cubicBezTo>
                  <a:pt x="5542591" y="940935"/>
                  <a:pt x="5517881" y="965645"/>
                  <a:pt x="5487399" y="965645"/>
                </a:cubicBezTo>
                <a:cubicBezTo>
                  <a:pt x="5456917" y="965645"/>
                  <a:pt x="5432207" y="940935"/>
                  <a:pt x="5432207" y="910454"/>
                </a:cubicBezTo>
                <a:cubicBezTo>
                  <a:pt x="5432207" y="879973"/>
                  <a:pt x="5456917" y="855263"/>
                  <a:pt x="5487399" y="855263"/>
                </a:cubicBezTo>
                <a:close/>
                <a:moveTo>
                  <a:pt x="5357105" y="855263"/>
                </a:moveTo>
                <a:cubicBezTo>
                  <a:pt x="5387587" y="855263"/>
                  <a:pt x="5412297" y="879973"/>
                  <a:pt x="5412297" y="910454"/>
                </a:cubicBezTo>
                <a:cubicBezTo>
                  <a:pt x="5412297" y="940935"/>
                  <a:pt x="5387587" y="965645"/>
                  <a:pt x="5357105" y="965645"/>
                </a:cubicBezTo>
                <a:cubicBezTo>
                  <a:pt x="5326623" y="965645"/>
                  <a:pt x="5301913" y="940935"/>
                  <a:pt x="5301913" y="910454"/>
                </a:cubicBezTo>
                <a:cubicBezTo>
                  <a:pt x="5301913" y="879973"/>
                  <a:pt x="5326623" y="855263"/>
                  <a:pt x="5357105" y="855263"/>
                </a:cubicBezTo>
                <a:close/>
                <a:moveTo>
                  <a:pt x="5223472" y="855263"/>
                </a:moveTo>
                <a:cubicBezTo>
                  <a:pt x="5253954" y="855263"/>
                  <a:pt x="5278664" y="879973"/>
                  <a:pt x="5278664" y="910454"/>
                </a:cubicBezTo>
                <a:cubicBezTo>
                  <a:pt x="5278664" y="940935"/>
                  <a:pt x="5253954" y="965645"/>
                  <a:pt x="5223472" y="965645"/>
                </a:cubicBezTo>
                <a:cubicBezTo>
                  <a:pt x="5192990" y="965645"/>
                  <a:pt x="5168280" y="940935"/>
                  <a:pt x="5168280" y="910454"/>
                </a:cubicBezTo>
                <a:cubicBezTo>
                  <a:pt x="5168280" y="879973"/>
                  <a:pt x="5192990" y="855263"/>
                  <a:pt x="5223472" y="855263"/>
                </a:cubicBezTo>
                <a:close/>
                <a:moveTo>
                  <a:pt x="5093178" y="855263"/>
                </a:moveTo>
                <a:cubicBezTo>
                  <a:pt x="5123660" y="855263"/>
                  <a:pt x="5148370" y="879973"/>
                  <a:pt x="5148370" y="910454"/>
                </a:cubicBezTo>
                <a:cubicBezTo>
                  <a:pt x="5148370" y="940935"/>
                  <a:pt x="5123660" y="965645"/>
                  <a:pt x="5093178" y="965645"/>
                </a:cubicBezTo>
                <a:cubicBezTo>
                  <a:pt x="5062696" y="965645"/>
                  <a:pt x="5037986" y="940935"/>
                  <a:pt x="5037986" y="910454"/>
                </a:cubicBezTo>
                <a:cubicBezTo>
                  <a:pt x="5037986" y="879973"/>
                  <a:pt x="5062696" y="855263"/>
                  <a:pt x="5093178" y="855263"/>
                </a:cubicBezTo>
                <a:close/>
                <a:moveTo>
                  <a:pt x="4161076" y="855263"/>
                </a:moveTo>
                <a:cubicBezTo>
                  <a:pt x="4191558" y="855263"/>
                  <a:pt x="4216268" y="879973"/>
                  <a:pt x="4216268" y="910454"/>
                </a:cubicBezTo>
                <a:cubicBezTo>
                  <a:pt x="4216268" y="940935"/>
                  <a:pt x="4191558" y="965645"/>
                  <a:pt x="4161076" y="965645"/>
                </a:cubicBezTo>
                <a:cubicBezTo>
                  <a:pt x="4130594" y="965645"/>
                  <a:pt x="4105884" y="940935"/>
                  <a:pt x="4105884" y="910454"/>
                </a:cubicBezTo>
                <a:cubicBezTo>
                  <a:pt x="4105884" y="879973"/>
                  <a:pt x="4130594" y="855263"/>
                  <a:pt x="4161076" y="855263"/>
                </a:cubicBezTo>
                <a:close/>
                <a:moveTo>
                  <a:pt x="3633218" y="855263"/>
                </a:moveTo>
                <a:cubicBezTo>
                  <a:pt x="3663700" y="855263"/>
                  <a:pt x="3688410" y="879973"/>
                  <a:pt x="3688410" y="910454"/>
                </a:cubicBezTo>
                <a:cubicBezTo>
                  <a:pt x="3688410" y="940935"/>
                  <a:pt x="3663700" y="965645"/>
                  <a:pt x="3633218" y="965645"/>
                </a:cubicBezTo>
                <a:cubicBezTo>
                  <a:pt x="3602736" y="965645"/>
                  <a:pt x="3578026" y="940935"/>
                  <a:pt x="3578026" y="910454"/>
                </a:cubicBezTo>
                <a:cubicBezTo>
                  <a:pt x="3578026" y="879973"/>
                  <a:pt x="3602736" y="855263"/>
                  <a:pt x="3633218" y="855263"/>
                </a:cubicBezTo>
                <a:close/>
                <a:moveTo>
                  <a:pt x="3499586" y="855263"/>
                </a:moveTo>
                <a:cubicBezTo>
                  <a:pt x="3530068" y="855263"/>
                  <a:pt x="3554778" y="879973"/>
                  <a:pt x="3554778" y="910454"/>
                </a:cubicBezTo>
                <a:cubicBezTo>
                  <a:pt x="3554778" y="940935"/>
                  <a:pt x="3530068" y="965645"/>
                  <a:pt x="3499586" y="965645"/>
                </a:cubicBezTo>
                <a:cubicBezTo>
                  <a:pt x="3469104" y="965645"/>
                  <a:pt x="3444394" y="940935"/>
                  <a:pt x="3444394" y="910454"/>
                </a:cubicBezTo>
                <a:cubicBezTo>
                  <a:pt x="3444394" y="879973"/>
                  <a:pt x="3469104" y="855263"/>
                  <a:pt x="3499586" y="855263"/>
                </a:cubicBezTo>
                <a:close/>
                <a:moveTo>
                  <a:pt x="3369290" y="855263"/>
                </a:moveTo>
                <a:cubicBezTo>
                  <a:pt x="3399772" y="855263"/>
                  <a:pt x="3424482" y="879973"/>
                  <a:pt x="3424482" y="910454"/>
                </a:cubicBezTo>
                <a:cubicBezTo>
                  <a:pt x="3424482" y="940935"/>
                  <a:pt x="3399772" y="965645"/>
                  <a:pt x="3369290" y="965645"/>
                </a:cubicBezTo>
                <a:cubicBezTo>
                  <a:pt x="3338808" y="965645"/>
                  <a:pt x="3314098" y="940935"/>
                  <a:pt x="3314098" y="910454"/>
                </a:cubicBezTo>
                <a:cubicBezTo>
                  <a:pt x="3314098" y="879973"/>
                  <a:pt x="3338808" y="855263"/>
                  <a:pt x="3369290" y="855263"/>
                </a:cubicBezTo>
                <a:close/>
                <a:moveTo>
                  <a:pt x="2834849" y="855263"/>
                </a:moveTo>
                <a:cubicBezTo>
                  <a:pt x="2865329" y="855263"/>
                  <a:pt x="2890040" y="879973"/>
                  <a:pt x="2890040" y="910454"/>
                </a:cubicBezTo>
                <a:cubicBezTo>
                  <a:pt x="2890040" y="940935"/>
                  <a:pt x="2865329" y="965645"/>
                  <a:pt x="2834849" y="965645"/>
                </a:cubicBezTo>
                <a:cubicBezTo>
                  <a:pt x="2804367" y="965645"/>
                  <a:pt x="2779655" y="940935"/>
                  <a:pt x="2779655" y="910454"/>
                </a:cubicBezTo>
                <a:cubicBezTo>
                  <a:pt x="2779655" y="879973"/>
                  <a:pt x="2804367" y="855263"/>
                  <a:pt x="2834849" y="855263"/>
                </a:cubicBezTo>
                <a:close/>
                <a:moveTo>
                  <a:pt x="2707895" y="855263"/>
                </a:moveTo>
                <a:cubicBezTo>
                  <a:pt x="2738377" y="855263"/>
                  <a:pt x="2763087" y="879973"/>
                  <a:pt x="2763087" y="910454"/>
                </a:cubicBezTo>
                <a:cubicBezTo>
                  <a:pt x="2763087" y="940935"/>
                  <a:pt x="2738377" y="965645"/>
                  <a:pt x="2707895" y="965645"/>
                </a:cubicBezTo>
                <a:cubicBezTo>
                  <a:pt x="2677411" y="965645"/>
                  <a:pt x="2652702" y="940935"/>
                  <a:pt x="2652702" y="910454"/>
                </a:cubicBezTo>
                <a:cubicBezTo>
                  <a:pt x="2652702" y="879973"/>
                  <a:pt x="2677411" y="855263"/>
                  <a:pt x="2707895" y="855263"/>
                </a:cubicBezTo>
                <a:close/>
                <a:moveTo>
                  <a:pt x="2570919" y="855263"/>
                </a:moveTo>
                <a:cubicBezTo>
                  <a:pt x="2601400" y="855263"/>
                  <a:pt x="2626110" y="879973"/>
                  <a:pt x="2626110" y="910454"/>
                </a:cubicBezTo>
                <a:cubicBezTo>
                  <a:pt x="2626110" y="940935"/>
                  <a:pt x="2601400" y="965645"/>
                  <a:pt x="2570919" y="965645"/>
                </a:cubicBezTo>
                <a:cubicBezTo>
                  <a:pt x="2540436" y="965645"/>
                  <a:pt x="2515724" y="940935"/>
                  <a:pt x="2515724" y="910454"/>
                </a:cubicBezTo>
                <a:cubicBezTo>
                  <a:pt x="2515724" y="879973"/>
                  <a:pt x="2540436" y="855263"/>
                  <a:pt x="2570919" y="855263"/>
                </a:cubicBezTo>
                <a:close/>
                <a:moveTo>
                  <a:pt x="2303651" y="855263"/>
                </a:moveTo>
                <a:cubicBezTo>
                  <a:pt x="2334134" y="855263"/>
                  <a:pt x="2358843" y="879973"/>
                  <a:pt x="2358843" y="910454"/>
                </a:cubicBezTo>
                <a:cubicBezTo>
                  <a:pt x="2358843" y="940935"/>
                  <a:pt x="2334134" y="965645"/>
                  <a:pt x="2303651" y="965645"/>
                </a:cubicBezTo>
                <a:cubicBezTo>
                  <a:pt x="2273169" y="965645"/>
                  <a:pt x="2248461" y="940935"/>
                  <a:pt x="2248461" y="910454"/>
                </a:cubicBezTo>
                <a:cubicBezTo>
                  <a:pt x="2248461" y="879973"/>
                  <a:pt x="2273169" y="855263"/>
                  <a:pt x="2303651" y="855263"/>
                </a:cubicBezTo>
                <a:close/>
                <a:moveTo>
                  <a:pt x="2173362" y="855263"/>
                </a:moveTo>
                <a:cubicBezTo>
                  <a:pt x="2203845" y="855263"/>
                  <a:pt x="2228554" y="879973"/>
                  <a:pt x="2228554" y="910454"/>
                </a:cubicBezTo>
                <a:cubicBezTo>
                  <a:pt x="2228554" y="940935"/>
                  <a:pt x="2203845" y="965645"/>
                  <a:pt x="2173362" y="965645"/>
                </a:cubicBezTo>
                <a:cubicBezTo>
                  <a:pt x="2142879" y="965645"/>
                  <a:pt x="2118170" y="940935"/>
                  <a:pt x="2118170" y="910454"/>
                </a:cubicBezTo>
                <a:cubicBezTo>
                  <a:pt x="2118170" y="879973"/>
                  <a:pt x="2142879" y="855263"/>
                  <a:pt x="2173362" y="855263"/>
                </a:cubicBezTo>
                <a:close/>
                <a:moveTo>
                  <a:pt x="2039725" y="855263"/>
                </a:moveTo>
                <a:cubicBezTo>
                  <a:pt x="2070208" y="855263"/>
                  <a:pt x="2094919" y="879973"/>
                  <a:pt x="2094919" y="910454"/>
                </a:cubicBezTo>
                <a:cubicBezTo>
                  <a:pt x="2094919" y="940935"/>
                  <a:pt x="2070208" y="965645"/>
                  <a:pt x="2039725" y="965645"/>
                </a:cubicBezTo>
                <a:cubicBezTo>
                  <a:pt x="2009244" y="965645"/>
                  <a:pt x="1984533" y="940935"/>
                  <a:pt x="1984533" y="910454"/>
                </a:cubicBezTo>
                <a:cubicBezTo>
                  <a:pt x="1984533" y="879973"/>
                  <a:pt x="2009244" y="855263"/>
                  <a:pt x="2039725" y="855263"/>
                </a:cubicBezTo>
                <a:close/>
                <a:moveTo>
                  <a:pt x="1909428" y="855263"/>
                </a:moveTo>
                <a:cubicBezTo>
                  <a:pt x="1939911" y="855263"/>
                  <a:pt x="1964620" y="879973"/>
                  <a:pt x="1964620" y="910454"/>
                </a:cubicBezTo>
                <a:cubicBezTo>
                  <a:pt x="1964620" y="940935"/>
                  <a:pt x="1939911" y="965645"/>
                  <a:pt x="1909428" y="965645"/>
                </a:cubicBezTo>
                <a:cubicBezTo>
                  <a:pt x="1878945" y="965645"/>
                  <a:pt x="1854234" y="940935"/>
                  <a:pt x="1854234" y="910454"/>
                </a:cubicBezTo>
                <a:cubicBezTo>
                  <a:pt x="1854234" y="879973"/>
                  <a:pt x="1878945" y="855263"/>
                  <a:pt x="1909428" y="855263"/>
                </a:cubicBezTo>
                <a:close/>
                <a:moveTo>
                  <a:pt x="1779130" y="855263"/>
                </a:moveTo>
                <a:cubicBezTo>
                  <a:pt x="1809614" y="855263"/>
                  <a:pt x="1834324" y="879973"/>
                  <a:pt x="1834324" y="910454"/>
                </a:cubicBezTo>
                <a:cubicBezTo>
                  <a:pt x="1834324" y="940935"/>
                  <a:pt x="1809614" y="965645"/>
                  <a:pt x="1779130" y="965645"/>
                </a:cubicBezTo>
                <a:cubicBezTo>
                  <a:pt x="1748649" y="965645"/>
                  <a:pt x="1723937" y="940935"/>
                  <a:pt x="1723937" y="910454"/>
                </a:cubicBezTo>
                <a:cubicBezTo>
                  <a:pt x="1723937" y="879973"/>
                  <a:pt x="1748649" y="855263"/>
                  <a:pt x="1779130" y="855263"/>
                </a:cubicBezTo>
                <a:close/>
                <a:moveTo>
                  <a:pt x="1645495" y="855263"/>
                </a:moveTo>
                <a:cubicBezTo>
                  <a:pt x="1675980" y="855263"/>
                  <a:pt x="1700693" y="879973"/>
                  <a:pt x="1700693" y="910454"/>
                </a:cubicBezTo>
                <a:cubicBezTo>
                  <a:pt x="1700693" y="940935"/>
                  <a:pt x="1675980" y="965645"/>
                  <a:pt x="1645495" y="965645"/>
                </a:cubicBezTo>
                <a:cubicBezTo>
                  <a:pt x="1615015" y="965645"/>
                  <a:pt x="1590303" y="940935"/>
                  <a:pt x="1590303" y="910454"/>
                </a:cubicBezTo>
                <a:cubicBezTo>
                  <a:pt x="1590303" y="879973"/>
                  <a:pt x="1615015" y="855263"/>
                  <a:pt x="1645495" y="855263"/>
                </a:cubicBezTo>
                <a:close/>
                <a:moveTo>
                  <a:pt x="1515206" y="855263"/>
                </a:moveTo>
                <a:cubicBezTo>
                  <a:pt x="1545685" y="855263"/>
                  <a:pt x="1570391" y="879973"/>
                  <a:pt x="1570391" y="910454"/>
                </a:cubicBezTo>
                <a:cubicBezTo>
                  <a:pt x="1570391" y="940935"/>
                  <a:pt x="1545685" y="965645"/>
                  <a:pt x="1515206" y="965645"/>
                </a:cubicBezTo>
                <a:cubicBezTo>
                  <a:pt x="1484723" y="965645"/>
                  <a:pt x="1460009" y="940935"/>
                  <a:pt x="1460009" y="910454"/>
                </a:cubicBezTo>
                <a:cubicBezTo>
                  <a:pt x="1460009" y="879973"/>
                  <a:pt x="1484723" y="855263"/>
                  <a:pt x="1515206" y="855263"/>
                </a:cubicBezTo>
                <a:close/>
                <a:moveTo>
                  <a:pt x="1381566" y="855263"/>
                </a:moveTo>
                <a:cubicBezTo>
                  <a:pt x="1412046" y="855263"/>
                  <a:pt x="1436758" y="879973"/>
                  <a:pt x="1436758" y="910454"/>
                </a:cubicBezTo>
                <a:cubicBezTo>
                  <a:pt x="1436758" y="940935"/>
                  <a:pt x="1412046" y="965645"/>
                  <a:pt x="1381566" y="965645"/>
                </a:cubicBezTo>
                <a:cubicBezTo>
                  <a:pt x="1351086" y="965645"/>
                  <a:pt x="1326375" y="940935"/>
                  <a:pt x="1326375" y="910454"/>
                </a:cubicBezTo>
                <a:cubicBezTo>
                  <a:pt x="1326375" y="879973"/>
                  <a:pt x="1351086" y="855263"/>
                  <a:pt x="1381566" y="855263"/>
                </a:cubicBezTo>
                <a:close/>
                <a:moveTo>
                  <a:pt x="1251271" y="855263"/>
                </a:moveTo>
                <a:cubicBezTo>
                  <a:pt x="1281752" y="855263"/>
                  <a:pt x="1306464" y="879973"/>
                  <a:pt x="1306464" y="910454"/>
                </a:cubicBezTo>
                <a:cubicBezTo>
                  <a:pt x="1306464" y="940935"/>
                  <a:pt x="1281752" y="965645"/>
                  <a:pt x="1251271" y="965645"/>
                </a:cubicBezTo>
                <a:cubicBezTo>
                  <a:pt x="1220788" y="965645"/>
                  <a:pt x="1196078" y="940935"/>
                  <a:pt x="1196078" y="910454"/>
                </a:cubicBezTo>
                <a:cubicBezTo>
                  <a:pt x="1196078" y="879973"/>
                  <a:pt x="1220788" y="855263"/>
                  <a:pt x="1251271" y="855263"/>
                </a:cubicBezTo>
                <a:close/>
                <a:moveTo>
                  <a:pt x="1117634" y="855263"/>
                </a:moveTo>
                <a:cubicBezTo>
                  <a:pt x="1148117" y="855263"/>
                  <a:pt x="1172828" y="879973"/>
                  <a:pt x="1172828" y="910454"/>
                </a:cubicBezTo>
                <a:cubicBezTo>
                  <a:pt x="1172828" y="940935"/>
                  <a:pt x="1148117" y="965645"/>
                  <a:pt x="1117634" y="965645"/>
                </a:cubicBezTo>
                <a:cubicBezTo>
                  <a:pt x="1087150" y="965645"/>
                  <a:pt x="1062440" y="940935"/>
                  <a:pt x="1062440" y="910454"/>
                </a:cubicBezTo>
                <a:cubicBezTo>
                  <a:pt x="1062440" y="879973"/>
                  <a:pt x="1087150" y="855263"/>
                  <a:pt x="1117634" y="855263"/>
                </a:cubicBezTo>
                <a:close/>
                <a:moveTo>
                  <a:pt x="980654" y="855263"/>
                </a:moveTo>
                <a:cubicBezTo>
                  <a:pt x="1011137" y="855263"/>
                  <a:pt x="1035848" y="879973"/>
                  <a:pt x="1035848" y="910454"/>
                </a:cubicBezTo>
                <a:cubicBezTo>
                  <a:pt x="1035848" y="940935"/>
                  <a:pt x="1011137" y="965645"/>
                  <a:pt x="980654" y="965645"/>
                </a:cubicBezTo>
                <a:cubicBezTo>
                  <a:pt x="950172" y="965645"/>
                  <a:pt x="925460" y="940935"/>
                  <a:pt x="925460" y="910454"/>
                </a:cubicBezTo>
                <a:cubicBezTo>
                  <a:pt x="925460" y="879973"/>
                  <a:pt x="950172" y="855263"/>
                  <a:pt x="980654" y="855263"/>
                </a:cubicBezTo>
                <a:close/>
                <a:moveTo>
                  <a:pt x="847016" y="855263"/>
                </a:moveTo>
                <a:cubicBezTo>
                  <a:pt x="877497" y="855263"/>
                  <a:pt x="902209" y="879973"/>
                  <a:pt x="902209" y="910454"/>
                </a:cubicBezTo>
                <a:cubicBezTo>
                  <a:pt x="902209" y="940935"/>
                  <a:pt x="877497" y="965645"/>
                  <a:pt x="847016" y="965645"/>
                </a:cubicBezTo>
                <a:cubicBezTo>
                  <a:pt x="816533" y="965645"/>
                  <a:pt x="791816" y="940935"/>
                  <a:pt x="791816" y="910454"/>
                </a:cubicBezTo>
                <a:cubicBezTo>
                  <a:pt x="791816" y="879973"/>
                  <a:pt x="816533" y="855263"/>
                  <a:pt x="847016" y="855263"/>
                </a:cubicBezTo>
                <a:close/>
                <a:moveTo>
                  <a:pt x="716709" y="855263"/>
                </a:moveTo>
                <a:cubicBezTo>
                  <a:pt x="747196" y="855263"/>
                  <a:pt x="771907" y="879973"/>
                  <a:pt x="771907" y="910454"/>
                </a:cubicBezTo>
                <a:cubicBezTo>
                  <a:pt x="771907" y="940935"/>
                  <a:pt x="747196" y="965645"/>
                  <a:pt x="716709" y="965645"/>
                </a:cubicBezTo>
                <a:cubicBezTo>
                  <a:pt x="686233" y="965645"/>
                  <a:pt x="661522" y="940935"/>
                  <a:pt x="661522" y="910454"/>
                </a:cubicBezTo>
                <a:cubicBezTo>
                  <a:pt x="661522" y="879973"/>
                  <a:pt x="686233" y="855263"/>
                  <a:pt x="716709" y="855263"/>
                </a:cubicBezTo>
                <a:close/>
                <a:moveTo>
                  <a:pt x="583074" y="855263"/>
                </a:moveTo>
                <a:cubicBezTo>
                  <a:pt x="613557" y="855263"/>
                  <a:pt x="638268" y="879973"/>
                  <a:pt x="638268" y="910454"/>
                </a:cubicBezTo>
                <a:cubicBezTo>
                  <a:pt x="638268" y="940935"/>
                  <a:pt x="613557" y="965645"/>
                  <a:pt x="583074" y="965645"/>
                </a:cubicBezTo>
                <a:cubicBezTo>
                  <a:pt x="552591" y="965645"/>
                  <a:pt x="527881" y="940935"/>
                  <a:pt x="527881" y="910454"/>
                </a:cubicBezTo>
                <a:cubicBezTo>
                  <a:pt x="527881" y="879973"/>
                  <a:pt x="552591" y="855263"/>
                  <a:pt x="583074" y="855263"/>
                </a:cubicBezTo>
                <a:close/>
                <a:moveTo>
                  <a:pt x="9867273" y="855260"/>
                </a:moveTo>
                <a:cubicBezTo>
                  <a:pt x="9897755" y="855260"/>
                  <a:pt x="9922465" y="879970"/>
                  <a:pt x="9922465" y="910451"/>
                </a:cubicBezTo>
                <a:cubicBezTo>
                  <a:pt x="9922465" y="940932"/>
                  <a:pt x="9897755" y="965642"/>
                  <a:pt x="9867273" y="965642"/>
                </a:cubicBezTo>
                <a:cubicBezTo>
                  <a:pt x="9836791" y="965642"/>
                  <a:pt x="9812081" y="940932"/>
                  <a:pt x="9812081" y="910451"/>
                </a:cubicBezTo>
                <a:cubicBezTo>
                  <a:pt x="9812081" y="879970"/>
                  <a:pt x="9836791" y="855260"/>
                  <a:pt x="9867273" y="855260"/>
                </a:cubicBezTo>
                <a:close/>
                <a:moveTo>
                  <a:pt x="9733637" y="855260"/>
                </a:moveTo>
                <a:cubicBezTo>
                  <a:pt x="9764119" y="855260"/>
                  <a:pt x="9788829" y="879970"/>
                  <a:pt x="9788829" y="910451"/>
                </a:cubicBezTo>
                <a:cubicBezTo>
                  <a:pt x="9788829" y="940932"/>
                  <a:pt x="9764119" y="965642"/>
                  <a:pt x="9733637" y="965642"/>
                </a:cubicBezTo>
                <a:cubicBezTo>
                  <a:pt x="9703155" y="965642"/>
                  <a:pt x="9678445" y="940932"/>
                  <a:pt x="9678445" y="910451"/>
                </a:cubicBezTo>
                <a:cubicBezTo>
                  <a:pt x="9678445" y="879970"/>
                  <a:pt x="9703155" y="855260"/>
                  <a:pt x="9733637" y="855260"/>
                </a:cubicBezTo>
                <a:close/>
                <a:moveTo>
                  <a:pt x="9603343" y="855260"/>
                </a:moveTo>
                <a:cubicBezTo>
                  <a:pt x="9633825" y="855260"/>
                  <a:pt x="9658535" y="879970"/>
                  <a:pt x="9658535" y="910451"/>
                </a:cubicBezTo>
                <a:cubicBezTo>
                  <a:pt x="9658535" y="940932"/>
                  <a:pt x="9633825" y="965642"/>
                  <a:pt x="9603343" y="965642"/>
                </a:cubicBezTo>
                <a:cubicBezTo>
                  <a:pt x="9572861" y="965642"/>
                  <a:pt x="9548151" y="940932"/>
                  <a:pt x="9548151" y="910451"/>
                </a:cubicBezTo>
                <a:cubicBezTo>
                  <a:pt x="9548151" y="879970"/>
                  <a:pt x="9572861" y="855260"/>
                  <a:pt x="9603343" y="855260"/>
                </a:cubicBezTo>
                <a:close/>
                <a:moveTo>
                  <a:pt x="449429" y="855260"/>
                </a:moveTo>
                <a:cubicBezTo>
                  <a:pt x="479910" y="855260"/>
                  <a:pt x="504621" y="879970"/>
                  <a:pt x="504621" y="910451"/>
                </a:cubicBezTo>
                <a:cubicBezTo>
                  <a:pt x="504621" y="940932"/>
                  <a:pt x="479910" y="965642"/>
                  <a:pt x="449429" y="965642"/>
                </a:cubicBezTo>
                <a:cubicBezTo>
                  <a:pt x="418945" y="965642"/>
                  <a:pt x="394234" y="940932"/>
                  <a:pt x="394234" y="910451"/>
                </a:cubicBezTo>
                <a:cubicBezTo>
                  <a:pt x="394234" y="879970"/>
                  <a:pt x="418945" y="855260"/>
                  <a:pt x="449429" y="855260"/>
                </a:cubicBezTo>
                <a:close/>
                <a:moveTo>
                  <a:pt x="319132" y="855260"/>
                </a:moveTo>
                <a:cubicBezTo>
                  <a:pt x="349615" y="855260"/>
                  <a:pt x="374326" y="879970"/>
                  <a:pt x="374326" y="910451"/>
                </a:cubicBezTo>
                <a:cubicBezTo>
                  <a:pt x="374326" y="940932"/>
                  <a:pt x="349615" y="965642"/>
                  <a:pt x="319132" y="965642"/>
                </a:cubicBezTo>
                <a:cubicBezTo>
                  <a:pt x="288649" y="965642"/>
                  <a:pt x="263940" y="940932"/>
                  <a:pt x="263940" y="910451"/>
                </a:cubicBezTo>
                <a:cubicBezTo>
                  <a:pt x="263940" y="879970"/>
                  <a:pt x="288649" y="855260"/>
                  <a:pt x="319132" y="855260"/>
                </a:cubicBezTo>
                <a:close/>
                <a:moveTo>
                  <a:pt x="185499" y="855260"/>
                </a:moveTo>
                <a:cubicBezTo>
                  <a:pt x="215981" y="855260"/>
                  <a:pt x="240690" y="879970"/>
                  <a:pt x="240690" y="910451"/>
                </a:cubicBezTo>
                <a:cubicBezTo>
                  <a:pt x="240690" y="940932"/>
                  <a:pt x="215981" y="965642"/>
                  <a:pt x="185499" y="965642"/>
                </a:cubicBezTo>
                <a:cubicBezTo>
                  <a:pt x="155018" y="965642"/>
                  <a:pt x="130308" y="940932"/>
                  <a:pt x="130308" y="910451"/>
                </a:cubicBezTo>
                <a:cubicBezTo>
                  <a:pt x="130308" y="879970"/>
                  <a:pt x="155018" y="855260"/>
                  <a:pt x="185499" y="855260"/>
                </a:cubicBezTo>
                <a:close/>
                <a:moveTo>
                  <a:pt x="9733637" y="724970"/>
                </a:moveTo>
                <a:cubicBezTo>
                  <a:pt x="9764119" y="724970"/>
                  <a:pt x="9788829" y="749680"/>
                  <a:pt x="9788829" y="780161"/>
                </a:cubicBezTo>
                <a:cubicBezTo>
                  <a:pt x="9788829" y="810642"/>
                  <a:pt x="9764119" y="835352"/>
                  <a:pt x="9733637" y="835352"/>
                </a:cubicBezTo>
                <a:cubicBezTo>
                  <a:pt x="9703155" y="835352"/>
                  <a:pt x="9678445" y="810642"/>
                  <a:pt x="9678445" y="780161"/>
                </a:cubicBezTo>
                <a:cubicBezTo>
                  <a:pt x="9678445" y="749680"/>
                  <a:pt x="9703155" y="724970"/>
                  <a:pt x="9733637" y="724970"/>
                </a:cubicBezTo>
                <a:close/>
                <a:moveTo>
                  <a:pt x="9603344" y="724970"/>
                </a:moveTo>
                <a:cubicBezTo>
                  <a:pt x="9633826" y="724970"/>
                  <a:pt x="9658536" y="749680"/>
                  <a:pt x="9658536" y="780161"/>
                </a:cubicBezTo>
                <a:cubicBezTo>
                  <a:pt x="9658536" y="810642"/>
                  <a:pt x="9633826" y="835352"/>
                  <a:pt x="9603344" y="835352"/>
                </a:cubicBezTo>
                <a:cubicBezTo>
                  <a:pt x="9572862" y="835352"/>
                  <a:pt x="9548152" y="810642"/>
                  <a:pt x="9548152" y="780161"/>
                </a:cubicBezTo>
                <a:cubicBezTo>
                  <a:pt x="9548152" y="749680"/>
                  <a:pt x="9572862" y="724970"/>
                  <a:pt x="9603344" y="724970"/>
                </a:cubicBezTo>
                <a:close/>
                <a:moveTo>
                  <a:pt x="9469710" y="724970"/>
                </a:moveTo>
                <a:cubicBezTo>
                  <a:pt x="9500192" y="724970"/>
                  <a:pt x="9524902" y="749680"/>
                  <a:pt x="9524902" y="780161"/>
                </a:cubicBezTo>
                <a:cubicBezTo>
                  <a:pt x="9524902" y="810642"/>
                  <a:pt x="9500192" y="835352"/>
                  <a:pt x="9469710" y="835352"/>
                </a:cubicBezTo>
                <a:cubicBezTo>
                  <a:pt x="9439228" y="835352"/>
                  <a:pt x="9414518" y="810642"/>
                  <a:pt x="9414518" y="780161"/>
                </a:cubicBezTo>
                <a:cubicBezTo>
                  <a:pt x="9414518" y="749680"/>
                  <a:pt x="9439228" y="724970"/>
                  <a:pt x="9469710" y="724970"/>
                </a:cubicBezTo>
                <a:close/>
                <a:moveTo>
                  <a:pt x="9336075" y="724970"/>
                </a:moveTo>
                <a:cubicBezTo>
                  <a:pt x="9366557" y="724970"/>
                  <a:pt x="9391267" y="749680"/>
                  <a:pt x="9391267" y="780161"/>
                </a:cubicBezTo>
                <a:cubicBezTo>
                  <a:pt x="9391267" y="810642"/>
                  <a:pt x="9366557" y="835352"/>
                  <a:pt x="9336075" y="835352"/>
                </a:cubicBezTo>
                <a:cubicBezTo>
                  <a:pt x="9305593" y="835352"/>
                  <a:pt x="9280883" y="810642"/>
                  <a:pt x="9280883" y="780161"/>
                </a:cubicBezTo>
                <a:cubicBezTo>
                  <a:pt x="9280883" y="749680"/>
                  <a:pt x="9305593" y="724970"/>
                  <a:pt x="9336075" y="724970"/>
                </a:cubicBezTo>
                <a:close/>
                <a:moveTo>
                  <a:pt x="9199100" y="724970"/>
                </a:moveTo>
                <a:cubicBezTo>
                  <a:pt x="9229582" y="724970"/>
                  <a:pt x="9254292" y="749680"/>
                  <a:pt x="9254292" y="780161"/>
                </a:cubicBezTo>
                <a:cubicBezTo>
                  <a:pt x="9254292" y="810642"/>
                  <a:pt x="9229582" y="835352"/>
                  <a:pt x="9199100" y="835352"/>
                </a:cubicBezTo>
                <a:cubicBezTo>
                  <a:pt x="9168618" y="835352"/>
                  <a:pt x="9143908" y="810642"/>
                  <a:pt x="9143908" y="780161"/>
                </a:cubicBezTo>
                <a:cubicBezTo>
                  <a:pt x="9143908" y="749680"/>
                  <a:pt x="9168618" y="724970"/>
                  <a:pt x="9199100" y="724970"/>
                </a:cubicBezTo>
                <a:close/>
                <a:moveTo>
                  <a:pt x="9068806" y="724970"/>
                </a:moveTo>
                <a:cubicBezTo>
                  <a:pt x="9099288" y="724970"/>
                  <a:pt x="9123998" y="749680"/>
                  <a:pt x="9123998" y="780161"/>
                </a:cubicBezTo>
                <a:cubicBezTo>
                  <a:pt x="9123998" y="810642"/>
                  <a:pt x="9099288" y="835352"/>
                  <a:pt x="9068806" y="835352"/>
                </a:cubicBezTo>
                <a:cubicBezTo>
                  <a:pt x="9038324" y="835352"/>
                  <a:pt x="9013614" y="810642"/>
                  <a:pt x="9013614" y="780161"/>
                </a:cubicBezTo>
                <a:cubicBezTo>
                  <a:pt x="9013614" y="749680"/>
                  <a:pt x="9038324" y="724970"/>
                  <a:pt x="9068806" y="724970"/>
                </a:cubicBezTo>
                <a:close/>
                <a:moveTo>
                  <a:pt x="8935170" y="724970"/>
                </a:moveTo>
                <a:cubicBezTo>
                  <a:pt x="8965652" y="724970"/>
                  <a:pt x="8990362" y="749680"/>
                  <a:pt x="8990362" y="780161"/>
                </a:cubicBezTo>
                <a:cubicBezTo>
                  <a:pt x="8990362" y="810642"/>
                  <a:pt x="8965652" y="835352"/>
                  <a:pt x="8935170" y="835352"/>
                </a:cubicBezTo>
                <a:cubicBezTo>
                  <a:pt x="8904688" y="835352"/>
                  <a:pt x="8879978" y="810642"/>
                  <a:pt x="8879978" y="780161"/>
                </a:cubicBezTo>
                <a:cubicBezTo>
                  <a:pt x="8879978" y="749680"/>
                  <a:pt x="8904688" y="724970"/>
                  <a:pt x="8935170" y="724970"/>
                </a:cubicBezTo>
                <a:close/>
                <a:moveTo>
                  <a:pt x="8801536" y="724970"/>
                </a:moveTo>
                <a:cubicBezTo>
                  <a:pt x="8832018" y="724970"/>
                  <a:pt x="8856728" y="749680"/>
                  <a:pt x="8856728" y="780161"/>
                </a:cubicBezTo>
                <a:cubicBezTo>
                  <a:pt x="8856728" y="810642"/>
                  <a:pt x="8832018" y="835352"/>
                  <a:pt x="8801536" y="835352"/>
                </a:cubicBezTo>
                <a:cubicBezTo>
                  <a:pt x="8771054" y="835352"/>
                  <a:pt x="8746344" y="810642"/>
                  <a:pt x="8746344" y="780161"/>
                </a:cubicBezTo>
                <a:cubicBezTo>
                  <a:pt x="8746344" y="749680"/>
                  <a:pt x="8771054" y="724970"/>
                  <a:pt x="8801536" y="724970"/>
                </a:cubicBezTo>
                <a:close/>
                <a:moveTo>
                  <a:pt x="8671243" y="724970"/>
                </a:moveTo>
                <a:cubicBezTo>
                  <a:pt x="8701725" y="724970"/>
                  <a:pt x="8726435" y="749680"/>
                  <a:pt x="8726435" y="780161"/>
                </a:cubicBezTo>
                <a:cubicBezTo>
                  <a:pt x="8726435" y="810642"/>
                  <a:pt x="8701725" y="835352"/>
                  <a:pt x="8671243" y="835352"/>
                </a:cubicBezTo>
                <a:cubicBezTo>
                  <a:pt x="8640761" y="835352"/>
                  <a:pt x="8616051" y="810642"/>
                  <a:pt x="8616051" y="780161"/>
                </a:cubicBezTo>
                <a:cubicBezTo>
                  <a:pt x="8616051" y="749680"/>
                  <a:pt x="8640761" y="724970"/>
                  <a:pt x="8671243" y="724970"/>
                </a:cubicBezTo>
                <a:close/>
                <a:moveTo>
                  <a:pt x="8537609" y="724970"/>
                </a:moveTo>
                <a:cubicBezTo>
                  <a:pt x="8568091" y="724970"/>
                  <a:pt x="8592801" y="749680"/>
                  <a:pt x="8592801" y="780161"/>
                </a:cubicBezTo>
                <a:cubicBezTo>
                  <a:pt x="8592801" y="810642"/>
                  <a:pt x="8568091" y="835352"/>
                  <a:pt x="8537609" y="835352"/>
                </a:cubicBezTo>
                <a:cubicBezTo>
                  <a:pt x="8507127" y="835352"/>
                  <a:pt x="8482417" y="810642"/>
                  <a:pt x="8482417" y="780161"/>
                </a:cubicBezTo>
                <a:cubicBezTo>
                  <a:pt x="8482417" y="749680"/>
                  <a:pt x="8507127" y="724970"/>
                  <a:pt x="8537609" y="724970"/>
                </a:cubicBezTo>
                <a:close/>
                <a:moveTo>
                  <a:pt x="8407318" y="724970"/>
                </a:moveTo>
                <a:cubicBezTo>
                  <a:pt x="8437800" y="724970"/>
                  <a:pt x="8462510" y="749680"/>
                  <a:pt x="8462510" y="780161"/>
                </a:cubicBezTo>
                <a:cubicBezTo>
                  <a:pt x="8462510" y="810642"/>
                  <a:pt x="8437800" y="835352"/>
                  <a:pt x="8407318" y="835352"/>
                </a:cubicBezTo>
                <a:cubicBezTo>
                  <a:pt x="8376836" y="835352"/>
                  <a:pt x="8352126" y="810642"/>
                  <a:pt x="8352126" y="780161"/>
                </a:cubicBezTo>
                <a:cubicBezTo>
                  <a:pt x="8352126" y="749680"/>
                  <a:pt x="8376836" y="724970"/>
                  <a:pt x="8407318" y="724970"/>
                </a:cubicBezTo>
                <a:close/>
                <a:moveTo>
                  <a:pt x="8273682" y="724970"/>
                </a:moveTo>
                <a:cubicBezTo>
                  <a:pt x="8304164" y="724970"/>
                  <a:pt x="8328874" y="749680"/>
                  <a:pt x="8328874" y="780161"/>
                </a:cubicBezTo>
                <a:cubicBezTo>
                  <a:pt x="8328874" y="810642"/>
                  <a:pt x="8304164" y="835352"/>
                  <a:pt x="8273682" y="835352"/>
                </a:cubicBezTo>
                <a:cubicBezTo>
                  <a:pt x="8243200" y="835352"/>
                  <a:pt x="8218490" y="810642"/>
                  <a:pt x="8218490" y="780161"/>
                </a:cubicBezTo>
                <a:cubicBezTo>
                  <a:pt x="8218490" y="749680"/>
                  <a:pt x="8243200" y="724970"/>
                  <a:pt x="8273682" y="724970"/>
                </a:cubicBezTo>
                <a:close/>
                <a:moveTo>
                  <a:pt x="8143386" y="724970"/>
                </a:moveTo>
                <a:cubicBezTo>
                  <a:pt x="8173868" y="724970"/>
                  <a:pt x="8198578" y="749680"/>
                  <a:pt x="8198578" y="780161"/>
                </a:cubicBezTo>
                <a:cubicBezTo>
                  <a:pt x="8198578" y="810642"/>
                  <a:pt x="8173868" y="835352"/>
                  <a:pt x="8143386" y="835352"/>
                </a:cubicBezTo>
                <a:cubicBezTo>
                  <a:pt x="8112904" y="835352"/>
                  <a:pt x="8088194" y="810642"/>
                  <a:pt x="8088194" y="780161"/>
                </a:cubicBezTo>
                <a:cubicBezTo>
                  <a:pt x="8088194" y="749680"/>
                  <a:pt x="8112904" y="724970"/>
                  <a:pt x="8143386" y="724970"/>
                </a:cubicBezTo>
                <a:close/>
                <a:moveTo>
                  <a:pt x="8009753" y="724970"/>
                </a:moveTo>
                <a:cubicBezTo>
                  <a:pt x="8040235" y="724970"/>
                  <a:pt x="8064945" y="749680"/>
                  <a:pt x="8064945" y="780161"/>
                </a:cubicBezTo>
                <a:cubicBezTo>
                  <a:pt x="8064945" y="810642"/>
                  <a:pt x="8040235" y="835352"/>
                  <a:pt x="8009753" y="835352"/>
                </a:cubicBezTo>
                <a:cubicBezTo>
                  <a:pt x="7979271" y="835352"/>
                  <a:pt x="7954561" y="810642"/>
                  <a:pt x="7954561" y="780161"/>
                </a:cubicBezTo>
                <a:cubicBezTo>
                  <a:pt x="7954561" y="749680"/>
                  <a:pt x="7979271" y="724970"/>
                  <a:pt x="8009753" y="724970"/>
                </a:cubicBezTo>
                <a:close/>
                <a:moveTo>
                  <a:pt x="7876118" y="724970"/>
                </a:moveTo>
                <a:cubicBezTo>
                  <a:pt x="7906600" y="724970"/>
                  <a:pt x="7931310" y="749680"/>
                  <a:pt x="7931310" y="780161"/>
                </a:cubicBezTo>
                <a:cubicBezTo>
                  <a:pt x="7931310" y="810642"/>
                  <a:pt x="7906600" y="835352"/>
                  <a:pt x="7876118" y="835352"/>
                </a:cubicBezTo>
                <a:cubicBezTo>
                  <a:pt x="7845636" y="835352"/>
                  <a:pt x="7820926" y="810642"/>
                  <a:pt x="7820926" y="780161"/>
                </a:cubicBezTo>
                <a:cubicBezTo>
                  <a:pt x="7820926" y="749680"/>
                  <a:pt x="7845636" y="724970"/>
                  <a:pt x="7876118" y="724970"/>
                </a:cubicBezTo>
                <a:close/>
                <a:moveTo>
                  <a:pt x="7745824" y="724970"/>
                </a:moveTo>
                <a:cubicBezTo>
                  <a:pt x="7776306" y="724970"/>
                  <a:pt x="7801016" y="749680"/>
                  <a:pt x="7801016" y="780161"/>
                </a:cubicBezTo>
                <a:cubicBezTo>
                  <a:pt x="7801016" y="810642"/>
                  <a:pt x="7776306" y="835352"/>
                  <a:pt x="7745824" y="835352"/>
                </a:cubicBezTo>
                <a:cubicBezTo>
                  <a:pt x="7715342" y="835352"/>
                  <a:pt x="7690632" y="810642"/>
                  <a:pt x="7690632" y="780161"/>
                </a:cubicBezTo>
                <a:cubicBezTo>
                  <a:pt x="7690632" y="749680"/>
                  <a:pt x="7715342" y="724970"/>
                  <a:pt x="7745824" y="724970"/>
                </a:cubicBezTo>
                <a:close/>
                <a:moveTo>
                  <a:pt x="7608850" y="724970"/>
                </a:moveTo>
                <a:cubicBezTo>
                  <a:pt x="7639332" y="724970"/>
                  <a:pt x="7664042" y="749680"/>
                  <a:pt x="7664042" y="780161"/>
                </a:cubicBezTo>
                <a:cubicBezTo>
                  <a:pt x="7664042" y="810642"/>
                  <a:pt x="7639332" y="835352"/>
                  <a:pt x="7608850" y="835352"/>
                </a:cubicBezTo>
                <a:cubicBezTo>
                  <a:pt x="7578368" y="835352"/>
                  <a:pt x="7553658" y="810642"/>
                  <a:pt x="7553658" y="780161"/>
                </a:cubicBezTo>
                <a:cubicBezTo>
                  <a:pt x="7553658" y="749680"/>
                  <a:pt x="7578368" y="724970"/>
                  <a:pt x="7608850" y="724970"/>
                </a:cubicBezTo>
                <a:close/>
                <a:moveTo>
                  <a:pt x="7481895" y="724970"/>
                </a:moveTo>
                <a:cubicBezTo>
                  <a:pt x="7512377" y="724970"/>
                  <a:pt x="7537087" y="749680"/>
                  <a:pt x="7537087" y="780161"/>
                </a:cubicBezTo>
                <a:cubicBezTo>
                  <a:pt x="7537087" y="810642"/>
                  <a:pt x="7512377" y="835352"/>
                  <a:pt x="7481895" y="835352"/>
                </a:cubicBezTo>
                <a:cubicBezTo>
                  <a:pt x="7451413" y="835352"/>
                  <a:pt x="7426703" y="810642"/>
                  <a:pt x="7426703" y="780161"/>
                </a:cubicBezTo>
                <a:cubicBezTo>
                  <a:pt x="7426703" y="749680"/>
                  <a:pt x="7451413" y="724970"/>
                  <a:pt x="7481895" y="724970"/>
                </a:cubicBezTo>
                <a:close/>
                <a:moveTo>
                  <a:pt x="7341579" y="724970"/>
                </a:moveTo>
                <a:cubicBezTo>
                  <a:pt x="7372061" y="724970"/>
                  <a:pt x="7396771" y="749680"/>
                  <a:pt x="7396771" y="780161"/>
                </a:cubicBezTo>
                <a:cubicBezTo>
                  <a:pt x="7396771" y="810642"/>
                  <a:pt x="7372061" y="835352"/>
                  <a:pt x="7341579" y="835352"/>
                </a:cubicBezTo>
                <a:cubicBezTo>
                  <a:pt x="7311097" y="835352"/>
                  <a:pt x="7286387" y="810642"/>
                  <a:pt x="7286387" y="780161"/>
                </a:cubicBezTo>
                <a:cubicBezTo>
                  <a:pt x="7286387" y="749680"/>
                  <a:pt x="7311097" y="724970"/>
                  <a:pt x="7341579" y="724970"/>
                </a:cubicBezTo>
                <a:close/>
                <a:moveTo>
                  <a:pt x="7211286" y="724970"/>
                </a:moveTo>
                <a:cubicBezTo>
                  <a:pt x="7241768" y="724970"/>
                  <a:pt x="7266478" y="749680"/>
                  <a:pt x="7266478" y="780161"/>
                </a:cubicBezTo>
                <a:cubicBezTo>
                  <a:pt x="7266478" y="810642"/>
                  <a:pt x="7241768" y="835352"/>
                  <a:pt x="7211286" y="835352"/>
                </a:cubicBezTo>
                <a:cubicBezTo>
                  <a:pt x="7180804" y="835352"/>
                  <a:pt x="7156094" y="810642"/>
                  <a:pt x="7156094" y="780161"/>
                </a:cubicBezTo>
                <a:cubicBezTo>
                  <a:pt x="7156094" y="749680"/>
                  <a:pt x="7180804" y="724970"/>
                  <a:pt x="7211286" y="724970"/>
                </a:cubicBezTo>
                <a:close/>
                <a:moveTo>
                  <a:pt x="7080994" y="724970"/>
                </a:moveTo>
                <a:cubicBezTo>
                  <a:pt x="7111476" y="724970"/>
                  <a:pt x="7136186" y="749680"/>
                  <a:pt x="7136186" y="780161"/>
                </a:cubicBezTo>
                <a:cubicBezTo>
                  <a:pt x="7136186" y="810642"/>
                  <a:pt x="7111476" y="835352"/>
                  <a:pt x="7080994" y="835352"/>
                </a:cubicBezTo>
                <a:cubicBezTo>
                  <a:pt x="7050512" y="835352"/>
                  <a:pt x="7025802" y="810642"/>
                  <a:pt x="7025802" y="780161"/>
                </a:cubicBezTo>
                <a:cubicBezTo>
                  <a:pt x="7025802" y="749680"/>
                  <a:pt x="7050512" y="724970"/>
                  <a:pt x="7080994" y="724970"/>
                </a:cubicBezTo>
                <a:close/>
                <a:moveTo>
                  <a:pt x="6947358" y="724970"/>
                </a:moveTo>
                <a:cubicBezTo>
                  <a:pt x="6977840" y="724970"/>
                  <a:pt x="7002550" y="749680"/>
                  <a:pt x="7002550" y="780161"/>
                </a:cubicBezTo>
                <a:cubicBezTo>
                  <a:pt x="7002550" y="810642"/>
                  <a:pt x="6977840" y="835352"/>
                  <a:pt x="6947358" y="835352"/>
                </a:cubicBezTo>
                <a:cubicBezTo>
                  <a:pt x="6916876" y="835352"/>
                  <a:pt x="6892166" y="810642"/>
                  <a:pt x="6892166" y="780161"/>
                </a:cubicBezTo>
                <a:cubicBezTo>
                  <a:pt x="6892166" y="749680"/>
                  <a:pt x="6916876" y="724970"/>
                  <a:pt x="6947358" y="724970"/>
                </a:cubicBezTo>
                <a:close/>
                <a:moveTo>
                  <a:pt x="6817064" y="724970"/>
                </a:moveTo>
                <a:cubicBezTo>
                  <a:pt x="6847546" y="724970"/>
                  <a:pt x="6872256" y="749680"/>
                  <a:pt x="6872256" y="780161"/>
                </a:cubicBezTo>
                <a:cubicBezTo>
                  <a:pt x="6872256" y="810642"/>
                  <a:pt x="6847546" y="835352"/>
                  <a:pt x="6817064" y="835352"/>
                </a:cubicBezTo>
                <a:cubicBezTo>
                  <a:pt x="6786582" y="835352"/>
                  <a:pt x="6761872" y="810642"/>
                  <a:pt x="6761872" y="780161"/>
                </a:cubicBezTo>
                <a:cubicBezTo>
                  <a:pt x="6761872" y="749680"/>
                  <a:pt x="6786582" y="724970"/>
                  <a:pt x="6817064" y="724970"/>
                </a:cubicBezTo>
                <a:close/>
                <a:moveTo>
                  <a:pt x="6683431" y="724970"/>
                </a:moveTo>
                <a:cubicBezTo>
                  <a:pt x="6713913" y="724970"/>
                  <a:pt x="6738623" y="749680"/>
                  <a:pt x="6738623" y="780161"/>
                </a:cubicBezTo>
                <a:cubicBezTo>
                  <a:pt x="6738623" y="810642"/>
                  <a:pt x="6713913" y="835352"/>
                  <a:pt x="6683431" y="835352"/>
                </a:cubicBezTo>
                <a:cubicBezTo>
                  <a:pt x="6652949" y="835352"/>
                  <a:pt x="6628239" y="810642"/>
                  <a:pt x="6628239" y="780161"/>
                </a:cubicBezTo>
                <a:cubicBezTo>
                  <a:pt x="6628239" y="749680"/>
                  <a:pt x="6652949" y="724970"/>
                  <a:pt x="6683431" y="724970"/>
                </a:cubicBezTo>
                <a:close/>
                <a:moveTo>
                  <a:pt x="6553137" y="724970"/>
                </a:moveTo>
                <a:cubicBezTo>
                  <a:pt x="6583619" y="724970"/>
                  <a:pt x="6608329" y="749680"/>
                  <a:pt x="6608329" y="780161"/>
                </a:cubicBezTo>
                <a:cubicBezTo>
                  <a:pt x="6608329" y="810642"/>
                  <a:pt x="6583619" y="835352"/>
                  <a:pt x="6553137" y="835352"/>
                </a:cubicBezTo>
                <a:cubicBezTo>
                  <a:pt x="6522655" y="835352"/>
                  <a:pt x="6497945" y="810642"/>
                  <a:pt x="6497945" y="780161"/>
                </a:cubicBezTo>
                <a:cubicBezTo>
                  <a:pt x="6497945" y="749680"/>
                  <a:pt x="6522655" y="724970"/>
                  <a:pt x="6553137" y="724970"/>
                </a:cubicBezTo>
                <a:close/>
                <a:moveTo>
                  <a:pt x="6419503" y="724970"/>
                </a:moveTo>
                <a:cubicBezTo>
                  <a:pt x="6449985" y="724970"/>
                  <a:pt x="6474695" y="749680"/>
                  <a:pt x="6474695" y="780161"/>
                </a:cubicBezTo>
                <a:cubicBezTo>
                  <a:pt x="6474695" y="810642"/>
                  <a:pt x="6449985" y="835352"/>
                  <a:pt x="6419503" y="835352"/>
                </a:cubicBezTo>
                <a:cubicBezTo>
                  <a:pt x="6389021" y="835352"/>
                  <a:pt x="6364311" y="810642"/>
                  <a:pt x="6364311" y="780161"/>
                </a:cubicBezTo>
                <a:cubicBezTo>
                  <a:pt x="6364311" y="749680"/>
                  <a:pt x="6389021" y="724970"/>
                  <a:pt x="6419503" y="724970"/>
                </a:cubicBezTo>
                <a:close/>
                <a:moveTo>
                  <a:pt x="6289207" y="724970"/>
                </a:moveTo>
                <a:cubicBezTo>
                  <a:pt x="6319689" y="724970"/>
                  <a:pt x="6344399" y="749680"/>
                  <a:pt x="6344399" y="780161"/>
                </a:cubicBezTo>
                <a:cubicBezTo>
                  <a:pt x="6344399" y="810642"/>
                  <a:pt x="6319689" y="835352"/>
                  <a:pt x="6289207" y="835352"/>
                </a:cubicBezTo>
                <a:cubicBezTo>
                  <a:pt x="6258725" y="835352"/>
                  <a:pt x="6234015" y="810642"/>
                  <a:pt x="6234015" y="780161"/>
                </a:cubicBezTo>
                <a:cubicBezTo>
                  <a:pt x="6234015" y="749680"/>
                  <a:pt x="6258725" y="724970"/>
                  <a:pt x="6289207" y="724970"/>
                </a:cubicBezTo>
                <a:close/>
                <a:moveTo>
                  <a:pt x="6155573" y="724970"/>
                </a:moveTo>
                <a:cubicBezTo>
                  <a:pt x="6186055" y="724970"/>
                  <a:pt x="6210765" y="749680"/>
                  <a:pt x="6210765" y="780161"/>
                </a:cubicBezTo>
                <a:cubicBezTo>
                  <a:pt x="6210765" y="810642"/>
                  <a:pt x="6186055" y="835352"/>
                  <a:pt x="6155573" y="835352"/>
                </a:cubicBezTo>
                <a:cubicBezTo>
                  <a:pt x="6125091" y="835352"/>
                  <a:pt x="6100381" y="810642"/>
                  <a:pt x="6100381" y="780161"/>
                </a:cubicBezTo>
                <a:cubicBezTo>
                  <a:pt x="6100381" y="749680"/>
                  <a:pt x="6125091" y="724970"/>
                  <a:pt x="6155573" y="724970"/>
                </a:cubicBezTo>
                <a:close/>
                <a:moveTo>
                  <a:pt x="5621035" y="724970"/>
                </a:moveTo>
                <a:cubicBezTo>
                  <a:pt x="5651517" y="724970"/>
                  <a:pt x="5676227" y="749680"/>
                  <a:pt x="5676227" y="780161"/>
                </a:cubicBezTo>
                <a:cubicBezTo>
                  <a:pt x="5676227" y="810642"/>
                  <a:pt x="5651517" y="835352"/>
                  <a:pt x="5621035" y="835352"/>
                </a:cubicBezTo>
                <a:cubicBezTo>
                  <a:pt x="5590553" y="835352"/>
                  <a:pt x="5565843" y="810642"/>
                  <a:pt x="5565843" y="780161"/>
                </a:cubicBezTo>
                <a:cubicBezTo>
                  <a:pt x="5565843" y="749680"/>
                  <a:pt x="5590553" y="724970"/>
                  <a:pt x="5621035" y="724970"/>
                </a:cubicBezTo>
                <a:close/>
                <a:moveTo>
                  <a:pt x="5487399" y="724970"/>
                </a:moveTo>
                <a:cubicBezTo>
                  <a:pt x="5517881" y="724970"/>
                  <a:pt x="5542591" y="749680"/>
                  <a:pt x="5542591" y="780161"/>
                </a:cubicBezTo>
                <a:cubicBezTo>
                  <a:pt x="5542591" y="810642"/>
                  <a:pt x="5517881" y="835352"/>
                  <a:pt x="5487399" y="835352"/>
                </a:cubicBezTo>
                <a:cubicBezTo>
                  <a:pt x="5456917" y="835352"/>
                  <a:pt x="5432207" y="810642"/>
                  <a:pt x="5432207" y="780161"/>
                </a:cubicBezTo>
                <a:cubicBezTo>
                  <a:pt x="5432207" y="749680"/>
                  <a:pt x="5456917" y="724970"/>
                  <a:pt x="5487399" y="724970"/>
                </a:cubicBezTo>
                <a:close/>
                <a:moveTo>
                  <a:pt x="5357106" y="724970"/>
                </a:moveTo>
                <a:cubicBezTo>
                  <a:pt x="5387588" y="724970"/>
                  <a:pt x="5412298" y="749680"/>
                  <a:pt x="5412298" y="780161"/>
                </a:cubicBezTo>
                <a:cubicBezTo>
                  <a:pt x="5412298" y="810642"/>
                  <a:pt x="5387588" y="835352"/>
                  <a:pt x="5357106" y="835352"/>
                </a:cubicBezTo>
                <a:cubicBezTo>
                  <a:pt x="5326624" y="835352"/>
                  <a:pt x="5301914" y="810642"/>
                  <a:pt x="5301914" y="780161"/>
                </a:cubicBezTo>
                <a:cubicBezTo>
                  <a:pt x="5301914" y="749680"/>
                  <a:pt x="5326624" y="724970"/>
                  <a:pt x="5357106" y="724970"/>
                </a:cubicBezTo>
                <a:close/>
                <a:moveTo>
                  <a:pt x="5223473" y="724970"/>
                </a:moveTo>
                <a:cubicBezTo>
                  <a:pt x="5253955" y="724970"/>
                  <a:pt x="5278665" y="749680"/>
                  <a:pt x="5278665" y="780161"/>
                </a:cubicBezTo>
                <a:cubicBezTo>
                  <a:pt x="5278665" y="810642"/>
                  <a:pt x="5253955" y="835352"/>
                  <a:pt x="5223473" y="835352"/>
                </a:cubicBezTo>
                <a:cubicBezTo>
                  <a:pt x="5192991" y="835352"/>
                  <a:pt x="5168281" y="810642"/>
                  <a:pt x="5168281" y="780161"/>
                </a:cubicBezTo>
                <a:cubicBezTo>
                  <a:pt x="5168281" y="749680"/>
                  <a:pt x="5192991" y="724970"/>
                  <a:pt x="5223473" y="724970"/>
                </a:cubicBezTo>
                <a:close/>
                <a:moveTo>
                  <a:pt x="5093178" y="724970"/>
                </a:moveTo>
                <a:cubicBezTo>
                  <a:pt x="5123660" y="724970"/>
                  <a:pt x="5148370" y="749680"/>
                  <a:pt x="5148370" y="780161"/>
                </a:cubicBezTo>
                <a:cubicBezTo>
                  <a:pt x="5148370" y="810642"/>
                  <a:pt x="5123660" y="835352"/>
                  <a:pt x="5093178" y="835352"/>
                </a:cubicBezTo>
                <a:cubicBezTo>
                  <a:pt x="5062696" y="835352"/>
                  <a:pt x="5037986" y="810642"/>
                  <a:pt x="5037986" y="780161"/>
                </a:cubicBezTo>
                <a:cubicBezTo>
                  <a:pt x="5037986" y="749680"/>
                  <a:pt x="5062696" y="724970"/>
                  <a:pt x="5093178" y="724970"/>
                </a:cubicBezTo>
                <a:close/>
                <a:moveTo>
                  <a:pt x="3897148" y="724970"/>
                </a:moveTo>
                <a:cubicBezTo>
                  <a:pt x="3927630" y="724970"/>
                  <a:pt x="3952340" y="749680"/>
                  <a:pt x="3952340" y="780161"/>
                </a:cubicBezTo>
                <a:cubicBezTo>
                  <a:pt x="3952340" y="810642"/>
                  <a:pt x="3927630" y="835352"/>
                  <a:pt x="3897148" y="835352"/>
                </a:cubicBezTo>
                <a:cubicBezTo>
                  <a:pt x="3866666" y="835352"/>
                  <a:pt x="3841956" y="810642"/>
                  <a:pt x="3841956" y="780161"/>
                </a:cubicBezTo>
                <a:cubicBezTo>
                  <a:pt x="3841956" y="749680"/>
                  <a:pt x="3866666" y="724970"/>
                  <a:pt x="3897148" y="724970"/>
                </a:cubicBezTo>
                <a:close/>
                <a:moveTo>
                  <a:pt x="3763514" y="724970"/>
                </a:moveTo>
                <a:cubicBezTo>
                  <a:pt x="3793996" y="724970"/>
                  <a:pt x="3818706" y="749680"/>
                  <a:pt x="3818706" y="780161"/>
                </a:cubicBezTo>
                <a:cubicBezTo>
                  <a:pt x="3818706" y="810642"/>
                  <a:pt x="3793996" y="835352"/>
                  <a:pt x="3763514" y="835352"/>
                </a:cubicBezTo>
                <a:cubicBezTo>
                  <a:pt x="3733032" y="835352"/>
                  <a:pt x="3708322" y="810642"/>
                  <a:pt x="3708322" y="780161"/>
                </a:cubicBezTo>
                <a:cubicBezTo>
                  <a:pt x="3708322" y="749680"/>
                  <a:pt x="3733032" y="724970"/>
                  <a:pt x="3763514" y="724970"/>
                </a:cubicBezTo>
                <a:close/>
                <a:moveTo>
                  <a:pt x="3633221" y="724970"/>
                </a:moveTo>
                <a:cubicBezTo>
                  <a:pt x="3663703" y="724970"/>
                  <a:pt x="3688413" y="749680"/>
                  <a:pt x="3688413" y="780161"/>
                </a:cubicBezTo>
                <a:cubicBezTo>
                  <a:pt x="3688413" y="810642"/>
                  <a:pt x="3663703" y="835352"/>
                  <a:pt x="3633221" y="835352"/>
                </a:cubicBezTo>
                <a:cubicBezTo>
                  <a:pt x="3602739" y="835352"/>
                  <a:pt x="3578029" y="810642"/>
                  <a:pt x="3578029" y="780161"/>
                </a:cubicBezTo>
                <a:cubicBezTo>
                  <a:pt x="3578029" y="749680"/>
                  <a:pt x="3602739" y="724970"/>
                  <a:pt x="3633221" y="724970"/>
                </a:cubicBezTo>
                <a:close/>
                <a:moveTo>
                  <a:pt x="3499586" y="724970"/>
                </a:moveTo>
                <a:cubicBezTo>
                  <a:pt x="3530068" y="724970"/>
                  <a:pt x="3554778" y="749680"/>
                  <a:pt x="3554778" y="780161"/>
                </a:cubicBezTo>
                <a:cubicBezTo>
                  <a:pt x="3554778" y="810642"/>
                  <a:pt x="3530068" y="835352"/>
                  <a:pt x="3499586" y="835352"/>
                </a:cubicBezTo>
                <a:cubicBezTo>
                  <a:pt x="3469104" y="835352"/>
                  <a:pt x="3444394" y="810642"/>
                  <a:pt x="3444394" y="780161"/>
                </a:cubicBezTo>
                <a:cubicBezTo>
                  <a:pt x="3444394" y="749680"/>
                  <a:pt x="3469104" y="724970"/>
                  <a:pt x="3499586" y="724970"/>
                </a:cubicBezTo>
                <a:close/>
                <a:moveTo>
                  <a:pt x="3369292" y="724970"/>
                </a:moveTo>
                <a:cubicBezTo>
                  <a:pt x="3399774" y="724970"/>
                  <a:pt x="3424484" y="749680"/>
                  <a:pt x="3424484" y="780161"/>
                </a:cubicBezTo>
                <a:cubicBezTo>
                  <a:pt x="3424484" y="810642"/>
                  <a:pt x="3399774" y="835352"/>
                  <a:pt x="3369292" y="835352"/>
                </a:cubicBezTo>
                <a:cubicBezTo>
                  <a:pt x="3338810" y="835352"/>
                  <a:pt x="3314100" y="810642"/>
                  <a:pt x="3314100" y="780161"/>
                </a:cubicBezTo>
                <a:cubicBezTo>
                  <a:pt x="3314100" y="749680"/>
                  <a:pt x="3338810" y="724970"/>
                  <a:pt x="3369292" y="724970"/>
                </a:cubicBezTo>
                <a:close/>
                <a:moveTo>
                  <a:pt x="2834856" y="724970"/>
                </a:moveTo>
                <a:cubicBezTo>
                  <a:pt x="2865340" y="724970"/>
                  <a:pt x="2890049" y="749680"/>
                  <a:pt x="2890049" y="780161"/>
                </a:cubicBezTo>
                <a:cubicBezTo>
                  <a:pt x="2890049" y="810642"/>
                  <a:pt x="2865340" y="835352"/>
                  <a:pt x="2834856" y="835352"/>
                </a:cubicBezTo>
                <a:cubicBezTo>
                  <a:pt x="2804376" y="835352"/>
                  <a:pt x="2779665" y="810642"/>
                  <a:pt x="2779665" y="780161"/>
                </a:cubicBezTo>
                <a:cubicBezTo>
                  <a:pt x="2779665" y="749680"/>
                  <a:pt x="2804376" y="724970"/>
                  <a:pt x="2834856" y="724970"/>
                </a:cubicBezTo>
                <a:close/>
                <a:moveTo>
                  <a:pt x="2707901" y="724970"/>
                </a:moveTo>
                <a:cubicBezTo>
                  <a:pt x="2738385" y="724970"/>
                  <a:pt x="2763094" y="749680"/>
                  <a:pt x="2763094" y="780161"/>
                </a:cubicBezTo>
                <a:cubicBezTo>
                  <a:pt x="2763094" y="810642"/>
                  <a:pt x="2738385" y="835352"/>
                  <a:pt x="2707901" y="835352"/>
                </a:cubicBezTo>
                <a:cubicBezTo>
                  <a:pt x="2677420" y="835352"/>
                  <a:pt x="2652711" y="810642"/>
                  <a:pt x="2652711" y="780161"/>
                </a:cubicBezTo>
                <a:cubicBezTo>
                  <a:pt x="2652711" y="749680"/>
                  <a:pt x="2677420" y="724970"/>
                  <a:pt x="2707901" y="724970"/>
                </a:cubicBezTo>
                <a:close/>
                <a:moveTo>
                  <a:pt x="2570929" y="724970"/>
                </a:moveTo>
                <a:cubicBezTo>
                  <a:pt x="2601412" y="724970"/>
                  <a:pt x="2626122" y="749680"/>
                  <a:pt x="2626122" y="780161"/>
                </a:cubicBezTo>
                <a:cubicBezTo>
                  <a:pt x="2626122" y="810642"/>
                  <a:pt x="2601412" y="835352"/>
                  <a:pt x="2570929" y="835352"/>
                </a:cubicBezTo>
                <a:cubicBezTo>
                  <a:pt x="2540446" y="835352"/>
                  <a:pt x="2515735" y="810642"/>
                  <a:pt x="2515735" y="780161"/>
                </a:cubicBezTo>
                <a:cubicBezTo>
                  <a:pt x="2515735" y="749680"/>
                  <a:pt x="2540446" y="724970"/>
                  <a:pt x="2570929" y="724970"/>
                </a:cubicBezTo>
                <a:close/>
                <a:moveTo>
                  <a:pt x="2437294" y="724970"/>
                </a:moveTo>
                <a:cubicBezTo>
                  <a:pt x="2467777" y="724970"/>
                  <a:pt x="2492487" y="749680"/>
                  <a:pt x="2492487" y="780161"/>
                </a:cubicBezTo>
                <a:cubicBezTo>
                  <a:pt x="2492487" y="810642"/>
                  <a:pt x="2467777" y="835352"/>
                  <a:pt x="2437294" y="835352"/>
                </a:cubicBezTo>
                <a:cubicBezTo>
                  <a:pt x="2406815" y="835352"/>
                  <a:pt x="2382104" y="810642"/>
                  <a:pt x="2382104" y="780161"/>
                </a:cubicBezTo>
                <a:cubicBezTo>
                  <a:pt x="2382104" y="749680"/>
                  <a:pt x="2406815" y="724970"/>
                  <a:pt x="2437294" y="724970"/>
                </a:cubicBezTo>
                <a:close/>
                <a:moveTo>
                  <a:pt x="2303662" y="724970"/>
                </a:moveTo>
                <a:cubicBezTo>
                  <a:pt x="2334145" y="724970"/>
                  <a:pt x="2358853" y="749680"/>
                  <a:pt x="2358853" y="780161"/>
                </a:cubicBezTo>
                <a:cubicBezTo>
                  <a:pt x="2358853" y="810642"/>
                  <a:pt x="2334145" y="835352"/>
                  <a:pt x="2303662" y="835352"/>
                </a:cubicBezTo>
                <a:cubicBezTo>
                  <a:pt x="2273180" y="835352"/>
                  <a:pt x="2248471" y="810642"/>
                  <a:pt x="2248471" y="780161"/>
                </a:cubicBezTo>
                <a:cubicBezTo>
                  <a:pt x="2248471" y="749680"/>
                  <a:pt x="2273180" y="724970"/>
                  <a:pt x="2303662" y="724970"/>
                </a:cubicBezTo>
                <a:close/>
                <a:moveTo>
                  <a:pt x="2173371" y="724970"/>
                </a:moveTo>
                <a:cubicBezTo>
                  <a:pt x="2203851" y="724970"/>
                  <a:pt x="2228562" y="749680"/>
                  <a:pt x="2228562" y="780161"/>
                </a:cubicBezTo>
                <a:cubicBezTo>
                  <a:pt x="2228562" y="810642"/>
                  <a:pt x="2203851" y="835352"/>
                  <a:pt x="2173371" y="835352"/>
                </a:cubicBezTo>
                <a:cubicBezTo>
                  <a:pt x="2142888" y="835352"/>
                  <a:pt x="2118177" y="810642"/>
                  <a:pt x="2118177" y="780161"/>
                </a:cubicBezTo>
                <a:cubicBezTo>
                  <a:pt x="2118177" y="749680"/>
                  <a:pt x="2142888" y="724970"/>
                  <a:pt x="2173371" y="724970"/>
                </a:cubicBezTo>
                <a:close/>
                <a:moveTo>
                  <a:pt x="2039733" y="724970"/>
                </a:moveTo>
                <a:cubicBezTo>
                  <a:pt x="2070216" y="724970"/>
                  <a:pt x="2094927" y="749680"/>
                  <a:pt x="2094927" y="780161"/>
                </a:cubicBezTo>
                <a:cubicBezTo>
                  <a:pt x="2094927" y="810642"/>
                  <a:pt x="2070216" y="835352"/>
                  <a:pt x="2039733" y="835352"/>
                </a:cubicBezTo>
                <a:cubicBezTo>
                  <a:pt x="2009252" y="835352"/>
                  <a:pt x="1984539" y="810642"/>
                  <a:pt x="1984539" y="780161"/>
                </a:cubicBezTo>
                <a:cubicBezTo>
                  <a:pt x="1984539" y="749680"/>
                  <a:pt x="2009252" y="724970"/>
                  <a:pt x="2039733" y="724970"/>
                </a:cubicBezTo>
                <a:close/>
                <a:moveTo>
                  <a:pt x="1909436" y="724970"/>
                </a:moveTo>
                <a:cubicBezTo>
                  <a:pt x="1939919" y="724970"/>
                  <a:pt x="1964630" y="749680"/>
                  <a:pt x="1964630" y="780161"/>
                </a:cubicBezTo>
                <a:cubicBezTo>
                  <a:pt x="1964630" y="810642"/>
                  <a:pt x="1939919" y="835352"/>
                  <a:pt x="1909436" y="835352"/>
                </a:cubicBezTo>
                <a:cubicBezTo>
                  <a:pt x="1878955" y="835352"/>
                  <a:pt x="1854243" y="810642"/>
                  <a:pt x="1854243" y="780161"/>
                </a:cubicBezTo>
                <a:cubicBezTo>
                  <a:pt x="1854243" y="749680"/>
                  <a:pt x="1878955" y="724970"/>
                  <a:pt x="1909436" y="724970"/>
                </a:cubicBezTo>
                <a:close/>
                <a:moveTo>
                  <a:pt x="1779142" y="724970"/>
                </a:moveTo>
                <a:cubicBezTo>
                  <a:pt x="1809623" y="724970"/>
                  <a:pt x="1834335" y="749680"/>
                  <a:pt x="1834335" y="780161"/>
                </a:cubicBezTo>
                <a:cubicBezTo>
                  <a:pt x="1834335" y="810642"/>
                  <a:pt x="1809623" y="835352"/>
                  <a:pt x="1779142" y="835352"/>
                </a:cubicBezTo>
                <a:cubicBezTo>
                  <a:pt x="1748660" y="835352"/>
                  <a:pt x="1723947" y="810642"/>
                  <a:pt x="1723947" y="780161"/>
                </a:cubicBezTo>
                <a:cubicBezTo>
                  <a:pt x="1723947" y="749680"/>
                  <a:pt x="1748660" y="724970"/>
                  <a:pt x="1779142" y="724970"/>
                </a:cubicBezTo>
                <a:close/>
                <a:moveTo>
                  <a:pt x="1645501" y="724970"/>
                </a:moveTo>
                <a:cubicBezTo>
                  <a:pt x="1675988" y="724970"/>
                  <a:pt x="1700699" y="749680"/>
                  <a:pt x="1700699" y="780161"/>
                </a:cubicBezTo>
                <a:cubicBezTo>
                  <a:pt x="1700699" y="810642"/>
                  <a:pt x="1675988" y="835352"/>
                  <a:pt x="1645501" y="835352"/>
                </a:cubicBezTo>
                <a:cubicBezTo>
                  <a:pt x="1615024" y="835352"/>
                  <a:pt x="1590310" y="810642"/>
                  <a:pt x="1590310" y="780161"/>
                </a:cubicBezTo>
                <a:cubicBezTo>
                  <a:pt x="1590310" y="749680"/>
                  <a:pt x="1615024" y="724970"/>
                  <a:pt x="1645501" y="724970"/>
                </a:cubicBezTo>
                <a:close/>
                <a:moveTo>
                  <a:pt x="1515213" y="724970"/>
                </a:moveTo>
                <a:cubicBezTo>
                  <a:pt x="1545692" y="724970"/>
                  <a:pt x="1570399" y="749680"/>
                  <a:pt x="1570399" y="780161"/>
                </a:cubicBezTo>
                <a:cubicBezTo>
                  <a:pt x="1570399" y="810642"/>
                  <a:pt x="1545692" y="835352"/>
                  <a:pt x="1515213" y="835352"/>
                </a:cubicBezTo>
                <a:cubicBezTo>
                  <a:pt x="1484730" y="835352"/>
                  <a:pt x="1460016" y="810642"/>
                  <a:pt x="1460016" y="780161"/>
                </a:cubicBezTo>
                <a:cubicBezTo>
                  <a:pt x="1460016" y="749680"/>
                  <a:pt x="1484730" y="724970"/>
                  <a:pt x="1515213" y="724970"/>
                </a:cubicBezTo>
                <a:close/>
                <a:moveTo>
                  <a:pt x="1381573" y="724970"/>
                </a:moveTo>
                <a:cubicBezTo>
                  <a:pt x="1412052" y="724970"/>
                  <a:pt x="1436767" y="749680"/>
                  <a:pt x="1436767" y="780161"/>
                </a:cubicBezTo>
                <a:cubicBezTo>
                  <a:pt x="1436767" y="810642"/>
                  <a:pt x="1412052" y="835352"/>
                  <a:pt x="1381573" y="835352"/>
                </a:cubicBezTo>
                <a:cubicBezTo>
                  <a:pt x="1351096" y="835352"/>
                  <a:pt x="1326381" y="810642"/>
                  <a:pt x="1326381" y="780161"/>
                </a:cubicBezTo>
                <a:cubicBezTo>
                  <a:pt x="1326381" y="749680"/>
                  <a:pt x="1351096" y="724970"/>
                  <a:pt x="1381573" y="724970"/>
                </a:cubicBezTo>
                <a:close/>
                <a:moveTo>
                  <a:pt x="1251282" y="724970"/>
                </a:moveTo>
                <a:cubicBezTo>
                  <a:pt x="1281764" y="724970"/>
                  <a:pt x="1306475" y="749680"/>
                  <a:pt x="1306475" y="780161"/>
                </a:cubicBezTo>
                <a:cubicBezTo>
                  <a:pt x="1306475" y="810642"/>
                  <a:pt x="1281764" y="835352"/>
                  <a:pt x="1251282" y="835352"/>
                </a:cubicBezTo>
                <a:cubicBezTo>
                  <a:pt x="1220800" y="835352"/>
                  <a:pt x="1196089" y="810642"/>
                  <a:pt x="1196089" y="780161"/>
                </a:cubicBezTo>
                <a:cubicBezTo>
                  <a:pt x="1196089" y="749680"/>
                  <a:pt x="1220800" y="724970"/>
                  <a:pt x="1251282" y="724970"/>
                </a:cubicBezTo>
                <a:close/>
                <a:moveTo>
                  <a:pt x="1117642" y="724970"/>
                </a:moveTo>
                <a:cubicBezTo>
                  <a:pt x="1148126" y="724970"/>
                  <a:pt x="1172836" y="749680"/>
                  <a:pt x="1172836" y="780161"/>
                </a:cubicBezTo>
                <a:cubicBezTo>
                  <a:pt x="1172836" y="810642"/>
                  <a:pt x="1148126" y="835352"/>
                  <a:pt x="1117642" y="835352"/>
                </a:cubicBezTo>
                <a:cubicBezTo>
                  <a:pt x="1087161" y="835352"/>
                  <a:pt x="1062448" y="810642"/>
                  <a:pt x="1062448" y="780161"/>
                </a:cubicBezTo>
                <a:cubicBezTo>
                  <a:pt x="1062448" y="749680"/>
                  <a:pt x="1087161" y="724970"/>
                  <a:pt x="1117642" y="724970"/>
                </a:cubicBezTo>
                <a:close/>
                <a:moveTo>
                  <a:pt x="980664" y="724970"/>
                </a:moveTo>
                <a:cubicBezTo>
                  <a:pt x="1011146" y="724970"/>
                  <a:pt x="1035857" y="749680"/>
                  <a:pt x="1035857" y="780161"/>
                </a:cubicBezTo>
                <a:cubicBezTo>
                  <a:pt x="1035857" y="810642"/>
                  <a:pt x="1011146" y="835352"/>
                  <a:pt x="980664" y="835352"/>
                </a:cubicBezTo>
                <a:cubicBezTo>
                  <a:pt x="950180" y="835352"/>
                  <a:pt x="925471" y="810642"/>
                  <a:pt x="925471" y="780161"/>
                </a:cubicBezTo>
                <a:cubicBezTo>
                  <a:pt x="925471" y="749680"/>
                  <a:pt x="950180" y="724970"/>
                  <a:pt x="980664" y="724970"/>
                </a:cubicBezTo>
                <a:close/>
                <a:moveTo>
                  <a:pt x="847022" y="724970"/>
                </a:moveTo>
                <a:cubicBezTo>
                  <a:pt x="877506" y="724970"/>
                  <a:pt x="902217" y="749680"/>
                  <a:pt x="902217" y="780161"/>
                </a:cubicBezTo>
                <a:cubicBezTo>
                  <a:pt x="902217" y="810642"/>
                  <a:pt x="877506" y="835352"/>
                  <a:pt x="847022" y="835352"/>
                </a:cubicBezTo>
                <a:cubicBezTo>
                  <a:pt x="816540" y="835352"/>
                  <a:pt x="791823" y="810642"/>
                  <a:pt x="791823" y="780161"/>
                </a:cubicBezTo>
                <a:cubicBezTo>
                  <a:pt x="791823" y="749680"/>
                  <a:pt x="816540" y="724970"/>
                  <a:pt x="847022" y="724970"/>
                </a:cubicBezTo>
                <a:close/>
                <a:moveTo>
                  <a:pt x="716722" y="724970"/>
                </a:moveTo>
                <a:cubicBezTo>
                  <a:pt x="747204" y="724970"/>
                  <a:pt x="771916" y="749680"/>
                  <a:pt x="771916" y="780161"/>
                </a:cubicBezTo>
                <a:cubicBezTo>
                  <a:pt x="771916" y="810642"/>
                  <a:pt x="747204" y="835352"/>
                  <a:pt x="716722" y="835352"/>
                </a:cubicBezTo>
                <a:cubicBezTo>
                  <a:pt x="686240" y="835352"/>
                  <a:pt x="661530" y="810642"/>
                  <a:pt x="661530" y="780161"/>
                </a:cubicBezTo>
                <a:cubicBezTo>
                  <a:pt x="661530" y="749680"/>
                  <a:pt x="686240" y="724970"/>
                  <a:pt x="716722" y="724970"/>
                </a:cubicBezTo>
                <a:close/>
                <a:moveTo>
                  <a:pt x="583085" y="724970"/>
                </a:moveTo>
                <a:cubicBezTo>
                  <a:pt x="613567" y="724970"/>
                  <a:pt x="638278" y="749680"/>
                  <a:pt x="638278" y="780161"/>
                </a:cubicBezTo>
                <a:cubicBezTo>
                  <a:pt x="638278" y="810642"/>
                  <a:pt x="613567" y="835352"/>
                  <a:pt x="583085" y="835352"/>
                </a:cubicBezTo>
                <a:cubicBezTo>
                  <a:pt x="552602" y="835352"/>
                  <a:pt x="527891" y="810642"/>
                  <a:pt x="527891" y="780161"/>
                </a:cubicBezTo>
                <a:cubicBezTo>
                  <a:pt x="527891" y="749680"/>
                  <a:pt x="552602" y="724970"/>
                  <a:pt x="583085" y="724970"/>
                </a:cubicBezTo>
                <a:close/>
                <a:moveTo>
                  <a:pt x="449437" y="724970"/>
                </a:moveTo>
                <a:cubicBezTo>
                  <a:pt x="479919" y="724970"/>
                  <a:pt x="504629" y="749680"/>
                  <a:pt x="504629" y="780161"/>
                </a:cubicBezTo>
                <a:cubicBezTo>
                  <a:pt x="504629" y="810642"/>
                  <a:pt x="479919" y="835352"/>
                  <a:pt x="449437" y="835352"/>
                </a:cubicBezTo>
                <a:cubicBezTo>
                  <a:pt x="418954" y="835352"/>
                  <a:pt x="394244" y="810642"/>
                  <a:pt x="394244" y="780161"/>
                </a:cubicBezTo>
                <a:cubicBezTo>
                  <a:pt x="394244" y="749680"/>
                  <a:pt x="418954" y="724970"/>
                  <a:pt x="449437" y="724970"/>
                </a:cubicBezTo>
                <a:close/>
                <a:moveTo>
                  <a:pt x="319140" y="724970"/>
                </a:moveTo>
                <a:cubicBezTo>
                  <a:pt x="349624" y="724970"/>
                  <a:pt x="374334" y="749680"/>
                  <a:pt x="374334" y="780161"/>
                </a:cubicBezTo>
                <a:cubicBezTo>
                  <a:pt x="374334" y="810642"/>
                  <a:pt x="349624" y="835352"/>
                  <a:pt x="319140" y="835352"/>
                </a:cubicBezTo>
                <a:cubicBezTo>
                  <a:pt x="288658" y="835352"/>
                  <a:pt x="263948" y="810642"/>
                  <a:pt x="263948" y="780161"/>
                </a:cubicBezTo>
                <a:cubicBezTo>
                  <a:pt x="263948" y="749680"/>
                  <a:pt x="288658" y="724970"/>
                  <a:pt x="319140" y="724970"/>
                </a:cubicBezTo>
                <a:close/>
                <a:moveTo>
                  <a:pt x="185509" y="724970"/>
                </a:moveTo>
                <a:cubicBezTo>
                  <a:pt x="215993" y="724970"/>
                  <a:pt x="240701" y="749680"/>
                  <a:pt x="240701" y="780161"/>
                </a:cubicBezTo>
                <a:cubicBezTo>
                  <a:pt x="240701" y="810642"/>
                  <a:pt x="215993" y="835352"/>
                  <a:pt x="185509" y="835352"/>
                </a:cubicBezTo>
                <a:cubicBezTo>
                  <a:pt x="155029" y="835352"/>
                  <a:pt x="130319" y="810642"/>
                  <a:pt x="130319" y="780161"/>
                </a:cubicBezTo>
                <a:cubicBezTo>
                  <a:pt x="130319" y="749680"/>
                  <a:pt x="155029" y="724970"/>
                  <a:pt x="185509" y="724970"/>
                </a:cubicBezTo>
                <a:close/>
                <a:moveTo>
                  <a:pt x="8801538" y="608039"/>
                </a:moveTo>
                <a:cubicBezTo>
                  <a:pt x="8832020" y="608039"/>
                  <a:pt x="8856730" y="632749"/>
                  <a:pt x="8856730" y="663230"/>
                </a:cubicBezTo>
                <a:cubicBezTo>
                  <a:pt x="8856730" y="693711"/>
                  <a:pt x="8832020" y="718421"/>
                  <a:pt x="8801538" y="718421"/>
                </a:cubicBezTo>
                <a:cubicBezTo>
                  <a:pt x="8771056" y="718421"/>
                  <a:pt x="8746346" y="693711"/>
                  <a:pt x="8746346" y="663230"/>
                </a:cubicBezTo>
                <a:cubicBezTo>
                  <a:pt x="8746346" y="632749"/>
                  <a:pt x="8771056" y="608039"/>
                  <a:pt x="8801538" y="608039"/>
                </a:cubicBezTo>
                <a:close/>
                <a:moveTo>
                  <a:pt x="8671244" y="608039"/>
                </a:moveTo>
                <a:cubicBezTo>
                  <a:pt x="8701726" y="608039"/>
                  <a:pt x="8726436" y="632749"/>
                  <a:pt x="8726436" y="663230"/>
                </a:cubicBezTo>
                <a:cubicBezTo>
                  <a:pt x="8726436" y="693711"/>
                  <a:pt x="8701726" y="718421"/>
                  <a:pt x="8671244" y="718421"/>
                </a:cubicBezTo>
                <a:cubicBezTo>
                  <a:pt x="8640762" y="718421"/>
                  <a:pt x="8616052" y="693711"/>
                  <a:pt x="8616052" y="663230"/>
                </a:cubicBezTo>
                <a:cubicBezTo>
                  <a:pt x="8616052" y="632749"/>
                  <a:pt x="8640762" y="608039"/>
                  <a:pt x="8671244" y="608039"/>
                </a:cubicBezTo>
                <a:close/>
                <a:moveTo>
                  <a:pt x="8537609" y="608039"/>
                </a:moveTo>
                <a:cubicBezTo>
                  <a:pt x="8568091" y="608039"/>
                  <a:pt x="8592801" y="632749"/>
                  <a:pt x="8592801" y="663230"/>
                </a:cubicBezTo>
                <a:cubicBezTo>
                  <a:pt x="8592801" y="693711"/>
                  <a:pt x="8568091" y="718421"/>
                  <a:pt x="8537609" y="718421"/>
                </a:cubicBezTo>
                <a:cubicBezTo>
                  <a:pt x="8507127" y="718421"/>
                  <a:pt x="8482417" y="693711"/>
                  <a:pt x="8482417" y="663230"/>
                </a:cubicBezTo>
                <a:cubicBezTo>
                  <a:pt x="8482417" y="632749"/>
                  <a:pt x="8507127" y="608039"/>
                  <a:pt x="8537609" y="608039"/>
                </a:cubicBezTo>
                <a:close/>
                <a:moveTo>
                  <a:pt x="8407318" y="608039"/>
                </a:moveTo>
                <a:cubicBezTo>
                  <a:pt x="8437800" y="608039"/>
                  <a:pt x="8462510" y="632749"/>
                  <a:pt x="8462510" y="663230"/>
                </a:cubicBezTo>
                <a:cubicBezTo>
                  <a:pt x="8462510" y="693711"/>
                  <a:pt x="8437800" y="718421"/>
                  <a:pt x="8407318" y="718421"/>
                </a:cubicBezTo>
                <a:cubicBezTo>
                  <a:pt x="8376836" y="718421"/>
                  <a:pt x="8352126" y="693711"/>
                  <a:pt x="8352126" y="663230"/>
                </a:cubicBezTo>
                <a:cubicBezTo>
                  <a:pt x="8352126" y="632749"/>
                  <a:pt x="8376836" y="608039"/>
                  <a:pt x="8407318" y="608039"/>
                </a:cubicBezTo>
                <a:close/>
                <a:moveTo>
                  <a:pt x="8273682" y="608039"/>
                </a:moveTo>
                <a:cubicBezTo>
                  <a:pt x="8304164" y="608039"/>
                  <a:pt x="8328874" y="632749"/>
                  <a:pt x="8328874" y="663230"/>
                </a:cubicBezTo>
                <a:cubicBezTo>
                  <a:pt x="8328874" y="693711"/>
                  <a:pt x="8304164" y="718421"/>
                  <a:pt x="8273682" y="718421"/>
                </a:cubicBezTo>
                <a:cubicBezTo>
                  <a:pt x="8243200" y="718421"/>
                  <a:pt x="8218490" y="693711"/>
                  <a:pt x="8218490" y="663230"/>
                </a:cubicBezTo>
                <a:cubicBezTo>
                  <a:pt x="8218490" y="632749"/>
                  <a:pt x="8243200" y="608039"/>
                  <a:pt x="8273682" y="608039"/>
                </a:cubicBezTo>
                <a:close/>
                <a:moveTo>
                  <a:pt x="8143386" y="608039"/>
                </a:moveTo>
                <a:cubicBezTo>
                  <a:pt x="8173868" y="608039"/>
                  <a:pt x="8198578" y="632749"/>
                  <a:pt x="8198578" y="663230"/>
                </a:cubicBezTo>
                <a:cubicBezTo>
                  <a:pt x="8198578" y="693711"/>
                  <a:pt x="8173868" y="718421"/>
                  <a:pt x="8143386" y="718421"/>
                </a:cubicBezTo>
                <a:cubicBezTo>
                  <a:pt x="8112904" y="718421"/>
                  <a:pt x="8088194" y="693711"/>
                  <a:pt x="8088194" y="663230"/>
                </a:cubicBezTo>
                <a:cubicBezTo>
                  <a:pt x="8088194" y="632749"/>
                  <a:pt x="8112904" y="608039"/>
                  <a:pt x="8143386" y="608039"/>
                </a:cubicBezTo>
                <a:close/>
                <a:moveTo>
                  <a:pt x="8009753" y="608039"/>
                </a:moveTo>
                <a:cubicBezTo>
                  <a:pt x="8040235" y="608039"/>
                  <a:pt x="8064945" y="632749"/>
                  <a:pt x="8064945" y="663230"/>
                </a:cubicBezTo>
                <a:cubicBezTo>
                  <a:pt x="8064945" y="693711"/>
                  <a:pt x="8040235" y="718421"/>
                  <a:pt x="8009753" y="718421"/>
                </a:cubicBezTo>
                <a:cubicBezTo>
                  <a:pt x="7979271" y="718421"/>
                  <a:pt x="7954561" y="693711"/>
                  <a:pt x="7954561" y="663230"/>
                </a:cubicBezTo>
                <a:cubicBezTo>
                  <a:pt x="7954561" y="632749"/>
                  <a:pt x="7979271" y="608039"/>
                  <a:pt x="8009753" y="608039"/>
                </a:cubicBezTo>
                <a:close/>
                <a:moveTo>
                  <a:pt x="7876118" y="608039"/>
                </a:moveTo>
                <a:cubicBezTo>
                  <a:pt x="7906600" y="608039"/>
                  <a:pt x="7931310" y="632749"/>
                  <a:pt x="7931310" y="663230"/>
                </a:cubicBezTo>
                <a:cubicBezTo>
                  <a:pt x="7931310" y="693711"/>
                  <a:pt x="7906600" y="718421"/>
                  <a:pt x="7876118" y="718421"/>
                </a:cubicBezTo>
                <a:cubicBezTo>
                  <a:pt x="7845636" y="718421"/>
                  <a:pt x="7820926" y="693711"/>
                  <a:pt x="7820926" y="663230"/>
                </a:cubicBezTo>
                <a:cubicBezTo>
                  <a:pt x="7820926" y="632749"/>
                  <a:pt x="7845636" y="608039"/>
                  <a:pt x="7876118" y="608039"/>
                </a:cubicBezTo>
                <a:close/>
                <a:moveTo>
                  <a:pt x="7745824" y="608039"/>
                </a:moveTo>
                <a:cubicBezTo>
                  <a:pt x="7776306" y="608039"/>
                  <a:pt x="7801016" y="632749"/>
                  <a:pt x="7801016" y="663230"/>
                </a:cubicBezTo>
                <a:cubicBezTo>
                  <a:pt x="7801016" y="693711"/>
                  <a:pt x="7776306" y="718421"/>
                  <a:pt x="7745824" y="718421"/>
                </a:cubicBezTo>
                <a:cubicBezTo>
                  <a:pt x="7715342" y="718421"/>
                  <a:pt x="7690632" y="693711"/>
                  <a:pt x="7690632" y="663230"/>
                </a:cubicBezTo>
                <a:cubicBezTo>
                  <a:pt x="7690632" y="632749"/>
                  <a:pt x="7715342" y="608039"/>
                  <a:pt x="7745824" y="608039"/>
                </a:cubicBezTo>
                <a:close/>
                <a:moveTo>
                  <a:pt x="7608850" y="608039"/>
                </a:moveTo>
                <a:cubicBezTo>
                  <a:pt x="7639332" y="608039"/>
                  <a:pt x="7664042" y="632749"/>
                  <a:pt x="7664042" y="663230"/>
                </a:cubicBezTo>
                <a:cubicBezTo>
                  <a:pt x="7664042" y="693711"/>
                  <a:pt x="7639332" y="718421"/>
                  <a:pt x="7608850" y="718421"/>
                </a:cubicBezTo>
                <a:cubicBezTo>
                  <a:pt x="7578368" y="718421"/>
                  <a:pt x="7553658" y="693711"/>
                  <a:pt x="7553658" y="663230"/>
                </a:cubicBezTo>
                <a:cubicBezTo>
                  <a:pt x="7553658" y="632749"/>
                  <a:pt x="7578368" y="608039"/>
                  <a:pt x="7608850" y="608039"/>
                </a:cubicBezTo>
                <a:close/>
                <a:moveTo>
                  <a:pt x="7481895" y="608039"/>
                </a:moveTo>
                <a:cubicBezTo>
                  <a:pt x="7512377" y="608039"/>
                  <a:pt x="7537087" y="632749"/>
                  <a:pt x="7537087" y="663230"/>
                </a:cubicBezTo>
                <a:cubicBezTo>
                  <a:pt x="7537087" y="693711"/>
                  <a:pt x="7512377" y="718421"/>
                  <a:pt x="7481895" y="718421"/>
                </a:cubicBezTo>
                <a:cubicBezTo>
                  <a:pt x="7451413" y="718421"/>
                  <a:pt x="7426703" y="693711"/>
                  <a:pt x="7426703" y="663230"/>
                </a:cubicBezTo>
                <a:cubicBezTo>
                  <a:pt x="7426703" y="632749"/>
                  <a:pt x="7451413" y="608039"/>
                  <a:pt x="7481895" y="608039"/>
                </a:cubicBezTo>
                <a:close/>
                <a:moveTo>
                  <a:pt x="7341579" y="608039"/>
                </a:moveTo>
                <a:cubicBezTo>
                  <a:pt x="7372061" y="608039"/>
                  <a:pt x="7396771" y="632749"/>
                  <a:pt x="7396771" y="663230"/>
                </a:cubicBezTo>
                <a:cubicBezTo>
                  <a:pt x="7396771" y="693711"/>
                  <a:pt x="7372061" y="718421"/>
                  <a:pt x="7341579" y="718421"/>
                </a:cubicBezTo>
                <a:cubicBezTo>
                  <a:pt x="7311097" y="718421"/>
                  <a:pt x="7286387" y="693711"/>
                  <a:pt x="7286387" y="663230"/>
                </a:cubicBezTo>
                <a:cubicBezTo>
                  <a:pt x="7286387" y="632749"/>
                  <a:pt x="7311097" y="608039"/>
                  <a:pt x="7341579" y="608039"/>
                </a:cubicBezTo>
                <a:close/>
                <a:moveTo>
                  <a:pt x="7211286" y="608039"/>
                </a:moveTo>
                <a:cubicBezTo>
                  <a:pt x="7241768" y="608039"/>
                  <a:pt x="7266478" y="632749"/>
                  <a:pt x="7266478" y="663230"/>
                </a:cubicBezTo>
                <a:cubicBezTo>
                  <a:pt x="7266478" y="693711"/>
                  <a:pt x="7241768" y="718421"/>
                  <a:pt x="7211286" y="718421"/>
                </a:cubicBezTo>
                <a:cubicBezTo>
                  <a:pt x="7180804" y="718421"/>
                  <a:pt x="7156094" y="693711"/>
                  <a:pt x="7156094" y="663230"/>
                </a:cubicBezTo>
                <a:cubicBezTo>
                  <a:pt x="7156094" y="632749"/>
                  <a:pt x="7180804" y="608039"/>
                  <a:pt x="7211286" y="608039"/>
                </a:cubicBezTo>
                <a:close/>
                <a:moveTo>
                  <a:pt x="7080994" y="608039"/>
                </a:moveTo>
                <a:cubicBezTo>
                  <a:pt x="7111476" y="608039"/>
                  <a:pt x="7136186" y="632749"/>
                  <a:pt x="7136186" y="663230"/>
                </a:cubicBezTo>
                <a:cubicBezTo>
                  <a:pt x="7136186" y="693711"/>
                  <a:pt x="7111476" y="718421"/>
                  <a:pt x="7080994" y="718421"/>
                </a:cubicBezTo>
                <a:cubicBezTo>
                  <a:pt x="7050512" y="718421"/>
                  <a:pt x="7025802" y="693711"/>
                  <a:pt x="7025802" y="663230"/>
                </a:cubicBezTo>
                <a:cubicBezTo>
                  <a:pt x="7025802" y="632749"/>
                  <a:pt x="7050512" y="608039"/>
                  <a:pt x="7080994" y="608039"/>
                </a:cubicBezTo>
                <a:close/>
                <a:moveTo>
                  <a:pt x="6947358" y="608039"/>
                </a:moveTo>
                <a:cubicBezTo>
                  <a:pt x="6977840" y="608039"/>
                  <a:pt x="7002550" y="632749"/>
                  <a:pt x="7002550" y="663230"/>
                </a:cubicBezTo>
                <a:cubicBezTo>
                  <a:pt x="7002550" y="693711"/>
                  <a:pt x="6977840" y="718421"/>
                  <a:pt x="6947358" y="718421"/>
                </a:cubicBezTo>
                <a:cubicBezTo>
                  <a:pt x="6916876" y="718421"/>
                  <a:pt x="6892166" y="693711"/>
                  <a:pt x="6892166" y="663230"/>
                </a:cubicBezTo>
                <a:cubicBezTo>
                  <a:pt x="6892166" y="632749"/>
                  <a:pt x="6916876" y="608039"/>
                  <a:pt x="6947358" y="608039"/>
                </a:cubicBezTo>
                <a:close/>
                <a:moveTo>
                  <a:pt x="6817064" y="608039"/>
                </a:moveTo>
                <a:cubicBezTo>
                  <a:pt x="6847546" y="608039"/>
                  <a:pt x="6872256" y="632749"/>
                  <a:pt x="6872256" y="663230"/>
                </a:cubicBezTo>
                <a:cubicBezTo>
                  <a:pt x="6872256" y="693711"/>
                  <a:pt x="6847546" y="718421"/>
                  <a:pt x="6817064" y="718421"/>
                </a:cubicBezTo>
                <a:cubicBezTo>
                  <a:pt x="6786582" y="718421"/>
                  <a:pt x="6761872" y="693711"/>
                  <a:pt x="6761872" y="663230"/>
                </a:cubicBezTo>
                <a:cubicBezTo>
                  <a:pt x="6761872" y="632749"/>
                  <a:pt x="6786582" y="608039"/>
                  <a:pt x="6817064" y="608039"/>
                </a:cubicBezTo>
                <a:close/>
                <a:moveTo>
                  <a:pt x="6683431" y="608039"/>
                </a:moveTo>
                <a:cubicBezTo>
                  <a:pt x="6713913" y="608039"/>
                  <a:pt x="6738623" y="632749"/>
                  <a:pt x="6738623" y="663230"/>
                </a:cubicBezTo>
                <a:cubicBezTo>
                  <a:pt x="6738623" y="693711"/>
                  <a:pt x="6713913" y="718421"/>
                  <a:pt x="6683431" y="718421"/>
                </a:cubicBezTo>
                <a:cubicBezTo>
                  <a:pt x="6652949" y="718421"/>
                  <a:pt x="6628239" y="693711"/>
                  <a:pt x="6628239" y="663230"/>
                </a:cubicBezTo>
                <a:cubicBezTo>
                  <a:pt x="6628239" y="632749"/>
                  <a:pt x="6652949" y="608039"/>
                  <a:pt x="6683431" y="608039"/>
                </a:cubicBezTo>
                <a:close/>
                <a:moveTo>
                  <a:pt x="6155573" y="608039"/>
                </a:moveTo>
                <a:cubicBezTo>
                  <a:pt x="6186055" y="608039"/>
                  <a:pt x="6210765" y="632749"/>
                  <a:pt x="6210765" y="663230"/>
                </a:cubicBezTo>
                <a:cubicBezTo>
                  <a:pt x="6210765" y="693711"/>
                  <a:pt x="6186055" y="718421"/>
                  <a:pt x="6155573" y="718421"/>
                </a:cubicBezTo>
                <a:cubicBezTo>
                  <a:pt x="6125091" y="718421"/>
                  <a:pt x="6100381" y="693711"/>
                  <a:pt x="6100381" y="663230"/>
                </a:cubicBezTo>
                <a:cubicBezTo>
                  <a:pt x="6100381" y="632749"/>
                  <a:pt x="6125091" y="608039"/>
                  <a:pt x="6155573" y="608039"/>
                </a:cubicBezTo>
                <a:close/>
                <a:moveTo>
                  <a:pt x="5487399" y="608039"/>
                </a:moveTo>
                <a:cubicBezTo>
                  <a:pt x="5517881" y="608039"/>
                  <a:pt x="5542591" y="632749"/>
                  <a:pt x="5542591" y="663230"/>
                </a:cubicBezTo>
                <a:cubicBezTo>
                  <a:pt x="5542591" y="693711"/>
                  <a:pt x="5517881" y="718421"/>
                  <a:pt x="5487399" y="718421"/>
                </a:cubicBezTo>
                <a:cubicBezTo>
                  <a:pt x="5456917" y="718421"/>
                  <a:pt x="5432207" y="693711"/>
                  <a:pt x="5432207" y="663230"/>
                </a:cubicBezTo>
                <a:cubicBezTo>
                  <a:pt x="5432207" y="632749"/>
                  <a:pt x="5456917" y="608039"/>
                  <a:pt x="5487399" y="608039"/>
                </a:cubicBezTo>
                <a:close/>
                <a:moveTo>
                  <a:pt x="5357106" y="608039"/>
                </a:moveTo>
                <a:cubicBezTo>
                  <a:pt x="5387588" y="608039"/>
                  <a:pt x="5412298" y="632749"/>
                  <a:pt x="5412298" y="663230"/>
                </a:cubicBezTo>
                <a:cubicBezTo>
                  <a:pt x="5412298" y="693711"/>
                  <a:pt x="5387588" y="718421"/>
                  <a:pt x="5357106" y="718421"/>
                </a:cubicBezTo>
                <a:cubicBezTo>
                  <a:pt x="5326624" y="718421"/>
                  <a:pt x="5301914" y="693711"/>
                  <a:pt x="5301914" y="663230"/>
                </a:cubicBezTo>
                <a:cubicBezTo>
                  <a:pt x="5301914" y="632749"/>
                  <a:pt x="5326624" y="608039"/>
                  <a:pt x="5357106" y="608039"/>
                </a:cubicBezTo>
                <a:close/>
                <a:moveTo>
                  <a:pt x="5223473" y="608038"/>
                </a:moveTo>
                <a:cubicBezTo>
                  <a:pt x="5253955" y="608038"/>
                  <a:pt x="5278665" y="632748"/>
                  <a:pt x="5278665" y="663229"/>
                </a:cubicBezTo>
                <a:cubicBezTo>
                  <a:pt x="5278665" y="693710"/>
                  <a:pt x="5253955" y="718420"/>
                  <a:pt x="5223473" y="718420"/>
                </a:cubicBezTo>
                <a:cubicBezTo>
                  <a:pt x="5192991" y="718420"/>
                  <a:pt x="5168281" y="693710"/>
                  <a:pt x="5168281" y="663229"/>
                </a:cubicBezTo>
                <a:cubicBezTo>
                  <a:pt x="5168281" y="632748"/>
                  <a:pt x="5192991" y="608038"/>
                  <a:pt x="5223473" y="608038"/>
                </a:cubicBezTo>
                <a:close/>
                <a:moveTo>
                  <a:pt x="4030786" y="608038"/>
                </a:moveTo>
                <a:cubicBezTo>
                  <a:pt x="4061268" y="608038"/>
                  <a:pt x="4085978" y="632748"/>
                  <a:pt x="4085978" y="663229"/>
                </a:cubicBezTo>
                <a:cubicBezTo>
                  <a:pt x="4085978" y="693710"/>
                  <a:pt x="4061268" y="718420"/>
                  <a:pt x="4030786" y="718420"/>
                </a:cubicBezTo>
                <a:cubicBezTo>
                  <a:pt x="4000304" y="718420"/>
                  <a:pt x="3975594" y="693710"/>
                  <a:pt x="3975594" y="663229"/>
                </a:cubicBezTo>
                <a:cubicBezTo>
                  <a:pt x="3975594" y="632748"/>
                  <a:pt x="4000304" y="608038"/>
                  <a:pt x="4030786" y="608038"/>
                </a:cubicBezTo>
                <a:close/>
                <a:moveTo>
                  <a:pt x="3897148" y="608038"/>
                </a:moveTo>
                <a:cubicBezTo>
                  <a:pt x="3927630" y="608038"/>
                  <a:pt x="3952340" y="632748"/>
                  <a:pt x="3952340" y="663229"/>
                </a:cubicBezTo>
                <a:cubicBezTo>
                  <a:pt x="3952340" y="693710"/>
                  <a:pt x="3927630" y="718420"/>
                  <a:pt x="3897148" y="718420"/>
                </a:cubicBezTo>
                <a:cubicBezTo>
                  <a:pt x="3866666" y="718420"/>
                  <a:pt x="3841956" y="693710"/>
                  <a:pt x="3841956" y="663229"/>
                </a:cubicBezTo>
                <a:cubicBezTo>
                  <a:pt x="3841956" y="632748"/>
                  <a:pt x="3866666" y="608038"/>
                  <a:pt x="3897148" y="608038"/>
                </a:cubicBezTo>
                <a:close/>
                <a:moveTo>
                  <a:pt x="3763514" y="608038"/>
                </a:moveTo>
                <a:cubicBezTo>
                  <a:pt x="3793996" y="608038"/>
                  <a:pt x="3818706" y="632748"/>
                  <a:pt x="3818706" y="663229"/>
                </a:cubicBezTo>
                <a:cubicBezTo>
                  <a:pt x="3818706" y="693710"/>
                  <a:pt x="3793996" y="718420"/>
                  <a:pt x="3763514" y="718420"/>
                </a:cubicBezTo>
                <a:cubicBezTo>
                  <a:pt x="3733032" y="718420"/>
                  <a:pt x="3708322" y="693710"/>
                  <a:pt x="3708322" y="663229"/>
                </a:cubicBezTo>
                <a:cubicBezTo>
                  <a:pt x="3708322" y="632748"/>
                  <a:pt x="3733032" y="608038"/>
                  <a:pt x="3763514" y="608038"/>
                </a:cubicBezTo>
                <a:close/>
                <a:moveTo>
                  <a:pt x="3633221" y="608038"/>
                </a:moveTo>
                <a:cubicBezTo>
                  <a:pt x="3663703" y="608038"/>
                  <a:pt x="3688413" y="632748"/>
                  <a:pt x="3688413" y="663229"/>
                </a:cubicBezTo>
                <a:cubicBezTo>
                  <a:pt x="3688413" y="693710"/>
                  <a:pt x="3663703" y="718420"/>
                  <a:pt x="3633221" y="718420"/>
                </a:cubicBezTo>
                <a:cubicBezTo>
                  <a:pt x="3602739" y="718420"/>
                  <a:pt x="3578029" y="693710"/>
                  <a:pt x="3578029" y="663229"/>
                </a:cubicBezTo>
                <a:cubicBezTo>
                  <a:pt x="3578029" y="632748"/>
                  <a:pt x="3602739" y="608038"/>
                  <a:pt x="3633221" y="608038"/>
                </a:cubicBezTo>
                <a:close/>
                <a:moveTo>
                  <a:pt x="3499589" y="608038"/>
                </a:moveTo>
                <a:cubicBezTo>
                  <a:pt x="3530071" y="608038"/>
                  <a:pt x="3554781" y="632748"/>
                  <a:pt x="3554781" y="663229"/>
                </a:cubicBezTo>
                <a:cubicBezTo>
                  <a:pt x="3554781" y="693710"/>
                  <a:pt x="3530071" y="718420"/>
                  <a:pt x="3499589" y="718420"/>
                </a:cubicBezTo>
                <a:cubicBezTo>
                  <a:pt x="3469107" y="718420"/>
                  <a:pt x="3444397" y="693710"/>
                  <a:pt x="3444397" y="663229"/>
                </a:cubicBezTo>
                <a:cubicBezTo>
                  <a:pt x="3444397" y="632748"/>
                  <a:pt x="3469107" y="608038"/>
                  <a:pt x="3499589" y="608038"/>
                </a:cubicBezTo>
                <a:close/>
                <a:moveTo>
                  <a:pt x="3369292" y="608038"/>
                </a:moveTo>
                <a:cubicBezTo>
                  <a:pt x="3399774" y="608038"/>
                  <a:pt x="3424484" y="632748"/>
                  <a:pt x="3424484" y="663229"/>
                </a:cubicBezTo>
                <a:cubicBezTo>
                  <a:pt x="3424484" y="693710"/>
                  <a:pt x="3399774" y="718420"/>
                  <a:pt x="3369292" y="718420"/>
                </a:cubicBezTo>
                <a:cubicBezTo>
                  <a:pt x="3338810" y="718420"/>
                  <a:pt x="3314100" y="693710"/>
                  <a:pt x="3314100" y="663229"/>
                </a:cubicBezTo>
                <a:cubicBezTo>
                  <a:pt x="3314100" y="632748"/>
                  <a:pt x="3338810" y="608038"/>
                  <a:pt x="3369292" y="608038"/>
                </a:cubicBezTo>
                <a:close/>
                <a:moveTo>
                  <a:pt x="3235657" y="608038"/>
                </a:moveTo>
                <a:cubicBezTo>
                  <a:pt x="3266139" y="608038"/>
                  <a:pt x="3290849" y="632748"/>
                  <a:pt x="3290849" y="663229"/>
                </a:cubicBezTo>
                <a:cubicBezTo>
                  <a:pt x="3290849" y="693710"/>
                  <a:pt x="3266139" y="718420"/>
                  <a:pt x="3235657" y="718420"/>
                </a:cubicBezTo>
                <a:cubicBezTo>
                  <a:pt x="3205175" y="718420"/>
                  <a:pt x="3180465" y="693710"/>
                  <a:pt x="3180465" y="663229"/>
                </a:cubicBezTo>
                <a:cubicBezTo>
                  <a:pt x="3180465" y="632748"/>
                  <a:pt x="3205175" y="608038"/>
                  <a:pt x="3235657" y="608038"/>
                </a:cubicBezTo>
                <a:close/>
                <a:moveTo>
                  <a:pt x="2570932" y="608038"/>
                </a:moveTo>
                <a:cubicBezTo>
                  <a:pt x="2601414" y="608038"/>
                  <a:pt x="2626123" y="632748"/>
                  <a:pt x="2626123" y="663229"/>
                </a:cubicBezTo>
                <a:cubicBezTo>
                  <a:pt x="2626123" y="693710"/>
                  <a:pt x="2601414" y="718420"/>
                  <a:pt x="2570932" y="718420"/>
                </a:cubicBezTo>
                <a:cubicBezTo>
                  <a:pt x="2540449" y="718420"/>
                  <a:pt x="2515738" y="693710"/>
                  <a:pt x="2515738" y="663229"/>
                </a:cubicBezTo>
                <a:cubicBezTo>
                  <a:pt x="2515738" y="632748"/>
                  <a:pt x="2540449" y="608038"/>
                  <a:pt x="2570932" y="608038"/>
                </a:cubicBezTo>
                <a:close/>
                <a:moveTo>
                  <a:pt x="2437297" y="608038"/>
                </a:moveTo>
                <a:cubicBezTo>
                  <a:pt x="2467779" y="608038"/>
                  <a:pt x="2492487" y="632748"/>
                  <a:pt x="2492487" y="663229"/>
                </a:cubicBezTo>
                <a:cubicBezTo>
                  <a:pt x="2492487" y="693710"/>
                  <a:pt x="2467779" y="718420"/>
                  <a:pt x="2437297" y="718420"/>
                </a:cubicBezTo>
                <a:cubicBezTo>
                  <a:pt x="2406818" y="718420"/>
                  <a:pt x="2382108" y="693710"/>
                  <a:pt x="2382108" y="663229"/>
                </a:cubicBezTo>
                <a:cubicBezTo>
                  <a:pt x="2382108" y="632748"/>
                  <a:pt x="2406818" y="608038"/>
                  <a:pt x="2437297" y="608038"/>
                </a:cubicBezTo>
                <a:close/>
                <a:moveTo>
                  <a:pt x="2303664" y="608038"/>
                </a:moveTo>
                <a:cubicBezTo>
                  <a:pt x="2334145" y="608038"/>
                  <a:pt x="2358856" y="632748"/>
                  <a:pt x="2358856" y="663229"/>
                </a:cubicBezTo>
                <a:cubicBezTo>
                  <a:pt x="2358856" y="693710"/>
                  <a:pt x="2334145" y="718420"/>
                  <a:pt x="2303664" y="718420"/>
                </a:cubicBezTo>
                <a:cubicBezTo>
                  <a:pt x="2273182" y="718420"/>
                  <a:pt x="2248473" y="693710"/>
                  <a:pt x="2248473" y="663229"/>
                </a:cubicBezTo>
                <a:cubicBezTo>
                  <a:pt x="2248473" y="632748"/>
                  <a:pt x="2273182" y="608038"/>
                  <a:pt x="2303664" y="608038"/>
                </a:cubicBezTo>
                <a:close/>
                <a:moveTo>
                  <a:pt x="2173372" y="608038"/>
                </a:moveTo>
                <a:cubicBezTo>
                  <a:pt x="2203854" y="608038"/>
                  <a:pt x="2228565" y="632748"/>
                  <a:pt x="2228565" y="663229"/>
                </a:cubicBezTo>
                <a:cubicBezTo>
                  <a:pt x="2228565" y="693710"/>
                  <a:pt x="2203854" y="718420"/>
                  <a:pt x="2173372" y="718420"/>
                </a:cubicBezTo>
                <a:cubicBezTo>
                  <a:pt x="2142889" y="718420"/>
                  <a:pt x="2118180" y="693710"/>
                  <a:pt x="2118180" y="663229"/>
                </a:cubicBezTo>
                <a:cubicBezTo>
                  <a:pt x="2118180" y="632748"/>
                  <a:pt x="2142889" y="608038"/>
                  <a:pt x="2173372" y="608038"/>
                </a:cubicBezTo>
                <a:close/>
                <a:moveTo>
                  <a:pt x="2039736" y="608038"/>
                </a:moveTo>
                <a:cubicBezTo>
                  <a:pt x="2070218" y="608038"/>
                  <a:pt x="2094930" y="632748"/>
                  <a:pt x="2094930" y="663229"/>
                </a:cubicBezTo>
                <a:cubicBezTo>
                  <a:pt x="2094930" y="693710"/>
                  <a:pt x="2070218" y="718420"/>
                  <a:pt x="2039736" y="718420"/>
                </a:cubicBezTo>
                <a:cubicBezTo>
                  <a:pt x="2009254" y="718420"/>
                  <a:pt x="1984543" y="693710"/>
                  <a:pt x="1984543" y="663229"/>
                </a:cubicBezTo>
                <a:cubicBezTo>
                  <a:pt x="1984543" y="632748"/>
                  <a:pt x="2009254" y="608038"/>
                  <a:pt x="2039736" y="608038"/>
                </a:cubicBezTo>
                <a:close/>
                <a:moveTo>
                  <a:pt x="1909437" y="608038"/>
                </a:moveTo>
                <a:cubicBezTo>
                  <a:pt x="1939921" y="608038"/>
                  <a:pt x="1964630" y="632748"/>
                  <a:pt x="1964630" y="663229"/>
                </a:cubicBezTo>
                <a:cubicBezTo>
                  <a:pt x="1964630" y="693710"/>
                  <a:pt x="1939921" y="718420"/>
                  <a:pt x="1909437" y="718420"/>
                </a:cubicBezTo>
                <a:cubicBezTo>
                  <a:pt x="1878955" y="718420"/>
                  <a:pt x="1854244" y="693710"/>
                  <a:pt x="1854244" y="663229"/>
                </a:cubicBezTo>
                <a:cubicBezTo>
                  <a:pt x="1854244" y="632748"/>
                  <a:pt x="1878955" y="608038"/>
                  <a:pt x="1909437" y="608038"/>
                </a:cubicBezTo>
                <a:close/>
                <a:moveTo>
                  <a:pt x="1779142" y="608038"/>
                </a:moveTo>
                <a:cubicBezTo>
                  <a:pt x="1809626" y="608038"/>
                  <a:pt x="1834335" y="632748"/>
                  <a:pt x="1834335" y="663229"/>
                </a:cubicBezTo>
                <a:cubicBezTo>
                  <a:pt x="1834335" y="693710"/>
                  <a:pt x="1809626" y="718420"/>
                  <a:pt x="1779142" y="718420"/>
                </a:cubicBezTo>
                <a:cubicBezTo>
                  <a:pt x="1748663" y="718420"/>
                  <a:pt x="1723950" y="693710"/>
                  <a:pt x="1723950" y="663229"/>
                </a:cubicBezTo>
                <a:cubicBezTo>
                  <a:pt x="1723950" y="632748"/>
                  <a:pt x="1748663" y="608038"/>
                  <a:pt x="1779142" y="608038"/>
                </a:cubicBezTo>
                <a:close/>
                <a:moveTo>
                  <a:pt x="1645508" y="608038"/>
                </a:moveTo>
                <a:cubicBezTo>
                  <a:pt x="1675988" y="608038"/>
                  <a:pt x="1700702" y="632748"/>
                  <a:pt x="1700702" y="663229"/>
                </a:cubicBezTo>
                <a:cubicBezTo>
                  <a:pt x="1700702" y="693710"/>
                  <a:pt x="1675988" y="718420"/>
                  <a:pt x="1645508" y="718420"/>
                </a:cubicBezTo>
                <a:cubicBezTo>
                  <a:pt x="1615024" y="718420"/>
                  <a:pt x="1590311" y="693710"/>
                  <a:pt x="1590311" y="663229"/>
                </a:cubicBezTo>
                <a:cubicBezTo>
                  <a:pt x="1590311" y="632748"/>
                  <a:pt x="1615024" y="608038"/>
                  <a:pt x="1645508" y="608038"/>
                </a:cubicBezTo>
                <a:close/>
                <a:moveTo>
                  <a:pt x="1515217" y="608038"/>
                </a:moveTo>
                <a:cubicBezTo>
                  <a:pt x="1545695" y="608038"/>
                  <a:pt x="1570402" y="632748"/>
                  <a:pt x="1570402" y="663229"/>
                </a:cubicBezTo>
                <a:cubicBezTo>
                  <a:pt x="1570402" y="693710"/>
                  <a:pt x="1545695" y="718420"/>
                  <a:pt x="1515217" y="718420"/>
                </a:cubicBezTo>
                <a:cubicBezTo>
                  <a:pt x="1484732" y="718420"/>
                  <a:pt x="1460020" y="693710"/>
                  <a:pt x="1460020" y="663229"/>
                </a:cubicBezTo>
                <a:cubicBezTo>
                  <a:pt x="1460020" y="632748"/>
                  <a:pt x="1484732" y="608038"/>
                  <a:pt x="1515217" y="608038"/>
                </a:cubicBezTo>
                <a:close/>
                <a:moveTo>
                  <a:pt x="1381573" y="608038"/>
                </a:moveTo>
                <a:cubicBezTo>
                  <a:pt x="1412057" y="608038"/>
                  <a:pt x="1436767" y="632748"/>
                  <a:pt x="1436767" y="663229"/>
                </a:cubicBezTo>
                <a:cubicBezTo>
                  <a:pt x="1436767" y="693710"/>
                  <a:pt x="1412057" y="718420"/>
                  <a:pt x="1381573" y="718420"/>
                </a:cubicBezTo>
                <a:cubicBezTo>
                  <a:pt x="1351097" y="718420"/>
                  <a:pt x="1326384" y="693710"/>
                  <a:pt x="1326384" y="663229"/>
                </a:cubicBezTo>
                <a:cubicBezTo>
                  <a:pt x="1326384" y="632748"/>
                  <a:pt x="1351097" y="608038"/>
                  <a:pt x="1381573" y="608038"/>
                </a:cubicBezTo>
                <a:close/>
                <a:moveTo>
                  <a:pt x="1251282" y="608038"/>
                </a:moveTo>
                <a:cubicBezTo>
                  <a:pt x="1281766" y="608038"/>
                  <a:pt x="1306476" y="632748"/>
                  <a:pt x="1306476" y="663229"/>
                </a:cubicBezTo>
                <a:cubicBezTo>
                  <a:pt x="1306476" y="693710"/>
                  <a:pt x="1281766" y="718420"/>
                  <a:pt x="1251282" y="718420"/>
                </a:cubicBezTo>
                <a:cubicBezTo>
                  <a:pt x="1220801" y="718420"/>
                  <a:pt x="1196089" y="693710"/>
                  <a:pt x="1196089" y="663229"/>
                </a:cubicBezTo>
                <a:cubicBezTo>
                  <a:pt x="1196089" y="632748"/>
                  <a:pt x="1220801" y="608038"/>
                  <a:pt x="1251282" y="608038"/>
                </a:cubicBezTo>
                <a:close/>
                <a:moveTo>
                  <a:pt x="8143386" y="494447"/>
                </a:moveTo>
                <a:cubicBezTo>
                  <a:pt x="8173868" y="494447"/>
                  <a:pt x="8198578" y="519157"/>
                  <a:pt x="8198578" y="549638"/>
                </a:cubicBezTo>
                <a:cubicBezTo>
                  <a:pt x="8198578" y="580119"/>
                  <a:pt x="8173868" y="604829"/>
                  <a:pt x="8143386" y="604829"/>
                </a:cubicBezTo>
                <a:cubicBezTo>
                  <a:pt x="8112904" y="604829"/>
                  <a:pt x="8088194" y="580119"/>
                  <a:pt x="8088194" y="549638"/>
                </a:cubicBezTo>
                <a:cubicBezTo>
                  <a:pt x="8088194" y="519157"/>
                  <a:pt x="8112904" y="494447"/>
                  <a:pt x="8143386" y="494447"/>
                </a:cubicBezTo>
                <a:close/>
                <a:moveTo>
                  <a:pt x="8009753" y="494447"/>
                </a:moveTo>
                <a:cubicBezTo>
                  <a:pt x="8040235" y="494447"/>
                  <a:pt x="8064945" y="519157"/>
                  <a:pt x="8064945" y="549638"/>
                </a:cubicBezTo>
                <a:cubicBezTo>
                  <a:pt x="8064945" y="580119"/>
                  <a:pt x="8040235" y="604829"/>
                  <a:pt x="8009753" y="604829"/>
                </a:cubicBezTo>
                <a:cubicBezTo>
                  <a:pt x="7979271" y="604829"/>
                  <a:pt x="7954561" y="580119"/>
                  <a:pt x="7954561" y="549638"/>
                </a:cubicBezTo>
                <a:cubicBezTo>
                  <a:pt x="7954561" y="519157"/>
                  <a:pt x="7979271" y="494447"/>
                  <a:pt x="8009753" y="494447"/>
                </a:cubicBezTo>
                <a:close/>
                <a:moveTo>
                  <a:pt x="7876118" y="494447"/>
                </a:moveTo>
                <a:cubicBezTo>
                  <a:pt x="7906600" y="494447"/>
                  <a:pt x="7931310" y="519157"/>
                  <a:pt x="7931310" y="549638"/>
                </a:cubicBezTo>
                <a:cubicBezTo>
                  <a:pt x="7931310" y="580119"/>
                  <a:pt x="7906600" y="604829"/>
                  <a:pt x="7876118" y="604829"/>
                </a:cubicBezTo>
                <a:cubicBezTo>
                  <a:pt x="7845636" y="604829"/>
                  <a:pt x="7820926" y="580119"/>
                  <a:pt x="7820926" y="549638"/>
                </a:cubicBezTo>
                <a:cubicBezTo>
                  <a:pt x="7820926" y="519157"/>
                  <a:pt x="7845636" y="494447"/>
                  <a:pt x="7876118" y="494447"/>
                </a:cubicBezTo>
                <a:close/>
                <a:moveTo>
                  <a:pt x="7745824" y="494447"/>
                </a:moveTo>
                <a:cubicBezTo>
                  <a:pt x="7776306" y="494447"/>
                  <a:pt x="7801016" y="519157"/>
                  <a:pt x="7801016" y="549638"/>
                </a:cubicBezTo>
                <a:cubicBezTo>
                  <a:pt x="7801016" y="580119"/>
                  <a:pt x="7776306" y="604829"/>
                  <a:pt x="7745824" y="604829"/>
                </a:cubicBezTo>
                <a:cubicBezTo>
                  <a:pt x="7715342" y="604829"/>
                  <a:pt x="7690632" y="580119"/>
                  <a:pt x="7690632" y="549638"/>
                </a:cubicBezTo>
                <a:cubicBezTo>
                  <a:pt x="7690632" y="519157"/>
                  <a:pt x="7715342" y="494447"/>
                  <a:pt x="7745824" y="494447"/>
                </a:cubicBezTo>
                <a:close/>
                <a:moveTo>
                  <a:pt x="7608850" y="494447"/>
                </a:moveTo>
                <a:cubicBezTo>
                  <a:pt x="7639332" y="494447"/>
                  <a:pt x="7664042" y="519157"/>
                  <a:pt x="7664042" y="549638"/>
                </a:cubicBezTo>
                <a:cubicBezTo>
                  <a:pt x="7664042" y="580119"/>
                  <a:pt x="7639332" y="604829"/>
                  <a:pt x="7608850" y="604829"/>
                </a:cubicBezTo>
                <a:cubicBezTo>
                  <a:pt x="7578368" y="604829"/>
                  <a:pt x="7553658" y="580119"/>
                  <a:pt x="7553658" y="549638"/>
                </a:cubicBezTo>
                <a:cubicBezTo>
                  <a:pt x="7553658" y="519157"/>
                  <a:pt x="7578368" y="494447"/>
                  <a:pt x="7608850" y="494447"/>
                </a:cubicBezTo>
                <a:close/>
                <a:moveTo>
                  <a:pt x="7481895" y="494447"/>
                </a:moveTo>
                <a:cubicBezTo>
                  <a:pt x="7512377" y="494447"/>
                  <a:pt x="7537087" y="519157"/>
                  <a:pt x="7537087" y="549638"/>
                </a:cubicBezTo>
                <a:cubicBezTo>
                  <a:pt x="7537087" y="580119"/>
                  <a:pt x="7512377" y="604829"/>
                  <a:pt x="7481895" y="604829"/>
                </a:cubicBezTo>
                <a:cubicBezTo>
                  <a:pt x="7451413" y="604829"/>
                  <a:pt x="7426703" y="580119"/>
                  <a:pt x="7426703" y="549638"/>
                </a:cubicBezTo>
                <a:cubicBezTo>
                  <a:pt x="7426703" y="519157"/>
                  <a:pt x="7451413" y="494447"/>
                  <a:pt x="7481895" y="494447"/>
                </a:cubicBezTo>
                <a:close/>
                <a:moveTo>
                  <a:pt x="7341580" y="494447"/>
                </a:moveTo>
                <a:cubicBezTo>
                  <a:pt x="7372062" y="494447"/>
                  <a:pt x="7396772" y="519157"/>
                  <a:pt x="7396772" y="549638"/>
                </a:cubicBezTo>
                <a:cubicBezTo>
                  <a:pt x="7396772" y="580119"/>
                  <a:pt x="7372062" y="604829"/>
                  <a:pt x="7341580" y="604829"/>
                </a:cubicBezTo>
                <a:cubicBezTo>
                  <a:pt x="7311098" y="604829"/>
                  <a:pt x="7286388" y="580119"/>
                  <a:pt x="7286388" y="549638"/>
                </a:cubicBezTo>
                <a:cubicBezTo>
                  <a:pt x="7286388" y="519157"/>
                  <a:pt x="7311098" y="494447"/>
                  <a:pt x="7341580" y="494447"/>
                </a:cubicBezTo>
                <a:close/>
                <a:moveTo>
                  <a:pt x="7211286" y="494447"/>
                </a:moveTo>
                <a:cubicBezTo>
                  <a:pt x="7241768" y="494447"/>
                  <a:pt x="7266478" y="519157"/>
                  <a:pt x="7266478" y="549638"/>
                </a:cubicBezTo>
                <a:cubicBezTo>
                  <a:pt x="7266478" y="580119"/>
                  <a:pt x="7241768" y="604829"/>
                  <a:pt x="7211286" y="604829"/>
                </a:cubicBezTo>
                <a:cubicBezTo>
                  <a:pt x="7180804" y="604829"/>
                  <a:pt x="7156094" y="580119"/>
                  <a:pt x="7156094" y="549638"/>
                </a:cubicBezTo>
                <a:cubicBezTo>
                  <a:pt x="7156094" y="519157"/>
                  <a:pt x="7180804" y="494447"/>
                  <a:pt x="7211286" y="494447"/>
                </a:cubicBezTo>
                <a:close/>
                <a:moveTo>
                  <a:pt x="7080994" y="494447"/>
                </a:moveTo>
                <a:cubicBezTo>
                  <a:pt x="7111476" y="494447"/>
                  <a:pt x="7136186" y="519157"/>
                  <a:pt x="7136186" y="549638"/>
                </a:cubicBezTo>
                <a:cubicBezTo>
                  <a:pt x="7136186" y="580119"/>
                  <a:pt x="7111476" y="604829"/>
                  <a:pt x="7080994" y="604829"/>
                </a:cubicBezTo>
                <a:cubicBezTo>
                  <a:pt x="7050512" y="604829"/>
                  <a:pt x="7025802" y="580119"/>
                  <a:pt x="7025802" y="549638"/>
                </a:cubicBezTo>
                <a:cubicBezTo>
                  <a:pt x="7025802" y="519157"/>
                  <a:pt x="7050512" y="494447"/>
                  <a:pt x="7080994" y="494447"/>
                </a:cubicBezTo>
                <a:close/>
                <a:moveTo>
                  <a:pt x="6947358" y="494447"/>
                </a:moveTo>
                <a:cubicBezTo>
                  <a:pt x="6977840" y="494447"/>
                  <a:pt x="7002550" y="519157"/>
                  <a:pt x="7002550" y="549638"/>
                </a:cubicBezTo>
                <a:cubicBezTo>
                  <a:pt x="7002550" y="580119"/>
                  <a:pt x="6977840" y="604829"/>
                  <a:pt x="6947358" y="604829"/>
                </a:cubicBezTo>
                <a:cubicBezTo>
                  <a:pt x="6916876" y="604829"/>
                  <a:pt x="6892166" y="580119"/>
                  <a:pt x="6892166" y="549638"/>
                </a:cubicBezTo>
                <a:cubicBezTo>
                  <a:pt x="6892166" y="519157"/>
                  <a:pt x="6916876" y="494447"/>
                  <a:pt x="6947358" y="494447"/>
                </a:cubicBezTo>
                <a:close/>
                <a:moveTo>
                  <a:pt x="6289207" y="494447"/>
                </a:moveTo>
                <a:cubicBezTo>
                  <a:pt x="6319689" y="494447"/>
                  <a:pt x="6344399" y="519157"/>
                  <a:pt x="6344399" y="549638"/>
                </a:cubicBezTo>
                <a:cubicBezTo>
                  <a:pt x="6344399" y="580119"/>
                  <a:pt x="6319689" y="604829"/>
                  <a:pt x="6289207" y="604829"/>
                </a:cubicBezTo>
                <a:cubicBezTo>
                  <a:pt x="6258725" y="604829"/>
                  <a:pt x="6234015" y="580119"/>
                  <a:pt x="6234015" y="549638"/>
                </a:cubicBezTo>
                <a:cubicBezTo>
                  <a:pt x="6234015" y="519157"/>
                  <a:pt x="6258725" y="494447"/>
                  <a:pt x="6289207" y="494447"/>
                </a:cubicBezTo>
                <a:close/>
                <a:moveTo>
                  <a:pt x="4030786" y="494447"/>
                </a:moveTo>
                <a:cubicBezTo>
                  <a:pt x="4061268" y="494447"/>
                  <a:pt x="4085978" y="519157"/>
                  <a:pt x="4085978" y="549638"/>
                </a:cubicBezTo>
                <a:cubicBezTo>
                  <a:pt x="4085978" y="580119"/>
                  <a:pt x="4061268" y="604829"/>
                  <a:pt x="4030786" y="604829"/>
                </a:cubicBezTo>
                <a:cubicBezTo>
                  <a:pt x="4000304" y="604829"/>
                  <a:pt x="3975594" y="580119"/>
                  <a:pt x="3975594" y="549638"/>
                </a:cubicBezTo>
                <a:cubicBezTo>
                  <a:pt x="3975594" y="519157"/>
                  <a:pt x="4000304" y="494447"/>
                  <a:pt x="4030786" y="494447"/>
                </a:cubicBezTo>
                <a:close/>
                <a:moveTo>
                  <a:pt x="3897148" y="494447"/>
                </a:moveTo>
                <a:cubicBezTo>
                  <a:pt x="3927630" y="494447"/>
                  <a:pt x="3952340" y="519157"/>
                  <a:pt x="3952340" y="549638"/>
                </a:cubicBezTo>
                <a:cubicBezTo>
                  <a:pt x="3952340" y="580119"/>
                  <a:pt x="3927630" y="604829"/>
                  <a:pt x="3897148" y="604829"/>
                </a:cubicBezTo>
                <a:cubicBezTo>
                  <a:pt x="3866666" y="604829"/>
                  <a:pt x="3841956" y="580119"/>
                  <a:pt x="3841956" y="549638"/>
                </a:cubicBezTo>
                <a:cubicBezTo>
                  <a:pt x="3841956" y="519157"/>
                  <a:pt x="3866666" y="494447"/>
                  <a:pt x="3897148" y="494447"/>
                </a:cubicBezTo>
                <a:close/>
                <a:moveTo>
                  <a:pt x="3763514" y="494447"/>
                </a:moveTo>
                <a:cubicBezTo>
                  <a:pt x="3793996" y="494447"/>
                  <a:pt x="3818706" y="519157"/>
                  <a:pt x="3818706" y="549638"/>
                </a:cubicBezTo>
                <a:cubicBezTo>
                  <a:pt x="3818706" y="580119"/>
                  <a:pt x="3793996" y="604829"/>
                  <a:pt x="3763514" y="604829"/>
                </a:cubicBezTo>
                <a:cubicBezTo>
                  <a:pt x="3733032" y="604829"/>
                  <a:pt x="3708322" y="580119"/>
                  <a:pt x="3708322" y="549638"/>
                </a:cubicBezTo>
                <a:cubicBezTo>
                  <a:pt x="3708322" y="519157"/>
                  <a:pt x="3733032" y="494447"/>
                  <a:pt x="3763514" y="494447"/>
                </a:cubicBezTo>
                <a:close/>
                <a:moveTo>
                  <a:pt x="3633221" y="494447"/>
                </a:moveTo>
                <a:cubicBezTo>
                  <a:pt x="3663703" y="494447"/>
                  <a:pt x="3688413" y="519157"/>
                  <a:pt x="3688413" y="549638"/>
                </a:cubicBezTo>
                <a:cubicBezTo>
                  <a:pt x="3688413" y="580119"/>
                  <a:pt x="3663703" y="604829"/>
                  <a:pt x="3633221" y="604829"/>
                </a:cubicBezTo>
                <a:cubicBezTo>
                  <a:pt x="3602739" y="604829"/>
                  <a:pt x="3578029" y="580119"/>
                  <a:pt x="3578029" y="549638"/>
                </a:cubicBezTo>
                <a:cubicBezTo>
                  <a:pt x="3578029" y="519157"/>
                  <a:pt x="3602739" y="494447"/>
                  <a:pt x="3633221" y="494447"/>
                </a:cubicBezTo>
                <a:close/>
                <a:moveTo>
                  <a:pt x="3499589" y="494447"/>
                </a:moveTo>
                <a:cubicBezTo>
                  <a:pt x="3530071" y="494447"/>
                  <a:pt x="3554781" y="519157"/>
                  <a:pt x="3554781" y="549638"/>
                </a:cubicBezTo>
                <a:cubicBezTo>
                  <a:pt x="3554781" y="580119"/>
                  <a:pt x="3530071" y="604829"/>
                  <a:pt x="3499589" y="604829"/>
                </a:cubicBezTo>
                <a:cubicBezTo>
                  <a:pt x="3469107" y="604829"/>
                  <a:pt x="3444397" y="580119"/>
                  <a:pt x="3444397" y="549638"/>
                </a:cubicBezTo>
                <a:cubicBezTo>
                  <a:pt x="3444397" y="519157"/>
                  <a:pt x="3469107" y="494447"/>
                  <a:pt x="3499589" y="494447"/>
                </a:cubicBezTo>
                <a:close/>
                <a:moveTo>
                  <a:pt x="3369292" y="494447"/>
                </a:moveTo>
                <a:cubicBezTo>
                  <a:pt x="3399774" y="494447"/>
                  <a:pt x="3424484" y="519157"/>
                  <a:pt x="3424484" y="549638"/>
                </a:cubicBezTo>
                <a:cubicBezTo>
                  <a:pt x="3424484" y="580119"/>
                  <a:pt x="3399774" y="604829"/>
                  <a:pt x="3369292" y="604829"/>
                </a:cubicBezTo>
                <a:cubicBezTo>
                  <a:pt x="3338810" y="604829"/>
                  <a:pt x="3314100" y="580119"/>
                  <a:pt x="3314100" y="549638"/>
                </a:cubicBezTo>
                <a:cubicBezTo>
                  <a:pt x="3314100" y="519157"/>
                  <a:pt x="3338810" y="494447"/>
                  <a:pt x="3369292" y="494447"/>
                </a:cubicBezTo>
                <a:close/>
                <a:moveTo>
                  <a:pt x="3235657" y="494447"/>
                </a:moveTo>
                <a:cubicBezTo>
                  <a:pt x="3266139" y="494447"/>
                  <a:pt x="3290849" y="519157"/>
                  <a:pt x="3290849" y="549638"/>
                </a:cubicBezTo>
                <a:cubicBezTo>
                  <a:pt x="3290849" y="580119"/>
                  <a:pt x="3266139" y="604829"/>
                  <a:pt x="3235657" y="604829"/>
                </a:cubicBezTo>
                <a:cubicBezTo>
                  <a:pt x="3205175" y="604829"/>
                  <a:pt x="3180465" y="580119"/>
                  <a:pt x="3180465" y="549638"/>
                </a:cubicBezTo>
                <a:cubicBezTo>
                  <a:pt x="3180465" y="519157"/>
                  <a:pt x="3205175" y="494447"/>
                  <a:pt x="3235657" y="494447"/>
                </a:cubicBezTo>
                <a:close/>
                <a:moveTo>
                  <a:pt x="2437297" y="494447"/>
                </a:moveTo>
                <a:cubicBezTo>
                  <a:pt x="2467779" y="494447"/>
                  <a:pt x="2492487" y="519157"/>
                  <a:pt x="2492487" y="549638"/>
                </a:cubicBezTo>
                <a:cubicBezTo>
                  <a:pt x="2492487" y="580119"/>
                  <a:pt x="2467779" y="604829"/>
                  <a:pt x="2437297" y="604829"/>
                </a:cubicBezTo>
                <a:cubicBezTo>
                  <a:pt x="2406818" y="604829"/>
                  <a:pt x="2382108" y="580119"/>
                  <a:pt x="2382108" y="549638"/>
                </a:cubicBezTo>
                <a:cubicBezTo>
                  <a:pt x="2382108" y="519157"/>
                  <a:pt x="2406818" y="494447"/>
                  <a:pt x="2437297" y="494447"/>
                </a:cubicBezTo>
                <a:close/>
                <a:moveTo>
                  <a:pt x="2303664" y="494447"/>
                </a:moveTo>
                <a:cubicBezTo>
                  <a:pt x="2334145" y="494447"/>
                  <a:pt x="2358856" y="519157"/>
                  <a:pt x="2358856" y="549638"/>
                </a:cubicBezTo>
                <a:cubicBezTo>
                  <a:pt x="2358856" y="580119"/>
                  <a:pt x="2334145" y="604829"/>
                  <a:pt x="2303664" y="604829"/>
                </a:cubicBezTo>
                <a:cubicBezTo>
                  <a:pt x="2273182" y="604829"/>
                  <a:pt x="2248473" y="580119"/>
                  <a:pt x="2248473" y="549638"/>
                </a:cubicBezTo>
                <a:cubicBezTo>
                  <a:pt x="2248473" y="519157"/>
                  <a:pt x="2273182" y="494447"/>
                  <a:pt x="2303664" y="494447"/>
                </a:cubicBezTo>
                <a:close/>
                <a:moveTo>
                  <a:pt x="2173372" y="494447"/>
                </a:moveTo>
                <a:cubicBezTo>
                  <a:pt x="2203854" y="494447"/>
                  <a:pt x="2228565" y="519157"/>
                  <a:pt x="2228565" y="549638"/>
                </a:cubicBezTo>
                <a:cubicBezTo>
                  <a:pt x="2228565" y="580119"/>
                  <a:pt x="2203854" y="604829"/>
                  <a:pt x="2173372" y="604829"/>
                </a:cubicBezTo>
                <a:cubicBezTo>
                  <a:pt x="2142889" y="604829"/>
                  <a:pt x="2118180" y="580119"/>
                  <a:pt x="2118180" y="549638"/>
                </a:cubicBezTo>
                <a:cubicBezTo>
                  <a:pt x="2118180" y="519157"/>
                  <a:pt x="2142889" y="494447"/>
                  <a:pt x="2173372" y="494447"/>
                </a:cubicBezTo>
                <a:close/>
                <a:moveTo>
                  <a:pt x="2039736" y="494447"/>
                </a:moveTo>
                <a:cubicBezTo>
                  <a:pt x="2070218" y="494447"/>
                  <a:pt x="2094930" y="519157"/>
                  <a:pt x="2094930" y="549638"/>
                </a:cubicBezTo>
                <a:cubicBezTo>
                  <a:pt x="2094930" y="580119"/>
                  <a:pt x="2070218" y="604829"/>
                  <a:pt x="2039736" y="604829"/>
                </a:cubicBezTo>
                <a:cubicBezTo>
                  <a:pt x="2009254" y="604829"/>
                  <a:pt x="1984543" y="580119"/>
                  <a:pt x="1984543" y="549638"/>
                </a:cubicBezTo>
                <a:cubicBezTo>
                  <a:pt x="1984543" y="519157"/>
                  <a:pt x="2009254" y="494447"/>
                  <a:pt x="2039736" y="494447"/>
                </a:cubicBezTo>
                <a:close/>
                <a:moveTo>
                  <a:pt x="1909437" y="494447"/>
                </a:moveTo>
                <a:cubicBezTo>
                  <a:pt x="1939921" y="494447"/>
                  <a:pt x="1964630" y="519157"/>
                  <a:pt x="1964630" y="549638"/>
                </a:cubicBezTo>
                <a:cubicBezTo>
                  <a:pt x="1964630" y="580119"/>
                  <a:pt x="1939921" y="604829"/>
                  <a:pt x="1909437" y="604829"/>
                </a:cubicBezTo>
                <a:cubicBezTo>
                  <a:pt x="1878955" y="604829"/>
                  <a:pt x="1854244" y="580119"/>
                  <a:pt x="1854244" y="549638"/>
                </a:cubicBezTo>
                <a:cubicBezTo>
                  <a:pt x="1854244" y="519157"/>
                  <a:pt x="1878955" y="494447"/>
                  <a:pt x="1909437" y="494447"/>
                </a:cubicBezTo>
                <a:close/>
                <a:moveTo>
                  <a:pt x="1779142" y="494447"/>
                </a:moveTo>
                <a:cubicBezTo>
                  <a:pt x="1809626" y="494447"/>
                  <a:pt x="1834335" y="519157"/>
                  <a:pt x="1834335" y="549638"/>
                </a:cubicBezTo>
                <a:cubicBezTo>
                  <a:pt x="1834335" y="580119"/>
                  <a:pt x="1809626" y="604829"/>
                  <a:pt x="1779142" y="604829"/>
                </a:cubicBezTo>
                <a:cubicBezTo>
                  <a:pt x="1748663" y="604829"/>
                  <a:pt x="1723950" y="580119"/>
                  <a:pt x="1723950" y="549638"/>
                </a:cubicBezTo>
                <a:cubicBezTo>
                  <a:pt x="1723950" y="519157"/>
                  <a:pt x="1748663" y="494447"/>
                  <a:pt x="1779142" y="494447"/>
                </a:cubicBezTo>
                <a:close/>
                <a:moveTo>
                  <a:pt x="1645508" y="494447"/>
                </a:moveTo>
                <a:cubicBezTo>
                  <a:pt x="1675988" y="494447"/>
                  <a:pt x="1700702" y="519157"/>
                  <a:pt x="1700702" y="549638"/>
                </a:cubicBezTo>
                <a:cubicBezTo>
                  <a:pt x="1700702" y="580119"/>
                  <a:pt x="1675988" y="604829"/>
                  <a:pt x="1645508" y="604829"/>
                </a:cubicBezTo>
                <a:cubicBezTo>
                  <a:pt x="1615024" y="604829"/>
                  <a:pt x="1590311" y="580119"/>
                  <a:pt x="1590311" y="549638"/>
                </a:cubicBezTo>
                <a:cubicBezTo>
                  <a:pt x="1590311" y="519157"/>
                  <a:pt x="1615024" y="494447"/>
                  <a:pt x="1645508" y="494447"/>
                </a:cubicBezTo>
                <a:close/>
                <a:moveTo>
                  <a:pt x="1515217" y="494447"/>
                </a:moveTo>
                <a:cubicBezTo>
                  <a:pt x="1545695" y="494447"/>
                  <a:pt x="1570402" y="519157"/>
                  <a:pt x="1570402" y="549638"/>
                </a:cubicBezTo>
                <a:cubicBezTo>
                  <a:pt x="1570402" y="580119"/>
                  <a:pt x="1545695" y="604829"/>
                  <a:pt x="1515217" y="604829"/>
                </a:cubicBezTo>
                <a:cubicBezTo>
                  <a:pt x="1484732" y="604829"/>
                  <a:pt x="1460020" y="580119"/>
                  <a:pt x="1460020" y="549638"/>
                </a:cubicBezTo>
                <a:cubicBezTo>
                  <a:pt x="1460020" y="519157"/>
                  <a:pt x="1484732" y="494447"/>
                  <a:pt x="1515217" y="494447"/>
                </a:cubicBezTo>
                <a:close/>
                <a:moveTo>
                  <a:pt x="1381573" y="494447"/>
                </a:moveTo>
                <a:cubicBezTo>
                  <a:pt x="1412057" y="494447"/>
                  <a:pt x="1436767" y="519157"/>
                  <a:pt x="1436767" y="549638"/>
                </a:cubicBezTo>
                <a:cubicBezTo>
                  <a:pt x="1436767" y="580119"/>
                  <a:pt x="1412057" y="604829"/>
                  <a:pt x="1381573" y="604829"/>
                </a:cubicBezTo>
                <a:cubicBezTo>
                  <a:pt x="1351097" y="604829"/>
                  <a:pt x="1326384" y="580119"/>
                  <a:pt x="1326384" y="549638"/>
                </a:cubicBezTo>
                <a:cubicBezTo>
                  <a:pt x="1326384" y="519157"/>
                  <a:pt x="1351097" y="494447"/>
                  <a:pt x="1381573" y="494447"/>
                </a:cubicBezTo>
                <a:close/>
                <a:moveTo>
                  <a:pt x="1251282" y="494447"/>
                </a:moveTo>
                <a:cubicBezTo>
                  <a:pt x="1281766" y="494447"/>
                  <a:pt x="1306476" y="519157"/>
                  <a:pt x="1306476" y="549638"/>
                </a:cubicBezTo>
                <a:cubicBezTo>
                  <a:pt x="1306476" y="580119"/>
                  <a:pt x="1281766" y="604829"/>
                  <a:pt x="1251282" y="604829"/>
                </a:cubicBezTo>
                <a:cubicBezTo>
                  <a:pt x="1220801" y="604829"/>
                  <a:pt x="1196089" y="580119"/>
                  <a:pt x="1196089" y="549638"/>
                </a:cubicBezTo>
                <a:cubicBezTo>
                  <a:pt x="1196089" y="519157"/>
                  <a:pt x="1220801" y="494447"/>
                  <a:pt x="1251282" y="494447"/>
                </a:cubicBezTo>
                <a:close/>
                <a:moveTo>
                  <a:pt x="8801538" y="364154"/>
                </a:moveTo>
                <a:cubicBezTo>
                  <a:pt x="8832020" y="364154"/>
                  <a:pt x="8856730" y="388864"/>
                  <a:pt x="8856730" y="419345"/>
                </a:cubicBezTo>
                <a:cubicBezTo>
                  <a:pt x="8856730" y="449826"/>
                  <a:pt x="8832020" y="474536"/>
                  <a:pt x="8801538" y="474536"/>
                </a:cubicBezTo>
                <a:cubicBezTo>
                  <a:pt x="8771056" y="474536"/>
                  <a:pt x="8746346" y="449826"/>
                  <a:pt x="8746346" y="419345"/>
                </a:cubicBezTo>
                <a:cubicBezTo>
                  <a:pt x="8746346" y="388864"/>
                  <a:pt x="8771056" y="364154"/>
                  <a:pt x="8801538" y="364154"/>
                </a:cubicBezTo>
                <a:close/>
                <a:moveTo>
                  <a:pt x="8671244" y="364154"/>
                </a:moveTo>
                <a:cubicBezTo>
                  <a:pt x="8701726" y="364154"/>
                  <a:pt x="8726436" y="388864"/>
                  <a:pt x="8726436" y="419345"/>
                </a:cubicBezTo>
                <a:cubicBezTo>
                  <a:pt x="8726436" y="449826"/>
                  <a:pt x="8701726" y="474536"/>
                  <a:pt x="8671244" y="474536"/>
                </a:cubicBezTo>
                <a:cubicBezTo>
                  <a:pt x="8640762" y="474536"/>
                  <a:pt x="8616052" y="449826"/>
                  <a:pt x="8616052" y="419345"/>
                </a:cubicBezTo>
                <a:cubicBezTo>
                  <a:pt x="8616052" y="388864"/>
                  <a:pt x="8640762" y="364154"/>
                  <a:pt x="8671244" y="364154"/>
                </a:cubicBezTo>
                <a:close/>
                <a:moveTo>
                  <a:pt x="8537609" y="364154"/>
                </a:moveTo>
                <a:cubicBezTo>
                  <a:pt x="8568091" y="364154"/>
                  <a:pt x="8592801" y="388864"/>
                  <a:pt x="8592801" y="419345"/>
                </a:cubicBezTo>
                <a:cubicBezTo>
                  <a:pt x="8592801" y="449826"/>
                  <a:pt x="8568091" y="474536"/>
                  <a:pt x="8537609" y="474536"/>
                </a:cubicBezTo>
                <a:cubicBezTo>
                  <a:pt x="8507127" y="474536"/>
                  <a:pt x="8482417" y="449826"/>
                  <a:pt x="8482417" y="419345"/>
                </a:cubicBezTo>
                <a:cubicBezTo>
                  <a:pt x="8482417" y="388864"/>
                  <a:pt x="8507127" y="364154"/>
                  <a:pt x="8537609" y="364154"/>
                </a:cubicBezTo>
                <a:close/>
                <a:moveTo>
                  <a:pt x="7745824" y="364154"/>
                </a:moveTo>
                <a:cubicBezTo>
                  <a:pt x="7776306" y="364154"/>
                  <a:pt x="7801016" y="388864"/>
                  <a:pt x="7801016" y="419345"/>
                </a:cubicBezTo>
                <a:cubicBezTo>
                  <a:pt x="7801016" y="449826"/>
                  <a:pt x="7776306" y="474536"/>
                  <a:pt x="7745824" y="474536"/>
                </a:cubicBezTo>
                <a:cubicBezTo>
                  <a:pt x="7715342" y="474536"/>
                  <a:pt x="7690632" y="449826"/>
                  <a:pt x="7690632" y="419345"/>
                </a:cubicBezTo>
                <a:cubicBezTo>
                  <a:pt x="7690632" y="388864"/>
                  <a:pt x="7715342" y="364154"/>
                  <a:pt x="7745824" y="364154"/>
                </a:cubicBezTo>
                <a:close/>
                <a:moveTo>
                  <a:pt x="7608850" y="364154"/>
                </a:moveTo>
                <a:cubicBezTo>
                  <a:pt x="7639332" y="364154"/>
                  <a:pt x="7664042" y="388864"/>
                  <a:pt x="7664042" y="419345"/>
                </a:cubicBezTo>
                <a:cubicBezTo>
                  <a:pt x="7664042" y="449826"/>
                  <a:pt x="7639332" y="474536"/>
                  <a:pt x="7608850" y="474536"/>
                </a:cubicBezTo>
                <a:cubicBezTo>
                  <a:pt x="7578368" y="474536"/>
                  <a:pt x="7553658" y="449826"/>
                  <a:pt x="7553658" y="419345"/>
                </a:cubicBezTo>
                <a:cubicBezTo>
                  <a:pt x="7553658" y="388864"/>
                  <a:pt x="7578368" y="364154"/>
                  <a:pt x="7608850" y="364154"/>
                </a:cubicBezTo>
                <a:close/>
                <a:moveTo>
                  <a:pt x="7481895" y="364154"/>
                </a:moveTo>
                <a:cubicBezTo>
                  <a:pt x="7512377" y="364154"/>
                  <a:pt x="7537087" y="388864"/>
                  <a:pt x="7537087" y="419345"/>
                </a:cubicBezTo>
                <a:cubicBezTo>
                  <a:pt x="7537087" y="449826"/>
                  <a:pt x="7512377" y="474536"/>
                  <a:pt x="7481895" y="474536"/>
                </a:cubicBezTo>
                <a:cubicBezTo>
                  <a:pt x="7451413" y="474536"/>
                  <a:pt x="7426703" y="449826"/>
                  <a:pt x="7426703" y="419345"/>
                </a:cubicBezTo>
                <a:cubicBezTo>
                  <a:pt x="7426703" y="388864"/>
                  <a:pt x="7451413" y="364154"/>
                  <a:pt x="7481895" y="364154"/>
                </a:cubicBezTo>
                <a:close/>
                <a:moveTo>
                  <a:pt x="7341580" y="364154"/>
                </a:moveTo>
                <a:cubicBezTo>
                  <a:pt x="7372062" y="364154"/>
                  <a:pt x="7396772" y="388864"/>
                  <a:pt x="7396772" y="419345"/>
                </a:cubicBezTo>
                <a:cubicBezTo>
                  <a:pt x="7396772" y="449826"/>
                  <a:pt x="7372062" y="474536"/>
                  <a:pt x="7341580" y="474536"/>
                </a:cubicBezTo>
                <a:cubicBezTo>
                  <a:pt x="7311098" y="474536"/>
                  <a:pt x="7286388" y="449826"/>
                  <a:pt x="7286388" y="419345"/>
                </a:cubicBezTo>
                <a:cubicBezTo>
                  <a:pt x="7286388" y="388864"/>
                  <a:pt x="7311098" y="364154"/>
                  <a:pt x="7341580" y="364154"/>
                </a:cubicBezTo>
                <a:close/>
                <a:moveTo>
                  <a:pt x="6553137" y="364154"/>
                </a:moveTo>
                <a:cubicBezTo>
                  <a:pt x="6583619" y="364154"/>
                  <a:pt x="6608329" y="388864"/>
                  <a:pt x="6608329" y="419345"/>
                </a:cubicBezTo>
                <a:cubicBezTo>
                  <a:pt x="6608329" y="449826"/>
                  <a:pt x="6583619" y="474536"/>
                  <a:pt x="6553137" y="474536"/>
                </a:cubicBezTo>
                <a:cubicBezTo>
                  <a:pt x="6522655" y="474536"/>
                  <a:pt x="6497945" y="449826"/>
                  <a:pt x="6497945" y="419345"/>
                </a:cubicBezTo>
                <a:cubicBezTo>
                  <a:pt x="6497945" y="388864"/>
                  <a:pt x="6522655" y="364154"/>
                  <a:pt x="6553137" y="364154"/>
                </a:cubicBezTo>
                <a:close/>
                <a:moveTo>
                  <a:pt x="6419503" y="364154"/>
                </a:moveTo>
                <a:cubicBezTo>
                  <a:pt x="6449985" y="364154"/>
                  <a:pt x="6474695" y="388864"/>
                  <a:pt x="6474695" y="419345"/>
                </a:cubicBezTo>
                <a:cubicBezTo>
                  <a:pt x="6474695" y="449826"/>
                  <a:pt x="6449985" y="474536"/>
                  <a:pt x="6419503" y="474536"/>
                </a:cubicBezTo>
                <a:cubicBezTo>
                  <a:pt x="6389021" y="474536"/>
                  <a:pt x="6364311" y="449826"/>
                  <a:pt x="6364311" y="419345"/>
                </a:cubicBezTo>
                <a:cubicBezTo>
                  <a:pt x="6364311" y="388864"/>
                  <a:pt x="6389021" y="364154"/>
                  <a:pt x="6419503" y="364154"/>
                </a:cubicBezTo>
                <a:close/>
                <a:moveTo>
                  <a:pt x="4030786" y="364154"/>
                </a:moveTo>
                <a:cubicBezTo>
                  <a:pt x="4061268" y="364154"/>
                  <a:pt x="4085978" y="388864"/>
                  <a:pt x="4085978" y="419345"/>
                </a:cubicBezTo>
                <a:cubicBezTo>
                  <a:pt x="4085978" y="449826"/>
                  <a:pt x="4061268" y="474536"/>
                  <a:pt x="4030786" y="474536"/>
                </a:cubicBezTo>
                <a:cubicBezTo>
                  <a:pt x="4000304" y="474536"/>
                  <a:pt x="3975594" y="449826"/>
                  <a:pt x="3975594" y="419345"/>
                </a:cubicBezTo>
                <a:cubicBezTo>
                  <a:pt x="3975594" y="388864"/>
                  <a:pt x="4000304" y="364154"/>
                  <a:pt x="4030786" y="364154"/>
                </a:cubicBezTo>
                <a:close/>
                <a:moveTo>
                  <a:pt x="3897148" y="364154"/>
                </a:moveTo>
                <a:cubicBezTo>
                  <a:pt x="3927630" y="364154"/>
                  <a:pt x="3952340" y="388864"/>
                  <a:pt x="3952340" y="419345"/>
                </a:cubicBezTo>
                <a:cubicBezTo>
                  <a:pt x="3952340" y="449826"/>
                  <a:pt x="3927630" y="474536"/>
                  <a:pt x="3897148" y="474536"/>
                </a:cubicBezTo>
                <a:cubicBezTo>
                  <a:pt x="3866666" y="474536"/>
                  <a:pt x="3841956" y="449826"/>
                  <a:pt x="3841956" y="419345"/>
                </a:cubicBezTo>
                <a:cubicBezTo>
                  <a:pt x="3841956" y="388864"/>
                  <a:pt x="3866666" y="364154"/>
                  <a:pt x="3897148" y="364154"/>
                </a:cubicBezTo>
                <a:close/>
                <a:moveTo>
                  <a:pt x="3763514" y="364154"/>
                </a:moveTo>
                <a:cubicBezTo>
                  <a:pt x="3793996" y="364154"/>
                  <a:pt x="3818706" y="388864"/>
                  <a:pt x="3818706" y="419345"/>
                </a:cubicBezTo>
                <a:cubicBezTo>
                  <a:pt x="3818706" y="449826"/>
                  <a:pt x="3793996" y="474536"/>
                  <a:pt x="3763514" y="474536"/>
                </a:cubicBezTo>
                <a:cubicBezTo>
                  <a:pt x="3733032" y="474536"/>
                  <a:pt x="3708322" y="449826"/>
                  <a:pt x="3708322" y="419345"/>
                </a:cubicBezTo>
                <a:cubicBezTo>
                  <a:pt x="3708322" y="388864"/>
                  <a:pt x="3733032" y="364154"/>
                  <a:pt x="3763514" y="364154"/>
                </a:cubicBezTo>
                <a:close/>
                <a:moveTo>
                  <a:pt x="3633221" y="364154"/>
                </a:moveTo>
                <a:cubicBezTo>
                  <a:pt x="3663703" y="364154"/>
                  <a:pt x="3688413" y="388864"/>
                  <a:pt x="3688413" y="419345"/>
                </a:cubicBezTo>
                <a:cubicBezTo>
                  <a:pt x="3688413" y="449826"/>
                  <a:pt x="3663703" y="474536"/>
                  <a:pt x="3633221" y="474536"/>
                </a:cubicBezTo>
                <a:cubicBezTo>
                  <a:pt x="3602739" y="474536"/>
                  <a:pt x="3578029" y="449826"/>
                  <a:pt x="3578029" y="419345"/>
                </a:cubicBezTo>
                <a:cubicBezTo>
                  <a:pt x="3578029" y="388864"/>
                  <a:pt x="3602739" y="364154"/>
                  <a:pt x="3633221" y="364154"/>
                </a:cubicBezTo>
                <a:close/>
                <a:moveTo>
                  <a:pt x="3499589" y="364154"/>
                </a:moveTo>
                <a:cubicBezTo>
                  <a:pt x="3530071" y="364154"/>
                  <a:pt x="3554781" y="388864"/>
                  <a:pt x="3554781" y="419345"/>
                </a:cubicBezTo>
                <a:cubicBezTo>
                  <a:pt x="3554781" y="449826"/>
                  <a:pt x="3530071" y="474536"/>
                  <a:pt x="3499589" y="474536"/>
                </a:cubicBezTo>
                <a:cubicBezTo>
                  <a:pt x="3469107" y="474536"/>
                  <a:pt x="3444397" y="449826"/>
                  <a:pt x="3444397" y="419345"/>
                </a:cubicBezTo>
                <a:cubicBezTo>
                  <a:pt x="3444397" y="388864"/>
                  <a:pt x="3469107" y="364154"/>
                  <a:pt x="3499589" y="364154"/>
                </a:cubicBezTo>
                <a:close/>
                <a:moveTo>
                  <a:pt x="3369292" y="364154"/>
                </a:moveTo>
                <a:cubicBezTo>
                  <a:pt x="3399774" y="364154"/>
                  <a:pt x="3424484" y="388864"/>
                  <a:pt x="3424484" y="419345"/>
                </a:cubicBezTo>
                <a:cubicBezTo>
                  <a:pt x="3424484" y="449826"/>
                  <a:pt x="3399774" y="474536"/>
                  <a:pt x="3369292" y="474536"/>
                </a:cubicBezTo>
                <a:cubicBezTo>
                  <a:pt x="3338810" y="474536"/>
                  <a:pt x="3314100" y="449826"/>
                  <a:pt x="3314100" y="419345"/>
                </a:cubicBezTo>
                <a:cubicBezTo>
                  <a:pt x="3314100" y="388864"/>
                  <a:pt x="3338810" y="364154"/>
                  <a:pt x="3369292" y="364154"/>
                </a:cubicBezTo>
                <a:close/>
                <a:moveTo>
                  <a:pt x="3235657" y="364154"/>
                </a:moveTo>
                <a:cubicBezTo>
                  <a:pt x="3266139" y="364154"/>
                  <a:pt x="3290849" y="388864"/>
                  <a:pt x="3290849" y="419345"/>
                </a:cubicBezTo>
                <a:cubicBezTo>
                  <a:pt x="3290849" y="449826"/>
                  <a:pt x="3266139" y="474536"/>
                  <a:pt x="3235657" y="474536"/>
                </a:cubicBezTo>
                <a:cubicBezTo>
                  <a:pt x="3205175" y="474536"/>
                  <a:pt x="3180465" y="449826"/>
                  <a:pt x="3180465" y="419345"/>
                </a:cubicBezTo>
                <a:cubicBezTo>
                  <a:pt x="3180465" y="388864"/>
                  <a:pt x="3205175" y="364154"/>
                  <a:pt x="3235657" y="364154"/>
                </a:cubicBezTo>
                <a:close/>
                <a:moveTo>
                  <a:pt x="3098681" y="364154"/>
                </a:moveTo>
                <a:cubicBezTo>
                  <a:pt x="3129163" y="364154"/>
                  <a:pt x="3153873" y="388864"/>
                  <a:pt x="3153873" y="419345"/>
                </a:cubicBezTo>
                <a:cubicBezTo>
                  <a:pt x="3153873" y="449826"/>
                  <a:pt x="3129163" y="474536"/>
                  <a:pt x="3098681" y="474536"/>
                </a:cubicBezTo>
                <a:cubicBezTo>
                  <a:pt x="3068199" y="474536"/>
                  <a:pt x="3043489" y="449826"/>
                  <a:pt x="3043489" y="419345"/>
                </a:cubicBezTo>
                <a:cubicBezTo>
                  <a:pt x="3043489" y="388864"/>
                  <a:pt x="3068199" y="364154"/>
                  <a:pt x="3098681" y="364154"/>
                </a:cubicBezTo>
                <a:close/>
                <a:moveTo>
                  <a:pt x="2971729" y="364154"/>
                </a:moveTo>
                <a:cubicBezTo>
                  <a:pt x="3002211" y="364154"/>
                  <a:pt x="3026921" y="388864"/>
                  <a:pt x="3026921" y="419345"/>
                </a:cubicBezTo>
                <a:cubicBezTo>
                  <a:pt x="3026921" y="449826"/>
                  <a:pt x="3002211" y="474536"/>
                  <a:pt x="2971729" y="474536"/>
                </a:cubicBezTo>
                <a:cubicBezTo>
                  <a:pt x="2941247" y="474536"/>
                  <a:pt x="2916537" y="449826"/>
                  <a:pt x="2916537" y="419345"/>
                </a:cubicBezTo>
                <a:cubicBezTo>
                  <a:pt x="2916537" y="388864"/>
                  <a:pt x="2941247" y="364154"/>
                  <a:pt x="2971729" y="364154"/>
                </a:cubicBezTo>
                <a:close/>
                <a:moveTo>
                  <a:pt x="2834862" y="364154"/>
                </a:moveTo>
                <a:cubicBezTo>
                  <a:pt x="2865342" y="364154"/>
                  <a:pt x="2890052" y="388864"/>
                  <a:pt x="2890052" y="419345"/>
                </a:cubicBezTo>
                <a:cubicBezTo>
                  <a:pt x="2890052" y="449826"/>
                  <a:pt x="2865342" y="474536"/>
                  <a:pt x="2834862" y="474536"/>
                </a:cubicBezTo>
                <a:cubicBezTo>
                  <a:pt x="2804379" y="474536"/>
                  <a:pt x="2779671" y="449826"/>
                  <a:pt x="2779671" y="419345"/>
                </a:cubicBezTo>
                <a:cubicBezTo>
                  <a:pt x="2779671" y="388864"/>
                  <a:pt x="2804379" y="364154"/>
                  <a:pt x="2834862" y="364154"/>
                </a:cubicBezTo>
                <a:close/>
                <a:moveTo>
                  <a:pt x="2437297" y="364154"/>
                </a:moveTo>
                <a:cubicBezTo>
                  <a:pt x="2467781" y="364154"/>
                  <a:pt x="2492487" y="388864"/>
                  <a:pt x="2492487" y="419345"/>
                </a:cubicBezTo>
                <a:cubicBezTo>
                  <a:pt x="2492487" y="449826"/>
                  <a:pt x="2467781" y="474536"/>
                  <a:pt x="2437297" y="474536"/>
                </a:cubicBezTo>
                <a:cubicBezTo>
                  <a:pt x="2406818" y="474536"/>
                  <a:pt x="2382108" y="449826"/>
                  <a:pt x="2382108" y="419345"/>
                </a:cubicBezTo>
                <a:cubicBezTo>
                  <a:pt x="2382108" y="388864"/>
                  <a:pt x="2406818" y="364154"/>
                  <a:pt x="2437297" y="364154"/>
                </a:cubicBezTo>
                <a:close/>
                <a:moveTo>
                  <a:pt x="2303664" y="364154"/>
                </a:moveTo>
                <a:cubicBezTo>
                  <a:pt x="2334146" y="364154"/>
                  <a:pt x="2358856" y="388864"/>
                  <a:pt x="2358856" y="419345"/>
                </a:cubicBezTo>
                <a:cubicBezTo>
                  <a:pt x="2358856" y="449826"/>
                  <a:pt x="2334146" y="474536"/>
                  <a:pt x="2303664" y="474536"/>
                </a:cubicBezTo>
                <a:cubicBezTo>
                  <a:pt x="2273184" y="474536"/>
                  <a:pt x="2248473" y="449826"/>
                  <a:pt x="2248473" y="419345"/>
                </a:cubicBezTo>
                <a:cubicBezTo>
                  <a:pt x="2248473" y="388864"/>
                  <a:pt x="2273184" y="364154"/>
                  <a:pt x="2303664" y="364154"/>
                </a:cubicBezTo>
                <a:close/>
                <a:moveTo>
                  <a:pt x="2173372" y="364154"/>
                </a:moveTo>
                <a:cubicBezTo>
                  <a:pt x="2203854" y="364154"/>
                  <a:pt x="2228565" y="388864"/>
                  <a:pt x="2228565" y="419345"/>
                </a:cubicBezTo>
                <a:cubicBezTo>
                  <a:pt x="2228565" y="449826"/>
                  <a:pt x="2203854" y="474536"/>
                  <a:pt x="2173372" y="474536"/>
                </a:cubicBezTo>
                <a:cubicBezTo>
                  <a:pt x="2142892" y="474536"/>
                  <a:pt x="2118180" y="449826"/>
                  <a:pt x="2118180" y="419345"/>
                </a:cubicBezTo>
                <a:cubicBezTo>
                  <a:pt x="2118180" y="388864"/>
                  <a:pt x="2142892" y="364154"/>
                  <a:pt x="2173372" y="364154"/>
                </a:cubicBezTo>
                <a:close/>
                <a:moveTo>
                  <a:pt x="2039736" y="364154"/>
                </a:moveTo>
                <a:cubicBezTo>
                  <a:pt x="2070218" y="364154"/>
                  <a:pt x="2094930" y="388864"/>
                  <a:pt x="2094930" y="419345"/>
                </a:cubicBezTo>
                <a:cubicBezTo>
                  <a:pt x="2094930" y="449826"/>
                  <a:pt x="2070218" y="474536"/>
                  <a:pt x="2039736" y="474536"/>
                </a:cubicBezTo>
                <a:cubicBezTo>
                  <a:pt x="2009254" y="474536"/>
                  <a:pt x="1984543" y="449826"/>
                  <a:pt x="1984543" y="419345"/>
                </a:cubicBezTo>
                <a:cubicBezTo>
                  <a:pt x="1984543" y="388864"/>
                  <a:pt x="2009254" y="364154"/>
                  <a:pt x="2039736" y="364154"/>
                </a:cubicBezTo>
                <a:close/>
                <a:moveTo>
                  <a:pt x="1909440" y="364154"/>
                </a:moveTo>
                <a:cubicBezTo>
                  <a:pt x="1939922" y="364154"/>
                  <a:pt x="1964634" y="388864"/>
                  <a:pt x="1964634" y="419345"/>
                </a:cubicBezTo>
                <a:cubicBezTo>
                  <a:pt x="1964634" y="449826"/>
                  <a:pt x="1939922" y="474536"/>
                  <a:pt x="1909440" y="474536"/>
                </a:cubicBezTo>
                <a:cubicBezTo>
                  <a:pt x="1878957" y="474536"/>
                  <a:pt x="1854246" y="449826"/>
                  <a:pt x="1854246" y="419345"/>
                </a:cubicBezTo>
                <a:cubicBezTo>
                  <a:pt x="1854246" y="388864"/>
                  <a:pt x="1878957" y="364154"/>
                  <a:pt x="1909440" y="364154"/>
                </a:cubicBezTo>
                <a:close/>
                <a:moveTo>
                  <a:pt x="1779142" y="364154"/>
                </a:moveTo>
                <a:cubicBezTo>
                  <a:pt x="1809626" y="364154"/>
                  <a:pt x="1834337" y="388864"/>
                  <a:pt x="1834337" y="419345"/>
                </a:cubicBezTo>
                <a:cubicBezTo>
                  <a:pt x="1834337" y="449826"/>
                  <a:pt x="1809626" y="474536"/>
                  <a:pt x="1779142" y="474536"/>
                </a:cubicBezTo>
                <a:cubicBezTo>
                  <a:pt x="1748663" y="474536"/>
                  <a:pt x="1723951" y="449826"/>
                  <a:pt x="1723951" y="419345"/>
                </a:cubicBezTo>
                <a:cubicBezTo>
                  <a:pt x="1723951" y="388864"/>
                  <a:pt x="1748663" y="364154"/>
                  <a:pt x="1779142" y="364154"/>
                </a:cubicBezTo>
                <a:close/>
                <a:moveTo>
                  <a:pt x="1645508" y="364154"/>
                </a:moveTo>
                <a:cubicBezTo>
                  <a:pt x="1675988" y="364154"/>
                  <a:pt x="1700702" y="388864"/>
                  <a:pt x="1700702" y="419345"/>
                </a:cubicBezTo>
                <a:cubicBezTo>
                  <a:pt x="1700702" y="449826"/>
                  <a:pt x="1675988" y="474536"/>
                  <a:pt x="1645508" y="474536"/>
                </a:cubicBezTo>
                <a:cubicBezTo>
                  <a:pt x="1615024" y="474536"/>
                  <a:pt x="1590313" y="449826"/>
                  <a:pt x="1590313" y="419345"/>
                </a:cubicBezTo>
                <a:cubicBezTo>
                  <a:pt x="1590313" y="388864"/>
                  <a:pt x="1615024" y="364154"/>
                  <a:pt x="1645508" y="364154"/>
                </a:cubicBezTo>
                <a:close/>
                <a:moveTo>
                  <a:pt x="1515217" y="364154"/>
                </a:moveTo>
                <a:cubicBezTo>
                  <a:pt x="1545695" y="364154"/>
                  <a:pt x="1570405" y="388864"/>
                  <a:pt x="1570405" y="419345"/>
                </a:cubicBezTo>
                <a:cubicBezTo>
                  <a:pt x="1570405" y="449826"/>
                  <a:pt x="1545695" y="474536"/>
                  <a:pt x="1515217" y="474536"/>
                </a:cubicBezTo>
                <a:cubicBezTo>
                  <a:pt x="1484732" y="474536"/>
                  <a:pt x="1460020" y="449826"/>
                  <a:pt x="1460020" y="419345"/>
                </a:cubicBezTo>
                <a:cubicBezTo>
                  <a:pt x="1460020" y="388864"/>
                  <a:pt x="1484732" y="364154"/>
                  <a:pt x="1515217" y="364154"/>
                </a:cubicBezTo>
                <a:close/>
                <a:moveTo>
                  <a:pt x="1381573" y="364154"/>
                </a:moveTo>
                <a:cubicBezTo>
                  <a:pt x="1412060" y="364154"/>
                  <a:pt x="1436767" y="388864"/>
                  <a:pt x="1436767" y="419345"/>
                </a:cubicBezTo>
                <a:cubicBezTo>
                  <a:pt x="1436767" y="449826"/>
                  <a:pt x="1412060" y="474536"/>
                  <a:pt x="1381573" y="474536"/>
                </a:cubicBezTo>
                <a:cubicBezTo>
                  <a:pt x="1351097" y="474536"/>
                  <a:pt x="1326384" y="449826"/>
                  <a:pt x="1326384" y="419345"/>
                </a:cubicBezTo>
                <a:cubicBezTo>
                  <a:pt x="1326384" y="388864"/>
                  <a:pt x="1351097" y="364154"/>
                  <a:pt x="1381573" y="364154"/>
                </a:cubicBezTo>
                <a:close/>
                <a:moveTo>
                  <a:pt x="1251283" y="364154"/>
                </a:moveTo>
                <a:cubicBezTo>
                  <a:pt x="1281766" y="364154"/>
                  <a:pt x="1306476" y="388864"/>
                  <a:pt x="1306476" y="419345"/>
                </a:cubicBezTo>
                <a:cubicBezTo>
                  <a:pt x="1306476" y="449826"/>
                  <a:pt x="1281766" y="474536"/>
                  <a:pt x="1251283" y="474536"/>
                </a:cubicBezTo>
                <a:cubicBezTo>
                  <a:pt x="1220801" y="474536"/>
                  <a:pt x="1196091" y="449826"/>
                  <a:pt x="1196091" y="419345"/>
                </a:cubicBezTo>
                <a:cubicBezTo>
                  <a:pt x="1196091" y="388864"/>
                  <a:pt x="1220801" y="364154"/>
                  <a:pt x="1251283" y="364154"/>
                </a:cubicBezTo>
                <a:close/>
                <a:moveTo>
                  <a:pt x="7608850" y="247225"/>
                </a:moveTo>
                <a:cubicBezTo>
                  <a:pt x="7639332" y="247225"/>
                  <a:pt x="7664042" y="271935"/>
                  <a:pt x="7664042" y="302416"/>
                </a:cubicBezTo>
                <a:cubicBezTo>
                  <a:pt x="7664042" y="332897"/>
                  <a:pt x="7639332" y="357607"/>
                  <a:pt x="7608850" y="357607"/>
                </a:cubicBezTo>
                <a:cubicBezTo>
                  <a:pt x="7578368" y="357607"/>
                  <a:pt x="7553658" y="332897"/>
                  <a:pt x="7553658" y="302416"/>
                </a:cubicBezTo>
                <a:cubicBezTo>
                  <a:pt x="7553658" y="271935"/>
                  <a:pt x="7578368" y="247225"/>
                  <a:pt x="7608850" y="247225"/>
                </a:cubicBezTo>
                <a:close/>
                <a:moveTo>
                  <a:pt x="7481898" y="247225"/>
                </a:moveTo>
                <a:cubicBezTo>
                  <a:pt x="7512380" y="247225"/>
                  <a:pt x="7537090" y="271935"/>
                  <a:pt x="7537090" y="302416"/>
                </a:cubicBezTo>
                <a:cubicBezTo>
                  <a:pt x="7537090" y="332897"/>
                  <a:pt x="7512380" y="357607"/>
                  <a:pt x="7481898" y="357607"/>
                </a:cubicBezTo>
                <a:cubicBezTo>
                  <a:pt x="7451416" y="357607"/>
                  <a:pt x="7426706" y="332897"/>
                  <a:pt x="7426706" y="302416"/>
                </a:cubicBezTo>
                <a:cubicBezTo>
                  <a:pt x="7426706" y="271935"/>
                  <a:pt x="7451416" y="247225"/>
                  <a:pt x="7481898" y="247225"/>
                </a:cubicBezTo>
                <a:close/>
                <a:moveTo>
                  <a:pt x="5093178" y="247225"/>
                </a:moveTo>
                <a:cubicBezTo>
                  <a:pt x="5123660" y="247225"/>
                  <a:pt x="5148370" y="271935"/>
                  <a:pt x="5148370" y="302416"/>
                </a:cubicBezTo>
                <a:cubicBezTo>
                  <a:pt x="5148370" y="332897"/>
                  <a:pt x="5123660" y="357607"/>
                  <a:pt x="5093178" y="357607"/>
                </a:cubicBezTo>
                <a:cubicBezTo>
                  <a:pt x="5062696" y="357607"/>
                  <a:pt x="5037986" y="332897"/>
                  <a:pt x="5037986" y="302416"/>
                </a:cubicBezTo>
                <a:cubicBezTo>
                  <a:pt x="5037986" y="271935"/>
                  <a:pt x="5062696" y="247225"/>
                  <a:pt x="5093178" y="247225"/>
                </a:cubicBezTo>
                <a:close/>
                <a:moveTo>
                  <a:pt x="4030786" y="247225"/>
                </a:moveTo>
                <a:cubicBezTo>
                  <a:pt x="4061268" y="247225"/>
                  <a:pt x="4085978" y="271935"/>
                  <a:pt x="4085978" y="302416"/>
                </a:cubicBezTo>
                <a:cubicBezTo>
                  <a:pt x="4085978" y="332897"/>
                  <a:pt x="4061268" y="357607"/>
                  <a:pt x="4030786" y="357607"/>
                </a:cubicBezTo>
                <a:cubicBezTo>
                  <a:pt x="4000304" y="357607"/>
                  <a:pt x="3975594" y="332897"/>
                  <a:pt x="3975594" y="302416"/>
                </a:cubicBezTo>
                <a:cubicBezTo>
                  <a:pt x="3975594" y="271935"/>
                  <a:pt x="4000304" y="247225"/>
                  <a:pt x="4030786" y="247225"/>
                </a:cubicBezTo>
                <a:close/>
                <a:moveTo>
                  <a:pt x="3897148" y="247225"/>
                </a:moveTo>
                <a:cubicBezTo>
                  <a:pt x="3927630" y="247225"/>
                  <a:pt x="3952340" y="271935"/>
                  <a:pt x="3952340" y="302416"/>
                </a:cubicBezTo>
                <a:cubicBezTo>
                  <a:pt x="3952340" y="332897"/>
                  <a:pt x="3927630" y="357607"/>
                  <a:pt x="3897148" y="357607"/>
                </a:cubicBezTo>
                <a:cubicBezTo>
                  <a:pt x="3866666" y="357607"/>
                  <a:pt x="3841956" y="332897"/>
                  <a:pt x="3841956" y="302416"/>
                </a:cubicBezTo>
                <a:cubicBezTo>
                  <a:pt x="3841956" y="271935"/>
                  <a:pt x="3866666" y="247225"/>
                  <a:pt x="3897148" y="247225"/>
                </a:cubicBezTo>
                <a:close/>
                <a:moveTo>
                  <a:pt x="3763514" y="247225"/>
                </a:moveTo>
                <a:cubicBezTo>
                  <a:pt x="3793996" y="247225"/>
                  <a:pt x="3818706" y="271935"/>
                  <a:pt x="3818706" y="302416"/>
                </a:cubicBezTo>
                <a:cubicBezTo>
                  <a:pt x="3818706" y="332897"/>
                  <a:pt x="3793996" y="357607"/>
                  <a:pt x="3763514" y="357607"/>
                </a:cubicBezTo>
                <a:cubicBezTo>
                  <a:pt x="3733032" y="357607"/>
                  <a:pt x="3708322" y="332897"/>
                  <a:pt x="3708322" y="302416"/>
                </a:cubicBezTo>
                <a:cubicBezTo>
                  <a:pt x="3708322" y="271935"/>
                  <a:pt x="3733032" y="247225"/>
                  <a:pt x="3763514" y="247225"/>
                </a:cubicBezTo>
                <a:close/>
                <a:moveTo>
                  <a:pt x="3633221" y="247225"/>
                </a:moveTo>
                <a:cubicBezTo>
                  <a:pt x="3663703" y="247225"/>
                  <a:pt x="3688413" y="271935"/>
                  <a:pt x="3688413" y="302416"/>
                </a:cubicBezTo>
                <a:cubicBezTo>
                  <a:pt x="3688413" y="332897"/>
                  <a:pt x="3663703" y="357607"/>
                  <a:pt x="3633221" y="357607"/>
                </a:cubicBezTo>
                <a:cubicBezTo>
                  <a:pt x="3602739" y="357607"/>
                  <a:pt x="3578029" y="332897"/>
                  <a:pt x="3578029" y="302416"/>
                </a:cubicBezTo>
                <a:cubicBezTo>
                  <a:pt x="3578029" y="271935"/>
                  <a:pt x="3602739" y="247225"/>
                  <a:pt x="3633221" y="247225"/>
                </a:cubicBezTo>
                <a:close/>
                <a:moveTo>
                  <a:pt x="3499589" y="247225"/>
                </a:moveTo>
                <a:cubicBezTo>
                  <a:pt x="3530071" y="247225"/>
                  <a:pt x="3554781" y="271935"/>
                  <a:pt x="3554781" y="302416"/>
                </a:cubicBezTo>
                <a:cubicBezTo>
                  <a:pt x="3554781" y="332897"/>
                  <a:pt x="3530071" y="357607"/>
                  <a:pt x="3499589" y="357607"/>
                </a:cubicBezTo>
                <a:cubicBezTo>
                  <a:pt x="3469107" y="357607"/>
                  <a:pt x="3444397" y="332897"/>
                  <a:pt x="3444397" y="302416"/>
                </a:cubicBezTo>
                <a:cubicBezTo>
                  <a:pt x="3444397" y="271935"/>
                  <a:pt x="3469107" y="247225"/>
                  <a:pt x="3499589" y="247225"/>
                </a:cubicBezTo>
                <a:close/>
                <a:moveTo>
                  <a:pt x="3369293" y="247225"/>
                </a:moveTo>
                <a:cubicBezTo>
                  <a:pt x="3399775" y="247225"/>
                  <a:pt x="3424485" y="271935"/>
                  <a:pt x="3424485" y="302416"/>
                </a:cubicBezTo>
                <a:cubicBezTo>
                  <a:pt x="3424485" y="332897"/>
                  <a:pt x="3399775" y="357607"/>
                  <a:pt x="3369293" y="357607"/>
                </a:cubicBezTo>
                <a:cubicBezTo>
                  <a:pt x="3338811" y="357607"/>
                  <a:pt x="3314101" y="332897"/>
                  <a:pt x="3314101" y="302416"/>
                </a:cubicBezTo>
                <a:cubicBezTo>
                  <a:pt x="3314101" y="271935"/>
                  <a:pt x="3338811" y="247225"/>
                  <a:pt x="3369293" y="247225"/>
                </a:cubicBezTo>
                <a:close/>
                <a:moveTo>
                  <a:pt x="3235657" y="247225"/>
                </a:moveTo>
                <a:cubicBezTo>
                  <a:pt x="3266139" y="247225"/>
                  <a:pt x="3290849" y="271935"/>
                  <a:pt x="3290849" y="302416"/>
                </a:cubicBezTo>
                <a:cubicBezTo>
                  <a:pt x="3290849" y="332897"/>
                  <a:pt x="3266139" y="357607"/>
                  <a:pt x="3235657" y="357607"/>
                </a:cubicBezTo>
                <a:cubicBezTo>
                  <a:pt x="3205175" y="357607"/>
                  <a:pt x="3180465" y="332897"/>
                  <a:pt x="3180465" y="302416"/>
                </a:cubicBezTo>
                <a:cubicBezTo>
                  <a:pt x="3180465" y="271935"/>
                  <a:pt x="3205175" y="247225"/>
                  <a:pt x="3235657" y="247225"/>
                </a:cubicBezTo>
                <a:close/>
                <a:moveTo>
                  <a:pt x="3098682" y="247225"/>
                </a:moveTo>
                <a:cubicBezTo>
                  <a:pt x="3129164" y="247225"/>
                  <a:pt x="3153874" y="271935"/>
                  <a:pt x="3153874" y="302416"/>
                </a:cubicBezTo>
                <a:cubicBezTo>
                  <a:pt x="3153874" y="332897"/>
                  <a:pt x="3129164" y="357607"/>
                  <a:pt x="3098682" y="357607"/>
                </a:cubicBezTo>
                <a:cubicBezTo>
                  <a:pt x="3068200" y="357607"/>
                  <a:pt x="3043490" y="332897"/>
                  <a:pt x="3043490" y="302416"/>
                </a:cubicBezTo>
                <a:cubicBezTo>
                  <a:pt x="3043490" y="271935"/>
                  <a:pt x="3068200" y="247225"/>
                  <a:pt x="3098682" y="247225"/>
                </a:cubicBezTo>
                <a:close/>
                <a:moveTo>
                  <a:pt x="2971729" y="247225"/>
                </a:moveTo>
                <a:cubicBezTo>
                  <a:pt x="3002211" y="247225"/>
                  <a:pt x="3026921" y="271935"/>
                  <a:pt x="3026921" y="302416"/>
                </a:cubicBezTo>
                <a:cubicBezTo>
                  <a:pt x="3026921" y="332897"/>
                  <a:pt x="3002211" y="357607"/>
                  <a:pt x="2971729" y="357607"/>
                </a:cubicBezTo>
                <a:cubicBezTo>
                  <a:pt x="2941247" y="357607"/>
                  <a:pt x="2916537" y="332897"/>
                  <a:pt x="2916537" y="302416"/>
                </a:cubicBezTo>
                <a:cubicBezTo>
                  <a:pt x="2916537" y="271935"/>
                  <a:pt x="2941247" y="247225"/>
                  <a:pt x="2971729" y="247225"/>
                </a:cubicBezTo>
                <a:close/>
                <a:moveTo>
                  <a:pt x="2834862" y="247225"/>
                </a:moveTo>
                <a:cubicBezTo>
                  <a:pt x="2865342" y="247225"/>
                  <a:pt x="2890052" y="271935"/>
                  <a:pt x="2890052" y="302416"/>
                </a:cubicBezTo>
                <a:cubicBezTo>
                  <a:pt x="2890052" y="332897"/>
                  <a:pt x="2865342" y="357607"/>
                  <a:pt x="2834862" y="357607"/>
                </a:cubicBezTo>
                <a:cubicBezTo>
                  <a:pt x="2804379" y="357607"/>
                  <a:pt x="2779671" y="332897"/>
                  <a:pt x="2779671" y="302416"/>
                </a:cubicBezTo>
                <a:cubicBezTo>
                  <a:pt x="2779671" y="271935"/>
                  <a:pt x="2804379" y="247225"/>
                  <a:pt x="2834862" y="247225"/>
                </a:cubicBezTo>
                <a:close/>
                <a:moveTo>
                  <a:pt x="2570933" y="247225"/>
                </a:moveTo>
                <a:cubicBezTo>
                  <a:pt x="2601414" y="247225"/>
                  <a:pt x="2626123" y="271935"/>
                  <a:pt x="2626123" y="302416"/>
                </a:cubicBezTo>
                <a:cubicBezTo>
                  <a:pt x="2626123" y="332897"/>
                  <a:pt x="2601414" y="357607"/>
                  <a:pt x="2570933" y="357607"/>
                </a:cubicBezTo>
                <a:cubicBezTo>
                  <a:pt x="2540449" y="357607"/>
                  <a:pt x="2515738" y="332897"/>
                  <a:pt x="2515738" y="302416"/>
                </a:cubicBezTo>
                <a:cubicBezTo>
                  <a:pt x="2515738" y="271935"/>
                  <a:pt x="2540449" y="247225"/>
                  <a:pt x="2570933" y="247225"/>
                </a:cubicBezTo>
                <a:close/>
                <a:moveTo>
                  <a:pt x="2437297" y="247225"/>
                </a:moveTo>
                <a:cubicBezTo>
                  <a:pt x="2467781" y="247225"/>
                  <a:pt x="2492487" y="271935"/>
                  <a:pt x="2492487" y="302416"/>
                </a:cubicBezTo>
                <a:cubicBezTo>
                  <a:pt x="2492487" y="332897"/>
                  <a:pt x="2467781" y="357607"/>
                  <a:pt x="2437297" y="357607"/>
                </a:cubicBezTo>
                <a:cubicBezTo>
                  <a:pt x="2406818" y="357607"/>
                  <a:pt x="2382108" y="332897"/>
                  <a:pt x="2382108" y="302416"/>
                </a:cubicBezTo>
                <a:cubicBezTo>
                  <a:pt x="2382108" y="271935"/>
                  <a:pt x="2406818" y="247225"/>
                  <a:pt x="2437297" y="247225"/>
                </a:cubicBezTo>
                <a:close/>
                <a:moveTo>
                  <a:pt x="2303666" y="247225"/>
                </a:moveTo>
                <a:cubicBezTo>
                  <a:pt x="2334146" y="247225"/>
                  <a:pt x="2358856" y="271935"/>
                  <a:pt x="2358856" y="302416"/>
                </a:cubicBezTo>
                <a:cubicBezTo>
                  <a:pt x="2358856" y="332897"/>
                  <a:pt x="2334146" y="357607"/>
                  <a:pt x="2303666" y="357607"/>
                </a:cubicBezTo>
                <a:cubicBezTo>
                  <a:pt x="2273184" y="357607"/>
                  <a:pt x="2248473" y="332897"/>
                  <a:pt x="2248473" y="302416"/>
                </a:cubicBezTo>
                <a:cubicBezTo>
                  <a:pt x="2248473" y="271935"/>
                  <a:pt x="2273184" y="247225"/>
                  <a:pt x="2303666" y="247225"/>
                </a:cubicBezTo>
                <a:close/>
                <a:moveTo>
                  <a:pt x="2173372" y="247225"/>
                </a:moveTo>
                <a:cubicBezTo>
                  <a:pt x="2203857" y="247225"/>
                  <a:pt x="2228566" y="271935"/>
                  <a:pt x="2228566" y="302416"/>
                </a:cubicBezTo>
                <a:cubicBezTo>
                  <a:pt x="2228566" y="332897"/>
                  <a:pt x="2203857" y="357607"/>
                  <a:pt x="2173372" y="357607"/>
                </a:cubicBezTo>
                <a:cubicBezTo>
                  <a:pt x="2142892" y="357607"/>
                  <a:pt x="2118180" y="332897"/>
                  <a:pt x="2118180" y="302416"/>
                </a:cubicBezTo>
                <a:cubicBezTo>
                  <a:pt x="2118180" y="271935"/>
                  <a:pt x="2142892" y="247225"/>
                  <a:pt x="2173372" y="247225"/>
                </a:cubicBezTo>
                <a:close/>
                <a:moveTo>
                  <a:pt x="1909440" y="247225"/>
                </a:moveTo>
                <a:cubicBezTo>
                  <a:pt x="1939922" y="247225"/>
                  <a:pt x="1964634" y="271935"/>
                  <a:pt x="1964634" y="302416"/>
                </a:cubicBezTo>
                <a:cubicBezTo>
                  <a:pt x="1964634" y="332897"/>
                  <a:pt x="1939922" y="357607"/>
                  <a:pt x="1909440" y="357607"/>
                </a:cubicBezTo>
                <a:cubicBezTo>
                  <a:pt x="1878957" y="357607"/>
                  <a:pt x="1854246" y="332897"/>
                  <a:pt x="1854246" y="302416"/>
                </a:cubicBezTo>
                <a:cubicBezTo>
                  <a:pt x="1854246" y="271935"/>
                  <a:pt x="1878957" y="247225"/>
                  <a:pt x="1909440" y="247225"/>
                </a:cubicBezTo>
                <a:close/>
                <a:moveTo>
                  <a:pt x="1779142" y="247225"/>
                </a:moveTo>
                <a:cubicBezTo>
                  <a:pt x="1809626" y="247225"/>
                  <a:pt x="1834337" y="271935"/>
                  <a:pt x="1834337" y="302416"/>
                </a:cubicBezTo>
                <a:cubicBezTo>
                  <a:pt x="1834337" y="332897"/>
                  <a:pt x="1809626" y="357607"/>
                  <a:pt x="1779142" y="357607"/>
                </a:cubicBezTo>
                <a:cubicBezTo>
                  <a:pt x="1748663" y="357607"/>
                  <a:pt x="1723951" y="332897"/>
                  <a:pt x="1723951" y="302416"/>
                </a:cubicBezTo>
                <a:cubicBezTo>
                  <a:pt x="1723951" y="271935"/>
                  <a:pt x="1748663" y="247225"/>
                  <a:pt x="1779142" y="247225"/>
                </a:cubicBezTo>
                <a:close/>
                <a:moveTo>
                  <a:pt x="1645508" y="247225"/>
                </a:moveTo>
                <a:cubicBezTo>
                  <a:pt x="1675988" y="247225"/>
                  <a:pt x="1700702" y="271935"/>
                  <a:pt x="1700702" y="302416"/>
                </a:cubicBezTo>
                <a:cubicBezTo>
                  <a:pt x="1700702" y="332897"/>
                  <a:pt x="1675988" y="357607"/>
                  <a:pt x="1645508" y="357607"/>
                </a:cubicBezTo>
                <a:cubicBezTo>
                  <a:pt x="1615027" y="357607"/>
                  <a:pt x="1590313" y="332897"/>
                  <a:pt x="1590313" y="302416"/>
                </a:cubicBezTo>
                <a:cubicBezTo>
                  <a:pt x="1590313" y="271935"/>
                  <a:pt x="1615027" y="247225"/>
                  <a:pt x="1645508" y="247225"/>
                </a:cubicBezTo>
                <a:close/>
                <a:moveTo>
                  <a:pt x="1515217" y="247225"/>
                </a:moveTo>
                <a:cubicBezTo>
                  <a:pt x="1545695" y="247225"/>
                  <a:pt x="1570405" y="271935"/>
                  <a:pt x="1570405" y="302416"/>
                </a:cubicBezTo>
                <a:cubicBezTo>
                  <a:pt x="1570405" y="332897"/>
                  <a:pt x="1545695" y="357607"/>
                  <a:pt x="1515217" y="357607"/>
                </a:cubicBezTo>
                <a:cubicBezTo>
                  <a:pt x="1484732" y="357607"/>
                  <a:pt x="1460020" y="332897"/>
                  <a:pt x="1460020" y="302416"/>
                </a:cubicBezTo>
                <a:cubicBezTo>
                  <a:pt x="1460020" y="271935"/>
                  <a:pt x="1484732" y="247225"/>
                  <a:pt x="1515217" y="247225"/>
                </a:cubicBezTo>
                <a:close/>
                <a:moveTo>
                  <a:pt x="1381573" y="247225"/>
                </a:moveTo>
                <a:cubicBezTo>
                  <a:pt x="1412060" y="247225"/>
                  <a:pt x="1436767" y="271935"/>
                  <a:pt x="1436767" y="302416"/>
                </a:cubicBezTo>
                <a:cubicBezTo>
                  <a:pt x="1436767" y="332897"/>
                  <a:pt x="1412060" y="357607"/>
                  <a:pt x="1381573" y="357607"/>
                </a:cubicBezTo>
                <a:cubicBezTo>
                  <a:pt x="1351097" y="357607"/>
                  <a:pt x="1326384" y="332897"/>
                  <a:pt x="1326384" y="302416"/>
                </a:cubicBezTo>
                <a:cubicBezTo>
                  <a:pt x="1326384" y="271935"/>
                  <a:pt x="1351097" y="247225"/>
                  <a:pt x="1381573" y="247225"/>
                </a:cubicBezTo>
                <a:close/>
                <a:moveTo>
                  <a:pt x="7481898" y="120271"/>
                </a:moveTo>
                <a:cubicBezTo>
                  <a:pt x="7512380" y="120271"/>
                  <a:pt x="7537090" y="144981"/>
                  <a:pt x="7537090" y="175462"/>
                </a:cubicBezTo>
                <a:cubicBezTo>
                  <a:pt x="7537090" y="205943"/>
                  <a:pt x="7512380" y="230653"/>
                  <a:pt x="7481898" y="230653"/>
                </a:cubicBezTo>
                <a:cubicBezTo>
                  <a:pt x="7451416" y="230653"/>
                  <a:pt x="7426706" y="205943"/>
                  <a:pt x="7426706" y="175462"/>
                </a:cubicBezTo>
                <a:cubicBezTo>
                  <a:pt x="7426706" y="144981"/>
                  <a:pt x="7451416" y="120271"/>
                  <a:pt x="7481898" y="120271"/>
                </a:cubicBezTo>
                <a:close/>
                <a:moveTo>
                  <a:pt x="7341580" y="120271"/>
                </a:moveTo>
                <a:cubicBezTo>
                  <a:pt x="7372062" y="120271"/>
                  <a:pt x="7396772" y="144981"/>
                  <a:pt x="7396772" y="175462"/>
                </a:cubicBezTo>
                <a:cubicBezTo>
                  <a:pt x="7396772" y="205943"/>
                  <a:pt x="7372062" y="230653"/>
                  <a:pt x="7341580" y="230653"/>
                </a:cubicBezTo>
                <a:cubicBezTo>
                  <a:pt x="7311098" y="230653"/>
                  <a:pt x="7286388" y="205943"/>
                  <a:pt x="7286388" y="175462"/>
                </a:cubicBezTo>
                <a:cubicBezTo>
                  <a:pt x="7286388" y="144981"/>
                  <a:pt x="7311098" y="120271"/>
                  <a:pt x="7341580" y="120271"/>
                </a:cubicBezTo>
                <a:close/>
                <a:moveTo>
                  <a:pt x="7211288" y="120271"/>
                </a:moveTo>
                <a:cubicBezTo>
                  <a:pt x="7241770" y="120271"/>
                  <a:pt x="7266480" y="144981"/>
                  <a:pt x="7266480" y="175462"/>
                </a:cubicBezTo>
                <a:cubicBezTo>
                  <a:pt x="7266480" y="205943"/>
                  <a:pt x="7241770" y="230653"/>
                  <a:pt x="7211288" y="230653"/>
                </a:cubicBezTo>
                <a:cubicBezTo>
                  <a:pt x="7180806" y="230653"/>
                  <a:pt x="7156096" y="205943"/>
                  <a:pt x="7156096" y="175462"/>
                </a:cubicBezTo>
                <a:cubicBezTo>
                  <a:pt x="7156096" y="144981"/>
                  <a:pt x="7180806" y="120271"/>
                  <a:pt x="7211288" y="120271"/>
                </a:cubicBezTo>
                <a:close/>
                <a:moveTo>
                  <a:pt x="5223474" y="120271"/>
                </a:moveTo>
                <a:cubicBezTo>
                  <a:pt x="5253956" y="120271"/>
                  <a:pt x="5278666" y="144981"/>
                  <a:pt x="5278666" y="175462"/>
                </a:cubicBezTo>
                <a:cubicBezTo>
                  <a:pt x="5278666" y="205943"/>
                  <a:pt x="5253956" y="230653"/>
                  <a:pt x="5223474" y="230653"/>
                </a:cubicBezTo>
                <a:cubicBezTo>
                  <a:pt x="5192992" y="230653"/>
                  <a:pt x="5168282" y="205943"/>
                  <a:pt x="5168282" y="175462"/>
                </a:cubicBezTo>
                <a:cubicBezTo>
                  <a:pt x="5168282" y="144981"/>
                  <a:pt x="5192992" y="120271"/>
                  <a:pt x="5223474" y="120271"/>
                </a:cubicBezTo>
                <a:close/>
                <a:moveTo>
                  <a:pt x="5093178" y="120271"/>
                </a:moveTo>
                <a:cubicBezTo>
                  <a:pt x="5123660" y="120271"/>
                  <a:pt x="5148370" y="144981"/>
                  <a:pt x="5148370" y="175462"/>
                </a:cubicBezTo>
                <a:cubicBezTo>
                  <a:pt x="5148370" y="205943"/>
                  <a:pt x="5123660" y="230653"/>
                  <a:pt x="5093178" y="230653"/>
                </a:cubicBezTo>
                <a:cubicBezTo>
                  <a:pt x="5062696" y="230653"/>
                  <a:pt x="5037986" y="205943"/>
                  <a:pt x="5037986" y="175462"/>
                </a:cubicBezTo>
                <a:cubicBezTo>
                  <a:pt x="5037986" y="144981"/>
                  <a:pt x="5062696" y="120271"/>
                  <a:pt x="5093178" y="120271"/>
                </a:cubicBezTo>
                <a:close/>
                <a:moveTo>
                  <a:pt x="4161077" y="120271"/>
                </a:moveTo>
                <a:cubicBezTo>
                  <a:pt x="4191559" y="120271"/>
                  <a:pt x="4216269" y="144981"/>
                  <a:pt x="4216269" y="175462"/>
                </a:cubicBezTo>
                <a:cubicBezTo>
                  <a:pt x="4216269" y="205943"/>
                  <a:pt x="4191559" y="230653"/>
                  <a:pt x="4161077" y="230653"/>
                </a:cubicBezTo>
                <a:cubicBezTo>
                  <a:pt x="4130595" y="230653"/>
                  <a:pt x="4105885" y="205943"/>
                  <a:pt x="4105885" y="175462"/>
                </a:cubicBezTo>
                <a:cubicBezTo>
                  <a:pt x="4105885" y="144981"/>
                  <a:pt x="4130595" y="120271"/>
                  <a:pt x="4161077" y="120271"/>
                </a:cubicBezTo>
                <a:close/>
                <a:moveTo>
                  <a:pt x="4030786" y="120271"/>
                </a:moveTo>
                <a:cubicBezTo>
                  <a:pt x="4061268" y="120271"/>
                  <a:pt x="4085978" y="144981"/>
                  <a:pt x="4085978" y="175462"/>
                </a:cubicBezTo>
                <a:cubicBezTo>
                  <a:pt x="4085978" y="205943"/>
                  <a:pt x="4061268" y="230653"/>
                  <a:pt x="4030786" y="230653"/>
                </a:cubicBezTo>
                <a:cubicBezTo>
                  <a:pt x="4000304" y="230653"/>
                  <a:pt x="3975594" y="205943"/>
                  <a:pt x="3975594" y="175462"/>
                </a:cubicBezTo>
                <a:cubicBezTo>
                  <a:pt x="3975594" y="144981"/>
                  <a:pt x="4000304" y="120271"/>
                  <a:pt x="4030786" y="120271"/>
                </a:cubicBezTo>
                <a:close/>
                <a:moveTo>
                  <a:pt x="3897148" y="120271"/>
                </a:moveTo>
                <a:cubicBezTo>
                  <a:pt x="3927630" y="120271"/>
                  <a:pt x="3952340" y="144981"/>
                  <a:pt x="3952340" y="175462"/>
                </a:cubicBezTo>
                <a:cubicBezTo>
                  <a:pt x="3952340" y="205943"/>
                  <a:pt x="3927630" y="230653"/>
                  <a:pt x="3897148" y="230653"/>
                </a:cubicBezTo>
                <a:cubicBezTo>
                  <a:pt x="3866666" y="230653"/>
                  <a:pt x="3841956" y="205943"/>
                  <a:pt x="3841956" y="175462"/>
                </a:cubicBezTo>
                <a:cubicBezTo>
                  <a:pt x="3841956" y="144981"/>
                  <a:pt x="3866666" y="120271"/>
                  <a:pt x="3897148" y="120271"/>
                </a:cubicBezTo>
                <a:close/>
                <a:moveTo>
                  <a:pt x="3763514" y="120271"/>
                </a:moveTo>
                <a:cubicBezTo>
                  <a:pt x="3793996" y="120271"/>
                  <a:pt x="3818706" y="144981"/>
                  <a:pt x="3818706" y="175462"/>
                </a:cubicBezTo>
                <a:cubicBezTo>
                  <a:pt x="3818706" y="205943"/>
                  <a:pt x="3793996" y="230653"/>
                  <a:pt x="3763514" y="230653"/>
                </a:cubicBezTo>
                <a:cubicBezTo>
                  <a:pt x="3733032" y="230653"/>
                  <a:pt x="3708322" y="205943"/>
                  <a:pt x="3708322" y="175462"/>
                </a:cubicBezTo>
                <a:cubicBezTo>
                  <a:pt x="3708322" y="144981"/>
                  <a:pt x="3733032" y="120271"/>
                  <a:pt x="3763514" y="120271"/>
                </a:cubicBezTo>
                <a:close/>
                <a:moveTo>
                  <a:pt x="3633221" y="120271"/>
                </a:moveTo>
                <a:cubicBezTo>
                  <a:pt x="3663703" y="120271"/>
                  <a:pt x="3688413" y="144981"/>
                  <a:pt x="3688413" y="175462"/>
                </a:cubicBezTo>
                <a:cubicBezTo>
                  <a:pt x="3688413" y="205943"/>
                  <a:pt x="3663703" y="230653"/>
                  <a:pt x="3633221" y="230653"/>
                </a:cubicBezTo>
                <a:cubicBezTo>
                  <a:pt x="3602739" y="230653"/>
                  <a:pt x="3578029" y="205943"/>
                  <a:pt x="3578029" y="175462"/>
                </a:cubicBezTo>
                <a:cubicBezTo>
                  <a:pt x="3578029" y="144981"/>
                  <a:pt x="3602739" y="120271"/>
                  <a:pt x="3633221" y="120271"/>
                </a:cubicBezTo>
                <a:close/>
                <a:moveTo>
                  <a:pt x="3499589" y="120271"/>
                </a:moveTo>
                <a:cubicBezTo>
                  <a:pt x="3530071" y="120271"/>
                  <a:pt x="3554781" y="144981"/>
                  <a:pt x="3554781" y="175462"/>
                </a:cubicBezTo>
                <a:cubicBezTo>
                  <a:pt x="3554781" y="205943"/>
                  <a:pt x="3530071" y="230653"/>
                  <a:pt x="3499589" y="230653"/>
                </a:cubicBezTo>
                <a:cubicBezTo>
                  <a:pt x="3469107" y="230653"/>
                  <a:pt x="3444397" y="205943"/>
                  <a:pt x="3444397" y="175462"/>
                </a:cubicBezTo>
                <a:cubicBezTo>
                  <a:pt x="3444397" y="144981"/>
                  <a:pt x="3469107" y="120271"/>
                  <a:pt x="3499589" y="120271"/>
                </a:cubicBezTo>
                <a:close/>
                <a:moveTo>
                  <a:pt x="3369293" y="120271"/>
                </a:moveTo>
                <a:cubicBezTo>
                  <a:pt x="3399775" y="120271"/>
                  <a:pt x="3424485" y="144981"/>
                  <a:pt x="3424485" y="175462"/>
                </a:cubicBezTo>
                <a:cubicBezTo>
                  <a:pt x="3424485" y="205943"/>
                  <a:pt x="3399775" y="230653"/>
                  <a:pt x="3369293" y="230653"/>
                </a:cubicBezTo>
                <a:cubicBezTo>
                  <a:pt x="3338811" y="230653"/>
                  <a:pt x="3314101" y="205943"/>
                  <a:pt x="3314101" y="175462"/>
                </a:cubicBezTo>
                <a:cubicBezTo>
                  <a:pt x="3314101" y="144981"/>
                  <a:pt x="3338811" y="120271"/>
                  <a:pt x="3369293" y="120271"/>
                </a:cubicBezTo>
                <a:close/>
                <a:moveTo>
                  <a:pt x="3235657" y="120271"/>
                </a:moveTo>
                <a:cubicBezTo>
                  <a:pt x="3266139" y="120271"/>
                  <a:pt x="3290849" y="144981"/>
                  <a:pt x="3290849" y="175462"/>
                </a:cubicBezTo>
                <a:cubicBezTo>
                  <a:pt x="3290849" y="205943"/>
                  <a:pt x="3266139" y="230653"/>
                  <a:pt x="3235657" y="230653"/>
                </a:cubicBezTo>
                <a:cubicBezTo>
                  <a:pt x="3205175" y="230653"/>
                  <a:pt x="3180465" y="205943"/>
                  <a:pt x="3180465" y="175462"/>
                </a:cubicBezTo>
                <a:cubicBezTo>
                  <a:pt x="3180465" y="144981"/>
                  <a:pt x="3205175" y="120271"/>
                  <a:pt x="3235657" y="120271"/>
                </a:cubicBezTo>
                <a:close/>
                <a:moveTo>
                  <a:pt x="3098682" y="120271"/>
                </a:moveTo>
                <a:cubicBezTo>
                  <a:pt x="3129164" y="120271"/>
                  <a:pt x="3153874" y="144981"/>
                  <a:pt x="3153874" y="175462"/>
                </a:cubicBezTo>
                <a:cubicBezTo>
                  <a:pt x="3153874" y="205943"/>
                  <a:pt x="3129164" y="230653"/>
                  <a:pt x="3098682" y="230653"/>
                </a:cubicBezTo>
                <a:cubicBezTo>
                  <a:pt x="3068200" y="230653"/>
                  <a:pt x="3043490" y="205943"/>
                  <a:pt x="3043490" y="175462"/>
                </a:cubicBezTo>
                <a:cubicBezTo>
                  <a:pt x="3043490" y="144981"/>
                  <a:pt x="3068200" y="120271"/>
                  <a:pt x="3098682" y="120271"/>
                </a:cubicBezTo>
                <a:close/>
                <a:moveTo>
                  <a:pt x="2971729" y="120271"/>
                </a:moveTo>
                <a:cubicBezTo>
                  <a:pt x="3002211" y="120271"/>
                  <a:pt x="3026921" y="144981"/>
                  <a:pt x="3026921" y="175462"/>
                </a:cubicBezTo>
                <a:cubicBezTo>
                  <a:pt x="3026921" y="205943"/>
                  <a:pt x="3002211" y="230653"/>
                  <a:pt x="2971729" y="230653"/>
                </a:cubicBezTo>
                <a:cubicBezTo>
                  <a:pt x="2941247" y="230653"/>
                  <a:pt x="2916537" y="205943"/>
                  <a:pt x="2916537" y="175462"/>
                </a:cubicBezTo>
                <a:cubicBezTo>
                  <a:pt x="2916537" y="144981"/>
                  <a:pt x="2941247" y="120271"/>
                  <a:pt x="2971729" y="120271"/>
                </a:cubicBezTo>
                <a:close/>
                <a:moveTo>
                  <a:pt x="2707903" y="120271"/>
                </a:moveTo>
                <a:cubicBezTo>
                  <a:pt x="2738390" y="120271"/>
                  <a:pt x="2763100" y="144981"/>
                  <a:pt x="2763100" y="175462"/>
                </a:cubicBezTo>
                <a:cubicBezTo>
                  <a:pt x="2763100" y="205943"/>
                  <a:pt x="2738390" y="230653"/>
                  <a:pt x="2707903" y="230653"/>
                </a:cubicBezTo>
                <a:cubicBezTo>
                  <a:pt x="2677427" y="230653"/>
                  <a:pt x="2652715" y="205943"/>
                  <a:pt x="2652715" y="175462"/>
                </a:cubicBezTo>
                <a:cubicBezTo>
                  <a:pt x="2652715" y="144981"/>
                  <a:pt x="2677427" y="120271"/>
                  <a:pt x="2707903" y="120271"/>
                </a:cubicBezTo>
                <a:close/>
                <a:moveTo>
                  <a:pt x="2570933" y="120271"/>
                </a:moveTo>
                <a:cubicBezTo>
                  <a:pt x="2601414" y="120271"/>
                  <a:pt x="2626123" y="144981"/>
                  <a:pt x="2626123" y="175462"/>
                </a:cubicBezTo>
                <a:cubicBezTo>
                  <a:pt x="2626123" y="205943"/>
                  <a:pt x="2601414" y="230653"/>
                  <a:pt x="2570933" y="230653"/>
                </a:cubicBezTo>
                <a:cubicBezTo>
                  <a:pt x="2540449" y="230653"/>
                  <a:pt x="2515738" y="205943"/>
                  <a:pt x="2515738" y="175462"/>
                </a:cubicBezTo>
                <a:cubicBezTo>
                  <a:pt x="2515738" y="144981"/>
                  <a:pt x="2540449" y="120271"/>
                  <a:pt x="2570933" y="120271"/>
                </a:cubicBezTo>
                <a:close/>
                <a:moveTo>
                  <a:pt x="2437297" y="120271"/>
                </a:moveTo>
                <a:cubicBezTo>
                  <a:pt x="2467781" y="120271"/>
                  <a:pt x="2492487" y="144981"/>
                  <a:pt x="2492487" y="175462"/>
                </a:cubicBezTo>
                <a:cubicBezTo>
                  <a:pt x="2492487" y="205943"/>
                  <a:pt x="2467781" y="230653"/>
                  <a:pt x="2437297" y="230653"/>
                </a:cubicBezTo>
                <a:cubicBezTo>
                  <a:pt x="2406818" y="230653"/>
                  <a:pt x="2382108" y="205943"/>
                  <a:pt x="2382108" y="175462"/>
                </a:cubicBezTo>
                <a:cubicBezTo>
                  <a:pt x="2382108" y="144981"/>
                  <a:pt x="2406818" y="120271"/>
                  <a:pt x="2437297" y="120271"/>
                </a:cubicBezTo>
                <a:close/>
                <a:moveTo>
                  <a:pt x="2303666" y="120271"/>
                </a:moveTo>
                <a:cubicBezTo>
                  <a:pt x="2334146" y="120271"/>
                  <a:pt x="2358856" y="144981"/>
                  <a:pt x="2358856" y="175462"/>
                </a:cubicBezTo>
                <a:cubicBezTo>
                  <a:pt x="2358856" y="205943"/>
                  <a:pt x="2334146" y="230653"/>
                  <a:pt x="2303666" y="230653"/>
                </a:cubicBezTo>
                <a:cubicBezTo>
                  <a:pt x="2273184" y="230653"/>
                  <a:pt x="2248473" y="205943"/>
                  <a:pt x="2248473" y="175462"/>
                </a:cubicBezTo>
                <a:cubicBezTo>
                  <a:pt x="2248473" y="144981"/>
                  <a:pt x="2273184" y="120271"/>
                  <a:pt x="2303666" y="120271"/>
                </a:cubicBezTo>
                <a:close/>
                <a:moveTo>
                  <a:pt x="2173372" y="120271"/>
                </a:moveTo>
                <a:cubicBezTo>
                  <a:pt x="2203857" y="120271"/>
                  <a:pt x="2228566" y="144981"/>
                  <a:pt x="2228566" y="175462"/>
                </a:cubicBezTo>
                <a:cubicBezTo>
                  <a:pt x="2228566" y="205943"/>
                  <a:pt x="2203857" y="230653"/>
                  <a:pt x="2173372" y="230653"/>
                </a:cubicBezTo>
                <a:cubicBezTo>
                  <a:pt x="2142892" y="230653"/>
                  <a:pt x="2118180" y="205943"/>
                  <a:pt x="2118180" y="175462"/>
                </a:cubicBezTo>
                <a:cubicBezTo>
                  <a:pt x="2118180" y="144981"/>
                  <a:pt x="2142892" y="120271"/>
                  <a:pt x="2173372" y="120271"/>
                </a:cubicBezTo>
                <a:close/>
                <a:moveTo>
                  <a:pt x="7341580" y="0"/>
                </a:moveTo>
                <a:cubicBezTo>
                  <a:pt x="7372062" y="0"/>
                  <a:pt x="7396772" y="24710"/>
                  <a:pt x="7396772" y="55191"/>
                </a:cubicBezTo>
                <a:cubicBezTo>
                  <a:pt x="7396772" y="85672"/>
                  <a:pt x="7372062" y="110382"/>
                  <a:pt x="7341580" y="110382"/>
                </a:cubicBezTo>
                <a:cubicBezTo>
                  <a:pt x="7311098" y="110382"/>
                  <a:pt x="7286388" y="85672"/>
                  <a:pt x="7286388" y="55191"/>
                </a:cubicBezTo>
                <a:cubicBezTo>
                  <a:pt x="7286388" y="24710"/>
                  <a:pt x="7311098" y="0"/>
                  <a:pt x="7341580" y="0"/>
                </a:cubicBezTo>
                <a:close/>
                <a:moveTo>
                  <a:pt x="4294713" y="0"/>
                </a:moveTo>
                <a:cubicBezTo>
                  <a:pt x="4325195" y="0"/>
                  <a:pt x="4349905" y="24710"/>
                  <a:pt x="4349905" y="55191"/>
                </a:cubicBezTo>
                <a:cubicBezTo>
                  <a:pt x="4349905" y="85672"/>
                  <a:pt x="4325195" y="110382"/>
                  <a:pt x="4294713" y="110382"/>
                </a:cubicBezTo>
                <a:cubicBezTo>
                  <a:pt x="4264231" y="110382"/>
                  <a:pt x="4239521" y="85672"/>
                  <a:pt x="4239521" y="55191"/>
                </a:cubicBezTo>
                <a:cubicBezTo>
                  <a:pt x="4239521" y="24710"/>
                  <a:pt x="4264231" y="0"/>
                  <a:pt x="4294713" y="0"/>
                </a:cubicBezTo>
                <a:close/>
                <a:moveTo>
                  <a:pt x="4161077" y="0"/>
                </a:moveTo>
                <a:cubicBezTo>
                  <a:pt x="4191559" y="0"/>
                  <a:pt x="4216269" y="24710"/>
                  <a:pt x="4216269" y="55191"/>
                </a:cubicBezTo>
                <a:cubicBezTo>
                  <a:pt x="4216269" y="85672"/>
                  <a:pt x="4191559" y="110382"/>
                  <a:pt x="4161077" y="110382"/>
                </a:cubicBezTo>
                <a:cubicBezTo>
                  <a:pt x="4130595" y="110382"/>
                  <a:pt x="4105885" y="85672"/>
                  <a:pt x="4105885" y="55191"/>
                </a:cubicBezTo>
                <a:cubicBezTo>
                  <a:pt x="4105885" y="24710"/>
                  <a:pt x="4130595" y="0"/>
                  <a:pt x="4161077" y="0"/>
                </a:cubicBezTo>
                <a:close/>
                <a:moveTo>
                  <a:pt x="4030786" y="0"/>
                </a:moveTo>
                <a:cubicBezTo>
                  <a:pt x="4061268" y="0"/>
                  <a:pt x="4085978" y="24710"/>
                  <a:pt x="4085978" y="55191"/>
                </a:cubicBezTo>
                <a:cubicBezTo>
                  <a:pt x="4085978" y="85672"/>
                  <a:pt x="4061268" y="110382"/>
                  <a:pt x="4030786" y="110382"/>
                </a:cubicBezTo>
                <a:cubicBezTo>
                  <a:pt x="4000304" y="110382"/>
                  <a:pt x="3975594" y="85672"/>
                  <a:pt x="3975594" y="55191"/>
                </a:cubicBezTo>
                <a:cubicBezTo>
                  <a:pt x="3975594" y="24710"/>
                  <a:pt x="4000304" y="0"/>
                  <a:pt x="4030786" y="0"/>
                </a:cubicBezTo>
                <a:close/>
                <a:moveTo>
                  <a:pt x="3897148" y="0"/>
                </a:moveTo>
                <a:cubicBezTo>
                  <a:pt x="3927630" y="0"/>
                  <a:pt x="3952340" y="24710"/>
                  <a:pt x="3952340" y="55191"/>
                </a:cubicBezTo>
                <a:cubicBezTo>
                  <a:pt x="3952340" y="85672"/>
                  <a:pt x="3927630" y="110382"/>
                  <a:pt x="3897148" y="110382"/>
                </a:cubicBezTo>
                <a:cubicBezTo>
                  <a:pt x="3866666" y="110382"/>
                  <a:pt x="3841956" y="85672"/>
                  <a:pt x="3841956" y="55191"/>
                </a:cubicBezTo>
                <a:cubicBezTo>
                  <a:pt x="3841956" y="24710"/>
                  <a:pt x="3866666" y="0"/>
                  <a:pt x="3897148" y="0"/>
                </a:cubicBezTo>
                <a:close/>
                <a:moveTo>
                  <a:pt x="3763514" y="0"/>
                </a:moveTo>
                <a:cubicBezTo>
                  <a:pt x="3793996" y="0"/>
                  <a:pt x="3818706" y="24710"/>
                  <a:pt x="3818706" y="55191"/>
                </a:cubicBezTo>
                <a:cubicBezTo>
                  <a:pt x="3818706" y="85672"/>
                  <a:pt x="3793996" y="110382"/>
                  <a:pt x="3763514" y="110382"/>
                </a:cubicBezTo>
                <a:cubicBezTo>
                  <a:pt x="3733032" y="110382"/>
                  <a:pt x="3708322" y="85672"/>
                  <a:pt x="3708322" y="55191"/>
                </a:cubicBezTo>
                <a:cubicBezTo>
                  <a:pt x="3708322" y="24710"/>
                  <a:pt x="3733032" y="0"/>
                  <a:pt x="3763514" y="0"/>
                </a:cubicBezTo>
                <a:close/>
                <a:moveTo>
                  <a:pt x="3633221" y="0"/>
                </a:moveTo>
                <a:cubicBezTo>
                  <a:pt x="3663703" y="0"/>
                  <a:pt x="3688413" y="24710"/>
                  <a:pt x="3688413" y="55191"/>
                </a:cubicBezTo>
                <a:cubicBezTo>
                  <a:pt x="3688413" y="85672"/>
                  <a:pt x="3663703" y="110382"/>
                  <a:pt x="3633221" y="110382"/>
                </a:cubicBezTo>
                <a:cubicBezTo>
                  <a:pt x="3602739" y="110382"/>
                  <a:pt x="3578029" y="85672"/>
                  <a:pt x="3578029" y="55191"/>
                </a:cubicBezTo>
                <a:cubicBezTo>
                  <a:pt x="3578029" y="24710"/>
                  <a:pt x="3602739" y="0"/>
                  <a:pt x="3633221" y="0"/>
                </a:cubicBezTo>
                <a:close/>
                <a:moveTo>
                  <a:pt x="3499589" y="0"/>
                </a:moveTo>
                <a:cubicBezTo>
                  <a:pt x="3530071" y="0"/>
                  <a:pt x="3554781" y="24710"/>
                  <a:pt x="3554781" y="55191"/>
                </a:cubicBezTo>
                <a:cubicBezTo>
                  <a:pt x="3554781" y="85672"/>
                  <a:pt x="3530071" y="110382"/>
                  <a:pt x="3499589" y="110382"/>
                </a:cubicBezTo>
                <a:cubicBezTo>
                  <a:pt x="3469107" y="110382"/>
                  <a:pt x="3444397" y="85672"/>
                  <a:pt x="3444397" y="55191"/>
                </a:cubicBezTo>
                <a:cubicBezTo>
                  <a:pt x="3444397" y="24710"/>
                  <a:pt x="3469107" y="0"/>
                  <a:pt x="3499589" y="0"/>
                </a:cubicBezTo>
                <a:close/>
                <a:moveTo>
                  <a:pt x="3369293" y="0"/>
                </a:moveTo>
                <a:cubicBezTo>
                  <a:pt x="3399775" y="0"/>
                  <a:pt x="3424485" y="24710"/>
                  <a:pt x="3424485" y="55191"/>
                </a:cubicBezTo>
                <a:cubicBezTo>
                  <a:pt x="3424485" y="85672"/>
                  <a:pt x="3399775" y="110382"/>
                  <a:pt x="3369293" y="110382"/>
                </a:cubicBezTo>
                <a:cubicBezTo>
                  <a:pt x="3338811" y="110382"/>
                  <a:pt x="3314101" y="85672"/>
                  <a:pt x="3314101" y="55191"/>
                </a:cubicBezTo>
                <a:cubicBezTo>
                  <a:pt x="3314101" y="24710"/>
                  <a:pt x="3338811" y="0"/>
                  <a:pt x="3369293" y="0"/>
                </a:cubicBezTo>
                <a:close/>
                <a:moveTo>
                  <a:pt x="3235657" y="0"/>
                </a:moveTo>
                <a:cubicBezTo>
                  <a:pt x="3266139" y="0"/>
                  <a:pt x="3290849" y="24710"/>
                  <a:pt x="3290849" y="55191"/>
                </a:cubicBezTo>
                <a:cubicBezTo>
                  <a:pt x="3290849" y="85672"/>
                  <a:pt x="3266139" y="110382"/>
                  <a:pt x="3235657" y="110382"/>
                </a:cubicBezTo>
                <a:cubicBezTo>
                  <a:pt x="3205175" y="110382"/>
                  <a:pt x="3180465" y="85672"/>
                  <a:pt x="3180465" y="55191"/>
                </a:cubicBezTo>
                <a:cubicBezTo>
                  <a:pt x="3180465" y="24710"/>
                  <a:pt x="3205175" y="0"/>
                  <a:pt x="3235657" y="0"/>
                </a:cubicBezTo>
                <a:close/>
                <a:moveTo>
                  <a:pt x="2834862" y="0"/>
                </a:moveTo>
                <a:cubicBezTo>
                  <a:pt x="2865342" y="0"/>
                  <a:pt x="2890052" y="24710"/>
                  <a:pt x="2890052" y="55191"/>
                </a:cubicBezTo>
                <a:cubicBezTo>
                  <a:pt x="2890052" y="85672"/>
                  <a:pt x="2865342" y="110382"/>
                  <a:pt x="2834862" y="110382"/>
                </a:cubicBezTo>
                <a:cubicBezTo>
                  <a:pt x="2804379" y="110382"/>
                  <a:pt x="2779671" y="85672"/>
                  <a:pt x="2779671" y="55191"/>
                </a:cubicBezTo>
                <a:cubicBezTo>
                  <a:pt x="2779671" y="24710"/>
                  <a:pt x="2804379" y="0"/>
                  <a:pt x="2834862" y="0"/>
                </a:cubicBezTo>
                <a:close/>
                <a:moveTo>
                  <a:pt x="2707903" y="0"/>
                </a:moveTo>
                <a:cubicBezTo>
                  <a:pt x="2738390" y="0"/>
                  <a:pt x="2763100" y="24710"/>
                  <a:pt x="2763100" y="55191"/>
                </a:cubicBezTo>
                <a:cubicBezTo>
                  <a:pt x="2763100" y="85672"/>
                  <a:pt x="2738390" y="110382"/>
                  <a:pt x="2707903" y="110382"/>
                </a:cubicBezTo>
                <a:cubicBezTo>
                  <a:pt x="2677427" y="110382"/>
                  <a:pt x="2652715" y="85672"/>
                  <a:pt x="2652715" y="55191"/>
                </a:cubicBezTo>
                <a:cubicBezTo>
                  <a:pt x="2652715" y="24710"/>
                  <a:pt x="2677427" y="0"/>
                  <a:pt x="2707903" y="0"/>
                </a:cubicBezTo>
                <a:close/>
                <a:moveTo>
                  <a:pt x="2570933" y="0"/>
                </a:moveTo>
                <a:cubicBezTo>
                  <a:pt x="2601414" y="0"/>
                  <a:pt x="2626123" y="24710"/>
                  <a:pt x="2626123" y="55191"/>
                </a:cubicBezTo>
                <a:cubicBezTo>
                  <a:pt x="2626123" y="85672"/>
                  <a:pt x="2601414" y="110382"/>
                  <a:pt x="2570933" y="110382"/>
                </a:cubicBezTo>
                <a:cubicBezTo>
                  <a:pt x="2540449" y="110382"/>
                  <a:pt x="2515738" y="85672"/>
                  <a:pt x="2515738" y="55191"/>
                </a:cubicBezTo>
                <a:cubicBezTo>
                  <a:pt x="2515738" y="24710"/>
                  <a:pt x="2540449" y="0"/>
                  <a:pt x="2570933" y="0"/>
                </a:cubicBezTo>
                <a:close/>
                <a:moveTo>
                  <a:pt x="2437297" y="0"/>
                </a:moveTo>
                <a:cubicBezTo>
                  <a:pt x="2467781" y="0"/>
                  <a:pt x="2492487" y="24710"/>
                  <a:pt x="2492487" y="55191"/>
                </a:cubicBezTo>
                <a:cubicBezTo>
                  <a:pt x="2492487" y="85672"/>
                  <a:pt x="2467781" y="110382"/>
                  <a:pt x="2437297" y="110382"/>
                </a:cubicBezTo>
                <a:cubicBezTo>
                  <a:pt x="2406818" y="110382"/>
                  <a:pt x="2382108" y="85672"/>
                  <a:pt x="2382108" y="55191"/>
                </a:cubicBezTo>
                <a:cubicBezTo>
                  <a:pt x="2382108" y="24710"/>
                  <a:pt x="2406818" y="0"/>
                  <a:pt x="2437297" y="0"/>
                </a:cubicBezTo>
                <a:close/>
              </a:path>
            </a:pathLst>
          </a:custGeom>
          <a:solidFill>
            <a:schemeClr val="accent6">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273" name="Freeform: Shape 99"/>
          <p:cNvSpPr/>
          <p:nvPr/>
        </p:nvSpPr>
        <p:spPr>
          <a:xfrm>
            <a:off x="66978" y="5084563"/>
            <a:ext cx="12189303" cy="1745575"/>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15361" h="1745574">
                <a:moveTo>
                  <a:pt x="5907680" y="0"/>
                </a:moveTo>
                <a:cubicBezTo>
                  <a:pt x="8502236" y="0"/>
                  <a:pt x="10736988" y="686989"/>
                  <a:pt x="11747164" y="1675322"/>
                </a:cubicBezTo>
                <a:lnTo>
                  <a:pt x="11815361" y="1745574"/>
                </a:lnTo>
                <a:lnTo>
                  <a:pt x="0" y="1745574"/>
                </a:lnTo>
                <a:lnTo>
                  <a:pt x="68197" y="1675322"/>
                </a:lnTo>
                <a:cubicBezTo>
                  <a:pt x="1078372" y="686989"/>
                  <a:pt x="3313125" y="0"/>
                  <a:pt x="5907680"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Arial" panose="020B0604020202020204" pitchFamily="34" charset="0"/>
              <a:ea typeface="+mn-ea"/>
              <a:cs typeface="+mn-cs"/>
            </a:endParaRPr>
          </a:p>
        </p:txBody>
      </p:sp>
      <p:grpSp>
        <p:nvGrpSpPr>
          <p:cNvPr id="280" name="Group 279"/>
          <p:cNvGrpSpPr/>
          <p:nvPr/>
        </p:nvGrpSpPr>
        <p:grpSpPr>
          <a:xfrm>
            <a:off x="8796289" y="3693573"/>
            <a:ext cx="586303" cy="377163"/>
            <a:chOff x="7117181" y="5146654"/>
            <a:chExt cx="663064" cy="426544"/>
          </a:xfrm>
          <a:solidFill>
            <a:srgbClr val="59B4D9"/>
          </a:solidFill>
        </p:grpSpPr>
        <p:sp>
          <p:nvSpPr>
            <p:cNvPr id="281" name="Oval 280"/>
            <p:cNvSpPr/>
            <p:nvPr/>
          </p:nvSpPr>
          <p:spPr bwMode="auto">
            <a:xfrm rot="715722">
              <a:off x="7117181" y="5146654"/>
              <a:ext cx="124646" cy="124646"/>
            </a:xfrm>
            <a:prstGeom prst="ellipse">
              <a:avLst/>
            </a:prstGeom>
            <a:solidFill>
              <a:schemeClr val="accent1"/>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282" name="Oval 281"/>
            <p:cNvSpPr/>
            <p:nvPr/>
          </p:nvSpPr>
          <p:spPr bwMode="auto">
            <a:xfrm>
              <a:off x="7476127" y="5224668"/>
              <a:ext cx="124646" cy="124646"/>
            </a:xfrm>
            <a:prstGeom prst="ellipse">
              <a:avLst/>
            </a:prstGeom>
            <a:solidFill>
              <a:schemeClr val="accent1"/>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283" name="Oval 282"/>
            <p:cNvSpPr/>
            <p:nvPr/>
          </p:nvSpPr>
          <p:spPr bwMode="auto">
            <a:xfrm>
              <a:off x="7296654" y="5448552"/>
              <a:ext cx="124646" cy="124646"/>
            </a:xfrm>
            <a:prstGeom prst="ellipse">
              <a:avLst/>
            </a:prstGeom>
            <a:solidFill>
              <a:schemeClr val="accent1"/>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284" name="Oval 283"/>
            <p:cNvSpPr/>
            <p:nvPr/>
          </p:nvSpPr>
          <p:spPr bwMode="auto">
            <a:xfrm>
              <a:off x="7655599" y="5448552"/>
              <a:ext cx="124646" cy="124646"/>
            </a:xfrm>
            <a:prstGeom prst="ellipse">
              <a:avLst/>
            </a:prstGeom>
            <a:solidFill>
              <a:schemeClr val="accent1"/>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cxnSp>
          <p:nvCxnSpPr>
            <p:cNvPr id="285" name="Straight Connector 284"/>
            <p:cNvCxnSpPr>
              <a:cxnSpLocks/>
            </p:cNvCxnSpPr>
            <p:nvPr/>
          </p:nvCxnSpPr>
          <p:spPr>
            <a:xfrm>
              <a:off x="7240481" y="5221859"/>
              <a:ext cx="235646" cy="65132"/>
            </a:xfrm>
            <a:prstGeom prst="line">
              <a:avLst/>
            </a:prstGeom>
            <a:grpFill/>
            <a:ln w="12700" cap="flat" cmpd="sng" algn="ctr">
              <a:solidFill>
                <a:schemeClr val="tx2"/>
              </a:solidFill>
              <a:prstDash val="sysDot"/>
              <a:miter lim="800000"/>
              <a:headEnd type="none"/>
              <a:tailEnd type="none"/>
            </a:ln>
            <a:effectLst/>
          </p:spPr>
        </p:cxnSp>
        <p:cxnSp>
          <p:nvCxnSpPr>
            <p:cNvPr id="286" name="Straight Connector 285"/>
            <p:cNvCxnSpPr>
              <a:cxnSpLocks/>
            </p:cNvCxnSpPr>
            <p:nvPr/>
          </p:nvCxnSpPr>
          <p:spPr>
            <a:xfrm>
              <a:off x="7421300" y="5510875"/>
              <a:ext cx="234299" cy="0"/>
            </a:xfrm>
            <a:prstGeom prst="line">
              <a:avLst/>
            </a:prstGeom>
            <a:grpFill/>
            <a:ln w="12700" cap="flat" cmpd="sng" algn="ctr">
              <a:solidFill>
                <a:schemeClr val="tx2"/>
              </a:solidFill>
              <a:prstDash val="sysDot"/>
              <a:miter lim="800000"/>
              <a:headEnd type="none"/>
              <a:tailEnd type="none"/>
            </a:ln>
            <a:effectLst/>
          </p:spPr>
        </p:cxnSp>
        <p:cxnSp>
          <p:nvCxnSpPr>
            <p:cNvPr id="287" name="Straight Connector 286"/>
            <p:cNvCxnSpPr>
              <a:cxnSpLocks/>
            </p:cNvCxnSpPr>
            <p:nvPr/>
          </p:nvCxnSpPr>
          <p:spPr>
            <a:xfrm>
              <a:off x="7582519" y="5331060"/>
              <a:ext cx="91334" cy="135746"/>
            </a:xfrm>
            <a:prstGeom prst="line">
              <a:avLst/>
            </a:prstGeom>
            <a:grpFill/>
            <a:ln w="12700" cap="flat" cmpd="sng" algn="ctr">
              <a:solidFill>
                <a:schemeClr val="tx2"/>
              </a:solidFill>
              <a:prstDash val="sysDot"/>
              <a:miter lim="800000"/>
              <a:headEnd type="none"/>
              <a:tailEnd type="none"/>
            </a:ln>
            <a:effectLst/>
          </p:spPr>
        </p:cxnSp>
        <p:cxnSp>
          <p:nvCxnSpPr>
            <p:cNvPr id="288" name="Straight Connector 287"/>
            <p:cNvCxnSpPr>
              <a:cxnSpLocks/>
            </p:cNvCxnSpPr>
            <p:nvPr/>
          </p:nvCxnSpPr>
          <p:spPr>
            <a:xfrm flipV="1">
              <a:off x="7403046" y="5331060"/>
              <a:ext cx="91335" cy="135746"/>
            </a:xfrm>
            <a:prstGeom prst="line">
              <a:avLst/>
            </a:prstGeom>
            <a:grpFill/>
            <a:ln w="12700" cap="flat" cmpd="sng" algn="ctr">
              <a:solidFill>
                <a:schemeClr val="tx2"/>
              </a:solidFill>
              <a:prstDash val="sysDot"/>
              <a:miter lim="800000"/>
              <a:headEnd type="none"/>
              <a:tailEnd type="none"/>
            </a:ln>
            <a:effectLst/>
          </p:spPr>
        </p:cxnSp>
      </p:grpSp>
      <p:grpSp>
        <p:nvGrpSpPr>
          <p:cNvPr id="289" name="Group 288"/>
          <p:cNvGrpSpPr/>
          <p:nvPr/>
        </p:nvGrpSpPr>
        <p:grpSpPr>
          <a:xfrm>
            <a:off x="6907363" y="3400047"/>
            <a:ext cx="499208" cy="473323"/>
            <a:chOff x="7128988" y="4166153"/>
            <a:chExt cx="604908" cy="573541"/>
          </a:xfrm>
        </p:grpSpPr>
        <p:cxnSp>
          <p:nvCxnSpPr>
            <p:cNvPr id="290" name="Straight Connector 289"/>
            <p:cNvCxnSpPr>
              <a:cxnSpLocks/>
            </p:cNvCxnSpPr>
            <p:nvPr/>
          </p:nvCxnSpPr>
          <p:spPr>
            <a:xfrm>
              <a:off x="7128988" y="4451736"/>
              <a:ext cx="238107" cy="72556"/>
            </a:xfrm>
            <a:prstGeom prst="line">
              <a:avLst/>
            </a:prstGeom>
            <a:solidFill>
              <a:srgbClr val="B8D432"/>
            </a:solidFill>
            <a:ln w="12700" cap="flat" cmpd="sng" algn="ctr">
              <a:solidFill>
                <a:schemeClr val="tx2"/>
              </a:solidFill>
              <a:prstDash val="sysDot"/>
              <a:miter lim="800000"/>
              <a:headEnd type="none"/>
              <a:tailEnd type="none"/>
            </a:ln>
            <a:effectLst/>
          </p:spPr>
        </p:cxnSp>
        <p:cxnSp>
          <p:nvCxnSpPr>
            <p:cNvPr id="291" name="Straight Connector 290"/>
            <p:cNvCxnSpPr>
              <a:cxnSpLocks/>
            </p:cNvCxnSpPr>
            <p:nvPr/>
          </p:nvCxnSpPr>
          <p:spPr>
            <a:xfrm flipV="1">
              <a:off x="7128988" y="4379180"/>
              <a:ext cx="233873" cy="72556"/>
            </a:xfrm>
            <a:prstGeom prst="line">
              <a:avLst/>
            </a:prstGeom>
            <a:solidFill>
              <a:srgbClr val="B8D432"/>
            </a:solidFill>
            <a:ln w="12700" cap="flat" cmpd="sng" algn="ctr">
              <a:solidFill>
                <a:schemeClr val="tx2"/>
              </a:solidFill>
              <a:prstDash val="sysDot"/>
              <a:miter lim="800000"/>
              <a:headEnd type="none"/>
              <a:tailEnd type="none"/>
            </a:ln>
            <a:effectLst/>
          </p:spPr>
        </p:cxnSp>
        <p:sp>
          <p:nvSpPr>
            <p:cNvPr id="292" name="Oval 291"/>
            <p:cNvSpPr/>
            <p:nvPr/>
          </p:nvSpPr>
          <p:spPr bwMode="auto">
            <a:xfrm>
              <a:off x="7128988" y="4383154"/>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cxnSp>
          <p:nvCxnSpPr>
            <p:cNvPr id="293" name="Straight Connector 292"/>
            <p:cNvCxnSpPr>
              <a:cxnSpLocks/>
            </p:cNvCxnSpPr>
            <p:nvPr/>
          </p:nvCxnSpPr>
          <p:spPr>
            <a:xfrm>
              <a:off x="7367095" y="4524292"/>
              <a:ext cx="241432" cy="108368"/>
            </a:xfrm>
            <a:prstGeom prst="line">
              <a:avLst/>
            </a:prstGeom>
            <a:solidFill>
              <a:srgbClr val="B8D432"/>
            </a:solidFill>
            <a:ln w="12700" cap="flat" cmpd="sng" algn="ctr">
              <a:solidFill>
                <a:schemeClr val="tx2"/>
              </a:solidFill>
              <a:prstDash val="sysDot"/>
              <a:miter lim="800000"/>
              <a:headEnd type="none"/>
              <a:tailEnd type="none"/>
            </a:ln>
            <a:effectLst/>
          </p:spPr>
        </p:cxnSp>
        <p:cxnSp>
          <p:nvCxnSpPr>
            <p:cNvPr id="294" name="Straight Connector 293"/>
            <p:cNvCxnSpPr>
              <a:cxnSpLocks/>
            </p:cNvCxnSpPr>
            <p:nvPr/>
          </p:nvCxnSpPr>
          <p:spPr>
            <a:xfrm>
              <a:off x="7367095" y="4524292"/>
              <a:ext cx="229638" cy="1361"/>
            </a:xfrm>
            <a:prstGeom prst="line">
              <a:avLst/>
            </a:prstGeom>
            <a:solidFill>
              <a:srgbClr val="B8D432"/>
            </a:solidFill>
            <a:ln w="12700" cap="flat" cmpd="sng" algn="ctr">
              <a:solidFill>
                <a:schemeClr val="tx2"/>
              </a:solidFill>
              <a:prstDash val="sysDot"/>
              <a:miter lim="800000"/>
              <a:headEnd type="none"/>
              <a:tailEnd type="none"/>
            </a:ln>
            <a:effectLst/>
          </p:spPr>
        </p:cxnSp>
        <p:sp>
          <p:nvSpPr>
            <p:cNvPr id="295" name="Oval 294"/>
            <p:cNvSpPr/>
            <p:nvPr/>
          </p:nvSpPr>
          <p:spPr bwMode="auto">
            <a:xfrm rot="20946206">
              <a:off x="7596733" y="4602531"/>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296" name="Oval 295"/>
            <p:cNvSpPr/>
            <p:nvPr/>
          </p:nvSpPr>
          <p:spPr bwMode="auto">
            <a:xfrm>
              <a:off x="7596733" y="4457071"/>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cxnSp>
          <p:nvCxnSpPr>
            <p:cNvPr id="297" name="Straight Connector 296"/>
            <p:cNvCxnSpPr>
              <a:cxnSpLocks/>
            </p:cNvCxnSpPr>
            <p:nvPr/>
          </p:nvCxnSpPr>
          <p:spPr>
            <a:xfrm>
              <a:off x="7362861" y="4379181"/>
              <a:ext cx="233872" cy="1013"/>
            </a:xfrm>
            <a:prstGeom prst="line">
              <a:avLst/>
            </a:prstGeom>
            <a:solidFill>
              <a:srgbClr val="B8D432"/>
            </a:solidFill>
            <a:ln w="12700" cap="flat" cmpd="sng" algn="ctr">
              <a:solidFill>
                <a:schemeClr val="tx2"/>
              </a:solidFill>
              <a:prstDash val="sysDot"/>
              <a:miter lim="800000"/>
              <a:headEnd type="none"/>
              <a:tailEnd type="none"/>
            </a:ln>
            <a:effectLst/>
          </p:spPr>
        </p:cxnSp>
        <p:sp>
          <p:nvSpPr>
            <p:cNvPr id="298" name="Oval 297"/>
            <p:cNvSpPr/>
            <p:nvPr/>
          </p:nvSpPr>
          <p:spPr bwMode="auto">
            <a:xfrm>
              <a:off x="7367095" y="4455710"/>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cxnSp>
          <p:nvCxnSpPr>
            <p:cNvPr id="299" name="Straight Connector 298"/>
            <p:cNvCxnSpPr>
              <a:cxnSpLocks/>
            </p:cNvCxnSpPr>
            <p:nvPr/>
          </p:nvCxnSpPr>
          <p:spPr>
            <a:xfrm flipV="1">
              <a:off x="7362861" y="4277619"/>
              <a:ext cx="248934" cy="101562"/>
            </a:xfrm>
            <a:prstGeom prst="line">
              <a:avLst/>
            </a:prstGeom>
            <a:solidFill>
              <a:srgbClr val="B8D432"/>
            </a:solidFill>
            <a:ln w="12700" cap="flat" cmpd="sng" algn="ctr">
              <a:solidFill>
                <a:schemeClr val="tx2"/>
              </a:solidFill>
              <a:prstDash val="sysDot"/>
              <a:miter lim="800000"/>
              <a:headEnd type="none"/>
              <a:tailEnd type="none"/>
            </a:ln>
            <a:effectLst/>
          </p:spPr>
        </p:cxnSp>
        <p:sp>
          <p:nvSpPr>
            <p:cNvPr id="300" name="Oval 299"/>
            <p:cNvSpPr/>
            <p:nvPr/>
          </p:nvSpPr>
          <p:spPr bwMode="auto">
            <a:xfrm>
              <a:off x="7362861" y="4310599"/>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301" name="Oval 300"/>
            <p:cNvSpPr/>
            <p:nvPr/>
          </p:nvSpPr>
          <p:spPr bwMode="auto">
            <a:xfrm>
              <a:off x="7596733" y="4311612"/>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302" name="Oval 301"/>
            <p:cNvSpPr/>
            <p:nvPr/>
          </p:nvSpPr>
          <p:spPr bwMode="auto">
            <a:xfrm rot="377738">
              <a:off x="7596733" y="4166153"/>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grpSp>
      <p:sp>
        <p:nvSpPr>
          <p:cNvPr id="303" name="TextBox 302"/>
          <p:cNvSpPr txBox="1"/>
          <p:nvPr/>
        </p:nvSpPr>
        <p:spPr>
          <a:xfrm>
            <a:off x="4418565" y="3807176"/>
            <a:ext cx="956351" cy="254044"/>
          </a:xfrm>
          <a:prstGeom prst="rect">
            <a:avLst/>
          </a:prstGeom>
          <a:noFill/>
        </p:spPr>
        <p:txBody>
          <a:bodyPr wrap="none" lIns="0"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51" b="0" i="0" u="none" strike="noStrike" kern="120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Column-family</a:t>
            </a:r>
          </a:p>
        </p:txBody>
      </p:sp>
      <p:sp>
        <p:nvSpPr>
          <p:cNvPr id="304" name="TextBox 303"/>
          <p:cNvSpPr txBox="1"/>
          <p:nvPr/>
        </p:nvSpPr>
        <p:spPr>
          <a:xfrm>
            <a:off x="6862835" y="3882168"/>
            <a:ext cx="728726" cy="254044"/>
          </a:xfrm>
          <a:prstGeom prst="rect">
            <a:avLst/>
          </a:prstGeom>
          <a:noFill/>
        </p:spPr>
        <p:txBody>
          <a:bodyPr wrap="none" lIns="0"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51" b="0" i="0" u="none" strike="noStrike" kern="120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Document</a:t>
            </a:r>
          </a:p>
        </p:txBody>
      </p:sp>
      <p:sp>
        <p:nvSpPr>
          <p:cNvPr id="305" name="TextBox 304"/>
          <p:cNvSpPr txBox="1"/>
          <p:nvPr/>
        </p:nvSpPr>
        <p:spPr>
          <a:xfrm>
            <a:off x="8962445" y="4170464"/>
            <a:ext cx="467436" cy="254044"/>
          </a:xfrm>
          <a:prstGeom prst="rect">
            <a:avLst/>
          </a:prstGeom>
          <a:noFill/>
        </p:spPr>
        <p:txBody>
          <a:bodyPr wrap="none" lIns="0"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51" b="0" i="0" u="none" strike="noStrike" kern="120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Graph</a:t>
            </a:r>
          </a:p>
        </p:txBody>
      </p:sp>
      <p:sp>
        <p:nvSpPr>
          <p:cNvPr id="306" name="TextBox 305"/>
          <p:cNvSpPr txBox="1"/>
          <p:nvPr/>
        </p:nvSpPr>
        <p:spPr>
          <a:xfrm>
            <a:off x="858168" y="5253415"/>
            <a:ext cx="2007281" cy="276999"/>
          </a:xfrm>
          <a:prstGeom prst="rect">
            <a:avLst/>
          </a:prstGeom>
          <a:noFill/>
        </p:spPr>
        <p:txBody>
          <a:bodyPr wrap="none" rtlCol="0">
            <a:spAutoFit/>
          </a:bodyPr>
          <a:lstStyle/>
          <a:p>
            <a:pPr marL="0" marR="0" lvl="0" indent="0" algn="ctr" defTabSz="857103"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Turnkey global distribution</a:t>
            </a:r>
          </a:p>
        </p:txBody>
      </p:sp>
      <p:sp>
        <p:nvSpPr>
          <p:cNvPr id="307" name="TextBox 306"/>
          <p:cNvSpPr txBox="1"/>
          <p:nvPr/>
        </p:nvSpPr>
        <p:spPr>
          <a:xfrm>
            <a:off x="2696885" y="4696458"/>
            <a:ext cx="1858201" cy="461665"/>
          </a:xfrm>
          <a:prstGeom prst="rect">
            <a:avLst/>
          </a:prstGeom>
          <a:noFill/>
        </p:spPr>
        <p:txBody>
          <a:bodyPr wrap="none" rtlCol="0">
            <a:spAutoFit/>
          </a:bodyPr>
          <a:lstStyle/>
          <a:p>
            <a:pPr marL="0" marR="0" lvl="0" indent="0" algn="ctr" defTabSz="857103"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Elastic scale out </a:t>
            </a:r>
          </a:p>
          <a:p>
            <a:pPr marL="0" marR="0" lvl="0" indent="0" algn="ctr" defTabSz="857103"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of storage &amp; throughput</a:t>
            </a:r>
          </a:p>
        </p:txBody>
      </p:sp>
      <p:sp>
        <p:nvSpPr>
          <p:cNvPr id="308" name="TextBox 307"/>
          <p:cNvSpPr txBox="1"/>
          <p:nvPr/>
        </p:nvSpPr>
        <p:spPr>
          <a:xfrm>
            <a:off x="4426788" y="4574071"/>
            <a:ext cx="3222357" cy="276999"/>
          </a:xfrm>
          <a:prstGeom prst="rect">
            <a:avLst/>
          </a:prstGeom>
          <a:noFill/>
        </p:spPr>
        <p:txBody>
          <a:bodyPr wrap="none" rtlCol="0">
            <a:spAutoFit/>
          </a:bodyPr>
          <a:lstStyle/>
          <a:p>
            <a:pPr marL="0" marR="0" lvl="0" indent="0" algn="ctr" defTabSz="857103"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Guaranteed low latency at the 99</a:t>
            </a:r>
            <a:r>
              <a:rPr kumimoji="0" lang="en-US" sz="1200" b="0" i="0" u="none" strike="noStrike" kern="0" cap="none" spc="0" normalizeH="0" baseline="30000" noProof="0">
                <a:ln>
                  <a:noFill/>
                </a:ln>
                <a:solidFill>
                  <a:srgbClr val="00B0F0"/>
                </a:solidFill>
                <a:effectLst/>
                <a:uLnTx/>
                <a:uFillTx/>
                <a:latin typeface="Arial" panose="020B0604020202020204" pitchFamily="34" charset="0"/>
                <a:ea typeface="+mn-ea"/>
                <a:cs typeface="Arial" panose="020B0604020202020204" pitchFamily="34" charset="0"/>
              </a:rPr>
              <a:t>th</a:t>
            </a:r>
            <a:r>
              <a:rPr kumimoji="0" lang="en-US" sz="12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 percentile</a:t>
            </a:r>
          </a:p>
        </p:txBody>
      </p:sp>
      <p:sp>
        <p:nvSpPr>
          <p:cNvPr id="309" name="TextBox 308"/>
          <p:cNvSpPr txBox="1"/>
          <p:nvPr/>
        </p:nvSpPr>
        <p:spPr>
          <a:xfrm>
            <a:off x="9779703" y="5253415"/>
            <a:ext cx="1667444" cy="276999"/>
          </a:xfrm>
          <a:prstGeom prst="rect">
            <a:avLst/>
          </a:prstGeom>
          <a:noFill/>
        </p:spPr>
        <p:txBody>
          <a:bodyPr wrap="none" rtlCol="0">
            <a:spAutoFit/>
          </a:bodyPr>
          <a:lstStyle/>
          <a:p>
            <a:pPr marL="0" marR="0" lvl="0" indent="0" algn="ctr" defTabSz="857103"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Comprehensive SLAs</a:t>
            </a:r>
          </a:p>
        </p:txBody>
      </p:sp>
      <p:sp>
        <p:nvSpPr>
          <p:cNvPr id="310" name="TextBox 309"/>
          <p:cNvSpPr txBox="1"/>
          <p:nvPr/>
        </p:nvSpPr>
        <p:spPr>
          <a:xfrm>
            <a:off x="7271269" y="4825433"/>
            <a:ext cx="2691763" cy="276999"/>
          </a:xfrm>
          <a:prstGeom prst="rect">
            <a:avLst/>
          </a:prstGeom>
          <a:noFill/>
        </p:spPr>
        <p:txBody>
          <a:bodyPr wrap="none" rtlCol="0">
            <a:spAutoFit/>
          </a:bodyPr>
          <a:lstStyle/>
          <a:p>
            <a:pPr marL="0" marR="0" lvl="0" indent="0" algn="ctr" defTabSz="857103"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Five well-defined consistency models</a:t>
            </a:r>
          </a:p>
        </p:txBody>
      </p:sp>
      <p:grpSp>
        <p:nvGrpSpPr>
          <p:cNvPr id="311" name="Group 3"/>
          <p:cNvGrpSpPr/>
          <p:nvPr/>
        </p:nvGrpSpPr>
        <p:grpSpPr>
          <a:xfrm>
            <a:off x="2187070" y="5945499"/>
            <a:ext cx="752903" cy="752901"/>
            <a:chOff x="-4594157" y="2516834"/>
            <a:chExt cx="1070585" cy="1070585"/>
          </a:xfrm>
        </p:grpSpPr>
        <p:sp>
          <p:nvSpPr>
            <p:cNvPr id="312" name="Freeform: Shape 411"/>
            <p:cNvSpPr/>
            <p:nvPr/>
          </p:nvSpPr>
          <p:spPr>
            <a:xfrm>
              <a:off x="-4158004" y="3347237"/>
              <a:ext cx="192371" cy="192371"/>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grpSp>
          <p:nvGrpSpPr>
            <p:cNvPr id="313" name="Group 5"/>
            <p:cNvGrpSpPr/>
            <p:nvPr/>
          </p:nvGrpSpPr>
          <p:grpSpPr>
            <a:xfrm>
              <a:off x="-4594157" y="2516834"/>
              <a:ext cx="1070585" cy="1070585"/>
              <a:chOff x="10232415" y="2527090"/>
              <a:chExt cx="1070585" cy="1070585"/>
            </a:xfrm>
          </p:grpSpPr>
          <p:sp>
            <p:nvSpPr>
              <p:cNvPr id="314" name="Oval 6"/>
              <p:cNvSpPr/>
              <p:nvPr/>
            </p:nvSpPr>
            <p:spPr>
              <a:xfrm>
                <a:off x="10627604" y="2770027"/>
                <a:ext cx="274303" cy="274303"/>
              </a:xfrm>
              <a:prstGeom prst="ellipse">
                <a:avLst/>
              </a:prstGeom>
              <a:solidFill>
                <a:srgbClr val="FFFFFF"/>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pic>
            <p:nvPicPr>
              <p:cNvPr id="315" name="Graphic 908" descr="Marke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32415" y="2527090"/>
                <a:ext cx="1070585" cy="1070585"/>
              </a:xfrm>
              <a:prstGeom prst="rect">
                <a:avLst/>
              </a:prstGeom>
            </p:spPr>
          </p:pic>
        </p:grpSp>
      </p:grpSp>
      <p:grpSp>
        <p:nvGrpSpPr>
          <p:cNvPr id="316" name="Group 14"/>
          <p:cNvGrpSpPr/>
          <p:nvPr/>
        </p:nvGrpSpPr>
        <p:grpSpPr>
          <a:xfrm>
            <a:off x="7236649" y="6066980"/>
            <a:ext cx="752903" cy="752901"/>
            <a:chOff x="-4594157" y="2516834"/>
            <a:chExt cx="1070585" cy="1070585"/>
          </a:xfrm>
        </p:grpSpPr>
        <p:sp>
          <p:nvSpPr>
            <p:cNvPr id="317" name="Freeform: Shape 411"/>
            <p:cNvSpPr/>
            <p:nvPr/>
          </p:nvSpPr>
          <p:spPr>
            <a:xfrm>
              <a:off x="-4158004" y="3347237"/>
              <a:ext cx="192371" cy="192371"/>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grpSp>
          <p:nvGrpSpPr>
            <p:cNvPr id="318" name="Group 16"/>
            <p:cNvGrpSpPr/>
            <p:nvPr/>
          </p:nvGrpSpPr>
          <p:grpSpPr>
            <a:xfrm>
              <a:off x="-4594157" y="2516834"/>
              <a:ext cx="1070585" cy="1070585"/>
              <a:chOff x="10232415" y="2527090"/>
              <a:chExt cx="1070585" cy="1070585"/>
            </a:xfrm>
          </p:grpSpPr>
          <p:sp>
            <p:nvSpPr>
              <p:cNvPr id="319" name="Oval 17"/>
              <p:cNvSpPr/>
              <p:nvPr/>
            </p:nvSpPr>
            <p:spPr>
              <a:xfrm>
                <a:off x="10627604" y="2770027"/>
                <a:ext cx="274303" cy="274303"/>
              </a:xfrm>
              <a:prstGeom prst="ellipse">
                <a:avLst/>
              </a:prstGeom>
              <a:solidFill>
                <a:srgbClr val="FFFFFF"/>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pic>
            <p:nvPicPr>
              <p:cNvPr id="320" name="Graphic 913" descr="Marke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32415" y="2527090"/>
                <a:ext cx="1070585" cy="1070585"/>
              </a:xfrm>
              <a:prstGeom prst="rect">
                <a:avLst/>
              </a:prstGeom>
            </p:spPr>
          </p:pic>
        </p:grpSp>
      </p:grpSp>
      <p:grpSp>
        <p:nvGrpSpPr>
          <p:cNvPr id="321" name="Group 24"/>
          <p:cNvGrpSpPr/>
          <p:nvPr/>
        </p:nvGrpSpPr>
        <p:grpSpPr>
          <a:xfrm>
            <a:off x="6161617" y="5706396"/>
            <a:ext cx="752903" cy="752901"/>
            <a:chOff x="-4594157" y="2516834"/>
            <a:chExt cx="1070585" cy="1070585"/>
          </a:xfrm>
        </p:grpSpPr>
        <p:sp>
          <p:nvSpPr>
            <p:cNvPr id="322" name="Freeform: Shape 411"/>
            <p:cNvSpPr/>
            <p:nvPr/>
          </p:nvSpPr>
          <p:spPr>
            <a:xfrm>
              <a:off x="-4158004" y="3347237"/>
              <a:ext cx="192371" cy="192371"/>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grpSp>
          <p:nvGrpSpPr>
            <p:cNvPr id="323" name="Group 26"/>
            <p:cNvGrpSpPr/>
            <p:nvPr/>
          </p:nvGrpSpPr>
          <p:grpSpPr>
            <a:xfrm>
              <a:off x="-4594157" y="2516834"/>
              <a:ext cx="1070585" cy="1070585"/>
              <a:chOff x="10232415" y="2527090"/>
              <a:chExt cx="1070585" cy="1070585"/>
            </a:xfrm>
          </p:grpSpPr>
          <p:sp>
            <p:nvSpPr>
              <p:cNvPr id="324" name="Oval 27"/>
              <p:cNvSpPr/>
              <p:nvPr/>
            </p:nvSpPr>
            <p:spPr>
              <a:xfrm>
                <a:off x="10627604" y="2770027"/>
                <a:ext cx="274303" cy="274303"/>
              </a:xfrm>
              <a:prstGeom prst="ellipse">
                <a:avLst/>
              </a:prstGeom>
              <a:solidFill>
                <a:srgbClr val="FFFFFF"/>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pic>
            <p:nvPicPr>
              <p:cNvPr id="325" name="Graphic 918" descr="Marke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32415" y="2527090"/>
                <a:ext cx="1070585" cy="1070585"/>
              </a:xfrm>
              <a:prstGeom prst="rect">
                <a:avLst/>
              </a:prstGeom>
            </p:spPr>
          </p:pic>
        </p:grpSp>
      </p:grpSp>
      <p:grpSp>
        <p:nvGrpSpPr>
          <p:cNvPr id="326" name="Group 900"/>
          <p:cNvGrpSpPr/>
          <p:nvPr/>
        </p:nvGrpSpPr>
        <p:grpSpPr>
          <a:xfrm>
            <a:off x="9344931" y="5706396"/>
            <a:ext cx="752903" cy="752901"/>
            <a:chOff x="-4594157" y="2516834"/>
            <a:chExt cx="1070585" cy="1070585"/>
          </a:xfrm>
        </p:grpSpPr>
        <p:sp>
          <p:nvSpPr>
            <p:cNvPr id="327" name="Freeform: Shape 411"/>
            <p:cNvSpPr/>
            <p:nvPr/>
          </p:nvSpPr>
          <p:spPr>
            <a:xfrm>
              <a:off x="-4158004" y="3347237"/>
              <a:ext cx="192371" cy="192371"/>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grpSp>
          <p:nvGrpSpPr>
            <p:cNvPr id="328" name="Group 902"/>
            <p:cNvGrpSpPr/>
            <p:nvPr/>
          </p:nvGrpSpPr>
          <p:grpSpPr>
            <a:xfrm>
              <a:off x="-4594157" y="2516834"/>
              <a:ext cx="1070585" cy="1070585"/>
              <a:chOff x="10232415" y="2527090"/>
              <a:chExt cx="1070585" cy="1070585"/>
            </a:xfrm>
          </p:grpSpPr>
          <p:sp>
            <p:nvSpPr>
              <p:cNvPr id="329" name="Oval 903"/>
              <p:cNvSpPr/>
              <p:nvPr/>
            </p:nvSpPr>
            <p:spPr>
              <a:xfrm>
                <a:off x="10627604" y="2770027"/>
                <a:ext cx="274303" cy="274303"/>
              </a:xfrm>
              <a:prstGeom prst="ellipse">
                <a:avLst/>
              </a:prstGeom>
              <a:solidFill>
                <a:srgbClr val="FFFFFF"/>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pic>
            <p:nvPicPr>
              <p:cNvPr id="330" name="Graphic 923" descr="Marke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32415" y="2527090"/>
                <a:ext cx="1070585" cy="1070585"/>
              </a:xfrm>
              <a:prstGeom prst="rect">
                <a:avLst/>
              </a:prstGeom>
            </p:spPr>
          </p:pic>
        </p:grpSp>
      </p:grpSp>
      <p:sp>
        <p:nvSpPr>
          <p:cNvPr id="331" name="Freeform: Shape 8"/>
          <p:cNvSpPr/>
          <p:nvPr/>
        </p:nvSpPr>
        <p:spPr>
          <a:xfrm>
            <a:off x="24092" y="4279544"/>
            <a:ext cx="12199257" cy="1037701"/>
          </a:xfrm>
          <a:custGeom>
            <a:avLst/>
            <a:gdLst>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Lst>
            <a:ahLst/>
            <a:cxnLst>
              <a:cxn ang="0">
                <a:pos x="connsiteX0" y="connsiteY0"/>
              </a:cxn>
              <a:cxn ang="0">
                <a:pos x="connsiteX1" y="connsiteY1"/>
              </a:cxn>
              <a:cxn ang="0">
                <a:pos x="connsiteX2" y="connsiteY2"/>
              </a:cxn>
            </a:cxnLst>
            <a:rect l="l" t="t" r="r" b="b"/>
            <a:pathLst>
              <a:path w="12162971" h="1240986">
                <a:moveTo>
                  <a:pt x="0" y="1240986"/>
                </a:moveTo>
                <a:cubicBezTo>
                  <a:pt x="231019" y="1123662"/>
                  <a:pt x="2820610" y="4853"/>
                  <a:pt x="6146800" y="15"/>
                </a:cubicBezTo>
                <a:cubicBezTo>
                  <a:pt x="9472990" y="-4823"/>
                  <a:pt x="11957352" y="1121244"/>
                  <a:pt x="12162971" y="1211958"/>
                </a:cubicBezTo>
              </a:path>
            </a:pathLst>
          </a:custGeom>
          <a:noFill/>
          <a:ln>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332" name="Freeform: Shape 927"/>
          <p:cNvSpPr/>
          <p:nvPr/>
        </p:nvSpPr>
        <p:spPr>
          <a:xfrm>
            <a:off x="24092" y="3183192"/>
            <a:ext cx="12199257" cy="1020029"/>
          </a:xfrm>
          <a:custGeom>
            <a:avLst/>
            <a:gdLst>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Lst>
            <a:ahLst/>
            <a:cxnLst>
              <a:cxn ang="0">
                <a:pos x="connsiteX0" y="connsiteY0"/>
              </a:cxn>
              <a:cxn ang="0">
                <a:pos x="connsiteX1" y="connsiteY1"/>
              </a:cxn>
              <a:cxn ang="0">
                <a:pos x="connsiteX2" y="connsiteY2"/>
              </a:cxn>
            </a:cxnLst>
            <a:rect l="l" t="t" r="r" b="b"/>
            <a:pathLst>
              <a:path w="12162971" h="1240986">
                <a:moveTo>
                  <a:pt x="0" y="1240986"/>
                </a:moveTo>
                <a:cubicBezTo>
                  <a:pt x="231019" y="1123662"/>
                  <a:pt x="2820610" y="4853"/>
                  <a:pt x="6146800" y="15"/>
                </a:cubicBezTo>
                <a:cubicBezTo>
                  <a:pt x="9472990" y="-4823"/>
                  <a:pt x="11957352" y="1121244"/>
                  <a:pt x="12162971" y="1211958"/>
                </a:cubicBezTo>
              </a:path>
            </a:pathLst>
          </a:custGeom>
          <a:noFill/>
          <a:ln>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Arial" panose="020B0604020202020204" pitchFamily="34" charset="0"/>
              <a:ea typeface="+mn-ea"/>
              <a:cs typeface="+mn-cs"/>
            </a:endParaRPr>
          </a:p>
        </p:txBody>
      </p:sp>
      <p:grpSp>
        <p:nvGrpSpPr>
          <p:cNvPr id="334" name="Group 333"/>
          <p:cNvGrpSpPr/>
          <p:nvPr/>
        </p:nvGrpSpPr>
        <p:grpSpPr>
          <a:xfrm>
            <a:off x="4499977" y="3573405"/>
            <a:ext cx="648960" cy="124647"/>
            <a:chOff x="4937947" y="5178778"/>
            <a:chExt cx="733930" cy="124646"/>
          </a:xfrm>
        </p:grpSpPr>
        <p:cxnSp>
          <p:nvCxnSpPr>
            <p:cNvPr id="335" name="Straight Connector 334"/>
            <p:cNvCxnSpPr>
              <a:cxnSpLocks/>
            </p:cNvCxnSpPr>
            <p:nvPr/>
          </p:nvCxnSpPr>
          <p:spPr>
            <a:xfrm>
              <a:off x="5062593" y="5241101"/>
              <a:ext cx="187117" cy="0"/>
            </a:xfrm>
            <a:prstGeom prst="line">
              <a:avLst/>
            </a:prstGeom>
            <a:noFill/>
            <a:ln w="12700" cap="flat" cmpd="sng" algn="ctr">
              <a:solidFill>
                <a:schemeClr val="tx2"/>
              </a:solidFill>
              <a:prstDash val="sysDot"/>
              <a:miter lim="800000"/>
              <a:headEnd type="none"/>
              <a:tailEnd type="none"/>
            </a:ln>
            <a:effectLst/>
          </p:spPr>
        </p:cxnSp>
        <p:sp>
          <p:nvSpPr>
            <p:cNvPr id="336" name="Oval 335"/>
            <p:cNvSpPr/>
            <p:nvPr/>
          </p:nvSpPr>
          <p:spPr bwMode="auto">
            <a:xfrm>
              <a:off x="4937947" y="5178778"/>
              <a:ext cx="124646" cy="124646"/>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337" name="Oval 336"/>
            <p:cNvSpPr/>
            <p:nvPr/>
          </p:nvSpPr>
          <p:spPr bwMode="auto">
            <a:xfrm>
              <a:off x="5249710" y="5184430"/>
              <a:ext cx="113342" cy="11334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338" name="Oval 337"/>
            <p:cNvSpPr/>
            <p:nvPr/>
          </p:nvSpPr>
          <p:spPr bwMode="auto">
            <a:xfrm>
              <a:off x="5404122" y="5184430"/>
              <a:ext cx="113342" cy="11334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339" name="Oval 338"/>
            <p:cNvSpPr/>
            <p:nvPr/>
          </p:nvSpPr>
          <p:spPr bwMode="auto">
            <a:xfrm>
              <a:off x="5558535" y="5184430"/>
              <a:ext cx="113342" cy="11334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grpSp>
      <p:grpSp>
        <p:nvGrpSpPr>
          <p:cNvPr id="340" name="Group 339"/>
          <p:cNvGrpSpPr/>
          <p:nvPr/>
        </p:nvGrpSpPr>
        <p:grpSpPr>
          <a:xfrm>
            <a:off x="2553555" y="3662151"/>
            <a:ext cx="723819" cy="774799"/>
            <a:chOff x="4511512" y="6316301"/>
            <a:chExt cx="668502" cy="1610828"/>
          </a:xfrm>
        </p:grpSpPr>
        <p:grpSp>
          <p:nvGrpSpPr>
            <p:cNvPr id="341" name="Group 340"/>
            <p:cNvGrpSpPr/>
            <p:nvPr/>
          </p:nvGrpSpPr>
          <p:grpSpPr>
            <a:xfrm>
              <a:off x="4511512" y="6316301"/>
              <a:ext cx="617679" cy="892977"/>
              <a:chOff x="4066669" y="5178779"/>
              <a:chExt cx="1357897" cy="892977"/>
            </a:xfrm>
          </p:grpSpPr>
          <p:cxnSp>
            <p:nvCxnSpPr>
              <p:cNvPr id="343" name="Straight Connector 342"/>
              <p:cNvCxnSpPr>
                <a:cxnSpLocks/>
              </p:cNvCxnSpPr>
              <p:nvPr/>
            </p:nvCxnSpPr>
            <p:spPr>
              <a:xfrm>
                <a:off x="4308965" y="5299925"/>
                <a:ext cx="895279" cy="0"/>
              </a:xfrm>
              <a:prstGeom prst="line">
                <a:avLst/>
              </a:prstGeom>
              <a:noFill/>
              <a:ln w="12700" cap="flat" cmpd="sng" algn="ctr">
                <a:solidFill>
                  <a:schemeClr val="tx2"/>
                </a:solidFill>
                <a:prstDash val="sysDot"/>
                <a:miter lim="800000"/>
                <a:headEnd type="none"/>
                <a:tailEnd type="none"/>
              </a:ln>
              <a:effectLst/>
            </p:spPr>
          </p:cxnSp>
          <p:sp>
            <p:nvSpPr>
              <p:cNvPr id="344" name="Oval 343"/>
              <p:cNvSpPr/>
              <p:nvPr/>
            </p:nvSpPr>
            <p:spPr bwMode="auto">
              <a:xfrm>
                <a:off x="4066669" y="5178779"/>
                <a:ext cx="242296" cy="242297"/>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345" name="Oval 344"/>
              <p:cNvSpPr/>
              <p:nvPr/>
            </p:nvSpPr>
            <p:spPr bwMode="auto">
              <a:xfrm>
                <a:off x="5204244" y="5189764"/>
                <a:ext cx="220322" cy="22032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cxnSp>
            <p:nvCxnSpPr>
              <p:cNvPr id="346" name="Straight Connector 345"/>
              <p:cNvCxnSpPr>
                <a:cxnSpLocks/>
              </p:cNvCxnSpPr>
              <p:nvPr/>
            </p:nvCxnSpPr>
            <p:spPr>
              <a:xfrm>
                <a:off x="4308965" y="5620439"/>
                <a:ext cx="895279" cy="0"/>
              </a:xfrm>
              <a:prstGeom prst="line">
                <a:avLst/>
              </a:prstGeom>
              <a:noFill/>
              <a:ln w="12700" cap="flat" cmpd="sng" algn="ctr">
                <a:solidFill>
                  <a:schemeClr val="tx2"/>
                </a:solidFill>
                <a:prstDash val="sysDot"/>
                <a:miter lim="800000"/>
                <a:headEnd type="none"/>
                <a:tailEnd type="none"/>
              </a:ln>
              <a:effectLst/>
            </p:spPr>
          </p:cxnSp>
          <p:sp>
            <p:nvSpPr>
              <p:cNvPr id="347" name="Oval 346"/>
              <p:cNvSpPr/>
              <p:nvPr/>
            </p:nvSpPr>
            <p:spPr bwMode="auto">
              <a:xfrm>
                <a:off x="4066669" y="5499293"/>
                <a:ext cx="242296" cy="242297"/>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348" name="Oval 347"/>
              <p:cNvSpPr/>
              <p:nvPr/>
            </p:nvSpPr>
            <p:spPr bwMode="auto">
              <a:xfrm>
                <a:off x="5204244" y="5510278"/>
                <a:ext cx="220322" cy="22032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cxnSp>
            <p:nvCxnSpPr>
              <p:cNvPr id="349" name="Straight Connector 348"/>
              <p:cNvCxnSpPr>
                <a:cxnSpLocks/>
              </p:cNvCxnSpPr>
              <p:nvPr/>
            </p:nvCxnSpPr>
            <p:spPr>
              <a:xfrm>
                <a:off x="4308965" y="5950606"/>
                <a:ext cx="895279" cy="0"/>
              </a:xfrm>
              <a:prstGeom prst="line">
                <a:avLst/>
              </a:prstGeom>
              <a:noFill/>
              <a:ln w="12700" cap="flat" cmpd="sng" algn="ctr">
                <a:solidFill>
                  <a:schemeClr val="tx2"/>
                </a:solidFill>
                <a:prstDash val="sysDot"/>
                <a:miter lim="800000"/>
                <a:headEnd type="none"/>
                <a:tailEnd type="none"/>
              </a:ln>
              <a:effectLst/>
            </p:spPr>
          </p:cxnSp>
          <p:sp>
            <p:nvSpPr>
              <p:cNvPr id="350" name="Oval 349"/>
              <p:cNvSpPr/>
              <p:nvPr/>
            </p:nvSpPr>
            <p:spPr bwMode="auto">
              <a:xfrm>
                <a:off x="4066669" y="5829459"/>
                <a:ext cx="242296" cy="242297"/>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351" name="Oval 350"/>
              <p:cNvSpPr/>
              <p:nvPr/>
            </p:nvSpPr>
            <p:spPr bwMode="auto">
              <a:xfrm>
                <a:off x="5204244" y="5840445"/>
                <a:ext cx="220322" cy="22032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grpSp>
        <p:sp>
          <p:nvSpPr>
            <p:cNvPr id="342" name="TextBox 341"/>
            <p:cNvSpPr txBox="1"/>
            <p:nvPr/>
          </p:nvSpPr>
          <p:spPr>
            <a:xfrm>
              <a:off x="4538072" y="7398965"/>
              <a:ext cx="641942" cy="528164"/>
            </a:xfrm>
            <a:prstGeom prst="rect">
              <a:avLst/>
            </a:prstGeom>
            <a:noFill/>
          </p:spPr>
          <p:txBody>
            <a:bodyPr wrap="none" lIns="0"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51" b="0" i="0" u="none" strike="noStrike" kern="120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Key-value</a:t>
              </a:r>
            </a:p>
          </p:txBody>
        </p:sp>
      </p:grpSp>
      <p:sp>
        <p:nvSpPr>
          <p:cNvPr id="90" name="TextBox 89">
            <a:extLst>
              <a:ext uri="{FF2B5EF4-FFF2-40B4-BE49-F238E27FC236}">
                <a16:creationId xmlns:a16="http://schemas.microsoft.com/office/drawing/2014/main" id="{D139EDB3-93C1-4621-81B4-F3E0377DB606}"/>
              </a:ext>
            </a:extLst>
          </p:cNvPr>
          <p:cNvSpPr txBox="1"/>
          <p:nvPr/>
        </p:nvSpPr>
        <p:spPr>
          <a:xfrm>
            <a:off x="2706510" y="985307"/>
            <a:ext cx="6778983" cy="338554"/>
          </a:xfrm>
          <a:prstGeom prst="rect">
            <a:avLst/>
          </a:prstGeom>
          <a:noFill/>
        </p:spPr>
        <p:txBody>
          <a:bodyPr wrap="square" lIns="91440" tIns="91440" rIns="0" bIns="0"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A globally distributed, massively scalable, multi-model database service</a:t>
            </a:r>
          </a:p>
        </p:txBody>
      </p:sp>
      <p:pic>
        <p:nvPicPr>
          <p:cNvPr id="80" name="Picture 2" descr="Image result for cosmos db logo">
            <a:extLst>
              <a:ext uri="{FF2B5EF4-FFF2-40B4-BE49-F238E27FC236}">
                <a16:creationId xmlns:a16="http://schemas.microsoft.com/office/drawing/2014/main" id="{749B9E48-2FF9-41A0-A9D9-0FC91D6E2A3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39971" y="234457"/>
            <a:ext cx="1624935" cy="853091"/>
          </a:xfrm>
          <a:prstGeom prst="rect">
            <a:avLst/>
          </a:prstGeom>
          <a:noFill/>
          <a:extLst>
            <a:ext uri="{909E8E84-426E-40DD-AFC4-6F175D3DCCD1}">
              <a14:hiddenFill xmlns:a14="http://schemas.microsoft.com/office/drawing/2010/main">
                <a:solidFill>
                  <a:srgbClr val="FFFFFF"/>
                </a:solidFill>
              </a14:hiddenFill>
            </a:ext>
          </a:extLst>
        </p:spPr>
      </p:pic>
      <p:sp>
        <p:nvSpPr>
          <p:cNvPr id="78" name="TextBox 77">
            <a:extLst>
              <a:ext uri="{FF2B5EF4-FFF2-40B4-BE49-F238E27FC236}">
                <a16:creationId xmlns:a16="http://schemas.microsoft.com/office/drawing/2014/main" id="{FAD81359-D8AE-4805-BEDC-42B6CB1CE452}"/>
              </a:ext>
            </a:extLst>
          </p:cNvPr>
          <p:cNvSpPr txBox="1"/>
          <p:nvPr/>
        </p:nvSpPr>
        <p:spPr>
          <a:xfrm>
            <a:off x="4232914" y="276283"/>
            <a:ext cx="4874991" cy="769441"/>
          </a:xfrm>
          <a:prstGeom prst="rect">
            <a:avLst/>
          </a:prstGeom>
          <a:noFill/>
        </p:spPr>
        <p:txBody>
          <a:bodyPr wrap="square"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Azure Cosmos DB</a:t>
            </a:r>
          </a:p>
        </p:txBody>
      </p:sp>
    </p:spTree>
    <p:extLst>
      <p:ext uri="{BB962C8B-B14F-4D97-AF65-F5344CB8AC3E}">
        <p14:creationId xmlns:p14="http://schemas.microsoft.com/office/powerpoint/2010/main" val="3376110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DFFDABA4-2165-4931-BDBA-BC8CFB594A85}"/>
              </a:ext>
            </a:extLst>
          </p:cNvPr>
          <p:cNvPicPr>
            <a:picLocks noChangeAspect="1"/>
          </p:cNvPicPr>
          <p:nvPr/>
        </p:nvPicPr>
        <p:blipFill>
          <a:blip r:embed="rId3"/>
          <a:stretch>
            <a:fillRect/>
          </a:stretch>
        </p:blipFill>
        <p:spPr>
          <a:xfrm>
            <a:off x="9294866" y="2459538"/>
            <a:ext cx="1553682" cy="606907"/>
          </a:xfrm>
          <a:prstGeom prst="rect">
            <a:avLst/>
          </a:prstGeom>
        </p:spPr>
      </p:pic>
      <p:pic>
        <p:nvPicPr>
          <p:cNvPr id="13" name="Picture 12">
            <a:extLst>
              <a:ext uri="{FF2B5EF4-FFF2-40B4-BE49-F238E27FC236}">
                <a16:creationId xmlns:a16="http://schemas.microsoft.com/office/drawing/2014/main" id="{919E9085-91D0-4978-BAB7-A243C3CA982E}"/>
              </a:ext>
            </a:extLst>
          </p:cNvPr>
          <p:cNvPicPr>
            <a:picLocks noChangeAspect="1"/>
          </p:cNvPicPr>
          <p:nvPr/>
        </p:nvPicPr>
        <p:blipFill>
          <a:blip r:embed="rId4"/>
          <a:stretch>
            <a:fillRect/>
          </a:stretch>
        </p:blipFill>
        <p:spPr>
          <a:xfrm>
            <a:off x="6734260" y="2339318"/>
            <a:ext cx="780659" cy="549249"/>
          </a:xfrm>
          <a:prstGeom prst="rect">
            <a:avLst/>
          </a:prstGeom>
        </p:spPr>
      </p:pic>
      <p:sp>
        <p:nvSpPr>
          <p:cNvPr id="96" name="Freeform: Shape 95">
            <a:extLst>
              <a:ext uri="{FF2B5EF4-FFF2-40B4-BE49-F238E27FC236}">
                <a16:creationId xmlns:a16="http://schemas.microsoft.com/office/drawing/2014/main" id="{AD71FBD2-0A52-4CF5-9ADE-5E95C3126BD1}"/>
              </a:ext>
            </a:extLst>
          </p:cNvPr>
          <p:cNvSpPr>
            <a:spLocks/>
          </p:cNvSpPr>
          <p:nvPr/>
        </p:nvSpPr>
        <p:spPr bwMode="auto">
          <a:xfrm>
            <a:off x="1281629" y="5364003"/>
            <a:ext cx="9922465" cy="1934496"/>
          </a:xfrm>
          <a:custGeom>
            <a:avLst/>
            <a:gdLst>
              <a:gd name="connsiteX0" fmla="*/ 8407318 w 9922465"/>
              <a:gd name="connsiteY0" fmla="*/ 1824114 h 1934496"/>
              <a:gd name="connsiteX1" fmla="*/ 8462510 w 9922465"/>
              <a:gd name="connsiteY1" fmla="*/ 1879305 h 1934496"/>
              <a:gd name="connsiteX2" fmla="*/ 8407318 w 9922465"/>
              <a:gd name="connsiteY2" fmla="*/ 1934496 h 1934496"/>
              <a:gd name="connsiteX3" fmla="*/ 8352126 w 9922465"/>
              <a:gd name="connsiteY3" fmla="*/ 1879305 h 1934496"/>
              <a:gd name="connsiteX4" fmla="*/ 8407318 w 9922465"/>
              <a:gd name="connsiteY4" fmla="*/ 1824114 h 1934496"/>
              <a:gd name="connsiteX5" fmla="*/ 8273682 w 9922465"/>
              <a:gd name="connsiteY5" fmla="*/ 1824114 h 1934496"/>
              <a:gd name="connsiteX6" fmla="*/ 8328874 w 9922465"/>
              <a:gd name="connsiteY6" fmla="*/ 1879305 h 1934496"/>
              <a:gd name="connsiteX7" fmla="*/ 8273682 w 9922465"/>
              <a:gd name="connsiteY7" fmla="*/ 1934496 h 1934496"/>
              <a:gd name="connsiteX8" fmla="*/ 8218490 w 9922465"/>
              <a:gd name="connsiteY8" fmla="*/ 1879305 h 1934496"/>
              <a:gd name="connsiteX9" fmla="*/ 8273682 w 9922465"/>
              <a:gd name="connsiteY9" fmla="*/ 1824114 h 1934496"/>
              <a:gd name="connsiteX10" fmla="*/ 8143386 w 9922465"/>
              <a:gd name="connsiteY10" fmla="*/ 1824114 h 1934496"/>
              <a:gd name="connsiteX11" fmla="*/ 8198578 w 9922465"/>
              <a:gd name="connsiteY11" fmla="*/ 1879305 h 1934496"/>
              <a:gd name="connsiteX12" fmla="*/ 8143386 w 9922465"/>
              <a:gd name="connsiteY12" fmla="*/ 1934496 h 1934496"/>
              <a:gd name="connsiteX13" fmla="*/ 8088194 w 9922465"/>
              <a:gd name="connsiteY13" fmla="*/ 1879305 h 1934496"/>
              <a:gd name="connsiteX14" fmla="*/ 8143386 w 9922465"/>
              <a:gd name="connsiteY14" fmla="*/ 1824114 h 1934496"/>
              <a:gd name="connsiteX15" fmla="*/ 8009752 w 9922465"/>
              <a:gd name="connsiteY15" fmla="*/ 1824114 h 1934496"/>
              <a:gd name="connsiteX16" fmla="*/ 8064944 w 9922465"/>
              <a:gd name="connsiteY16" fmla="*/ 1879305 h 1934496"/>
              <a:gd name="connsiteX17" fmla="*/ 8009752 w 9922465"/>
              <a:gd name="connsiteY17" fmla="*/ 1934496 h 1934496"/>
              <a:gd name="connsiteX18" fmla="*/ 7954560 w 9922465"/>
              <a:gd name="connsiteY18" fmla="*/ 1879305 h 1934496"/>
              <a:gd name="connsiteX19" fmla="*/ 8009752 w 9922465"/>
              <a:gd name="connsiteY19" fmla="*/ 1824114 h 1934496"/>
              <a:gd name="connsiteX20" fmla="*/ 7876117 w 9922465"/>
              <a:gd name="connsiteY20" fmla="*/ 1824114 h 1934496"/>
              <a:gd name="connsiteX21" fmla="*/ 7931309 w 9922465"/>
              <a:gd name="connsiteY21" fmla="*/ 1879305 h 1934496"/>
              <a:gd name="connsiteX22" fmla="*/ 7876117 w 9922465"/>
              <a:gd name="connsiteY22" fmla="*/ 1934496 h 1934496"/>
              <a:gd name="connsiteX23" fmla="*/ 7820925 w 9922465"/>
              <a:gd name="connsiteY23" fmla="*/ 1879305 h 1934496"/>
              <a:gd name="connsiteX24" fmla="*/ 7876117 w 9922465"/>
              <a:gd name="connsiteY24" fmla="*/ 1824114 h 1934496"/>
              <a:gd name="connsiteX25" fmla="*/ 7745824 w 9922465"/>
              <a:gd name="connsiteY25" fmla="*/ 1824114 h 1934496"/>
              <a:gd name="connsiteX26" fmla="*/ 7801016 w 9922465"/>
              <a:gd name="connsiteY26" fmla="*/ 1879305 h 1934496"/>
              <a:gd name="connsiteX27" fmla="*/ 7745824 w 9922465"/>
              <a:gd name="connsiteY27" fmla="*/ 1934496 h 1934496"/>
              <a:gd name="connsiteX28" fmla="*/ 7690632 w 9922465"/>
              <a:gd name="connsiteY28" fmla="*/ 1879305 h 1934496"/>
              <a:gd name="connsiteX29" fmla="*/ 7745824 w 9922465"/>
              <a:gd name="connsiteY29" fmla="*/ 1824114 h 1934496"/>
              <a:gd name="connsiteX30" fmla="*/ 7608849 w 9922465"/>
              <a:gd name="connsiteY30" fmla="*/ 1824114 h 1934496"/>
              <a:gd name="connsiteX31" fmla="*/ 7664041 w 9922465"/>
              <a:gd name="connsiteY31" fmla="*/ 1879305 h 1934496"/>
              <a:gd name="connsiteX32" fmla="*/ 7608849 w 9922465"/>
              <a:gd name="connsiteY32" fmla="*/ 1934496 h 1934496"/>
              <a:gd name="connsiteX33" fmla="*/ 7553657 w 9922465"/>
              <a:gd name="connsiteY33" fmla="*/ 1879305 h 1934496"/>
              <a:gd name="connsiteX34" fmla="*/ 7608849 w 9922465"/>
              <a:gd name="connsiteY34" fmla="*/ 1824114 h 1934496"/>
              <a:gd name="connsiteX35" fmla="*/ 7481895 w 9922465"/>
              <a:gd name="connsiteY35" fmla="*/ 1824114 h 1934496"/>
              <a:gd name="connsiteX36" fmla="*/ 7537087 w 9922465"/>
              <a:gd name="connsiteY36" fmla="*/ 1879305 h 1934496"/>
              <a:gd name="connsiteX37" fmla="*/ 7481895 w 9922465"/>
              <a:gd name="connsiteY37" fmla="*/ 1934496 h 1934496"/>
              <a:gd name="connsiteX38" fmla="*/ 7426703 w 9922465"/>
              <a:gd name="connsiteY38" fmla="*/ 1879305 h 1934496"/>
              <a:gd name="connsiteX39" fmla="*/ 7481895 w 9922465"/>
              <a:gd name="connsiteY39" fmla="*/ 1824114 h 1934496"/>
              <a:gd name="connsiteX40" fmla="*/ 7341579 w 9922465"/>
              <a:gd name="connsiteY40" fmla="*/ 1824114 h 1934496"/>
              <a:gd name="connsiteX41" fmla="*/ 7396771 w 9922465"/>
              <a:gd name="connsiteY41" fmla="*/ 1879305 h 1934496"/>
              <a:gd name="connsiteX42" fmla="*/ 7341579 w 9922465"/>
              <a:gd name="connsiteY42" fmla="*/ 1934496 h 1934496"/>
              <a:gd name="connsiteX43" fmla="*/ 7286387 w 9922465"/>
              <a:gd name="connsiteY43" fmla="*/ 1879305 h 1934496"/>
              <a:gd name="connsiteX44" fmla="*/ 7341579 w 9922465"/>
              <a:gd name="connsiteY44" fmla="*/ 1824114 h 1934496"/>
              <a:gd name="connsiteX45" fmla="*/ 7211286 w 9922465"/>
              <a:gd name="connsiteY45" fmla="*/ 1824114 h 1934496"/>
              <a:gd name="connsiteX46" fmla="*/ 7266478 w 9922465"/>
              <a:gd name="connsiteY46" fmla="*/ 1879305 h 1934496"/>
              <a:gd name="connsiteX47" fmla="*/ 7211286 w 9922465"/>
              <a:gd name="connsiteY47" fmla="*/ 1934496 h 1934496"/>
              <a:gd name="connsiteX48" fmla="*/ 7156094 w 9922465"/>
              <a:gd name="connsiteY48" fmla="*/ 1879305 h 1934496"/>
              <a:gd name="connsiteX49" fmla="*/ 7211286 w 9922465"/>
              <a:gd name="connsiteY49" fmla="*/ 1824114 h 1934496"/>
              <a:gd name="connsiteX50" fmla="*/ 7080993 w 9922465"/>
              <a:gd name="connsiteY50" fmla="*/ 1824114 h 1934496"/>
              <a:gd name="connsiteX51" fmla="*/ 7136185 w 9922465"/>
              <a:gd name="connsiteY51" fmla="*/ 1879305 h 1934496"/>
              <a:gd name="connsiteX52" fmla="*/ 7080993 w 9922465"/>
              <a:gd name="connsiteY52" fmla="*/ 1934496 h 1934496"/>
              <a:gd name="connsiteX53" fmla="*/ 7025801 w 9922465"/>
              <a:gd name="connsiteY53" fmla="*/ 1879305 h 1934496"/>
              <a:gd name="connsiteX54" fmla="*/ 7080993 w 9922465"/>
              <a:gd name="connsiteY54" fmla="*/ 1824114 h 1934496"/>
              <a:gd name="connsiteX55" fmla="*/ 6947357 w 9922465"/>
              <a:gd name="connsiteY55" fmla="*/ 1824114 h 1934496"/>
              <a:gd name="connsiteX56" fmla="*/ 7002549 w 9922465"/>
              <a:gd name="connsiteY56" fmla="*/ 1879305 h 1934496"/>
              <a:gd name="connsiteX57" fmla="*/ 6947357 w 9922465"/>
              <a:gd name="connsiteY57" fmla="*/ 1934496 h 1934496"/>
              <a:gd name="connsiteX58" fmla="*/ 6892165 w 9922465"/>
              <a:gd name="connsiteY58" fmla="*/ 1879305 h 1934496"/>
              <a:gd name="connsiteX59" fmla="*/ 6947357 w 9922465"/>
              <a:gd name="connsiteY59" fmla="*/ 1824114 h 1934496"/>
              <a:gd name="connsiteX60" fmla="*/ 6817063 w 9922465"/>
              <a:gd name="connsiteY60" fmla="*/ 1824114 h 1934496"/>
              <a:gd name="connsiteX61" fmla="*/ 6872255 w 9922465"/>
              <a:gd name="connsiteY61" fmla="*/ 1879305 h 1934496"/>
              <a:gd name="connsiteX62" fmla="*/ 6817063 w 9922465"/>
              <a:gd name="connsiteY62" fmla="*/ 1934496 h 1934496"/>
              <a:gd name="connsiteX63" fmla="*/ 6761871 w 9922465"/>
              <a:gd name="connsiteY63" fmla="*/ 1879305 h 1934496"/>
              <a:gd name="connsiteX64" fmla="*/ 6817063 w 9922465"/>
              <a:gd name="connsiteY64" fmla="*/ 1824114 h 1934496"/>
              <a:gd name="connsiteX65" fmla="*/ 6683431 w 9922465"/>
              <a:gd name="connsiteY65" fmla="*/ 1824114 h 1934496"/>
              <a:gd name="connsiteX66" fmla="*/ 6738623 w 9922465"/>
              <a:gd name="connsiteY66" fmla="*/ 1879305 h 1934496"/>
              <a:gd name="connsiteX67" fmla="*/ 6683431 w 9922465"/>
              <a:gd name="connsiteY67" fmla="*/ 1934496 h 1934496"/>
              <a:gd name="connsiteX68" fmla="*/ 6628239 w 9922465"/>
              <a:gd name="connsiteY68" fmla="*/ 1879305 h 1934496"/>
              <a:gd name="connsiteX69" fmla="*/ 6683431 w 9922465"/>
              <a:gd name="connsiteY69" fmla="*/ 1824114 h 1934496"/>
              <a:gd name="connsiteX70" fmla="*/ 6553137 w 9922465"/>
              <a:gd name="connsiteY70" fmla="*/ 1824114 h 1934496"/>
              <a:gd name="connsiteX71" fmla="*/ 6608329 w 9922465"/>
              <a:gd name="connsiteY71" fmla="*/ 1879305 h 1934496"/>
              <a:gd name="connsiteX72" fmla="*/ 6553137 w 9922465"/>
              <a:gd name="connsiteY72" fmla="*/ 1934496 h 1934496"/>
              <a:gd name="connsiteX73" fmla="*/ 6497945 w 9922465"/>
              <a:gd name="connsiteY73" fmla="*/ 1879305 h 1934496"/>
              <a:gd name="connsiteX74" fmla="*/ 6553137 w 9922465"/>
              <a:gd name="connsiteY74" fmla="*/ 1824114 h 1934496"/>
              <a:gd name="connsiteX75" fmla="*/ 6289207 w 9922465"/>
              <a:gd name="connsiteY75" fmla="*/ 1824114 h 1934496"/>
              <a:gd name="connsiteX76" fmla="*/ 6344399 w 9922465"/>
              <a:gd name="connsiteY76" fmla="*/ 1879305 h 1934496"/>
              <a:gd name="connsiteX77" fmla="*/ 6289207 w 9922465"/>
              <a:gd name="connsiteY77" fmla="*/ 1934496 h 1934496"/>
              <a:gd name="connsiteX78" fmla="*/ 6234015 w 9922465"/>
              <a:gd name="connsiteY78" fmla="*/ 1879305 h 1934496"/>
              <a:gd name="connsiteX79" fmla="*/ 6289207 w 9922465"/>
              <a:gd name="connsiteY79" fmla="*/ 1824114 h 1934496"/>
              <a:gd name="connsiteX80" fmla="*/ 6155572 w 9922465"/>
              <a:gd name="connsiteY80" fmla="*/ 1824114 h 1934496"/>
              <a:gd name="connsiteX81" fmla="*/ 6210764 w 9922465"/>
              <a:gd name="connsiteY81" fmla="*/ 1879305 h 1934496"/>
              <a:gd name="connsiteX82" fmla="*/ 6155572 w 9922465"/>
              <a:gd name="connsiteY82" fmla="*/ 1934496 h 1934496"/>
              <a:gd name="connsiteX83" fmla="*/ 6100380 w 9922465"/>
              <a:gd name="connsiteY83" fmla="*/ 1879305 h 1934496"/>
              <a:gd name="connsiteX84" fmla="*/ 6155572 w 9922465"/>
              <a:gd name="connsiteY84" fmla="*/ 1824114 h 1934496"/>
              <a:gd name="connsiteX85" fmla="*/ 6021938 w 9922465"/>
              <a:gd name="connsiteY85" fmla="*/ 1824114 h 1934496"/>
              <a:gd name="connsiteX86" fmla="*/ 6077130 w 9922465"/>
              <a:gd name="connsiteY86" fmla="*/ 1879305 h 1934496"/>
              <a:gd name="connsiteX87" fmla="*/ 6021938 w 9922465"/>
              <a:gd name="connsiteY87" fmla="*/ 1934496 h 1934496"/>
              <a:gd name="connsiteX88" fmla="*/ 5966746 w 9922465"/>
              <a:gd name="connsiteY88" fmla="*/ 1879305 h 1934496"/>
              <a:gd name="connsiteX89" fmla="*/ 6021938 w 9922465"/>
              <a:gd name="connsiteY89" fmla="*/ 1824114 h 1934496"/>
              <a:gd name="connsiteX90" fmla="*/ 5884964 w 9922465"/>
              <a:gd name="connsiteY90" fmla="*/ 1824114 h 1934496"/>
              <a:gd name="connsiteX91" fmla="*/ 5940156 w 9922465"/>
              <a:gd name="connsiteY91" fmla="*/ 1879305 h 1934496"/>
              <a:gd name="connsiteX92" fmla="*/ 5884964 w 9922465"/>
              <a:gd name="connsiteY92" fmla="*/ 1934496 h 1934496"/>
              <a:gd name="connsiteX93" fmla="*/ 5829772 w 9922465"/>
              <a:gd name="connsiteY93" fmla="*/ 1879305 h 1934496"/>
              <a:gd name="connsiteX94" fmla="*/ 5884964 w 9922465"/>
              <a:gd name="connsiteY94" fmla="*/ 1824114 h 1934496"/>
              <a:gd name="connsiteX95" fmla="*/ 5754670 w 9922465"/>
              <a:gd name="connsiteY95" fmla="*/ 1824114 h 1934496"/>
              <a:gd name="connsiteX96" fmla="*/ 5809862 w 9922465"/>
              <a:gd name="connsiteY96" fmla="*/ 1879305 h 1934496"/>
              <a:gd name="connsiteX97" fmla="*/ 5754670 w 9922465"/>
              <a:gd name="connsiteY97" fmla="*/ 1934496 h 1934496"/>
              <a:gd name="connsiteX98" fmla="*/ 5699478 w 9922465"/>
              <a:gd name="connsiteY98" fmla="*/ 1879305 h 1934496"/>
              <a:gd name="connsiteX99" fmla="*/ 5754670 w 9922465"/>
              <a:gd name="connsiteY99" fmla="*/ 1824114 h 1934496"/>
              <a:gd name="connsiteX100" fmla="*/ 5487399 w 9922465"/>
              <a:gd name="connsiteY100" fmla="*/ 1824114 h 1934496"/>
              <a:gd name="connsiteX101" fmla="*/ 5542591 w 9922465"/>
              <a:gd name="connsiteY101" fmla="*/ 1879305 h 1934496"/>
              <a:gd name="connsiteX102" fmla="*/ 5487399 w 9922465"/>
              <a:gd name="connsiteY102" fmla="*/ 1934496 h 1934496"/>
              <a:gd name="connsiteX103" fmla="*/ 5432207 w 9922465"/>
              <a:gd name="connsiteY103" fmla="*/ 1879305 h 1934496"/>
              <a:gd name="connsiteX104" fmla="*/ 5487399 w 9922465"/>
              <a:gd name="connsiteY104" fmla="*/ 1824114 h 1934496"/>
              <a:gd name="connsiteX105" fmla="*/ 5357105 w 9922465"/>
              <a:gd name="connsiteY105" fmla="*/ 1824114 h 1934496"/>
              <a:gd name="connsiteX106" fmla="*/ 5412297 w 9922465"/>
              <a:gd name="connsiteY106" fmla="*/ 1879305 h 1934496"/>
              <a:gd name="connsiteX107" fmla="*/ 5357105 w 9922465"/>
              <a:gd name="connsiteY107" fmla="*/ 1934496 h 1934496"/>
              <a:gd name="connsiteX108" fmla="*/ 5301913 w 9922465"/>
              <a:gd name="connsiteY108" fmla="*/ 1879305 h 1934496"/>
              <a:gd name="connsiteX109" fmla="*/ 5357105 w 9922465"/>
              <a:gd name="connsiteY109" fmla="*/ 1824114 h 1934496"/>
              <a:gd name="connsiteX110" fmla="*/ 5223473 w 9922465"/>
              <a:gd name="connsiteY110" fmla="*/ 1824114 h 1934496"/>
              <a:gd name="connsiteX111" fmla="*/ 5278665 w 9922465"/>
              <a:gd name="connsiteY111" fmla="*/ 1879305 h 1934496"/>
              <a:gd name="connsiteX112" fmla="*/ 5223473 w 9922465"/>
              <a:gd name="connsiteY112" fmla="*/ 1934496 h 1934496"/>
              <a:gd name="connsiteX113" fmla="*/ 5168281 w 9922465"/>
              <a:gd name="connsiteY113" fmla="*/ 1879305 h 1934496"/>
              <a:gd name="connsiteX114" fmla="*/ 5223473 w 9922465"/>
              <a:gd name="connsiteY114" fmla="*/ 1824114 h 1934496"/>
              <a:gd name="connsiteX115" fmla="*/ 5093178 w 9922465"/>
              <a:gd name="connsiteY115" fmla="*/ 1824114 h 1934496"/>
              <a:gd name="connsiteX116" fmla="*/ 5148370 w 9922465"/>
              <a:gd name="connsiteY116" fmla="*/ 1879305 h 1934496"/>
              <a:gd name="connsiteX117" fmla="*/ 5093178 w 9922465"/>
              <a:gd name="connsiteY117" fmla="*/ 1934496 h 1934496"/>
              <a:gd name="connsiteX118" fmla="*/ 5037986 w 9922465"/>
              <a:gd name="connsiteY118" fmla="*/ 1879305 h 1934496"/>
              <a:gd name="connsiteX119" fmla="*/ 5093178 w 9922465"/>
              <a:gd name="connsiteY119" fmla="*/ 1824114 h 1934496"/>
              <a:gd name="connsiteX120" fmla="*/ 4959543 w 9922465"/>
              <a:gd name="connsiteY120" fmla="*/ 1824114 h 1934496"/>
              <a:gd name="connsiteX121" fmla="*/ 5014735 w 9922465"/>
              <a:gd name="connsiteY121" fmla="*/ 1879305 h 1934496"/>
              <a:gd name="connsiteX122" fmla="*/ 4959543 w 9922465"/>
              <a:gd name="connsiteY122" fmla="*/ 1934496 h 1934496"/>
              <a:gd name="connsiteX123" fmla="*/ 4904351 w 9922465"/>
              <a:gd name="connsiteY123" fmla="*/ 1879305 h 1934496"/>
              <a:gd name="connsiteX124" fmla="*/ 4959543 w 9922465"/>
              <a:gd name="connsiteY124" fmla="*/ 1824114 h 1934496"/>
              <a:gd name="connsiteX125" fmla="*/ 4829250 w 9922465"/>
              <a:gd name="connsiteY125" fmla="*/ 1824114 h 1934496"/>
              <a:gd name="connsiteX126" fmla="*/ 4884442 w 9922465"/>
              <a:gd name="connsiteY126" fmla="*/ 1879305 h 1934496"/>
              <a:gd name="connsiteX127" fmla="*/ 4829250 w 9922465"/>
              <a:gd name="connsiteY127" fmla="*/ 1934496 h 1934496"/>
              <a:gd name="connsiteX128" fmla="*/ 4774058 w 9922465"/>
              <a:gd name="connsiteY128" fmla="*/ 1879305 h 1934496"/>
              <a:gd name="connsiteX129" fmla="*/ 4829250 w 9922465"/>
              <a:gd name="connsiteY129" fmla="*/ 1824114 h 1934496"/>
              <a:gd name="connsiteX130" fmla="*/ 4695613 w 9922465"/>
              <a:gd name="connsiteY130" fmla="*/ 1824114 h 1934496"/>
              <a:gd name="connsiteX131" fmla="*/ 4750805 w 9922465"/>
              <a:gd name="connsiteY131" fmla="*/ 1879305 h 1934496"/>
              <a:gd name="connsiteX132" fmla="*/ 4695613 w 9922465"/>
              <a:gd name="connsiteY132" fmla="*/ 1934496 h 1934496"/>
              <a:gd name="connsiteX133" fmla="*/ 4640421 w 9922465"/>
              <a:gd name="connsiteY133" fmla="*/ 1879305 h 1934496"/>
              <a:gd name="connsiteX134" fmla="*/ 4695613 w 9922465"/>
              <a:gd name="connsiteY134" fmla="*/ 1824114 h 1934496"/>
              <a:gd name="connsiteX135" fmla="*/ 2834762 w 9922465"/>
              <a:gd name="connsiteY135" fmla="*/ 1824114 h 1934496"/>
              <a:gd name="connsiteX136" fmla="*/ 2889954 w 9922465"/>
              <a:gd name="connsiteY136" fmla="*/ 1879305 h 1934496"/>
              <a:gd name="connsiteX137" fmla="*/ 2834762 w 9922465"/>
              <a:gd name="connsiteY137" fmla="*/ 1934496 h 1934496"/>
              <a:gd name="connsiteX138" fmla="*/ 2779570 w 9922465"/>
              <a:gd name="connsiteY138" fmla="*/ 1879305 h 1934496"/>
              <a:gd name="connsiteX139" fmla="*/ 2834762 w 9922465"/>
              <a:gd name="connsiteY139" fmla="*/ 1824114 h 1934496"/>
              <a:gd name="connsiteX140" fmla="*/ 2707807 w 9922465"/>
              <a:gd name="connsiteY140" fmla="*/ 1824114 h 1934496"/>
              <a:gd name="connsiteX141" fmla="*/ 2762999 w 9922465"/>
              <a:gd name="connsiteY141" fmla="*/ 1879305 h 1934496"/>
              <a:gd name="connsiteX142" fmla="*/ 2707807 w 9922465"/>
              <a:gd name="connsiteY142" fmla="*/ 1934496 h 1934496"/>
              <a:gd name="connsiteX143" fmla="*/ 2652615 w 9922465"/>
              <a:gd name="connsiteY143" fmla="*/ 1879305 h 1934496"/>
              <a:gd name="connsiteX144" fmla="*/ 2707807 w 9922465"/>
              <a:gd name="connsiteY144" fmla="*/ 1824114 h 1934496"/>
              <a:gd name="connsiteX145" fmla="*/ 2570834 w 9922465"/>
              <a:gd name="connsiteY145" fmla="*/ 1824114 h 1934496"/>
              <a:gd name="connsiteX146" fmla="*/ 2626025 w 9922465"/>
              <a:gd name="connsiteY146" fmla="*/ 1879305 h 1934496"/>
              <a:gd name="connsiteX147" fmla="*/ 2570834 w 9922465"/>
              <a:gd name="connsiteY147" fmla="*/ 1934496 h 1934496"/>
              <a:gd name="connsiteX148" fmla="*/ 2515641 w 9922465"/>
              <a:gd name="connsiteY148" fmla="*/ 1879305 h 1934496"/>
              <a:gd name="connsiteX149" fmla="*/ 2570834 w 9922465"/>
              <a:gd name="connsiteY149" fmla="*/ 1824114 h 1934496"/>
              <a:gd name="connsiteX150" fmla="*/ 2437196 w 9922465"/>
              <a:gd name="connsiteY150" fmla="*/ 1824114 h 1934496"/>
              <a:gd name="connsiteX151" fmla="*/ 2492389 w 9922465"/>
              <a:gd name="connsiteY151" fmla="*/ 1879305 h 1934496"/>
              <a:gd name="connsiteX152" fmla="*/ 2437196 w 9922465"/>
              <a:gd name="connsiteY152" fmla="*/ 1934496 h 1934496"/>
              <a:gd name="connsiteX153" fmla="*/ 2382005 w 9922465"/>
              <a:gd name="connsiteY153" fmla="*/ 1879305 h 1934496"/>
              <a:gd name="connsiteX154" fmla="*/ 2437196 w 9922465"/>
              <a:gd name="connsiteY154" fmla="*/ 1824114 h 1934496"/>
              <a:gd name="connsiteX155" fmla="*/ 2303564 w 9922465"/>
              <a:gd name="connsiteY155" fmla="*/ 1824114 h 1934496"/>
              <a:gd name="connsiteX156" fmla="*/ 2358756 w 9922465"/>
              <a:gd name="connsiteY156" fmla="*/ 1879305 h 1934496"/>
              <a:gd name="connsiteX157" fmla="*/ 2303564 w 9922465"/>
              <a:gd name="connsiteY157" fmla="*/ 1934496 h 1934496"/>
              <a:gd name="connsiteX158" fmla="*/ 2248372 w 9922465"/>
              <a:gd name="connsiteY158" fmla="*/ 1879305 h 1934496"/>
              <a:gd name="connsiteX159" fmla="*/ 2303564 w 9922465"/>
              <a:gd name="connsiteY159" fmla="*/ 1824114 h 1934496"/>
              <a:gd name="connsiteX160" fmla="*/ 2173271 w 9922465"/>
              <a:gd name="connsiteY160" fmla="*/ 1824114 h 1934496"/>
              <a:gd name="connsiteX161" fmla="*/ 2228463 w 9922465"/>
              <a:gd name="connsiteY161" fmla="*/ 1879305 h 1934496"/>
              <a:gd name="connsiteX162" fmla="*/ 2173271 w 9922465"/>
              <a:gd name="connsiteY162" fmla="*/ 1934496 h 1934496"/>
              <a:gd name="connsiteX163" fmla="*/ 2118079 w 9922465"/>
              <a:gd name="connsiteY163" fmla="*/ 1879305 h 1934496"/>
              <a:gd name="connsiteX164" fmla="*/ 2173271 w 9922465"/>
              <a:gd name="connsiteY164" fmla="*/ 1824114 h 1934496"/>
              <a:gd name="connsiteX165" fmla="*/ 2039637 w 9922465"/>
              <a:gd name="connsiteY165" fmla="*/ 1824114 h 1934496"/>
              <a:gd name="connsiteX166" fmla="*/ 2094830 w 9922465"/>
              <a:gd name="connsiteY166" fmla="*/ 1879305 h 1934496"/>
              <a:gd name="connsiteX167" fmla="*/ 2039637 w 9922465"/>
              <a:gd name="connsiteY167" fmla="*/ 1934496 h 1934496"/>
              <a:gd name="connsiteX168" fmla="*/ 1984445 w 9922465"/>
              <a:gd name="connsiteY168" fmla="*/ 1879305 h 1934496"/>
              <a:gd name="connsiteX169" fmla="*/ 2039637 w 9922465"/>
              <a:gd name="connsiteY169" fmla="*/ 1824114 h 1934496"/>
              <a:gd name="connsiteX170" fmla="*/ 1909341 w 9922465"/>
              <a:gd name="connsiteY170" fmla="*/ 1824114 h 1934496"/>
              <a:gd name="connsiteX171" fmla="*/ 1964533 w 9922465"/>
              <a:gd name="connsiteY171" fmla="*/ 1879305 h 1934496"/>
              <a:gd name="connsiteX172" fmla="*/ 1909341 w 9922465"/>
              <a:gd name="connsiteY172" fmla="*/ 1934496 h 1934496"/>
              <a:gd name="connsiteX173" fmla="*/ 1854149 w 9922465"/>
              <a:gd name="connsiteY173" fmla="*/ 1879305 h 1934496"/>
              <a:gd name="connsiteX174" fmla="*/ 1909341 w 9922465"/>
              <a:gd name="connsiteY174" fmla="*/ 1824114 h 1934496"/>
              <a:gd name="connsiteX175" fmla="*/ 1779049 w 9922465"/>
              <a:gd name="connsiteY175" fmla="*/ 1824114 h 1934496"/>
              <a:gd name="connsiteX176" fmla="*/ 1834241 w 9922465"/>
              <a:gd name="connsiteY176" fmla="*/ 1879305 h 1934496"/>
              <a:gd name="connsiteX177" fmla="*/ 1779049 w 9922465"/>
              <a:gd name="connsiteY177" fmla="*/ 1934496 h 1934496"/>
              <a:gd name="connsiteX178" fmla="*/ 1723856 w 9922465"/>
              <a:gd name="connsiteY178" fmla="*/ 1879305 h 1934496"/>
              <a:gd name="connsiteX179" fmla="*/ 1779049 w 9922465"/>
              <a:gd name="connsiteY179" fmla="*/ 1824114 h 1934496"/>
              <a:gd name="connsiteX180" fmla="*/ 1645413 w 9922465"/>
              <a:gd name="connsiteY180" fmla="*/ 1824114 h 1934496"/>
              <a:gd name="connsiteX181" fmla="*/ 1700604 w 9922465"/>
              <a:gd name="connsiteY181" fmla="*/ 1879305 h 1934496"/>
              <a:gd name="connsiteX182" fmla="*/ 1645413 w 9922465"/>
              <a:gd name="connsiteY182" fmla="*/ 1934496 h 1934496"/>
              <a:gd name="connsiteX183" fmla="*/ 1590220 w 9922465"/>
              <a:gd name="connsiteY183" fmla="*/ 1879305 h 1934496"/>
              <a:gd name="connsiteX184" fmla="*/ 1645413 w 9922465"/>
              <a:gd name="connsiteY184" fmla="*/ 1824114 h 1934496"/>
              <a:gd name="connsiteX185" fmla="*/ 1515120 w 9922465"/>
              <a:gd name="connsiteY185" fmla="*/ 1824114 h 1934496"/>
              <a:gd name="connsiteX186" fmla="*/ 1570311 w 9922465"/>
              <a:gd name="connsiteY186" fmla="*/ 1879305 h 1934496"/>
              <a:gd name="connsiteX187" fmla="*/ 1515120 w 9922465"/>
              <a:gd name="connsiteY187" fmla="*/ 1934496 h 1934496"/>
              <a:gd name="connsiteX188" fmla="*/ 1459927 w 9922465"/>
              <a:gd name="connsiteY188" fmla="*/ 1879305 h 1934496"/>
              <a:gd name="connsiteX189" fmla="*/ 1515120 w 9922465"/>
              <a:gd name="connsiteY189" fmla="*/ 1824114 h 1934496"/>
              <a:gd name="connsiteX190" fmla="*/ 1381486 w 9922465"/>
              <a:gd name="connsiteY190" fmla="*/ 1824114 h 1934496"/>
              <a:gd name="connsiteX191" fmla="*/ 1436678 w 9922465"/>
              <a:gd name="connsiteY191" fmla="*/ 1879305 h 1934496"/>
              <a:gd name="connsiteX192" fmla="*/ 1381486 w 9922465"/>
              <a:gd name="connsiteY192" fmla="*/ 1934496 h 1934496"/>
              <a:gd name="connsiteX193" fmla="*/ 1326294 w 9922465"/>
              <a:gd name="connsiteY193" fmla="*/ 1879305 h 1934496"/>
              <a:gd name="connsiteX194" fmla="*/ 1381486 w 9922465"/>
              <a:gd name="connsiteY194" fmla="*/ 1824114 h 1934496"/>
              <a:gd name="connsiteX195" fmla="*/ 1251193 w 9922465"/>
              <a:gd name="connsiteY195" fmla="*/ 1824114 h 1934496"/>
              <a:gd name="connsiteX196" fmla="*/ 1306386 w 9922465"/>
              <a:gd name="connsiteY196" fmla="*/ 1879305 h 1934496"/>
              <a:gd name="connsiteX197" fmla="*/ 1251193 w 9922465"/>
              <a:gd name="connsiteY197" fmla="*/ 1934496 h 1934496"/>
              <a:gd name="connsiteX198" fmla="*/ 1196001 w 9922465"/>
              <a:gd name="connsiteY198" fmla="*/ 1879305 h 1934496"/>
              <a:gd name="connsiteX199" fmla="*/ 1251193 w 9922465"/>
              <a:gd name="connsiteY199" fmla="*/ 1824114 h 1934496"/>
              <a:gd name="connsiteX200" fmla="*/ 4565336 w 9922465"/>
              <a:gd name="connsiteY200" fmla="*/ 1824106 h 1934496"/>
              <a:gd name="connsiteX201" fmla="*/ 4620528 w 9922465"/>
              <a:gd name="connsiteY201" fmla="*/ 1879297 h 1934496"/>
              <a:gd name="connsiteX202" fmla="*/ 4565336 w 9922465"/>
              <a:gd name="connsiteY202" fmla="*/ 1934488 h 1934496"/>
              <a:gd name="connsiteX203" fmla="*/ 4510144 w 9922465"/>
              <a:gd name="connsiteY203" fmla="*/ 1879297 h 1934496"/>
              <a:gd name="connsiteX204" fmla="*/ 4565336 w 9922465"/>
              <a:gd name="connsiteY204" fmla="*/ 1824106 h 1934496"/>
              <a:gd name="connsiteX205" fmla="*/ 4431689 w 9922465"/>
              <a:gd name="connsiteY205" fmla="*/ 1824098 h 1934496"/>
              <a:gd name="connsiteX206" fmla="*/ 4486881 w 9922465"/>
              <a:gd name="connsiteY206" fmla="*/ 1879289 h 1934496"/>
              <a:gd name="connsiteX207" fmla="*/ 4431689 w 9922465"/>
              <a:gd name="connsiteY207" fmla="*/ 1934480 h 1934496"/>
              <a:gd name="connsiteX208" fmla="*/ 4376497 w 9922465"/>
              <a:gd name="connsiteY208" fmla="*/ 1879289 h 1934496"/>
              <a:gd name="connsiteX209" fmla="*/ 4431689 w 9922465"/>
              <a:gd name="connsiteY209" fmla="*/ 1824098 h 1934496"/>
              <a:gd name="connsiteX210" fmla="*/ 8801537 w 9922465"/>
              <a:gd name="connsiteY210" fmla="*/ 1707182 h 1934496"/>
              <a:gd name="connsiteX211" fmla="*/ 8856729 w 9922465"/>
              <a:gd name="connsiteY211" fmla="*/ 1762373 h 1934496"/>
              <a:gd name="connsiteX212" fmla="*/ 8801537 w 9922465"/>
              <a:gd name="connsiteY212" fmla="*/ 1817564 h 1934496"/>
              <a:gd name="connsiteX213" fmla="*/ 8746345 w 9922465"/>
              <a:gd name="connsiteY213" fmla="*/ 1762373 h 1934496"/>
              <a:gd name="connsiteX214" fmla="*/ 8801537 w 9922465"/>
              <a:gd name="connsiteY214" fmla="*/ 1707182 h 1934496"/>
              <a:gd name="connsiteX215" fmla="*/ 8671243 w 9922465"/>
              <a:gd name="connsiteY215" fmla="*/ 1707182 h 1934496"/>
              <a:gd name="connsiteX216" fmla="*/ 8726435 w 9922465"/>
              <a:gd name="connsiteY216" fmla="*/ 1762373 h 1934496"/>
              <a:gd name="connsiteX217" fmla="*/ 8671243 w 9922465"/>
              <a:gd name="connsiteY217" fmla="*/ 1817564 h 1934496"/>
              <a:gd name="connsiteX218" fmla="*/ 8616051 w 9922465"/>
              <a:gd name="connsiteY218" fmla="*/ 1762373 h 1934496"/>
              <a:gd name="connsiteX219" fmla="*/ 8671243 w 9922465"/>
              <a:gd name="connsiteY219" fmla="*/ 1707182 h 1934496"/>
              <a:gd name="connsiteX220" fmla="*/ 8537609 w 9922465"/>
              <a:gd name="connsiteY220" fmla="*/ 1707182 h 1934496"/>
              <a:gd name="connsiteX221" fmla="*/ 8592801 w 9922465"/>
              <a:gd name="connsiteY221" fmla="*/ 1762373 h 1934496"/>
              <a:gd name="connsiteX222" fmla="*/ 8537609 w 9922465"/>
              <a:gd name="connsiteY222" fmla="*/ 1817564 h 1934496"/>
              <a:gd name="connsiteX223" fmla="*/ 8482417 w 9922465"/>
              <a:gd name="connsiteY223" fmla="*/ 1762373 h 1934496"/>
              <a:gd name="connsiteX224" fmla="*/ 8537609 w 9922465"/>
              <a:gd name="connsiteY224" fmla="*/ 1707182 h 1934496"/>
              <a:gd name="connsiteX225" fmla="*/ 8407318 w 9922465"/>
              <a:gd name="connsiteY225" fmla="*/ 1707182 h 1934496"/>
              <a:gd name="connsiteX226" fmla="*/ 8462510 w 9922465"/>
              <a:gd name="connsiteY226" fmla="*/ 1762373 h 1934496"/>
              <a:gd name="connsiteX227" fmla="*/ 8407318 w 9922465"/>
              <a:gd name="connsiteY227" fmla="*/ 1817564 h 1934496"/>
              <a:gd name="connsiteX228" fmla="*/ 8352126 w 9922465"/>
              <a:gd name="connsiteY228" fmla="*/ 1762373 h 1934496"/>
              <a:gd name="connsiteX229" fmla="*/ 8407318 w 9922465"/>
              <a:gd name="connsiteY229" fmla="*/ 1707182 h 1934496"/>
              <a:gd name="connsiteX230" fmla="*/ 8273682 w 9922465"/>
              <a:gd name="connsiteY230" fmla="*/ 1707182 h 1934496"/>
              <a:gd name="connsiteX231" fmla="*/ 8328874 w 9922465"/>
              <a:gd name="connsiteY231" fmla="*/ 1762373 h 1934496"/>
              <a:gd name="connsiteX232" fmla="*/ 8273682 w 9922465"/>
              <a:gd name="connsiteY232" fmla="*/ 1817564 h 1934496"/>
              <a:gd name="connsiteX233" fmla="*/ 8218490 w 9922465"/>
              <a:gd name="connsiteY233" fmla="*/ 1762373 h 1934496"/>
              <a:gd name="connsiteX234" fmla="*/ 8273682 w 9922465"/>
              <a:gd name="connsiteY234" fmla="*/ 1707182 h 1934496"/>
              <a:gd name="connsiteX235" fmla="*/ 8143386 w 9922465"/>
              <a:gd name="connsiteY235" fmla="*/ 1707182 h 1934496"/>
              <a:gd name="connsiteX236" fmla="*/ 8198578 w 9922465"/>
              <a:gd name="connsiteY236" fmla="*/ 1762373 h 1934496"/>
              <a:gd name="connsiteX237" fmla="*/ 8143386 w 9922465"/>
              <a:gd name="connsiteY237" fmla="*/ 1817564 h 1934496"/>
              <a:gd name="connsiteX238" fmla="*/ 8088194 w 9922465"/>
              <a:gd name="connsiteY238" fmla="*/ 1762373 h 1934496"/>
              <a:gd name="connsiteX239" fmla="*/ 8143386 w 9922465"/>
              <a:gd name="connsiteY239" fmla="*/ 1707182 h 1934496"/>
              <a:gd name="connsiteX240" fmla="*/ 8009752 w 9922465"/>
              <a:gd name="connsiteY240" fmla="*/ 1707182 h 1934496"/>
              <a:gd name="connsiteX241" fmla="*/ 8064944 w 9922465"/>
              <a:gd name="connsiteY241" fmla="*/ 1762373 h 1934496"/>
              <a:gd name="connsiteX242" fmla="*/ 8009752 w 9922465"/>
              <a:gd name="connsiteY242" fmla="*/ 1817564 h 1934496"/>
              <a:gd name="connsiteX243" fmla="*/ 7954560 w 9922465"/>
              <a:gd name="connsiteY243" fmla="*/ 1762373 h 1934496"/>
              <a:gd name="connsiteX244" fmla="*/ 8009752 w 9922465"/>
              <a:gd name="connsiteY244" fmla="*/ 1707182 h 1934496"/>
              <a:gd name="connsiteX245" fmla="*/ 7876117 w 9922465"/>
              <a:gd name="connsiteY245" fmla="*/ 1707182 h 1934496"/>
              <a:gd name="connsiteX246" fmla="*/ 7931309 w 9922465"/>
              <a:gd name="connsiteY246" fmla="*/ 1762373 h 1934496"/>
              <a:gd name="connsiteX247" fmla="*/ 7876117 w 9922465"/>
              <a:gd name="connsiteY247" fmla="*/ 1817564 h 1934496"/>
              <a:gd name="connsiteX248" fmla="*/ 7820925 w 9922465"/>
              <a:gd name="connsiteY248" fmla="*/ 1762373 h 1934496"/>
              <a:gd name="connsiteX249" fmla="*/ 7876117 w 9922465"/>
              <a:gd name="connsiteY249" fmla="*/ 1707182 h 1934496"/>
              <a:gd name="connsiteX250" fmla="*/ 7745824 w 9922465"/>
              <a:gd name="connsiteY250" fmla="*/ 1707182 h 1934496"/>
              <a:gd name="connsiteX251" fmla="*/ 7801016 w 9922465"/>
              <a:gd name="connsiteY251" fmla="*/ 1762373 h 1934496"/>
              <a:gd name="connsiteX252" fmla="*/ 7745824 w 9922465"/>
              <a:gd name="connsiteY252" fmla="*/ 1817564 h 1934496"/>
              <a:gd name="connsiteX253" fmla="*/ 7690632 w 9922465"/>
              <a:gd name="connsiteY253" fmla="*/ 1762373 h 1934496"/>
              <a:gd name="connsiteX254" fmla="*/ 7745824 w 9922465"/>
              <a:gd name="connsiteY254" fmla="*/ 1707182 h 1934496"/>
              <a:gd name="connsiteX255" fmla="*/ 7608849 w 9922465"/>
              <a:gd name="connsiteY255" fmla="*/ 1707182 h 1934496"/>
              <a:gd name="connsiteX256" fmla="*/ 7664041 w 9922465"/>
              <a:gd name="connsiteY256" fmla="*/ 1762373 h 1934496"/>
              <a:gd name="connsiteX257" fmla="*/ 7608849 w 9922465"/>
              <a:gd name="connsiteY257" fmla="*/ 1817564 h 1934496"/>
              <a:gd name="connsiteX258" fmla="*/ 7553657 w 9922465"/>
              <a:gd name="connsiteY258" fmla="*/ 1762373 h 1934496"/>
              <a:gd name="connsiteX259" fmla="*/ 7608849 w 9922465"/>
              <a:gd name="connsiteY259" fmla="*/ 1707182 h 1934496"/>
              <a:gd name="connsiteX260" fmla="*/ 7481895 w 9922465"/>
              <a:gd name="connsiteY260" fmla="*/ 1707182 h 1934496"/>
              <a:gd name="connsiteX261" fmla="*/ 7537087 w 9922465"/>
              <a:gd name="connsiteY261" fmla="*/ 1762373 h 1934496"/>
              <a:gd name="connsiteX262" fmla="*/ 7481895 w 9922465"/>
              <a:gd name="connsiteY262" fmla="*/ 1817564 h 1934496"/>
              <a:gd name="connsiteX263" fmla="*/ 7426703 w 9922465"/>
              <a:gd name="connsiteY263" fmla="*/ 1762373 h 1934496"/>
              <a:gd name="connsiteX264" fmla="*/ 7481895 w 9922465"/>
              <a:gd name="connsiteY264" fmla="*/ 1707182 h 1934496"/>
              <a:gd name="connsiteX265" fmla="*/ 7341579 w 9922465"/>
              <a:gd name="connsiteY265" fmla="*/ 1707182 h 1934496"/>
              <a:gd name="connsiteX266" fmla="*/ 7396771 w 9922465"/>
              <a:gd name="connsiteY266" fmla="*/ 1762373 h 1934496"/>
              <a:gd name="connsiteX267" fmla="*/ 7341579 w 9922465"/>
              <a:gd name="connsiteY267" fmla="*/ 1817564 h 1934496"/>
              <a:gd name="connsiteX268" fmla="*/ 7286387 w 9922465"/>
              <a:gd name="connsiteY268" fmla="*/ 1762373 h 1934496"/>
              <a:gd name="connsiteX269" fmla="*/ 7341579 w 9922465"/>
              <a:gd name="connsiteY269" fmla="*/ 1707182 h 1934496"/>
              <a:gd name="connsiteX270" fmla="*/ 7211286 w 9922465"/>
              <a:gd name="connsiteY270" fmla="*/ 1707182 h 1934496"/>
              <a:gd name="connsiteX271" fmla="*/ 7266478 w 9922465"/>
              <a:gd name="connsiteY271" fmla="*/ 1762373 h 1934496"/>
              <a:gd name="connsiteX272" fmla="*/ 7211286 w 9922465"/>
              <a:gd name="connsiteY272" fmla="*/ 1817564 h 1934496"/>
              <a:gd name="connsiteX273" fmla="*/ 7156094 w 9922465"/>
              <a:gd name="connsiteY273" fmla="*/ 1762373 h 1934496"/>
              <a:gd name="connsiteX274" fmla="*/ 7211286 w 9922465"/>
              <a:gd name="connsiteY274" fmla="*/ 1707182 h 1934496"/>
              <a:gd name="connsiteX275" fmla="*/ 7080993 w 9922465"/>
              <a:gd name="connsiteY275" fmla="*/ 1707182 h 1934496"/>
              <a:gd name="connsiteX276" fmla="*/ 7136185 w 9922465"/>
              <a:gd name="connsiteY276" fmla="*/ 1762373 h 1934496"/>
              <a:gd name="connsiteX277" fmla="*/ 7080993 w 9922465"/>
              <a:gd name="connsiteY277" fmla="*/ 1817564 h 1934496"/>
              <a:gd name="connsiteX278" fmla="*/ 7025801 w 9922465"/>
              <a:gd name="connsiteY278" fmla="*/ 1762373 h 1934496"/>
              <a:gd name="connsiteX279" fmla="*/ 7080993 w 9922465"/>
              <a:gd name="connsiteY279" fmla="*/ 1707182 h 1934496"/>
              <a:gd name="connsiteX280" fmla="*/ 6947357 w 9922465"/>
              <a:gd name="connsiteY280" fmla="*/ 1707182 h 1934496"/>
              <a:gd name="connsiteX281" fmla="*/ 7002549 w 9922465"/>
              <a:gd name="connsiteY281" fmla="*/ 1762373 h 1934496"/>
              <a:gd name="connsiteX282" fmla="*/ 6947357 w 9922465"/>
              <a:gd name="connsiteY282" fmla="*/ 1817564 h 1934496"/>
              <a:gd name="connsiteX283" fmla="*/ 6892165 w 9922465"/>
              <a:gd name="connsiteY283" fmla="*/ 1762373 h 1934496"/>
              <a:gd name="connsiteX284" fmla="*/ 6947357 w 9922465"/>
              <a:gd name="connsiteY284" fmla="*/ 1707182 h 1934496"/>
              <a:gd name="connsiteX285" fmla="*/ 6817063 w 9922465"/>
              <a:gd name="connsiteY285" fmla="*/ 1707182 h 1934496"/>
              <a:gd name="connsiteX286" fmla="*/ 6872255 w 9922465"/>
              <a:gd name="connsiteY286" fmla="*/ 1762373 h 1934496"/>
              <a:gd name="connsiteX287" fmla="*/ 6817063 w 9922465"/>
              <a:gd name="connsiteY287" fmla="*/ 1817564 h 1934496"/>
              <a:gd name="connsiteX288" fmla="*/ 6761871 w 9922465"/>
              <a:gd name="connsiteY288" fmla="*/ 1762373 h 1934496"/>
              <a:gd name="connsiteX289" fmla="*/ 6817063 w 9922465"/>
              <a:gd name="connsiteY289" fmla="*/ 1707182 h 1934496"/>
              <a:gd name="connsiteX290" fmla="*/ 6683431 w 9922465"/>
              <a:gd name="connsiteY290" fmla="*/ 1707182 h 1934496"/>
              <a:gd name="connsiteX291" fmla="*/ 6738623 w 9922465"/>
              <a:gd name="connsiteY291" fmla="*/ 1762373 h 1934496"/>
              <a:gd name="connsiteX292" fmla="*/ 6683431 w 9922465"/>
              <a:gd name="connsiteY292" fmla="*/ 1817564 h 1934496"/>
              <a:gd name="connsiteX293" fmla="*/ 6628239 w 9922465"/>
              <a:gd name="connsiteY293" fmla="*/ 1762373 h 1934496"/>
              <a:gd name="connsiteX294" fmla="*/ 6683431 w 9922465"/>
              <a:gd name="connsiteY294" fmla="*/ 1707182 h 1934496"/>
              <a:gd name="connsiteX295" fmla="*/ 6553137 w 9922465"/>
              <a:gd name="connsiteY295" fmla="*/ 1707182 h 1934496"/>
              <a:gd name="connsiteX296" fmla="*/ 6608329 w 9922465"/>
              <a:gd name="connsiteY296" fmla="*/ 1762373 h 1934496"/>
              <a:gd name="connsiteX297" fmla="*/ 6553137 w 9922465"/>
              <a:gd name="connsiteY297" fmla="*/ 1817564 h 1934496"/>
              <a:gd name="connsiteX298" fmla="*/ 6497945 w 9922465"/>
              <a:gd name="connsiteY298" fmla="*/ 1762373 h 1934496"/>
              <a:gd name="connsiteX299" fmla="*/ 6553137 w 9922465"/>
              <a:gd name="connsiteY299" fmla="*/ 1707182 h 1934496"/>
              <a:gd name="connsiteX300" fmla="*/ 6419502 w 9922465"/>
              <a:gd name="connsiteY300" fmla="*/ 1707182 h 1934496"/>
              <a:gd name="connsiteX301" fmla="*/ 6474694 w 9922465"/>
              <a:gd name="connsiteY301" fmla="*/ 1762373 h 1934496"/>
              <a:gd name="connsiteX302" fmla="*/ 6419502 w 9922465"/>
              <a:gd name="connsiteY302" fmla="*/ 1817564 h 1934496"/>
              <a:gd name="connsiteX303" fmla="*/ 6364310 w 9922465"/>
              <a:gd name="connsiteY303" fmla="*/ 1762373 h 1934496"/>
              <a:gd name="connsiteX304" fmla="*/ 6419502 w 9922465"/>
              <a:gd name="connsiteY304" fmla="*/ 1707182 h 1934496"/>
              <a:gd name="connsiteX305" fmla="*/ 6289207 w 9922465"/>
              <a:gd name="connsiteY305" fmla="*/ 1707182 h 1934496"/>
              <a:gd name="connsiteX306" fmla="*/ 6344399 w 9922465"/>
              <a:gd name="connsiteY306" fmla="*/ 1762373 h 1934496"/>
              <a:gd name="connsiteX307" fmla="*/ 6289207 w 9922465"/>
              <a:gd name="connsiteY307" fmla="*/ 1817564 h 1934496"/>
              <a:gd name="connsiteX308" fmla="*/ 6234015 w 9922465"/>
              <a:gd name="connsiteY308" fmla="*/ 1762373 h 1934496"/>
              <a:gd name="connsiteX309" fmla="*/ 6289207 w 9922465"/>
              <a:gd name="connsiteY309" fmla="*/ 1707182 h 1934496"/>
              <a:gd name="connsiteX310" fmla="*/ 6155572 w 9922465"/>
              <a:gd name="connsiteY310" fmla="*/ 1707182 h 1934496"/>
              <a:gd name="connsiteX311" fmla="*/ 6210764 w 9922465"/>
              <a:gd name="connsiteY311" fmla="*/ 1762373 h 1934496"/>
              <a:gd name="connsiteX312" fmla="*/ 6155572 w 9922465"/>
              <a:gd name="connsiteY312" fmla="*/ 1817564 h 1934496"/>
              <a:gd name="connsiteX313" fmla="*/ 6100380 w 9922465"/>
              <a:gd name="connsiteY313" fmla="*/ 1762373 h 1934496"/>
              <a:gd name="connsiteX314" fmla="*/ 6155572 w 9922465"/>
              <a:gd name="connsiteY314" fmla="*/ 1707182 h 1934496"/>
              <a:gd name="connsiteX315" fmla="*/ 6021938 w 9922465"/>
              <a:gd name="connsiteY315" fmla="*/ 1707182 h 1934496"/>
              <a:gd name="connsiteX316" fmla="*/ 6077130 w 9922465"/>
              <a:gd name="connsiteY316" fmla="*/ 1762373 h 1934496"/>
              <a:gd name="connsiteX317" fmla="*/ 6021938 w 9922465"/>
              <a:gd name="connsiteY317" fmla="*/ 1817564 h 1934496"/>
              <a:gd name="connsiteX318" fmla="*/ 5966746 w 9922465"/>
              <a:gd name="connsiteY318" fmla="*/ 1762373 h 1934496"/>
              <a:gd name="connsiteX319" fmla="*/ 6021938 w 9922465"/>
              <a:gd name="connsiteY319" fmla="*/ 1707182 h 1934496"/>
              <a:gd name="connsiteX320" fmla="*/ 5884964 w 9922465"/>
              <a:gd name="connsiteY320" fmla="*/ 1707182 h 1934496"/>
              <a:gd name="connsiteX321" fmla="*/ 5940156 w 9922465"/>
              <a:gd name="connsiteY321" fmla="*/ 1762373 h 1934496"/>
              <a:gd name="connsiteX322" fmla="*/ 5884964 w 9922465"/>
              <a:gd name="connsiteY322" fmla="*/ 1817564 h 1934496"/>
              <a:gd name="connsiteX323" fmla="*/ 5829772 w 9922465"/>
              <a:gd name="connsiteY323" fmla="*/ 1762373 h 1934496"/>
              <a:gd name="connsiteX324" fmla="*/ 5884964 w 9922465"/>
              <a:gd name="connsiteY324" fmla="*/ 1707182 h 1934496"/>
              <a:gd name="connsiteX325" fmla="*/ 5754670 w 9922465"/>
              <a:gd name="connsiteY325" fmla="*/ 1707182 h 1934496"/>
              <a:gd name="connsiteX326" fmla="*/ 5809862 w 9922465"/>
              <a:gd name="connsiteY326" fmla="*/ 1762373 h 1934496"/>
              <a:gd name="connsiteX327" fmla="*/ 5754670 w 9922465"/>
              <a:gd name="connsiteY327" fmla="*/ 1817564 h 1934496"/>
              <a:gd name="connsiteX328" fmla="*/ 5699478 w 9922465"/>
              <a:gd name="connsiteY328" fmla="*/ 1762373 h 1934496"/>
              <a:gd name="connsiteX329" fmla="*/ 5754670 w 9922465"/>
              <a:gd name="connsiteY329" fmla="*/ 1707182 h 1934496"/>
              <a:gd name="connsiteX330" fmla="*/ 5621035 w 9922465"/>
              <a:gd name="connsiteY330" fmla="*/ 1707182 h 1934496"/>
              <a:gd name="connsiteX331" fmla="*/ 5676227 w 9922465"/>
              <a:gd name="connsiteY331" fmla="*/ 1762373 h 1934496"/>
              <a:gd name="connsiteX332" fmla="*/ 5621035 w 9922465"/>
              <a:gd name="connsiteY332" fmla="*/ 1817564 h 1934496"/>
              <a:gd name="connsiteX333" fmla="*/ 5565843 w 9922465"/>
              <a:gd name="connsiteY333" fmla="*/ 1762373 h 1934496"/>
              <a:gd name="connsiteX334" fmla="*/ 5621035 w 9922465"/>
              <a:gd name="connsiteY334" fmla="*/ 1707182 h 1934496"/>
              <a:gd name="connsiteX335" fmla="*/ 5487399 w 9922465"/>
              <a:gd name="connsiteY335" fmla="*/ 1707182 h 1934496"/>
              <a:gd name="connsiteX336" fmla="*/ 5542591 w 9922465"/>
              <a:gd name="connsiteY336" fmla="*/ 1762373 h 1934496"/>
              <a:gd name="connsiteX337" fmla="*/ 5487399 w 9922465"/>
              <a:gd name="connsiteY337" fmla="*/ 1817564 h 1934496"/>
              <a:gd name="connsiteX338" fmla="*/ 5432207 w 9922465"/>
              <a:gd name="connsiteY338" fmla="*/ 1762373 h 1934496"/>
              <a:gd name="connsiteX339" fmla="*/ 5487399 w 9922465"/>
              <a:gd name="connsiteY339" fmla="*/ 1707182 h 1934496"/>
              <a:gd name="connsiteX340" fmla="*/ 5357105 w 9922465"/>
              <a:gd name="connsiteY340" fmla="*/ 1707182 h 1934496"/>
              <a:gd name="connsiteX341" fmla="*/ 5412297 w 9922465"/>
              <a:gd name="connsiteY341" fmla="*/ 1762373 h 1934496"/>
              <a:gd name="connsiteX342" fmla="*/ 5357105 w 9922465"/>
              <a:gd name="connsiteY342" fmla="*/ 1817564 h 1934496"/>
              <a:gd name="connsiteX343" fmla="*/ 5301913 w 9922465"/>
              <a:gd name="connsiteY343" fmla="*/ 1762373 h 1934496"/>
              <a:gd name="connsiteX344" fmla="*/ 5357105 w 9922465"/>
              <a:gd name="connsiteY344" fmla="*/ 1707182 h 1934496"/>
              <a:gd name="connsiteX345" fmla="*/ 5223473 w 9922465"/>
              <a:gd name="connsiteY345" fmla="*/ 1707182 h 1934496"/>
              <a:gd name="connsiteX346" fmla="*/ 5278665 w 9922465"/>
              <a:gd name="connsiteY346" fmla="*/ 1762373 h 1934496"/>
              <a:gd name="connsiteX347" fmla="*/ 5223473 w 9922465"/>
              <a:gd name="connsiteY347" fmla="*/ 1817564 h 1934496"/>
              <a:gd name="connsiteX348" fmla="*/ 5168281 w 9922465"/>
              <a:gd name="connsiteY348" fmla="*/ 1762373 h 1934496"/>
              <a:gd name="connsiteX349" fmla="*/ 5223473 w 9922465"/>
              <a:gd name="connsiteY349" fmla="*/ 1707182 h 1934496"/>
              <a:gd name="connsiteX350" fmla="*/ 5093178 w 9922465"/>
              <a:gd name="connsiteY350" fmla="*/ 1707182 h 1934496"/>
              <a:gd name="connsiteX351" fmla="*/ 5148370 w 9922465"/>
              <a:gd name="connsiteY351" fmla="*/ 1762373 h 1934496"/>
              <a:gd name="connsiteX352" fmla="*/ 5093178 w 9922465"/>
              <a:gd name="connsiteY352" fmla="*/ 1817564 h 1934496"/>
              <a:gd name="connsiteX353" fmla="*/ 5037986 w 9922465"/>
              <a:gd name="connsiteY353" fmla="*/ 1762373 h 1934496"/>
              <a:gd name="connsiteX354" fmla="*/ 5093178 w 9922465"/>
              <a:gd name="connsiteY354" fmla="*/ 1707182 h 1934496"/>
              <a:gd name="connsiteX355" fmla="*/ 4959543 w 9922465"/>
              <a:gd name="connsiteY355" fmla="*/ 1707182 h 1934496"/>
              <a:gd name="connsiteX356" fmla="*/ 5014735 w 9922465"/>
              <a:gd name="connsiteY356" fmla="*/ 1762373 h 1934496"/>
              <a:gd name="connsiteX357" fmla="*/ 4959543 w 9922465"/>
              <a:gd name="connsiteY357" fmla="*/ 1817564 h 1934496"/>
              <a:gd name="connsiteX358" fmla="*/ 4904351 w 9922465"/>
              <a:gd name="connsiteY358" fmla="*/ 1762373 h 1934496"/>
              <a:gd name="connsiteX359" fmla="*/ 4959543 w 9922465"/>
              <a:gd name="connsiteY359" fmla="*/ 1707182 h 1934496"/>
              <a:gd name="connsiteX360" fmla="*/ 4829251 w 9922465"/>
              <a:gd name="connsiteY360" fmla="*/ 1707182 h 1934496"/>
              <a:gd name="connsiteX361" fmla="*/ 4884443 w 9922465"/>
              <a:gd name="connsiteY361" fmla="*/ 1762373 h 1934496"/>
              <a:gd name="connsiteX362" fmla="*/ 4829251 w 9922465"/>
              <a:gd name="connsiteY362" fmla="*/ 1817564 h 1934496"/>
              <a:gd name="connsiteX363" fmla="*/ 4774059 w 9922465"/>
              <a:gd name="connsiteY363" fmla="*/ 1762373 h 1934496"/>
              <a:gd name="connsiteX364" fmla="*/ 4829251 w 9922465"/>
              <a:gd name="connsiteY364" fmla="*/ 1707182 h 1934496"/>
              <a:gd name="connsiteX365" fmla="*/ 4695613 w 9922465"/>
              <a:gd name="connsiteY365" fmla="*/ 1707182 h 1934496"/>
              <a:gd name="connsiteX366" fmla="*/ 4750805 w 9922465"/>
              <a:gd name="connsiteY366" fmla="*/ 1762373 h 1934496"/>
              <a:gd name="connsiteX367" fmla="*/ 4695613 w 9922465"/>
              <a:gd name="connsiteY367" fmla="*/ 1817564 h 1934496"/>
              <a:gd name="connsiteX368" fmla="*/ 4640421 w 9922465"/>
              <a:gd name="connsiteY368" fmla="*/ 1762373 h 1934496"/>
              <a:gd name="connsiteX369" fmla="*/ 4695613 w 9922465"/>
              <a:gd name="connsiteY369" fmla="*/ 1707182 h 1934496"/>
              <a:gd name="connsiteX370" fmla="*/ 3098681 w 9922465"/>
              <a:gd name="connsiteY370" fmla="*/ 1707182 h 1934496"/>
              <a:gd name="connsiteX371" fmla="*/ 3153873 w 9922465"/>
              <a:gd name="connsiteY371" fmla="*/ 1762373 h 1934496"/>
              <a:gd name="connsiteX372" fmla="*/ 3098681 w 9922465"/>
              <a:gd name="connsiteY372" fmla="*/ 1817564 h 1934496"/>
              <a:gd name="connsiteX373" fmla="*/ 3043489 w 9922465"/>
              <a:gd name="connsiteY373" fmla="*/ 1762373 h 1934496"/>
              <a:gd name="connsiteX374" fmla="*/ 3098681 w 9922465"/>
              <a:gd name="connsiteY374" fmla="*/ 1707182 h 1934496"/>
              <a:gd name="connsiteX375" fmla="*/ 2971729 w 9922465"/>
              <a:gd name="connsiteY375" fmla="*/ 1707182 h 1934496"/>
              <a:gd name="connsiteX376" fmla="*/ 3026921 w 9922465"/>
              <a:gd name="connsiteY376" fmla="*/ 1762373 h 1934496"/>
              <a:gd name="connsiteX377" fmla="*/ 2971729 w 9922465"/>
              <a:gd name="connsiteY377" fmla="*/ 1817564 h 1934496"/>
              <a:gd name="connsiteX378" fmla="*/ 2916537 w 9922465"/>
              <a:gd name="connsiteY378" fmla="*/ 1762373 h 1934496"/>
              <a:gd name="connsiteX379" fmla="*/ 2971729 w 9922465"/>
              <a:gd name="connsiteY379" fmla="*/ 1707182 h 1934496"/>
              <a:gd name="connsiteX380" fmla="*/ 2834772 w 9922465"/>
              <a:gd name="connsiteY380" fmla="*/ 1707182 h 1934496"/>
              <a:gd name="connsiteX381" fmla="*/ 2889964 w 9922465"/>
              <a:gd name="connsiteY381" fmla="*/ 1762373 h 1934496"/>
              <a:gd name="connsiteX382" fmla="*/ 2834772 w 9922465"/>
              <a:gd name="connsiteY382" fmla="*/ 1817564 h 1934496"/>
              <a:gd name="connsiteX383" fmla="*/ 2779580 w 9922465"/>
              <a:gd name="connsiteY383" fmla="*/ 1762373 h 1934496"/>
              <a:gd name="connsiteX384" fmla="*/ 2834772 w 9922465"/>
              <a:gd name="connsiteY384" fmla="*/ 1707182 h 1934496"/>
              <a:gd name="connsiteX385" fmla="*/ 2707817 w 9922465"/>
              <a:gd name="connsiteY385" fmla="*/ 1707182 h 1934496"/>
              <a:gd name="connsiteX386" fmla="*/ 2763009 w 9922465"/>
              <a:gd name="connsiteY386" fmla="*/ 1762373 h 1934496"/>
              <a:gd name="connsiteX387" fmla="*/ 2707817 w 9922465"/>
              <a:gd name="connsiteY387" fmla="*/ 1817564 h 1934496"/>
              <a:gd name="connsiteX388" fmla="*/ 2652625 w 9922465"/>
              <a:gd name="connsiteY388" fmla="*/ 1762373 h 1934496"/>
              <a:gd name="connsiteX389" fmla="*/ 2707817 w 9922465"/>
              <a:gd name="connsiteY389" fmla="*/ 1707182 h 1934496"/>
              <a:gd name="connsiteX390" fmla="*/ 2570843 w 9922465"/>
              <a:gd name="connsiteY390" fmla="*/ 1707182 h 1934496"/>
              <a:gd name="connsiteX391" fmla="*/ 2626036 w 9922465"/>
              <a:gd name="connsiteY391" fmla="*/ 1762373 h 1934496"/>
              <a:gd name="connsiteX392" fmla="*/ 2570843 w 9922465"/>
              <a:gd name="connsiteY392" fmla="*/ 1817564 h 1934496"/>
              <a:gd name="connsiteX393" fmla="*/ 2515651 w 9922465"/>
              <a:gd name="connsiteY393" fmla="*/ 1762373 h 1934496"/>
              <a:gd name="connsiteX394" fmla="*/ 2570843 w 9922465"/>
              <a:gd name="connsiteY394" fmla="*/ 1707182 h 1934496"/>
              <a:gd name="connsiteX395" fmla="*/ 2437207 w 9922465"/>
              <a:gd name="connsiteY395" fmla="*/ 1707182 h 1934496"/>
              <a:gd name="connsiteX396" fmla="*/ 2492398 w 9922465"/>
              <a:gd name="connsiteY396" fmla="*/ 1762373 h 1934496"/>
              <a:gd name="connsiteX397" fmla="*/ 2437207 w 9922465"/>
              <a:gd name="connsiteY397" fmla="*/ 1817564 h 1934496"/>
              <a:gd name="connsiteX398" fmla="*/ 2382015 w 9922465"/>
              <a:gd name="connsiteY398" fmla="*/ 1762373 h 1934496"/>
              <a:gd name="connsiteX399" fmla="*/ 2437207 w 9922465"/>
              <a:gd name="connsiteY399" fmla="*/ 1707182 h 1934496"/>
              <a:gd name="connsiteX400" fmla="*/ 2303575 w 9922465"/>
              <a:gd name="connsiteY400" fmla="*/ 1707182 h 1934496"/>
              <a:gd name="connsiteX401" fmla="*/ 2358767 w 9922465"/>
              <a:gd name="connsiteY401" fmla="*/ 1762373 h 1934496"/>
              <a:gd name="connsiteX402" fmla="*/ 2303575 w 9922465"/>
              <a:gd name="connsiteY402" fmla="*/ 1817564 h 1934496"/>
              <a:gd name="connsiteX403" fmla="*/ 2248383 w 9922465"/>
              <a:gd name="connsiteY403" fmla="*/ 1762373 h 1934496"/>
              <a:gd name="connsiteX404" fmla="*/ 2303575 w 9922465"/>
              <a:gd name="connsiteY404" fmla="*/ 1707182 h 1934496"/>
              <a:gd name="connsiteX405" fmla="*/ 2173282 w 9922465"/>
              <a:gd name="connsiteY405" fmla="*/ 1707182 h 1934496"/>
              <a:gd name="connsiteX406" fmla="*/ 2228474 w 9922465"/>
              <a:gd name="connsiteY406" fmla="*/ 1762373 h 1934496"/>
              <a:gd name="connsiteX407" fmla="*/ 2173282 w 9922465"/>
              <a:gd name="connsiteY407" fmla="*/ 1817564 h 1934496"/>
              <a:gd name="connsiteX408" fmla="*/ 2118090 w 9922465"/>
              <a:gd name="connsiteY408" fmla="*/ 1762373 h 1934496"/>
              <a:gd name="connsiteX409" fmla="*/ 2173282 w 9922465"/>
              <a:gd name="connsiteY409" fmla="*/ 1707182 h 1934496"/>
              <a:gd name="connsiteX410" fmla="*/ 2039648 w 9922465"/>
              <a:gd name="connsiteY410" fmla="*/ 1707182 h 1934496"/>
              <a:gd name="connsiteX411" fmla="*/ 2094840 w 9922465"/>
              <a:gd name="connsiteY411" fmla="*/ 1762373 h 1934496"/>
              <a:gd name="connsiteX412" fmla="*/ 2039648 w 9922465"/>
              <a:gd name="connsiteY412" fmla="*/ 1817564 h 1934496"/>
              <a:gd name="connsiteX413" fmla="*/ 1984455 w 9922465"/>
              <a:gd name="connsiteY413" fmla="*/ 1762373 h 1934496"/>
              <a:gd name="connsiteX414" fmla="*/ 2039648 w 9922465"/>
              <a:gd name="connsiteY414" fmla="*/ 1707182 h 1934496"/>
              <a:gd name="connsiteX415" fmla="*/ 1909353 w 9922465"/>
              <a:gd name="connsiteY415" fmla="*/ 1707182 h 1934496"/>
              <a:gd name="connsiteX416" fmla="*/ 1964545 w 9922465"/>
              <a:gd name="connsiteY416" fmla="*/ 1762373 h 1934496"/>
              <a:gd name="connsiteX417" fmla="*/ 1909353 w 9922465"/>
              <a:gd name="connsiteY417" fmla="*/ 1817564 h 1934496"/>
              <a:gd name="connsiteX418" fmla="*/ 1854161 w 9922465"/>
              <a:gd name="connsiteY418" fmla="*/ 1762373 h 1934496"/>
              <a:gd name="connsiteX419" fmla="*/ 1909353 w 9922465"/>
              <a:gd name="connsiteY419" fmla="*/ 1707182 h 1934496"/>
              <a:gd name="connsiteX420" fmla="*/ 1779058 w 9922465"/>
              <a:gd name="connsiteY420" fmla="*/ 1707182 h 1934496"/>
              <a:gd name="connsiteX421" fmla="*/ 1834251 w 9922465"/>
              <a:gd name="connsiteY421" fmla="*/ 1762373 h 1934496"/>
              <a:gd name="connsiteX422" fmla="*/ 1779058 w 9922465"/>
              <a:gd name="connsiteY422" fmla="*/ 1817564 h 1934496"/>
              <a:gd name="connsiteX423" fmla="*/ 1723867 w 9922465"/>
              <a:gd name="connsiteY423" fmla="*/ 1762373 h 1934496"/>
              <a:gd name="connsiteX424" fmla="*/ 1779058 w 9922465"/>
              <a:gd name="connsiteY424" fmla="*/ 1707182 h 1934496"/>
              <a:gd name="connsiteX425" fmla="*/ 1645422 w 9922465"/>
              <a:gd name="connsiteY425" fmla="*/ 1707182 h 1934496"/>
              <a:gd name="connsiteX426" fmla="*/ 1700617 w 9922465"/>
              <a:gd name="connsiteY426" fmla="*/ 1762373 h 1934496"/>
              <a:gd name="connsiteX427" fmla="*/ 1645422 w 9922465"/>
              <a:gd name="connsiteY427" fmla="*/ 1817564 h 1934496"/>
              <a:gd name="connsiteX428" fmla="*/ 1590230 w 9922465"/>
              <a:gd name="connsiteY428" fmla="*/ 1762373 h 1934496"/>
              <a:gd name="connsiteX429" fmla="*/ 1645422 w 9922465"/>
              <a:gd name="connsiteY429" fmla="*/ 1707182 h 1934496"/>
              <a:gd name="connsiteX430" fmla="*/ 1515130 w 9922465"/>
              <a:gd name="connsiteY430" fmla="*/ 1707182 h 1934496"/>
              <a:gd name="connsiteX431" fmla="*/ 1570322 w 9922465"/>
              <a:gd name="connsiteY431" fmla="*/ 1762373 h 1934496"/>
              <a:gd name="connsiteX432" fmla="*/ 1515130 w 9922465"/>
              <a:gd name="connsiteY432" fmla="*/ 1817564 h 1934496"/>
              <a:gd name="connsiteX433" fmla="*/ 1459938 w 9922465"/>
              <a:gd name="connsiteY433" fmla="*/ 1762373 h 1934496"/>
              <a:gd name="connsiteX434" fmla="*/ 1515130 w 9922465"/>
              <a:gd name="connsiteY434" fmla="*/ 1707182 h 1934496"/>
              <a:gd name="connsiteX435" fmla="*/ 1381494 w 9922465"/>
              <a:gd name="connsiteY435" fmla="*/ 1707182 h 1934496"/>
              <a:gd name="connsiteX436" fmla="*/ 1436688 w 9922465"/>
              <a:gd name="connsiteY436" fmla="*/ 1762373 h 1934496"/>
              <a:gd name="connsiteX437" fmla="*/ 1381494 w 9922465"/>
              <a:gd name="connsiteY437" fmla="*/ 1817564 h 1934496"/>
              <a:gd name="connsiteX438" fmla="*/ 1326303 w 9922465"/>
              <a:gd name="connsiteY438" fmla="*/ 1762373 h 1934496"/>
              <a:gd name="connsiteX439" fmla="*/ 1381494 w 9922465"/>
              <a:gd name="connsiteY439" fmla="*/ 1707182 h 1934496"/>
              <a:gd name="connsiteX440" fmla="*/ 1251201 w 9922465"/>
              <a:gd name="connsiteY440" fmla="*/ 1707182 h 1934496"/>
              <a:gd name="connsiteX441" fmla="*/ 1306393 w 9922465"/>
              <a:gd name="connsiteY441" fmla="*/ 1762373 h 1934496"/>
              <a:gd name="connsiteX442" fmla="*/ 1251201 w 9922465"/>
              <a:gd name="connsiteY442" fmla="*/ 1817564 h 1934496"/>
              <a:gd name="connsiteX443" fmla="*/ 1196010 w 9922465"/>
              <a:gd name="connsiteY443" fmla="*/ 1762373 h 1934496"/>
              <a:gd name="connsiteX444" fmla="*/ 1251201 w 9922465"/>
              <a:gd name="connsiteY444" fmla="*/ 1707182 h 1934496"/>
              <a:gd name="connsiteX445" fmla="*/ 1909361 w 9922465"/>
              <a:gd name="connsiteY445" fmla="*/ 1580232 h 1934496"/>
              <a:gd name="connsiteX446" fmla="*/ 1964554 w 9922465"/>
              <a:gd name="connsiteY446" fmla="*/ 1635423 h 1934496"/>
              <a:gd name="connsiteX447" fmla="*/ 1909361 w 9922465"/>
              <a:gd name="connsiteY447" fmla="*/ 1690614 h 1934496"/>
              <a:gd name="connsiteX448" fmla="*/ 1854168 w 9922465"/>
              <a:gd name="connsiteY448" fmla="*/ 1635423 h 1934496"/>
              <a:gd name="connsiteX449" fmla="*/ 1909361 w 9922465"/>
              <a:gd name="connsiteY449" fmla="*/ 1580232 h 1934496"/>
              <a:gd name="connsiteX450" fmla="*/ 1779065 w 9922465"/>
              <a:gd name="connsiteY450" fmla="*/ 1580232 h 1934496"/>
              <a:gd name="connsiteX451" fmla="*/ 1834257 w 9922465"/>
              <a:gd name="connsiteY451" fmla="*/ 1635423 h 1934496"/>
              <a:gd name="connsiteX452" fmla="*/ 1779065 w 9922465"/>
              <a:gd name="connsiteY452" fmla="*/ 1690614 h 1934496"/>
              <a:gd name="connsiteX453" fmla="*/ 1723872 w 9922465"/>
              <a:gd name="connsiteY453" fmla="*/ 1635423 h 1934496"/>
              <a:gd name="connsiteX454" fmla="*/ 1779065 w 9922465"/>
              <a:gd name="connsiteY454" fmla="*/ 1580232 h 1934496"/>
              <a:gd name="connsiteX455" fmla="*/ 1645431 w 9922465"/>
              <a:gd name="connsiteY455" fmla="*/ 1580232 h 1934496"/>
              <a:gd name="connsiteX456" fmla="*/ 1700623 w 9922465"/>
              <a:gd name="connsiteY456" fmla="*/ 1635423 h 1934496"/>
              <a:gd name="connsiteX457" fmla="*/ 1645431 w 9922465"/>
              <a:gd name="connsiteY457" fmla="*/ 1690614 h 1934496"/>
              <a:gd name="connsiteX458" fmla="*/ 1590238 w 9922465"/>
              <a:gd name="connsiteY458" fmla="*/ 1635423 h 1934496"/>
              <a:gd name="connsiteX459" fmla="*/ 1645431 w 9922465"/>
              <a:gd name="connsiteY459" fmla="*/ 1580232 h 1934496"/>
              <a:gd name="connsiteX460" fmla="*/ 1515140 w 9922465"/>
              <a:gd name="connsiteY460" fmla="*/ 1580232 h 1934496"/>
              <a:gd name="connsiteX461" fmla="*/ 1570329 w 9922465"/>
              <a:gd name="connsiteY461" fmla="*/ 1635423 h 1934496"/>
              <a:gd name="connsiteX462" fmla="*/ 1515140 w 9922465"/>
              <a:gd name="connsiteY462" fmla="*/ 1690614 h 1934496"/>
              <a:gd name="connsiteX463" fmla="*/ 1459945 w 9922465"/>
              <a:gd name="connsiteY463" fmla="*/ 1635423 h 1934496"/>
              <a:gd name="connsiteX464" fmla="*/ 1515140 w 9922465"/>
              <a:gd name="connsiteY464" fmla="*/ 1580232 h 1934496"/>
              <a:gd name="connsiteX465" fmla="*/ 1381504 w 9922465"/>
              <a:gd name="connsiteY465" fmla="*/ 1580232 h 1934496"/>
              <a:gd name="connsiteX466" fmla="*/ 1436697 w 9922465"/>
              <a:gd name="connsiteY466" fmla="*/ 1635423 h 1934496"/>
              <a:gd name="connsiteX467" fmla="*/ 1381504 w 9922465"/>
              <a:gd name="connsiteY467" fmla="*/ 1690614 h 1934496"/>
              <a:gd name="connsiteX468" fmla="*/ 1326312 w 9922465"/>
              <a:gd name="connsiteY468" fmla="*/ 1635423 h 1934496"/>
              <a:gd name="connsiteX469" fmla="*/ 1381504 w 9922465"/>
              <a:gd name="connsiteY469" fmla="*/ 1580232 h 1934496"/>
              <a:gd name="connsiteX470" fmla="*/ 1251210 w 9922465"/>
              <a:gd name="connsiteY470" fmla="*/ 1580232 h 1934496"/>
              <a:gd name="connsiteX471" fmla="*/ 1306401 w 9922465"/>
              <a:gd name="connsiteY471" fmla="*/ 1635423 h 1934496"/>
              <a:gd name="connsiteX472" fmla="*/ 1251210 w 9922465"/>
              <a:gd name="connsiteY472" fmla="*/ 1690614 h 1934496"/>
              <a:gd name="connsiteX473" fmla="*/ 1196016 w 9922465"/>
              <a:gd name="connsiteY473" fmla="*/ 1635423 h 1934496"/>
              <a:gd name="connsiteX474" fmla="*/ 1251210 w 9922465"/>
              <a:gd name="connsiteY474" fmla="*/ 1580232 h 1934496"/>
              <a:gd name="connsiteX475" fmla="*/ 9068806 w 9922465"/>
              <a:gd name="connsiteY475" fmla="*/ 1580228 h 1934496"/>
              <a:gd name="connsiteX476" fmla="*/ 9123998 w 9922465"/>
              <a:gd name="connsiteY476" fmla="*/ 1635419 h 1934496"/>
              <a:gd name="connsiteX477" fmla="*/ 9068806 w 9922465"/>
              <a:gd name="connsiteY477" fmla="*/ 1690610 h 1934496"/>
              <a:gd name="connsiteX478" fmla="*/ 9013614 w 9922465"/>
              <a:gd name="connsiteY478" fmla="*/ 1635419 h 1934496"/>
              <a:gd name="connsiteX479" fmla="*/ 9068806 w 9922465"/>
              <a:gd name="connsiteY479" fmla="*/ 1580228 h 1934496"/>
              <a:gd name="connsiteX480" fmla="*/ 8671243 w 9922465"/>
              <a:gd name="connsiteY480" fmla="*/ 1580228 h 1934496"/>
              <a:gd name="connsiteX481" fmla="*/ 8726435 w 9922465"/>
              <a:gd name="connsiteY481" fmla="*/ 1635419 h 1934496"/>
              <a:gd name="connsiteX482" fmla="*/ 8671243 w 9922465"/>
              <a:gd name="connsiteY482" fmla="*/ 1690610 h 1934496"/>
              <a:gd name="connsiteX483" fmla="*/ 8616051 w 9922465"/>
              <a:gd name="connsiteY483" fmla="*/ 1635419 h 1934496"/>
              <a:gd name="connsiteX484" fmla="*/ 8671243 w 9922465"/>
              <a:gd name="connsiteY484" fmla="*/ 1580228 h 1934496"/>
              <a:gd name="connsiteX485" fmla="*/ 8537609 w 9922465"/>
              <a:gd name="connsiteY485" fmla="*/ 1580228 h 1934496"/>
              <a:gd name="connsiteX486" fmla="*/ 8592801 w 9922465"/>
              <a:gd name="connsiteY486" fmla="*/ 1635419 h 1934496"/>
              <a:gd name="connsiteX487" fmla="*/ 8537609 w 9922465"/>
              <a:gd name="connsiteY487" fmla="*/ 1690610 h 1934496"/>
              <a:gd name="connsiteX488" fmla="*/ 8482417 w 9922465"/>
              <a:gd name="connsiteY488" fmla="*/ 1635419 h 1934496"/>
              <a:gd name="connsiteX489" fmla="*/ 8537609 w 9922465"/>
              <a:gd name="connsiteY489" fmla="*/ 1580228 h 1934496"/>
              <a:gd name="connsiteX490" fmla="*/ 8407318 w 9922465"/>
              <a:gd name="connsiteY490" fmla="*/ 1580228 h 1934496"/>
              <a:gd name="connsiteX491" fmla="*/ 8462510 w 9922465"/>
              <a:gd name="connsiteY491" fmla="*/ 1635419 h 1934496"/>
              <a:gd name="connsiteX492" fmla="*/ 8407318 w 9922465"/>
              <a:gd name="connsiteY492" fmla="*/ 1690610 h 1934496"/>
              <a:gd name="connsiteX493" fmla="*/ 8352126 w 9922465"/>
              <a:gd name="connsiteY493" fmla="*/ 1635419 h 1934496"/>
              <a:gd name="connsiteX494" fmla="*/ 8407318 w 9922465"/>
              <a:gd name="connsiteY494" fmla="*/ 1580228 h 1934496"/>
              <a:gd name="connsiteX495" fmla="*/ 8273682 w 9922465"/>
              <a:gd name="connsiteY495" fmla="*/ 1580228 h 1934496"/>
              <a:gd name="connsiteX496" fmla="*/ 8328874 w 9922465"/>
              <a:gd name="connsiteY496" fmla="*/ 1635419 h 1934496"/>
              <a:gd name="connsiteX497" fmla="*/ 8273682 w 9922465"/>
              <a:gd name="connsiteY497" fmla="*/ 1690610 h 1934496"/>
              <a:gd name="connsiteX498" fmla="*/ 8218490 w 9922465"/>
              <a:gd name="connsiteY498" fmla="*/ 1635419 h 1934496"/>
              <a:gd name="connsiteX499" fmla="*/ 8273682 w 9922465"/>
              <a:gd name="connsiteY499" fmla="*/ 1580228 h 1934496"/>
              <a:gd name="connsiteX500" fmla="*/ 8143386 w 9922465"/>
              <a:gd name="connsiteY500" fmla="*/ 1580228 h 1934496"/>
              <a:gd name="connsiteX501" fmla="*/ 8198578 w 9922465"/>
              <a:gd name="connsiteY501" fmla="*/ 1635419 h 1934496"/>
              <a:gd name="connsiteX502" fmla="*/ 8143386 w 9922465"/>
              <a:gd name="connsiteY502" fmla="*/ 1690610 h 1934496"/>
              <a:gd name="connsiteX503" fmla="*/ 8088194 w 9922465"/>
              <a:gd name="connsiteY503" fmla="*/ 1635419 h 1934496"/>
              <a:gd name="connsiteX504" fmla="*/ 8143386 w 9922465"/>
              <a:gd name="connsiteY504" fmla="*/ 1580228 h 1934496"/>
              <a:gd name="connsiteX505" fmla="*/ 8009752 w 9922465"/>
              <a:gd name="connsiteY505" fmla="*/ 1580228 h 1934496"/>
              <a:gd name="connsiteX506" fmla="*/ 8064944 w 9922465"/>
              <a:gd name="connsiteY506" fmla="*/ 1635419 h 1934496"/>
              <a:gd name="connsiteX507" fmla="*/ 8009752 w 9922465"/>
              <a:gd name="connsiteY507" fmla="*/ 1690610 h 1934496"/>
              <a:gd name="connsiteX508" fmla="*/ 7954560 w 9922465"/>
              <a:gd name="connsiteY508" fmla="*/ 1635419 h 1934496"/>
              <a:gd name="connsiteX509" fmla="*/ 8009752 w 9922465"/>
              <a:gd name="connsiteY509" fmla="*/ 1580228 h 1934496"/>
              <a:gd name="connsiteX510" fmla="*/ 7876117 w 9922465"/>
              <a:gd name="connsiteY510" fmla="*/ 1580228 h 1934496"/>
              <a:gd name="connsiteX511" fmla="*/ 7931309 w 9922465"/>
              <a:gd name="connsiteY511" fmla="*/ 1635419 h 1934496"/>
              <a:gd name="connsiteX512" fmla="*/ 7876117 w 9922465"/>
              <a:gd name="connsiteY512" fmla="*/ 1690610 h 1934496"/>
              <a:gd name="connsiteX513" fmla="*/ 7820925 w 9922465"/>
              <a:gd name="connsiteY513" fmla="*/ 1635419 h 1934496"/>
              <a:gd name="connsiteX514" fmla="*/ 7876117 w 9922465"/>
              <a:gd name="connsiteY514" fmla="*/ 1580228 h 1934496"/>
              <a:gd name="connsiteX515" fmla="*/ 7745824 w 9922465"/>
              <a:gd name="connsiteY515" fmla="*/ 1580228 h 1934496"/>
              <a:gd name="connsiteX516" fmla="*/ 7801016 w 9922465"/>
              <a:gd name="connsiteY516" fmla="*/ 1635419 h 1934496"/>
              <a:gd name="connsiteX517" fmla="*/ 7745824 w 9922465"/>
              <a:gd name="connsiteY517" fmla="*/ 1690610 h 1934496"/>
              <a:gd name="connsiteX518" fmla="*/ 7690632 w 9922465"/>
              <a:gd name="connsiteY518" fmla="*/ 1635419 h 1934496"/>
              <a:gd name="connsiteX519" fmla="*/ 7745824 w 9922465"/>
              <a:gd name="connsiteY519" fmla="*/ 1580228 h 1934496"/>
              <a:gd name="connsiteX520" fmla="*/ 7608849 w 9922465"/>
              <a:gd name="connsiteY520" fmla="*/ 1580228 h 1934496"/>
              <a:gd name="connsiteX521" fmla="*/ 7664041 w 9922465"/>
              <a:gd name="connsiteY521" fmla="*/ 1635419 h 1934496"/>
              <a:gd name="connsiteX522" fmla="*/ 7608849 w 9922465"/>
              <a:gd name="connsiteY522" fmla="*/ 1690610 h 1934496"/>
              <a:gd name="connsiteX523" fmla="*/ 7553657 w 9922465"/>
              <a:gd name="connsiteY523" fmla="*/ 1635419 h 1934496"/>
              <a:gd name="connsiteX524" fmla="*/ 7608849 w 9922465"/>
              <a:gd name="connsiteY524" fmla="*/ 1580228 h 1934496"/>
              <a:gd name="connsiteX525" fmla="*/ 7481895 w 9922465"/>
              <a:gd name="connsiteY525" fmla="*/ 1580228 h 1934496"/>
              <a:gd name="connsiteX526" fmla="*/ 7537087 w 9922465"/>
              <a:gd name="connsiteY526" fmla="*/ 1635419 h 1934496"/>
              <a:gd name="connsiteX527" fmla="*/ 7481895 w 9922465"/>
              <a:gd name="connsiteY527" fmla="*/ 1690610 h 1934496"/>
              <a:gd name="connsiteX528" fmla="*/ 7426703 w 9922465"/>
              <a:gd name="connsiteY528" fmla="*/ 1635419 h 1934496"/>
              <a:gd name="connsiteX529" fmla="*/ 7481895 w 9922465"/>
              <a:gd name="connsiteY529" fmla="*/ 1580228 h 1934496"/>
              <a:gd name="connsiteX530" fmla="*/ 7341579 w 9922465"/>
              <a:gd name="connsiteY530" fmla="*/ 1580228 h 1934496"/>
              <a:gd name="connsiteX531" fmla="*/ 7396771 w 9922465"/>
              <a:gd name="connsiteY531" fmla="*/ 1635419 h 1934496"/>
              <a:gd name="connsiteX532" fmla="*/ 7341579 w 9922465"/>
              <a:gd name="connsiteY532" fmla="*/ 1690610 h 1934496"/>
              <a:gd name="connsiteX533" fmla="*/ 7286387 w 9922465"/>
              <a:gd name="connsiteY533" fmla="*/ 1635419 h 1934496"/>
              <a:gd name="connsiteX534" fmla="*/ 7341579 w 9922465"/>
              <a:gd name="connsiteY534" fmla="*/ 1580228 h 1934496"/>
              <a:gd name="connsiteX535" fmla="*/ 7211286 w 9922465"/>
              <a:gd name="connsiteY535" fmla="*/ 1580228 h 1934496"/>
              <a:gd name="connsiteX536" fmla="*/ 7266478 w 9922465"/>
              <a:gd name="connsiteY536" fmla="*/ 1635419 h 1934496"/>
              <a:gd name="connsiteX537" fmla="*/ 7211286 w 9922465"/>
              <a:gd name="connsiteY537" fmla="*/ 1690610 h 1934496"/>
              <a:gd name="connsiteX538" fmla="*/ 7156094 w 9922465"/>
              <a:gd name="connsiteY538" fmla="*/ 1635419 h 1934496"/>
              <a:gd name="connsiteX539" fmla="*/ 7211286 w 9922465"/>
              <a:gd name="connsiteY539" fmla="*/ 1580228 h 1934496"/>
              <a:gd name="connsiteX540" fmla="*/ 7080993 w 9922465"/>
              <a:gd name="connsiteY540" fmla="*/ 1580228 h 1934496"/>
              <a:gd name="connsiteX541" fmla="*/ 7136185 w 9922465"/>
              <a:gd name="connsiteY541" fmla="*/ 1635419 h 1934496"/>
              <a:gd name="connsiteX542" fmla="*/ 7080993 w 9922465"/>
              <a:gd name="connsiteY542" fmla="*/ 1690610 h 1934496"/>
              <a:gd name="connsiteX543" fmla="*/ 7025801 w 9922465"/>
              <a:gd name="connsiteY543" fmla="*/ 1635419 h 1934496"/>
              <a:gd name="connsiteX544" fmla="*/ 7080993 w 9922465"/>
              <a:gd name="connsiteY544" fmla="*/ 1580228 h 1934496"/>
              <a:gd name="connsiteX545" fmla="*/ 6947357 w 9922465"/>
              <a:gd name="connsiteY545" fmla="*/ 1580228 h 1934496"/>
              <a:gd name="connsiteX546" fmla="*/ 7002549 w 9922465"/>
              <a:gd name="connsiteY546" fmla="*/ 1635419 h 1934496"/>
              <a:gd name="connsiteX547" fmla="*/ 6947357 w 9922465"/>
              <a:gd name="connsiteY547" fmla="*/ 1690610 h 1934496"/>
              <a:gd name="connsiteX548" fmla="*/ 6892165 w 9922465"/>
              <a:gd name="connsiteY548" fmla="*/ 1635419 h 1934496"/>
              <a:gd name="connsiteX549" fmla="*/ 6947357 w 9922465"/>
              <a:gd name="connsiteY549" fmla="*/ 1580228 h 1934496"/>
              <a:gd name="connsiteX550" fmla="*/ 6817063 w 9922465"/>
              <a:gd name="connsiteY550" fmla="*/ 1580228 h 1934496"/>
              <a:gd name="connsiteX551" fmla="*/ 6872255 w 9922465"/>
              <a:gd name="connsiteY551" fmla="*/ 1635419 h 1934496"/>
              <a:gd name="connsiteX552" fmla="*/ 6817063 w 9922465"/>
              <a:gd name="connsiteY552" fmla="*/ 1690610 h 1934496"/>
              <a:gd name="connsiteX553" fmla="*/ 6761871 w 9922465"/>
              <a:gd name="connsiteY553" fmla="*/ 1635419 h 1934496"/>
              <a:gd name="connsiteX554" fmla="*/ 6817063 w 9922465"/>
              <a:gd name="connsiteY554" fmla="*/ 1580228 h 1934496"/>
              <a:gd name="connsiteX555" fmla="*/ 6683431 w 9922465"/>
              <a:gd name="connsiteY555" fmla="*/ 1580228 h 1934496"/>
              <a:gd name="connsiteX556" fmla="*/ 6738623 w 9922465"/>
              <a:gd name="connsiteY556" fmla="*/ 1635419 h 1934496"/>
              <a:gd name="connsiteX557" fmla="*/ 6683431 w 9922465"/>
              <a:gd name="connsiteY557" fmla="*/ 1690610 h 1934496"/>
              <a:gd name="connsiteX558" fmla="*/ 6628239 w 9922465"/>
              <a:gd name="connsiteY558" fmla="*/ 1635419 h 1934496"/>
              <a:gd name="connsiteX559" fmla="*/ 6683431 w 9922465"/>
              <a:gd name="connsiteY559" fmla="*/ 1580228 h 1934496"/>
              <a:gd name="connsiteX560" fmla="*/ 6553137 w 9922465"/>
              <a:gd name="connsiteY560" fmla="*/ 1580228 h 1934496"/>
              <a:gd name="connsiteX561" fmla="*/ 6608329 w 9922465"/>
              <a:gd name="connsiteY561" fmla="*/ 1635419 h 1934496"/>
              <a:gd name="connsiteX562" fmla="*/ 6553137 w 9922465"/>
              <a:gd name="connsiteY562" fmla="*/ 1690610 h 1934496"/>
              <a:gd name="connsiteX563" fmla="*/ 6497945 w 9922465"/>
              <a:gd name="connsiteY563" fmla="*/ 1635419 h 1934496"/>
              <a:gd name="connsiteX564" fmla="*/ 6553137 w 9922465"/>
              <a:gd name="connsiteY564" fmla="*/ 1580228 h 1934496"/>
              <a:gd name="connsiteX565" fmla="*/ 6419502 w 9922465"/>
              <a:gd name="connsiteY565" fmla="*/ 1580228 h 1934496"/>
              <a:gd name="connsiteX566" fmla="*/ 6474694 w 9922465"/>
              <a:gd name="connsiteY566" fmla="*/ 1635419 h 1934496"/>
              <a:gd name="connsiteX567" fmla="*/ 6419502 w 9922465"/>
              <a:gd name="connsiteY567" fmla="*/ 1690610 h 1934496"/>
              <a:gd name="connsiteX568" fmla="*/ 6364310 w 9922465"/>
              <a:gd name="connsiteY568" fmla="*/ 1635419 h 1934496"/>
              <a:gd name="connsiteX569" fmla="*/ 6419502 w 9922465"/>
              <a:gd name="connsiteY569" fmla="*/ 1580228 h 1934496"/>
              <a:gd name="connsiteX570" fmla="*/ 6289208 w 9922465"/>
              <a:gd name="connsiteY570" fmla="*/ 1580228 h 1934496"/>
              <a:gd name="connsiteX571" fmla="*/ 6344400 w 9922465"/>
              <a:gd name="connsiteY571" fmla="*/ 1635419 h 1934496"/>
              <a:gd name="connsiteX572" fmla="*/ 6289208 w 9922465"/>
              <a:gd name="connsiteY572" fmla="*/ 1690610 h 1934496"/>
              <a:gd name="connsiteX573" fmla="*/ 6234016 w 9922465"/>
              <a:gd name="connsiteY573" fmla="*/ 1635419 h 1934496"/>
              <a:gd name="connsiteX574" fmla="*/ 6289208 w 9922465"/>
              <a:gd name="connsiteY574" fmla="*/ 1580228 h 1934496"/>
              <a:gd name="connsiteX575" fmla="*/ 6155572 w 9922465"/>
              <a:gd name="connsiteY575" fmla="*/ 1580228 h 1934496"/>
              <a:gd name="connsiteX576" fmla="*/ 6210764 w 9922465"/>
              <a:gd name="connsiteY576" fmla="*/ 1635419 h 1934496"/>
              <a:gd name="connsiteX577" fmla="*/ 6155572 w 9922465"/>
              <a:gd name="connsiteY577" fmla="*/ 1690610 h 1934496"/>
              <a:gd name="connsiteX578" fmla="*/ 6100380 w 9922465"/>
              <a:gd name="connsiteY578" fmla="*/ 1635419 h 1934496"/>
              <a:gd name="connsiteX579" fmla="*/ 6155572 w 9922465"/>
              <a:gd name="connsiteY579" fmla="*/ 1580228 h 1934496"/>
              <a:gd name="connsiteX580" fmla="*/ 6021938 w 9922465"/>
              <a:gd name="connsiteY580" fmla="*/ 1580228 h 1934496"/>
              <a:gd name="connsiteX581" fmla="*/ 6077130 w 9922465"/>
              <a:gd name="connsiteY581" fmla="*/ 1635419 h 1934496"/>
              <a:gd name="connsiteX582" fmla="*/ 6021938 w 9922465"/>
              <a:gd name="connsiteY582" fmla="*/ 1690610 h 1934496"/>
              <a:gd name="connsiteX583" fmla="*/ 5966746 w 9922465"/>
              <a:gd name="connsiteY583" fmla="*/ 1635419 h 1934496"/>
              <a:gd name="connsiteX584" fmla="*/ 6021938 w 9922465"/>
              <a:gd name="connsiteY584" fmla="*/ 1580228 h 1934496"/>
              <a:gd name="connsiteX585" fmla="*/ 5884964 w 9922465"/>
              <a:gd name="connsiteY585" fmla="*/ 1580228 h 1934496"/>
              <a:gd name="connsiteX586" fmla="*/ 5940156 w 9922465"/>
              <a:gd name="connsiteY586" fmla="*/ 1635419 h 1934496"/>
              <a:gd name="connsiteX587" fmla="*/ 5884964 w 9922465"/>
              <a:gd name="connsiteY587" fmla="*/ 1690610 h 1934496"/>
              <a:gd name="connsiteX588" fmla="*/ 5829772 w 9922465"/>
              <a:gd name="connsiteY588" fmla="*/ 1635419 h 1934496"/>
              <a:gd name="connsiteX589" fmla="*/ 5884964 w 9922465"/>
              <a:gd name="connsiteY589" fmla="*/ 1580228 h 1934496"/>
              <a:gd name="connsiteX590" fmla="*/ 5754670 w 9922465"/>
              <a:gd name="connsiteY590" fmla="*/ 1580228 h 1934496"/>
              <a:gd name="connsiteX591" fmla="*/ 5809862 w 9922465"/>
              <a:gd name="connsiteY591" fmla="*/ 1635419 h 1934496"/>
              <a:gd name="connsiteX592" fmla="*/ 5754670 w 9922465"/>
              <a:gd name="connsiteY592" fmla="*/ 1690610 h 1934496"/>
              <a:gd name="connsiteX593" fmla="*/ 5699478 w 9922465"/>
              <a:gd name="connsiteY593" fmla="*/ 1635419 h 1934496"/>
              <a:gd name="connsiteX594" fmla="*/ 5754670 w 9922465"/>
              <a:gd name="connsiteY594" fmla="*/ 1580228 h 1934496"/>
              <a:gd name="connsiteX595" fmla="*/ 5621035 w 9922465"/>
              <a:gd name="connsiteY595" fmla="*/ 1580228 h 1934496"/>
              <a:gd name="connsiteX596" fmla="*/ 5676227 w 9922465"/>
              <a:gd name="connsiteY596" fmla="*/ 1635419 h 1934496"/>
              <a:gd name="connsiteX597" fmla="*/ 5621035 w 9922465"/>
              <a:gd name="connsiteY597" fmla="*/ 1690610 h 1934496"/>
              <a:gd name="connsiteX598" fmla="*/ 5565843 w 9922465"/>
              <a:gd name="connsiteY598" fmla="*/ 1635419 h 1934496"/>
              <a:gd name="connsiteX599" fmla="*/ 5621035 w 9922465"/>
              <a:gd name="connsiteY599" fmla="*/ 1580228 h 1934496"/>
              <a:gd name="connsiteX600" fmla="*/ 5357105 w 9922465"/>
              <a:gd name="connsiteY600" fmla="*/ 1580228 h 1934496"/>
              <a:gd name="connsiteX601" fmla="*/ 5412297 w 9922465"/>
              <a:gd name="connsiteY601" fmla="*/ 1635419 h 1934496"/>
              <a:gd name="connsiteX602" fmla="*/ 5357105 w 9922465"/>
              <a:gd name="connsiteY602" fmla="*/ 1690610 h 1934496"/>
              <a:gd name="connsiteX603" fmla="*/ 5301913 w 9922465"/>
              <a:gd name="connsiteY603" fmla="*/ 1635419 h 1934496"/>
              <a:gd name="connsiteX604" fmla="*/ 5357105 w 9922465"/>
              <a:gd name="connsiteY604" fmla="*/ 1580228 h 1934496"/>
              <a:gd name="connsiteX605" fmla="*/ 5223473 w 9922465"/>
              <a:gd name="connsiteY605" fmla="*/ 1580228 h 1934496"/>
              <a:gd name="connsiteX606" fmla="*/ 5278665 w 9922465"/>
              <a:gd name="connsiteY606" fmla="*/ 1635419 h 1934496"/>
              <a:gd name="connsiteX607" fmla="*/ 5223473 w 9922465"/>
              <a:gd name="connsiteY607" fmla="*/ 1690610 h 1934496"/>
              <a:gd name="connsiteX608" fmla="*/ 5168281 w 9922465"/>
              <a:gd name="connsiteY608" fmla="*/ 1635419 h 1934496"/>
              <a:gd name="connsiteX609" fmla="*/ 5223473 w 9922465"/>
              <a:gd name="connsiteY609" fmla="*/ 1580228 h 1934496"/>
              <a:gd name="connsiteX610" fmla="*/ 5093178 w 9922465"/>
              <a:gd name="connsiteY610" fmla="*/ 1580228 h 1934496"/>
              <a:gd name="connsiteX611" fmla="*/ 5148370 w 9922465"/>
              <a:gd name="connsiteY611" fmla="*/ 1635419 h 1934496"/>
              <a:gd name="connsiteX612" fmla="*/ 5093178 w 9922465"/>
              <a:gd name="connsiteY612" fmla="*/ 1690610 h 1934496"/>
              <a:gd name="connsiteX613" fmla="*/ 5037986 w 9922465"/>
              <a:gd name="connsiteY613" fmla="*/ 1635419 h 1934496"/>
              <a:gd name="connsiteX614" fmla="*/ 5093178 w 9922465"/>
              <a:gd name="connsiteY614" fmla="*/ 1580228 h 1934496"/>
              <a:gd name="connsiteX615" fmla="*/ 4959543 w 9922465"/>
              <a:gd name="connsiteY615" fmla="*/ 1580228 h 1934496"/>
              <a:gd name="connsiteX616" fmla="*/ 5014735 w 9922465"/>
              <a:gd name="connsiteY616" fmla="*/ 1635419 h 1934496"/>
              <a:gd name="connsiteX617" fmla="*/ 4959543 w 9922465"/>
              <a:gd name="connsiteY617" fmla="*/ 1690610 h 1934496"/>
              <a:gd name="connsiteX618" fmla="*/ 4904351 w 9922465"/>
              <a:gd name="connsiteY618" fmla="*/ 1635419 h 1934496"/>
              <a:gd name="connsiteX619" fmla="*/ 4959543 w 9922465"/>
              <a:gd name="connsiteY619" fmla="*/ 1580228 h 1934496"/>
              <a:gd name="connsiteX620" fmla="*/ 4829251 w 9922465"/>
              <a:gd name="connsiteY620" fmla="*/ 1580228 h 1934496"/>
              <a:gd name="connsiteX621" fmla="*/ 4884443 w 9922465"/>
              <a:gd name="connsiteY621" fmla="*/ 1635419 h 1934496"/>
              <a:gd name="connsiteX622" fmla="*/ 4829251 w 9922465"/>
              <a:gd name="connsiteY622" fmla="*/ 1690610 h 1934496"/>
              <a:gd name="connsiteX623" fmla="*/ 4774059 w 9922465"/>
              <a:gd name="connsiteY623" fmla="*/ 1635419 h 1934496"/>
              <a:gd name="connsiteX624" fmla="*/ 4829251 w 9922465"/>
              <a:gd name="connsiteY624" fmla="*/ 1580228 h 1934496"/>
              <a:gd name="connsiteX625" fmla="*/ 4695613 w 9922465"/>
              <a:gd name="connsiteY625" fmla="*/ 1580228 h 1934496"/>
              <a:gd name="connsiteX626" fmla="*/ 4750805 w 9922465"/>
              <a:gd name="connsiteY626" fmla="*/ 1635419 h 1934496"/>
              <a:gd name="connsiteX627" fmla="*/ 4695613 w 9922465"/>
              <a:gd name="connsiteY627" fmla="*/ 1690610 h 1934496"/>
              <a:gd name="connsiteX628" fmla="*/ 4640421 w 9922465"/>
              <a:gd name="connsiteY628" fmla="*/ 1635419 h 1934496"/>
              <a:gd name="connsiteX629" fmla="*/ 4695613 w 9922465"/>
              <a:gd name="connsiteY629" fmla="*/ 1580228 h 1934496"/>
              <a:gd name="connsiteX630" fmla="*/ 4565322 w 9922465"/>
              <a:gd name="connsiteY630" fmla="*/ 1580228 h 1934496"/>
              <a:gd name="connsiteX631" fmla="*/ 4620514 w 9922465"/>
              <a:gd name="connsiteY631" fmla="*/ 1635419 h 1934496"/>
              <a:gd name="connsiteX632" fmla="*/ 4565322 w 9922465"/>
              <a:gd name="connsiteY632" fmla="*/ 1690610 h 1934496"/>
              <a:gd name="connsiteX633" fmla="*/ 4510130 w 9922465"/>
              <a:gd name="connsiteY633" fmla="*/ 1635419 h 1934496"/>
              <a:gd name="connsiteX634" fmla="*/ 4565322 w 9922465"/>
              <a:gd name="connsiteY634" fmla="*/ 1580228 h 1934496"/>
              <a:gd name="connsiteX635" fmla="*/ 3098681 w 9922465"/>
              <a:gd name="connsiteY635" fmla="*/ 1580228 h 1934496"/>
              <a:gd name="connsiteX636" fmla="*/ 3153873 w 9922465"/>
              <a:gd name="connsiteY636" fmla="*/ 1635419 h 1934496"/>
              <a:gd name="connsiteX637" fmla="*/ 3098681 w 9922465"/>
              <a:gd name="connsiteY637" fmla="*/ 1690610 h 1934496"/>
              <a:gd name="connsiteX638" fmla="*/ 3043489 w 9922465"/>
              <a:gd name="connsiteY638" fmla="*/ 1635419 h 1934496"/>
              <a:gd name="connsiteX639" fmla="*/ 3098681 w 9922465"/>
              <a:gd name="connsiteY639" fmla="*/ 1580228 h 1934496"/>
              <a:gd name="connsiteX640" fmla="*/ 2971729 w 9922465"/>
              <a:gd name="connsiteY640" fmla="*/ 1580228 h 1934496"/>
              <a:gd name="connsiteX641" fmla="*/ 3026921 w 9922465"/>
              <a:gd name="connsiteY641" fmla="*/ 1635419 h 1934496"/>
              <a:gd name="connsiteX642" fmla="*/ 2971729 w 9922465"/>
              <a:gd name="connsiteY642" fmla="*/ 1690610 h 1934496"/>
              <a:gd name="connsiteX643" fmla="*/ 2916537 w 9922465"/>
              <a:gd name="connsiteY643" fmla="*/ 1635419 h 1934496"/>
              <a:gd name="connsiteX644" fmla="*/ 2971729 w 9922465"/>
              <a:gd name="connsiteY644" fmla="*/ 1580228 h 1934496"/>
              <a:gd name="connsiteX645" fmla="*/ 2834783 w 9922465"/>
              <a:gd name="connsiteY645" fmla="*/ 1580228 h 1934496"/>
              <a:gd name="connsiteX646" fmla="*/ 2889974 w 9922465"/>
              <a:gd name="connsiteY646" fmla="*/ 1635419 h 1934496"/>
              <a:gd name="connsiteX647" fmla="*/ 2834783 w 9922465"/>
              <a:gd name="connsiteY647" fmla="*/ 1690610 h 1934496"/>
              <a:gd name="connsiteX648" fmla="*/ 2779590 w 9922465"/>
              <a:gd name="connsiteY648" fmla="*/ 1635419 h 1934496"/>
              <a:gd name="connsiteX649" fmla="*/ 2834783 w 9922465"/>
              <a:gd name="connsiteY649" fmla="*/ 1580228 h 1934496"/>
              <a:gd name="connsiteX650" fmla="*/ 2707828 w 9922465"/>
              <a:gd name="connsiteY650" fmla="*/ 1580228 h 1934496"/>
              <a:gd name="connsiteX651" fmla="*/ 2763021 w 9922465"/>
              <a:gd name="connsiteY651" fmla="*/ 1635419 h 1934496"/>
              <a:gd name="connsiteX652" fmla="*/ 2707828 w 9922465"/>
              <a:gd name="connsiteY652" fmla="*/ 1690610 h 1934496"/>
              <a:gd name="connsiteX653" fmla="*/ 2652636 w 9922465"/>
              <a:gd name="connsiteY653" fmla="*/ 1635419 h 1934496"/>
              <a:gd name="connsiteX654" fmla="*/ 2707828 w 9922465"/>
              <a:gd name="connsiteY654" fmla="*/ 1580228 h 1934496"/>
              <a:gd name="connsiteX655" fmla="*/ 2570854 w 9922465"/>
              <a:gd name="connsiteY655" fmla="*/ 1580228 h 1934496"/>
              <a:gd name="connsiteX656" fmla="*/ 2626046 w 9922465"/>
              <a:gd name="connsiteY656" fmla="*/ 1635419 h 1934496"/>
              <a:gd name="connsiteX657" fmla="*/ 2570854 w 9922465"/>
              <a:gd name="connsiteY657" fmla="*/ 1690610 h 1934496"/>
              <a:gd name="connsiteX658" fmla="*/ 2515662 w 9922465"/>
              <a:gd name="connsiteY658" fmla="*/ 1635419 h 1934496"/>
              <a:gd name="connsiteX659" fmla="*/ 2570854 w 9922465"/>
              <a:gd name="connsiteY659" fmla="*/ 1580228 h 1934496"/>
              <a:gd name="connsiteX660" fmla="*/ 2437218 w 9922465"/>
              <a:gd name="connsiteY660" fmla="*/ 1580228 h 1934496"/>
              <a:gd name="connsiteX661" fmla="*/ 2492409 w 9922465"/>
              <a:gd name="connsiteY661" fmla="*/ 1635419 h 1934496"/>
              <a:gd name="connsiteX662" fmla="*/ 2437218 w 9922465"/>
              <a:gd name="connsiteY662" fmla="*/ 1690610 h 1934496"/>
              <a:gd name="connsiteX663" fmla="*/ 2382026 w 9922465"/>
              <a:gd name="connsiteY663" fmla="*/ 1635419 h 1934496"/>
              <a:gd name="connsiteX664" fmla="*/ 2437218 w 9922465"/>
              <a:gd name="connsiteY664" fmla="*/ 1580228 h 1934496"/>
              <a:gd name="connsiteX665" fmla="*/ 2303586 w 9922465"/>
              <a:gd name="connsiteY665" fmla="*/ 1580228 h 1934496"/>
              <a:gd name="connsiteX666" fmla="*/ 2358778 w 9922465"/>
              <a:gd name="connsiteY666" fmla="*/ 1635419 h 1934496"/>
              <a:gd name="connsiteX667" fmla="*/ 2303586 w 9922465"/>
              <a:gd name="connsiteY667" fmla="*/ 1690610 h 1934496"/>
              <a:gd name="connsiteX668" fmla="*/ 2248394 w 9922465"/>
              <a:gd name="connsiteY668" fmla="*/ 1635419 h 1934496"/>
              <a:gd name="connsiteX669" fmla="*/ 2303586 w 9922465"/>
              <a:gd name="connsiteY669" fmla="*/ 1580228 h 1934496"/>
              <a:gd name="connsiteX670" fmla="*/ 2173293 w 9922465"/>
              <a:gd name="connsiteY670" fmla="*/ 1580228 h 1934496"/>
              <a:gd name="connsiteX671" fmla="*/ 2228486 w 9922465"/>
              <a:gd name="connsiteY671" fmla="*/ 1635419 h 1934496"/>
              <a:gd name="connsiteX672" fmla="*/ 2173293 w 9922465"/>
              <a:gd name="connsiteY672" fmla="*/ 1690610 h 1934496"/>
              <a:gd name="connsiteX673" fmla="*/ 2118101 w 9922465"/>
              <a:gd name="connsiteY673" fmla="*/ 1635419 h 1934496"/>
              <a:gd name="connsiteX674" fmla="*/ 2173293 w 9922465"/>
              <a:gd name="connsiteY674" fmla="*/ 1580228 h 1934496"/>
              <a:gd name="connsiteX675" fmla="*/ 2039658 w 9922465"/>
              <a:gd name="connsiteY675" fmla="*/ 1580228 h 1934496"/>
              <a:gd name="connsiteX676" fmla="*/ 2094851 w 9922465"/>
              <a:gd name="connsiteY676" fmla="*/ 1635419 h 1934496"/>
              <a:gd name="connsiteX677" fmla="*/ 2039658 w 9922465"/>
              <a:gd name="connsiteY677" fmla="*/ 1690610 h 1934496"/>
              <a:gd name="connsiteX678" fmla="*/ 1984465 w 9922465"/>
              <a:gd name="connsiteY678" fmla="*/ 1635419 h 1934496"/>
              <a:gd name="connsiteX679" fmla="*/ 2039658 w 9922465"/>
              <a:gd name="connsiteY679" fmla="*/ 1580228 h 1934496"/>
              <a:gd name="connsiteX680" fmla="*/ 9068807 w 9922465"/>
              <a:gd name="connsiteY680" fmla="*/ 1459958 h 1934496"/>
              <a:gd name="connsiteX681" fmla="*/ 9123999 w 9922465"/>
              <a:gd name="connsiteY681" fmla="*/ 1515149 h 1934496"/>
              <a:gd name="connsiteX682" fmla="*/ 9068807 w 9922465"/>
              <a:gd name="connsiteY682" fmla="*/ 1570340 h 1934496"/>
              <a:gd name="connsiteX683" fmla="*/ 9013615 w 9922465"/>
              <a:gd name="connsiteY683" fmla="*/ 1515149 h 1934496"/>
              <a:gd name="connsiteX684" fmla="*/ 9068807 w 9922465"/>
              <a:gd name="connsiteY684" fmla="*/ 1459958 h 1934496"/>
              <a:gd name="connsiteX685" fmla="*/ 8671244 w 9922465"/>
              <a:gd name="connsiteY685" fmla="*/ 1459958 h 1934496"/>
              <a:gd name="connsiteX686" fmla="*/ 8726436 w 9922465"/>
              <a:gd name="connsiteY686" fmla="*/ 1515149 h 1934496"/>
              <a:gd name="connsiteX687" fmla="*/ 8671244 w 9922465"/>
              <a:gd name="connsiteY687" fmla="*/ 1570340 h 1934496"/>
              <a:gd name="connsiteX688" fmla="*/ 8616052 w 9922465"/>
              <a:gd name="connsiteY688" fmla="*/ 1515149 h 1934496"/>
              <a:gd name="connsiteX689" fmla="*/ 8671244 w 9922465"/>
              <a:gd name="connsiteY689" fmla="*/ 1459958 h 1934496"/>
              <a:gd name="connsiteX690" fmla="*/ 8537612 w 9922465"/>
              <a:gd name="connsiteY690" fmla="*/ 1459958 h 1934496"/>
              <a:gd name="connsiteX691" fmla="*/ 8592804 w 9922465"/>
              <a:gd name="connsiteY691" fmla="*/ 1515149 h 1934496"/>
              <a:gd name="connsiteX692" fmla="*/ 8537612 w 9922465"/>
              <a:gd name="connsiteY692" fmla="*/ 1570340 h 1934496"/>
              <a:gd name="connsiteX693" fmla="*/ 8482420 w 9922465"/>
              <a:gd name="connsiteY693" fmla="*/ 1515149 h 1934496"/>
              <a:gd name="connsiteX694" fmla="*/ 8537612 w 9922465"/>
              <a:gd name="connsiteY694" fmla="*/ 1459958 h 1934496"/>
              <a:gd name="connsiteX695" fmla="*/ 8407316 w 9922465"/>
              <a:gd name="connsiteY695" fmla="*/ 1459958 h 1934496"/>
              <a:gd name="connsiteX696" fmla="*/ 8462508 w 9922465"/>
              <a:gd name="connsiteY696" fmla="*/ 1515149 h 1934496"/>
              <a:gd name="connsiteX697" fmla="*/ 8407316 w 9922465"/>
              <a:gd name="connsiteY697" fmla="*/ 1570340 h 1934496"/>
              <a:gd name="connsiteX698" fmla="*/ 8352124 w 9922465"/>
              <a:gd name="connsiteY698" fmla="*/ 1515149 h 1934496"/>
              <a:gd name="connsiteX699" fmla="*/ 8407316 w 9922465"/>
              <a:gd name="connsiteY699" fmla="*/ 1459958 h 1934496"/>
              <a:gd name="connsiteX700" fmla="*/ 8273682 w 9922465"/>
              <a:gd name="connsiteY700" fmla="*/ 1459958 h 1934496"/>
              <a:gd name="connsiteX701" fmla="*/ 8328874 w 9922465"/>
              <a:gd name="connsiteY701" fmla="*/ 1515149 h 1934496"/>
              <a:gd name="connsiteX702" fmla="*/ 8273682 w 9922465"/>
              <a:gd name="connsiteY702" fmla="*/ 1570340 h 1934496"/>
              <a:gd name="connsiteX703" fmla="*/ 8218490 w 9922465"/>
              <a:gd name="connsiteY703" fmla="*/ 1515149 h 1934496"/>
              <a:gd name="connsiteX704" fmla="*/ 8273682 w 9922465"/>
              <a:gd name="connsiteY704" fmla="*/ 1459958 h 1934496"/>
              <a:gd name="connsiteX705" fmla="*/ 8143388 w 9922465"/>
              <a:gd name="connsiteY705" fmla="*/ 1459958 h 1934496"/>
              <a:gd name="connsiteX706" fmla="*/ 8198580 w 9922465"/>
              <a:gd name="connsiteY706" fmla="*/ 1515149 h 1934496"/>
              <a:gd name="connsiteX707" fmla="*/ 8143388 w 9922465"/>
              <a:gd name="connsiteY707" fmla="*/ 1570340 h 1934496"/>
              <a:gd name="connsiteX708" fmla="*/ 8088196 w 9922465"/>
              <a:gd name="connsiteY708" fmla="*/ 1515149 h 1934496"/>
              <a:gd name="connsiteX709" fmla="*/ 8143388 w 9922465"/>
              <a:gd name="connsiteY709" fmla="*/ 1459958 h 1934496"/>
              <a:gd name="connsiteX710" fmla="*/ 8009753 w 9922465"/>
              <a:gd name="connsiteY710" fmla="*/ 1459958 h 1934496"/>
              <a:gd name="connsiteX711" fmla="*/ 8064945 w 9922465"/>
              <a:gd name="connsiteY711" fmla="*/ 1515149 h 1934496"/>
              <a:gd name="connsiteX712" fmla="*/ 8009753 w 9922465"/>
              <a:gd name="connsiteY712" fmla="*/ 1570340 h 1934496"/>
              <a:gd name="connsiteX713" fmla="*/ 7954561 w 9922465"/>
              <a:gd name="connsiteY713" fmla="*/ 1515149 h 1934496"/>
              <a:gd name="connsiteX714" fmla="*/ 8009753 w 9922465"/>
              <a:gd name="connsiteY714" fmla="*/ 1459958 h 1934496"/>
              <a:gd name="connsiteX715" fmla="*/ 7876118 w 9922465"/>
              <a:gd name="connsiteY715" fmla="*/ 1459958 h 1934496"/>
              <a:gd name="connsiteX716" fmla="*/ 7931310 w 9922465"/>
              <a:gd name="connsiteY716" fmla="*/ 1515149 h 1934496"/>
              <a:gd name="connsiteX717" fmla="*/ 7876118 w 9922465"/>
              <a:gd name="connsiteY717" fmla="*/ 1570340 h 1934496"/>
              <a:gd name="connsiteX718" fmla="*/ 7820926 w 9922465"/>
              <a:gd name="connsiteY718" fmla="*/ 1515149 h 1934496"/>
              <a:gd name="connsiteX719" fmla="*/ 7876118 w 9922465"/>
              <a:gd name="connsiteY719" fmla="*/ 1459958 h 1934496"/>
              <a:gd name="connsiteX720" fmla="*/ 7745823 w 9922465"/>
              <a:gd name="connsiteY720" fmla="*/ 1459958 h 1934496"/>
              <a:gd name="connsiteX721" fmla="*/ 7801015 w 9922465"/>
              <a:gd name="connsiteY721" fmla="*/ 1515149 h 1934496"/>
              <a:gd name="connsiteX722" fmla="*/ 7745823 w 9922465"/>
              <a:gd name="connsiteY722" fmla="*/ 1570340 h 1934496"/>
              <a:gd name="connsiteX723" fmla="*/ 7690631 w 9922465"/>
              <a:gd name="connsiteY723" fmla="*/ 1515149 h 1934496"/>
              <a:gd name="connsiteX724" fmla="*/ 7745823 w 9922465"/>
              <a:gd name="connsiteY724" fmla="*/ 1459958 h 1934496"/>
              <a:gd name="connsiteX725" fmla="*/ 7608849 w 9922465"/>
              <a:gd name="connsiteY725" fmla="*/ 1459958 h 1934496"/>
              <a:gd name="connsiteX726" fmla="*/ 7664041 w 9922465"/>
              <a:gd name="connsiteY726" fmla="*/ 1515149 h 1934496"/>
              <a:gd name="connsiteX727" fmla="*/ 7608849 w 9922465"/>
              <a:gd name="connsiteY727" fmla="*/ 1570340 h 1934496"/>
              <a:gd name="connsiteX728" fmla="*/ 7553657 w 9922465"/>
              <a:gd name="connsiteY728" fmla="*/ 1515149 h 1934496"/>
              <a:gd name="connsiteX729" fmla="*/ 7608849 w 9922465"/>
              <a:gd name="connsiteY729" fmla="*/ 1459958 h 1934496"/>
              <a:gd name="connsiteX730" fmla="*/ 7481897 w 9922465"/>
              <a:gd name="connsiteY730" fmla="*/ 1459958 h 1934496"/>
              <a:gd name="connsiteX731" fmla="*/ 7537089 w 9922465"/>
              <a:gd name="connsiteY731" fmla="*/ 1515149 h 1934496"/>
              <a:gd name="connsiteX732" fmla="*/ 7481897 w 9922465"/>
              <a:gd name="connsiteY732" fmla="*/ 1570340 h 1934496"/>
              <a:gd name="connsiteX733" fmla="*/ 7426705 w 9922465"/>
              <a:gd name="connsiteY733" fmla="*/ 1515149 h 1934496"/>
              <a:gd name="connsiteX734" fmla="*/ 7481897 w 9922465"/>
              <a:gd name="connsiteY734" fmla="*/ 1459958 h 1934496"/>
              <a:gd name="connsiteX735" fmla="*/ 7341579 w 9922465"/>
              <a:gd name="connsiteY735" fmla="*/ 1459958 h 1934496"/>
              <a:gd name="connsiteX736" fmla="*/ 7396771 w 9922465"/>
              <a:gd name="connsiteY736" fmla="*/ 1515149 h 1934496"/>
              <a:gd name="connsiteX737" fmla="*/ 7341579 w 9922465"/>
              <a:gd name="connsiteY737" fmla="*/ 1570340 h 1934496"/>
              <a:gd name="connsiteX738" fmla="*/ 7286387 w 9922465"/>
              <a:gd name="connsiteY738" fmla="*/ 1515149 h 1934496"/>
              <a:gd name="connsiteX739" fmla="*/ 7341579 w 9922465"/>
              <a:gd name="connsiteY739" fmla="*/ 1459958 h 1934496"/>
              <a:gd name="connsiteX740" fmla="*/ 7211286 w 9922465"/>
              <a:gd name="connsiteY740" fmla="*/ 1459958 h 1934496"/>
              <a:gd name="connsiteX741" fmla="*/ 7266478 w 9922465"/>
              <a:gd name="connsiteY741" fmla="*/ 1515149 h 1934496"/>
              <a:gd name="connsiteX742" fmla="*/ 7211286 w 9922465"/>
              <a:gd name="connsiteY742" fmla="*/ 1570340 h 1934496"/>
              <a:gd name="connsiteX743" fmla="*/ 7156094 w 9922465"/>
              <a:gd name="connsiteY743" fmla="*/ 1515149 h 1934496"/>
              <a:gd name="connsiteX744" fmla="*/ 7211286 w 9922465"/>
              <a:gd name="connsiteY744" fmla="*/ 1459958 h 1934496"/>
              <a:gd name="connsiteX745" fmla="*/ 7080993 w 9922465"/>
              <a:gd name="connsiteY745" fmla="*/ 1459958 h 1934496"/>
              <a:gd name="connsiteX746" fmla="*/ 7136185 w 9922465"/>
              <a:gd name="connsiteY746" fmla="*/ 1515149 h 1934496"/>
              <a:gd name="connsiteX747" fmla="*/ 7080993 w 9922465"/>
              <a:gd name="connsiteY747" fmla="*/ 1570340 h 1934496"/>
              <a:gd name="connsiteX748" fmla="*/ 7025801 w 9922465"/>
              <a:gd name="connsiteY748" fmla="*/ 1515149 h 1934496"/>
              <a:gd name="connsiteX749" fmla="*/ 7080993 w 9922465"/>
              <a:gd name="connsiteY749" fmla="*/ 1459958 h 1934496"/>
              <a:gd name="connsiteX750" fmla="*/ 6947357 w 9922465"/>
              <a:gd name="connsiteY750" fmla="*/ 1459958 h 1934496"/>
              <a:gd name="connsiteX751" fmla="*/ 7002549 w 9922465"/>
              <a:gd name="connsiteY751" fmla="*/ 1515149 h 1934496"/>
              <a:gd name="connsiteX752" fmla="*/ 6947357 w 9922465"/>
              <a:gd name="connsiteY752" fmla="*/ 1570340 h 1934496"/>
              <a:gd name="connsiteX753" fmla="*/ 6892165 w 9922465"/>
              <a:gd name="connsiteY753" fmla="*/ 1515149 h 1934496"/>
              <a:gd name="connsiteX754" fmla="*/ 6947357 w 9922465"/>
              <a:gd name="connsiteY754" fmla="*/ 1459958 h 1934496"/>
              <a:gd name="connsiteX755" fmla="*/ 6817064 w 9922465"/>
              <a:gd name="connsiteY755" fmla="*/ 1459958 h 1934496"/>
              <a:gd name="connsiteX756" fmla="*/ 6872256 w 9922465"/>
              <a:gd name="connsiteY756" fmla="*/ 1515149 h 1934496"/>
              <a:gd name="connsiteX757" fmla="*/ 6817064 w 9922465"/>
              <a:gd name="connsiteY757" fmla="*/ 1570340 h 1934496"/>
              <a:gd name="connsiteX758" fmla="*/ 6761872 w 9922465"/>
              <a:gd name="connsiteY758" fmla="*/ 1515149 h 1934496"/>
              <a:gd name="connsiteX759" fmla="*/ 6817064 w 9922465"/>
              <a:gd name="connsiteY759" fmla="*/ 1459958 h 1934496"/>
              <a:gd name="connsiteX760" fmla="*/ 6683431 w 9922465"/>
              <a:gd name="connsiteY760" fmla="*/ 1459958 h 1934496"/>
              <a:gd name="connsiteX761" fmla="*/ 6738623 w 9922465"/>
              <a:gd name="connsiteY761" fmla="*/ 1515149 h 1934496"/>
              <a:gd name="connsiteX762" fmla="*/ 6683431 w 9922465"/>
              <a:gd name="connsiteY762" fmla="*/ 1570340 h 1934496"/>
              <a:gd name="connsiteX763" fmla="*/ 6628239 w 9922465"/>
              <a:gd name="connsiteY763" fmla="*/ 1515149 h 1934496"/>
              <a:gd name="connsiteX764" fmla="*/ 6683431 w 9922465"/>
              <a:gd name="connsiteY764" fmla="*/ 1459958 h 1934496"/>
              <a:gd name="connsiteX765" fmla="*/ 6553137 w 9922465"/>
              <a:gd name="connsiteY765" fmla="*/ 1459958 h 1934496"/>
              <a:gd name="connsiteX766" fmla="*/ 6608329 w 9922465"/>
              <a:gd name="connsiteY766" fmla="*/ 1515149 h 1934496"/>
              <a:gd name="connsiteX767" fmla="*/ 6553137 w 9922465"/>
              <a:gd name="connsiteY767" fmla="*/ 1570340 h 1934496"/>
              <a:gd name="connsiteX768" fmla="*/ 6497945 w 9922465"/>
              <a:gd name="connsiteY768" fmla="*/ 1515149 h 1934496"/>
              <a:gd name="connsiteX769" fmla="*/ 6553137 w 9922465"/>
              <a:gd name="connsiteY769" fmla="*/ 1459958 h 1934496"/>
              <a:gd name="connsiteX770" fmla="*/ 6419502 w 9922465"/>
              <a:gd name="connsiteY770" fmla="*/ 1459958 h 1934496"/>
              <a:gd name="connsiteX771" fmla="*/ 6474694 w 9922465"/>
              <a:gd name="connsiteY771" fmla="*/ 1515149 h 1934496"/>
              <a:gd name="connsiteX772" fmla="*/ 6419502 w 9922465"/>
              <a:gd name="connsiteY772" fmla="*/ 1570340 h 1934496"/>
              <a:gd name="connsiteX773" fmla="*/ 6364310 w 9922465"/>
              <a:gd name="connsiteY773" fmla="*/ 1515149 h 1934496"/>
              <a:gd name="connsiteX774" fmla="*/ 6419502 w 9922465"/>
              <a:gd name="connsiteY774" fmla="*/ 1459958 h 1934496"/>
              <a:gd name="connsiteX775" fmla="*/ 6289207 w 9922465"/>
              <a:gd name="connsiteY775" fmla="*/ 1459958 h 1934496"/>
              <a:gd name="connsiteX776" fmla="*/ 6344399 w 9922465"/>
              <a:gd name="connsiteY776" fmla="*/ 1515149 h 1934496"/>
              <a:gd name="connsiteX777" fmla="*/ 6289207 w 9922465"/>
              <a:gd name="connsiteY777" fmla="*/ 1570340 h 1934496"/>
              <a:gd name="connsiteX778" fmla="*/ 6234015 w 9922465"/>
              <a:gd name="connsiteY778" fmla="*/ 1515149 h 1934496"/>
              <a:gd name="connsiteX779" fmla="*/ 6289207 w 9922465"/>
              <a:gd name="connsiteY779" fmla="*/ 1459958 h 1934496"/>
              <a:gd name="connsiteX780" fmla="*/ 6155573 w 9922465"/>
              <a:gd name="connsiteY780" fmla="*/ 1459958 h 1934496"/>
              <a:gd name="connsiteX781" fmla="*/ 6210765 w 9922465"/>
              <a:gd name="connsiteY781" fmla="*/ 1515149 h 1934496"/>
              <a:gd name="connsiteX782" fmla="*/ 6155573 w 9922465"/>
              <a:gd name="connsiteY782" fmla="*/ 1570340 h 1934496"/>
              <a:gd name="connsiteX783" fmla="*/ 6100381 w 9922465"/>
              <a:gd name="connsiteY783" fmla="*/ 1515149 h 1934496"/>
              <a:gd name="connsiteX784" fmla="*/ 6155573 w 9922465"/>
              <a:gd name="connsiteY784" fmla="*/ 1459958 h 1934496"/>
              <a:gd name="connsiteX785" fmla="*/ 6021939 w 9922465"/>
              <a:gd name="connsiteY785" fmla="*/ 1459958 h 1934496"/>
              <a:gd name="connsiteX786" fmla="*/ 6077131 w 9922465"/>
              <a:gd name="connsiteY786" fmla="*/ 1515149 h 1934496"/>
              <a:gd name="connsiteX787" fmla="*/ 6021939 w 9922465"/>
              <a:gd name="connsiteY787" fmla="*/ 1570340 h 1934496"/>
              <a:gd name="connsiteX788" fmla="*/ 5966747 w 9922465"/>
              <a:gd name="connsiteY788" fmla="*/ 1515149 h 1934496"/>
              <a:gd name="connsiteX789" fmla="*/ 6021939 w 9922465"/>
              <a:gd name="connsiteY789" fmla="*/ 1459958 h 1934496"/>
              <a:gd name="connsiteX790" fmla="*/ 5884964 w 9922465"/>
              <a:gd name="connsiteY790" fmla="*/ 1459958 h 1934496"/>
              <a:gd name="connsiteX791" fmla="*/ 5940156 w 9922465"/>
              <a:gd name="connsiteY791" fmla="*/ 1515149 h 1934496"/>
              <a:gd name="connsiteX792" fmla="*/ 5884964 w 9922465"/>
              <a:gd name="connsiteY792" fmla="*/ 1570340 h 1934496"/>
              <a:gd name="connsiteX793" fmla="*/ 5829772 w 9922465"/>
              <a:gd name="connsiteY793" fmla="*/ 1515149 h 1934496"/>
              <a:gd name="connsiteX794" fmla="*/ 5884964 w 9922465"/>
              <a:gd name="connsiteY794" fmla="*/ 1459958 h 1934496"/>
              <a:gd name="connsiteX795" fmla="*/ 5754668 w 9922465"/>
              <a:gd name="connsiteY795" fmla="*/ 1459958 h 1934496"/>
              <a:gd name="connsiteX796" fmla="*/ 5809860 w 9922465"/>
              <a:gd name="connsiteY796" fmla="*/ 1515149 h 1934496"/>
              <a:gd name="connsiteX797" fmla="*/ 5754668 w 9922465"/>
              <a:gd name="connsiteY797" fmla="*/ 1570340 h 1934496"/>
              <a:gd name="connsiteX798" fmla="*/ 5699476 w 9922465"/>
              <a:gd name="connsiteY798" fmla="*/ 1515149 h 1934496"/>
              <a:gd name="connsiteX799" fmla="*/ 5754668 w 9922465"/>
              <a:gd name="connsiteY799" fmla="*/ 1459958 h 1934496"/>
              <a:gd name="connsiteX800" fmla="*/ 5621034 w 9922465"/>
              <a:gd name="connsiteY800" fmla="*/ 1459958 h 1934496"/>
              <a:gd name="connsiteX801" fmla="*/ 5676226 w 9922465"/>
              <a:gd name="connsiteY801" fmla="*/ 1515149 h 1934496"/>
              <a:gd name="connsiteX802" fmla="*/ 5621034 w 9922465"/>
              <a:gd name="connsiteY802" fmla="*/ 1570340 h 1934496"/>
              <a:gd name="connsiteX803" fmla="*/ 5565842 w 9922465"/>
              <a:gd name="connsiteY803" fmla="*/ 1515149 h 1934496"/>
              <a:gd name="connsiteX804" fmla="*/ 5621034 w 9922465"/>
              <a:gd name="connsiteY804" fmla="*/ 1459958 h 1934496"/>
              <a:gd name="connsiteX805" fmla="*/ 5487399 w 9922465"/>
              <a:gd name="connsiteY805" fmla="*/ 1459958 h 1934496"/>
              <a:gd name="connsiteX806" fmla="*/ 5542591 w 9922465"/>
              <a:gd name="connsiteY806" fmla="*/ 1515149 h 1934496"/>
              <a:gd name="connsiteX807" fmla="*/ 5487399 w 9922465"/>
              <a:gd name="connsiteY807" fmla="*/ 1570340 h 1934496"/>
              <a:gd name="connsiteX808" fmla="*/ 5432207 w 9922465"/>
              <a:gd name="connsiteY808" fmla="*/ 1515149 h 1934496"/>
              <a:gd name="connsiteX809" fmla="*/ 5487399 w 9922465"/>
              <a:gd name="connsiteY809" fmla="*/ 1459958 h 1934496"/>
              <a:gd name="connsiteX810" fmla="*/ 5357106 w 9922465"/>
              <a:gd name="connsiteY810" fmla="*/ 1459958 h 1934496"/>
              <a:gd name="connsiteX811" fmla="*/ 5412298 w 9922465"/>
              <a:gd name="connsiteY811" fmla="*/ 1515149 h 1934496"/>
              <a:gd name="connsiteX812" fmla="*/ 5357106 w 9922465"/>
              <a:gd name="connsiteY812" fmla="*/ 1570340 h 1934496"/>
              <a:gd name="connsiteX813" fmla="*/ 5301914 w 9922465"/>
              <a:gd name="connsiteY813" fmla="*/ 1515149 h 1934496"/>
              <a:gd name="connsiteX814" fmla="*/ 5357106 w 9922465"/>
              <a:gd name="connsiteY814" fmla="*/ 1459958 h 1934496"/>
              <a:gd name="connsiteX815" fmla="*/ 5223473 w 9922465"/>
              <a:gd name="connsiteY815" fmla="*/ 1459958 h 1934496"/>
              <a:gd name="connsiteX816" fmla="*/ 5278665 w 9922465"/>
              <a:gd name="connsiteY816" fmla="*/ 1515149 h 1934496"/>
              <a:gd name="connsiteX817" fmla="*/ 5223473 w 9922465"/>
              <a:gd name="connsiteY817" fmla="*/ 1570340 h 1934496"/>
              <a:gd name="connsiteX818" fmla="*/ 5168281 w 9922465"/>
              <a:gd name="connsiteY818" fmla="*/ 1515149 h 1934496"/>
              <a:gd name="connsiteX819" fmla="*/ 5223473 w 9922465"/>
              <a:gd name="connsiteY819" fmla="*/ 1459958 h 1934496"/>
              <a:gd name="connsiteX820" fmla="*/ 5093178 w 9922465"/>
              <a:gd name="connsiteY820" fmla="*/ 1459958 h 1934496"/>
              <a:gd name="connsiteX821" fmla="*/ 5148370 w 9922465"/>
              <a:gd name="connsiteY821" fmla="*/ 1515149 h 1934496"/>
              <a:gd name="connsiteX822" fmla="*/ 5093178 w 9922465"/>
              <a:gd name="connsiteY822" fmla="*/ 1570340 h 1934496"/>
              <a:gd name="connsiteX823" fmla="*/ 5037986 w 9922465"/>
              <a:gd name="connsiteY823" fmla="*/ 1515149 h 1934496"/>
              <a:gd name="connsiteX824" fmla="*/ 5093178 w 9922465"/>
              <a:gd name="connsiteY824" fmla="*/ 1459958 h 1934496"/>
              <a:gd name="connsiteX825" fmla="*/ 4959542 w 9922465"/>
              <a:gd name="connsiteY825" fmla="*/ 1459958 h 1934496"/>
              <a:gd name="connsiteX826" fmla="*/ 5014734 w 9922465"/>
              <a:gd name="connsiteY826" fmla="*/ 1515149 h 1934496"/>
              <a:gd name="connsiteX827" fmla="*/ 4959542 w 9922465"/>
              <a:gd name="connsiteY827" fmla="*/ 1570340 h 1934496"/>
              <a:gd name="connsiteX828" fmla="*/ 4904350 w 9922465"/>
              <a:gd name="connsiteY828" fmla="*/ 1515149 h 1934496"/>
              <a:gd name="connsiteX829" fmla="*/ 4959542 w 9922465"/>
              <a:gd name="connsiteY829" fmla="*/ 1459958 h 1934496"/>
              <a:gd name="connsiteX830" fmla="*/ 4829250 w 9922465"/>
              <a:gd name="connsiteY830" fmla="*/ 1459958 h 1934496"/>
              <a:gd name="connsiteX831" fmla="*/ 4884442 w 9922465"/>
              <a:gd name="connsiteY831" fmla="*/ 1515149 h 1934496"/>
              <a:gd name="connsiteX832" fmla="*/ 4829250 w 9922465"/>
              <a:gd name="connsiteY832" fmla="*/ 1570340 h 1934496"/>
              <a:gd name="connsiteX833" fmla="*/ 4774058 w 9922465"/>
              <a:gd name="connsiteY833" fmla="*/ 1515149 h 1934496"/>
              <a:gd name="connsiteX834" fmla="*/ 4829250 w 9922465"/>
              <a:gd name="connsiteY834" fmla="*/ 1459958 h 1934496"/>
              <a:gd name="connsiteX835" fmla="*/ 4695614 w 9922465"/>
              <a:gd name="connsiteY835" fmla="*/ 1459958 h 1934496"/>
              <a:gd name="connsiteX836" fmla="*/ 4750806 w 9922465"/>
              <a:gd name="connsiteY836" fmla="*/ 1515149 h 1934496"/>
              <a:gd name="connsiteX837" fmla="*/ 4695614 w 9922465"/>
              <a:gd name="connsiteY837" fmla="*/ 1570340 h 1934496"/>
              <a:gd name="connsiteX838" fmla="*/ 4640422 w 9922465"/>
              <a:gd name="connsiteY838" fmla="*/ 1515149 h 1934496"/>
              <a:gd name="connsiteX839" fmla="*/ 4695614 w 9922465"/>
              <a:gd name="connsiteY839" fmla="*/ 1459958 h 1934496"/>
              <a:gd name="connsiteX840" fmla="*/ 4565322 w 9922465"/>
              <a:gd name="connsiteY840" fmla="*/ 1459958 h 1934496"/>
              <a:gd name="connsiteX841" fmla="*/ 4620514 w 9922465"/>
              <a:gd name="connsiteY841" fmla="*/ 1515149 h 1934496"/>
              <a:gd name="connsiteX842" fmla="*/ 4565322 w 9922465"/>
              <a:gd name="connsiteY842" fmla="*/ 1570340 h 1934496"/>
              <a:gd name="connsiteX843" fmla="*/ 4510130 w 9922465"/>
              <a:gd name="connsiteY843" fmla="*/ 1515149 h 1934496"/>
              <a:gd name="connsiteX844" fmla="*/ 4565322 w 9922465"/>
              <a:gd name="connsiteY844" fmla="*/ 1459958 h 1934496"/>
              <a:gd name="connsiteX845" fmla="*/ 4431687 w 9922465"/>
              <a:gd name="connsiteY845" fmla="*/ 1459958 h 1934496"/>
              <a:gd name="connsiteX846" fmla="*/ 4486879 w 9922465"/>
              <a:gd name="connsiteY846" fmla="*/ 1515149 h 1934496"/>
              <a:gd name="connsiteX847" fmla="*/ 4431687 w 9922465"/>
              <a:gd name="connsiteY847" fmla="*/ 1570340 h 1934496"/>
              <a:gd name="connsiteX848" fmla="*/ 4376495 w 9922465"/>
              <a:gd name="connsiteY848" fmla="*/ 1515149 h 1934496"/>
              <a:gd name="connsiteX849" fmla="*/ 4431687 w 9922465"/>
              <a:gd name="connsiteY849" fmla="*/ 1459958 h 1934496"/>
              <a:gd name="connsiteX850" fmla="*/ 3098681 w 9922465"/>
              <a:gd name="connsiteY850" fmla="*/ 1459958 h 1934496"/>
              <a:gd name="connsiteX851" fmla="*/ 3153873 w 9922465"/>
              <a:gd name="connsiteY851" fmla="*/ 1515149 h 1934496"/>
              <a:gd name="connsiteX852" fmla="*/ 3098681 w 9922465"/>
              <a:gd name="connsiteY852" fmla="*/ 1570340 h 1934496"/>
              <a:gd name="connsiteX853" fmla="*/ 3043489 w 9922465"/>
              <a:gd name="connsiteY853" fmla="*/ 1515149 h 1934496"/>
              <a:gd name="connsiteX854" fmla="*/ 3098681 w 9922465"/>
              <a:gd name="connsiteY854" fmla="*/ 1459958 h 1934496"/>
              <a:gd name="connsiteX855" fmla="*/ 2971729 w 9922465"/>
              <a:gd name="connsiteY855" fmla="*/ 1459958 h 1934496"/>
              <a:gd name="connsiteX856" fmla="*/ 3026921 w 9922465"/>
              <a:gd name="connsiteY856" fmla="*/ 1515149 h 1934496"/>
              <a:gd name="connsiteX857" fmla="*/ 2971729 w 9922465"/>
              <a:gd name="connsiteY857" fmla="*/ 1570340 h 1934496"/>
              <a:gd name="connsiteX858" fmla="*/ 2916537 w 9922465"/>
              <a:gd name="connsiteY858" fmla="*/ 1515149 h 1934496"/>
              <a:gd name="connsiteX859" fmla="*/ 2971729 w 9922465"/>
              <a:gd name="connsiteY859" fmla="*/ 1459958 h 1934496"/>
              <a:gd name="connsiteX860" fmla="*/ 2834792 w 9922465"/>
              <a:gd name="connsiteY860" fmla="*/ 1459958 h 1934496"/>
              <a:gd name="connsiteX861" fmla="*/ 2889984 w 9922465"/>
              <a:gd name="connsiteY861" fmla="*/ 1515149 h 1934496"/>
              <a:gd name="connsiteX862" fmla="*/ 2834792 w 9922465"/>
              <a:gd name="connsiteY862" fmla="*/ 1570340 h 1934496"/>
              <a:gd name="connsiteX863" fmla="*/ 2779600 w 9922465"/>
              <a:gd name="connsiteY863" fmla="*/ 1515149 h 1934496"/>
              <a:gd name="connsiteX864" fmla="*/ 2834792 w 9922465"/>
              <a:gd name="connsiteY864" fmla="*/ 1459958 h 1934496"/>
              <a:gd name="connsiteX865" fmla="*/ 2707839 w 9922465"/>
              <a:gd name="connsiteY865" fmla="*/ 1459958 h 1934496"/>
              <a:gd name="connsiteX866" fmla="*/ 2763031 w 9922465"/>
              <a:gd name="connsiteY866" fmla="*/ 1515149 h 1934496"/>
              <a:gd name="connsiteX867" fmla="*/ 2707839 w 9922465"/>
              <a:gd name="connsiteY867" fmla="*/ 1570340 h 1934496"/>
              <a:gd name="connsiteX868" fmla="*/ 2652646 w 9922465"/>
              <a:gd name="connsiteY868" fmla="*/ 1515149 h 1934496"/>
              <a:gd name="connsiteX869" fmla="*/ 2707839 w 9922465"/>
              <a:gd name="connsiteY869" fmla="*/ 1459958 h 1934496"/>
              <a:gd name="connsiteX870" fmla="*/ 2570864 w 9922465"/>
              <a:gd name="connsiteY870" fmla="*/ 1459958 h 1934496"/>
              <a:gd name="connsiteX871" fmla="*/ 2626056 w 9922465"/>
              <a:gd name="connsiteY871" fmla="*/ 1515149 h 1934496"/>
              <a:gd name="connsiteX872" fmla="*/ 2570864 w 9922465"/>
              <a:gd name="connsiteY872" fmla="*/ 1570340 h 1934496"/>
              <a:gd name="connsiteX873" fmla="*/ 2515671 w 9922465"/>
              <a:gd name="connsiteY873" fmla="*/ 1515149 h 1934496"/>
              <a:gd name="connsiteX874" fmla="*/ 2570864 w 9922465"/>
              <a:gd name="connsiteY874" fmla="*/ 1459958 h 1934496"/>
              <a:gd name="connsiteX875" fmla="*/ 2437228 w 9922465"/>
              <a:gd name="connsiteY875" fmla="*/ 1459958 h 1934496"/>
              <a:gd name="connsiteX876" fmla="*/ 2492419 w 9922465"/>
              <a:gd name="connsiteY876" fmla="*/ 1515149 h 1934496"/>
              <a:gd name="connsiteX877" fmla="*/ 2437228 w 9922465"/>
              <a:gd name="connsiteY877" fmla="*/ 1570340 h 1934496"/>
              <a:gd name="connsiteX878" fmla="*/ 2382037 w 9922465"/>
              <a:gd name="connsiteY878" fmla="*/ 1515149 h 1934496"/>
              <a:gd name="connsiteX879" fmla="*/ 2437228 w 9922465"/>
              <a:gd name="connsiteY879" fmla="*/ 1459958 h 1934496"/>
              <a:gd name="connsiteX880" fmla="*/ 2303596 w 9922465"/>
              <a:gd name="connsiteY880" fmla="*/ 1459958 h 1934496"/>
              <a:gd name="connsiteX881" fmla="*/ 2358787 w 9922465"/>
              <a:gd name="connsiteY881" fmla="*/ 1515149 h 1934496"/>
              <a:gd name="connsiteX882" fmla="*/ 2303596 w 9922465"/>
              <a:gd name="connsiteY882" fmla="*/ 1570340 h 1934496"/>
              <a:gd name="connsiteX883" fmla="*/ 2248404 w 9922465"/>
              <a:gd name="connsiteY883" fmla="*/ 1515149 h 1934496"/>
              <a:gd name="connsiteX884" fmla="*/ 2303596 w 9922465"/>
              <a:gd name="connsiteY884" fmla="*/ 1459958 h 1934496"/>
              <a:gd name="connsiteX885" fmla="*/ 2173305 w 9922465"/>
              <a:gd name="connsiteY885" fmla="*/ 1459958 h 1934496"/>
              <a:gd name="connsiteX886" fmla="*/ 2228497 w 9922465"/>
              <a:gd name="connsiteY886" fmla="*/ 1515149 h 1934496"/>
              <a:gd name="connsiteX887" fmla="*/ 2173305 w 9922465"/>
              <a:gd name="connsiteY887" fmla="*/ 1570340 h 1934496"/>
              <a:gd name="connsiteX888" fmla="*/ 2118111 w 9922465"/>
              <a:gd name="connsiteY888" fmla="*/ 1515149 h 1934496"/>
              <a:gd name="connsiteX889" fmla="*/ 2173305 w 9922465"/>
              <a:gd name="connsiteY889" fmla="*/ 1459958 h 1934496"/>
              <a:gd name="connsiteX890" fmla="*/ 2039668 w 9922465"/>
              <a:gd name="connsiteY890" fmla="*/ 1459958 h 1934496"/>
              <a:gd name="connsiteX891" fmla="*/ 2094860 w 9922465"/>
              <a:gd name="connsiteY891" fmla="*/ 1515149 h 1934496"/>
              <a:gd name="connsiteX892" fmla="*/ 2039668 w 9922465"/>
              <a:gd name="connsiteY892" fmla="*/ 1570340 h 1934496"/>
              <a:gd name="connsiteX893" fmla="*/ 1984475 w 9922465"/>
              <a:gd name="connsiteY893" fmla="*/ 1515149 h 1934496"/>
              <a:gd name="connsiteX894" fmla="*/ 2039668 w 9922465"/>
              <a:gd name="connsiteY894" fmla="*/ 1459958 h 1934496"/>
              <a:gd name="connsiteX895" fmla="*/ 1909371 w 9922465"/>
              <a:gd name="connsiteY895" fmla="*/ 1459958 h 1934496"/>
              <a:gd name="connsiteX896" fmla="*/ 1964564 w 9922465"/>
              <a:gd name="connsiteY896" fmla="*/ 1515149 h 1934496"/>
              <a:gd name="connsiteX897" fmla="*/ 1909371 w 9922465"/>
              <a:gd name="connsiteY897" fmla="*/ 1570340 h 1934496"/>
              <a:gd name="connsiteX898" fmla="*/ 1854178 w 9922465"/>
              <a:gd name="connsiteY898" fmla="*/ 1515149 h 1934496"/>
              <a:gd name="connsiteX899" fmla="*/ 1909371 w 9922465"/>
              <a:gd name="connsiteY899" fmla="*/ 1459958 h 1934496"/>
              <a:gd name="connsiteX900" fmla="*/ 1779076 w 9922465"/>
              <a:gd name="connsiteY900" fmla="*/ 1459958 h 1934496"/>
              <a:gd name="connsiteX901" fmla="*/ 1834269 w 9922465"/>
              <a:gd name="connsiteY901" fmla="*/ 1515149 h 1934496"/>
              <a:gd name="connsiteX902" fmla="*/ 1779076 w 9922465"/>
              <a:gd name="connsiteY902" fmla="*/ 1570340 h 1934496"/>
              <a:gd name="connsiteX903" fmla="*/ 1723884 w 9922465"/>
              <a:gd name="connsiteY903" fmla="*/ 1515149 h 1934496"/>
              <a:gd name="connsiteX904" fmla="*/ 1779076 w 9922465"/>
              <a:gd name="connsiteY904" fmla="*/ 1459958 h 1934496"/>
              <a:gd name="connsiteX905" fmla="*/ 1645440 w 9922465"/>
              <a:gd name="connsiteY905" fmla="*/ 1459958 h 1934496"/>
              <a:gd name="connsiteX906" fmla="*/ 1700637 w 9922465"/>
              <a:gd name="connsiteY906" fmla="*/ 1515149 h 1934496"/>
              <a:gd name="connsiteX907" fmla="*/ 1645440 w 9922465"/>
              <a:gd name="connsiteY907" fmla="*/ 1570340 h 1934496"/>
              <a:gd name="connsiteX908" fmla="*/ 1590248 w 9922465"/>
              <a:gd name="connsiteY908" fmla="*/ 1515149 h 1934496"/>
              <a:gd name="connsiteX909" fmla="*/ 1645440 w 9922465"/>
              <a:gd name="connsiteY909" fmla="*/ 1459958 h 1934496"/>
              <a:gd name="connsiteX910" fmla="*/ 1515149 w 9922465"/>
              <a:gd name="connsiteY910" fmla="*/ 1459958 h 1934496"/>
              <a:gd name="connsiteX911" fmla="*/ 1570338 w 9922465"/>
              <a:gd name="connsiteY911" fmla="*/ 1515149 h 1934496"/>
              <a:gd name="connsiteX912" fmla="*/ 1515149 w 9922465"/>
              <a:gd name="connsiteY912" fmla="*/ 1570340 h 1934496"/>
              <a:gd name="connsiteX913" fmla="*/ 1459956 w 9922465"/>
              <a:gd name="connsiteY913" fmla="*/ 1515149 h 1934496"/>
              <a:gd name="connsiteX914" fmla="*/ 1515149 w 9922465"/>
              <a:gd name="connsiteY914" fmla="*/ 1459958 h 1934496"/>
              <a:gd name="connsiteX915" fmla="*/ 1381511 w 9922465"/>
              <a:gd name="connsiteY915" fmla="*/ 1459958 h 1934496"/>
              <a:gd name="connsiteX916" fmla="*/ 1436705 w 9922465"/>
              <a:gd name="connsiteY916" fmla="*/ 1515149 h 1934496"/>
              <a:gd name="connsiteX917" fmla="*/ 1381511 w 9922465"/>
              <a:gd name="connsiteY917" fmla="*/ 1570340 h 1934496"/>
              <a:gd name="connsiteX918" fmla="*/ 1326322 w 9922465"/>
              <a:gd name="connsiteY918" fmla="*/ 1515149 h 1934496"/>
              <a:gd name="connsiteX919" fmla="*/ 1381511 w 9922465"/>
              <a:gd name="connsiteY919" fmla="*/ 1459958 h 1934496"/>
              <a:gd name="connsiteX920" fmla="*/ 1251220 w 9922465"/>
              <a:gd name="connsiteY920" fmla="*/ 1459958 h 1934496"/>
              <a:gd name="connsiteX921" fmla="*/ 1306413 w 9922465"/>
              <a:gd name="connsiteY921" fmla="*/ 1515149 h 1934496"/>
              <a:gd name="connsiteX922" fmla="*/ 1251220 w 9922465"/>
              <a:gd name="connsiteY922" fmla="*/ 1570340 h 1934496"/>
              <a:gd name="connsiteX923" fmla="*/ 1196028 w 9922465"/>
              <a:gd name="connsiteY923" fmla="*/ 1515149 h 1934496"/>
              <a:gd name="connsiteX924" fmla="*/ 1251220 w 9922465"/>
              <a:gd name="connsiteY924" fmla="*/ 1459958 h 1934496"/>
              <a:gd name="connsiteX925" fmla="*/ 1117583 w 9922465"/>
              <a:gd name="connsiteY925" fmla="*/ 1459958 h 1934496"/>
              <a:gd name="connsiteX926" fmla="*/ 1172776 w 9922465"/>
              <a:gd name="connsiteY926" fmla="*/ 1515149 h 1934496"/>
              <a:gd name="connsiteX927" fmla="*/ 1117583 w 9922465"/>
              <a:gd name="connsiteY927" fmla="*/ 1570340 h 1934496"/>
              <a:gd name="connsiteX928" fmla="*/ 1062390 w 9922465"/>
              <a:gd name="connsiteY928" fmla="*/ 1515149 h 1934496"/>
              <a:gd name="connsiteX929" fmla="*/ 1117583 w 9922465"/>
              <a:gd name="connsiteY929" fmla="*/ 1459958 h 1934496"/>
              <a:gd name="connsiteX930" fmla="*/ 980607 w 9922465"/>
              <a:gd name="connsiteY930" fmla="*/ 1459958 h 1934496"/>
              <a:gd name="connsiteX931" fmla="*/ 1035800 w 9922465"/>
              <a:gd name="connsiteY931" fmla="*/ 1515149 h 1934496"/>
              <a:gd name="connsiteX932" fmla="*/ 980607 w 9922465"/>
              <a:gd name="connsiteY932" fmla="*/ 1570340 h 1934496"/>
              <a:gd name="connsiteX933" fmla="*/ 925415 w 9922465"/>
              <a:gd name="connsiteY933" fmla="*/ 1515149 h 1934496"/>
              <a:gd name="connsiteX934" fmla="*/ 980607 w 9922465"/>
              <a:gd name="connsiteY934" fmla="*/ 1459958 h 1934496"/>
              <a:gd name="connsiteX935" fmla="*/ 7608849 w 9922465"/>
              <a:gd name="connsiteY935" fmla="*/ 1336350 h 1934496"/>
              <a:gd name="connsiteX936" fmla="*/ 7664041 w 9922465"/>
              <a:gd name="connsiteY936" fmla="*/ 1391541 h 1934496"/>
              <a:gd name="connsiteX937" fmla="*/ 7608849 w 9922465"/>
              <a:gd name="connsiteY937" fmla="*/ 1446732 h 1934496"/>
              <a:gd name="connsiteX938" fmla="*/ 7553657 w 9922465"/>
              <a:gd name="connsiteY938" fmla="*/ 1391541 h 1934496"/>
              <a:gd name="connsiteX939" fmla="*/ 7608849 w 9922465"/>
              <a:gd name="connsiteY939" fmla="*/ 1336350 h 1934496"/>
              <a:gd name="connsiteX940" fmla="*/ 7481897 w 9922465"/>
              <a:gd name="connsiteY940" fmla="*/ 1336350 h 1934496"/>
              <a:gd name="connsiteX941" fmla="*/ 7537089 w 9922465"/>
              <a:gd name="connsiteY941" fmla="*/ 1391541 h 1934496"/>
              <a:gd name="connsiteX942" fmla="*/ 7481897 w 9922465"/>
              <a:gd name="connsiteY942" fmla="*/ 1446732 h 1934496"/>
              <a:gd name="connsiteX943" fmla="*/ 7426705 w 9922465"/>
              <a:gd name="connsiteY943" fmla="*/ 1391541 h 1934496"/>
              <a:gd name="connsiteX944" fmla="*/ 7481897 w 9922465"/>
              <a:gd name="connsiteY944" fmla="*/ 1336350 h 1934496"/>
              <a:gd name="connsiteX945" fmla="*/ 7341579 w 9922465"/>
              <a:gd name="connsiteY945" fmla="*/ 1336350 h 1934496"/>
              <a:gd name="connsiteX946" fmla="*/ 7396771 w 9922465"/>
              <a:gd name="connsiteY946" fmla="*/ 1391541 h 1934496"/>
              <a:gd name="connsiteX947" fmla="*/ 7341579 w 9922465"/>
              <a:gd name="connsiteY947" fmla="*/ 1446732 h 1934496"/>
              <a:gd name="connsiteX948" fmla="*/ 7286387 w 9922465"/>
              <a:gd name="connsiteY948" fmla="*/ 1391541 h 1934496"/>
              <a:gd name="connsiteX949" fmla="*/ 7341579 w 9922465"/>
              <a:gd name="connsiteY949" fmla="*/ 1336350 h 1934496"/>
              <a:gd name="connsiteX950" fmla="*/ 7211286 w 9922465"/>
              <a:gd name="connsiteY950" fmla="*/ 1336350 h 1934496"/>
              <a:gd name="connsiteX951" fmla="*/ 7266478 w 9922465"/>
              <a:gd name="connsiteY951" fmla="*/ 1391541 h 1934496"/>
              <a:gd name="connsiteX952" fmla="*/ 7211286 w 9922465"/>
              <a:gd name="connsiteY952" fmla="*/ 1446732 h 1934496"/>
              <a:gd name="connsiteX953" fmla="*/ 7156094 w 9922465"/>
              <a:gd name="connsiteY953" fmla="*/ 1391541 h 1934496"/>
              <a:gd name="connsiteX954" fmla="*/ 7211286 w 9922465"/>
              <a:gd name="connsiteY954" fmla="*/ 1336350 h 1934496"/>
              <a:gd name="connsiteX955" fmla="*/ 7080993 w 9922465"/>
              <a:gd name="connsiteY955" fmla="*/ 1336350 h 1934496"/>
              <a:gd name="connsiteX956" fmla="*/ 7136185 w 9922465"/>
              <a:gd name="connsiteY956" fmla="*/ 1391541 h 1934496"/>
              <a:gd name="connsiteX957" fmla="*/ 7080993 w 9922465"/>
              <a:gd name="connsiteY957" fmla="*/ 1446732 h 1934496"/>
              <a:gd name="connsiteX958" fmla="*/ 7025801 w 9922465"/>
              <a:gd name="connsiteY958" fmla="*/ 1391541 h 1934496"/>
              <a:gd name="connsiteX959" fmla="*/ 7080993 w 9922465"/>
              <a:gd name="connsiteY959" fmla="*/ 1336350 h 1934496"/>
              <a:gd name="connsiteX960" fmla="*/ 6947357 w 9922465"/>
              <a:gd name="connsiteY960" fmla="*/ 1336350 h 1934496"/>
              <a:gd name="connsiteX961" fmla="*/ 7002549 w 9922465"/>
              <a:gd name="connsiteY961" fmla="*/ 1391541 h 1934496"/>
              <a:gd name="connsiteX962" fmla="*/ 6947357 w 9922465"/>
              <a:gd name="connsiteY962" fmla="*/ 1446732 h 1934496"/>
              <a:gd name="connsiteX963" fmla="*/ 6892165 w 9922465"/>
              <a:gd name="connsiteY963" fmla="*/ 1391541 h 1934496"/>
              <a:gd name="connsiteX964" fmla="*/ 6947357 w 9922465"/>
              <a:gd name="connsiteY964" fmla="*/ 1336350 h 1934496"/>
              <a:gd name="connsiteX965" fmla="*/ 6817064 w 9922465"/>
              <a:gd name="connsiteY965" fmla="*/ 1336350 h 1934496"/>
              <a:gd name="connsiteX966" fmla="*/ 6872256 w 9922465"/>
              <a:gd name="connsiteY966" fmla="*/ 1391541 h 1934496"/>
              <a:gd name="connsiteX967" fmla="*/ 6817064 w 9922465"/>
              <a:gd name="connsiteY967" fmla="*/ 1446732 h 1934496"/>
              <a:gd name="connsiteX968" fmla="*/ 6761872 w 9922465"/>
              <a:gd name="connsiteY968" fmla="*/ 1391541 h 1934496"/>
              <a:gd name="connsiteX969" fmla="*/ 6817064 w 9922465"/>
              <a:gd name="connsiteY969" fmla="*/ 1336350 h 1934496"/>
              <a:gd name="connsiteX970" fmla="*/ 6683431 w 9922465"/>
              <a:gd name="connsiteY970" fmla="*/ 1336350 h 1934496"/>
              <a:gd name="connsiteX971" fmla="*/ 6738623 w 9922465"/>
              <a:gd name="connsiteY971" fmla="*/ 1391541 h 1934496"/>
              <a:gd name="connsiteX972" fmla="*/ 6683431 w 9922465"/>
              <a:gd name="connsiteY972" fmla="*/ 1446732 h 1934496"/>
              <a:gd name="connsiteX973" fmla="*/ 6628239 w 9922465"/>
              <a:gd name="connsiteY973" fmla="*/ 1391541 h 1934496"/>
              <a:gd name="connsiteX974" fmla="*/ 6683431 w 9922465"/>
              <a:gd name="connsiteY974" fmla="*/ 1336350 h 1934496"/>
              <a:gd name="connsiteX975" fmla="*/ 6553137 w 9922465"/>
              <a:gd name="connsiteY975" fmla="*/ 1336350 h 1934496"/>
              <a:gd name="connsiteX976" fmla="*/ 6608329 w 9922465"/>
              <a:gd name="connsiteY976" fmla="*/ 1391541 h 1934496"/>
              <a:gd name="connsiteX977" fmla="*/ 6553137 w 9922465"/>
              <a:gd name="connsiteY977" fmla="*/ 1446732 h 1934496"/>
              <a:gd name="connsiteX978" fmla="*/ 6497945 w 9922465"/>
              <a:gd name="connsiteY978" fmla="*/ 1391541 h 1934496"/>
              <a:gd name="connsiteX979" fmla="*/ 6553137 w 9922465"/>
              <a:gd name="connsiteY979" fmla="*/ 1336350 h 1934496"/>
              <a:gd name="connsiteX980" fmla="*/ 6419502 w 9922465"/>
              <a:gd name="connsiteY980" fmla="*/ 1336350 h 1934496"/>
              <a:gd name="connsiteX981" fmla="*/ 6474694 w 9922465"/>
              <a:gd name="connsiteY981" fmla="*/ 1391541 h 1934496"/>
              <a:gd name="connsiteX982" fmla="*/ 6419502 w 9922465"/>
              <a:gd name="connsiteY982" fmla="*/ 1446732 h 1934496"/>
              <a:gd name="connsiteX983" fmla="*/ 6364310 w 9922465"/>
              <a:gd name="connsiteY983" fmla="*/ 1391541 h 1934496"/>
              <a:gd name="connsiteX984" fmla="*/ 6419502 w 9922465"/>
              <a:gd name="connsiteY984" fmla="*/ 1336350 h 1934496"/>
              <a:gd name="connsiteX985" fmla="*/ 6289207 w 9922465"/>
              <a:gd name="connsiteY985" fmla="*/ 1336350 h 1934496"/>
              <a:gd name="connsiteX986" fmla="*/ 6344399 w 9922465"/>
              <a:gd name="connsiteY986" fmla="*/ 1391541 h 1934496"/>
              <a:gd name="connsiteX987" fmla="*/ 6289207 w 9922465"/>
              <a:gd name="connsiteY987" fmla="*/ 1446732 h 1934496"/>
              <a:gd name="connsiteX988" fmla="*/ 6234015 w 9922465"/>
              <a:gd name="connsiteY988" fmla="*/ 1391541 h 1934496"/>
              <a:gd name="connsiteX989" fmla="*/ 6289207 w 9922465"/>
              <a:gd name="connsiteY989" fmla="*/ 1336350 h 1934496"/>
              <a:gd name="connsiteX990" fmla="*/ 6155573 w 9922465"/>
              <a:gd name="connsiteY990" fmla="*/ 1336350 h 1934496"/>
              <a:gd name="connsiteX991" fmla="*/ 6210765 w 9922465"/>
              <a:gd name="connsiteY991" fmla="*/ 1391541 h 1934496"/>
              <a:gd name="connsiteX992" fmla="*/ 6155573 w 9922465"/>
              <a:gd name="connsiteY992" fmla="*/ 1446732 h 1934496"/>
              <a:gd name="connsiteX993" fmla="*/ 6100381 w 9922465"/>
              <a:gd name="connsiteY993" fmla="*/ 1391541 h 1934496"/>
              <a:gd name="connsiteX994" fmla="*/ 6155573 w 9922465"/>
              <a:gd name="connsiteY994" fmla="*/ 1336350 h 1934496"/>
              <a:gd name="connsiteX995" fmla="*/ 6021939 w 9922465"/>
              <a:gd name="connsiteY995" fmla="*/ 1336350 h 1934496"/>
              <a:gd name="connsiteX996" fmla="*/ 6077131 w 9922465"/>
              <a:gd name="connsiteY996" fmla="*/ 1391541 h 1934496"/>
              <a:gd name="connsiteX997" fmla="*/ 6021939 w 9922465"/>
              <a:gd name="connsiteY997" fmla="*/ 1446732 h 1934496"/>
              <a:gd name="connsiteX998" fmla="*/ 5966747 w 9922465"/>
              <a:gd name="connsiteY998" fmla="*/ 1391541 h 1934496"/>
              <a:gd name="connsiteX999" fmla="*/ 6021939 w 9922465"/>
              <a:gd name="connsiteY999" fmla="*/ 1336350 h 1934496"/>
              <a:gd name="connsiteX1000" fmla="*/ 5884964 w 9922465"/>
              <a:gd name="connsiteY1000" fmla="*/ 1336350 h 1934496"/>
              <a:gd name="connsiteX1001" fmla="*/ 5940156 w 9922465"/>
              <a:gd name="connsiteY1001" fmla="*/ 1391541 h 1934496"/>
              <a:gd name="connsiteX1002" fmla="*/ 5884964 w 9922465"/>
              <a:gd name="connsiteY1002" fmla="*/ 1446732 h 1934496"/>
              <a:gd name="connsiteX1003" fmla="*/ 5829772 w 9922465"/>
              <a:gd name="connsiteY1003" fmla="*/ 1391541 h 1934496"/>
              <a:gd name="connsiteX1004" fmla="*/ 5884964 w 9922465"/>
              <a:gd name="connsiteY1004" fmla="*/ 1336350 h 1934496"/>
              <a:gd name="connsiteX1005" fmla="*/ 5754668 w 9922465"/>
              <a:gd name="connsiteY1005" fmla="*/ 1336350 h 1934496"/>
              <a:gd name="connsiteX1006" fmla="*/ 5809860 w 9922465"/>
              <a:gd name="connsiteY1006" fmla="*/ 1391541 h 1934496"/>
              <a:gd name="connsiteX1007" fmla="*/ 5754668 w 9922465"/>
              <a:gd name="connsiteY1007" fmla="*/ 1446732 h 1934496"/>
              <a:gd name="connsiteX1008" fmla="*/ 5699476 w 9922465"/>
              <a:gd name="connsiteY1008" fmla="*/ 1391541 h 1934496"/>
              <a:gd name="connsiteX1009" fmla="*/ 5754668 w 9922465"/>
              <a:gd name="connsiteY1009" fmla="*/ 1336350 h 1934496"/>
              <a:gd name="connsiteX1010" fmla="*/ 5621035 w 9922465"/>
              <a:gd name="connsiteY1010" fmla="*/ 1336350 h 1934496"/>
              <a:gd name="connsiteX1011" fmla="*/ 5676227 w 9922465"/>
              <a:gd name="connsiteY1011" fmla="*/ 1391541 h 1934496"/>
              <a:gd name="connsiteX1012" fmla="*/ 5621035 w 9922465"/>
              <a:gd name="connsiteY1012" fmla="*/ 1446732 h 1934496"/>
              <a:gd name="connsiteX1013" fmla="*/ 5565843 w 9922465"/>
              <a:gd name="connsiteY1013" fmla="*/ 1391541 h 1934496"/>
              <a:gd name="connsiteX1014" fmla="*/ 5621035 w 9922465"/>
              <a:gd name="connsiteY1014" fmla="*/ 1336350 h 1934496"/>
              <a:gd name="connsiteX1015" fmla="*/ 5487399 w 9922465"/>
              <a:gd name="connsiteY1015" fmla="*/ 1336350 h 1934496"/>
              <a:gd name="connsiteX1016" fmla="*/ 5542591 w 9922465"/>
              <a:gd name="connsiteY1016" fmla="*/ 1391541 h 1934496"/>
              <a:gd name="connsiteX1017" fmla="*/ 5487399 w 9922465"/>
              <a:gd name="connsiteY1017" fmla="*/ 1446732 h 1934496"/>
              <a:gd name="connsiteX1018" fmla="*/ 5432207 w 9922465"/>
              <a:gd name="connsiteY1018" fmla="*/ 1391541 h 1934496"/>
              <a:gd name="connsiteX1019" fmla="*/ 5487399 w 9922465"/>
              <a:gd name="connsiteY1019" fmla="*/ 1336350 h 1934496"/>
              <a:gd name="connsiteX1020" fmla="*/ 5357106 w 9922465"/>
              <a:gd name="connsiteY1020" fmla="*/ 1336350 h 1934496"/>
              <a:gd name="connsiteX1021" fmla="*/ 5412298 w 9922465"/>
              <a:gd name="connsiteY1021" fmla="*/ 1391541 h 1934496"/>
              <a:gd name="connsiteX1022" fmla="*/ 5357106 w 9922465"/>
              <a:gd name="connsiteY1022" fmla="*/ 1446732 h 1934496"/>
              <a:gd name="connsiteX1023" fmla="*/ 5301914 w 9922465"/>
              <a:gd name="connsiteY1023" fmla="*/ 1391541 h 1934496"/>
              <a:gd name="connsiteX1024" fmla="*/ 5357106 w 9922465"/>
              <a:gd name="connsiteY1024" fmla="*/ 1336350 h 1934496"/>
              <a:gd name="connsiteX1025" fmla="*/ 4959543 w 9922465"/>
              <a:gd name="connsiteY1025" fmla="*/ 1336350 h 1934496"/>
              <a:gd name="connsiteX1026" fmla="*/ 5014735 w 9922465"/>
              <a:gd name="connsiteY1026" fmla="*/ 1391541 h 1934496"/>
              <a:gd name="connsiteX1027" fmla="*/ 4959543 w 9922465"/>
              <a:gd name="connsiteY1027" fmla="*/ 1446732 h 1934496"/>
              <a:gd name="connsiteX1028" fmla="*/ 4904351 w 9922465"/>
              <a:gd name="connsiteY1028" fmla="*/ 1391541 h 1934496"/>
              <a:gd name="connsiteX1029" fmla="*/ 4959543 w 9922465"/>
              <a:gd name="connsiteY1029" fmla="*/ 1336350 h 1934496"/>
              <a:gd name="connsiteX1030" fmla="*/ 4565322 w 9922465"/>
              <a:gd name="connsiteY1030" fmla="*/ 1336350 h 1934496"/>
              <a:gd name="connsiteX1031" fmla="*/ 4620514 w 9922465"/>
              <a:gd name="connsiteY1031" fmla="*/ 1391541 h 1934496"/>
              <a:gd name="connsiteX1032" fmla="*/ 4565322 w 9922465"/>
              <a:gd name="connsiteY1032" fmla="*/ 1446732 h 1934496"/>
              <a:gd name="connsiteX1033" fmla="*/ 4510130 w 9922465"/>
              <a:gd name="connsiteY1033" fmla="*/ 1391541 h 1934496"/>
              <a:gd name="connsiteX1034" fmla="*/ 4565322 w 9922465"/>
              <a:gd name="connsiteY1034" fmla="*/ 1336350 h 1934496"/>
              <a:gd name="connsiteX1035" fmla="*/ 2971729 w 9922465"/>
              <a:gd name="connsiteY1035" fmla="*/ 1336350 h 1934496"/>
              <a:gd name="connsiteX1036" fmla="*/ 3026921 w 9922465"/>
              <a:gd name="connsiteY1036" fmla="*/ 1391541 h 1934496"/>
              <a:gd name="connsiteX1037" fmla="*/ 2971729 w 9922465"/>
              <a:gd name="connsiteY1037" fmla="*/ 1446732 h 1934496"/>
              <a:gd name="connsiteX1038" fmla="*/ 2916537 w 9922465"/>
              <a:gd name="connsiteY1038" fmla="*/ 1391541 h 1934496"/>
              <a:gd name="connsiteX1039" fmla="*/ 2971729 w 9922465"/>
              <a:gd name="connsiteY1039" fmla="*/ 1336350 h 1934496"/>
              <a:gd name="connsiteX1040" fmla="*/ 2834801 w 9922465"/>
              <a:gd name="connsiteY1040" fmla="*/ 1336350 h 1934496"/>
              <a:gd name="connsiteX1041" fmla="*/ 2889994 w 9922465"/>
              <a:gd name="connsiteY1041" fmla="*/ 1391541 h 1934496"/>
              <a:gd name="connsiteX1042" fmla="*/ 2834801 w 9922465"/>
              <a:gd name="connsiteY1042" fmla="*/ 1446732 h 1934496"/>
              <a:gd name="connsiteX1043" fmla="*/ 2779610 w 9922465"/>
              <a:gd name="connsiteY1043" fmla="*/ 1391541 h 1934496"/>
              <a:gd name="connsiteX1044" fmla="*/ 2834801 w 9922465"/>
              <a:gd name="connsiteY1044" fmla="*/ 1336350 h 1934496"/>
              <a:gd name="connsiteX1045" fmla="*/ 2707848 w 9922465"/>
              <a:gd name="connsiteY1045" fmla="*/ 1336350 h 1934496"/>
              <a:gd name="connsiteX1046" fmla="*/ 2763042 w 9922465"/>
              <a:gd name="connsiteY1046" fmla="*/ 1391541 h 1934496"/>
              <a:gd name="connsiteX1047" fmla="*/ 2707848 w 9922465"/>
              <a:gd name="connsiteY1047" fmla="*/ 1446732 h 1934496"/>
              <a:gd name="connsiteX1048" fmla="*/ 2652656 w 9922465"/>
              <a:gd name="connsiteY1048" fmla="*/ 1391541 h 1934496"/>
              <a:gd name="connsiteX1049" fmla="*/ 2707848 w 9922465"/>
              <a:gd name="connsiteY1049" fmla="*/ 1336350 h 1934496"/>
              <a:gd name="connsiteX1050" fmla="*/ 2570875 w 9922465"/>
              <a:gd name="connsiteY1050" fmla="*/ 1336350 h 1934496"/>
              <a:gd name="connsiteX1051" fmla="*/ 2626067 w 9922465"/>
              <a:gd name="connsiteY1051" fmla="*/ 1391541 h 1934496"/>
              <a:gd name="connsiteX1052" fmla="*/ 2570875 w 9922465"/>
              <a:gd name="connsiteY1052" fmla="*/ 1446732 h 1934496"/>
              <a:gd name="connsiteX1053" fmla="*/ 2515683 w 9922465"/>
              <a:gd name="connsiteY1053" fmla="*/ 1391541 h 1934496"/>
              <a:gd name="connsiteX1054" fmla="*/ 2570875 w 9922465"/>
              <a:gd name="connsiteY1054" fmla="*/ 1336350 h 1934496"/>
              <a:gd name="connsiteX1055" fmla="*/ 2173314 w 9922465"/>
              <a:gd name="connsiteY1055" fmla="*/ 1336350 h 1934496"/>
              <a:gd name="connsiteX1056" fmla="*/ 2228507 w 9922465"/>
              <a:gd name="connsiteY1056" fmla="*/ 1391541 h 1934496"/>
              <a:gd name="connsiteX1057" fmla="*/ 2173314 w 9922465"/>
              <a:gd name="connsiteY1057" fmla="*/ 1446732 h 1934496"/>
              <a:gd name="connsiteX1058" fmla="*/ 2118122 w 9922465"/>
              <a:gd name="connsiteY1058" fmla="*/ 1391541 h 1934496"/>
              <a:gd name="connsiteX1059" fmla="*/ 2173314 w 9922465"/>
              <a:gd name="connsiteY1059" fmla="*/ 1336350 h 1934496"/>
              <a:gd name="connsiteX1060" fmla="*/ 2039678 w 9922465"/>
              <a:gd name="connsiteY1060" fmla="*/ 1336350 h 1934496"/>
              <a:gd name="connsiteX1061" fmla="*/ 2094870 w 9922465"/>
              <a:gd name="connsiteY1061" fmla="*/ 1391541 h 1934496"/>
              <a:gd name="connsiteX1062" fmla="*/ 2039678 w 9922465"/>
              <a:gd name="connsiteY1062" fmla="*/ 1446732 h 1934496"/>
              <a:gd name="connsiteX1063" fmla="*/ 1984484 w 9922465"/>
              <a:gd name="connsiteY1063" fmla="*/ 1391541 h 1934496"/>
              <a:gd name="connsiteX1064" fmla="*/ 2039678 w 9922465"/>
              <a:gd name="connsiteY1064" fmla="*/ 1336350 h 1934496"/>
              <a:gd name="connsiteX1065" fmla="*/ 1909381 w 9922465"/>
              <a:gd name="connsiteY1065" fmla="*/ 1336350 h 1934496"/>
              <a:gd name="connsiteX1066" fmla="*/ 1964575 w 9922465"/>
              <a:gd name="connsiteY1066" fmla="*/ 1391541 h 1934496"/>
              <a:gd name="connsiteX1067" fmla="*/ 1909381 w 9922465"/>
              <a:gd name="connsiteY1067" fmla="*/ 1446732 h 1934496"/>
              <a:gd name="connsiteX1068" fmla="*/ 1854188 w 9922465"/>
              <a:gd name="connsiteY1068" fmla="*/ 1391541 h 1934496"/>
              <a:gd name="connsiteX1069" fmla="*/ 1909381 w 9922465"/>
              <a:gd name="connsiteY1069" fmla="*/ 1336350 h 1934496"/>
              <a:gd name="connsiteX1070" fmla="*/ 1779086 w 9922465"/>
              <a:gd name="connsiteY1070" fmla="*/ 1336350 h 1934496"/>
              <a:gd name="connsiteX1071" fmla="*/ 1834278 w 9922465"/>
              <a:gd name="connsiteY1071" fmla="*/ 1391541 h 1934496"/>
              <a:gd name="connsiteX1072" fmla="*/ 1779086 w 9922465"/>
              <a:gd name="connsiteY1072" fmla="*/ 1446732 h 1934496"/>
              <a:gd name="connsiteX1073" fmla="*/ 1723892 w 9922465"/>
              <a:gd name="connsiteY1073" fmla="*/ 1391541 h 1934496"/>
              <a:gd name="connsiteX1074" fmla="*/ 1779086 w 9922465"/>
              <a:gd name="connsiteY1074" fmla="*/ 1336350 h 1934496"/>
              <a:gd name="connsiteX1075" fmla="*/ 1645448 w 9922465"/>
              <a:gd name="connsiteY1075" fmla="*/ 1336350 h 1934496"/>
              <a:gd name="connsiteX1076" fmla="*/ 1700644 w 9922465"/>
              <a:gd name="connsiteY1076" fmla="*/ 1391541 h 1934496"/>
              <a:gd name="connsiteX1077" fmla="*/ 1645448 w 9922465"/>
              <a:gd name="connsiteY1077" fmla="*/ 1446732 h 1934496"/>
              <a:gd name="connsiteX1078" fmla="*/ 1590256 w 9922465"/>
              <a:gd name="connsiteY1078" fmla="*/ 1391541 h 1934496"/>
              <a:gd name="connsiteX1079" fmla="*/ 1645448 w 9922465"/>
              <a:gd name="connsiteY1079" fmla="*/ 1336350 h 1934496"/>
              <a:gd name="connsiteX1080" fmla="*/ 1515160 w 9922465"/>
              <a:gd name="connsiteY1080" fmla="*/ 1336350 h 1934496"/>
              <a:gd name="connsiteX1081" fmla="*/ 1570346 w 9922465"/>
              <a:gd name="connsiteY1081" fmla="*/ 1391541 h 1934496"/>
              <a:gd name="connsiteX1082" fmla="*/ 1515160 w 9922465"/>
              <a:gd name="connsiteY1082" fmla="*/ 1446732 h 1934496"/>
              <a:gd name="connsiteX1083" fmla="*/ 1459963 w 9922465"/>
              <a:gd name="connsiteY1083" fmla="*/ 1391541 h 1934496"/>
              <a:gd name="connsiteX1084" fmla="*/ 1515160 w 9922465"/>
              <a:gd name="connsiteY1084" fmla="*/ 1336350 h 1934496"/>
              <a:gd name="connsiteX1085" fmla="*/ 1381522 w 9922465"/>
              <a:gd name="connsiteY1085" fmla="*/ 1336350 h 1934496"/>
              <a:gd name="connsiteX1086" fmla="*/ 1436714 w 9922465"/>
              <a:gd name="connsiteY1086" fmla="*/ 1391541 h 1934496"/>
              <a:gd name="connsiteX1087" fmla="*/ 1381522 w 9922465"/>
              <a:gd name="connsiteY1087" fmla="*/ 1446732 h 1934496"/>
              <a:gd name="connsiteX1088" fmla="*/ 1326330 w 9922465"/>
              <a:gd name="connsiteY1088" fmla="*/ 1391541 h 1934496"/>
              <a:gd name="connsiteX1089" fmla="*/ 1381522 w 9922465"/>
              <a:gd name="connsiteY1089" fmla="*/ 1336350 h 1934496"/>
              <a:gd name="connsiteX1090" fmla="*/ 1251229 w 9922465"/>
              <a:gd name="connsiteY1090" fmla="*/ 1336350 h 1934496"/>
              <a:gd name="connsiteX1091" fmla="*/ 1306421 w 9922465"/>
              <a:gd name="connsiteY1091" fmla="*/ 1391541 h 1934496"/>
              <a:gd name="connsiteX1092" fmla="*/ 1251229 w 9922465"/>
              <a:gd name="connsiteY1092" fmla="*/ 1446732 h 1934496"/>
              <a:gd name="connsiteX1093" fmla="*/ 1196037 w 9922465"/>
              <a:gd name="connsiteY1093" fmla="*/ 1391541 h 1934496"/>
              <a:gd name="connsiteX1094" fmla="*/ 1251229 w 9922465"/>
              <a:gd name="connsiteY1094" fmla="*/ 1336350 h 1934496"/>
              <a:gd name="connsiteX1095" fmla="*/ 1117592 w 9922465"/>
              <a:gd name="connsiteY1095" fmla="*/ 1336350 h 1934496"/>
              <a:gd name="connsiteX1096" fmla="*/ 1172785 w 9922465"/>
              <a:gd name="connsiteY1096" fmla="*/ 1391541 h 1934496"/>
              <a:gd name="connsiteX1097" fmla="*/ 1117592 w 9922465"/>
              <a:gd name="connsiteY1097" fmla="*/ 1446732 h 1934496"/>
              <a:gd name="connsiteX1098" fmla="*/ 1062400 w 9922465"/>
              <a:gd name="connsiteY1098" fmla="*/ 1391541 h 1934496"/>
              <a:gd name="connsiteX1099" fmla="*/ 1117592 w 9922465"/>
              <a:gd name="connsiteY1099" fmla="*/ 1336350 h 1934496"/>
              <a:gd name="connsiteX1100" fmla="*/ 980615 w 9922465"/>
              <a:gd name="connsiteY1100" fmla="*/ 1336350 h 1934496"/>
              <a:gd name="connsiteX1101" fmla="*/ 1035808 w 9922465"/>
              <a:gd name="connsiteY1101" fmla="*/ 1391541 h 1934496"/>
              <a:gd name="connsiteX1102" fmla="*/ 980615 w 9922465"/>
              <a:gd name="connsiteY1102" fmla="*/ 1446732 h 1934496"/>
              <a:gd name="connsiteX1103" fmla="*/ 925422 w 9922465"/>
              <a:gd name="connsiteY1103" fmla="*/ 1391541 h 1934496"/>
              <a:gd name="connsiteX1104" fmla="*/ 980615 w 9922465"/>
              <a:gd name="connsiteY1104" fmla="*/ 1336350 h 1934496"/>
              <a:gd name="connsiteX1105" fmla="*/ 9199101 w 9922465"/>
              <a:gd name="connsiteY1105" fmla="*/ 1336348 h 1934496"/>
              <a:gd name="connsiteX1106" fmla="*/ 9254293 w 9922465"/>
              <a:gd name="connsiteY1106" fmla="*/ 1391539 h 1934496"/>
              <a:gd name="connsiteX1107" fmla="*/ 9199101 w 9922465"/>
              <a:gd name="connsiteY1107" fmla="*/ 1446730 h 1934496"/>
              <a:gd name="connsiteX1108" fmla="*/ 9143909 w 9922465"/>
              <a:gd name="connsiteY1108" fmla="*/ 1391539 h 1934496"/>
              <a:gd name="connsiteX1109" fmla="*/ 9199101 w 9922465"/>
              <a:gd name="connsiteY1109" fmla="*/ 1336348 h 1934496"/>
              <a:gd name="connsiteX1110" fmla="*/ 9068807 w 9922465"/>
              <a:gd name="connsiteY1110" fmla="*/ 1336348 h 1934496"/>
              <a:gd name="connsiteX1111" fmla="*/ 9123999 w 9922465"/>
              <a:gd name="connsiteY1111" fmla="*/ 1391539 h 1934496"/>
              <a:gd name="connsiteX1112" fmla="*/ 9068807 w 9922465"/>
              <a:gd name="connsiteY1112" fmla="*/ 1446730 h 1934496"/>
              <a:gd name="connsiteX1113" fmla="*/ 9013615 w 9922465"/>
              <a:gd name="connsiteY1113" fmla="*/ 1391539 h 1934496"/>
              <a:gd name="connsiteX1114" fmla="*/ 9068807 w 9922465"/>
              <a:gd name="connsiteY1114" fmla="*/ 1336348 h 1934496"/>
              <a:gd name="connsiteX1115" fmla="*/ 8407316 w 9922465"/>
              <a:gd name="connsiteY1115" fmla="*/ 1336348 h 1934496"/>
              <a:gd name="connsiteX1116" fmla="*/ 8462508 w 9922465"/>
              <a:gd name="connsiteY1116" fmla="*/ 1391539 h 1934496"/>
              <a:gd name="connsiteX1117" fmla="*/ 8407316 w 9922465"/>
              <a:gd name="connsiteY1117" fmla="*/ 1446730 h 1934496"/>
              <a:gd name="connsiteX1118" fmla="*/ 8352124 w 9922465"/>
              <a:gd name="connsiteY1118" fmla="*/ 1391539 h 1934496"/>
              <a:gd name="connsiteX1119" fmla="*/ 8407316 w 9922465"/>
              <a:gd name="connsiteY1119" fmla="*/ 1336348 h 1934496"/>
              <a:gd name="connsiteX1120" fmla="*/ 8273682 w 9922465"/>
              <a:gd name="connsiteY1120" fmla="*/ 1336348 h 1934496"/>
              <a:gd name="connsiteX1121" fmla="*/ 8328874 w 9922465"/>
              <a:gd name="connsiteY1121" fmla="*/ 1391539 h 1934496"/>
              <a:gd name="connsiteX1122" fmla="*/ 8273682 w 9922465"/>
              <a:gd name="connsiteY1122" fmla="*/ 1446730 h 1934496"/>
              <a:gd name="connsiteX1123" fmla="*/ 8218490 w 9922465"/>
              <a:gd name="connsiteY1123" fmla="*/ 1391539 h 1934496"/>
              <a:gd name="connsiteX1124" fmla="*/ 8273682 w 9922465"/>
              <a:gd name="connsiteY1124" fmla="*/ 1336348 h 1934496"/>
              <a:gd name="connsiteX1125" fmla="*/ 8143388 w 9922465"/>
              <a:gd name="connsiteY1125" fmla="*/ 1336348 h 1934496"/>
              <a:gd name="connsiteX1126" fmla="*/ 8198580 w 9922465"/>
              <a:gd name="connsiteY1126" fmla="*/ 1391539 h 1934496"/>
              <a:gd name="connsiteX1127" fmla="*/ 8143388 w 9922465"/>
              <a:gd name="connsiteY1127" fmla="*/ 1446730 h 1934496"/>
              <a:gd name="connsiteX1128" fmla="*/ 8088196 w 9922465"/>
              <a:gd name="connsiteY1128" fmla="*/ 1391539 h 1934496"/>
              <a:gd name="connsiteX1129" fmla="*/ 8143388 w 9922465"/>
              <a:gd name="connsiteY1129" fmla="*/ 1336348 h 1934496"/>
              <a:gd name="connsiteX1130" fmla="*/ 8009753 w 9922465"/>
              <a:gd name="connsiteY1130" fmla="*/ 1336348 h 1934496"/>
              <a:gd name="connsiteX1131" fmla="*/ 8064945 w 9922465"/>
              <a:gd name="connsiteY1131" fmla="*/ 1391539 h 1934496"/>
              <a:gd name="connsiteX1132" fmla="*/ 8009753 w 9922465"/>
              <a:gd name="connsiteY1132" fmla="*/ 1446730 h 1934496"/>
              <a:gd name="connsiteX1133" fmla="*/ 7954561 w 9922465"/>
              <a:gd name="connsiteY1133" fmla="*/ 1391539 h 1934496"/>
              <a:gd name="connsiteX1134" fmla="*/ 8009753 w 9922465"/>
              <a:gd name="connsiteY1134" fmla="*/ 1336348 h 1934496"/>
              <a:gd name="connsiteX1135" fmla="*/ 7876118 w 9922465"/>
              <a:gd name="connsiteY1135" fmla="*/ 1336348 h 1934496"/>
              <a:gd name="connsiteX1136" fmla="*/ 7931310 w 9922465"/>
              <a:gd name="connsiteY1136" fmla="*/ 1391539 h 1934496"/>
              <a:gd name="connsiteX1137" fmla="*/ 7876118 w 9922465"/>
              <a:gd name="connsiteY1137" fmla="*/ 1446730 h 1934496"/>
              <a:gd name="connsiteX1138" fmla="*/ 7820926 w 9922465"/>
              <a:gd name="connsiteY1138" fmla="*/ 1391539 h 1934496"/>
              <a:gd name="connsiteX1139" fmla="*/ 7876118 w 9922465"/>
              <a:gd name="connsiteY1139" fmla="*/ 1336348 h 1934496"/>
              <a:gd name="connsiteX1140" fmla="*/ 7745823 w 9922465"/>
              <a:gd name="connsiteY1140" fmla="*/ 1336348 h 1934496"/>
              <a:gd name="connsiteX1141" fmla="*/ 7801015 w 9922465"/>
              <a:gd name="connsiteY1141" fmla="*/ 1391539 h 1934496"/>
              <a:gd name="connsiteX1142" fmla="*/ 7745823 w 9922465"/>
              <a:gd name="connsiteY1142" fmla="*/ 1446730 h 1934496"/>
              <a:gd name="connsiteX1143" fmla="*/ 7690631 w 9922465"/>
              <a:gd name="connsiteY1143" fmla="*/ 1391539 h 1934496"/>
              <a:gd name="connsiteX1144" fmla="*/ 7745823 w 9922465"/>
              <a:gd name="connsiteY1144" fmla="*/ 1336348 h 1934496"/>
              <a:gd name="connsiteX1145" fmla="*/ 185475 w 9922465"/>
              <a:gd name="connsiteY1145" fmla="*/ 1336348 h 1934496"/>
              <a:gd name="connsiteX1146" fmla="*/ 240666 w 9922465"/>
              <a:gd name="connsiteY1146" fmla="*/ 1391539 h 1934496"/>
              <a:gd name="connsiteX1147" fmla="*/ 185475 w 9922465"/>
              <a:gd name="connsiteY1147" fmla="*/ 1446730 h 1934496"/>
              <a:gd name="connsiteX1148" fmla="*/ 130283 w 9922465"/>
              <a:gd name="connsiteY1148" fmla="*/ 1391539 h 1934496"/>
              <a:gd name="connsiteX1149" fmla="*/ 185475 w 9922465"/>
              <a:gd name="connsiteY1149" fmla="*/ 1336348 h 1934496"/>
              <a:gd name="connsiteX1150" fmla="*/ 9199101 w 9922465"/>
              <a:gd name="connsiteY1150" fmla="*/ 1219421 h 1934496"/>
              <a:gd name="connsiteX1151" fmla="*/ 9254293 w 9922465"/>
              <a:gd name="connsiteY1151" fmla="*/ 1274612 h 1934496"/>
              <a:gd name="connsiteX1152" fmla="*/ 9199101 w 9922465"/>
              <a:gd name="connsiteY1152" fmla="*/ 1329803 h 1934496"/>
              <a:gd name="connsiteX1153" fmla="*/ 9143909 w 9922465"/>
              <a:gd name="connsiteY1153" fmla="*/ 1274612 h 1934496"/>
              <a:gd name="connsiteX1154" fmla="*/ 9199101 w 9922465"/>
              <a:gd name="connsiteY1154" fmla="*/ 1219421 h 1934496"/>
              <a:gd name="connsiteX1155" fmla="*/ 9068807 w 9922465"/>
              <a:gd name="connsiteY1155" fmla="*/ 1219421 h 1934496"/>
              <a:gd name="connsiteX1156" fmla="*/ 9123999 w 9922465"/>
              <a:gd name="connsiteY1156" fmla="*/ 1274612 h 1934496"/>
              <a:gd name="connsiteX1157" fmla="*/ 9068807 w 9922465"/>
              <a:gd name="connsiteY1157" fmla="*/ 1329803 h 1934496"/>
              <a:gd name="connsiteX1158" fmla="*/ 9013615 w 9922465"/>
              <a:gd name="connsiteY1158" fmla="*/ 1274612 h 1934496"/>
              <a:gd name="connsiteX1159" fmla="*/ 9068807 w 9922465"/>
              <a:gd name="connsiteY1159" fmla="*/ 1219421 h 1934496"/>
              <a:gd name="connsiteX1160" fmla="*/ 8537612 w 9922465"/>
              <a:gd name="connsiteY1160" fmla="*/ 1219421 h 1934496"/>
              <a:gd name="connsiteX1161" fmla="*/ 8592804 w 9922465"/>
              <a:gd name="connsiteY1161" fmla="*/ 1274612 h 1934496"/>
              <a:gd name="connsiteX1162" fmla="*/ 8537612 w 9922465"/>
              <a:gd name="connsiteY1162" fmla="*/ 1329803 h 1934496"/>
              <a:gd name="connsiteX1163" fmla="*/ 8482420 w 9922465"/>
              <a:gd name="connsiteY1163" fmla="*/ 1274612 h 1934496"/>
              <a:gd name="connsiteX1164" fmla="*/ 8537612 w 9922465"/>
              <a:gd name="connsiteY1164" fmla="*/ 1219421 h 1934496"/>
              <a:gd name="connsiteX1165" fmla="*/ 8407316 w 9922465"/>
              <a:gd name="connsiteY1165" fmla="*/ 1219421 h 1934496"/>
              <a:gd name="connsiteX1166" fmla="*/ 8462508 w 9922465"/>
              <a:gd name="connsiteY1166" fmla="*/ 1274612 h 1934496"/>
              <a:gd name="connsiteX1167" fmla="*/ 8407316 w 9922465"/>
              <a:gd name="connsiteY1167" fmla="*/ 1329803 h 1934496"/>
              <a:gd name="connsiteX1168" fmla="*/ 8352124 w 9922465"/>
              <a:gd name="connsiteY1168" fmla="*/ 1274612 h 1934496"/>
              <a:gd name="connsiteX1169" fmla="*/ 8407316 w 9922465"/>
              <a:gd name="connsiteY1169" fmla="*/ 1219421 h 1934496"/>
              <a:gd name="connsiteX1170" fmla="*/ 8273682 w 9922465"/>
              <a:gd name="connsiteY1170" fmla="*/ 1219421 h 1934496"/>
              <a:gd name="connsiteX1171" fmla="*/ 8328874 w 9922465"/>
              <a:gd name="connsiteY1171" fmla="*/ 1274612 h 1934496"/>
              <a:gd name="connsiteX1172" fmla="*/ 8273682 w 9922465"/>
              <a:gd name="connsiteY1172" fmla="*/ 1329803 h 1934496"/>
              <a:gd name="connsiteX1173" fmla="*/ 8218490 w 9922465"/>
              <a:gd name="connsiteY1173" fmla="*/ 1274612 h 1934496"/>
              <a:gd name="connsiteX1174" fmla="*/ 8273682 w 9922465"/>
              <a:gd name="connsiteY1174" fmla="*/ 1219421 h 1934496"/>
              <a:gd name="connsiteX1175" fmla="*/ 8143388 w 9922465"/>
              <a:gd name="connsiteY1175" fmla="*/ 1219421 h 1934496"/>
              <a:gd name="connsiteX1176" fmla="*/ 8198580 w 9922465"/>
              <a:gd name="connsiteY1176" fmla="*/ 1274612 h 1934496"/>
              <a:gd name="connsiteX1177" fmla="*/ 8143388 w 9922465"/>
              <a:gd name="connsiteY1177" fmla="*/ 1329803 h 1934496"/>
              <a:gd name="connsiteX1178" fmla="*/ 8088196 w 9922465"/>
              <a:gd name="connsiteY1178" fmla="*/ 1274612 h 1934496"/>
              <a:gd name="connsiteX1179" fmla="*/ 8143388 w 9922465"/>
              <a:gd name="connsiteY1179" fmla="*/ 1219421 h 1934496"/>
              <a:gd name="connsiteX1180" fmla="*/ 8009753 w 9922465"/>
              <a:gd name="connsiteY1180" fmla="*/ 1219421 h 1934496"/>
              <a:gd name="connsiteX1181" fmla="*/ 8064945 w 9922465"/>
              <a:gd name="connsiteY1181" fmla="*/ 1274612 h 1934496"/>
              <a:gd name="connsiteX1182" fmla="*/ 8009753 w 9922465"/>
              <a:gd name="connsiteY1182" fmla="*/ 1329803 h 1934496"/>
              <a:gd name="connsiteX1183" fmla="*/ 7954561 w 9922465"/>
              <a:gd name="connsiteY1183" fmla="*/ 1274612 h 1934496"/>
              <a:gd name="connsiteX1184" fmla="*/ 8009753 w 9922465"/>
              <a:gd name="connsiteY1184" fmla="*/ 1219421 h 1934496"/>
              <a:gd name="connsiteX1185" fmla="*/ 7876118 w 9922465"/>
              <a:gd name="connsiteY1185" fmla="*/ 1219421 h 1934496"/>
              <a:gd name="connsiteX1186" fmla="*/ 7931310 w 9922465"/>
              <a:gd name="connsiteY1186" fmla="*/ 1274612 h 1934496"/>
              <a:gd name="connsiteX1187" fmla="*/ 7876118 w 9922465"/>
              <a:gd name="connsiteY1187" fmla="*/ 1329803 h 1934496"/>
              <a:gd name="connsiteX1188" fmla="*/ 7820926 w 9922465"/>
              <a:gd name="connsiteY1188" fmla="*/ 1274612 h 1934496"/>
              <a:gd name="connsiteX1189" fmla="*/ 7876118 w 9922465"/>
              <a:gd name="connsiteY1189" fmla="*/ 1219421 h 1934496"/>
              <a:gd name="connsiteX1190" fmla="*/ 7745823 w 9922465"/>
              <a:gd name="connsiteY1190" fmla="*/ 1219421 h 1934496"/>
              <a:gd name="connsiteX1191" fmla="*/ 7801015 w 9922465"/>
              <a:gd name="connsiteY1191" fmla="*/ 1274612 h 1934496"/>
              <a:gd name="connsiteX1192" fmla="*/ 7745823 w 9922465"/>
              <a:gd name="connsiteY1192" fmla="*/ 1329803 h 1934496"/>
              <a:gd name="connsiteX1193" fmla="*/ 7690631 w 9922465"/>
              <a:gd name="connsiteY1193" fmla="*/ 1274612 h 1934496"/>
              <a:gd name="connsiteX1194" fmla="*/ 7745823 w 9922465"/>
              <a:gd name="connsiteY1194" fmla="*/ 1219421 h 1934496"/>
              <a:gd name="connsiteX1195" fmla="*/ 7608849 w 9922465"/>
              <a:gd name="connsiteY1195" fmla="*/ 1219421 h 1934496"/>
              <a:gd name="connsiteX1196" fmla="*/ 7664041 w 9922465"/>
              <a:gd name="connsiteY1196" fmla="*/ 1274612 h 1934496"/>
              <a:gd name="connsiteX1197" fmla="*/ 7608849 w 9922465"/>
              <a:gd name="connsiteY1197" fmla="*/ 1329803 h 1934496"/>
              <a:gd name="connsiteX1198" fmla="*/ 7553657 w 9922465"/>
              <a:gd name="connsiteY1198" fmla="*/ 1274612 h 1934496"/>
              <a:gd name="connsiteX1199" fmla="*/ 7608849 w 9922465"/>
              <a:gd name="connsiteY1199" fmla="*/ 1219421 h 1934496"/>
              <a:gd name="connsiteX1200" fmla="*/ 7481897 w 9922465"/>
              <a:gd name="connsiteY1200" fmla="*/ 1219421 h 1934496"/>
              <a:gd name="connsiteX1201" fmla="*/ 7537089 w 9922465"/>
              <a:gd name="connsiteY1201" fmla="*/ 1274612 h 1934496"/>
              <a:gd name="connsiteX1202" fmla="*/ 7481897 w 9922465"/>
              <a:gd name="connsiteY1202" fmla="*/ 1329803 h 1934496"/>
              <a:gd name="connsiteX1203" fmla="*/ 7426705 w 9922465"/>
              <a:gd name="connsiteY1203" fmla="*/ 1274612 h 1934496"/>
              <a:gd name="connsiteX1204" fmla="*/ 7481897 w 9922465"/>
              <a:gd name="connsiteY1204" fmla="*/ 1219421 h 1934496"/>
              <a:gd name="connsiteX1205" fmla="*/ 7341579 w 9922465"/>
              <a:gd name="connsiteY1205" fmla="*/ 1219421 h 1934496"/>
              <a:gd name="connsiteX1206" fmla="*/ 7396771 w 9922465"/>
              <a:gd name="connsiteY1206" fmla="*/ 1274612 h 1934496"/>
              <a:gd name="connsiteX1207" fmla="*/ 7341579 w 9922465"/>
              <a:gd name="connsiteY1207" fmla="*/ 1329803 h 1934496"/>
              <a:gd name="connsiteX1208" fmla="*/ 7286387 w 9922465"/>
              <a:gd name="connsiteY1208" fmla="*/ 1274612 h 1934496"/>
              <a:gd name="connsiteX1209" fmla="*/ 7341579 w 9922465"/>
              <a:gd name="connsiteY1209" fmla="*/ 1219421 h 1934496"/>
              <a:gd name="connsiteX1210" fmla="*/ 7211286 w 9922465"/>
              <a:gd name="connsiteY1210" fmla="*/ 1219421 h 1934496"/>
              <a:gd name="connsiteX1211" fmla="*/ 7266478 w 9922465"/>
              <a:gd name="connsiteY1211" fmla="*/ 1274612 h 1934496"/>
              <a:gd name="connsiteX1212" fmla="*/ 7211286 w 9922465"/>
              <a:gd name="connsiteY1212" fmla="*/ 1329803 h 1934496"/>
              <a:gd name="connsiteX1213" fmla="*/ 7156094 w 9922465"/>
              <a:gd name="connsiteY1213" fmla="*/ 1274612 h 1934496"/>
              <a:gd name="connsiteX1214" fmla="*/ 7211286 w 9922465"/>
              <a:gd name="connsiteY1214" fmla="*/ 1219421 h 1934496"/>
              <a:gd name="connsiteX1215" fmla="*/ 7080993 w 9922465"/>
              <a:gd name="connsiteY1215" fmla="*/ 1219421 h 1934496"/>
              <a:gd name="connsiteX1216" fmla="*/ 7136185 w 9922465"/>
              <a:gd name="connsiteY1216" fmla="*/ 1274612 h 1934496"/>
              <a:gd name="connsiteX1217" fmla="*/ 7080993 w 9922465"/>
              <a:gd name="connsiteY1217" fmla="*/ 1329803 h 1934496"/>
              <a:gd name="connsiteX1218" fmla="*/ 7025801 w 9922465"/>
              <a:gd name="connsiteY1218" fmla="*/ 1274612 h 1934496"/>
              <a:gd name="connsiteX1219" fmla="*/ 7080993 w 9922465"/>
              <a:gd name="connsiteY1219" fmla="*/ 1219421 h 1934496"/>
              <a:gd name="connsiteX1220" fmla="*/ 6947357 w 9922465"/>
              <a:gd name="connsiteY1220" fmla="*/ 1219421 h 1934496"/>
              <a:gd name="connsiteX1221" fmla="*/ 7002549 w 9922465"/>
              <a:gd name="connsiteY1221" fmla="*/ 1274612 h 1934496"/>
              <a:gd name="connsiteX1222" fmla="*/ 6947357 w 9922465"/>
              <a:gd name="connsiteY1222" fmla="*/ 1329803 h 1934496"/>
              <a:gd name="connsiteX1223" fmla="*/ 6892165 w 9922465"/>
              <a:gd name="connsiteY1223" fmla="*/ 1274612 h 1934496"/>
              <a:gd name="connsiteX1224" fmla="*/ 6947357 w 9922465"/>
              <a:gd name="connsiteY1224" fmla="*/ 1219421 h 1934496"/>
              <a:gd name="connsiteX1225" fmla="*/ 6817064 w 9922465"/>
              <a:gd name="connsiteY1225" fmla="*/ 1219421 h 1934496"/>
              <a:gd name="connsiteX1226" fmla="*/ 6872256 w 9922465"/>
              <a:gd name="connsiteY1226" fmla="*/ 1274612 h 1934496"/>
              <a:gd name="connsiteX1227" fmla="*/ 6817064 w 9922465"/>
              <a:gd name="connsiteY1227" fmla="*/ 1329803 h 1934496"/>
              <a:gd name="connsiteX1228" fmla="*/ 6761872 w 9922465"/>
              <a:gd name="connsiteY1228" fmla="*/ 1274612 h 1934496"/>
              <a:gd name="connsiteX1229" fmla="*/ 6817064 w 9922465"/>
              <a:gd name="connsiteY1229" fmla="*/ 1219421 h 1934496"/>
              <a:gd name="connsiteX1230" fmla="*/ 6683431 w 9922465"/>
              <a:gd name="connsiteY1230" fmla="*/ 1219421 h 1934496"/>
              <a:gd name="connsiteX1231" fmla="*/ 6738623 w 9922465"/>
              <a:gd name="connsiteY1231" fmla="*/ 1274612 h 1934496"/>
              <a:gd name="connsiteX1232" fmla="*/ 6683431 w 9922465"/>
              <a:gd name="connsiteY1232" fmla="*/ 1329803 h 1934496"/>
              <a:gd name="connsiteX1233" fmla="*/ 6628239 w 9922465"/>
              <a:gd name="connsiteY1233" fmla="*/ 1274612 h 1934496"/>
              <a:gd name="connsiteX1234" fmla="*/ 6683431 w 9922465"/>
              <a:gd name="connsiteY1234" fmla="*/ 1219421 h 1934496"/>
              <a:gd name="connsiteX1235" fmla="*/ 6553137 w 9922465"/>
              <a:gd name="connsiteY1235" fmla="*/ 1219421 h 1934496"/>
              <a:gd name="connsiteX1236" fmla="*/ 6608329 w 9922465"/>
              <a:gd name="connsiteY1236" fmla="*/ 1274612 h 1934496"/>
              <a:gd name="connsiteX1237" fmla="*/ 6553137 w 9922465"/>
              <a:gd name="connsiteY1237" fmla="*/ 1329803 h 1934496"/>
              <a:gd name="connsiteX1238" fmla="*/ 6497945 w 9922465"/>
              <a:gd name="connsiteY1238" fmla="*/ 1274612 h 1934496"/>
              <a:gd name="connsiteX1239" fmla="*/ 6553137 w 9922465"/>
              <a:gd name="connsiteY1239" fmla="*/ 1219421 h 1934496"/>
              <a:gd name="connsiteX1240" fmla="*/ 6419502 w 9922465"/>
              <a:gd name="connsiteY1240" fmla="*/ 1219421 h 1934496"/>
              <a:gd name="connsiteX1241" fmla="*/ 6474694 w 9922465"/>
              <a:gd name="connsiteY1241" fmla="*/ 1274612 h 1934496"/>
              <a:gd name="connsiteX1242" fmla="*/ 6419502 w 9922465"/>
              <a:gd name="connsiteY1242" fmla="*/ 1329803 h 1934496"/>
              <a:gd name="connsiteX1243" fmla="*/ 6364310 w 9922465"/>
              <a:gd name="connsiteY1243" fmla="*/ 1274612 h 1934496"/>
              <a:gd name="connsiteX1244" fmla="*/ 6419502 w 9922465"/>
              <a:gd name="connsiteY1244" fmla="*/ 1219421 h 1934496"/>
              <a:gd name="connsiteX1245" fmla="*/ 6289207 w 9922465"/>
              <a:gd name="connsiteY1245" fmla="*/ 1219421 h 1934496"/>
              <a:gd name="connsiteX1246" fmla="*/ 6344399 w 9922465"/>
              <a:gd name="connsiteY1246" fmla="*/ 1274612 h 1934496"/>
              <a:gd name="connsiteX1247" fmla="*/ 6289207 w 9922465"/>
              <a:gd name="connsiteY1247" fmla="*/ 1329803 h 1934496"/>
              <a:gd name="connsiteX1248" fmla="*/ 6234015 w 9922465"/>
              <a:gd name="connsiteY1248" fmla="*/ 1274612 h 1934496"/>
              <a:gd name="connsiteX1249" fmla="*/ 6289207 w 9922465"/>
              <a:gd name="connsiteY1249" fmla="*/ 1219421 h 1934496"/>
              <a:gd name="connsiteX1250" fmla="*/ 6155573 w 9922465"/>
              <a:gd name="connsiteY1250" fmla="*/ 1219421 h 1934496"/>
              <a:gd name="connsiteX1251" fmla="*/ 6210765 w 9922465"/>
              <a:gd name="connsiteY1251" fmla="*/ 1274612 h 1934496"/>
              <a:gd name="connsiteX1252" fmla="*/ 6155573 w 9922465"/>
              <a:gd name="connsiteY1252" fmla="*/ 1329803 h 1934496"/>
              <a:gd name="connsiteX1253" fmla="*/ 6100381 w 9922465"/>
              <a:gd name="connsiteY1253" fmla="*/ 1274612 h 1934496"/>
              <a:gd name="connsiteX1254" fmla="*/ 6155573 w 9922465"/>
              <a:gd name="connsiteY1254" fmla="*/ 1219421 h 1934496"/>
              <a:gd name="connsiteX1255" fmla="*/ 6021939 w 9922465"/>
              <a:gd name="connsiteY1255" fmla="*/ 1219421 h 1934496"/>
              <a:gd name="connsiteX1256" fmla="*/ 6077131 w 9922465"/>
              <a:gd name="connsiteY1256" fmla="*/ 1274612 h 1934496"/>
              <a:gd name="connsiteX1257" fmla="*/ 6021939 w 9922465"/>
              <a:gd name="connsiteY1257" fmla="*/ 1329803 h 1934496"/>
              <a:gd name="connsiteX1258" fmla="*/ 5966747 w 9922465"/>
              <a:gd name="connsiteY1258" fmla="*/ 1274612 h 1934496"/>
              <a:gd name="connsiteX1259" fmla="*/ 6021939 w 9922465"/>
              <a:gd name="connsiteY1259" fmla="*/ 1219421 h 1934496"/>
              <a:gd name="connsiteX1260" fmla="*/ 5884964 w 9922465"/>
              <a:gd name="connsiteY1260" fmla="*/ 1219421 h 1934496"/>
              <a:gd name="connsiteX1261" fmla="*/ 5940156 w 9922465"/>
              <a:gd name="connsiteY1261" fmla="*/ 1274612 h 1934496"/>
              <a:gd name="connsiteX1262" fmla="*/ 5884964 w 9922465"/>
              <a:gd name="connsiteY1262" fmla="*/ 1329803 h 1934496"/>
              <a:gd name="connsiteX1263" fmla="*/ 5829772 w 9922465"/>
              <a:gd name="connsiteY1263" fmla="*/ 1274612 h 1934496"/>
              <a:gd name="connsiteX1264" fmla="*/ 5884964 w 9922465"/>
              <a:gd name="connsiteY1264" fmla="*/ 1219421 h 1934496"/>
              <a:gd name="connsiteX1265" fmla="*/ 5754668 w 9922465"/>
              <a:gd name="connsiteY1265" fmla="*/ 1219421 h 1934496"/>
              <a:gd name="connsiteX1266" fmla="*/ 5809860 w 9922465"/>
              <a:gd name="connsiteY1266" fmla="*/ 1274612 h 1934496"/>
              <a:gd name="connsiteX1267" fmla="*/ 5754668 w 9922465"/>
              <a:gd name="connsiteY1267" fmla="*/ 1329803 h 1934496"/>
              <a:gd name="connsiteX1268" fmla="*/ 5699476 w 9922465"/>
              <a:gd name="connsiteY1268" fmla="*/ 1274612 h 1934496"/>
              <a:gd name="connsiteX1269" fmla="*/ 5754668 w 9922465"/>
              <a:gd name="connsiteY1269" fmla="*/ 1219421 h 1934496"/>
              <a:gd name="connsiteX1270" fmla="*/ 5621034 w 9922465"/>
              <a:gd name="connsiteY1270" fmla="*/ 1219421 h 1934496"/>
              <a:gd name="connsiteX1271" fmla="*/ 5676226 w 9922465"/>
              <a:gd name="connsiteY1271" fmla="*/ 1274612 h 1934496"/>
              <a:gd name="connsiteX1272" fmla="*/ 5621034 w 9922465"/>
              <a:gd name="connsiteY1272" fmla="*/ 1329803 h 1934496"/>
              <a:gd name="connsiteX1273" fmla="*/ 5565842 w 9922465"/>
              <a:gd name="connsiteY1273" fmla="*/ 1274612 h 1934496"/>
              <a:gd name="connsiteX1274" fmla="*/ 5621034 w 9922465"/>
              <a:gd name="connsiteY1274" fmla="*/ 1219421 h 1934496"/>
              <a:gd name="connsiteX1275" fmla="*/ 5487399 w 9922465"/>
              <a:gd name="connsiteY1275" fmla="*/ 1219421 h 1934496"/>
              <a:gd name="connsiteX1276" fmla="*/ 5542591 w 9922465"/>
              <a:gd name="connsiteY1276" fmla="*/ 1274612 h 1934496"/>
              <a:gd name="connsiteX1277" fmla="*/ 5487399 w 9922465"/>
              <a:gd name="connsiteY1277" fmla="*/ 1329803 h 1934496"/>
              <a:gd name="connsiteX1278" fmla="*/ 5432207 w 9922465"/>
              <a:gd name="connsiteY1278" fmla="*/ 1274612 h 1934496"/>
              <a:gd name="connsiteX1279" fmla="*/ 5487399 w 9922465"/>
              <a:gd name="connsiteY1279" fmla="*/ 1219421 h 1934496"/>
              <a:gd name="connsiteX1280" fmla="*/ 5357106 w 9922465"/>
              <a:gd name="connsiteY1280" fmla="*/ 1219421 h 1934496"/>
              <a:gd name="connsiteX1281" fmla="*/ 5412298 w 9922465"/>
              <a:gd name="connsiteY1281" fmla="*/ 1274612 h 1934496"/>
              <a:gd name="connsiteX1282" fmla="*/ 5357106 w 9922465"/>
              <a:gd name="connsiteY1282" fmla="*/ 1329803 h 1934496"/>
              <a:gd name="connsiteX1283" fmla="*/ 5301914 w 9922465"/>
              <a:gd name="connsiteY1283" fmla="*/ 1274612 h 1934496"/>
              <a:gd name="connsiteX1284" fmla="*/ 5357106 w 9922465"/>
              <a:gd name="connsiteY1284" fmla="*/ 1219421 h 1934496"/>
              <a:gd name="connsiteX1285" fmla="*/ 5093178 w 9922465"/>
              <a:gd name="connsiteY1285" fmla="*/ 1219421 h 1934496"/>
              <a:gd name="connsiteX1286" fmla="*/ 5148370 w 9922465"/>
              <a:gd name="connsiteY1286" fmla="*/ 1274612 h 1934496"/>
              <a:gd name="connsiteX1287" fmla="*/ 5093178 w 9922465"/>
              <a:gd name="connsiteY1287" fmla="*/ 1329803 h 1934496"/>
              <a:gd name="connsiteX1288" fmla="*/ 5037986 w 9922465"/>
              <a:gd name="connsiteY1288" fmla="*/ 1274612 h 1934496"/>
              <a:gd name="connsiteX1289" fmla="*/ 5093178 w 9922465"/>
              <a:gd name="connsiteY1289" fmla="*/ 1219421 h 1934496"/>
              <a:gd name="connsiteX1290" fmla="*/ 4959542 w 9922465"/>
              <a:gd name="connsiteY1290" fmla="*/ 1219421 h 1934496"/>
              <a:gd name="connsiteX1291" fmla="*/ 5014734 w 9922465"/>
              <a:gd name="connsiteY1291" fmla="*/ 1274612 h 1934496"/>
              <a:gd name="connsiteX1292" fmla="*/ 4959542 w 9922465"/>
              <a:gd name="connsiteY1292" fmla="*/ 1329803 h 1934496"/>
              <a:gd name="connsiteX1293" fmla="*/ 4904350 w 9922465"/>
              <a:gd name="connsiteY1293" fmla="*/ 1274612 h 1934496"/>
              <a:gd name="connsiteX1294" fmla="*/ 4959542 w 9922465"/>
              <a:gd name="connsiteY1294" fmla="*/ 1219421 h 1934496"/>
              <a:gd name="connsiteX1295" fmla="*/ 4829250 w 9922465"/>
              <a:gd name="connsiteY1295" fmla="*/ 1219421 h 1934496"/>
              <a:gd name="connsiteX1296" fmla="*/ 4884442 w 9922465"/>
              <a:gd name="connsiteY1296" fmla="*/ 1274612 h 1934496"/>
              <a:gd name="connsiteX1297" fmla="*/ 4829250 w 9922465"/>
              <a:gd name="connsiteY1297" fmla="*/ 1329803 h 1934496"/>
              <a:gd name="connsiteX1298" fmla="*/ 4774058 w 9922465"/>
              <a:gd name="connsiteY1298" fmla="*/ 1274612 h 1934496"/>
              <a:gd name="connsiteX1299" fmla="*/ 4829250 w 9922465"/>
              <a:gd name="connsiteY1299" fmla="*/ 1219421 h 1934496"/>
              <a:gd name="connsiteX1300" fmla="*/ 319111 w 9922465"/>
              <a:gd name="connsiteY1300" fmla="*/ 1219421 h 1934496"/>
              <a:gd name="connsiteX1301" fmla="*/ 374305 w 9922465"/>
              <a:gd name="connsiteY1301" fmla="*/ 1274612 h 1934496"/>
              <a:gd name="connsiteX1302" fmla="*/ 319111 w 9922465"/>
              <a:gd name="connsiteY1302" fmla="*/ 1329803 h 1934496"/>
              <a:gd name="connsiteX1303" fmla="*/ 263920 w 9922465"/>
              <a:gd name="connsiteY1303" fmla="*/ 1274612 h 1934496"/>
              <a:gd name="connsiteX1304" fmla="*/ 319111 w 9922465"/>
              <a:gd name="connsiteY1304" fmla="*/ 1219421 h 1934496"/>
              <a:gd name="connsiteX1305" fmla="*/ 185480 w 9922465"/>
              <a:gd name="connsiteY1305" fmla="*/ 1219421 h 1934496"/>
              <a:gd name="connsiteX1306" fmla="*/ 240671 w 9922465"/>
              <a:gd name="connsiteY1306" fmla="*/ 1274612 h 1934496"/>
              <a:gd name="connsiteX1307" fmla="*/ 185480 w 9922465"/>
              <a:gd name="connsiteY1307" fmla="*/ 1329803 h 1934496"/>
              <a:gd name="connsiteX1308" fmla="*/ 130288 w 9922465"/>
              <a:gd name="connsiteY1308" fmla="*/ 1274612 h 1934496"/>
              <a:gd name="connsiteX1309" fmla="*/ 185480 w 9922465"/>
              <a:gd name="connsiteY1309" fmla="*/ 1219421 h 1934496"/>
              <a:gd name="connsiteX1310" fmla="*/ 449407 w 9922465"/>
              <a:gd name="connsiteY1310" fmla="*/ 1219419 h 1934496"/>
              <a:gd name="connsiteX1311" fmla="*/ 504600 w 9922465"/>
              <a:gd name="connsiteY1311" fmla="*/ 1274610 h 1934496"/>
              <a:gd name="connsiteX1312" fmla="*/ 449407 w 9922465"/>
              <a:gd name="connsiteY1312" fmla="*/ 1329801 h 1934496"/>
              <a:gd name="connsiteX1313" fmla="*/ 394214 w 9922465"/>
              <a:gd name="connsiteY1313" fmla="*/ 1274610 h 1934496"/>
              <a:gd name="connsiteX1314" fmla="*/ 449407 w 9922465"/>
              <a:gd name="connsiteY1314" fmla="*/ 1219419 h 1934496"/>
              <a:gd name="connsiteX1315" fmla="*/ 4565322 w 9922465"/>
              <a:gd name="connsiteY1315" fmla="*/ 1219417 h 1934496"/>
              <a:gd name="connsiteX1316" fmla="*/ 4620514 w 9922465"/>
              <a:gd name="connsiteY1316" fmla="*/ 1274608 h 1934496"/>
              <a:gd name="connsiteX1317" fmla="*/ 4565322 w 9922465"/>
              <a:gd name="connsiteY1317" fmla="*/ 1329799 h 1934496"/>
              <a:gd name="connsiteX1318" fmla="*/ 4510130 w 9922465"/>
              <a:gd name="connsiteY1318" fmla="*/ 1274608 h 1934496"/>
              <a:gd name="connsiteX1319" fmla="*/ 4565322 w 9922465"/>
              <a:gd name="connsiteY1319" fmla="*/ 1219417 h 1934496"/>
              <a:gd name="connsiteX1320" fmla="*/ 2834811 w 9922465"/>
              <a:gd name="connsiteY1320" fmla="*/ 1219417 h 1934496"/>
              <a:gd name="connsiteX1321" fmla="*/ 2890003 w 9922465"/>
              <a:gd name="connsiteY1321" fmla="*/ 1274608 h 1934496"/>
              <a:gd name="connsiteX1322" fmla="*/ 2834811 w 9922465"/>
              <a:gd name="connsiteY1322" fmla="*/ 1329799 h 1934496"/>
              <a:gd name="connsiteX1323" fmla="*/ 2779620 w 9922465"/>
              <a:gd name="connsiteY1323" fmla="*/ 1274608 h 1934496"/>
              <a:gd name="connsiteX1324" fmla="*/ 2834811 w 9922465"/>
              <a:gd name="connsiteY1324" fmla="*/ 1219417 h 1934496"/>
              <a:gd name="connsiteX1325" fmla="*/ 2707858 w 9922465"/>
              <a:gd name="connsiteY1325" fmla="*/ 1219417 h 1934496"/>
              <a:gd name="connsiteX1326" fmla="*/ 2763052 w 9922465"/>
              <a:gd name="connsiteY1326" fmla="*/ 1274608 h 1934496"/>
              <a:gd name="connsiteX1327" fmla="*/ 2707858 w 9922465"/>
              <a:gd name="connsiteY1327" fmla="*/ 1329799 h 1934496"/>
              <a:gd name="connsiteX1328" fmla="*/ 2652667 w 9922465"/>
              <a:gd name="connsiteY1328" fmla="*/ 1274608 h 1934496"/>
              <a:gd name="connsiteX1329" fmla="*/ 2707858 w 9922465"/>
              <a:gd name="connsiteY1329" fmla="*/ 1219417 h 1934496"/>
              <a:gd name="connsiteX1330" fmla="*/ 2570885 w 9922465"/>
              <a:gd name="connsiteY1330" fmla="*/ 1219417 h 1934496"/>
              <a:gd name="connsiteX1331" fmla="*/ 2626075 w 9922465"/>
              <a:gd name="connsiteY1331" fmla="*/ 1274608 h 1934496"/>
              <a:gd name="connsiteX1332" fmla="*/ 2570885 w 9922465"/>
              <a:gd name="connsiteY1332" fmla="*/ 1329799 h 1934496"/>
              <a:gd name="connsiteX1333" fmla="*/ 2515692 w 9922465"/>
              <a:gd name="connsiteY1333" fmla="*/ 1274608 h 1934496"/>
              <a:gd name="connsiteX1334" fmla="*/ 2570885 w 9922465"/>
              <a:gd name="connsiteY1334" fmla="*/ 1219417 h 1934496"/>
              <a:gd name="connsiteX1335" fmla="*/ 2039686 w 9922465"/>
              <a:gd name="connsiteY1335" fmla="*/ 1219417 h 1934496"/>
              <a:gd name="connsiteX1336" fmla="*/ 2094880 w 9922465"/>
              <a:gd name="connsiteY1336" fmla="*/ 1274608 h 1934496"/>
              <a:gd name="connsiteX1337" fmla="*/ 2039686 w 9922465"/>
              <a:gd name="connsiteY1337" fmla="*/ 1329799 h 1934496"/>
              <a:gd name="connsiteX1338" fmla="*/ 1984493 w 9922465"/>
              <a:gd name="connsiteY1338" fmla="*/ 1274608 h 1934496"/>
              <a:gd name="connsiteX1339" fmla="*/ 2039686 w 9922465"/>
              <a:gd name="connsiteY1339" fmla="*/ 1219417 h 1934496"/>
              <a:gd name="connsiteX1340" fmla="*/ 1909390 w 9922465"/>
              <a:gd name="connsiteY1340" fmla="*/ 1219417 h 1934496"/>
              <a:gd name="connsiteX1341" fmla="*/ 1964583 w 9922465"/>
              <a:gd name="connsiteY1341" fmla="*/ 1274608 h 1934496"/>
              <a:gd name="connsiteX1342" fmla="*/ 1909390 w 9922465"/>
              <a:gd name="connsiteY1342" fmla="*/ 1329799 h 1934496"/>
              <a:gd name="connsiteX1343" fmla="*/ 1854197 w 9922465"/>
              <a:gd name="connsiteY1343" fmla="*/ 1274608 h 1934496"/>
              <a:gd name="connsiteX1344" fmla="*/ 1909390 w 9922465"/>
              <a:gd name="connsiteY1344" fmla="*/ 1219417 h 1934496"/>
              <a:gd name="connsiteX1345" fmla="*/ 1779095 w 9922465"/>
              <a:gd name="connsiteY1345" fmla="*/ 1219417 h 1934496"/>
              <a:gd name="connsiteX1346" fmla="*/ 1834287 w 9922465"/>
              <a:gd name="connsiteY1346" fmla="*/ 1274608 h 1934496"/>
              <a:gd name="connsiteX1347" fmla="*/ 1779095 w 9922465"/>
              <a:gd name="connsiteY1347" fmla="*/ 1329799 h 1934496"/>
              <a:gd name="connsiteX1348" fmla="*/ 1723902 w 9922465"/>
              <a:gd name="connsiteY1348" fmla="*/ 1274608 h 1934496"/>
              <a:gd name="connsiteX1349" fmla="*/ 1779095 w 9922465"/>
              <a:gd name="connsiteY1349" fmla="*/ 1219417 h 1934496"/>
              <a:gd name="connsiteX1350" fmla="*/ 1645457 w 9922465"/>
              <a:gd name="connsiteY1350" fmla="*/ 1219417 h 1934496"/>
              <a:gd name="connsiteX1351" fmla="*/ 1700655 w 9922465"/>
              <a:gd name="connsiteY1351" fmla="*/ 1274608 h 1934496"/>
              <a:gd name="connsiteX1352" fmla="*/ 1645457 w 9922465"/>
              <a:gd name="connsiteY1352" fmla="*/ 1329799 h 1934496"/>
              <a:gd name="connsiteX1353" fmla="*/ 1590265 w 9922465"/>
              <a:gd name="connsiteY1353" fmla="*/ 1274608 h 1934496"/>
              <a:gd name="connsiteX1354" fmla="*/ 1645457 w 9922465"/>
              <a:gd name="connsiteY1354" fmla="*/ 1219417 h 1934496"/>
              <a:gd name="connsiteX1355" fmla="*/ 1515168 w 9922465"/>
              <a:gd name="connsiteY1355" fmla="*/ 1219417 h 1934496"/>
              <a:gd name="connsiteX1356" fmla="*/ 1570354 w 9922465"/>
              <a:gd name="connsiteY1356" fmla="*/ 1274608 h 1934496"/>
              <a:gd name="connsiteX1357" fmla="*/ 1515168 w 9922465"/>
              <a:gd name="connsiteY1357" fmla="*/ 1329799 h 1934496"/>
              <a:gd name="connsiteX1358" fmla="*/ 1459973 w 9922465"/>
              <a:gd name="connsiteY1358" fmla="*/ 1274608 h 1934496"/>
              <a:gd name="connsiteX1359" fmla="*/ 1515168 w 9922465"/>
              <a:gd name="connsiteY1359" fmla="*/ 1219417 h 1934496"/>
              <a:gd name="connsiteX1360" fmla="*/ 1381528 w 9922465"/>
              <a:gd name="connsiteY1360" fmla="*/ 1219417 h 1934496"/>
              <a:gd name="connsiteX1361" fmla="*/ 1436723 w 9922465"/>
              <a:gd name="connsiteY1361" fmla="*/ 1274608 h 1934496"/>
              <a:gd name="connsiteX1362" fmla="*/ 1381528 w 9922465"/>
              <a:gd name="connsiteY1362" fmla="*/ 1329799 h 1934496"/>
              <a:gd name="connsiteX1363" fmla="*/ 1326339 w 9922465"/>
              <a:gd name="connsiteY1363" fmla="*/ 1274608 h 1934496"/>
              <a:gd name="connsiteX1364" fmla="*/ 1381528 w 9922465"/>
              <a:gd name="connsiteY1364" fmla="*/ 1219417 h 1934496"/>
              <a:gd name="connsiteX1365" fmla="*/ 1251239 w 9922465"/>
              <a:gd name="connsiteY1365" fmla="*/ 1219417 h 1934496"/>
              <a:gd name="connsiteX1366" fmla="*/ 1306431 w 9922465"/>
              <a:gd name="connsiteY1366" fmla="*/ 1274608 h 1934496"/>
              <a:gd name="connsiteX1367" fmla="*/ 1251239 w 9922465"/>
              <a:gd name="connsiteY1367" fmla="*/ 1329799 h 1934496"/>
              <a:gd name="connsiteX1368" fmla="*/ 1196046 w 9922465"/>
              <a:gd name="connsiteY1368" fmla="*/ 1274608 h 1934496"/>
              <a:gd name="connsiteX1369" fmla="*/ 1251239 w 9922465"/>
              <a:gd name="connsiteY1369" fmla="*/ 1219417 h 1934496"/>
              <a:gd name="connsiteX1370" fmla="*/ 1117601 w 9922465"/>
              <a:gd name="connsiteY1370" fmla="*/ 1219417 h 1934496"/>
              <a:gd name="connsiteX1371" fmla="*/ 1172794 w 9922465"/>
              <a:gd name="connsiteY1371" fmla="*/ 1274608 h 1934496"/>
              <a:gd name="connsiteX1372" fmla="*/ 1117601 w 9922465"/>
              <a:gd name="connsiteY1372" fmla="*/ 1329799 h 1934496"/>
              <a:gd name="connsiteX1373" fmla="*/ 1062408 w 9922465"/>
              <a:gd name="connsiteY1373" fmla="*/ 1274608 h 1934496"/>
              <a:gd name="connsiteX1374" fmla="*/ 1117601 w 9922465"/>
              <a:gd name="connsiteY1374" fmla="*/ 1219417 h 1934496"/>
              <a:gd name="connsiteX1375" fmla="*/ 980622 w 9922465"/>
              <a:gd name="connsiteY1375" fmla="*/ 1219417 h 1934496"/>
              <a:gd name="connsiteX1376" fmla="*/ 1035816 w 9922465"/>
              <a:gd name="connsiteY1376" fmla="*/ 1274608 h 1934496"/>
              <a:gd name="connsiteX1377" fmla="*/ 980622 w 9922465"/>
              <a:gd name="connsiteY1377" fmla="*/ 1329799 h 1934496"/>
              <a:gd name="connsiteX1378" fmla="*/ 925429 w 9922465"/>
              <a:gd name="connsiteY1378" fmla="*/ 1274608 h 1934496"/>
              <a:gd name="connsiteX1379" fmla="*/ 980622 w 9922465"/>
              <a:gd name="connsiteY1379" fmla="*/ 1219417 h 1934496"/>
              <a:gd name="connsiteX1380" fmla="*/ 9469710 w 9922465"/>
              <a:gd name="connsiteY1380" fmla="*/ 1099147 h 1934496"/>
              <a:gd name="connsiteX1381" fmla="*/ 9524902 w 9922465"/>
              <a:gd name="connsiteY1381" fmla="*/ 1154338 h 1934496"/>
              <a:gd name="connsiteX1382" fmla="*/ 9469710 w 9922465"/>
              <a:gd name="connsiteY1382" fmla="*/ 1209529 h 1934496"/>
              <a:gd name="connsiteX1383" fmla="*/ 9414518 w 9922465"/>
              <a:gd name="connsiteY1383" fmla="*/ 1154338 h 1934496"/>
              <a:gd name="connsiteX1384" fmla="*/ 9469710 w 9922465"/>
              <a:gd name="connsiteY1384" fmla="*/ 1099147 h 1934496"/>
              <a:gd name="connsiteX1385" fmla="*/ 9336075 w 9922465"/>
              <a:gd name="connsiteY1385" fmla="*/ 1099147 h 1934496"/>
              <a:gd name="connsiteX1386" fmla="*/ 9391267 w 9922465"/>
              <a:gd name="connsiteY1386" fmla="*/ 1154338 h 1934496"/>
              <a:gd name="connsiteX1387" fmla="*/ 9336075 w 9922465"/>
              <a:gd name="connsiteY1387" fmla="*/ 1209529 h 1934496"/>
              <a:gd name="connsiteX1388" fmla="*/ 9280883 w 9922465"/>
              <a:gd name="connsiteY1388" fmla="*/ 1154338 h 1934496"/>
              <a:gd name="connsiteX1389" fmla="*/ 9336075 w 9922465"/>
              <a:gd name="connsiteY1389" fmla="*/ 1099147 h 1934496"/>
              <a:gd name="connsiteX1390" fmla="*/ 9199100 w 9922465"/>
              <a:gd name="connsiteY1390" fmla="*/ 1099147 h 1934496"/>
              <a:gd name="connsiteX1391" fmla="*/ 9254292 w 9922465"/>
              <a:gd name="connsiteY1391" fmla="*/ 1154338 h 1934496"/>
              <a:gd name="connsiteX1392" fmla="*/ 9199100 w 9922465"/>
              <a:gd name="connsiteY1392" fmla="*/ 1209529 h 1934496"/>
              <a:gd name="connsiteX1393" fmla="*/ 9143908 w 9922465"/>
              <a:gd name="connsiteY1393" fmla="*/ 1154338 h 1934496"/>
              <a:gd name="connsiteX1394" fmla="*/ 9199100 w 9922465"/>
              <a:gd name="connsiteY1394" fmla="*/ 1099147 h 1934496"/>
              <a:gd name="connsiteX1395" fmla="*/ 9068805 w 9922465"/>
              <a:gd name="connsiteY1395" fmla="*/ 1099147 h 1934496"/>
              <a:gd name="connsiteX1396" fmla="*/ 9123997 w 9922465"/>
              <a:gd name="connsiteY1396" fmla="*/ 1154338 h 1934496"/>
              <a:gd name="connsiteX1397" fmla="*/ 9068805 w 9922465"/>
              <a:gd name="connsiteY1397" fmla="*/ 1209529 h 1934496"/>
              <a:gd name="connsiteX1398" fmla="*/ 9013613 w 9922465"/>
              <a:gd name="connsiteY1398" fmla="*/ 1154338 h 1934496"/>
              <a:gd name="connsiteX1399" fmla="*/ 9068805 w 9922465"/>
              <a:gd name="connsiteY1399" fmla="*/ 1099147 h 1934496"/>
              <a:gd name="connsiteX1400" fmla="*/ 8935170 w 9922465"/>
              <a:gd name="connsiteY1400" fmla="*/ 1099147 h 1934496"/>
              <a:gd name="connsiteX1401" fmla="*/ 8990362 w 9922465"/>
              <a:gd name="connsiteY1401" fmla="*/ 1154338 h 1934496"/>
              <a:gd name="connsiteX1402" fmla="*/ 8935170 w 9922465"/>
              <a:gd name="connsiteY1402" fmla="*/ 1209529 h 1934496"/>
              <a:gd name="connsiteX1403" fmla="*/ 8879978 w 9922465"/>
              <a:gd name="connsiteY1403" fmla="*/ 1154338 h 1934496"/>
              <a:gd name="connsiteX1404" fmla="*/ 8935170 w 9922465"/>
              <a:gd name="connsiteY1404" fmla="*/ 1099147 h 1934496"/>
              <a:gd name="connsiteX1405" fmla="*/ 8801536 w 9922465"/>
              <a:gd name="connsiteY1405" fmla="*/ 1099147 h 1934496"/>
              <a:gd name="connsiteX1406" fmla="*/ 8856728 w 9922465"/>
              <a:gd name="connsiteY1406" fmla="*/ 1154338 h 1934496"/>
              <a:gd name="connsiteX1407" fmla="*/ 8801536 w 9922465"/>
              <a:gd name="connsiteY1407" fmla="*/ 1209529 h 1934496"/>
              <a:gd name="connsiteX1408" fmla="*/ 8746344 w 9922465"/>
              <a:gd name="connsiteY1408" fmla="*/ 1154338 h 1934496"/>
              <a:gd name="connsiteX1409" fmla="*/ 8801536 w 9922465"/>
              <a:gd name="connsiteY1409" fmla="*/ 1099147 h 1934496"/>
              <a:gd name="connsiteX1410" fmla="*/ 8671243 w 9922465"/>
              <a:gd name="connsiteY1410" fmla="*/ 1099147 h 1934496"/>
              <a:gd name="connsiteX1411" fmla="*/ 8726435 w 9922465"/>
              <a:gd name="connsiteY1411" fmla="*/ 1154338 h 1934496"/>
              <a:gd name="connsiteX1412" fmla="*/ 8671243 w 9922465"/>
              <a:gd name="connsiteY1412" fmla="*/ 1209529 h 1934496"/>
              <a:gd name="connsiteX1413" fmla="*/ 8616051 w 9922465"/>
              <a:gd name="connsiteY1413" fmla="*/ 1154338 h 1934496"/>
              <a:gd name="connsiteX1414" fmla="*/ 8671243 w 9922465"/>
              <a:gd name="connsiteY1414" fmla="*/ 1099147 h 1934496"/>
              <a:gd name="connsiteX1415" fmla="*/ 8537609 w 9922465"/>
              <a:gd name="connsiteY1415" fmla="*/ 1099147 h 1934496"/>
              <a:gd name="connsiteX1416" fmla="*/ 8592801 w 9922465"/>
              <a:gd name="connsiteY1416" fmla="*/ 1154338 h 1934496"/>
              <a:gd name="connsiteX1417" fmla="*/ 8537609 w 9922465"/>
              <a:gd name="connsiteY1417" fmla="*/ 1209529 h 1934496"/>
              <a:gd name="connsiteX1418" fmla="*/ 8482417 w 9922465"/>
              <a:gd name="connsiteY1418" fmla="*/ 1154338 h 1934496"/>
              <a:gd name="connsiteX1419" fmla="*/ 8537609 w 9922465"/>
              <a:gd name="connsiteY1419" fmla="*/ 1099147 h 1934496"/>
              <a:gd name="connsiteX1420" fmla="*/ 8407315 w 9922465"/>
              <a:gd name="connsiteY1420" fmla="*/ 1099147 h 1934496"/>
              <a:gd name="connsiteX1421" fmla="*/ 8462507 w 9922465"/>
              <a:gd name="connsiteY1421" fmla="*/ 1154338 h 1934496"/>
              <a:gd name="connsiteX1422" fmla="*/ 8407315 w 9922465"/>
              <a:gd name="connsiteY1422" fmla="*/ 1209529 h 1934496"/>
              <a:gd name="connsiteX1423" fmla="*/ 8352123 w 9922465"/>
              <a:gd name="connsiteY1423" fmla="*/ 1154338 h 1934496"/>
              <a:gd name="connsiteX1424" fmla="*/ 8407315 w 9922465"/>
              <a:gd name="connsiteY1424" fmla="*/ 1099147 h 1934496"/>
              <a:gd name="connsiteX1425" fmla="*/ 8273681 w 9922465"/>
              <a:gd name="connsiteY1425" fmla="*/ 1099147 h 1934496"/>
              <a:gd name="connsiteX1426" fmla="*/ 8328873 w 9922465"/>
              <a:gd name="connsiteY1426" fmla="*/ 1154338 h 1934496"/>
              <a:gd name="connsiteX1427" fmla="*/ 8273681 w 9922465"/>
              <a:gd name="connsiteY1427" fmla="*/ 1209529 h 1934496"/>
              <a:gd name="connsiteX1428" fmla="*/ 8218489 w 9922465"/>
              <a:gd name="connsiteY1428" fmla="*/ 1154338 h 1934496"/>
              <a:gd name="connsiteX1429" fmla="*/ 8273681 w 9922465"/>
              <a:gd name="connsiteY1429" fmla="*/ 1099147 h 1934496"/>
              <a:gd name="connsiteX1430" fmla="*/ 8143386 w 9922465"/>
              <a:gd name="connsiteY1430" fmla="*/ 1099147 h 1934496"/>
              <a:gd name="connsiteX1431" fmla="*/ 8198578 w 9922465"/>
              <a:gd name="connsiteY1431" fmla="*/ 1154338 h 1934496"/>
              <a:gd name="connsiteX1432" fmla="*/ 8143386 w 9922465"/>
              <a:gd name="connsiteY1432" fmla="*/ 1209529 h 1934496"/>
              <a:gd name="connsiteX1433" fmla="*/ 8088194 w 9922465"/>
              <a:gd name="connsiteY1433" fmla="*/ 1154338 h 1934496"/>
              <a:gd name="connsiteX1434" fmla="*/ 8143386 w 9922465"/>
              <a:gd name="connsiteY1434" fmla="*/ 1099147 h 1934496"/>
              <a:gd name="connsiteX1435" fmla="*/ 8009752 w 9922465"/>
              <a:gd name="connsiteY1435" fmla="*/ 1099147 h 1934496"/>
              <a:gd name="connsiteX1436" fmla="*/ 8064944 w 9922465"/>
              <a:gd name="connsiteY1436" fmla="*/ 1154338 h 1934496"/>
              <a:gd name="connsiteX1437" fmla="*/ 8009752 w 9922465"/>
              <a:gd name="connsiteY1437" fmla="*/ 1209529 h 1934496"/>
              <a:gd name="connsiteX1438" fmla="*/ 7954560 w 9922465"/>
              <a:gd name="connsiteY1438" fmla="*/ 1154338 h 1934496"/>
              <a:gd name="connsiteX1439" fmla="*/ 8009752 w 9922465"/>
              <a:gd name="connsiteY1439" fmla="*/ 1099147 h 1934496"/>
              <a:gd name="connsiteX1440" fmla="*/ 7876117 w 9922465"/>
              <a:gd name="connsiteY1440" fmla="*/ 1099147 h 1934496"/>
              <a:gd name="connsiteX1441" fmla="*/ 7931309 w 9922465"/>
              <a:gd name="connsiteY1441" fmla="*/ 1154338 h 1934496"/>
              <a:gd name="connsiteX1442" fmla="*/ 7876117 w 9922465"/>
              <a:gd name="connsiteY1442" fmla="*/ 1209529 h 1934496"/>
              <a:gd name="connsiteX1443" fmla="*/ 7820925 w 9922465"/>
              <a:gd name="connsiteY1443" fmla="*/ 1154338 h 1934496"/>
              <a:gd name="connsiteX1444" fmla="*/ 7876117 w 9922465"/>
              <a:gd name="connsiteY1444" fmla="*/ 1099147 h 1934496"/>
              <a:gd name="connsiteX1445" fmla="*/ 7745822 w 9922465"/>
              <a:gd name="connsiteY1445" fmla="*/ 1099147 h 1934496"/>
              <a:gd name="connsiteX1446" fmla="*/ 7801014 w 9922465"/>
              <a:gd name="connsiteY1446" fmla="*/ 1154338 h 1934496"/>
              <a:gd name="connsiteX1447" fmla="*/ 7745822 w 9922465"/>
              <a:gd name="connsiteY1447" fmla="*/ 1209529 h 1934496"/>
              <a:gd name="connsiteX1448" fmla="*/ 7690630 w 9922465"/>
              <a:gd name="connsiteY1448" fmla="*/ 1154338 h 1934496"/>
              <a:gd name="connsiteX1449" fmla="*/ 7745822 w 9922465"/>
              <a:gd name="connsiteY1449" fmla="*/ 1099147 h 1934496"/>
              <a:gd name="connsiteX1450" fmla="*/ 7608847 w 9922465"/>
              <a:gd name="connsiteY1450" fmla="*/ 1099147 h 1934496"/>
              <a:gd name="connsiteX1451" fmla="*/ 7664039 w 9922465"/>
              <a:gd name="connsiteY1451" fmla="*/ 1154338 h 1934496"/>
              <a:gd name="connsiteX1452" fmla="*/ 7608847 w 9922465"/>
              <a:gd name="connsiteY1452" fmla="*/ 1209529 h 1934496"/>
              <a:gd name="connsiteX1453" fmla="*/ 7553655 w 9922465"/>
              <a:gd name="connsiteY1453" fmla="*/ 1154338 h 1934496"/>
              <a:gd name="connsiteX1454" fmla="*/ 7608847 w 9922465"/>
              <a:gd name="connsiteY1454" fmla="*/ 1099147 h 1934496"/>
              <a:gd name="connsiteX1455" fmla="*/ 7481895 w 9922465"/>
              <a:gd name="connsiteY1455" fmla="*/ 1099147 h 1934496"/>
              <a:gd name="connsiteX1456" fmla="*/ 7537087 w 9922465"/>
              <a:gd name="connsiteY1456" fmla="*/ 1154338 h 1934496"/>
              <a:gd name="connsiteX1457" fmla="*/ 7481895 w 9922465"/>
              <a:gd name="connsiteY1457" fmla="*/ 1209529 h 1934496"/>
              <a:gd name="connsiteX1458" fmla="*/ 7426703 w 9922465"/>
              <a:gd name="connsiteY1458" fmla="*/ 1154338 h 1934496"/>
              <a:gd name="connsiteX1459" fmla="*/ 7481895 w 9922465"/>
              <a:gd name="connsiteY1459" fmla="*/ 1099147 h 1934496"/>
              <a:gd name="connsiteX1460" fmla="*/ 7341578 w 9922465"/>
              <a:gd name="connsiteY1460" fmla="*/ 1099147 h 1934496"/>
              <a:gd name="connsiteX1461" fmla="*/ 7396770 w 9922465"/>
              <a:gd name="connsiteY1461" fmla="*/ 1154338 h 1934496"/>
              <a:gd name="connsiteX1462" fmla="*/ 7341578 w 9922465"/>
              <a:gd name="connsiteY1462" fmla="*/ 1209529 h 1934496"/>
              <a:gd name="connsiteX1463" fmla="*/ 7286386 w 9922465"/>
              <a:gd name="connsiteY1463" fmla="*/ 1154338 h 1934496"/>
              <a:gd name="connsiteX1464" fmla="*/ 7341578 w 9922465"/>
              <a:gd name="connsiteY1464" fmla="*/ 1099147 h 1934496"/>
              <a:gd name="connsiteX1465" fmla="*/ 7211285 w 9922465"/>
              <a:gd name="connsiteY1465" fmla="*/ 1099147 h 1934496"/>
              <a:gd name="connsiteX1466" fmla="*/ 7266477 w 9922465"/>
              <a:gd name="connsiteY1466" fmla="*/ 1154338 h 1934496"/>
              <a:gd name="connsiteX1467" fmla="*/ 7211285 w 9922465"/>
              <a:gd name="connsiteY1467" fmla="*/ 1209529 h 1934496"/>
              <a:gd name="connsiteX1468" fmla="*/ 7156093 w 9922465"/>
              <a:gd name="connsiteY1468" fmla="*/ 1154338 h 1934496"/>
              <a:gd name="connsiteX1469" fmla="*/ 7211285 w 9922465"/>
              <a:gd name="connsiteY1469" fmla="*/ 1099147 h 1934496"/>
              <a:gd name="connsiteX1470" fmla="*/ 7080991 w 9922465"/>
              <a:gd name="connsiteY1470" fmla="*/ 1099147 h 1934496"/>
              <a:gd name="connsiteX1471" fmla="*/ 7136183 w 9922465"/>
              <a:gd name="connsiteY1471" fmla="*/ 1154338 h 1934496"/>
              <a:gd name="connsiteX1472" fmla="*/ 7080991 w 9922465"/>
              <a:gd name="connsiteY1472" fmla="*/ 1209529 h 1934496"/>
              <a:gd name="connsiteX1473" fmla="*/ 7025799 w 9922465"/>
              <a:gd name="connsiteY1473" fmla="*/ 1154338 h 1934496"/>
              <a:gd name="connsiteX1474" fmla="*/ 7080991 w 9922465"/>
              <a:gd name="connsiteY1474" fmla="*/ 1099147 h 1934496"/>
              <a:gd name="connsiteX1475" fmla="*/ 6947356 w 9922465"/>
              <a:gd name="connsiteY1475" fmla="*/ 1099147 h 1934496"/>
              <a:gd name="connsiteX1476" fmla="*/ 7002548 w 9922465"/>
              <a:gd name="connsiteY1476" fmla="*/ 1154338 h 1934496"/>
              <a:gd name="connsiteX1477" fmla="*/ 6947356 w 9922465"/>
              <a:gd name="connsiteY1477" fmla="*/ 1209529 h 1934496"/>
              <a:gd name="connsiteX1478" fmla="*/ 6892164 w 9922465"/>
              <a:gd name="connsiteY1478" fmla="*/ 1154338 h 1934496"/>
              <a:gd name="connsiteX1479" fmla="*/ 6947356 w 9922465"/>
              <a:gd name="connsiteY1479" fmla="*/ 1099147 h 1934496"/>
              <a:gd name="connsiteX1480" fmla="*/ 6817063 w 9922465"/>
              <a:gd name="connsiteY1480" fmla="*/ 1099147 h 1934496"/>
              <a:gd name="connsiteX1481" fmla="*/ 6872255 w 9922465"/>
              <a:gd name="connsiteY1481" fmla="*/ 1154338 h 1934496"/>
              <a:gd name="connsiteX1482" fmla="*/ 6817063 w 9922465"/>
              <a:gd name="connsiteY1482" fmla="*/ 1209529 h 1934496"/>
              <a:gd name="connsiteX1483" fmla="*/ 6761871 w 9922465"/>
              <a:gd name="connsiteY1483" fmla="*/ 1154338 h 1934496"/>
              <a:gd name="connsiteX1484" fmla="*/ 6817063 w 9922465"/>
              <a:gd name="connsiteY1484" fmla="*/ 1099147 h 1934496"/>
              <a:gd name="connsiteX1485" fmla="*/ 6683430 w 9922465"/>
              <a:gd name="connsiteY1485" fmla="*/ 1099147 h 1934496"/>
              <a:gd name="connsiteX1486" fmla="*/ 6738622 w 9922465"/>
              <a:gd name="connsiteY1486" fmla="*/ 1154338 h 1934496"/>
              <a:gd name="connsiteX1487" fmla="*/ 6683430 w 9922465"/>
              <a:gd name="connsiteY1487" fmla="*/ 1209529 h 1934496"/>
              <a:gd name="connsiteX1488" fmla="*/ 6628238 w 9922465"/>
              <a:gd name="connsiteY1488" fmla="*/ 1154338 h 1934496"/>
              <a:gd name="connsiteX1489" fmla="*/ 6683430 w 9922465"/>
              <a:gd name="connsiteY1489" fmla="*/ 1099147 h 1934496"/>
              <a:gd name="connsiteX1490" fmla="*/ 6553135 w 9922465"/>
              <a:gd name="connsiteY1490" fmla="*/ 1099147 h 1934496"/>
              <a:gd name="connsiteX1491" fmla="*/ 6608327 w 9922465"/>
              <a:gd name="connsiteY1491" fmla="*/ 1154338 h 1934496"/>
              <a:gd name="connsiteX1492" fmla="*/ 6553135 w 9922465"/>
              <a:gd name="connsiteY1492" fmla="*/ 1209529 h 1934496"/>
              <a:gd name="connsiteX1493" fmla="*/ 6497943 w 9922465"/>
              <a:gd name="connsiteY1493" fmla="*/ 1154338 h 1934496"/>
              <a:gd name="connsiteX1494" fmla="*/ 6553135 w 9922465"/>
              <a:gd name="connsiteY1494" fmla="*/ 1099147 h 1934496"/>
              <a:gd name="connsiteX1495" fmla="*/ 6419501 w 9922465"/>
              <a:gd name="connsiteY1495" fmla="*/ 1099147 h 1934496"/>
              <a:gd name="connsiteX1496" fmla="*/ 6474693 w 9922465"/>
              <a:gd name="connsiteY1496" fmla="*/ 1154338 h 1934496"/>
              <a:gd name="connsiteX1497" fmla="*/ 6419501 w 9922465"/>
              <a:gd name="connsiteY1497" fmla="*/ 1209529 h 1934496"/>
              <a:gd name="connsiteX1498" fmla="*/ 6364309 w 9922465"/>
              <a:gd name="connsiteY1498" fmla="*/ 1154338 h 1934496"/>
              <a:gd name="connsiteX1499" fmla="*/ 6419501 w 9922465"/>
              <a:gd name="connsiteY1499" fmla="*/ 1099147 h 1934496"/>
              <a:gd name="connsiteX1500" fmla="*/ 6289206 w 9922465"/>
              <a:gd name="connsiteY1500" fmla="*/ 1099147 h 1934496"/>
              <a:gd name="connsiteX1501" fmla="*/ 6344398 w 9922465"/>
              <a:gd name="connsiteY1501" fmla="*/ 1154338 h 1934496"/>
              <a:gd name="connsiteX1502" fmla="*/ 6289206 w 9922465"/>
              <a:gd name="connsiteY1502" fmla="*/ 1209529 h 1934496"/>
              <a:gd name="connsiteX1503" fmla="*/ 6234014 w 9922465"/>
              <a:gd name="connsiteY1503" fmla="*/ 1154338 h 1934496"/>
              <a:gd name="connsiteX1504" fmla="*/ 6289206 w 9922465"/>
              <a:gd name="connsiteY1504" fmla="*/ 1099147 h 1934496"/>
              <a:gd name="connsiteX1505" fmla="*/ 6155571 w 9922465"/>
              <a:gd name="connsiteY1505" fmla="*/ 1099147 h 1934496"/>
              <a:gd name="connsiteX1506" fmla="*/ 6210763 w 9922465"/>
              <a:gd name="connsiteY1506" fmla="*/ 1154338 h 1934496"/>
              <a:gd name="connsiteX1507" fmla="*/ 6155571 w 9922465"/>
              <a:gd name="connsiteY1507" fmla="*/ 1209529 h 1934496"/>
              <a:gd name="connsiteX1508" fmla="*/ 6100379 w 9922465"/>
              <a:gd name="connsiteY1508" fmla="*/ 1154338 h 1934496"/>
              <a:gd name="connsiteX1509" fmla="*/ 6155571 w 9922465"/>
              <a:gd name="connsiteY1509" fmla="*/ 1099147 h 1934496"/>
              <a:gd name="connsiteX1510" fmla="*/ 6021938 w 9922465"/>
              <a:gd name="connsiteY1510" fmla="*/ 1099147 h 1934496"/>
              <a:gd name="connsiteX1511" fmla="*/ 6077130 w 9922465"/>
              <a:gd name="connsiteY1511" fmla="*/ 1154338 h 1934496"/>
              <a:gd name="connsiteX1512" fmla="*/ 6021938 w 9922465"/>
              <a:gd name="connsiteY1512" fmla="*/ 1209529 h 1934496"/>
              <a:gd name="connsiteX1513" fmla="*/ 5966746 w 9922465"/>
              <a:gd name="connsiteY1513" fmla="*/ 1154338 h 1934496"/>
              <a:gd name="connsiteX1514" fmla="*/ 6021938 w 9922465"/>
              <a:gd name="connsiteY1514" fmla="*/ 1099147 h 1934496"/>
              <a:gd name="connsiteX1515" fmla="*/ 5884963 w 9922465"/>
              <a:gd name="connsiteY1515" fmla="*/ 1099147 h 1934496"/>
              <a:gd name="connsiteX1516" fmla="*/ 5940155 w 9922465"/>
              <a:gd name="connsiteY1516" fmla="*/ 1154338 h 1934496"/>
              <a:gd name="connsiteX1517" fmla="*/ 5884963 w 9922465"/>
              <a:gd name="connsiteY1517" fmla="*/ 1209529 h 1934496"/>
              <a:gd name="connsiteX1518" fmla="*/ 5829771 w 9922465"/>
              <a:gd name="connsiteY1518" fmla="*/ 1154338 h 1934496"/>
              <a:gd name="connsiteX1519" fmla="*/ 5884963 w 9922465"/>
              <a:gd name="connsiteY1519" fmla="*/ 1099147 h 1934496"/>
              <a:gd name="connsiteX1520" fmla="*/ 5754668 w 9922465"/>
              <a:gd name="connsiteY1520" fmla="*/ 1099147 h 1934496"/>
              <a:gd name="connsiteX1521" fmla="*/ 5809860 w 9922465"/>
              <a:gd name="connsiteY1521" fmla="*/ 1154338 h 1934496"/>
              <a:gd name="connsiteX1522" fmla="*/ 5754668 w 9922465"/>
              <a:gd name="connsiteY1522" fmla="*/ 1209529 h 1934496"/>
              <a:gd name="connsiteX1523" fmla="*/ 5699476 w 9922465"/>
              <a:gd name="connsiteY1523" fmla="*/ 1154338 h 1934496"/>
              <a:gd name="connsiteX1524" fmla="*/ 5754668 w 9922465"/>
              <a:gd name="connsiteY1524" fmla="*/ 1099147 h 1934496"/>
              <a:gd name="connsiteX1525" fmla="*/ 5621031 w 9922465"/>
              <a:gd name="connsiteY1525" fmla="*/ 1099147 h 1934496"/>
              <a:gd name="connsiteX1526" fmla="*/ 5676223 w 9922465"/>
              <a:gd name="connsiteY1526" fmla="*/ 1154338 h 1934496"/>
              <a:gd name="connsiteX1527" fmla="*/ 5621031 w 9922465"/>
              <a:gd name="connsiteY1527" fmla="*/ 1209529 h 1934496"/>
              <a:gd name="connsiteX1528" fmla="*/ 5565839 w 9922465"/>
              <a:gd name="connsiteY1528" fmla="*/ 1154338 h 1934496"/>
              <a:gd name="connsiteX1529" fmla="*/ 5621031 w 9922465"/>
              <a:gd name="connsiteY1529" fmla="*/ 1099147 h 1934496"/>
              <a:gd name="connsiteX1530" fmla="*/ 5487398 w 9922465"/>
              <a:gd name="connsiteY1530" fmla="*/ 1099147 h 1934496"/>
              <a:gd name="connsiteX1531" fmla="*/ 5542590 w 9922465"/>
              <a:gd name="connsiteY1531" fmla="*/ 1154338 h 1934496"/>
              <a:gd name="connsiteX1532" fmla="*/ 5487398 w 9922465"/>
              <a:gd name="connsiteY1532" fmla="*/ 1209529 h 1934496"/>
              <a:gd name="connsiteX1533" fmla="*/ 5432206 w 9922465"/>
              <a:gd name="connsiteY1533" fmla="*/ 1154338 h 1934496"/>
              <a:gd name="connsiteX1534" fmla="*/ 5487398 w 9922465"/>
              <a:gd name="connsiteY1534" fmla="*/ 1099147 h 1934496"/>
              <a:gd name="connsiteX1535" fmla="*/ 5357105 w 9922465"/>
              <a:gd name="connsiteY1535" fmla="*/ 1099147 h 1934496"/>
              <a:gd name="connsiteX1536" fmla="*/ 5412297 w 9922465"/>
              <a:gd name="connsiteY1536" fmla="*/ 1154338 h 1934496"/>
              <a:gd name="connsiteX1537" fmla="*/ 5357105 w 9922465"/>
              <a:gd name="connsiteY1537" fmla="*/ 1209529 h 1934496"/>
              <a:gd name="connsiteX1538" fmla="*/ 5301913 w 9922465"/>
              <a:gd name="connsiteY1538" fmla="*/ 1154338 h 1934496"/>
              <a:gd name="connsiteX1539" fmla="*/ 5357105 w 9922465"/>
              <a:gd name="connsiteY1539" fmla="*/ 1099147 h 1934496"/>
              <a:gd name="connsiteX1540" fmla="*/ 5093176 w 9922465"/>
              <a:gd name="connsiteY1540" fmla="*/ 1099147 h 1934496"/>
              <a:gd name="connsiteX1541" fmla="*/ 5148368 w 9922465"/>
              <a:gd name="connsiteY1541" fmla="*/ 1154338 h 1934496"/>
              <a:gd name="connsiteX1542" fmla="*/ 5093176 w 9922465"/>
              <a:gd name="connsiteY1542" fmla="*/ 1209529 h 1934496"/>
              <a:gd name="connsiteX1543" fmla="*/ 5037984 w 9922465"/>
              <a:gd name="connsiteY1543" fmla="*/ 1154338 h 1934496"/>
              <a:gd name="connsiteX1544" fmla="*/ 5093176 w 9922465"/>
              <a:gd name="connsiteY1544" fmla="*/ 1099147 h 1934496"/>
              <a:gd name="connsiteX1545" fmla="*/ 4959540 w 9922465"/>
              <a:gd name="connsiteY1545" fmla="*/ 1099147 h 1934496"/>
              <a:gd name="connsiteX1546" fmla="*/ 5014732 w 9922465"/>
              <a:gd name="connsiteY1546" fmla="*/ 1154338 h 1934496"/>
              <a:gd name="connsiteX1547" fmla="*/ 4959540 w 9922465"/>
              <a:gd name="connsiteY1547" fmla="*/ 1209529 h 1934496"/>
              <a:gd name="connsiteX1548" fmla="*/ 4904348 w 9922465"/>
              <a:gd name="connsiteY1548" fmla="*/ 1154338 h 1934496"/>
              <a:gd name="connsiteX1549" fmla="*/ 4959540 w 9922465"/>
              <a:gd name="connsiteY1549" fmla="*/ 1099147 h 1934496"/>
              <a:gd name="connsiteX1550" fmla="*/ 4829246 w 9922465"/>
              <a:gd name="connsiteY1550" fmla="*/ 1099147 h 1934496"/>
              <a:gd name="connsiteX1551" fmla="*/ 4884438 w 9922465"/>
              <a:gd name="connsiteY1551" fmla="*/ 1154338 h 1934496"/>
              <a:gd name="connsiteX1552" fmla="*/ 4829246 w 9922465"/>
              <a:gd name="connsiteY1552" fmla="*/ 1209529 h 1934496"/>
              <a:gd name="connsiteX1553" fmla="*/ 4774054 w 9922465"/>
              <a:gd name="connsiteY1553" fmla="*/ 1154338 h 1934496"/>
              <a:gd name="connsiteX1554" fmla="*/ 4829246 w 9922465"/>
              <a:gd name="connsiteY1554" fmla="*/ 1099147 h 1934496"/>
              <a:gd name="connsiteX1555" fmla="*/ 319117 w 9922465"/>
              <a:gd name="connsiteY1555" fmla="*/ 1099147 h 1934496"/>
              <a:gd name="connsiteX1556" fmla="*/ 374310 w 9922465"/>
              <a:gd name="connsiteY1556" fmla="*/ 1154338 h 1934496"/>
              <a:gd name="connsiteX1557" fmla="*/ 319117 w 9922465"/>
              <a:gd name="connsiteY1557" fmla="*/ 1209529 h 1934496"/>
              <a:gd name="connsiteX1558" fmla="*/ 263926 w 9922465"/>
              <a:gd name="connsiteY1558" fmla="*/ 1154338 h 1934496"/>
              <a:gd name="connsiteX1559" fmla="*/ 319117 w 9922465"/>
              <a:gd name="connsiteY1559" fmla="*/ 1099147 h 1934496"/>
              <a:gd name="connsiteX1560" fmla="*/ 185484 w 9922465"/>
              <a:gd name="connsiteY1560" fmla="*/ 1099147 h 1934496"/>
              <a:gd name="connsiteX1561" fmla="*/ 240675 w 9922465"/>
              <a:gd name="connsiteY1561" fmla="*/ 1154338 h 1934496"/>
              <a:gd name="connsiteX1562" fmla="*/ 185484 w 9922465"/>
              <a:gd name="connsiteY1562" fmla="*/ 1209529 h 1934496"/>
              <a:gd name="connsiteX1563" fmla="*/ 130292 w 9922465"/>
              <a:gd name="connsiteY1563" fmla="*/ 1154338 h 1934496"/>
              <a:gd name="connsiteX1564" fmla="*/ 185484 w 9922465"/>
              <a:gd name="connsiteY1564" fmla="*/ 1099147 h 1934496"/>
              <a:gd name="connsiteX1565" fmla="*/ 55190 w 9922465"/>
              <a:gd name="connsiteY1565" fmla="*/ 1099147 h 1934496"/>
              <a:gd name="connsiteX1566" fmla="*/ 110381 w 9922465"/>
              <a:gd name="connsiteY1566" fmla="*/ 1154338 h 1934496"/>
              <a:gd name="connsiteX1567" fmla="*/ 55190 w 9922465"/>
              <a:gd name="connsiteY1567" fmla="*/ 1209529 h 1934496"/>
              <a:gd name="connsiteX1568" fmla="*/ 0 w 9922465"/>
              <a:gd name="connsiteY1568" fmla="*/ 1154338 h 1934496"/>
              <a:gd name="connsiteX1569" fmla="*/ 55190 w 9922465"/>
              <a:gd name="connsiteY1569" fmla="*/ 1099147 h 1934496"/>
              <a:gd name="connsiteX1570" fmla="*/ 3499584 w 9922465"/>
              <a:gd name="connsiteY1570" fmla="*/ 1099146 h 1934496"/>
              <a:gd name="connsiteX1571" fmla="*/ 3554776 w 9922465"/>
              <a:gd name="connsiteY1571" fmla="*/ 1154337 h 1934496"/>
              <a:gd name="connsiteX1572" fmla="*/ 3499584 w 9922465"/>
              <a:gd name="connsiteY1572" fmla="*/ 1209528 h 1934496"/>
              <a:gd name="connsiteX1573" fmla="*/ 3444392 w 9922465"/>
              <a:gd name="connsiteY1573" fmla="*/ 1154337 h 1934496"/>
              <a:gd name="connsiteX1574" fmla="*/ 3499584 w 9922465"/>
              <a:gd name="connsiteY1574" fmla="*/ 1099146 h 1934496"/>
              <a:gd name="connsiteX1575" fmla="*/ 2570894 w 9922465"/>
              <a:gd name="connsiteY1575" fmla="*/ 1099146 h 1934496"/>
              <a:gd name="connsiteX1576" fmla="*/ 2626086 w 9922465"/>
              <a:gd name="connsiteY1576" fmla="*/ 1154337 h 1934496"/>
              <a:gd name="connsiteX1577" fmla="*/ 2570894 w 9922465"/>
              <a:gd name="connsiteY1577" fmla="*/ 1209528 h 1934496"/>
              <a:gd name="connsiteX1578" fmla="*/ 2515701 w 9922465"/>
              <a:gd name="connsiteY1578" fmla="*/ 1154337 h 1934496"/>
              <a:gd name="connsiteX1579" fmla="*/ 2570894 w 9922465"/>
              <a:gd name="connsiteY1579" fmla="*/ 1099146 h 1934496"/>
              <a:gd name="connsiteX1580" fmla="*/ 2039698 w 9922465"/>
              <a:gd name="connsiteY1580" fmla="*/ 1099146 h 1934496"/>
              <a:gd name="connsiteX1581" fmla="*/ 2094891 w 9922465"/>
              <a:gd name="connsiteY1581" fmla="*/ 1154337 h 1934496"/>
              <a:gd name="connsiteX1582" fmla="*/ 2039698 w 9922465"/>
              <a:gd name="connsiteY1582" fmla="*/ 1209528 h 1934496"/>
              <a:gd name="connsiteX1583" fmla="*/ 1984505 w 9922465"/>
              <a:gd name="connsiteY1583" fmla="*/ 1154337 h 1934496"/>
              <a:gd name="connsiteX1584" fmla="*/ 2039698 w 9922465"/>
              <a:gd name="connsiteY1584" fmla="*/ 1099146 h 1934496"/>
              <a:gd name="connsiteX1585" fmla="*/ 1909401 w 9922465"/>
              <a:gd name="connsiteY1585" fmla="*/ 1099146 h 1934496"/>
              <a:gd name="connsiteX1586" fmla="*/ 1964592 w 9922465"/>
              <a:gd name="connsiteY1586" fmla="*/ 1154337 h 1934496"/>
              <a:gd name="connsiteX1587" fmla="*/ 1909401 w 9922465"/>
              <a:gd name="connsiteY1587" fmla="*/ 1209528 h 1934496"/>
              <a:gd name="connsiteX1588" fmla="*/ 1854207 w 9922465"/>
              <a:gd name="connsiteY1588" fmla="*/ 1154337 h 1934496"/>
              <a:gd name="connsiteX1589" fmla="*/ 1909401 w 9922465"/>
              <a:gd name="connsiteY1589" fmla="*/ 1099146 h 1934496"/>
              <a:gd name="connsiteX1590" fmla="*/ 1779104 w 9922465"/>
              <a:gd name="connsiteY1590" fmla="*/ 1099146 h 1934496"/>
              <a:gd name="connsiteX1591" fmla="*/ 1834296 w 9922465"/>
              <a:gd name="connsiteY1591" fmla="*/ 1154337 h 1934496"/>
              <a:gd name="connsiteX1592" fmla="*/ 1779104 w 9922465"/>
              <a:gd name="connsiteY1592" fmla="*/ 1209528 h 1934496"/>
              <a:gd name="connsiteX1593" fmla="*/ 1723910 w 9922465"/>
              <a:gd name="connsiteY1593" fmla="*/ 1154337 h 1934496"/>
              <a:gd name="connsiteX1594" fmla="*/ 1779104 w 9922465"/>
              <a:gd name="connsiteY1594" fmla="*/ 1099146 h 1934496"/>
              <a:gd name="connsiteX1595" fmla="*/ 1645469 w 9922465"/>
              <a:gd name="connsiteY1595" fmla="*/ 1099146 h 1934496"/>
              <a:gd name="connsiteX1596" fmla="*/ 1700664 w 9922465"/>
              <a:gd name="connsiteY1596" fmla="*/ 1154337 h 1934496"/>
              <a:gd name="connsiteX1597" fmla="*/ 1645469 w 9922465"/>
              <a:gd name="connsiteY1597" fmla="*/ 1209528 h 1934496"/>
              <a:gd name="connsiteX1598" fmla="*/ 1590275 w 9922465"/>
              <a:gd name="connsiteY1598" fmla="*/ 1154337 h 1934496"/>
              <a:gd name="connsiteX1599" fmla="*/ 1645469 w 9922465"/>
              <a:gd name="connsiteY1599" fmla="*/ 1099146 h 1934496"/>
              <a:gd name="connsiteX1600" fmla="*/ 1515179 w 9922465"/>
              <a:gd name="connsiteY1600" fmla="*/ 1099146 h 1934496"/>
              <a:gd name="connsiteX1601" fmla="*/ 1570364 w 9922465"/>
              <a:gd name="connsiteY1601" fmla="*/ 1154337 h 1934496"/>
              <a:gd name="connsiteX1602" fmla="*/ 1515179 w 9922465"/>
              <a:gd name="connsiteY1602" fmla="*/ 1209528 h 1934496"/>
              <a:gd name="connsiteX1603" fmla="*/ 1459982 w 9922465"/>
              <a:gd name="connsiteY1603" fmla="*/ 1154337 h 1934496"/>
              <a:gd name="connsiteX1604" fmla="*/ 1515179 w 9922465"/>
              <a:gd name="connsiteY1604" fmla="*/ 1099146 h 1934496"/>
              <a:gd name="connsiteX1605" fmla="*/ 1381539 w 9922465"/>
              <a:gd name="connsiteY1605" fmla="*/ 1099146 h 1934496"/>
              <a:gd name="connsiteX1606" fmla="*/ 1436731 w 9922465"/>
              <a:gd name="connsiteY1606" fmla="*/ 1154337 h 1934496"/>
              <a:gd name="connsiteX1607" fmla="*/ 1381539 w 9922465"/>
              <a:gd name="connsiteY1607" fmla="*/ 1209528 h 1934496"/>
              <a:gd name="connsiteX1608" fmla="*/ 1326349 w 9922465"/>
              <a:gd name="connsiteY1608" fmla="*/ 1154337 h 1934496"/>
              <a:gd name="connsiteX1609" fmla="*/ 1381539 w 9922465"/>
              <a:gd name="connsiteY1609" fmla="*/ 1099146 h 1934496"/>
              <a:gd name="connsiteX1610" fmla="*/ 1251245 w 9922465"/>
              <a:gd name="connsiteY1610" fmla="*/ 1099146 h 1934496"/>
              <a:gd name="connsiteX1611" fmla="*/ 1306439 w 9922465"/>
              <a:gd name="connsiteY1611" fmla="*/ 1154337 h 1934496"/>
              <a:gd name="connsiteX1612" fmla="*/ 1251245 w 9922465"/>
              <a:gd name="connsiteY1612" fmla="*/ 1209528 h 1934496"/>
              <a:gd name="connsiteX1613" fmla="*/ 1196054 w 9922465"/>
              <a:gd name="connsiteY1613" fmla="*/ 1154337 h 1934496"/>
              <a:gd name="connsiteX1614" fmla="*/ 1251245 w 9922465"/>
              <a:gd name="connsiteY1614" fmla="*/ 1099146 h 1934496"/>
              <a:gd name="connsiteX1615" fmla="*/ 1117610 w 9922465"/>
              <a:gd name="connsiteY1615" fmla="*/ 1099146 h 1934496"/>
              <a:gd name="connsiteX1616" fmla="*/ 1172803 w 9922465"/>
              <a:gd name="connsiteY1616" fmla="*/ 1154337 h 1934496"/>
              <a:gd name="connsiteX1617" fmla="*/ 1117610 w 9922465"/>
              <a:gd name="connsiteY1617" fmla="*/ 1209528 h 1934496"/>
              <a:gd name="connsiteX1618" fmla="*/ 1062416 w 9922465"/>
              <a:gd name="connsiteY1618" fmla="*/ 1154337 h 1934496"/>
              <a:gd name="connsiteX1619" fmla="*/ 1117610 w 9922465"/>
              <a:gd name="connsiteY1619" fmla="*/ 1099146 h 1934496"/>
              <a:gd name="connsiteX1620" fmla="*/ 980631 w 9922465"/>
              <a:gd name="connsiteY1620" fmla="*/ 1099146 h 1934496"/>
              <a:gd name="connsiteX1621" fmla="*/ 1035825 w 9922465"/>
              <a:gd name="connsiteY1621" fmla="*/ 1154337 h 1934496"/>
              <a:gd name="connsiteX1622" fmla="*/ 980631 w 9922465"/>
              <a:gd name="connsiteY1622" fmla="*/ 1209528 h 1934496"/>
              <a:gd name="connsiteX1623" fmla="*/ 925438 w 9922465"/>
              <a:gd name="connsiteY1623" fmla="*/ 1154337 h 1934496"/>
              <a:gd name="connsiteX1624" fmla="*/ 980631 w 9922465"/>
              <a:gd name="connsiteY1624" fmla="*/ 1099146 h 1934496"/>
              <a:gd name="connsiteX1625" fmla="*/ 846993 w 9922465"/>
              <a:gd name="connsiteY1625" fmla="*/ 1099146 h 1934496"/>
              <a:gd name="connsiteX1626" fmla="*/ 902186 w 9922465"/>
              <a:gd name="connsiteY1626" fmla="*/ 1154337 h 1934496"/>
              <a:gd name="connsiteX1627" fmla="*/ 846993 w 9922465"/>
              <a:gd name="connsiteY1627" fmla="*/ 1209528 h 1934496"/>
              <a:gd name="connsiteX1628" fmla="*/ 791796 w 9922465"/>
              <a:gd name="connsiteY1628" fmla="*/ 1154337 h 1934496"/>
              <a:gd name="connsiteX1629" fmla="*/ 846993 w 9922465"/>
              <a:gd name="connsiteY1629" fmla="*/ 1099146 h 1934496"/>
              <a:gd name="connsiteX1630" fmla="*/ 716690 w 9922465"/>
              <a:gd name="connsiteY1630" fmla="*/ 1099146 h 1934496"/>
              <a:gd name="connsiteX1631" fmla="*/ 771886 w 9922465"/>
              <a:gd name="connsiteY1631" fmla="*/ 1154337 h 1934496"/>
              <a:gd name="connsiteX1632" fmla="*/ 716690 w 9922465"/>
              <a:gd name="connsiteY1632" fmla="*/ 1209528 h 1934496"/>
              <a:gd name="connsiteX1633" fmla="*/ 661502 w 9922465"/>
              <a:gd name="connsiteY1633" fmla="*/ 1154337 h 1934496"/>
              <a:gd name="connsiteX1634" fmla="*/ 716690 w 9922465"/>
              <a:gd name="connsiteY1634" fmla="*/ 1099146 h 1934496"/>
              <a:gd name="connsiteX1635" fmla="*/ 583057 w 9922465"/>
              <a:gd name="connsiteY1635" fmla="*/ 1099146 h 1934496"/>
              <a:gd name="connsiteX1636" fmla="*/ 638250 w 9922465"/>
              <a:gd name="connsiteY1636" fmla="*/ 1154337 h 1934496"/>
              <a:gd name="connsiteX1637" fmla="*/ 583057 w 9922465"/>
              <a:gd name="connsiteY1637" fmla="*/ 1209528 h 1934496"/>
              <a:gd name="connsiteX1638" fmla="*/ 527863 w 9922465"/>
              <a:gd name="connsiteY1638" fmla="*/ 1154337 h 1934496"/>
              <a:gd name="connsiteX1639" fmla="*/ 583057 w 9922465"/>
              <a:gd name="connsiteY1639" fmla="*/ 1099146 h 1934496"/>
              <a:gd name="connsiteX1640" fmla="*/ 449413 w 9922465"/>
              <a:gd name="connsiteY1640" fmla="*/ 1099146 h 1934496"/>
              <a:gd name="connsiteX1641" fmla="*/ 504606 w 9922465"/>
              <a:gd name="connsiteY1641" fmla="*/ 1154337 h 1934496"/>
              <a:gd name="connsiteX1642" fmla="*/ 449413 w 9922465"/>
              <a:gd name="connsiteY1642" fmla="*/ 1209528 h 1934496"/>
              <a:gd name="connsiteX1643" fmla="*/ 394220 w 9922465"/>
              <a:gd name="connsiteY1643" fmla="*/ 1154337 h 1934496"/>
              <a:gd name="connsiteX1644" fmla="*/ 449413 w 9922465"/>
              <a:gd name="connsiteY1644" fmla="*/ 1099146 h 1934496"/>
              <a:gd name="connsiteX1645" fmla="*/ 9603343 w 9922465"/>
              <a:gd name="connsiteY1645" fmla="*/ 975533 h 1934496"/>
              <a:gd name="connsiteX1646" fmla="*/ 9658535 w 9922465"/>
              <a:gd name="connsiteY1646" fmla="*/ 1030724 h 1934496"/>
              <a:gd name="connsiteX1647" fmla="*/ 9603343 w 9922465"/>
              <a:gd name="connsiteY1647" fmla="*/ 1085915 h 1934496"/>
              <a:gd name="connsiteX1648" fmla="*/ 9548151 w 9922465"/>
              <a:gd name="connsiteY1648" fmla="*/ 1030724 h 1934496"/>
              <a:gd name="connsiteX1649" fmla="*/ 9603343 w 9922465"/>
              <a:gd name="connsiteY1649" fmla="*/ 975533 h 1934496"/>
              <a:gd name="connsiteX1650" fmla="*/ 9469708 w 9922465"/>
              <a:gd name="connsiteY1650" fmla="*/ 975533 h 1934496"/>
              <a:gd name="connsiteX1651" fmla="*/ 9524900 w 9922465"/>
              <a:gd name="connsiteY1651" fmla="*/ 1030724 h 1934496"/>
              <a:gd name="connsiteX1652" fmla="*/ 9469708 w 9922465"/>
              <a:gd name="connsiteY1652" fmla="*/ 1085915 h 1934496"/>
              <a:gd name="connsiteX1653" fmla="*/ 9414516 w 9922465"/>
              <a:gd name="connsiteY1653" fmla="*/ 1030724 h 1934496"/>
              <a:gd name="connsiteX1654" fmla="*/ 9469708 w 9922465"/>
              <a:gd name="connsiteY1654" fmla="*/ 975533 h 1934496"/>
              <a:gd name="connsiteX1655" fmla="*/ 8935170 w 9922465"/>
              <a:gd name="connsiteY1655" fmla="*/ 975533 h 1934496"/>
              <a:gd name="connsiteX1656" fmla="*/ 8990362 w 9922465"/>
              <a:gd name="connsiteY1656" fmla="*/ 1030724 h 1934496"/>
              <a:gd name="connsiteX1657" fmla="*/ 8935170 w 9922465"/>
              <a:gd name="connsiteY1657" fmla="*/ 1085915 h 1934496"/>
              <a:gd name="connsiteX1658" fmla="*/ 8879978 w 9922465"/>
              <a:gd name="connsiteY1658" fmla="*/ 1030724 h 1934496"/>
              <a:gd name="connsiteX1659" fmla="*/ 8935170 w 9922465"/>
              <a:gd name="connsiteY1659" fmla="*/ 975533 h 1934496"/>
              <a:gd name="connsiteX1660" fmla="*/ 8407315 w 9922465"/>
              <a:gd name="connsiteY1660" fmla="*/ 975533 h 1934496"/>
              <a:gd name="connsiteX1661" fmla="*/ 8462507 w 9922465"/>
              <a:gd name="connsiteY1661" fmla="*/ 1030724 h 1934496"/>
              <a:gd name="connsiteX1662" fmla="*/ 8407315 w 9922465"/>
              <a:gd name="connsiteY1662" fmla="*/ 1085915 h 1934496"/>
              <a:gd name="connsiteX1663" fmla="*/ 8352123 w 9922465"/>
              <a:gd name="connsiteY1663" fmla="*/ 1030724 h 1934496"/>
              <a:gd name="connsiteX1664" fmla="*/ 8407315 w 9922465"/>
              <a:gd name="connsiteY1664" fmla="*/ 975533 h 1934496"/>
              <a:gd name="connsiteX1665" fmla="*/ 7876116 w 9922465"/>
              <a:gd name="connsiteY1665" fmla="*/ 975533 h 1934496"/>
              <a:gd name="connsiteX1666" fmla="*/ 7931308 w 9922465"/>
              <a:gd name="connsiteY1666" fmla="*/ 1030724 h 1934496"/>
              <a:gd name="connsiteX1667" fmla="*/ 7876116 w 9922465"/>
              <a:gd name="connsiteY1667" fmla="*/ 1085915 h 1934496"/>
              <a:gd name="connsiteX1668" fmla="*/ 7820924 w 9922465"/>
              <a:gd name="connsiteY1668" fmla="*/ 1030724 h 1934496"/>
              <a:gd name="connsiteX1669" fmla="*/ 7876116 w 9922465"/>
              <a:gd name="connsiteY1669" fmla="*/ 975533 h 1934496"/>
              <a:gd name="connsiteX1670" fmla="*/ 7745822 w 9922465"/>
              <a:gd name="connsiteY1670" fmla="*/ 975533 h 1934496"/>
              <a:gd name="connsiteX1671" fmla="*/ 7801014 w 9922465"/>
              <a:gd name="connsiteY1671" fmla="*/ 1030724 h 1934496"/>
              <a:gd name="connsiteX1672" fmla="*/ 7745822 w 9922465"/>
              <a:gd name="connsiteY1672" fmla="*/ 1085915 h 1934496"/>
              <a:gd name="connsiteX1673" fmla="*/ 7690630 w 9922465"/>
              <a:gd name="connsiteY1673" fmla="*/ 1030724 h 1934496"/>
              <a:gd name="connsiteX1674" fmla="*/ 7745822 w 9922465"/>
              <a:gd name="connsiteY1674" fmla="*/ 975533 h 1934496"/>
              <a:gd name="connsiteX1675" fmla="*/ 7481894 w 9922465"/>
              <a:gd name="connsiteY1675" fmla="*/ 975533 h 1934496"/>
              <a:gd name="connsiteX1676" fmla="*/ 7537086 w 9922465"/>
              <a:gd name="connsiteY1676" fmla="*/ 1030724 h 1934496"/>
              <a:gd name="connsiteX1677" fmla="*/ 7481894 w 9922465"/>
              <a:gd name="connsiteY1677" fmla="*/ 1085915 h 1934496"/>
              <a:gd name="connsiteX1678" fmla="*/ 7426702 w 9922465"/>
              <a:gd name="connsiteY1678" fmla="*/ 1030724 h 1934496"/>
              <a:gd name="connsiteX1679" fmla="*/ 7481894 w 9922465"/>
              <a:gd name="connsiteY1679" fmla="*/ 975533 h 1934496"/>
              <a:gd name="connsiteX1680" fmla="*/ 7341578 w 9922465"/>
              <a:gd name="connsiteY1680" fmla="*/ 975533 h 1934496"/>
              <a:gd name="connsiteX1681" fmla="*/ 7396770 w 9922465"/>
              <a:gd name="connsiteY1681" fmla="*/ 1030724 h 1934496"/>
              <a:gd name="connsiteX1682" fmla="*/ 7341578 w 9922465"/>
              <a:gd name="connsiteY1682" fmla="*/ 1085915 h 1934496"/>
              <a:gd name="connsiteX1683" fmla="*/ 7286386 w 9922465"/>
              <a:gd name="connsiteY1683" fmla="*/ 1030724 h 1934496"/>
              <a:gd name="connsiteX1684" fmla="*/ 7341578 w 9922465"/>
              <a:gd name="connsiteY1684" fmla="*/ 975533 h 1934496"/>
              <a:gd name="connsiteX1685" fmla="*/ 7211285 w 9922465"/>
              <a:gd name="connsiteY1685" fmla="*/ 975533 h 1934496"/>
              <a:gd name="connsiteX1686" fmla="*/ 7266477 w 9922465"/>
              <a:gd name="connsiteY1686" fmla="*/ 1030724 h 1934496"/>
              <a:gd name="connsiteX1687" fmla="*/ 7211285 w 9922465"/>
              <a:gd name="connsiteY1687" fmla="*/ 1085915 h 1934496"/>
              <a:gd name="connsiteX1688" fmla="*/ 7156093 w 9922465"/>
              <a:gd name="connsiteY1688" fmla="*/ 1030724 h 1934496"/>
              <a:gd name="connsiteX1689" fmla="*/ 7211285 w 9922465"/>
              <a:gd name="connsiteY1689" fmla="*/ 975533 h 1934496"/>
              <a:gd name="connsiteX1690" fmla="*/ 6947356 w 9922465"/>
              <a:gd name="connsiteY1690" fmla="*/ 975533 h 1934496"/>
              <a:gd name="connsiteX1691" fmla="*/ 7002548 w 9922465"/>
              <a:gd name="connsiteY1691" fmla="*/ 1030724 h 1934496"/>
              <a:gd name="connsiteX1692" fmla="*/ 6947356 w 9922465"/>
              <a:gd name="connsiteY1692" fmla="*/ 1085915 h 1934496"/>
              <a:gd name="connsiteX1693" fmla="*/ 6892164 w 9922465"/>
              <a:gd name="connsiteY1693" fmla="*/ 1030724 h 1934496"/>
              <a:gd name="connsiteX1694" fmla="*/ 6947356 w 9922465"/>
              <a:gd name="connsiteY1694" fmla="*/ 975533 h 1934496"/>
              <a:gd name="connsiteX1695" fmla="*/ 6817063 w 9922465"/>
              <a:gd name="connsiteY1695" fmla="*/ 975533 h 1934496"/>
              <a:gd name="connsiteX1696" fmla="*/ 6872255 w 9922465"/>
              <a:gd name="connsiteY1696" fmla="*/ 1030724 h 1934496"/>
              <a:gd name="connsiteX1697" fmla="*/ 6817063 w 9922465"/>
              <a:gd name="connsiteY1697" fmla="*/ 1085915 h 1934496"/>
              <a:gd name="connsiteX1698" fmla="*/ 6761871 w 9922465"/>
              <a:gd name="connsiteY1698" fmla="*/ 1030724 h 1934496"/>
              <a:gd name="connsiteX1699" fmla="*/ 6817063 w 9922465"/>
              <a:gd name="connsiteY1699" fmla="*/ 975533 h 1934496"/>
              <a:gd name="connsiteX1700" fmla="*/ 6683430 w 9922465"/>
              <a:gd name="connsiteY1700" fmla="*/ 975533 h 1934496"/>
              <a:gd name="connsiteX1701" fmla="*/ 6738622 w 9922465"/>
              <a:gd name="connsiteY1701" fmla="*/ 1030724 h 1934496"/>
              <a:gd name="connsiteX1702" fmla="*/ 6683430 w 9922465"/>
              <a:gd name="connsiteY1702" fmla="*/ 1085915 h 1934496"/>
              <a:gd name="connsiteX1703" fmla="*/ 6628238 w 9922465"/>
              <a:gd name="connsiteY1703" fmla="*/ 1030724 h 1934496"/>
              <a:gd name="connsiteX1704" fmla="*/ 6683430 w 9922465"/>
              <a:gd name="connsiteY1704" fmla="*/ 975533 h 1934496"/>
              <a:gd name="connsiteX1705" fmla="*/ 6289206 w 9922465"/>
              <a:gd name="connsiteY1705" fmla="*/ 975533 h 1934496"/>
              <a:gd name="connsiteX1706" fmla="*/ 6344398 w 9922465"/>
              <a:gd name="connsiteY1706" fmla="*/ 1030724 h 1934496"/>
              <a:gd name="connsiteX1707" fmla="*/ 6289206 w 9922465"/>
              <a:gd name="connsiteY1707" fmla="*/ 1085915 h 1934496"/>
              <a:gd name="connsiteX1708" fmla="*/ 6234014 w 9922465"/>
              <a:gd name="connsiteY1708" fmla="*/ 1030724 h 1934496"/>
              <a:gd name="connsiteX1709" fmla="*/ 6289206 w 9922465"/>
              <a:gd name="connsiteY1709" fmla="*/ 975533 h 1934496"/>
              <a:gd name="connsiteX1710" fmla="*/ 5754667 w 9922465"/>
              <a:gd name="connsiteY1710" fmla="*/ 975533 h 1934496"/>
              <a:gd name="connsiteX1711" fmla="*/ 5809859 w 9922465"/>
              <a:gd name="connsiteY1711" fmla="*/ 1030724 h 1934496"/>
              <a:gd name="connsiteX1712" fmla="*/ 5754667 w 9922465"/>
              <a:gd name="connsiteY1712" fmla="*/ 1085915 h 1934496"/>
              <a:gd name="connsiteX1713" fmla="*/ 5699475 w 9922465"/>
              <a:gd name="connsiteY1713" fmla="*/ 1030724 h 1934496"/>
              <a:gd name="connsiteX1714" fmla="*/ 5754667 w 9922465"/>
              <a:gd name="connsiteY1714" fmla="*/ 975533 h 1934496"/>
              <a:gd name="connsiteX1715" fmla="*/ 5487398 w 9922465"/>
              <a:gd name="connsiteY1715" fmla="*/ 975533 h 1934496"/>
              <a:gd name="connsiteX1716" fmla="*/ 5542590 w 9922465"/>
              <a:gd name="connsiteY1716" fmla="*/ 1030724 h 1934496"/>
              <a:gd name="connsiteX1717" fmla="*/ 5487398 w 9922465"/>
              <a:gd name="connsiteY1717" fmla="*/ 1085915 h 1934496"/>
              <a:gd name="connsiteX1718" fmla="*/ 5432206 w 9922465"/>
              <a:gd name="connsiteY1718" fmla="*/ 1030724 h 1934496"/>
              <a:gd name="connsiteX1719" fmla="*/ 5487398 w 9922465"/>
              <a:gd name="connsiteY1719" fmla="*/ 975533 h 1934496"/>
              <a:gd name="connsiteX1720" fmla="*/ 5357105 w 9922465"/>
              <a:gd name="connsiteY1720" fmla="*/ 975533 h 1934496"/>
              <a:gd name="connsiteX1721" fmla="*/ 5412297 w 9922465"/>
              <a:gd name="connsiteY1721" fmla="*/ 1030724 h 1934496"/>
              <a:gd name="connsiteX1722" fmla="*/ 5357105 w 9922465"/>
              <a:gd name="connsiteY1722" fmla="*/ 1085915 h 1934496"/>
              <a:gd name="connsiteX1723" fmla="*/ 5301913 w 9922465"/>
              <a:gd name="connsiteY1723" fmla="*/ 1030724 h 1934496"/>
              <a:gd name="connsiteX1724" fmla="*/ 5357105 w 9922465"/>
              <a:gd name="connsiteY1724" fmla="*/ 975533 h 1934496"/>
              <a:gd name="connsiteX1725" fmla="*/ 5093176 w 9922465"/>
              <a:gd name="connsiteY1725" fmla="*/ 975533 h 1934496"/>
              <a:gd name="connsiteX1726" fmla="*/ 5148368 w 9922465"/>
              <a:gd name="connsiteY1726" fmla="*/ 1030724 h 1934496"/>
              <a:gd name="connsiteX1727" fmla="*/ 5093176 w 9922465"/>
              <a:gd name="connsiteY1727" fmla="*/ 1085915 h 1934496"/>
              <a:gd name="connsiteX1728" fmla="*/ 5037984 w 9922465"/>
              <a:gd name="connsiteY1728" fmla="*/ 1030724 h 1934496"/>
              <a:gd name="connsiteX1729" fmla="*/ 5093176 w 9922465"/>
              <a:gd name="connsiteY1729" fmla="*/ 975533 h 1934496"/>
              <a:gd name="connsiteX1730" fmla="*/ 4959540 w 9922465"/>
              <a:gd name="connsiteY1730" fmla="*/ 975533 h 1934496"/>
              <a:gd name="connsiteX1731" fmla="*/ 5014732 w 9922465"/>
              <a:gd name="connsiteY1731" fmla="*/ 1030724 h 1934496"/>
              <a:gd name="connsiteX1732" fmla="*/ 4959540 w 9922465"/>
              <a:gd name="connsiteY1732" fmla="*/ 1085915 h 1934496"/>
              <a:gd name="connsiteX1733" fmla="*/ 4904348 w 9922465"/>
              <a:gd name="connsiteY1733" fmla="*/ 1030724 h 1934496"/>
              <a:gd name="connsiteX1734" fmla="*/ 4959540 w 9922465"/>
              <a:gd name="connsiteY1734" fmla="*/ 975533 h 1934496"/>
              <a:gd name="connsiteX1735" fmla="*/ 4161075 w 9922465"/>
              <a:gd name="connsiteY1735" fmla="*/ 975533 h 1934496"/>
              <a:gd name="connsiteX1736" fmla="*/ 4216267 w 9922465"/>
              <a:gd name="connsiteY1736" fmla="*/ 1030724 h 1934496"/>
              <a:gd name="connsiteX1737" fmla="*/ 4161075 w 9922465"/>
              <a:gd name="connsiteY1737" fmla="*/ 1085915 h 1934496"/>
              <a:gd name="connsiteX1738" fmla="*/ 4105883 w 9922465"/>
              <a:gd name="connsiteY1738" fmla="*/ 1030724 h 1934496"/>
              <a:gd name="connsiteX1739" fmla="*/ 4161075 w 9922465"/>
              <a:gd name="connsiteY1739" fmla="*/ 975533 h 1934496"/>
              <a:gd name="connsiteX1740" fmla="*/ 4030782 w 9922465"/>
              <a:gd name="connsiteY1740" fmla="*/ 975533 h 1934496"/>
              <a:gd name="connsiteX1741" fmla="*/ 4085974 w 9922465"/>
              <a:gd name="connsiteY1741" fmla="*/ 1030724 h 1934496"/>
              <a:gd name="connsiteX1742" fmla="*/ 4030782 w 9922465"/>
              <a:gd name="connsiteY1742" fmla="*/ 1085915 h 1934496"/>
              <a:gd name="connsiteX1743" fmla="*/ 3975590 w 9922465"/>
              <a:gd name="connsiteY1743" fmla="*/ 1030724 h 1934496"/>
              <a:gd name="connsiteX1744" fmla="*/ 4030782 w 9922465"/>
              <a:gd name="connsiteY1744" fmla="*/ 975533 h 1934496"/>
              <a:gd name="connsiteX1745" fmla="*/ 3369290 w 9922465"/>
              <a:gd name="connsiteY1745" fmla="*/ 975533 h 1934496"/>
              <a:gd name="connsiteX1746" fmla="*/ 3424482 w 9922465"/>
              <a:gd name="connsiteY1746" fmla="*/ 1030724 h 1934496"/>
              <a:gd name="connsiteX1747" fmla="*/ 3369290 w 9922465"/>
              <a:gd name="connsiteY1747" fmla="*/ 1085915 h 1934496"/>
              <a:gd name="connsiteX1748" fmla="*/ 3314098 w 9922465"/>
              <a:gd name="connsiteY1748" fmla="*/ 1030724 h 1934496"/>
              <a:gd name="connsiteX1749" fmla="*/ 3369290 w 9922465"/>
              <a:gd name="connsiteY1749" fmla="*/ 975533 h 1934496"/>
              <a:gd name="connsiteX1750" fmla="*/ 2707880 w 9922465"/>
              <a:gd name="connsiteY1750" fmla="*/ 975533 h 1934496"/>
              <a:gd name="connsiteX1751" fmla="*/ 2763074 w 9922465"/>
              <a:gd name="connsiteY1751" fmla="*/ 1030724 h 1934496"/>
              <a:gd name="connsiteX1752" fmla="*/ 2707880 w 9922465"/>
              <a:gd name="connsiteY1752" fmla="*/ 1085915 h 1934496"/>
              <a:gd name="connsiteX1753" fmla="*/ 2652689 w 9922465"/>
              <a:gd name="connsiteY1753" fmla="*/ 1030724 h 1934496"/>
              <a:gd name="connsiteX1754" fmla="*/ 2707880 w 9922465"/>
              <a:gd name="connsiteY1754" fmla="*/ 975533 h 1934496"/>
              <a:gd name="connsiteX1755" fmla="*/ 2173347 w 9922465"/>
              <a:gd name="connsiteY1755" fmla="*/ 975533 h 1934496"/>
              <a:gd name="connsiteX1756" fmla="*/ 2228540 w 9922465"/>
              <a:gd name="connsiteY1756" fmla="*/ 1030724 h 1934496"/>
              <a:gd name="connsiteX1757" fmla="*/ 2173347 w 9922465"/>
              <a:gd name="connsiteY1757" fmla="*/ 1085915 h 1934496"/>
              <a:gd name="connsiteX1758" fmla="*/ 2118154 w 9922465"/>
              <a:gd name="connsiteY1758" fmla="*/ 1030724 h 1934496"/>
              <a:gd name="connsiteX1759" fmla="*/ 2173347 w 9922465"/>
              <a:gd name="connsiteY1759" fmla="*/ 975533 h 1934496"/>
              <a:gd name="connsiteX1760" fmla="*/ 1251258 w 9922465"/>
              <a:gd name="connsiteY1760" fmla="*/ 975533 h 1934496"/>
              <a:gd name="connsiteX1761" fmla="*/ 1306450 w 9922465"/>
              <a:gd name="connsiteY1761" fmla="*/ 1030724 h 1934496"/>
              <a:gd name="connsiteX1762" fmla="*/ 1251258 w 9922465"/>
              <a:gd name="connsiteY1762" fmla="*/ 1085915 h 1934496"/>
              <a:gd name="connsiteX1763" fmla="*/ 1196066 w 9922465"/>
              <a:gd name="connsiteY1763" fmla="*/ 1030724 h 1934496"/>
              <a:gd name="connsiteX1764" fmla="*/ 1251258 w 9922465"/>
              <a:gd name="connsiteY1764" fmla="*/ 975533 h 1934496"/>
              <a:gd name="connsiteX1765" fmla="*/ 847001 w 9922465"/>
              <a:gd name="connsiteY1765" fmla="*/ 975533 h 1934496"/>
              <a:gd name="connsiteX1766" fmla="*/ 902196 w 9922465"/>
              <a:gd name="connsiteY1766" fmla="*/ 1030724 h 1934496"/>
              <a:gd name="connsiteX1767" fmla="*/ 847001 w 9922465"/>
              <a:gd name="connsiteY1767" fmla="*/ 1085915 h 1934496"/>
              <a:gd name="connsiteX1768" fmla="*/ 791804 w 9922465"/>
              <a:gd name="connsiteY1768" fmla="*/ 1030724 h 1934496"/>
              <a:gd name="connsiteX1769" fmla="*/ 847001 w 9922465"/>
              <a:gd name="connsiteY1769" fmla="*/ 975533 h 1934496"/>
              <a:gd name="connsiteX1770" fmla="*/ 9336074 w 9922465"/>
              <a:gd name="connsiteY1770" fmla="*/ 975532 h 1934496"/>
              <a:gd name="connsiteX1771" fmla="*/ 9391266 w 9922465"/>
              <a:gd name="connsiteY1771" fmla="*/ 1030723 h 1934496"/>
              <a:gd name="connsiteX1772" fmla="*/ 9336074 w 9922465"/>
              <a:gd name="connsiteY1772" fmla="*/ 1085914 h 1934496"/>
              <a:gd name="connsiteX1773" fmla="*/ 9280882 w 9922465"/>
              <a:gd name="connsiteY1773" fmla="*/ 1030723 h 1934496"/>
              <a:gd name="connsiteX1774" fmla="*/ 9336074 w 9922465"/>
              <a:gd name="connsiteY1774" fmla="*/ 975532 h 1934496"/>
              <a:gd name="connsiteX1775" fmla="*/ 9199098 w 9922465"/>
              <a:gd name="connsiteY1775" fmla="*/ 975532 h 1934496"/>
              <a:gd name="connsiteX1776" fmla="*/ 9254290 w 9922465"/>
              <a:gd name="connsiteY1776" fmla="*/ 1030723 h 1934496"/>
              <a:gd name="connsiteX1777" fmla="*/ 9199098 w 9922465"/>
              <a:gd name="connsiteY1777" fmla="*/ 1085914 h 1934496"/>
              <a:gd name="connsiteX1778" fmla="*/ 9143906 w 9922465"/>
              <a:gd name="connsiteY1778" fmla="*/ 1030723 h 1934496"/>
              <a:gd name="connsiteX1779" fmla="*/ 9199098 w 9922465"/>
              <a:gd name="connsiteY1779" fmla="*/ 975532 h 1934496"/>
              <a:gd name="connsiteX1780" fmla="*/ 9068805 w 9922465"/>
              <a:gd name="connsiteY1780" fmla="*/ 975532 h 1934496"/>
              <a:gd name="connsiteX1781" fmla="*/ 9123997 w 9922465"/>
              <a:gd name="connsiteY1781" fmla="*/ 1030723 h 1934496"/>
              <a:gd name="connsiteX1782" fmla="*/ 9068805 w 9922465"/>
              <a:gd name="connsiteY1782" fmla="*/ 1085914 h 1934496"/>
              <a:gd name="connsiteX1783" fmla="*/ 9013613 w 9922465"/>
              <a:gd name="connsiteY1783" fmla="*/ 1030723 h 1934496"/>
              <a:gd name="connsiteX1784" fmla="*/ 9068805 w 9922465"/>
              <a:gd name="connsiteY1784" fmla="*/ 975532 h 1934496"/>
              <a:gd name="connsiteX1785" fmla="*/ 8801536 w 9922465"/>
              <a:gd name="connsiteY1785" fmla="*/ 975532 h 1934496"/>
              <a:gd name="connsiteX1786" fmla="*/ 8856728 w 9922465"/>
              <a:gd name="connsiteY1786" fmla="*/ 1030723 h 1934496"/>
              <a:gd name="connsiteX1787" fmla="*/ 8801536 w 9922465"/>
              <a:gd name="connsiteY1787" fmla="*/ 1085914 h 1934496"/>
              <a:gd name="connsiteX1788" fmla="*/ 8746344 w 9922465"/>
              <a:gd name="connsiteY1788" fmla="*/ 1030723 h 1934496"/>
              <a:gd name="connsiteX1789" fmla="*/ 8801536 w 9922465"/>
              <a:gd name="connsiteY1789" fmla="*/ 975532 h 1934496"/>
              <a:gd name="connsiteX1790" fmla="*/ 8671243 w 9922465"/>
              <a:gd name="connsiteY1790" fmla="*/ 975532 h 1934496"/>
              <a:gd name="connsiteX1791" fmla="*/ 8726435 w 9922465"/>
              <a:gd name="connsiteY1791" fmla="*/ 1030723 h 1934496"/>
              <a:gd name="connsiteX1792" fmla="*/ 8671243 w 9922465"/>
              <a:gd name="connsiteY1792" fmla="*/ 1085914 h 1934496"/>
              <a:gd name="connsiteX1793" fmla="*/ 8616051 w 9922465"/>
              <a:gd name="connsiteY1793" fmla="*/ 1030723 h 1934496"/>
              <a:gd name="connsiteX1794" fmla="*/ 8671243 w 9922465"/>
              <a:gd name="connsiteY1794" fmla="*/ 975532 h 1934496"/>
              <a:gd name="connsiteX1795" fmla="*/ 8537608 w 9922465"/>
              <a:gd name="connsiteY1795" fmla="*/ 975532 h 1934496"/>
              <a:gd name="connsiteX1796" fmla="*/ 8592800 w 9922465"/>
              <a:gd name="connsiteY1796" fmla="*/ 1030723 h 1934496"/>
              <a:gd name="connsiteX1797" fmla="*/ 8537608 w 9922465"/>
              <a:gd name="connsiteY1797" fmla="*/ 1085914 h 1934496"/>
              <a:gd name="connsiteX1798" fmla="*/ 8482416 w 9922465"/>
              <a:gd name="connsiteY1798" fmla="*/ 1030723 h 1934496"/>
              <a:gd name="connsiteX1799" fmla="*/ 8537608 w 9922465"/>
              <a:gd name="connsiteY1799" fmla="*/ 975532 h 1934496"/>
              <a:gd name="connsiteX1800" fmla="*/ 8273681 w 9922465"/>
              <a:gd name="connsiteY1800" fmla="*/ 975532 h 1934496"/>
              <a:gd name="connsiteX1801" fmla="*/ 8328873 w 9922465"/>
              <a:gd name="connsiteY1801" fmla="*/ 1030723 h 1934496"/>
              <a:gd name="connsiteX1802" fmla="*/ 8273681 w 9922465"/>
              <a:gd name="connsiteY1802" fmla="*/ 1085914 h 1934496"/>
              <a:gd name="connsiteX1803" fmla="*/ 8218489 w 9922465"/>
              <a:gd name="connsiteY1803" fmla="*/ 1030723 h 1934496"/>
              <a:gd name="connsiteX1804" fmla="*/ 8273681 w 9922465"/>
              <a:gd name="connsiteY1804" fmla="*/ 975532 h 1934496"/>
              <a:gd name="connsiteX1805" fmla="*/ 8143385 w 9922465"/>
              <a:gd name="connsiteY1805" fmla="*/ 975532 h 1934496"/>
              <a:gd name="connsiteX1806" fmla="*/ 8198577 w 9922465"/>
              <a:gd name="connsiteY1806" fmla="*/ 1030723 h 1934496"/>
              <a:gd name="connsiteX1807" fmla="*/ 8143385 w 9922465"/>
              <a:gd name="connsiteY1807" fmla="*/ 1085914 h 1934496"/>
              <a:gd name="connsiteX1808" fmla="*/ 8088193 w 9922465"/>
              <a:gd name="connsiteY1808" fmla="*/ 1030723 h 1934496"/>
              <a:gd name="connsiteX1809" fmla="*/ 8143385 w 9922465"/>
              <a:gd name="connsiteY1809" fmla="*/ 975532 h 1934496"/>
              <a:gd name="connsiteX1810" fmla="*/ 8009751 w 9922465"/>
              <a:gd name="connsiteY1810" fmla="*/ 975532 h 1934496"/>
              <a:gd name="connsiteX1811" fmla="*/ 8064943 w 9922465"/>
              <a:gd name="connsiteY1811" fmla="*/ 1030723 h 1934496"/>
              <a:gd name="connsiteX1812" fmla="*/ 8009751 w 9922465"/>
              <a:gd name="connsiteY1812" fmla="*/ 1085914 h 1934496"/>
              <a:gd name="connsiteX1813" fmla="*/ 7954559 w 9922465"/>
              <a:gd name="connsiteY1813" fmla="*/ 1030723 h 1934496"/>
              <a:gd name="connsiteX1814" fmla="*/ 8009751 w 9922465"/>
              <a:gd name="connsiteY1814" fmla="*/ 975532 h 1934496"/>
              <a:gd name="connsiteX1815" fmla="*/ 7608847 w 9922465"/>
              <a:gd name="connsiteY1815" fmla="*/ 975532 h 1934496"/>
              <a:gd name="connsiteX1816" fmla="*/ 7664039 w 9922465"/>
              <a:gd name="connsiteY1816" fmla="*/ 1030723 h 1934496"/>
              <a:gd name="connsiteX1817" fmla="*/ 7608847 w 9922465"/>
              <a:gd name="connsiteY1817" fmla="*/ 1085914 h 1934496"/>
              <a:gd name="connsiteX1818" fmla="*/ 7553655 w 9922465"/>
              <a:gd name="connsiteY1818" fmla="*/ 1030723 h 1934496"/>
              <a:gd name="connsiteX1819" fmla="*/ 7608847 w 9922465"/>
              <a:gd name="connsiteY1819" fmla="*/ 975532 h 1934496"/>
              <a:gd name="connsiteX1820" fmla="*/ 7080991 w 9922465"/>
              <a:gd name="connsiteY1820" fmla="*/ 975532 h 1934496"/>
              <a:gd name="connsiteX1821" fmla="*/ 7136183 w 9922465"/>
              <a:gd name="connsiteY1821" fmla="*/ 1030723 h 1934496"/>
              <a:gd name="connsiteX1822" fmla="*/ 7080991 w 9922465"/>
              <a:gd name="connsiteY1822" fmla="*/ 1085914 h 1934496"/>
              <a:gd name="connsiteX1823" fmla="*/ 7025799 w 9922465"/>
              <a:gd name="connsiteY1823" fmla="*/ 1030723 h 1934496"/>
              <a:gd name="connsiteX1824" fmla="*/ 7080991 w 9922465"/>
              <a:gd name="connsiteY1824" fmla="*/ 975532 h 1934496"/>
              <a:gd name="connsiteX1825" fmla="*/ 6553135 w 9922465"/>
              <a:gd name="connsiteY1825" fmla="*/ 975532 h 1934496"/>
              <a:gd name="connsiteX1826" fmla="*/ 6608327 w 9922465"/>
              <a:gd name="connsiteY1826" fmla="*/ 1030723 h 1934496"/>
              <a:gd name="connsiteX1827" fmla="*/ 6553135 w 9922465"/>
              <a:gd name="connsiteY1827" fmla="*/ 1085914 h 1934496"/>
              <a:gd name="connsiteX1828" fmla="*/ 6497943 w 9922465"/>
              <a:gd name="connsiteY1828" fmla="*/ 1030723 h 1934496"/>
              <a:gd name="connsiteX1829" fmla="*/ 6553135 w 9922465"/>
              <a:gd name="connsiteY1829" fmla="*/ 975532 h 1934496"/>
              <a:gd name="connsiteX1830" fmla="*/ 6419501 w 9922465"/>
              <a:gd name="connsiteY1830" fmla="*/ 975532 h 1934496"/>
              <a:gd name="connsiteX1831" fmla="*/ 6474693 w 9922465"/>
              <a:gd name="connsiteY1831" fmla="*/ 1030723 h 1934496"/>
              <a:gd name="connsiteX1832" fmla="*/ 6419501 w 9922465"/>
              <a:gd name="connsiteY1832" fmla="*/ 1085914 h 1934496"/>
              <a:gd name="connsiteX1833" fmla="*/ 6364309 w 9922465"/>
              <a:gd name="connsiteY1833" fmla="*/ 1030723 h 1934496"/>
              <a:gd name="connsiteX1834" fmla="*/ 6419501 w 9922465"/>
              <a:gd name="connsiteY1834" fmla="*/ 975532 h 1934496"/>
              <a:gd name="connsiteX1835" fmla="*/ 6155571 w 9922465"/>
              <a:gd name="connsiteY1835" fmla="*/ 975532 h 1934496"/>
              <a:gd name="connsiteX1836" fmla="*/ 6210763 w 9922465"/>
              <a:gd name="connsiteY1836" fmla="*/ 1030723 h 1934496"/>
              <a:gd name="connsiteX1837" fmla="*/ 6155571 w 9922465"/>
              <a:gd name="connsiteY1837" fmla="*/ 1085914 h 1934496"/>
              <a:gd name="connsiteX1838" fmla="*/ 6100379 w 9922465"/>
              <a:gd name="connsiteY1838" fmla="*/ 1030723 h 1934496"/>
              <a:gd name="connsiteX1839" fmla="*/ 6155571 w 9922465"/>
              <a:gd name="connsiteY1839" fmla="*/ 975532 h 1934496"/>
              <a:gd name="connsiteX1840" fmla="*/ 6021936 w 9922465"/>
              <a:gd name="connsiteY1840" fmla="*/ 975532 h 1934496"/>
              <a:gd name="connsiteX1841" fmla="*/ 6077128 w 9922465"/>
              <a:gd name="connsiteY1841" fmla="*/ 1030723 h 1934496"/>
              <a:gd name="connsiteX1842" fmla="*/ 6021936 w 9922465"/>
              <a:gd name="connsiteY1842" fmla="*/ 1085914 h 1934496"/>
              <a:gd name="connsiteX1843" fmla="*/ 5966744 w 9922465"/>
              <a:gd name="connsiteY1843" fmla="*/ 1030723 h 1934496"/>
              <a:gd name="connsiteX1844" fmla="*/ 6021936 w 9922465"/>
              <a:gd name="connsiteY1844" fmla="*/ 975532 h 1934496"/>
              <a:gd name="connsiteX1845" fmla="*/ 5884963 w 9922465"/>
              <a:gd name="connsiteY1845" fmla="*/ 975532 h 1934496"/>
              <a:gd name="connsiteX1846" fmla="*/ 5940155 w 9922465"/>
              <a:gd name="connsiteY1846" fmla="*/ 1030723 h 1934496"/>
              <a:gd name="connsiteX1847" fmla="*/ 5884963 w 9922465"/>
              <a:gd name="connsiteY1847" fmla="*/ 1085914 h 1934496"/>
              <a:gd name="connsiteX1848" fmla="*/ 5829771 w 9922465"/>
              <a:gd name="connsiteY1848" fmla="*/ 1030723 h 1934496"/>
              <a:gd name="connsiteX1849" fmla="*/ 5884963 w 9922465"/>
              <a:gd name="connsiteY1849" fmla="*/ 975532 h 1934496"/>
              <a:gd name="connsiteX1850" fmla="*/ 5621031 w 9922465"/>
              <a:gd name="connsiteY1850" fmla="*/ 975532 h 1934496"/>
              <a:gd name="connsiteX1851" fmla="*/ 5676223 w 9922465"/>
              <a:gd name="connsiteY1851" fmla="*/ 1030723 h 1934496"/>
              <a:gd name="connsiteX1852" fmla="*/ 5621031 w 9922465"/>
              <a:gd name="connsiteY1852" fmla="*/ 1085914 h 1934496"/>
              <a:gd name="connsiteX1853" fmla="*/ 5565839 w 9922465"/>
              <a:gd name="connsiteY1853" fmla="*/ 1030723 h 1934496"/>
              <a:gd name="connsiteX1854" fmla="*/ 5621031 w 9922465"/>
              <a:gd name="connsiteY1854" fmla="*/ 975532 h 1934496"/>
              <a:gd name="connsiteX1855" fmla="*/ 5223472 w 9922465"/>
              <a:gd name="connsiteY1855" fmla="*/ 975532 h 1934496"/>
              <a:gd name="connsiteX1856" fmla="*/ 5278664 w 9922465"/>
              <a:gd name="connsiteY1856" fmla="*/ 1030723 h 1934496"/>
              <a:gd name="connsiteX1857" fmla="*/ 5223472 w 9922465"/>
              <a:gd name="connsiteY1857" fmla="*/ 1085914 h 1934496"/>
              <a:gd name="connsiteX1858" fmla="*/ 5168280 w 9922465"/>
              <a:gd name="connsiteY1858" fmla="*/ 1030723 h 1934496"/>
              <a:gd name="connsiteX1859" fmla="*/ 5223472 w 9922465"/>
              <a:gd name="connsiteY1859" fmla="*/ 975532 h 1934496"/>
              <a:gd name="connsiteX1860" fmla="*/ 4294710 w 9922465"/>
              <a:gd name="connsiteY1860" fmla="*/ 975532 h 1934496"/>
              <a:gd name="connsiteX1861" fmla="*/ 4349902 w 9922465"/>
              <a:gd name="connsiteY1861" fmla="*/ 1030723 h 1934496"/>
              <a:gd name="connsiteX1862" fmla="*/ 4294710 w 9922465"/>
              <a:gd name="connsiteY1862" fmla="*/ 1085914 h 1934496"/>
              <a:gd name="connsiteX1863" fmla="*/ 4239518 w 9922465"/>
              <a:gd name="connsiteY1863" fmla="*/ 1030723 h 1934496"/>
              <a:gd name="connsiteX1864" fmla="*/ 4294710 w 9922465"/>
              <a:gd name="connsiteY1864" fmla="*/ 975532 h 1934496"/>
              <a:gd name="connsiteX1865" fmla="*/ 3499584 w 9922465"/>
              <a:gd name="connsiteY1865" fmla="*/ 975532 h 1934496"/>
              <a:gd name="connsiteX1866" fmla="*/ 3554776 w 9922465"/>
              <a:gd name="connsiteY1866" fmla="*/ 1030723 h 1934496"/>
              <a:gd name="connsiteX1867" fmla="*/ 3499584 w 9922465"/>
              <a:gd name="connsiteY1867" fmla="*/ 1085914 h 1934496"/>
              <a:gd name="connsiteX1868" fmla="*/ 3444392 w 9922465"/>
              <a:gd name="connsiteY1868" fmla="*/ 1030723 h 1934496"/>
              <a:gd name="connsiteX1869" fmla="*/ 3499584 w 9922465"/>
              <a:gd name="connsiteY1869" fmla="*/ 975532 h 1934496"/>
              <a:gd name="connsiteX1870" fmla="*/ 2834836 w 9922465"/>
              <a:gd name="connsiteY1870" fmla="*/ 975532 h 1934496"/>
              <a:gd name="connsiteX1871" fmla="*/ 2890028 w 9922465"/>
              <a:gd name="connsiteY1871" fmla="*/ 1030723 h 1934496"/>
              <a:gd name="connsiteX1872" fmla="*/ 2834836 w 9922465"/>
              <a:gd name="connsiteY1872" fmla="*/ 1085914 h 1934496"/>
              <a:gd name="connsiteX1873" fmla="*/ 2779643 w 9922465"/>
              <a:gd name="connsiteY1873" fmla="*/ 1030723 h 1934496"/>
              <a:gd name="connsiteX1874" fmla="*/ 2834836 w 9922465"/>
              <a:gd name="connsiteY1874" fmla="*/ 975532 h 1934496"/>
              <a:gd name="connsiteX1875" fmla="*/ 2303639 w 9922465"/>
              <a:gd name="connsiteY1875" fmla="*/ 975532 h 1934496"/>
              <a:gd name="connsiteX1876" fmla="*/ 2358830 w 9922465"/>
              <a:gd name="connsiteY1876" fmla="*/ 1030723 h 1934496"/>
              <a:gd name="connsiteX1877" fmla="*/ 2303639 w 9922465"/>
              <a:gd name="connsiteY1877" fmla="*/ 1085914 h 1934496"/>
              <a:gd name="connsiteX1878" fmla="*/ 2248448 w 9922465"/>
              <a:gd name="connsiteY1878" fmla="*/ 1030723 h 1934496"/>
              <a:gd name="connsiteX1879" fmla="*/ 2303639 w 9922465"/>
              <a:gd name="connsiteY1879" fmla="*/ 975532 h 1934496"/>
              <a:gd name="connsiteX1880" fmla="*/ 2039712 w 9922465"/>
              <a:gd name="connsiteY1880" fmla="*/ 975532 h 1934496"/>
              <a:gd name="connsiteX1881" fmla="*/ 2094905 w 9922465"/>
              <a:gd name="connsiteY1881" fmla="*/ 1030723 h 1934496"/>
              <a:gd name="connsiteX1882" fmla="*/ 2039712 w 9922465"/>
              <a:gd name="connsiteY1882" fmla="*/ 1085914 h 1934496"/>
              <a:gd name="connsiteX1883" fmla="*/ 1984518 w 9922465"/>
              <a:gd name="connsiteY1883" fmla="*/ 1030723 h 1934496"/>
              <a:gd name="connsiteX1884" fmla="*/ 2039712 w 9922465"/>
              <a:gd name="connsiteY1884" fmla="*/ 975532 h 1934496"/>
              <a:gd name="connsiteX1885" fmla="*/ 1909414 w 9922465"/>
              <a:gd name="connsiteY1885" fmla="*/ 975532 h 1934496"/>
              <a:gd name="connsiteX1886" fmla="*/ 1964607 w 9922465"/>
              <a:gd name="connsiteY1886" fmla="*/ 1030723 h 1934496"/>
              <a:gd name="connsiteX1887" fmla="*/ 1909414 w 9922465"/>
              <a:gd name="connsiteY1887" fmla="*/ 1085914 h 1934496"/>
              <a:gd name="connsiteX1888" fmla="*/ 1854220 w 9922465"/>
              <a:gd name="connsiteY1888" fmla="*/ 1030723 h 1934496"/>
              <a:gd name="connsiteX1889" fmla="*/ 1909414 w 9922465"/>
              <a:gd name="connsiteY1889" fmla="*/ 975532 h 1934496"/>
              <a:gd name="connsiteX1890" fmla="*/ 1779117 w 9922465"/>
              <a:gd name="connsiteY1890" fmla="*/ 975532 h 1934496"/>
              <a:gd name="connsiteX1891" fmla="*/ 1834310 w 9922465"/>
              <a:gd name="connsiteY1891" fmla="*/ 1030723 h 1934496"/>
              <a:gd name="connsiteX1892" fmla="*/ 1779117 w 9922465"/>
              <a:gd name="connsiteY1892" fmla="*/ 1085914 h 1934496"/>
              <a:gd name="connsiteX1893" fmla="*/ 1723923 w 9922465"/>
              <a:gd name="connsiteY1893" fmla="*/ 1030723 h 1934496"/>
              <a:gd name="connsiteX1894" fmla="*/ 1779117 w 9922465"/>
              <a:gd name="connsiteY1894" fmla="*/ 975532 h 1934496"/>
              <a:gd name="connsiteX1895" fmla="*/ 1645480 w 9922465"/>
              <a:gd name="connsiteY1895" fmla="*/ 975532 h 1934496"/>
              <a:gd name="connsiteX1896" fmla="*/ 1700679 w 9922465"/>
              <a:gd name="connsiteY1896" fmla="*/ 1030723 h 1934496"/>
              <a:gd name="connsiteX1897" fmla="*/ 1645480 w 9922465"/>
              <a:gd name="connsiteY1897" fmla="*/ 1085914 h 1934496"/>
              <a:gd name="connsiteX1898" fmla="*/ 1590287 w 9922465"/>
              <a:gd name="connsiteY1898" fmla="*/ 1030723 h 1934496"/>
              <a:gd name="connsiteX1899" fmla="*/ 1645480 w 9922465"/>
              <a:gd name="connsiteY1899" fmla="*/ 975532 h 1934496"/>
              <a:gd name="connsiteX1900" fmla="*/ 1515189 w 9922465"/>
              <a:gd name="connsiteY1900" fmla="*/ 975532 h 1934496"/>
              <a:gd name="connsiteX1901" fmla="*/ 1570378 w 9922465"/>
              <a:gd name="connsiteY1901" fmla="*/ 1030723 h 1934496"/>
              <a:gd name="connsiteX1902" fmla="*/ 1515189 w 9922465"/>
              <a:gd name="connsiteY1902" fmla="*/ 1085914 h 1934496"/>
              <a:gd name="connsiteX1903" fmla="*/ 1459995 w 9922465"/>
              <a:gd name="connsiteY1903" fmla="*/ 1030723 h 1934496"/>
              <a:gd name="connsiteX1904" fmla="*/ 1515189 w 9922465"/>
              <a:gd name="connsiteY1904" fmla="*/ 975532 h 1934496"/>
              <a:gd name="connsiteX1905" fmla="*/ 1381549 w 9922465"/>
              <a:gd name="connsiteY1905" fmla="*/ 975532 h 1934496"/>
              <a:gd name="connsiteX1906" fmla="*/ 1436744 w 9922465"/>
              <a:gd name="connsiteY1906" fmla="*/ 1030723 h 1934496"/>
              <a:gd name="connsiteX1907" fmla="*/ 1381549 w 9922465"/>
              <a:gd name="connsiteY1907" fmla="*/ 1085914 h 1934496"/>
              <a:gd name="connsiteX1908" fmla="*/ 1326361 w 9922465"/>
              <a:gd name="connsiteY1908" fmla="*/ 1030723 h 1934496"/>
              <a:gd name="connsiteX1909" fmla="*/ 1381549 w 9922465"/>
              <a:gd name="connsiteY1909" fmla="*/ 975532 h 1934496"/>
              <a:gd name="connsiteX1910" fmla="*/ 1117621 w 9922465"/>
              <a:gd name="connsiteY1910" fmla="*/ 975532 h 1934496"/>
              <a:gd name="connsiteX1911" fmla="*/ 1172814 w 9922465"/>
              <a:gd name="connsiteY1911" fmla="*/ 1030723 h 1934496"/>
              <a:gd name="connsiteX1912" fmla="*/ 1117621 w 9922465"/>
              <a:gd name="connsiteY1912" fmla="*/ 1085914 h 1934496"/>
              <a:gd name="connsiteX1913" fmla="*/ 1062427 w 9922465"/>
              <a:gd name="connsiteY1913" fmla="*/ 1030723 h 1934496"/>
              <a:gd name="connsiteX1914" fmla="*/ 1117621 w 9922465"/>
              <a:gd name="connsiteY1914" fmla="*/ 975532 h 1934496"/>
              <a:gd name="connsiteX1915" fmla="*/ 980643 w 9922465"/>
              <a:gd name="connsiteY1915" fmla="*/ 975532 h 1934496"/>
              <a:gd name="connsiteX1916" fmla="*/ 1035836 w 9922465"/>
              <a:gd name="connsiteY1916" fmla="*/ 1030723 h 1934496"/>
              <a:gd name="connsiteX1917" fmla="*/ 980643 w 9922465"/>
              <a:gd name="connsiteY1917" fmla="*/ 1085914 h 1934496"/>
              <a:gd name="connsiteX1918" fmla="*/ 925449 w 9922465"/>
              <a:gd name="connsiteY1918" fmla="*/ 1030723 h 1934496"/>
              <a:gd name="connsiteX1919" fmla="*/ 980643 w 9922465"/>
              <a:gd name="connsiteY1919" fmla="*/ 975532 h 1934496"/>
              <a:gd name="connsiteX1920" fmla="*/ 716703 w 9922465"/>
              <a:gd name="connsiteY1920" fmla="*/ 975532 h 1934496"/>
              <a:gd name="connsiteX1921" fmla="*/ 771897 w 9922465"/>
              <a:gd name="connsiteY1921" fmla="*/ 1030723 h 1934496"/>
              <a:gd name="connsiteX1922" fmla="*/ 716703 w 9922465"/>
              <a:gd name="connsiteY1922" fmla="*/ 1085914 h 1934496"/>
              <a:gd name="connsiteX1923" fmla="*/ 661511 w 9922465"/>
              <a:gd name="connsiteY1923" fmla="*/ 1030723 h 1934496"/>
              <a:gd name="connsiteX1924" fmla="*/ 716703 w 9922465"/>
              <a:gd name="connsiteY1924" fmla="*/ 975532 h 1934496"/>
              <a:gd name="connsiteX1925" fmla="*/ 583065 w 9922465"/>
              <a:gd name="connsiteY1925" fmla="*/ 975532 h 1934496"/>
              <a:gd name="connsiteX1926" fmla="*/ 638258 w 9922465"/>
              <a:gd name="connsiteY1926" fmla="*/ 1030723 h 1934496"/>
              <a:gd name="connsiteX1927" fmla="*/ 583065 w 9922465"/>
              <a:gd name="connsiteY1927" fmla="*/ 1085914 h 1934496"/>
              <a:gd name="connsiteX1928" fmla="*/ 527871 w 9922465"/>
              <a:gd name="connsiteY1928" fmla="*/ 1030723 h 1934496"/>
              <a:gd name="connsiteX1929" fmla="*/ 583065 w 9922465"/>
              <a:gd name="connsiteY1929" fmla="*/ 975532 h 1934496"/>
              <a:gd name="connsiteX1930" fmla="*/ 449419 w 9922465"/>
              <a:gd name="connsiteY1930" fmla="*/ 975532 h 1934496"/>
              <a:gd name="connsiteX1931" fmla="*/ 504612 w 9922465"/>
              <a:gd name="connsiteY1931" fmla="*/ 1030723 h 1934496"/>
              <a:gd name="connsiteX1932" fmla="*/ 449419 w 9922465"/>
              <a:gd name="connsiteY1932" fmla="*/ 1085914 h 1934496"/>
              <a:gd name="connsiteX1933" fmla="*/ 394227 w 9922465"/>
              <a:gd name="connsiteY1933" fmla="*/ 1030723 h 1934496"/>
              <a:gd name="connsiteX1934" fmla="*/ 449419 w 9922465"/>
              <a:gd name="connsiteY1934" fmla="*/ 975532 h 1934496"/>
              <a:gd name="connsiteX1935" fmla="*/ 319124 w 9922465"/>
              <a:gd name="connsiteY1935" fmla="*/ 975532 h 1934496"/>
              <a:gd name="connsiteX1936" fmla="*/ 374317 w 9922465"/>
              <a:gd name="connsiteY1936" fmla="*/ 1030723 h 1934496"/>
              <a:gd name="connsiteX1937" fmla="*/ 319124 w 9922465"/>
              <a:gd name="connsiteY1937" fmla="*/ 1085914 h 1934496"/>
              <a:gd name="connsiteX1938" fmla="*/ 263931 w 9922465"/>
              <a:gd name="connsiteY1938" fmla="*/ 1030723 h 1934496"/>
              <a:gd name="connsiteX1939" fmla="*/ 319124 w 9922465"/>
              <a:gd name="connsiteY1939" fmla="*/ 975532 h 1934496"/>
              <a:gd name="connsiteX1940" fmla="*/ 185492 w 9922465"/>
              <a:gd name="connsiteY1940" fmla="*/ 975532 h 1934496"/>
              <a:gd name="connsiteX1941" fmla="*/ 240682 w 9922465"/>
              <a:gd name="connsiteY1941" fmla="*/ 1030723 h 1934496"/>
              <a:gd name="connsiteX1942" fmla="*/ 185492 w 9922465"/>
              <a:gd name="connsiteY1942" fmla="*/ 1085914 h 1934496"/>
              <a:gd name="connsiteX1943" fmla="*/ 130299 w 9922465"/>
              <a:gd name="connsiteY1943" fmla="*/ 1030723 h 1934496"/>
              <a:gd name="connsiteX1944" fmla="*/ 185492 w 9922465"/>
              <a:gd name="connsiteY1944" fmla="*/ 975532 h 1934496"/>
              <a:gd name="connsiteX1945" fmla="*/ 55197 w 9922465"/>
              <a:gd name="connsiteY1945" fmla="*/ 975532 h 1934496"/>
              <a:gd name="connsiteX1946" fmla="*/ 110388 w 9922465"/>
              <a:gd name="connsiteY1946" fmla="*/ 1030723 h 1934496"/>
              <a:gd name="connsiteX1947" fmla="*/ 55197 w 9922465"/>
              <a:gd name="connsiteY1947" fmla="*/ 1085914 h 1934496"/>
              <a:gd name="connsiteX1948" fmla="*/ 7 w 9922465"/>
              <a:gd name="connsiteY1948" fmla="*/ 1030723 h 1934496"/>
              <a:gd name="connsiteX1949" fmla="*/ 55197 w 9922465"/>
              <a:gd name="connsiteY1949" fmla="*/ 975532 h 1934496"/>
              <a:gd name="connsiteX1950" fmla="*/ 9469710 w 9922465"/>
              <a:gd name="connsiteY1950" fmla="*/ 855263 h 1934496"/>
              <a:gd name="connsiteX1951" fmla="*/ 9524902 w 9922465"/>
              <a:gd name="connsiteY1951" fmla="*/ 910454 h 1934496"/>
              <a:gd name="connsiteX1952" fmla="*/ 9469710 w 9922465"/>
              <a:gd name="connsiteY1952" fmla="*/ 965645 h 1934496"/>
              <a:gd name="connsiteX1953" fmla="*/ 9414518 w 9922465"/>
              <a:gd name="connsiteY1953" fmla="*/ 910454 h 1934496"/>
              <a:gd name="connsiteX1954" fmla="*/ 9469710 w 9922465"/>
              <a:gd name="connsiteY1954" fmla="*/ 855263 h 1934496"/>
              <a:gd name="connsiteX1955" fmla="*/ 9336075 w 9922465"/>
              <a:gd name="connsiteY1955" fmla="*/ 855263 h 1934496"/>
              <a:gd name="connsiteX1956" fmla="*/ 9391267 w 9922465"/>
              <a:gd name="connsiteY1956" fmla="*/ 910454 h 1934496"/>
              <a:gd name="connsiteX1957" fmla="*/ 9336075 w 9922465"/>
              <a:gd name="connsiteY1957" fmla="*/ 965645 h 1934496"/>
              <a:gd name="connsiteX1958" fmla="*/ 9280883 w 9922465"/>
              <a:gd name="connsiteY1958" fmla="*/ 910454 h 1934496"/>
              <a:gd name="connsiteX1959" fmla="*/ 9336075 w 9922465"/>
              <a:gd name="connsiteY1959" fmla="*/ 855263 h 1934496"/>
              <a:gd name="connsiteX1960" fmla="*/ 9199100 w 9922465"/>
              <a:gd name="connsiteY1960" fmla="*/ 855263 h 1934496"/>
              <a:gd name="connsiteX1961" fmla="*/ 9254292 w 9922465"/>
              <a:gd name="connsiteY1961" fmla="*/ 910454 h 1934496"/>
              <a:gd name="connsiteX1962" fmla="*/ 9199100 w 9922465"/>
              <a:gd name="connsiteY1962" fmla="*/ 965645 h 1934496"/>
              <a:gd name="connsiteX1963" fmla="*/ 9143908 w 9922465"/>
              <a:gd name="connsiteY1963" fmla="*/ 910454 h 1934496"/>
              <a:gd name="connsiteX1964" fmla="*/ 9199100 w 9922465"/>
              <a:gd name="connsiteY1964" fmla="*/ 855263 h 1934496"/>
              <a:gd name="connsiteX1965" fmla="*/ 9068806 w 9922465"/>
              <a:gd name="connsiteY1965" fmla="*/ 855263 h 1934496"/>
              <a:gd name="connsiteX1966" fmla="*/ 9123998 w 9922465"/>
              <a:gd name="connsiteY1966" fmla="*/ 910454 h 1934496"/>
              <a:gd name="connsiteX1967" fmla="*/ 9068806 w 9922465"/>
              <a:gd name="connsiteY1967" fmla="*/ 965645 h 1934496"/>
              <a:gd name="connsiteX1968" fmla="*/ 9013614 w 9922465"/>
              <a:gd name="connsiteY1968" fmla="*/ 910454 h 1934496"/>
              <a:gd name="connsiteX1969" fmla="*/ 9068806 w 9922465"/>
              <a:gd name="connsiteY1969" fmla="*/ 855263 h 1934496"/>
              <a:gd name="connsiteX1970" fmla="*/ 8935170 w 9922465"/>
              <a:gd name="connsiteY1970" fmla="*/ 855263 h 1934496"/>
              <a:gd name="connsiteX1971" fmla="*/ 8990362 w 9922465"/>
              <a:gd name="connsiteY1971" fmla="*/ 910454 h 1934496"/>
              <a:gd name="connsiteX1972" fmla="*/ 8935170 w 9922465"/>
              <a:gd name="connsiteY1972" fmla="*/ 965645 h 1934496"/>
              <a:gd name="connsiteX1973" fmla="*/ 8879978 w 9922465"/>
              <a:gd name="connsiteY1973" fmla="*/ 910454 h 1934496"/>
              <a:gd name="connsiteX1974" fmla="*/ 8935170 w 9922465"/>
              <a:gd name="connsiteY1974" fmla="*/ 855263 h 1934496"/>
              <a:gd name="connsiteX1975" fmla="*/ 8801536 w 9922465"/>
              <a:gd name="connsiteY1975" fmla="*/ 855263 h 1934496"/>
              <a:gd name="connsiteX1976" fmla="*/ 8856728 w 9922465"/>
              <a:gd name="connsiteY1976" fmla="*/ 910454 h 1934496"/>
              <a:gd name="connsiteX1977" fmla="*/ 8801536 w 9922465"/>
              <a:gd name="connsiteY1977" fmla="*/ 965645 h 1934496"/>
              <a:gd name="connsiteX1978" fmla="*/ 8746344 w 9922465"/>
              <a:gd name="connsiteY1978" fmla="*/ 910454 h 1934496"/>
              <a:gd name="connsiteX1979" fmla="*/ 8801536 w 9922465"/>
              <a:gd name="connsiteY1979" fmla="*/ 855263 h 1934496"/>
              <a:gd name="connsiteX1980" fmla="*/ 8671243 w 9922465"/>
              <a:gd name="connsiteY1980" fmla="*/ 855263 h 1934496"/>
              <a:gd name="connsiteX1981" fmla="*/ 8726435 w 9922465"/>
              <a:gd name="connsiteY1981" fmla="*/ 910454 h 1934496"/>
              <a:gd name="connsiteX1982" fmla="*/ 8671243 w 9922465"/>
              <a:gd name="connsiteY1982" fmla="*/ 965645 h 1934496"/>
              <a:gd name="connsiteX1983" fmla="*/ 8616051 w 9922465"/>
              <a:gd name="connsiteY1983" fmla="*/ 910454 h 1934496"/>
              <a:gd name="connsiteX1984" fmla="*/ 8671243 w 9922465"/>
              <a:gd name="connsiteY1984" fmla="*/ 855263 h 1934496"/>
              <a:gd name="connsiteX1985" fmla="*/ 8537609 w 9922465"/>
              <a:gd name="connsiteY1985" fmla="*/ 855263 h 1934496"/>
              <a:gd name="connsiteX1986" fmla="*/ 8592801 w 9922465"/>
              <a:gd name="connsiteY1986" fmla="*/ 910454 h 1934496"/>
              <a:gd name="connsiteX1987" fmla="*/ 8537609 w 9922465"/>
              <a:gd name="connsiteY1987" fmla="*/ 965645 h 1934496"/>
              <a:gd name="connsiteX1988" fmla="*/ 8482417 w 9922465"/>
              <a:gd name="connsiteY1988" fmla="*/ 910454 h 1934496"/>
              <a:gd name="connsiteX1989" fmla="*/ 8537609 w 9922465"/>
              <a:gd name="connsiteY1989" fmla="*/ 855263 h 1934496"/>
              <a:gd name="connsiteX1990" fmla="*/ 8407315 w 9922465"/>
              <a:gd name="connsiteY1990" fmla="*/ 855263 h 1934496"/>
              <a:gd name="connsiteX1991" fmla="*/ 8462507 w 9922465"/>
              <a:gd name="connsiteY1991" fmla="*/ 910454 h 1934496"/>
              <a:gd name="connsiteX1992" fmla="*/ 8407315 w 9922465"/>
              <a:gd name="connsiteY1992" fmla="*/ 965645 h 1934496"/>
              <a:gd name="connsiteX1993" fmla="*/ 8352123 w 9922465"/>
              <a:gd name="connsiteY1993" fmla="*/ 910454 h 1934496"/>
              <a:gd name="connsiteX1994" fmla="*/ 8407315 w 9922465"/>
              <a:gd name="connsiteY1994" fmla="*/ 855263 h 1934496"/>
              <a:gd name="connsiteX1995" fmla="*/ 8273681 w 9922465"/>
              <a:gd name="connsiteY1995" fmla="*/ 855263 h 1934496"/>
              <a:gd name="connsiteX1996" fmla="*/ 8328873 w 9922465"/>
              <a:gd name="connsiteY1996" fmla="*/ 910454 h 1934496"/>
              <a:gd name="connsiteX1997" fmla="*/ 8273681 w 9922465"/>
              <a:gd name="connsiteY1997" fmla="*/ 965645 h 1934496"/>
              <a:gd name="connsiteX1998" fmla="*/ 8218489 w 9922465"/>
              <a:gd name="connsiteY1998" fmla="*/ 910454 h 1934496"/>
              <a:gd name="connsiteX1999" fmla="*/ 8273681 w 9922465"/>
              <a:gd name="connsiteY1999" fmla="*/ 855263 h 1934496"/>
              <a:gd name="connsiteX2000" fmla="*/ 8143386 w 9922465"/>
              <a:gd name="connsiteY2000" fmla="*/ 855263 h 1934496"/>
              <a:gd name="connsiteX2001" fmla="*/ 8198578 w 9922465"/>
              <a:gd name="connsiteY2001" fmla="*/ 910454 h 1934496"/>
              <a:gd name="connsiteX2002" fmla="*/ 8143386 w 9922465"/>
              <a:gd name="connsiteY2002" fmla="*/ 965645 h 1934496"/>
              <a:gd name="connsiteX2003" fmla="*/ 8088194 w 9922465"/>
              <a:gd name="connsiteY2003" fmla="*/ 910454 h 1934496"/>
              <a:gd name="connsiteX2004" fmla="*/ 8143386 w 9922465"/>
              <a:gd name="connsiteY2004" fmla="*/ 855263 h 1934496"/>
              <a:gd name="connsiteX2005" fmla="*/ 8009752 w 9922465"/>
              <a:gd name="connsiteY2005" fmla="*/ 855263 h 1934496"/>
              <a:gd name="connsiteX2006" fmla="*/ 8064944 w 9922465"/>
              <a:gd name="connsiteY2006" fmla="*/ 910454 h 1934496"/>
              <a:gd name="connsiteX2007" fmla="*/ 8009752 w 9922465"/>
              <a:gd name="connsiteY2007" fmla="*/ 965645 h 1934496"/>
              <a:gd name="connsiteX2008" fmla="*/ 7954560 w 9922465"/>
              <a:gd name="connsiteY2008" fmla="*/ 910454 h 1934496"/>
              <a:gd name="connsiteX2009" fmla="*/ 8009752 w 9922465"/>
              <a:gd name="connsiteY2009" fmla="*/ 855263 h 1934496"/>
              <a:gd name="connsiteX2010" fmla="*/ 7876117 w 9922465"/>
              <a:gd name="connsiteY2010" fmla="*/ 855263 h 1934496"/>
              <a:gd name="connsiteX2011" fmla="*/ 7931309 w 9922465"/>
              <a:gd name="connsiteY2011" fmla="*/ 910454 h 1934496"/>
              <a:gd name="connsiteX2012" fmla="*/ 7876117 w 9922465"/>
              <a:gd name="connsiteY2012" fmla="*/ 965645 h 1934496"/>
              <a:gd name="connsiteX2013" fmla="*/ 7820925 w 9922465"/>
              <a:gd name="connsiteY2013" fmla="*/ 910454 h 1934496"/>
              <a:gd name="connsiteX2014" fmla="*/ 7876117 w 9922465"/>
              <a:gd name="connsiteY2014" fmla="*/ 855263 h 1934496"/>
              <a:gd name="connsiteX2015" fmla="*/ 7745822 w 9922465"/>
              <a:gd name="connsiteY2015" fmla="*/ 855263 h 1934496"/>
              <a:gd name="connsiteX2016" fmla="*/ 7801014 w 9922465"/>
              <a:gd name="connsiteY2016" fmla="*/ 910454 h 1934496"/>
              <a:gd name="connsiteX2017" fmla="*/ 7745822 w 9922465"/>
              <a:gd name="connsiteY2017" fmla="*/ 965645 h 1934496"/>
              <a:gd name="connsiteX2018" fmla="*/ 7690630 w 9922465"/>
              <a:gd name="connsiteY2018" fmla="*/ 910454 h 1934496"/>
              <a:gd name="connsiteX2019" fmla="*/ 7745822 w 9922465"/>
              <a:gd name="connsiteY2019" fmla="*/ 855263 h 1934496"/>
              <a:gd name="connsiteX2020" fmla="*/ 7608849 w 9922465"/>
              <a:gd name="connsiteY2020" fmla="*/ 855263 h 1934496"/>
              <a:gd name="connsiteX2021" fmla="*/ 7664041 w 9922465"/>
              <a:gd name="connsiteY2021" fmla="*/ 910454 h 1934496"/>
              <a:gd name="connsiteX2022" fmla="*/ 7608849 w 9922465"/>
              <a:gd name="connsiteY2022" fmla="*/ 965645 h 1934496"/>
              <a:gd name="connsiteX2023" fmla="*/ 7553657 w 9922465"/>
              <a:gd name="connsiteY2023" fmla="*/ 910454 h 1934496"/>
              <a:gd name="connsiteX2024" fmla="*/ 7608849 w 9922465"/>
              <a:gd name="connsiteY2024" fmla="*/ 855263 h 1934496"/>
              <a:gd name="connsiteX2025" fmla="*/ 7481895 w 9922465"/>
              <a:gd name="connsiteY2025" fmla="*/ 855263 h 1934496"/>
              <a:gd name="connsiteX2026" fmla="*/ 7537087 w 9922465"/>
              <a:gd name="connsiteY2026" fmla="*/ 910454 h 1934496"/>
              <a:gd name="connsiteX2027" fmla="*/ 7481895 w 9922465"/>
              <a:gd name="connsiteY2027" fmla="*/ 965645 h 1934496"/>
              <a:gd name="connsiteX2028" fmla="*/ 7426703 w 9922465"/>
              <a:gd name="connsiteY2028" fmla="*/ 910454 h 1934496"/>
              <a:gd name="connsiteX2029" fmla="*/ 7481895 w 9922465"/>
              <a:gd name="connsiteY2029" fmla="*/ 855263 h 1934496"/>
              <a:gd name="connsiteX2030" fmla="*/ 7341578 w 9922465"/>
              <a:gd name="connsiteY2030" fmla="*/ 855263 h 1934496"/>
              <a:gd name="connsiteX2031" fmla="*/ 7396770 w 9922465"/>
              <a:gd name="connsiteY2031" fmla="*/ 910454 h 1934496"/>
              <a:gd name="connsiteX2032" fmla="*/ 7341578 w 9922465"/>
              <a:gd name="connsiteY2032" fmla="*/ 965645 h 1934496"/>
              <a:gd name="connsiteX2033" fmla="*/ 7286386 w 9922465"/>
              <a:gd name="connsiteY2033" fmla="*/ 910454 h 1934496"/>
              <a:gd name="connsiteX2034" fmla="*/ 7341578 w 9922465"/>
              <a:gd name="connsiteY2034" fmla="*/ 855263 h 1934496"/>
              <a:gd name="connsiteX2035" fmla="*/ 7211285 w 9922465"/>
              <a:gd name="connsiteY2035" fmla="*/ 855263 h 1934496"/>
              <a:gd name="connsiteX2036" fmla="*/ 7266477 w 9922465"/>
              <a:gd name="connsiteY2036" fmla="*/ 910454 h 1934496"/>
              <a:gd name="connsiteX2037" fmla="*/ 7211285 w 9922465"/>
              <a:gd name="connsiteY2037" fmla="*/ 965645 h 1934496"/>
              <a:gd name="connsiteX2038" fmla="*/ 7156093 w 9922465"/>
              <a:gd name="connsiteY2038" fmla="*/ 910454 h 1934496"/>
              <a:gd name="connsiteX2039" fmla="*/ 7211285 w 9922465"/>
              <a:gd name="connsiteY2039" fmla="*/ 855263 h 1934496"/>
              <a:gd name="connsiteX2040" fmla="*/ 7080993 w 9922465"/>
              <a:gd name="connsiteY2040" fmla="*/ 855263 h 1934496"/>
              <a:gd name="connsiteX2041" fmla="*/ 7136185 w 9922465"/>
              <a:gd name="connsiteY2041" fmla="*/ 910454 h 1934496"/>
              <a:gd name="connsiteX2042" fmla="*/ 7080993 w 9922465"/>
              <a:gd name="connsiteY2042" fmla="*/ 965645 h 1934496"/>
              <a:gd name="connsiteX2043" fmla="*/ 7025801 w 9922465"/>
              <a:gd name="connsiteY2043" fmla="*/ 910454 h 1934496"/>
              <a:gd name="connsiteX2044" fmla="*/ 7080993 w 9922465"/>
              <a:gd name="connsiteY2044" fmla="*/ 855263 h 1934496"/>
              <a:gd name="connsiteX2045" fmla="*/ 6947357 w 9922465"/>
              <a:gd name="connsiteY2045" fmla="*/ 855263 h 1934496"/>
              <a:gd name="connsiteX2046" fmla="*/ 7002549 w 9922465"/>
              <a:gd name="connsiteY2046" fmla="*/ 910454 h 1934496"/>
              <a:gd name="connsiteX2047" fmla="*/ 6947357 w 9922465"/>
              <a:gd name="connsiteY2047" fmla="*/ 965645 h 1934496"/>
              <a:gd name="connsiteX2048" fmla="*/ 6892165 w 9922465"/>
              <a:gd name="connsiteY2048" fmla="*/ 910454 h 1934496"/>
              <a:gd name="connsiteX2049" fmla="*/ 6947357 w 9922465"/>
              <a:gd name="connsiteY2049" fmla="*/ 855263 h 1934496"/>
              <a:gd name="connsiteX2050" fmla="*/ 6817063 w 9922465"/>
              <a:gd name="connsiteY2050" fmla="*/ 855263 h 1934496"/>
              <a:gd name="connsiteX2051" fmla="*/ 6872255 w 9922465"/>
              <a:gd name="connsiteY2051" fmla="*/ 910454 h 1934496"/>
              <a:gd name="connsiteX2052" fmla="*/ 6817063 w 9922465"/>
              <a:gd name="connsiteY2052" fmla="*/ 965645 h 1934496"/>
              <a:gd name="connsiteX2053" fmla="*/ 6761871 w 9922465"/>
              <a:gd name="connsiteY2053" fmla="*/ 910454 h 1934496"/>
              <a:gd name="connsiteX2054" fmla="*/ 6817063 w 9922465"/>
              <a:gd name="connsiteY2054" fmla="*/ 855263 h 1934496"/>
              <a:gd name="connsiteX2055" fmla="*/ 6683430 w 9922465"/>
              <a:gd name="connsiteY2055" fmla="*/ 855263 h 1934496"/>
              <a:gd name="connsiteX2056" fmla="*/ 6738622 w 9922465"/>
              <a:gd name="connsiteY2056" fmla="*/ 910454 h 1934496"/>
              <a:gd name="connsiteX2057" fmla="*/ 6683430 w 9922465"/>
              <a:gd name="connsiteY2057" fmla="*/ 965645 h 1934496"/>
              <a:gd name="connsiteX2058" fmla="*/ 6628238 w 9922465"/>
              <a:gd name="connsiteY2058" fmla="*/ 910454 h 1934496"/>
              <a:gd name="connsiteX2059" fmla="*/ 6683430 w 9922465"/>
              <a:gd name="connsiteY2059" fmla="*/ 855263 h 1934496"/>
              <a:gd name="connsiteX2060" fmla="*/ 6553135 w 9922465"/>
              <a:gd name="connsiteY2060" fmla="*/ 855263 h 1934496"/>
              <a:gd name="connsiteX2061" fmla="*/ 6608327 w 9922465"/>
              <a:gd name="connsiteY2061" fmla="*/ 910454 h 1934496"/>
              <a:gd name="connsiteX2062" fmla="*/ 6553135 w 9922465"/>
              <a:gd name="connsiteY2062" fmla="*/ 965645 h 1934496"/>
              <a:gd name="connsiteX2063" fmla="*/ 6497943 w 9922465"/>
              <a:gd name="connsiteY2063" fmla="*/ 910454 h 1934496"/>
              <a:gd name="connsiteX2064" fmla="*/ 6553135 w 9922465"/>
              <a:gd name="connsiteY2064" fmla="*/ 855263 h 1934496"/>
              <a:gd name="connsiteX2065" fmla="*/ 6419502 w 9922465"/>
              <a:gd name="connsiteY2065" fmla="*/ 855263 h 1934496"/>
              <a:gd name="connsiteX2066" fmla="*/ 6474694 w 9922465"/>
              <a:gd name="connsiteY2066" fmla="*/ 910454 h 1934496"/>
              <a:gd name="connsiteX2067" fmla="*/ 6419502 w 9922465"/>
              <a:gd name="connsiteY2067" fmla="*/ 965645 h 1934496"/>
              <a:gd name="connsiteX2068" fmla="*/ 6364310 w 9922465"/>
              <a:gd name="connsiteY2068" fmla="*/ 910454 h 1934496"/>
              <a:gd name="connsiteX2069" fmla="*/ 6419502 w 9922465"/>
              <a:gd name="connsiteY2069" fmla="*/ 855263 h 1934496"/>
              <a:gd name="connsiteX2070" fmla="*/ 6289206 w 9922465"/>
              <a:gd name="connsiteY2070" fmla="*/ 855263 h 1934496"/>
              <a:gd name="connsiteX2071" fmla="*/ 6344398 w 9922465"/>
              <a:gd name="connsiteY2071" fmla="*/ 910454 h 1934496"/>
              <a:gd name="connsiteX2072" fmla="*/ 6289206 w 9922465"/>
              <a:gd name="connsiteY2072" fmla="*/ 965645 h 1934496"/>
              <a:gd name="connsiteX2073" fmla="*/ 6234014 w 9922465"/>
              <a:gd name="connsiteY2073" fmla="*/ 910454 h 1934496"/>
              <a:gd name="connsiteX2074" fmla="*/ 6289206 w 9922465"/>
              <a:gd name="connsiteY2074" fmla="*/ 855263 h 1934496"/>
              <a:gd name="connsiteX2075" fmla="*/ 6155571 w 9922465"/>
              <a:gd name="connsiteY2075" fmla="*/ 855263 h 1934496"/>
              <a:gd name="connsiteX2076" fmla="*/ 6210763 w 9922465"/>
              <a:gd name="connsiteY2076" fmla="*/ 910454 h 1934496"/>
              <a:gd name="connsiteX2077" fmla="*/ 6155571 w 9922465"/>
              <a:gd name="connsiteY2077" fmla="*/ 965645 h 1934496"/>
              <a:gd name="connsiteX2078" fmla="*/ 6100379 w 9922465"/>
              <a:gd name="connsiteY2078" fmla="*/ 910454 h 1934496"/>
              <a:gd name="connsiteX2079" fmla="*/ 6155571 w 9922465"/>
              <a:gd name="connsiteY2079" fmla="*/ 855263 h 1934496"/>
              <a:gd name="connsiteX2080" fmla="*/ 6021938 w 9922465"/>
              <a:gd name="connsiteY2080" fmla="*/ 855263 h 1934496"/>
              <a:gd name="connsiteX2081" fmla="*/ 6077130 w 9922465"/>
              <a:gd name="connsiteY2081" fmla="*/ 910454 h 1934496"/>
              <a:gd name="connsiteX2082" fmla="*/ 6021938 w 9922465"/>
              <a:gd name="connsiteY2082" fmla="*/ 965645 h 1934496"/>
              <a:gd name="connsiteX2083" fmla="*/ 5966746 w 9922465"/>
              <a:gd name="connsiteY2083" fmla="*/ 910454 h 1934496"/>
              <a:gd name="connsiteX2084" fmla="*/ 6021938 w 9922465"/>
              <a:gd name="connsiteY2084" fmla="*/ 855263 h 1934496"/>
              <a:gd name="connsiteX2085" fmla="*/ 5884961 w 9922465"/>
              <a:gd name="connsiteY2085" fmla="*/ 855263 h 1934496"/>
              <a:gd name="connsiteX2086" fmla="*/ 5940153 w 9922465"/>
              <a:gd name="connsiteY2086" fmla="*/ 910454 h 1934496"/>
              <a:gd name="connsiteX2087" fmla="*/ 5884961 w 9922465"/>
              <a:gd name="connsiteY2087" fmla="*/ 965645 h 1934496"/>
              <a:gd name="connsiteX2088" fmla="*/ 5829769 w 9922465"/>
              <a:gd name="connsiteY2088" fmla="*/ 910454 h 1934496"/>
              <a:gd name="connsiteX2089" fmla="*/ 5884961 w 9922465"/>
              <a:gd name="connsiteY2089" fmla="*/ 855263 h 1934496"/>
              <a:gd name="connsiteX2090" fmla="*/ 5754668 w 9922465"/>
              <a:gd name="connsiteY2090" fmla="*/ 855263 h 1934496"/>
              <a:gd name="connsiteX2091" fmla="*/ 5809860 w 9922465"/>
              <a:gd name="connsiteY2091" fmla="*/ 910454 h 1934496"/>
              <a:gd name="connsiteX2092" fmla="*/ 5754668 w 9922465"/>
              <a:gd name="connsiteY2092" fmla="*/ 965645 h 1934496"/>
              <a:gd name="connsiteX2093" fmla="*/ 5699476 w 9922465"/>
              <a:gd name="connsiteY2093" fmla="*/ 910454 h 1934496"/>
              <a:gd name="connsiteX2094" fmla="*/ 5754668 w 9922465"/>
              <a:gd name="connsiteY2094" fmla="*/ 855263 h 1934496"/>
              <a:gd name="connsiteX2095" fmla="*/ 5621034 w 9922465"/>
              <a:gd name="connsiteY2095" fmla="*/ 855263 h 1934496"/>
              <a:gd name="connsiteX2096" fmla="*/ 5676226 w 9922465"/>
              <a:gd name="connsiteY2096" fmla="*/ 910454 h 1934496"/>
              <a:gd name="connsiteX2097" fmla="*/ 5621034 w 9922465"/>
              <a:gd name="connsiteY2097" fmla="*/ 965645 h 1934496"/>
              <a:gd name="connsiteX2098" fmla="*/ 5565842 w 9922465"/>
              <a:gd name="connsiteY2098" fmla="*/ 910454 h 1934496"/>
              <a:gd name="connsiteX2099" fmla="*/ 5621034 w 9922465"/>
              <a:gd name="connsiteY2099" fmla="*/ 855263 h 1934496"/>
              <a:gd name="connsiteX2100" fmla="*/ 5487399 w 9922465"/>
              <a:gd name="connsiteY2100" fmla="*/ 855263 h 1934496"/>
              <a:gd name="connsiteX2101" fmla="*/ 5542591 w 9922465"/>
              <a:gd name="connsiteY2101" fmla="*/ 910454 h 1934496"/>
              <a:gd name="connsiteX2102" fmla="*/ 5487399 w 9922465"/>
              <a:gd name="connsiteY2102" fmla="*/ 965645 h 1934496"/>
              <a:gd name="connsiteX2103" fmla="*/ 5432207 w 9922465"/>
              <a:gd name="connsiteY2103" fmla="*/ 910454 h 1934496"/>
              <a:gd name="connsiteX2104" fmla="*/ 5487399 w 9922465"/>
              <a:gd name="connsiteY2104" fmla="*/ 855263 h 1934496"/>
              <a:gd name="connsiteX2105" fmla="*/ 5357105 w 9922465"/>
              <a:gd name="connsiteY2105" fmla="*/ 855263 h 1934496"/>
              <a:gd name="connsiteX2106" fmla="*/ 5412297 w 9922465"/>
              <a:gd name="connsiteY2106" fmla="*/ 910454 h 1934496"/>
              <a:gd name="connsiteX2107" fmla="*/ 5357105 w 9922465"/>
              <a:gd name="connsiteY2107" fmla="*/ 965645 h 1934496"/>
              <a:gd name="connsiteX2108" fmla="*/ 5301913 w 9922465"/>
              <a:gd name="connsiteY2108" fmla="*/ 910454 h 1934496"/>
              <a:gd name="connsiteX2109" fmla="*/ 5357105 w 9922465"/>
              <a:gd name="connsiteY2109" fmla="*/ 855263 h 1934496"/>
              <a:gd name="connsiteX2110" fmla="*/ 5223472 w 9922465"/>
              <a:gd name="connsiteY2110" fmla="*/ 855263 h 1934496"/>
              <a:gd name="connsiteX2111" fmla="*/ 5278664 w 9922465"/>
              <a:gd name="connsiteY2111" fmla="*/ 910454 h 1934496"/>
              <a:gd name="connsiteX2112" fmla="*/ 5223472 w 9922465"/>
              <a:gd name="connsiteY2112" fmla="*/ 965645 h 1934496"/>
              <a:gd name="connsiteX2113" fmla="*/ 5168280 w 9922465"/>
              <a:gd name="connsiteY2113" fmla="*/ 910454 h 1934496"/>
              <a:gd name="connsiteX2114" fmla="*/ 5223472 w 9922465"/>
              <a:gd name="connsiteY2114" fmla="*/ 855263 h 1934496"/>
              <a:gd name="connsiteX2115" fmla="*/ 5093178 w 9922465"/>
              <a:gd name="connsiteY2115" fmla="*/ 855263 h 1934496"/>
              <a:gd name="connsiteX2116" fmla="*/ 5148370 w 9922465"/>
              <a:gd name="connsiteY2116" fmla="*/ 910454 h 1934496"/>
              <a:gd name="connsiteX2117" fmla="*/ 5093178 w 9922465"/>
              <a:gd name="connsiteY2117" fmla="*/ 965645 h 1934496"/>
              <a:gd name="connsiteX2118" fmla="*/ 5037986 w 9922465"/>
              <a:gd name="connsiteY2118" fmla="*/ 910454 h 1934496"/>
              <a:gd name="connsiteX2119" fmla="*/ 5093178 w 9922465"/>
              <a:gd name="connsiteY2119" fmla="*/ 855263 h 1934496"/>
              <a:gd name="connsiteX2120" fmla="*/ 4161076 w 9922465"/>
              <a:gd name="connsiteY2120" fmla="*/ 855263 h 1934496"/>
              <a:gd name="connsiteX2121" fmla="*/ 4216268 w 9922465"/>
              <a:gd name="connsiteY2121" fmla="*/ 910454 h 1934496"/>
              <a:gd name="connsiteX2122" fmla="*/ 4161076 w 9922465"/>
              <a:gd name="connsiteY2122" fmla="*/ 965645 h 1934496"/>
              <a:gd name="connsiteX2123" fmla="*/ 4105884 w 9922465"/>
              <a:gd name="connsiteY2123" fmla="*/ 910454 h 1934496"/>
              <a:gd name="connsiteX2124" fmla="*/ 4161076 w 9922465"/>
              <a:gd name="connsiteY2124" fmla="*/ 855263 h 1934496"/>
              <a:gd name="connsiteX2125" fmla="*/ 3633218 w 9922465"/>
              <a:gd name="connsiteY2125" fmla="*/ 855263 h 1934496"/>
              <a:gd name="connsiteX2126" fmla="*/ 3688410 w 9922465"/>
              <a:gd name="connsiteY2126" fmla="*/ 910454 h 1934496"/>
              <a:gd name="connsiteX2127" fmla="*/ 3633218 w 9922465"/>
              <a:gd name="connsiteY2127" fmla="*/ 965645 h 1934496"/>
              <a:gd name="connsiteX2128" fmla="*/ 3578026 w 9922465"/>
              <a:gd name="connsiteY2128" fmla="*/ 910454 h 1934496"/>
              <a:gd name="connsiteX2129" fmla="*/ 3633218 w 9922465"/>
              <a:gd name="connsiteY2129" fmla="*/ 855263 h 1934496"/>
              <a:gd name="connsiteX2130" fmla="*/ 3499586 w 9922465"/>
              <a:gd name="connsiteY2130" fmla="*/ 855263 h 1934496"/>
              <a:gd name="connsiteX2131" fmla="*/ 3554778 w 9922465"/>
              <a:gd name="connsiteY2131" fmla="*/ 910454 h 1934496"/>
              <a:gd name="connsiteX2132" fmla="*/ 3499586 w 9922465"/>
              <a:gd name="connsiteY2132" fmla="*/ 965645 h 1934496"/>
              <a:gd name="connsiteX2133" fmla="*/ 3444394 w 9922465"/>
              <a:gd name="connsiteY2133" fmla="*/ 910454 h 1934496"/>
              <a:gd name="connsiteX2134" fmla="*/ 3499586 w 9922465"/>
              <a:gd name="connsiteY2134" fmla="*/ 855263 h 1934496"/>
              <a:gd name="connsiteX2135" fmla="*/ 3369290 w 9922465"/>
              <a:gd name="connsiteY2135" fmla="*/ 855263 h 1934496"/>
              <a:gd name="connsiteX2136" fmla="*/ 3424482 w 9922465"/>
              <a:gd name="connsiteY2136" fmla="*/ 910454 h 1934496"/>
              <a:gd name="connsiteX2137" fmla="*/ 3369290 w 9922465"/>
              <a:gd name="connsiteY2137" fmla="*/ 965645 h 1934496"/>
              <a:gd name="connsiteX2138" fmla="*/ 3314098 w 9922465"/>
              <a:gd name="connsiteY2138" fmla="*/ 910454 h 1934496"/>
              <a:gd name="connsiteX2139" fmla="*/ 3369290 w 9922465"/>
              <a:gd name="connsiteY2139" fmla="*/ 855263 h 1934496"/>
              <a:gd name="connsiteX2140" fmla="*/ 2834849 w 9922465"/>
              <a:gd name="connsiteY2140" fmla="*/ 855263 h 1934496"/>
              <a:gd name="connsiteX2141" fmla="*/ 2890040 w 9922465"/>
              <a:gd name="connsiteY2141" fmla="*/ 910454 h 1934496"/>
              <a:gd name="connsiteX2142" fmla="*/ 2834849 w 9922465"/>
              <a:gd name="connsiteY2142" fmla="*/ 965645 h 1934496"/>
              <a:gd name="connsiteX2143" fmla="*/ 2779655 w 9922465"/>
              <a:gd name="connsiteY2143" fmla="*/ 910454 h 1934496"/>
              <a:gd name="connsiteX2144" fmla="*/ 2834849 w 9922465"/>
              <a:gd name="connsiteY2144" fmla="*/ 855263 h 1934496"/>
              <a:gd name="connsiteX2145" fmla="*/ 2707895 w 9922465"/>
              <a:gd name="connsiteY2145" fmla="*/ 855263 h 1934496"/>
              <a:gd name="connsiteX2146" fmla="*/ 2763087 w 9922465"/>
              <a:gd name="connsiteY2146" fmla="*/ 910454 h 1934496"/>
              <a:gd name="connsiteX2147" fmla="*/ 2707895 w 9922465"/>
              <a:gd name="connsiteY2147" fmla="*/ 965645 h 1934496"/>
              <a:gd name="connsiteX2148" fmla="*/ 2652702 w 9922465"/>
              <a:gd name="connsiteY2148" fmla="*/ 910454 h 1934496"/>
              <a:gd name="connsiteX2149" fmla="*/ 2707895 w 9922465"/>
              <a:gd name="connsiteY2149" fmla="*/ 855263 h 1934496"/>
              <a:gd name="connsiteX2150" fmla="*/ 2570919 w 9922465"/>
              <a:gd name="connsiteY2150" fmla="*/ 855263 h 1934496"/>
              <a:gd name="connsiteX2151" fmla="*/ 2626110 w 9922465"/>
              <a:gd name="connsiteY2151" fmla="*/ 910454 h 1934496"/>
              <a:gd name="connsiteX2152" fmla="*/ 2570919 w 9922465"/>
              <a:gd name="connsiteY2152" fmla="*/ 965645 h 1934496"/>
              <a:gd name="connsiteX2153" fmla="*/ 2515724 w 9922465"/>
              <a:gd name="connsiteY2153" fmla="*/ 910454 h 1934496"/>
              <a:gd name="connsiteX2154" fmla="*/ 2570919 w 9922465"/>
              <a:gd name="connsiteY2154" fmla="*/ 855263 h 1934496"/>
              <a:gd name="connsiteX2155" fmla="*/ 2303651 w 9922465"/>
              <a:gd name="connsiteY2155" fmla="*/ 855263 h 1934496"/>
              <a:gd name="connsiteX2156" fmla="*/ 2358843 w 9922465"/>
              <a:gd name="connsiteY2156" fmla="*/ 910454 h 1934496"/>
              <a:gd name="connsiteX2157" fmla="*/ 2303651 w 9922465"/>
              <a:gd name="connsiteY2157" fmla="*/ 965645 h 1934496"/>
              <a:gd name="connsiteX2158" fmla="*/ 2248461 w 9922465"/>
              <a:gd name="connsiteY2158" fmla="*/ 910454 h 1934496"/>
              <a:gd name="connsiteX2159" fmla="*/ 2303651 w 9922465"/>
              <a:gd name="connsiteY2159" fmla="*/ 855263 h 1934496"/>
              <a:gd name="connsiteX2160" fmla="*/ 2173362 w 9922465"/>
              <a:gd name="connsiteY2160" fmla="*/ 855263 h 1934496"/>
              <a:gd name="connsiteX2161" fmla="*/ 2228554 w 9922465"/>
              <a:gd name="connsiteY2161" fmla="*/ 910454 h 1934496"/>
              <a:gd name="connsiteX2162" fmla="*/ 2173362 w 9922465"/>
              <a:gd name="connsiteY2162" fmla="*/ 965645 h 1934496"/>
              <a:gd name="connsiteX2163" fmla="*/ 2118170 w 9922465"/>
              <a:gd name="connsiteY2163" fmla="*/ 910454 h 1934496"/>
              <a:gd name="connsiteX2164" fmla="*/ 2173362 w 9922465"/>
              <a:gd name="connsiteY2164" fmla="*/ 855263 h 1934496"/>
              <a:gd name="connsiteX2165" fmla="*/ 2039725 w 9922465"/>
              <a:gd name="connsiteY2165" fmla="*/ 855263 h 1934496"/>
              <a:gd name="connsiteX2166" fmla="*/ 2094919 w 9922465"/>
              <a:gd name="connsiteY2166" fmla="*/ 910454 h 1934496"/>
              <a:gd name="connsiteX2167" fmla="*/ 2039725 w 9922465"/>
              <a:gd name="connsiteY2167" fmla="*/ 965645 h 1934496"/>
              <a:gd name="connsiteX2168" fmla="*/ 1984533 w 9922465"/>
              <a:gd name="connsiteY2168" fmla="*/ 910454 h 1934496"/>
              <a:gd name="connsiteX2169" fmla="*/ 2039725 w 9922465"/>
              <a:gd name="connsiteY2169" fmla="*/ 855263 h 1934496"/>
              <a:gd name="connsiteX2170" fmla="*/ 1909428 w 9922465"/>
              <a:gd name="connsiteY2170" fmla="*/ 855263 h 1934496"/>
              <a:gd name="connsiteX2171" fmla="*/ 1964620 w 9922465"/>
              <a:gd name="connsiteY2171" fmla="*/ 910454 h 1934496"/>
              <a:gd name="connsiteX2172" fmla="*/ 1909428 w 9922465"/>
              <a:gd name="connsiteY2172" fmla="*/ 965645 h 1934496"/>
              <a:gd name="connsiteX2173" fmla="*/ 1854234 w 9922465"/>
              <a:gd name="connsiteY2173" fmla="*/ 910454 h 1934496"/>
              <a:gd name="connsiteX2174" fmla="*/ 1909428 w 9922465"/>
              <a:gd name="connsiteY2174" fmla="*/ 855263 h 1934496"/>
              <a:gd name="connsiteX2175" fmla="*/ 1779130 w 9922465"/>
              <a:gd name="connsiteY2175" fmla="*/ 855263 h 1934496"/>
              <a:gd name="connsiteX2176" fmla="*/ 1834324 w 9922465"/>
              <a:gd name="connsiteY2176" fmla="*/ 910454 h 1934496"/>
              <a:gd name="connsiteX2177" fmla="*/ 1779130 w 9922465"/>
              <a:gd name="connsiteY2177" fmla="*/ 965645 h 1934496"/>
              <a:gd name="connsiteX2178" fmla="*/ 1723937 w 9922465"/>
              <a:gd name="connsiteY2178" fmla="*/ 910454 h 1934496"/>
              <a:gd name="connsiteX2179" fmla="*/ 1779130 w 9922465"/>
              <a:gd name="connsiteY2179" fmla="*/ 855263 h 1934496"/>
              <a:gd name="connsiteX2180" fmla="*/ 1645495 w 9922465"/>
              <a:gd name="connsiteY2180" fmla="*/ 855263 h 1934496"/>
              <a:gd name="connsiteX2181" fmla="*/ 1700693 w 9922465"/>
              <a:gd name="connsiteY2181" fmla="*/ 910454 h 1934496"/>
              <a:gd name="connsiteX2182" fmla="*/ 1645495 w 9922465"/>
              <a:gd name="connsiteY2182" fmla="*/ 965645 h 1934496"/>
              <a:gd name="connsiteX2183" fmla="*/ 1590303 w 9922465"/>
              <a:gd name="connsiteY2183" fmla="*/ 910454 h 1934496"/>
              <a:gd name="connsiteX2184" fmla="*/ 1645495 w 9922465"/>
              <a:gd name="connsiteY2184" fmla="*/ 855263 h 1934496"/>
              <a:gd name="connsiteX2185" fmla="*/ 1515206 w 9922465"/>
              <a:gd name="connsiteY2185" fmla="*/ 855263 h 1934496"/>
              <a:gd name="connsiteX2186" fmla="*/ 1570391 w 9922465"/>
              <a:gd name="connsiteY2186" fmla="*/ 910454 h 1934496"/>
              <a:gd name="connsiteX2187" fmla="*/ 1515206 w 9922465"/>
              <a:gd name="connsiteY2187" fmla="*/ 965645 h 1934496"/>
              <a:gd name="connsiteX2188" fmla="*/ 1460009 w 9922465"/>
              <a:gd name="connsiteY2188" fmla="*/ 910454 h 1934496"/>
              <a:gd name="connsiteX2189" fmla="*/ 1515206 w 9922465"/>
              <a:gd name="connsiteY2189" fmla="*/ 855263 h 1934496"/>
              <a:gd name="connsiteX2190" fmla="*/ 1381566 w 9922465"/>
              <a:gd name="connsiteY2190" fmla="*/ 855263 h 1934496"/>
              <a:gd name="connsiteX2191" fmla="*/ 1436758 w 9922465"/>
              <a:gd name="connsiteY2191" fmla="*/ 910454 h 1934496"/>
              <a:gd name="connsiteX2192" fmla="*/ 1381566 w 9922465"/>
              <a:gd name="connsiteY2192" fmla="*/ 965645 h 1934496"/>
              <a:gd name="connsiteX2193" fmla="*/ 1326375 w 9922465"/>
              <a:gd name="connsiteY2193" fmla="*/ 910454 h 1934496"/>
              <a:gd name="connsiteX2194" fmla="*/ 1381566 w 9922465"/>
              <a:gd name="connsiteY2194" fmla="*/ 855263 h 1934496"/>
              <a:gd name="connsiteX2195" fmla="*/ 1251271 w 9922465"/>
              <a:gd name="connsiteY2195" fmla="*/ 855263 h 1934496"/>
              <a:gd name="connsiteX2196" fmla="*/ 1306464 w 9922465"/>
              <a:gd name="connsiteY2196" fmla="*/ 910454 h 1934496"/>
              <a:gd name="connsiteX2197" fmla="*/ 1251271 w 9922465"/>
              <a:gd name="connsiteY2197" fmla="*/ 965645 h 1934496"/>
              <a:gd name="connsiteX2198" fmla="*/ 1196078 w 9922465"/>
              <a:gd name="connsiteY2198" fmla="*/ 910454 h 1934496"/>
              <a:gd name="connsiteX2199" fmla="*/ 1251271 w 9922465"/>
              <a:gd name="connsiteY2199" fmla="*/ 855263 h 1934496"/>
              <a:gd name="connsiteX2200" fmla="*/ 1117634 w 9922465"/>
              <a:gd name="connsiteY2200" fmla="*/ 855263 h 1934496"/>
              <a:gd name="connsiteX2201" fmla="*/ 1172828 w 9922465"/>
              <a:gd name="connsiteY2201" fmla="*/ 910454 h 1934496"/>
              <a:gd name="connsiteX2202" fmla="*/ 1117634 w 9922465"/>
              <a:gd name="connsiteY2202" fmla="*/ 965645 h 1934496"/>
              <a:gd name="connsiteX2203" fmla="*/ 1062440 w 9922465"/>
              <a:gd name="connsiteY2203" fmla="*/ 910454 h 1934496"/>
              <a:gd name="connsiteX2204" fmla="*/ 1117634 w 9922465"/>
              <a:gd name="connsiteY2204" fmla="*/ 855263 h 1934496"/>
              <a:gd name="connsiteX2205" fmla="*/ 980654 w 9922465"/>
              <a:gd name="connsiteY2205" fmla="*/ 855263 h 1934496"/>
              <a:gd name="connsiteX2206" fmla="*/ 1035848 w 9922465"/>
              <a:gd name="connsiteY2206" fmla="*/ 910454 h 1934496"/>
              <a:gd name="connsiteX2207" fmla="*/ 980654 w 9922465"/>
              <a:gd name="connsiteY2207" fmla="*/ 965645 h 1934496"/>
              <a:gd name="connsiteX2208" fmla="*/ 925460 w 9922465"/>
              <a:gd name="connsiteY2208" fmla="*/ 910454 h 1934496"/>
              <a:gd name="connsiteX2209" fmla="*/ 980654 w 9922465"/>
              <a:gd name="connsiteY2209" fmla="*/ 855263 h 1934496"/>
              <a:gd name="connsiteX2210" fmla="*/ 847016 w 9922465"/>
              <a:gd name="connsiteY2210" fmla="*/ 855263 h 1934496"/>
              <a:gd name="connsiteX2211" fmla="*/ 902209 w 9922465"/>
              <a:gd name="connsiteY2211" fmla="*/ 910454 h 1934496"/>
              <a:gd name="connsiteX2212" fmla="*/ 847016 w 9922465"/>
              <a:gd name="connsiteY2212" fmla="*/ 965645 h 1934496"/>
              <a:gd name="connsiteX2213" fmla="*/ 791816 w 9922465"/>
              <a:gd name="connsiteY2213" fmla="*/ 910454 h 1934496"/>
              <a:gd name="connsiteX2214" fmla="*/ 847016 w 9922465"/>
              <a:gd name="connsiteY2214" fmla="*/ 855263 h 1934496"/>
              <a:gd name="connsiteX2215" fmla="*/ 716709 w 9922465"/>
              <a:gd name="connsiteY2215" fmla="*/ 855263 h 1934496"/>
              <a:gd name="connsiteX2216" fmla="*/ 771907 w 9922465"/>
              <a:gd name="connsiteY2216" fmla="*/ 910454 h 1934496"/>
              <a:gd name="connsiteX2217" fmla="*/ 716709 w 9922465"/>
              <a:gd name="connsiteY2217" fmla="*/ 965645 h 1934496"/>
              <a:gd name="connsiteX2218" fmla="*/ 661522 w 9922465"/>
              <a:gd name="connsiteY2218" fmla="*/ 910454 h 1934496"/>
              <a:gd name="connsiteX2219" fmla="*/ 716709 w 9922465"/>
              <a:gd name="connsiteY2219" fmla="*/ 855263 h 1934496"/>
              <a:gd name="connsiteX2220" fmla="*/ 583074 w 9922465"/>
              <a:gd name="connsiteY2220" fmla="*/ 855263 h 1934496"/>
              <a:gd name="connsiteX2221" fmla="*/ 638268 w 9922465"/>
              <a:gd name="connsiteY2221" fmla="*/ 910454 h 1934496"/>
              <a:gd name="connsiteX2222" fmla="*/ 583074 w 9922465"/>
              <a:gd name="connsiteY2222" fmla="*/ 965645 h 1934496"/>
              <a:gd name="connsiteX2223" fmla="*/ 527881 w 9922465"/>
              <a:gd name="connsiteY2223" fmla="*/ 910454 h 1934496"/>
              <a:gd name="connsiteX2224" fmla="*/ 583074 w 9922465"/>
              <a:gd name="connsiteY2224" fmla="*/ 855263 h 1934496"/>
              <a:gd name="connsiteX2225" fmla="*/ 9867273 w 9922465"/>
              <a:gd name="connsiteY2225" fmla="*/ 855260 h 1934496"/>
              <a:gd name="connsiteX2226" fmla="*/ 9922465 w 9922465"/>
              <a:gd name="connsiteY2226" fmla="*/ 910451 h 1934496"/>
              <a:gd name="connsiteX2227" fmla="*/ 9867273 w 9922465"/>
              <a:gd name="connsiteY2227" fmla="*/ 965642 h 1934496"/>
              <a:gd name="connsiteX2228" fmla="*/ 9812081 w 9922465"/>
              <a:gd name="connsiteY2228" fmla="*/ 910451 h 1934496"/>
              <a:gd name="connsiteX2229" fmla="*/ 9867273 w 9922465"/>
              <a:gd name="connsiteY2229" fmla="*/ 855260 h 1934496"/>
              <a:gd name="connsiteX2230" fmla="*/ 9733637 w 9922465"/>
              <a:gd name="connsiteY2230" fmla="*/ 855260 h 1934496"/>
              <a:gd name="connsiteX2231" fmla="*/ 9788829 w 9922465"/>
              <a:gd name="connsiteY2231" fmla="*/ 910451 h 1934496"/>
              <a:gd name="connsiteX2232" fmla="*/ 9733637 w 9922465"/>
              <a:gd name="connsiteY2232" fmla="*/ 965642 h 1934496"/>
              <a:gd name="connsiteX2233" fmla="*/ 9678445 w 9922465"/>
              <a:gd name="connsiteY2233" fmla="*/ 910451 h 1934496"/>
              <a:gd name="connsiteX2234" fmla="*/ 9733637 w 9922465"/>
              <a:gd name="connsiteY2234" fmla="*/ 855260 h 1934496"/>
              <a:gd name="connsiteX2235" fmla="*/ 9603343 w 9922465"/>
              <a:gd name="connsiteY2235" fmla="*/ 855260 h 1934496"/>
              <a:gd name="connsiteX2236" fmla="*/ 9658535 w 9922465"/>
              <a:gd name="connsiteY2236" fmla="*/ 910451 h 1934496"/>
              <a:gd name="connsiteX2237" fmla="*/ 9603343 w 9922465"/>
              <a:gd name="connsiteY2237" fmla="*/ 965642 h 1934496"/>
              <a:gd name="connsiteX2238" fmla="*/ 9548151 w 9922465"/>
              <a:gd name="connsiteY2238" fmla="*/ 910451 h 1934496"/>
              <a:gd name="connsiteX2239" fmla="*/ 9603343 w 9922465"/>
              <a:gd name="connsiteY2239" fmla="*/ 855260 h 1934496"/>
              <a:gd name="connsiteX2240" fmla="*/ 449429 w 9922465"/>
              <a:gd name="connsiteY2240" fmla="*/ 855260 h 1934496"/>
              <a:gd name="connsiteX2241" fmla="*/ 504621 w 9922465"/>
              <a:gd name="connsiteY2241" fmla="*/ 910451 h 1934496"/>
              <a:gd name="connsiteX2242" fmla="*/ 449429 w 9922465"/>
              <a:gd name="connsiteY2242" fmla="*/ 965642 h 1934496"/>
              <a:gd name="connsiteX2243" fmla="*/ 394234 w 9922465"/>
              <a:gd name="connsiteY2243" fmla="*/ 910451 h 1934496"/>
              <a:gd name="connsiteX2244" fmla="*/ 449429 w 9922465"/>
              <a:gd name="connsiteY2244" fmla="*/ 855260 h 1934496"/>
              <a:gd name="connsiteX2245" fmla="*/ 319132 w 9922465"/>
              <a:gd name="connsiteY2245" fmla="*/ 855260 h 1934496"/>
              <a:gd name="connsiteX2246" fmla="*/ 374326 w 9922465"/>
              <a:gd name="connsiteY2246" fmla="*/ 910451 h 1934496"/>
              <a:gd name="connsiteX2247" fmla="*/ 319132 w 9922465"/>
              <a:gd name="connsiteY2247" fmla="*/ 965642 h 1934496"/>
              <a:gd name="connsiteX2248" fmla="*/ 263940 w 9922465"/>
              <a:gd name="connsiteY2248" fmla="*/ 910451 h 1934496"/>
              <a:gd name="connsiteX2249" fmla="*/ 319132 w 9922465"/>
              <a:gd name="connsiteY2249" fmla="*/ 855260 h 1934496"/>
              <a:gd name="connsiteX2250" fmla="*/ 185499 w 9922465"/>
              <a:gd name="connsiteY2250" fmla="*/ 855260 h 1934496"/>
              <a:gd name="connsiteX2251" fmla="*/ 240690 w 9922465"/>
              <a:gd name="connsiteY2251" fmla="*/ 910451 h 1934496"/>
              <a:gd name="connsiteX2252" fmla="*/ 185499 w 9922465"/>
              <a:gd name="connsiteY2252" fmla="*/ 965642 h 1934496"/>
              <a:gd name="connsiteX2253" fmla="*/ 130308 w 9922465"/>
              <a:gd name="connsiteY2253" fmla="*/ 910451 h 1934496"/>
              <a:gd name="connsiteX2254" fmla="*/ 185499 w 9922465"/>
              <a:gd name="connsiteY2254" fmla="*/ 855260 h 1934496"/>
              <a:gd name="connsiteX2255" fmla="*/ 9733637 w 9922465"/>
              <a:gd name="connsiteY2255" fmla="*/ 724970 h 1934496"/>
              <a:gd name="connsiteX2256" fmla="*/ 9788829 w 9922465"/>
              <a:gd name="connsiteY2256" fmla="*/ 780161 h 1934496"/>
              <a:gd name="connsiteX2257" fmla="*/ 9733637 w 9922465"/>
              <a:gd name="connsiteY2257" fmla="*/ 835352 h 1934496"/>
              <a:gd name="connsiteX2258" fmla="*/ 9678445 w 9922465"/>
              <a:gd name="connsiteY2258" fmla="*/ 780161 h 1934496"/>
              <a:gd name="connsiteX2259" fmla="*/ 9733637 w 9922465"/>
              <a:gd name="connsiteY2259" fmla="*/ 724970 h 1934496"/>
              <a:gd name="connsiteX2260" fmla="*/ 9603344 w 9922465"/>
              <a:gd name="connsiteY2260" fmla="*/ 724970 h 1934496"/>
              <a:gd name="connsiteX2261" fmla="*/ 9658536 w 9922465"/>
              <a:gd name="connsiteY2261" fmla="*/ 780161 h 1934496"/>
              <a:gd name="connsiteX2262" fmla="*/ 9603344 w 9922465"/>
              <a:gd name="connsiteY2262" fmla="*/ 835352 h 1934496"/>
              <a:gd name="connsiteX2263" fmla="*/ 9548152 w 9922465"/>
              <a:gd name="connsiteY2263" fmla="*/ 780161 h 1934496"/>
              <a:gd name="connsiteX2264" fmla="*/ 9603344 w 9922465"/>
              <a:gd name="connsiteY2264" fmla="*/ 724970 h 1934496"/>
              <a:gd name="connsiteX2265" fmla="*/ 9469710 w 9922465"/>
              <a:gd name="connsiteY2265" fmla="*/ 724970 h 1934496"/>
              <a:gd name="connsiteX2266" fmla="*/ 9524902 w 9922465"/>
              <a:gd name="connsiteY2266" fmla="*/ 780161 h 1934496"/>
              <a:gd name="connsiteX2267" fmla="*/ 9469710 w 9922465"/>
              <a:gd name="connsiteY2267" fmla="*/ 835352 h 1934496"/>
              <a:gd name="connsiteX2268" fmla="*/ 9414518 w 9922465"/>
              <a:gd name="connsiteY2268" fmla="*/ 780161 h 1934496"/>
              <a:gd name="connsiteX2269" fmla="*/ 9469710 w 9922465"/>
              <a:gd name="connsiteY2269" fmla="*/ 724970 h 1934496"/>
              <a:gd name="connsiteX2270" fmla="*/ 9336075 w 9922465"/>
              <a:gd name="connsiteY2270" fmla="*/ 724970 h 1934496"/>
              <a:gd name="connsiteX2271" fmla="*/ 9391267 w 9922465"/>
              <a:gd name="connsiteY2271" fmla="*/ 780161 h 1934496"/>
              <a:gd name="connsiteX2272" fmla="*/ 9336075 w 9922465"/>
              <a:gd name="connsiteY2272" fmla="*/ 835352 h 1934496"/>
              <a:gd name="connsiteX2273" fmla="*/ 9280883 w 9922465"/>
              <a:gd name="connsiteY2273" fmla="*/ 780161 h 1934496"/>
              <a:gd name="connsiteX2274" fmla="*/ 9336075 w 9922465"/>
              <a:gd name="connsiteY2274" fmla="*/ 724970 h 1934496"/>
              <a:gd name="connsiteX2275" fmla="*/ 9199100 w 9922465"/>
              <a:gd name="connsiteY2275" fmla="*/ 724970 h 1934496"/>
              <a:gd name="connsiteX2276" fmla="*/ 9254292 w 9922465"/>
              <a:gd name="connsiteY2276" fmla="*/ 780161 h 1934496"/>
              <a:gd name="connsiteX2277" fmla="*/ 9199100 w 9922465"/>
              <a:gd name="connsiteY2277" fmla="*/ 835352 h 1934496"/>
              <a:gd name="connsiteX2278" fmla="*/ 9143908 w 9922465"/>
              <a:gd name="connsiteY2278" fmla="*/ 780161 h 1934496"/>
              <a:gd name="connsiteX2279" fmla="*/ 9199100 w 9922465"/>
              <a:gd name="connsiteY2279" fmla="*/ 724970 h 1934496"/>
              <a:gd name="connsiteX2280" fmla="*/ 9068806 w 9922465"/>
              <a:gd name="connsiteY2280" fmla="*/ 724970 h 1934496"/>
              <a:gd name="connsiteX2281" fmla="*/ 9123998 w 9922465"/>
              <a:gd name="connsiteY2281" fmla="*/ 780161 h 1934496"/>
              <a:gd name="connsiteX2282" fmla="*/ 9068806 w 9922465"/>
              <a:gd name="connsiteY2282" fmla="*/ 835352 h 1934496"/>
              <a:gd name="connsiteX2283" fmla="*/ 9013614 w 9922465"/>
              <a:gd name="connsiteY2283" fmla="*/ 780161 h 1934496"/>
              <a:gd name="connsiteX2284" fmla="*/ 9068806 w 9922465"/>
              <a:gd name="connsiteY2284" fmla="*/ 724970 h 1934496"/>
              <a:gd name="connsiteX2285" fmla="*/ 8935170 w 9922465"/>
              <a:gd name="connsiteY2285" fmla="*/ 724970 h 1934496"/>
              <a:gd name="connsiteX2286" fmla="*/ 8990362 w 9922465"/>
              <a:gd name="connsiteY2286" fmla="*/ 780161 h 1934496"/>
              <a:gd name="connsiteX2287" fmla="*/ 8935170 w 9922465"/>
              <a:gd name="connsiteY2287" fmla="*/ 835352 h 1934496"/>
              <a:gd name="connsiteX2288" fmla="*/ 8879978 w 9922465"/>
              <a:gd name="connsiteY2288" fmla="*/ 780161 h 1934496"/>
              <a:gd name="connsiteX2289" fmla="*/ 8935170 w 9922465"/>
              <a:gd name="connsiteY2289" fmla="*/ 724970 h 1934496"/>
              <a:gd name="connsiteX2290" fmla="*/ 8801536 w 9922465"/>
              <a:gd name="connsiteY2290" fmla="*/ 724970 h 1934496"/>
              <a:gd name="connsiteX2291" fmla="*/ 8856728 w 9922465"/>
              <a:gd name="connsiteY2291" fmla="*/ 780161 h 1934496"/>
              <a:gd name="connsiteX2292" fmla="*/ 8801536 w 9922465"/>
              <a:gd name="connsiteY2292" fmla="*/ 835352 h 1934496"/>
              <a:gd name="connsiteX2293" fmla="*/ 8746344 w 9922465"/>
              <a:gd name="connsiteY2293" fmla="*/ 780161 h 1934496"/>
              <a:gd name="connsiteX2294" fmla="*/ 8801536 w 9922465"/>
              <a:gd name="connsiteY2294" fmla="*/ 724970 h 1934496"/>
              <a:gd name="connsiteX2295" fmla="*/ 8671243 w 9922465"/>
              <a:gd name="connsiteY2295" fmla="*/ 724970 h 1934496"/>
              <a:gd name="connsiteX2296" fmla="*/ 8726435 w 9922465"/>
              <a:gd name="connsiteY2296" fmla="*/ 780161 h 1934496"/>
              <a:gd name="connsiteX2297" fmla="*/ 8671243 w 9922465"/>
              <a:gd name="connsiteY2297" fmla="*/ 835352 h 1934496"/>
              <a:gd name="connsiteX2298" fmla="*/ 8616051 w 9922465"/>
              <a:gd name="connsiteY2298" fmla="*/ 780161 h 1934496"/>
              <a:gd name="connsiteX2299" fmla="*/ 8671243 w 9922465"/>
              <a:gd name="connsiteY2299" fmla="*/ 724970 h 1934496"/>
              <a:gd name="connsiteX2300" fmla="*/ 8537609 w 9922465"/>
              <a:gd name="connsiteY2300" fmla="*/ 724970 h 1934496"/>
              <a:gd name="connsiteX2301" fmla="*/ 8592801 w 9922465"/>
              <a:gd name="connsiteY2301" fmla="*/ 780161 h 1934496"/>
              <a:gd name="connsiteX2302" fmla="*/ 8537609 w 9922465"/>
              <a:gd name="connsiteY2302" fmla="*/ 835352 h 1934496"/>
              <a:gd name="connsiteX2303" fmla="*/ 8482417 w 9922465"/>
              <a:gd name="connsiteY2303" fmla="*/ 780161 h 1934496"/>
              <a:gd name="connsiteX2304" fmla="*/ 8537609 w 9922465"/>
              <a:gd name="connsiteY2304" fmla="*/ 724970 h 1934496"/>
              <a:gd name="connsiteX2305" fmla="*/ 8407318 w 9922465"/>
              <a:gd name="connsiteY2305" fmla="*/ 724970 h 1934496"/>
              <a:gd name="connsiteX2306" fmla="*/ 8462510 w 9922465"/>
              <a:gd name="connsiteY2306" fmla="*/ 780161 h 1934496"/>
              <a:gd name="connsiteX2307" fmla="*/ 8407318 w 9922465"/>
              <a:gd name="connsiteY2307" fmla="*/ 835352 h 1934496"/>
              <a:gd name="connsiteX2308" fmla="*/ 8352126 w 9922465"/>
              <a:gd name="connsiteY2308" fmla="*/ 780161 h 1934496"/>
              <a:gd name="connsiteX2309" fmla="*/ 8407318 w 9922465"/>
              <a:gd name="connsiteY2309" fmla="*/ 724970 h 1934496"/>
              <a:gd name="connsiteX2310" fmla="*/ 8273682 w 9922465"/>
              <a:gd name="connsiteY2310" fmla="*/ 724970 h 1934496"/>
              <a:gd name="connsiteX2311" fmla="*/ 8328874 w 9922465"/>
              <a:gd name="connsiteY2311" fmla="*/ 780161 h 1934496"/>
              <a:gd name="connsiteX2312" fmla="*/ 8273682 w 9922465"/>
              <a:gd name="connsiteY2312" fmla="*/ 835352 h 1934496"/>
              <a:gd name="connsiteX2313" fmla="*/ 8218490 w 9922465"/>
              <a:gd name="connsiteY2313" fmla="*/ 780161 h 1934496"/>
              <a:gd name="connsiteX2314" fmla="*/ 8273682 w 9922465"/>
              <a:gd name="connsiteY2314" fmla="*/ 724970 h 1934496"/>
              <a:gd name="connsiteX2315" fmla="*/ 8143386 w 9922465"/>
              <a:gd name="connsiteY2315" fmla="*/ 724970 h 1934496"/>
              <a:gd name="connsiteX2316" fmla="*/ 8198578 w 9922465"/>
              <a:gd name="connsiteY2316" fmla="*/ 780161 h 1934496"/>
              <a:gd name="connsiteX2317" fmla="*/ 8143386 w 9922465"/>
              <a:gd name="connsiteY2317" fmla="*/ 835352 h 1934496"/>
              <a:gd name="connsiteX2318" fmla="*/ 8088194 w 9922465"/>
              <a:gd name="connsiteY2318" fmla="*/ 780161 h 1934496"/>
              <a:gd name="connsiteX2319" fmla="*/ 8143386 w 9922465"/>
              <a:gd name="connsiteY2319" fmla="*/ 724970 h 1934496"/>
              <a:gd name="connsiteX2320" fmla="*/ 8009753 w 9922465"/>
              <a:gd name="connsiteY2320" fmla="*/ 724970 h 1934496"/>
              <a:gd name="connsiteX2321" fmla="*/ 8064945 w 9922465"/>
              <a:gd name="connsiteY2321" fmla="*/ 780161 h 1934496"/>
              <a:gd name="connsiteX2322" fmla="*/ 8009753 w 9922465"/>
              <a:gd name="connsiteY2322" fmla="*/ 835352 h 1934496"/>
              <a:gd name="connsiteX2323" fmla="*/ 7954561 w 9922465"/>
              <a:gd name="connsiteY2323" fmla="*/ 780161 h 1934496"/>
              <a:gd name="connsiteX2324" fmla="*/ 8009753 w 9922465"/>
              <a:gd name="connsiteY2324" fmla="*/ 724970 h 1934496"/>
              <a:gd name="connsiteX2325" fmla="*/ 7876118 w 9922465"/>
              <a:gd name="connsiteY2325" fmla="*/ 724970 h 1934496"/>
              <a:gd name="connsiteX2326" fmla="*/ 7931310 w 9922465"/>
              <a:gd name="connsiteY2326" fmla="*/ 780161 h 1934496"/>
              <a:gd name="connsiteX2327" fmla="*/ 7876118 w 9922465"/>
              <a:gd name="connsiteY2327" fmla="*/ 835352 h 1934496"/>
              <a:gd name="connsiteX2328" fmla="*/ 7820926 w 9922465"/>
              <a:gd name="connsiteY2328" fmla="*/ 780161 h 1934496"/>
              <a:gd name="connsiteX2329" fmla="*/ 7876118 w 9922465"/>
              <a:gd name="connsiteY2329" fmla="*/ 724970 h 1934496"/>
              <a:gd name="connsiteX2330" fmla="*/ 7745824 w 9922465"/>
              <a:gd name="connsiteY2330" fmla="*/ 724970 h 1934496"/>
              <a:gd name="connsiteX2331" fmla="*/ 7801016 w 9922465"/>
              <a:gd name="connsiteY2331" fmla="*/ 780161 h 1934496"/>
              <a:gd name="connsiteX2332" fmla="*/ 7745824 w 9922465"/>
              <a:gd name="connsiteY2332" fmla="*/ 835352 h 1934496"/>
              <a:gd name="connsiteX2333" fmla="*/ 7690632 w 9922465"/>
              <a:gd name="connsiteY2333" fmla="*/ 780161 h 1934496"/>
              <a:gd name="connsiteX2334" fmla="*/ 7745824 w 9922465"/>
              <a:gd name="connsiteY2334" fmla="*/ 724970 h 1934496"/>
              <a:gd name="connsiteX2335" fmla="*/ 7608850 w 9922465"/>
              <a:gd name="connsiteY2335" fmla="*/ 724970 h 1934496"/>
              <a:gd name="connsiteX2336" fmla="*/ 7664042 w 9922465"/>
              <a:gd name="connsiteY2336" fmla="*/ 780161 h 1934496"/>
              <a:gd name="connsiteX2337" fmla="*/ 7608850 w 9922465"/>
              <a:gd name="connsiteY2337" fmla="*/ 835352 h 1934496"/>
              <a:gd name="connsiteX2338" fmla="*/ 7553658 w 9922465"/>
              <a:gd name="connsiteY2338" fmla="*/ 780161 h 1934496"/>
              <a:gd name="connsiteX2339" fmla="*/ 7608850 w 9922465"/>
              <a:gd name="connsiteY2339" fmla="*/ 724970 h 1934496"/>
              <a:gd name="connsiteX2340" fmla="*/ 7481895 w 9922465"/>
              <a:gd name="connsiteY2340" fmla="*/ 724970 h 1934496"/>
              <a:gd name="connsiteX2341" fmla="*/ 7537087 w 9922465"/>
              <a:gd name="connsiteY2341" fmla="*/ 780161 h 1934496"/>
              <a:gd name="connsiteX2342" fmla="*/ 7481895 w 9922465"/>
              <a:gd name="connsiteY2342" fmla="*/ 835352 h 1934496"/>
              <a:gd name="connsiteX2343" fmla="*/ 7426703 w 9922465"/>
              <a:gd name="connsiteY2343" fmla="*/ 780161 h 1934496"/>
              <a:gd name="connsiteX2344" fmla="*/ 7481895 w 9922465"/>
              <a:gd name="connsiteY2344" fmla="*/ 724970 h 1934496"/>
              <a:gd name="connsiteX2345" fmla="*/ 7341579 w 9922465"/>
              <a:gd name="connsiteY2345" fmla="*/ 724970 h 1934496"/>
              <a:gd name="connsiteX2346" fmla="*/ 7396771 w 9922465"/>
              <a:gd name="connsiteY2346" fmla="*/ 780161 h 1934496"/>
              <a:gd name="connsiteX2347" fmla="*/ 7341579 w 9922465"/>
              <a:gd name="connsiteY2347" fmla="*/ 835352 h 1934496"/>
              <a:gd name="connsiteX2348" fmla="*/ 7286387 w 9922465"/>
              <a:gd name="connsiteY2348" fmla="*/ 780161 h 1934496"/>
              <a:gd name="connsiteX2349" fmla="*/ 7341579 w 9922465"/>
              <a:gd name="connsiteY2349" fmla="*/ 724970 h 1934496"/>
              <a:gd name="connsiteX2350" fmla="*/ 7211286 w 9922465"/>
              <a:gd name="connsiteY2350" fmla="*/ 724970 h 1934496"/>
              <a:gd name="connsiteX2351" fmla="*/ 7266478 w 9922465"/>
              <a:gd name="connsiteY2351" fmla="*/ 780161 h 1934496"/>
              <a:gd name="connsiteX2352" fmla="*/ 7211286 w 9922465"/>
              <a:gd name="connsiteY2352" fmla="*/ 835352 h 1934496"/>
              <a:gd name="connsiteX2353" fmla="*/ 7156094 w 9922465"/>
              <a:gd name="connsiteY2353" fmla="*/ 780161 h 1934496"/>
              <a:gd name="connsiteX2354" fmla="*/ 7211286 w 9922465"/>
              <a:gd name="connsiteY2354" fmla="*/ 724970 h 1934496"/>
              <a:gd name="connsiteX2355" fmla="*/ 7080994 w 9922465"/>
              <a:gd name="connsiteY2355" fmla="*/ 724970 h 1934496"/>
              <a:gd name="connsiteX2356" fmla="*/ 7136186 w 9922465"/>
              <a:gd name="connsiteY2356" fmla="*/ 780161 h 1934496"/>
              <a:gd name="connsiteX2357" fmla="*/ 7080994 w 9922465"/>
              <a:gd name="connsiteY2357" fmla="*/ 835352 h 1934496"/>
              <a:gd name="connsiteX2358" fmla="*/ 7025802 w 9922465"/>
              <a:gd name="connsiteY2358" fmla="*/ 780161 h 1934496"/>
              <a:gd name="connsiteX2359" fmla="*/ 7080994 w 9922465"/>
              <a:gd name="connsiteY2359" fmla="*/ 724970 h 1934496"/>
              <a:gd name="connsiteX2360" fmla="*/ 6947358 w 9922465"/>
              <a:gd name="connsiteY2360" fmla="*/ 724970 h 1934496"/>
              <a:gd name="connsiteX2361" fmla="*/ 7002550 w 9922465"/>
              <a:gd name="connsiteY2361" fmla="*/ 780161 h 1934496"/>
              <a:gd name="connsiteX2362" fmla="*/ 6947358 w 9922465"/>
              <a:gd name="connsiteY2362" fmla="*/ 835352 h 1934496"/>
              <a:gd name="connsiteX2363" fmla="*/ 6892166 w 9922465"/>
              <a:gd name="connsiteY2363" fmla="*/ 780161 h 1934496"/>
              <a:gd name="connsiteX2364" fmla="*/ 6947358 w 9922465"/>
              <a:gd name="connsiteY2364" fmla="*/ 724970 h 1934496"/>
              <a:gd name="connsiteX2365" fmla="*/ 6817064 w 9922465"/>
              <a:gd name="connsiteY2365" fmla="*/ 724970 h 1934496"/>
              <a:gd name="connsiteX2366" fmla="*/ 6872256 w 9922465"/>
              <a:gd name="connsiteY2366" fmla="*/ 780161 h 1934496"/>
              <a:gd name="connsiteX2367" fmla="*/ 6817064 w 9922465"/>
              <a:gd name="connsiteY2367" fmla="*/ 835352 h 1934496"/>
              <a:gd name="connsiteX2368" fmla="*/ 6761872 w 9922465"/>
              <a:gd name="connsiteY2368" fmla="*/ 780161 h 1934496"/>
              <a:gd name="connsiteX2369" fmla="*/ 6817064 w 9922465"/>
              <a:gd name="connsiteY2369" fmla="*/ 724970 h 1934496"/>
              <a:gd name="connsiteX2370" fmla="*/ 6683431 w 9922465"/>
              <a:gd name="connsiteY2370" fmla="*/ 724970 h 1934496"/>
              <a:gd name="connsiteX2371" fmla="*/ 6738623 w 9922465"/>
              <a:gd name="connsiteY2371" fmla="*/ 780161 h 1934496"/>
              <a:gd name="connsiteX2372" fmla="*/ 6683431 w 9922465"/>
              <a:gd name="connsiteY2372" fmla="*/ 835352 h 1934496"/>
              <a:gd name="connsiteX2373" fmla="*/ 6628239 w 9922465"/>
              <a:gd name="connsiteY2373" fmla="*/ 780161 h 1934496"/>
              <a:gd name="connsiteX2374" fmla="*/ 6683431 w 9922465"/>
              <a:gd name="connsiteY2374" fmla="*/ 724970 h 1934496"/>
              <a:gd name="connsiteX2375" fmla="*/ 6553137 w 9922465"/>
              <a:gd name="connsiteY2375" fmla="*/ 724970 h 1934496"/>
              <a:gd name="connsiteX2376" fmla="*/ 6608329 w 9922465"/>
              <a:gd name="connsiteY2376" fmla="*/ 780161 h 1934496"/>
              <a:gd name="connsiteX2377" fmla="*/ 6553137 w 9922465"/>
              <a:gd name="connsiteY2377" fmla="*/ 835352 h 1934496"/>
              <a:gd name="connsiteX2378" fmla="*/ 6497945 w 9922465"/>
              <a:gd name="connsiteY2378" fmla="*/ 780161 h 1934496"/>
              <a:gd name="connsiteX2379" fmla="*/ 6553137 w 9922465"/>
              <a:gd name="connsiteY2379" fmla="*/ 724970 h 1934496"/>
              <a:gd name="connsiteX2380" fmla="*/ 6419503 w 9922465"/>
              <a:gd name="connsiteY2380" fmla="*/ 724970 h 1934496"/>
              <a:gd name="connsiteX2381" fmla="*/ 6474695 w 9922465"/>
              <a:gd name="connsiteY2381" fmla="*/ 780161 h 1934496"/>
              <a:gd name="connsiteX2382" fmla="*/ 6419503 w 9922465"/>
              <a:gd name="connsiteY2382" fmla="*/ 835352 h 1934496"/>
              <a:gd name="connsiteX2383" fmla="*/ 6364311 w 9922465"/>
              <a:gd name="connsiteY2383" fmla="*/ 780161 h 1934496"/>
              <a:gd name="connsiteX2384" fmla="*/ 6419503 w 9922465"/>
              <a:gd name="connsiteY2384" fmla="*/ 724970 h 1934496"/>
              <a:gd name="connsiteX2385" fmla="*/ 6289207 w 9922465"/>
              <a:gd name="connsiteY2385" fmla="*/ 724970 h 1934496"/>
              <a:gd name="connsiteX2386" fmla="*/ 6344399 w 9922465"/>
              <a:gd name="connsiteY2386" fmla="*/ 780161 h 1934496"/>
              <a:gd name="connsiteX2387" fmla="*/ 6289207 w 9922465"/>
              <a:gd name="connsiteY2387" fmla="*/ 835352 h 1934496"/>
              <a:gd name="connsiteX2388" fmla="*/ 6234015 w 9922465"/>
              <a:gd name="connsiteY2388" fmla="*/ 780161 h 1934496"/>
              <a:gd name="connsiteX2389" fmla="*/ 6289207 w 9922465"/>
              <a:gd name="connsiteY2389" fmla="*/ 724970 h 1934496"/>
              <a:gd name="connsiteX2390" fmla="*/ 6155573 w 9922465"/>
              <a:gd name="connsiteY2390" fmla="*/ 724970 h 1934496"/>
              <a:gd name="connsiteX2391" fmla="*/ 6210765 w 9922465"/>
              <a:gd name="connsiteY2391" fmla="*/ 780161 h 1934496"/>
              <a:gd name="connsiteX2392" fmla="*/ 6155573 w 9922465"/>
              <a:gd name="connsiteY2392" fmla="*/ 835352 h 1934496"/>
              <a:gd name="connsiteX2393" fmla="*/ 6100381 w 9922465"/>
              <a:gd name="connsiteY2393" fmla="*/ 780161 h 1934496"/>
              <a:gd name="connsiteX2394" fmla="*/ 6155573 w 9922465"/>
              <a:gd name="connsiteY2394" fmla="*/ 724970 h 1934496"/>
              <a:gd name="connsiteX2395" fmla="*/ 5621035 w 9922465"/>
              <a:gd name="connsiteY2395" fmla="*/ 724970 h 1934496"/>
              <a:gd name="connsiteX2396" fmla="*/ 5676227 w 9922465"/>
              <a:gd name="connsiteY2396" fmla="*/ 780161 h 1934496"/>
              <a:gd name="connsiteX2397" fmla="*/ 5621035 w 9922465"/>
              <a:gd name="connsiteY2397" fmla="*/ 835352 h 1934496"/>
              <a:gd name="connsiteX2398" fmla="*/ 5565843 w 9922465"/>
              <a:gd name="connsiteY2398" fmla="*/ 780161 h 1934496"/>
              <a:gd name="connsiteX2399" fmla="*/ 5621035 w 9922465"/>
              <a:gd name="connsiteY2399" fmla="*/ 724970 h 1934496"/>
              <a:gd name="connsiteX2400" fmla="*/ 5487399 w 9922465"/>
              <a:gd name="connsiteY2400" fmla="*/ 724970 h 1934496"/>
              <a:gd name="connsiteX2401" fmla="*/ 5542591 w 9922465"/>
              <a:gd name="connsiteY2401" fmla="*/ 780161 h 1934496"/>
              <a:gd name="connsiteX2402" fmla="*/ 5487399 w 9922465"/>
              <a:gd name="connsiteY2402" fmla="*/ 835352 h 1934496"/>
              <a:gd name="connsiteX2403" fmla="*/ 5432207 w 9922465"/>
              <a:gd name="connsiteY2403" fmla="*/ 780161 h 1934496"/>
              <a:gd name="connsiteX2404" fmla="*/ 5487399 w 9922465"/>
              <a:gd name="connsiteY2404" fmla="*/ 724970 h 1934496"/>
              <a:gd name="connsiteX2405" fmla="*/ 5357106 w 9922465"/>
              <a:gd name="connsiteY2405" fmla="*/ 724970 h 1934496"/>
              <a:gd name="connsiteX2406" fmla="*/ 5412298 w 9922465"/>
              <a:gd name="connsiteY2406" fmla="*/ 780161 h 1934496"/>
              <a:gd name="connsiteX2407" fmla="*/ 5357106 w 9922465"/>
              <a:gd name="connsiteY2407" fmla="*/ 835352 h 1934496"/>
              <a:gd name="connsiteX2408" fmla="*/ 5301914 w 9922465"/>
              <a:gd name="connsiteY2408" fmla="*/ 780161 h 1934496"/>
              <a:gd name="connsiteX2409" fmla="*/ 5357106 w 9922465"/>
              <a:gd name="connsiteY2409" fmla="*/ 724970 h 1934496"/>
              <a:gd name="connsiteX2410" fmla="*/ 5223473 w 9922465"/>
              <a:gd name="connsiteY2410" fmla="*/ 724970 h 1934496"/>
              <a:gd name="connsiteX2411" fmla="*/ 5278665 w 9922465"/>
              <a:gd name="connsiteY2411" fmla="*/ 780161 h 1934496"/>
              <a:gd name="connsiteX2412" fmla="*/ 5223473 w 9922465"/>
              <a:gd name="connsiteY2412" fmla="*/ 835352 h 1934496"/>
              <a:gd name="connsiteX2413" fmla="*/ 5168281 w 9922465"/>
              <a:gd name="connsiteY2413" fmla="*/ 780161 h 1934496"/>
              <a:gd name="connsiteX2414" fmla="*/ 5223473 w 9922465"/>
              <a:gd name="connsiteY2414" fmla="*/ 724970 h 1934496"/>
              <a:gd name="connsiteX2415" fmla="*/ 5093178 w 9922465"/>
              <a:gd name="connsiteY2415" fmla="*/ 724970 h 1934496"/>
              <a:gd name="connsiteX2416" fmla="*/ 5148370 w 9922465"/>
              <a:gd name="connsiteY2416" fmla="*/ 780161 h 1934496"/>
              <a:gd name="connsiteX2417" fmla="*/ 5093178 w 9922465"/>
              <a:gd name="connsiteY2417" fmla="*/ 835352 h 1934496"/>
              <a:gd name="connsiteX2418" fmla="*/ 5037986 w 9922465"/>
              <a:gd name="connsiteY2418" fmla="*/ 780161 h 1934496"/>
              <a:gd name="connsiteX2419" fmla="*/ 5093178 w 9922465"/>
              <a:gd name="connsiteY2419" fmla="*/ 724970 h 1934496"/>
              <a:gd name="connsiteX2420" fmla="*/ 3897148 w 9922465"/>
              <a:gd name="connsiteY2420" fmla="*/ 724970 h 1934496"/>
              <a:gd name="connsiteX2421" fmla="*/ 3952340 w 9922465"/>
              <a:gd name="connsiteY2421" fmla="*/ 780161 h 1934496"/>
              <a:gd name="connsiteX2422" fmla="*/ 3897148 w 9922465"/>
              <a:gd name="connsiteY2422" fmla="*/ 835352 h 1934496"/>
              <a:gd name="connsiteX2423" fmla="*/ 3841956 w 9922465"/>
              <a:gd name="connsiteY2423" fmla="*/ 780161 h 1934496"/>
              <a:gd name="connsiteX2424" fmla="*/ 3897148 w 9922465"/>
              <a:gd name="connsiteY2424" fmla="*/ 724970 h 1934496"/>
              <a:gd name="connsiteX2425" fmla="*/ 3763514 w 9922465"/>
              <a:gd name="connsiteY2425" fmla="*/ 724970 h 1934496"/>
              <a:gd name="connsiteX2426" fmla="*/ 3818706 w 9922465"/>
              <a:gd name="connsiteY2426" fmla="*/ 780161 h 1934496"/>
              <a:gd name="connsiteX2427" fmla="*/ 3763514 w 9922465"/>
              <a:gd name="connsiteY2427" fmla="*/ 835352 h 1934496"/>
              <a:gd name="connsiteX2428" fmla="*/ 3708322 w 9922465"/>
              <a:gd name="connsiteY2428" fmla="*/ 780161 h 1934496"/>
              <a:gd name="connsiteX2429" fmla="*/ 3763514 w 9922465"/>
              <a:gd name="connsiteY2429" fmla="*/ 724970 h 1934496"/>
              <a:gd name="connsiteX2430" fmla="*/ 3633221 w 9922465"/>
              <a:gd name="connsiteY2430" fmla="*/ 724970 h 1934496"/>
              <a:gd name="connsiteX2431" fmla="*/ 3688413 w 9922465"/>
              <a:gd name="connsiteY2431" fmla="*/ 780161 h 1934496"/>
              <a:gd name="connsiteX2432" fmla="*/ 3633221 w 9922465"/>
              <a:gd name="connsiteY2432" fmla="*/ 835352 h 1934496"/>
              <a:gd name="connsiteX2433" fmla="*/ 3578029 w 9922465"/>
              <a:gd name="connsiteY2433" fmla="*/ 780161 h 1934496"/>
              <a:gd name="connsiteX2434" fmla="*/ 3633221 w 9922465"/>
              <a:gd name="connsiteY2434" fmla="*/ 724970 h 1934496"/>
              <a:gd name="connsiteX2435" fmla="*/ 3499586 w 9922465"/>
              <a:gd name="connsiteY2435" fmla="*/ 724970 h 1934496"/>
              <a:gd name="connsiteX2436" fmla="*/ 3554778 w 9922465"/>
              <a:gd name="connsiteY2436" fmla="*/ 780161 h 1934496"/>
              <a:gd name="connsiteX2437" fmla="*/ 3499586 w 9922465"/>
              <a:gd name="connsiteY2437" fmla="*/ 835352 h 1934496"/>
              <a:gd name="connsiteX2438" fmla="*/ 3444394 w 9922465"/>
              <a:gd name="connsiteY2438" fmla="*/ 780161 h 1934496"/>
              <a:gd name="connsiteX2439" fmla="*/ 3499586 w 9922465"/>
              <a:gd name="connsiteY2439" fmla="*/ 724970 h 1934496"/>
              <a:gd name="connsiteX2440" fmla="*/ 3369292 w 9922465"/>
              <a:gd name="connsiteY2440" fmla="*/ 724970 h 1934496"/>
              <a:gd name="connsiteX2441" fmla="*/ 3424484 w 9922465"/>
              <a:gd name="connsiteY2441" fmla="*/ 780161 h 1934496"/>
              <a:gd name="connsiteX2442" fmla="*/ 3369292 w 9922465"/>
              <a:gd name="connsiteY2442" fmla="*/ 835352 h 1934496"/>
              <a:gd name="connsiteX2443" fmla="*/ 3314100 w 9922465"/>
              <a:gd name="connsiteY2443" fmla="*/ 780161 h 1934496"/>
              <a:gd name="connsiteX2444" fmla="*/ 3369292 w 9922465"/>
              <a:gd name="connsiteY2444" fmla="*/ 724970 h 1934496"/>
              <a:gd name="connsiteX2445" fmla="*/ 2834856 w 9922465"/>
              <a:gd name="connsiteY2445" fmla="*/ 724970 h 1934496"/>
              <a:gd name="connsiteX2446" fmla="*/ 2890049 w 9922465"/>
              <a:gd name="connsiteY2446" fmla="*/ 780161 h 1934496"/>
              <a:gd name="connsiteX2447" fmla="*/ 2834856 w 9922465"/>
              <a:gd name="connsiteY2447" fmla="*/ 835352 h 1934496"/>
              <a:gd name="connsiteX2448" fmla="*/ 2779665 w 9922465"/>
              <a:gd name="connsiteY2448" fmla="*/ 780161 h 1934496"/>
              <a:gd name="connsiteX2449" fmla="*/ 2834856 w 9922465"/>
              <a:gd name="connsiteY2449" fmla="*/ 724970 h 1934496"/>
              <a:gd name="connsiteX2450" fmla="*/ 2707901 w 9922465"/>
              <a:gd name="connsiteY2450" fmla="*/ 724970 h 1934496"/>
              <a:gd name="connsiteX2451" fmla="*/ 2763094 w 9922465"/>
              <a:gd name="connsiteY2451" fmla="*/ 780161 h 1934496"/>
              <a:gd name="connsiteX2452" fmla="*/ 2707901 w 9922465"/>
              <a:gd name="connsiteY2452" fmla="*/ 835352 h 1934496"/>
              <a:gd name="connsiteX2453" fmla="*/ 2652711 w 9922465"/>
              <a:gd name="connsiteY2453" fmla="*/ 780161 h 1934496"/>
              <a:gd name="connsiteX2454" fmla="*/ 2707901 w 9922465"/>
              <a:gd name="connsiteY2454" fmla="*/ 724970 h 1934496"/>
              <a:gd name="connsiteX2455" fmla="*/ 2570929 w 9922465"/>
              <a:gd name="connsiteY2455" fmla="*/ 724970 h 1934496"/>
              <a:gd name="connsiteX2456" fmla="*/ 2626122 w 9922465"/>
              <a:gd name="connsiteY2456" fmla="*/ 780161 h 1934496"/>
              <a:gd name="connsiteX2457" fmla="*/ 2570929 w 9922465"/>
              <a:gd name="connsiteY2457" fmla="*/ 835352 h 1934496"/>
              <a:gd name="connsiteX2458" fmla="*/ 2515735 w 9922465"/>
              <a:gd name="connsiteY2458" fmla="*/ 780161 h 1934496"/>
              <a:gd name="connsiteX2459" fmla="*/ 2570929 w 9922465"/>
              <a:gd name="connsiteY2459" fmla="*/ 724970 h 1934496"/>
              <a:gd name="connsiteX2460" fmla="*/ 2437294 w 9922465"/>
              <a:gd name="connsiteY2460" fmla="*/ 724970 h 1934496"/>
              <a:gd name="connsiteX2461" fmla="*/ 2492487 w 9922465"/>
              <a:gd name="connsiteY2461" fmla="*/ 780161 h 1934496"/>
              <a:gd name="connsiteX2462" fmla="*/ 2437294 w 9922465"/>
              <a:gd name="connsiteY2462" fmla="*/ 835352 h 1934496"/>
              <a:gd name="connsiteX2463" fmla="*/ 2382104 w 9922465"/>
              <a:gd name="connsiteY2463" fmla="*/ 780161 h 1934496"/>
              <a:gd name="connsiteX2464" fmla="*/ 2437294 w 9922465"/>
              <a:gd name="connsiteY2464" fmla="*/ 724970 h 1934496"/>
              <a:gd name="connsiteX2465" fmla="*/ 2303662 w 9922465"/>
              <a:gd name="connsiteY2465" fmla="*/ 724970 h 1934496"/>
              <a:gd name="connsiteX2466" fmla="*/ 2358853 w 9922465"/>
              <a:gd name="connsiteY2466" fmla="*/ 780161 h 1934496"/>
              <a:gd name="connsiteX2467" fmla="*/ 2303662 w 9922465"/>
              <a:gd name="connsiteY2467" fmla="*/ 835352 h 1934496"/>
              <a:gd name="connsiteX2468" fmla="*/ 2248471 w 9922465"/>
              <a:gd name="connsiteY2468" fmla="*/ 780161 h 1934496"/>
              <a:gd name="connsiteX2469" fmla="*/ 2303662 w 9922465"/>
              <a:gd name="connsiteY2469" fmla="*/ 724970 h 1934496"/>
              <a:gd name="connsiteX2470" fmla="*/ 2173371 w 9922465"/>
              <a:gd name="connsiteY2470" fmla="*/ 724970 h 1934496"/>
              <a:gd name="connsiteX2471" fmla="*/ 2228562 w 9922465"/>
              <a:gd name="connsiteY2471" fmla="*/ 780161 h 1934496"/>
              <a:gd name="connsiteX2472" fmla="*/ 2173371 w 9922465"/>
              <a:gd name="connsiteY2472" fmla="*/ 835352 h 1934496"/>
              <a:gd name="connsiteX2473" fmla="*/ 2118177 w 9922465"/>
              <a:gd name="connsiteY2473" fmla="*/ 780161 h 1934496"/>
              <a:gd name="connsiteX2474" fmla="*/ 2173371 w 9922465"/>
              <a:gd name="connsiteY2474" fmla="*/ 724970 h 1934496"/>
              <a:gd name="connsiteX2475" fmla="*/ 2039733 w 9922465"/>
              <a:gd name="connsiteY2475" fmla="*/ 724970 h 1934496"/>
              <a:gd name="connsiteX2476" fmla="*/ 2094927 w 9922465"/>
              <a:gd name="connsiteY2476" fmla="*/ 780161 h 1934496"/>
              <a:gd name="connsiteX2477" fmla="*/ 2039733 w 9922465"/>
              <a:gd name="connsiteY2477" fmla="*/ 835352 h 1934496"/>
              <a:gd name="connsiteX2478" fmla="*/ 1984539 w 9922465"/>
              <a:gd name="connsiteY2478" fmla="*/ 780161 h 1934496"/>
              <a:gd name="connsiteX2479" fmla="*/ 2039733 w 9922465"/>
              <a:gd name="connsiteY2479" fmla="*/ 724970 h 1934496"/>
              <a:gd name="connsiteX2480" fmla="*/ 1909436 w 9922465"/>
              <a:gd name="connsiteY2480" fmla="*/ 724970 h 1934496"/>
              <a:gd name="connsiteX2481" fmla="*/ 1964630 w 9922465"/>
              <a:gd name="connsiteY2481" fmla="*/ 780161 h 1934496"/>
              <a:gd name="connsiteX2482" fmla="*/ 1909436 w 9922465"/>
              <a:gd name="connsiteY2482" fmla="*/ 835352 h 1934496"/>
              <a:gd name="connsiteX2483" fmla="*/ 1854243 w 9922465"/>
              <a:gd name="connsiteY2483" fmla="*/ 780161 h 1934496"/>
              <a:gd name="connsiteX2484" fmla="*/ 1909436 w 9922465"/>
              <a:gd name="connsiteY2484" fmla="*/ 724970 h 1934496"/>
              <a:gd name="connsiteX2485" fmla="*/ 1779142 w 9922465"/>
              <a:gd name="connsiteY2485" fmla="*/ 724970 h 1934496"/>
              <a:gd name="connsiteX2486" fmla="*/ 1834335 w 9922465"/>
              <a:gd name="connsiteY2486" fmla="*/ 780161 h 1934496"/>
              <a:gd name="connsiteX2487" fmla="*/ 1779142 w 9922465"/>
              <a:gd name="connsiteY2487" fmla="*/ 835352 h 1934496"/>
              <a:gd name="connsiteX2488" fmla="*/ 1723947 w 9922465"/>
              <a:gd name="connsiteY2488" fmla="*/ 780161 h 1934496"/>
              <a:gd name="connsiteX2489" fmla="*/ 1779142 w 9922465"/>
              <a:gd name="connsiteY2489" fmla="*/ 724970 h 1934496"/>
              <a:gd name="connsiteX2490" fmla="*/ 1645501 w 9922465"/>
              <a:gd name="connsiteY2490" fmla="*/ 724970 h 1934496"/>
              <a:gd name="connsiteX2491" fmla="*/ 1700699 w 9922465"/>
              <a:gd name="connsiteY2491" fmla="*/ 780161 h 1934496"/>
              <a:gd name="connsiteX2492" fmla="*/ 1645501 w 9922465"/>
              <a:gd name="connsiteY2492" fmla="*/ 835352 h 1934496"/>
              <a:gd name="connsiteX2493" fmla="*/ 1590310 w 9922465"/>
              <a:gd name="connsiteY2493" fmla="*/ 780161 h 1934496"/>
              <a:gd name="connsiteX2494" fmla="*/ 1645501 w 9922465"/>
              <a:gd name="connsiteY2494" fmla="*/ 724970 h 1934496"/>
              <a:gd name="connsiteX2495" fmla="*/ 1515213 w 9922465"/>
              <a:gd name="connsiteY2495" fmla="*/ 724970 h 1934496"/>
              <a:gd name="connsiteX2496" fmla="*/ 1570399 w 9922465"/>
              <a:gd name="connsiteY2496" fmla="*/ 780161 h 1934496"/>
              <a:gd name="connsiteX2497" fmla="*/ 1515213 w 9922465"/>
              <a:gd name="connsiteY2497" fmla="*/ 835352 h 1934496"/>
              <a:gd name="connsiteX2498" fmla="*/ 1460016 w 9922465"/>
              <a:gd name="connsiteY2498" fmla="*/ 780161 h 1934496"/>
              <a:gd name="connsiteX2499" fmla="*/ 1515213 w 9922465"/>
              <a:gd name="connsiteY2499" fmla="*/ 724970 h 1934496"/>
              <a:gd name="connsiteX2500" fmla="*/ 1381573 w 9922465"/>
              <a:gd name="connsiteY2500" fmla="*/ 724970 h 1934496"/>
              <a:gd name="connsiteX2501" fmla="*/ 1436767 w 9922465"/>
              <a:gd name="connsiteY2501" fmla="*/ 780161 h 1934496"/>
              <a:gd name="connsiteX2502" fmla="*/ 1381573 w 9922465"/>
              <a:gd name="connsiteY2502" fmla="*/ 835352 h 1934496"/>
              <a:gd name="connsiteX2503" fmla="*/ 1326381 w 9922465"/>
              <a:gd name="connsiteY2503" fmla="*/ 780161 h 1934496"/>
              <a:gd name="connsiteX2504" fmla="*/ 1381573 w 9922465"/>
              <a:gd name="connsiteY2504" fmla="*/ 724970 h 1934496"/>
              <a:gd name="connsiteX2505" fmla="*/ 1251282 w 9922465"/>
              <a:gd name="connsiteY2505" fmla="*/ 724970 h 1934496"/>
              <a:gd name="connsiteX2506" fmla="*/ 1306475 w 9922465"/>
              <a:gd name="connsiteY2506" fmla="*/ 780161 h 1934496"/>
              <a:gd name="connsiteX2507" fmla="*/ 1251282 w 9922465"/>
              <a:gd name="connsiteY2507" fmla="*/ 835352 h 1934496"/>
              <a:gd name="connsiteX2508" fmla="*/ 1196089 w 9922465"/>
              <a:gd name="connsiteY2508" fmla="*/ 780161 h 1934496"/>
              <a:gd name="connsiteX2509" fmla="*/ 1251282 w 9922465"/>
              <a:gd name="connsiteY2509" fmla="*/ 724970 h 1934496"/>
              <a:gd name="connsiteX2510" fmla="*/ 1117642 w 9922465"/>
              <a:gd name="connsiteY2510" fmla="*/ 724970 h 1934496"/>
              <a:gd name="connsiteX2511" fmla="*/ 1172836 w 9922465"/>
              <a:gd name="connsiteY2511" fmla="*/ 780161 h 1934496"/>
              <a:gd name="connsiteX2512" fmla="*/ 1117642 w 9922465"/>
              <a:gd name="connsiteY2512" fmla="*/ 835352 h 1934496"/>
              <a:gd name="connsiteX2513" fmla="*/ 1062448 w 9922465"/>
              <a:gd name="connsiteY2513" fmla="*/ 780161 h 1934496"/>
              <a:gd name="connsiteX2514" fmla="*/ 1117642 w 9922465"/>
              <a:gd name="connsiteY2514" fmla="*/ 724970 h 1934496"/>
              <a:gd name="connsiteX2515" fmla="*/ 980664 w 9922465"/>
              <a:gd name="connsiteY2515" fmla="*/ 724970 h 1934496"/>
              <a:gd name="connsiteX2516" fmla="*/ 1035857 w 9922465"/>
              <a:gd name="connsiteY2516" fmla="*/ 780161 h 1934496"/>
              <a:gd name="connsiteX2517" fmla="*/ 980664 w 9922465"/>
              <a:gd name="connsiteY2517" fmla="*/ 835352 h 1934496"/>
              <a:gd name="connsiteX2518" fmla="*/ 925471 w 9922465"/>
              <a:gd name="connsiteY2518" fmla="*/ 780161 h 1934496"/>
              <a:gd name="connsiteX2519" fmla="*/ 980664 w 9922465"/>
              <a:gd name="connsiteY2519" fmla="*/ 724970 h 1934496"/>
              <a:gd name="connsiteX2520" fmla="*/ 847022 w 9922465"/>
              <a:gd name="connsiteY2520" fmla="*/ 724970 h 1934496"/>
              <a:gd name="connsiteX2521" fmla="*/ 902217 w 9922465"/>
              <a:gd name="connsiteY2521" fmla="*/ 780161 h 1934496"/>
              <a:gd name="connsiteX2522" fmla="*/ 847022 w 9922465"/>
              <a:gd name="connsiteY2522" fmla="*/ 835352 h 1934496"/>
              <a:gd name="connsiteX2523" fmla="*/ 791823 w 9922465"/>
              <a:gd name="connsiteY2523" fmla="*/ 780161 h 1934496"/>
              <a:gd name="connsiteX2524" fmla="*/ 847022 w 9922465"/>
              <a:gd name="connsiteY2524" fmla="*/ 724970 h 1934496"/>
              <a:gd name="connsiteX2525" fmla="*/ 716722 w 9922465"/>
              <a:gd name="connsiteY2525" fmla="*/ 724970 h 1934496"/>
              <a:gd name="connsiteX2526" fmla="*/ 771916 w 9922465"/>
              <a:gd name="connsiteY2526" fmla="*/ 780161 h 1934496"/>
              <a:gd name="connsiteX2527" fmla="*/ 716722 w 9922465"/>
              <a:gd name="connsiteY2527" fmla="*/ 835352 h 1934496"/>
              <a:gd name="connsiteX2528" fmla="*/ 661530 w 9922465"/>
              <a:gd name="connsiteY2528" fmla="*/ 780161 h 1934496"/>
              <a:gd name="connsiteX2529" fmla="*/ 716722 w 9922465"/>
              <a:gd name="connsiteY2529" fmla="*/ 724970 h 1934496"/>
              <a:gd name="connsiteX2530" fmla="*/ 583085 w 9922465"/>
              <a:gd name="connsiteY2530" fmla="*/ 724970 h 1934496"/>
              <a:gd name="connsiteX2531" fmla="*/ 638278 w 9922465"/>
              <a:gd name="connsiteY2531" fmla="*/ 780161 h 1934496"/>
              <a:gd name="connsiteX2532" fmla="*/ 583085 w 9922465"/>
              <a:gd name="connsiteY2532" fmla="*/ 835352 h 1934496"/>
              <a:gd name="connsiteX2533" fmla="*/ 527891 w 9922465"/>
              <a:gd name="connsiteY2533" fmla="*/ 780161 h 1934496"/>
              <a:gd name="connsiteX2534" fmla="*/ 583085 w 9922465"/>
              <a:gd name="connsiteY2534" fmla="*/ 724970 h 1934496"/>
              <a:gd name="connsiteX2535" fmla="*/ 449437 w 9922465"/>
              <a:gd name="connsiteY2535" fmla="*/ 724970 h 1934496"/>
              <a:gd name="connsiteX2536" fmla="*/ 504629 w 9922465"/>
              <a:gd name="connsiteY2536" fmla="*/ 780161 h 1934496"/>
              <a:gd name="connsiteX2537" fmla="*/ 449437 w 9922465"/>
              <a:gd name="connsiteY2537" fmla="*/ 835352 h 1934496"/>
              <a:gd name="connsiteX2538" fmla="*/ 394244 w 9922465"/>
              <a:gd name="connsiteY2538" fmla="*/ 780161 h 1934496"/>
              <a:gd name="connsiteX2539" fmla="*/ 449437 w 9922465"/>
              <a:gd name="connsiteY2539" fmla="*/ 724970 h 1934496"/>
              <a:gd name="connsiteX2540" fmla="*/ 319140 w 9922465"/>
              <a:gd name="connsiteY2540" fmla="*/ 724970 h 1934496"/>
              <a:gd name="connsiteX2541" fmla="*/ 374334 w 9922465"/>
              <a:gd name="connsiteY2541" fmla="*/ 780161 h 1934496"/>
              <a:gd name="connsiteX2542" fmla="*/ 319140 w 9922465"/>
              <a:gd name="connsiteY2542" fmla="*/ 835352 h 1934496"/>
              <a:gd name="connsiteX2543" fmla="*/ 263948 w 9922465"/>
              <a:gd name="connsiteY2543" fmla="*/ 780161 h 1934496"/>
              <a:gd name="connsiteX2544" fmla="*/ 319140 w 9922465"/>
              <a:gd name="connsiteY2544" fmla="*/ 724970 h 1934496"/>
              <a:gd name="connsiteX2545" fmla="*/ 185509 w 9922465"/>
              <a:gd name="connsiteY2545" fmla="*/ 724970 h 1934496"/>
              <a:gd name="connsiteX2546" fmla="*/ 240701 w 9922465"/>
              <a:gd name="connsiteY2546" fmla="*/ 780161 h 1934496"/>
              <a:gd name="connsiteX2547" fmla="*/ 185509 w 9922465"/>
              <a:gd name="connsiteY2547" fmla="*/ 835352 h 1934496"/>
              <a:gd name="connsiteX2548" fmla="*/ 130319 w 9922465"/>
              <a:gd name="connsiteY2548" fmla="*/ 780161 h 1934496"/>
              <a:gd name="connsiteX2549" fmla="*/ 185509 w 9922465"/>
              <a:gd name="connsiteY2549" fmla="*/ 724970 h 1934496"/>
              <a:gd name="connsiteX2550" fmla="*/ 8801538 w 9922465"/>
              <a:gd name="connsiteY2550" fmla="*/ 608039 h 1934496"/>
              <a:gd name="connsiteX2551" fmla="*/ 8856730 w 9922465"/>
              <a:gd name="connsiteY2551" fmla="*/ 663230 h 1934496"/>
              <a:gd name="connsiteX2552" fmla="*/ 8801538 w 9922465"/>
              <a:gd name="connsiteY2552" fmla="*/ 718421 h 1934496"/>
              <a:gd name="connsiteX2553" fmla="*/ 8746346 w 9922465"/>
              <a:gd name="connsiteY2553" fmla="*/ 663230 h 1934496"/>
              <a:gd name="connsiteX2554" fmla="*/ 8801538 w 9922465"/>
              <a:gd name="connsiteY2554" fmla="*/ 608039 h 1934496"/>
              <a:gd name="connsiteX2555" fmla="*/ 8671244 w 9922465"/>
              <a:gd name="connsiteY2555" fmla="*/ 608039 h 1934496"/>
              <a:gd name="connsiteX2556" fmla="*/ 8726436 w 9922465"/>
              <a:gd name="connsiteY2556" fmla="*/ 663230 h 1934496"/>
              <a:gd name="connsiteX2557" fmla="*/ 8671244 w 9922465"/>
              <a:gd name="connsiteY2557" fmla="*/ 718421 h 1934496"/>
              <a:gd name="connsiteX2558" fmla="*/ 8616052 w 9922465"/>
              <a:gd name="connsiteY2558" fmla="*/ 663230 h 1934496"/>
              <a:gd name="connsiteX2559" fmla="*/ 8671244 w 9922465"/>
              <a:gd name="connsiteY2559" fmla="*/ 608039 h 1934496"/>
              <a:gd name="connsiteX2560" fmla="*/ 8537609 w 9922465"/>
              <a:gd name="connsiteY2560" fmla="*/ 608039 h 1934496"/>
              <a:gd name="connsiteX2561" fmla="*/ 8592801 w 9922465"/>
              <a:gd name="connsiteY2561" fmla="*/ 663230 h 1934496"/>
              <a:gd name="connsiteX2562" fmla="*/ 8537609 w 9922465"/>
              <a:gd name="connsiteY2562" fmla="*/ 718421 h 1934496"/>
              <a:gd name="connsiteX2563" fmla="*/ 8482417 w 9922465"/>
              <a:gd name="connsiteY2563" fmla="*/ 663230 h 1934496"/>
              <a:gd name="connsiteX2564" fmla="*/ 8537609 w 9922465"/>
              <a:gd name="connsiteY2564" fmla="*/ 608039 h 1934496"/>
              <a:gd name="connsiteX2565" fmla="*/ 8407318 w 9922465"/>
              <a:gd name="connsiteY2565" fmla="*/ 608039 h 1934496"/>
              <a:gd name="connsiteX2566" fmla="*/ 8462510 w 9922465"/>
              <a:gd name="connsiteY2566" fmla="*/ 663230 h 1934496"/>
              <a:gd name="connsiteX2567" fmla="*/ 8407318 w 9922465"/>
              <a:gd name="connsiteY2567" fmla="*/ 718421 h 1934496"/>
              <a:gd name="connsiteX2568" fmla="*/ 8352126 w 9922465"/>
              <a:gd name="connsiteY2568" fmla="*/ 663230 h 1934496"/>
              <a:gd name="connsiteX2569" fmla="*/ 8407318 w 9922465"/>
              <a:gd name="connsiteY2569" fmla="*/ 608039 h 1934496"/>
              <a:gd name="connsiteX2570" fmla="*/ 8273682 w 9922465"/>
              <a:gd name="connsiteY2570" fmla="*/ 608039 h 1934496"/>
              <a:gd name="connsiteX2571" fmla="*/ 8328874 w 9922465"/>
              <a:gd name="connsiteY2571" fmla="*/ 663230 h 1934496"/>
              <a:gd name="connsiteX2572" fmla="*/ 8273682 w 9922465"/>
              <a:gd name="connsiteY2572" fmla="*/ 718421 h 1934496"/>
              <a:gd name="connsiteX2573" fmla="*/ 8218490 w 9922465"/>
              <a:gd name="connsiteY2573" fmla="*/ 663230 h 1934496"/>
              <a:gd name="connsiteX2574" fmla="*/ 8273682 w 9922465"/>
              <a:gd name="connsiteY2574" fmla="*/ 608039 h 1934496"/>
              <a:gd name="connsiteX2575" fmla="*/ 8143386 w 9922465"/>
              <a:gd name="connsiteY2575" fmla="*/ 608039 h 1934496"/>
              <a:gd name="connsiteX2576" fmla="*/ 8198578 w 9922465"/>
              <a:gd name="connsiteY2576" fmla="*/ 663230 h 1934496"/>
              <a:gd name="connsiteX2577" fmla="*/ 8143386 w 9922465"/>
              <a:gd name="connsiteY2577" fmla="*/ 718421 h 1934496"/>
              <a:gd name="connsiteX2578" fmla="*/ 8088194 w 9922465"/>
              <a:gd name="connsiteY2578" fmla="*/ 663230 h 1934496"/>
              <a:gd name="connsiteX2579" fmla="*/ 8143386 w 9922465"/>
              <a:gd name="connsiteY2579" fmla="*/ 608039 h 1934496"/>
              <a:gd name="connsiteX2580" fmla="*/ 8009753 w 9922465"/>
              <a:gd name="connsiteY2580" fmla="*/ 608039 h 1934496"/>
              <a:gd name="connsiteX2581" fmla="*/ 8064945 w 9922465"/>
              <a:gd name="connsiteY2581" fmla="*/ 663230 h 1934496"/>
              <a:gd name="connsiteX2582" fmla="*/ 8009753 w 9922465"/>
              <a:gd name="connsiteY2582" fmla="*/ 718421 h 1934496"/>
              <a:gd name="connsiteX2583" fmla="*/ 7954561 w 9922465"/>
              <a:gd name="connsiteY2583" fmla="*/ 663230 h 1934496"/>
              <a:gd name="connsiteX2584" fmla="*/ 8009753 w 9922465"/>
              <a:gd name="connsiteY2584" fmla="*/ 608039 h 1934496"/>
              <a:gd name="connsiteX2585" fmla="*/ 7876118 w 9922465"/>
              <a:gd name="connsiteY2585" fmla="*/ 608039 h 1934496"/>
              <a:gd name="connsiteX2586" fmla="*/ 7931310 w 9922465"/>
              <a:gd name="connsiteY2586" fmla="*/ 663230 h 1934496"/>
              <a:gd name="connsiteX2587" fmla="*/ 7876118 w 9922465"/>
              <a:gd name="connsiteY2587" fmla="*/ 718421 h 1934496"/>
              <a:gd name="connsiteX2588" fmla="*/ 7820926 w 9922465"/>
              <a:gd name="connsiteY2588" fmla="*/ 663230 h 1934496"/>
              <a:gd name="connsiteX2589" fmla="*/ 7876118 w 9922465"/>
              <a:gd name="connsiteY2589" fmla="*/ 608039 h 1934496"/>
              <a:gd name="connsiteX2590" fmla="*/ 7745824 w 9922465"/>
              <a:gd name="connsiteY2590" fmla="*/ 608039 h 1934496"/>
              <a:gd name="connsiteX2591" fmla="*/ 7801016 w 9922465"/>
              <a:gd name="connsiteY2591" fmla="*/ 663230 h 1934496"/>
              <a:gd name="connsiteX2592" fmla="*/ 7745824 w 9922465"/>
              <a:gd name="connsiteY2592" fmla="*/ 718421 h 1934496"/>
              <a:gd name="connsiteX2593" fmla="*/ 7690632 w 9922465"/>
              <a:gd name="connsiteY2593" fmla="*/ 663230 h 1934496"/>
              <a:gd name="connsiteX2594" fmla="*/ 7745824 w 9922465"/>
              <a:gd name="connsiteY2594" fmla="*/ 608039 h 1934496"/>
              <a:gd name="connsiteX2595" fmla="*/ 7608850 w 9922465"/>
              <a:gd name="connsiteY2595" fmla="*/ 608039 h 1934496"/>
              <a:gd name="connsiteX2596" fmla="*/ 7664042 w 9922465"/>
              <a:gd name="connsiteY2596" fmla="*/ 663230 h 1934496"/>
              <a:gd name="connsiteX2597" fmla="*/ 7608850 w 9922465"/>
              <a:gd name="connsiteY2597" fmla="*/ 718421 h 1934496"/>
              <a:gd name="connsiteX2598" fmla="*/ 7553658 w 9922465"/>
              <a:gd name="connsiteY2598" fmla="*/ 663230 h 1934496"/>
              <a:gd name="connsiteX2599" fmla="*/ 7608850 w 9922465"/>
              <a:gd name="connsiteY2599" fmla="*/ 608039 h 1934496"/>
              <a:gd name="connsiteX2600" fmla="*/ 7481895 w 9922465"/>
              <a:gd name="connsiteY2600" fmla="*/ 608039 h 1934496"/>
              <a:gd name="connsiteX2601" fmla="*/ 7537087 w 9922465"/>
              <a:gd name="connsiteY2601" fmla="*/ 663230 h 1934496"/>
              <a:gd name="connsiteX2602" fmla="*/ 7481895 w 9922465"/>
              <a:gd name="connsiteY2602" fmla="*/ 718421 h 1934496"/>
              <a:gd name="connsiteX2603" fmla="*/ 7426703 w 9922465"/>
              <a:gd name="connsiteY2603" fmla="*/ 663230 h 1934496"/>
              <a:gd name="connsiteX2604" fmla="*/ 7481895 w 9922465"/>
              <a:gd name="connsiteY2604" fmla="*/ 608039 h 1934496"/>
              <a:gd name="connsiteX2605" fmla="*/ 7341579 w 9922465"/>
              <a:gd name="connsiteY2605" fmla="*/ 608039 h 1934496"/>
              <a:gd name="connsiteX2606" fmla="*/ 7396771 w 9922465"/>
              <a:gd name="connsiteY2606" fmla="*/ 663230 h 1934496"/>
              <a:gd name="connsiteX2607" fmla="*/ 7341579 w 9922465"/>
              <a:gd name="connsiteY2607" fmla="*/ 718421 h 1934496"/>
              <a:gd name="connsiteX2608" fmla="*/ 7286387 w 9922465"/>
              <a:gd name="connsiteY2608" fmla="*/ 663230 h 1934496"/>
              <a:gd name="connsiteX2609" fmla="*/ 7341579 w 9922465"/>
              <a:gd name="connsiteY2609" fmla="*/ 608039 h 1934496"/>
              <a:gd name="connsiteX2610" fmla="*/ 7211286 w 9922465"/>
              <a:gd name="connsiteY2610" fmla="*/ 608039 h 1934496"/>
              <a:gd name="connsiteX2611" fmla="*/ 7266478 w 9922465"/>
              <a:gd name="connsiteY2611" fmla="*/ 663230 h 1934496"/>
              <a:gd name="connsiteX2612" fmla="*/ 7211286 w 9922465"/>
              <a:gd name="connsiteY2612" fmla="*/ 718421 h 1934496"/>
              <a:gd name="connsiteX2613" fmla="*/ 7156094 w 9922465"/>
              <a:gd name="connsiteY2613" fmla="*/ 663230 h 1934496"/>
              <a:gd name="connsiteX2614" fmla="*/ 7211286 w 9922465"/>
              <a:gd name="connsiteY2614" fmla="*/ 608039 h 1934496"/>
              <a:gd name="connsiteX2615" fmla="*/ 7080994 w 9922465"/>
              <a:gd name="connsiteY2615" fmla="*/ 608039 h 1934496"/>
              <a:gd name="connsiteX2616" fmla="*/ 7136186 w 9922465"/>
              <a:gd name="connsiteY2616" fmla="*/ 663230 h 1934496"/>
              <a:gd name="connsiteX2617" fmla="*/ 7080994 w 9922465"/>
              <a:gd name="connsiteY2617" fmla="*/ 718421 h 1934496"/>
              <a:gd name="connsiteX2618" fmla="*/ 7025802 w 9922465"/>
              <a:gd name="connsiteY2618" fmla="*/ 663230 h 1934496"/>
              <a:gd name="connsiteX2619" fmla="*/ 7080994 w 9922465"/>
              <a:gd name="connsiteY2619" fmla="*/ 608039 h 1934496"/>
              <a:gd name="connsiteX2620" fmla="*/ 6947358 w 9922465"/>
              <a:gd name="connsiteY2620" fmla="*/ 608039 h 1934496"/>
              <a:gd name="connsiteX2621" fmla="*/ 7002550 w 9922465"/>
              <a:gd name="connsiteY2621" fmla="*/ 663230 h 1934496"/>
              <a:gd name="connsiteX2622" fmla="*/ 6947358 w 9922465"/>
              <a:gd name="connsiteY2622" fmla="*/ 718421 h 1934496"/>
              <a:gd name="connsiteX2623" fmla="*/ 6892166 w 9922465"/>
              <a:gd name="connsiteY2623" fmla="*/ 663230 h 1934496"/>
              <a:gd name="connsiteX2624" fmla="*/ 6947358 w 9922465"/>
              <a:gd name="connsiteY2624" fmla="*/ 608039 h 1934496"/>
              <a:gd name="connsiteX2625" fmla="*/ 6817064 w 9922465"/>
              <a:gd name="connsiteY2625" fmla="*/ 608039 h 1934496"/>
              <a:gd name="connsiteX2626" fmla="*/ 6872256 w 9922465"/>
              <a:gd name="connsiteY2626" fmla="*/ 663230 h 1934496"/>
              <a:gd name="connsiteX2627" fmla="*/ 6817064 w 9922465"/>
              <a:gd name="connsiteY2627" fmla="*/ 718421 h 1934496"/>
              <a:gd name="connsiteX2628" fmla="*/ 6761872 w 9922465"/>
              <a:gd name="connsiteY2628" fmla="*/ 663230 h 1934496"/>
              <a:gd name="connsiteX2629" fmla="*/ 6817064 w 9922465"/>
              <a:gd name="connsiteY2629" fmla="*/ 608039 h 1934496"/>
              <a:gd name="connsiteX2630" fmla="*/ 6683431 w 9922465"/>
              <a:gd name="connsiteY2630" fmla="*/ 608039 h 1934496"/>
              <a:gd name="connsiteX2631" fmla="*/ 6738623 w 9922465"/>
              <a:gd name="connsiteY2631" fmla="*/ 663230 h 1934496"/>
              <a:gd name="connsiteX2632" fmla="*/ 6683431 w 9922465"/>
              <a:gd name="connsiteY2632" fmla="*/ 718421 h 1934496"/>
              <a:gd name="connsiteX2633" fmla="*/ 6628239 w 9922465"/>
              <a:gd name="connsiteY2633" fmla="*/ 663230 h 1934496"/>
              <a:gd name="connsiteX2634" fmla="*/ 6683431 w 9922465"/>
              <a:gd name="connsiteY2634" fmla="*/ 608039 h 1934496"/>
              <a:gd name="connsiteX2635" fmla="*/ 6155573 w 9922465"/>
              <a:gd name="connsiteY2635" fmla="*/ 608039 h 1934496"/>
              <a:gd name="connsiteX2636" fmla="*/ 6210765 w 9922465"/>
              <a:gd name="connsiteY2636" fmla="*/ 663230 h 1934496"/>
              <a:gd name="connsiteX2637" fmla="*/ 6155573 w 9922465"/>
              <a:gd name="connsiteY2637" fmla="*/ 718421 h 1934496"/>
              <a:gd name="connsiteX2638" fmla="*/ 6100381 w 9922465"/>
              <a:gd name="connsiteY2638" fmla="*/ 663230 h 1934496"/>
              <a:gd name="connsiteX2639" fmla="*/ 6155573 w 9922465"/>
              <a:gd name="connsiteY2639" fmla="*/ 608039 h 1934496"/>
              <a:gd name="connsiteX2640" fmla="*/ 5487399 w 9922465"/>
              <a:gd name="connsiteY2640" fmla="*/ 608039 h 1934496"/>
              <a:gd name="connsiteX2641" fmla="*/ 5542591 w 9922465"/>
              <a:gd name="connsiteY2641" fmla="*/ 663230 h 1934496"/>
              <a:gd name="connsiteX2642" fmla="*/ 5487399 w 9922465"/>
              <a:gd name="connsiteY2642" fmla="*/ 718421 h 1934496"/>
              <a:gd name="connsiteX2643" fmla="*/ 5432207 w 9922465"/>
              <a:gd name="connsiteY2643" fmla="*/ 663230 h 1934496"/>
              <a:gd name="connsiteX2644" fmla="*/ 5487399 w 9922465"/>
              <a:gd name="connsiteY2644" fmla="*/ 608039 h 1934496"/>
              <a:gd name="connsiteX2645" fmla="*/ 5357106 w 9922465"/>
              <a:gd name="connsiteY2645" fmla="*/ 608039 h 1934496"/>
              <a:gd name="connsiteX2646" fmla="*/ 5412298 w 9922465"/>
              <a:gd name="connsiteY2646" fmla="*/ 663230 h 1934496"/>
              <a:gd name="connsiteX2647" fmla="*/ 5357106 w 9922465"/>
              <a:gd name="connsiteY2647" fmla="*/ 718421 h 1934496"/>
              <a:gd name="connsiteX2648" fmla="*/ 5301914 w 9922465"/>
              <a:gd name="connsiteY2648" fmla="*/ 663230 h 1934496"/>
              <a:gd name="connsiteX2649" fmla="*/ 5357106 w 9922465"/>
              <a:gd name="connsiteY2649" fmla="*/ 608039 h 1934496"/>
              <a:gd name="connsiteX2650" fmla="*/ 5223473 w 9922465"/>
              <a:gd name="connsiteY2650" fmla="*/ 608038 h 1934496"/>
              <a:gd name="connsiteX2651" fmla="*/ 5278665 w 9922465"/>
              <a:gd name="connsiteY2651" fmla="*/ 663229 h 1934496"/>
              <a:gd name="connsiteX2652" fmla="*/ 5223473 w 9922465"/>
              <a:gd name="connsiteY2652" fmla="*/ 718420 h 1934496"/>
              <a:gd name="connsiteX2653" fmla="*/ 5168281 w 9922465"/>
              <a:gd name="connsiteY2653" fmla="*/ 663229 h 1934496"/>
              <a:gd name="connsiteX2654" fmla="*/ 5223473 w 9922465"/>
              <a:gd name="connsiteY2654" fmla="*/ 608038 h 1934496"/>
              <a:gd name="connsiteX2655" fmla="*/ 4030786 w 9922465"/>
              <a:gd name="connsiteY2655" fmla="*/ 608038 h 1934496"/>
              <a:gd name="connsiteX2656" fmla="*/ 4085978 w 9922465"/>
              <a:gd name="connsiteY2656" fmla="*/ 663229 h 1934496"/>
              <a:gd name="connsiteX2657" fmla="*/ 4030786 w 9922465"/>
              <a:gd name="connsiteY2657" fmla="*/ 718420 h 1934496"/>
              <a:gd name="connsiteX2658" fmla="*/ 3975594 w 9922465"/>
              <a:gd name="connsiteY2658" fmla="*/ 663229 h 1934496"/>
              <a:gd name="connsiteX2659" fmla="*/ 4030786 w 9922465"/>
              <a:gd name="connsiteY2659" fmla="*/ 608038 h 1934496"/>
              <a:gd name="connsiteX2660" fmla="*/ 3897148 w 9922465"/>
              <a:gd name="connsiteY2660" fmla="*/ 608038 h 1934496"/>
              <a:gd name="connsiteX2661" fmla="*/ 3952340 w 9922465"/>
              <a:gd name="connsiteY2661" fmla="*/ 663229 h 1934496"/>
              <a:gd name="connsiteX2662" fmla="*/ 3897148 w 9922465"/>
              <a:gd name="connsiteY2662" fmla="*/ 718420 h 1934496"/>
              <a:gd name="connsiteX2663" fmla="*/ 3841956 w 9922465"/>
              <a:gd name="connsiteY2663" fmla="*/ 663229 h 1934496"/>
              <a:gd name="connsiteX2664" fmla="*/ 3897148 w 9922465"/>
              <a:gd name="connsiteY2664" fmla="*/ 608038 h 1934496"/>
              <a:gd name="connsiteX2665" fmla="*/ 3763514 w 9922465"/>
              <a:gd name="connsiteY2665" fmla="*/ 608038 h 1934496"/>
              <a:gd name="connsiteX2666" fmla="*/ 3818706 w 9922465"/>
              <a:gd name="connsiteY2666" fmla="*/ 663229 h 1934496"/>
              <a:gd name="connsiteX2667" fmla="*/ 3763514 w 9922465"/>
              <a:gd name="connsiteY2667" fmla="*/ 718420 h 1934496"/>
              <a:gd name="connsiteX2668" fmla="*/ 3708322 w 9922465"/>
              <a:gd name="connsiteY2668" fmla="*/ 663229 h 1934496"/>
              <a:gd name="connsiteX2669" fmla="*/ 3763514 w 9922465"/>
              <a:gd name="connsiteY2669" fmla="*/ 608038 h 1934496"/>
              <a:gd name="connsiteX2670" fmla="*/ 3633221 w 9922465"/>
              <a:gd name="connsiteY2670" fmla="*/ 608038 h 1934496"/>
              <a:gd name="connsiteX2671" fmla="*/ 3688413 w 9922465"/>
              <a:gd name="connsiteY2671" fmla="*/ 663229 h 1934496"/>
              <a:gd name="connsiteX2672" fmla="*/ 3633221 w 9922465"/>
              <a:gd name="connsiteY2672" fmla="*/ 718420 h 1934496"/>
              <a:gd name="connsiteX2673" fmla="*/ 3578029 w 9922465"/>
              <a:gd name="connsiteY2673" fmla="*/ 663229 h 1934496"/>
              <a:gd name="connsiteX2674" fmla="*/ 3633221 w 9922465"/>
              <a:gd name="connsiteY2674" fmla="*/ 608038 h 1934496"/>
              <a:gd name="connsiteX2675" fmla="*/ 3499589 w 9922465"/>
              <a:gd name="connsiteY2675" fmla="*/ 608038 h 1934496"/>
              <a:gd name="connsiteX2676" fmla="*/ 3554781 w 9922465"/>
              <a:gd name="connsiteY2676" fmla="*/ 663229 h 1934496"/>
              <a:gd name="connsiteX2677" fmla="*/ 3499589 w 9922465"/>
              <a:gd name="connsiteY2677" fmla="*/ 718420 h 1934496"/>
              <a:gd name="connsiteX2678" fmla="*/ 3444397 w 9922465"/>
              <a:gd name="connsiteY2678" fmla="*/ 663229 h 1934496"/>
              <a:gd name="connsiteX2679" fmla="*/ 3499589 w 9922465"/>
              <a:gd name="connsiteY2679" fmla="*/ 608038 h 1934496"/>
              <a:gd name="connsiteX2680" fmla="*/ 3369292 w 9922465"/>
              <a:gd name="connsiteY2680" fmla="*/ 608038 h 1934496"/>
              <a:gd name="connsiteX2681" fmla="*/ 3424484 w 9922465"/>
              <a:gd name="connsiteY2681" fmla="*/ 663229 h 1934496"/>
              <a:gd name="connsiteX2682" fmla="*/ 3369292 w 9922465"/>
              <a:gd name="connsiteY2682" fmla="*/ 718420 h 1934496"/>
              <a:gd name="connsiteX2683" fmla="*/ 3314100 w 9922465"/>
              <a:gd name="connsiteY2683" fmla="*/ 663229 h 1934496"/>
              <a:gd name="connsiteX2684" fmla="*/ 3369292 w 9922465"/>
              <a:gd name="connsiteY2684" fmla="*/ 608038 h 1934496"/>
              <a:gd name="connsiteX2685" fmla="*/ 3235657 w 9922465"/>
              <a:gd name="connsiteY2685" fmla="*/ 608038 h 1934496"/>
              <a:gd name="connsiteX2686" fmla="*/ 3290849 w 9922465"/>
              <a:gd name="connsiteY2686" fmla="*/ 663229 h 1934496"/>
              <a:gd name="connsiteX2687" fmla="*/ 3235657 w 9922465"/>
              <a:gd name="connsiteY2687" fmla="*/ 718420 h 1934496"/>
              <a:gd name="connsiteX2688" fmla="*/ 3180465 w 9922465"/>
              <a:gd name="connsiteY2688" fmla="*/ 663229 h 1934496"/>
              <a:gd name="connsiteX2689" fmla="*/ 3235657 w 9922465"/>
              <a:gd name="connsiteY2689" fmla="*/ 608038 h 1934496"/>
              <a:gd name="connsiteX2690" fmla="*/ 2570932 w 9922465"/>
              <a:gd name="connsiteY2690" fmla="*/ 608038 h 1934496"/>
              <a:gd name="connsiteX2691" fmla="*/ 2626123 w 9922465"/>
              <a:gd name="connsiteY2691" fmla="*/ 663229 h 1934496"/>
              <a:gd name="connsiteX2692" fmla="*/ 2570932 w 9922465"/>
              <a:gd name="connsiteY2692" fmla="*/ 718420 h 1934496"/>
              <a:gd name="connsiteX2693" fmla="*/ 2515738 w 9922465"/>
              <a:gd name="connsiteY2693" fmla="*/ 663229 h 1934496"/>
              <a:gd name="connsiteX2694" fmla="*/ 2570932 w 9922465"/>
              <a:gd name="connsiteY2694" fmla="*/ 608038 h 1934496"/>
              <a:gd name="connsiteX2695" fmla="*/ 2437297 w 9922465"/>
              <a:gd name="connsiteY2695" fmla="*/ 608038 h 1934496"/>
              <a:gd name="connsiteX2696" fmla="*/ 2492487 w 9922465"/>
              <a:gd name="connsiteY2696" fmla="*/ 663229 h 1934496"/>
              <a:gd name="connsiteX2697" fmla="*/ 2437297 w 9922465"/>
              <a:gd name="connsiteY2697" fmla="*/ 718420 h 1934496"/>
              <a:gd name="connsiteX2698" fmla="*/ 2382108 w 9922465"/>
              <a:gd name="connsiteY2698" fmla="*/ 663229 h 1934496"/>
              <a:gd name="connsiteX2699" fmla="*/ 2437297 w 9922465"/>
              <a:gd name="connsiteY2699" fmla="*/ 608038 h 1934496"/>
              <a:gd name="connsiteX2700" fmla="*/ 2303664 w 9922465"/>
              <a:gd name="connsiteY2700" fmla="*/ 608038 h 1934496"/>
              <a:gd name="connsiteX2701" fmla="*/ 2358856 w 9922465"/>
              <a:gd name="connsiteY2701" fmla="*/ 663229 h 1934496"/>
              <a:gd name="connsiteX2702" fmla="*/ 2303664 w 9922465"/>
              <a:gd name="connsiteY2702" fmla="*/ 718420 h 1934496"/>
              <a:gd name="connsiteX2703" fmla="*/ 2248473 w 9922465"/>
              <a:gd name="connsiteY2703" fmla="*/ 663229 h 1934496"/>
              <a:gd name="connsiteX2704" fmla="*/ 2303664 w 9922465"/>
              <a:gd name="connsiteY2704" fmla="*/ 608038 h 1934496"/>
              <a:gd name="connsiteX2705" fmla="*/ 2173372 w 9922465"/>
              <a:gd name="connsiteY2705" fmla="*/ 608038 h 1934496"/>
              <a:gd name="connsiteX2706" fmla="*/ 2228565 w 9922465"/>
              <a:gd name="connsiteY2706" fmla="*/ 663229 h 1934496"/>
              <a:gd name="connsiteX2707" fmla="*/ 2173372 w 9922465"/>
              <a:gd name="connsiteY2707" fmla="*/ 718420 h 1934496"/>
              <a:gd name="connsiteX2708" fmla="*/ 2118180 w 9922465"/>
              <a:gd name="connsiteY2708" fmla="*/ 663229 h 1934496"/>
              <a:gd name="connsiteX2709" fmla="*/ 2173372 w 9922465"/>
              <a:gd name="connsiteY2709" fmla="*/ 608038 h 1934496"/>
              <a:gd name="connsiteX2710" fmla="*/ 2039736 w 9922465"/>
              <a:gd name="connsiteY2710" fmla="*/ 608038 h 1934496"/>
              <a:gd name="connsiteX2711" fmla="*/ 2094930 w 9922465"/>
              <a:gd name="connsiteY2711" fmla="*/ 663229 h 1934496"/>
              <a:gd name="connsiteX2712" fmla="*/ 2039736 w 9922465"/>
              <a:gd name="connsiteY2712" fmla="*/ 718420 h 1934496"/>
              <a:gd name="connsiteX2713" fmla="*/ 1984543 w 9922465"/>
              <a:gd name="connsiteY2713" fmla="*/ 663229 h 1934496"/>
              <a:gd name="connsiteX2714" fmla="*/ 2039736 w 9922465"/>
              <a:gd name="connsiteY2714" fmla="*/ 608038 h 1934496"/>
              <a:gd name="connsiteX2715" fmla="*/ 1909437 w 9922465"/>
              <a:gd name="connsiteY2715" fmla="*/ 608038 h 1934496"/>
              <a:gd name="connsiteX2716" fmla="*/ 1964630 w 9922465"/>
              <a:gd name="connsiteY2716" fmla="*/ 663229 h 1934496"/>
              <a:gd name="connsiteX2717" fmla="*/ 1909437 w 9922465"/>
              <a:gd name="connsiteY2717" fmla="*/ 718420 h 1934496"/>
              <a:gd name="connsiteX2718" fmla="*/ 1854244 w 9922465"/>
              <a:gd name="connsiteY2718" fmla="*/ 663229 h 1934496"/>
              <a:gd name="connsiteX2719" fmla="*/ 1909437 w 9922465"/>
              <a:gd name="connsiteY2719" fmla="*/ 608038 h 1934496"/>
              <a:gd name="connsiteX2720" fmla="*/ 1779142 w 9922465"/>
              <a:gd name="connsiteY2720" fmla="*/ 608038 h 1934496"/>
              <a:gd name="connsiteX2721" fmla="*/ 1834335 w 9922465"/>
              <a:gd name="connsiteY2721" fmla="*/ 663229 h 1934496"/>
              <a:gd name="connsiteX2722" fmla="*/ 1779142 w 9922465"/>
              <a:gd name="connsiteY2722" fmla="*/ 718420 h 1934496"/>
              <a:gd name="connsiteX2723" fmla="*/ 1723950 w 9922465"/>
              <a:gd name="connsiteY2723" fmla="*/ 663229 h 1934496"/>
              <a:gd name="connsiteX2724" fmla="*/ 1779142 w 9922465"/>
              <a:gd name="connsiteY2724" fmla="*/ 608038 h 1934496"/>
              <a:gd name="connsiteX2725" fmla="*/ 1645508 w 9922465"/>
              <a:gd name="connsiteY2725" fmla="*/ 608038 h 1934496"/>
              <a:gd name="connsiteX2726" fmla="*/ 1700702 w 9922465"/>
              <a:gd name="connsiteY2726" fmla="*/ 663229 h 1934496"/>
              <a:gd name="connsiteX2727" fmla="*/ 1645508 w 9922465"/>
              <a:gd name="connsiteY2727" fmla="*/ 718420 h 1934496"/>
              <a:gd name="connsiteX2728" fmla="*/ 1590311 w 9922465"/>
              <a:gd name="connsiteY2728" fmla="*/ 663229 h 1934496"/>
              <a:gd name="connsiteX2729" fmla="*/ 1645508 w 9922465"/>
              <a:gd name="connsiteY2729" fmla="*/ 608038 h 1934496"/>
              <a:gd name="connsiteX2730" fmla="*/ 1515217 w 9922465"/>
              <a:gd name="connsiteY2730" fmla="*/ 608038 h 1934496"/>
              <a:gd name="connsiteX2731" fmla="*/ 1570402 w 9922465"/>
              <a:gd name="connsiteY2731" fmla="*/ 663229 h 1934496"/>
              <a:gd name="connsiteX2732" fmla="*/ 1515217 w 9922465"/>
              <a:gd name="connsiteY2732" fmla="*/ 718420 h 1934496"/>
              <a:gd name="connsiteX2733" fmla="*/ 1460020 w 9922465"/>
              <a:gd name="connsiteY2733" fmla="*/ 663229 h 1934496"/>
              <a:gd name="connsiteX2734" fmla="*/ 1515217 w 9922465"/>
              <a:gd name="connsiteY2734" fmla="*/ 608038 h 1934496"/>
              <a:gd name="connsiteX2735" fmla="*/ 1381573 w 9922465"/>
              <a:gd name="connsiteY2735" fmla="*/ 608038 h 1934496"/>
              <a:gd name="connsiteX2736" fmla="*/ 1436767 w 9922465"/>
              <a:gd name="connsiteY2736" fmla="*/ 663229 h 1934496"/>
              <a:gd name="connsiteX2737" fmla="*/ 1381573 w 9922465"/>
              <a:gd name="connsiteY2737" fmla="*/ 718420 h 1934496"/>
              <a:gd name="connsiteX2738" fmla="*/ 1326384 w 9922465"/>
              <a:gd name="connsiteY2738" fmla="*/ 663229 h 1934496"/>
              <a:gd name="connsiteX2739" fmla="*/ 1381573 w 9922465"/>
              <a:gd name="connsiteY2739" fmla="*/ 608038 h 1934496"/>
              <a:gd name="connsiteX2740" fmla="*/ 1251282 w 9922465"/>
              <a:gd name="connsiteY2740" fmla="*/ 608038 h 1934496"/>
              <a:gd name="connsiteX2741" fmla="*/ 1306476 w 9922465"/>
              <a:gd name="connsiteY2741" fmla="*/ 663229 h 1934496"/>
              <a:gd name="connsiteX2742" fmla="*/ 1251282 w 9922465"/>
              <a:gd name="connsiteY2742" fmla="*/ 718420 h 1934496"/>
              <a:gd name="connsiteX2743" fmla="*/ 1196089 w 9922465"/>
              <a:gd name="connsiteY2743" fmla="*/ 663229 h 1934496"/>
              <a:gd name="connsiteX2744" fmla="*/ 1251282 w 9922465"/>
              <a:gd name="connsiteY2744" fmla="*/ 608038 h 1934496"/>
              <a:gd name="connsiteX2745" fmla="*/ 8143386 w 9922465"/>
              <a:gd name="connsiteY2745" fmla="*/ 494447 h 1934496"/>
              <a:gd name="connsiteX2746" fmla="*/ 8198578 w 9922465"/>
              <a:gd name="connsiteY2746" fmla="*/ 549638 h 1934496"/>
              <a:gd name="connsiteX2747" fmla="*/ 8143386 w 9922465"/>
              <a:gd name="connsiteY2747" fmla="*/ 604829 h 1934496"/>
              <a:gd name="connsiteX2748" fmla="*/ 8088194 w 9922465"/>
              <a:gd name="connsiteY2748" fmla="*/ 549638 h 1934496"/>
              <a:gd name="connsiteX2749" fmla="*/ 8143386 w 9922465"/>
              <a:gd name="connsiteY2749" fmla="*/ 494447 h 1934496"/>
              <a:gd name="connsiteX2750" fmla="*/ 8009753 w 9922465"/>
              <a:gd name="connsiteY2750" fmla="*/ 494447 h 1934496"/>
              <a:gd name="connsiteX2751" fmla="*/ 8064945 w 9922465"/>
              <a:gd name="connsiteY2751" fmla="*/ 549638 h 1934496"/>
              <a:gd name="connsiteX2752" fmla="*/ 8009753 w 9922465"/>
              <a:gd name="connsiteY2752" fmla="*/ 604829 h 1934496"/>
              <a:gd name="connsiteX2753" fmla="*/ 7954561 w 9922465"/>
              <a:gd name="connsiteY2753" fmla="*/ 549638 h 1934496"/>
              <a:gd name="connsiteX2754" fmla="*/ 8009753 w 9922465"/>
              <a:gd name="connsiteY2754" fmla="*/ 494447 h 1934496"/>
              <a:gd name="connsiteX2755" fmla="*/ 7876118 w 9922465"/>
              <a:gd name="connsiteY2755" fmla="*/ 494447 h 1934496"/>
              <a:gd name="connsiteX2756" fmla="*/ 7931310 w 9922465"/>
              <a:gd name="connsiteY2756" fmla="*/ 549638 h 1934496"/>
              <a:gd name="connsiteX2757" fmla="*/ 7876118 w 9922465"/>
              <a:gd name="connsiteY2757" fmla="*/ 604829 h 1934496"/>
              <a:gd name="connsiteX2758" fmla="*/ 7820926 w 9922465"/>
              <a:gd name="connsiteY2758" fmla="*/ 549638 h 1934496"/>
              <a:gd name="connsiteX2759" fmla="*/ 7876118 w 9922465"/>
              <a:gd name="connsiteY2759" fmla="*/ 494447 h 1934496"/>
              <a:gd name="connsiteX2760" fmla="*/ 7745824 w 9922465"/>
              <a:gd name="connsiteY2760" fmla="*/ 494447 h 1934496"/>
              <a:gd name="connsiteX2761" fmla="*/ 7801016 w 9922465"/>
              <a:gd name="connsiteY2761" fmla="*/ 549638 h 1934496"/>
              <a:gd name="connsiteX2762" fmla="*/ 7745824 w 9922465"/>
              <a:gd name="connsiteY2762" fmla="*/ 604829 h 1934496"/>
              <a:gd name="connsiteX2763" fmla="*/ 7690632 w 9922465"/>
              <a:gd name="connsiteY2763" fmla="*/ 549638 h 1934496"/>
              <a:gd name="connsiteX2764" fmla="*/ 7745824 w 9922465"/>
              <a:gd name="connsiteY2764" fmla="*/ 494447 h 1934496"/>
              <a:gd name="connsiteX2765" fmla="*/ 7608850 w 9922465"/>
              <a:gd name="connsiteY2765" fmla="*/ 494447 h 1934496"/>
              <a:gd name="connsiteX2766" fmla="*/ 7664042 w 9922465"/>
              <a:gd name="connsiteY2766" fmla="*/ 549638 h 1934496"/>
              <a:gd name="connsiteX2767" fmla="*/ 7608850 w 9922465"/>
              <a:gd name="connsiteY2767" fmla="*/ 604829 h 1934496"/>
              <a:gd name="connsiteX2768" fmla="*/ 7553658 w 9922465"/>
              <a:gd name="connsiteY2768" fmla="*/ 549638 h 1934496"/>
              <a:gd name="connsiteX2769" fmla="*/ 7608850 w 9922465"/>
              <a:gd name="connsiteY2769" fmla="*/ 494447 h 1934496"/>
              <a:gd name="connsiteX2770" fmla="*/ 7481895 w 9922465"/>
              <a:gd name="connsiteY2770" fmla="*/ 494447 h 1934496"/>
              <a:gd name="connsiteX2771" fmla="*/ 7537087 w 9922465"/>
              <a:gd name="connsiteY2771" fmla="*/ 549638 h 1934496"/>
              <a:gd name="connsiteX2772" fmla="*/ 7481895 w 9922465"/>
              <a:gd name="connsiteY2772" fmla="*/ 604829 h 1934496"/>
              <a:gd name="connsiteX2773" fmla="*/ 7426703 w 9922465"/>
              <a:gd name="connsiteY2773" fmla="*/ 549638 h 1934496"/>
              <a:gd name="connsiteX2774" fmla="*/ 7481895 w 9922465"/>
              <a:gd name="connsiteY2774" fmla="*/ 494447 h 1934496"/>
              <a:gd name="connsiteX2775" fmla="*/ 7341580 w 9922465"/>
              <a:gd name="connsiteY2775" fmla="*/ 494447 h 1934496"/>
              <a:gd name="connsiteX2776" fmla="*/ 7396772 w 9922465"/>
              <a:gd name="connsiteY2776" fmla="*/ 549638 h 1934496"/>
              <a:gd name="connsiteX2777" fmla="*/ 7341580 w 9922465"/>
              <a:gd name="connsiteY2777" fmla="*/ 604829 h 1934496"/>
              <a:gd name="connsiteX2778" fmla="*/ 7286388 w 9922465"/>
              <a:gd name="connsiteY2778" fmla="*/ 549638 h 1934496"/>
              <a:gd name="connsiteX2779" fmla="*/ 7341580 w 9922465"/>
              <a:gd name="connsiteY2779" fmla="*/ 494447 h 1934496"/>
              <a:gd name="connsiteX2780" fmla="*/ 7211286 w 9922465"/>
              <a:gd name="connsiteY2780" fmla="*/ 494447 h 1934496"/>
              <a:gd name="connsiteX2781" fmla="*/ 7266478 w 9922465"/>
              <a:gd name="connsiteY2781" fmla="*/ 549638 h 1934496"/>
              <a:gd name="connsiteX2782" fmla="*/ 7211286 w 9922465"/>
              <a:gd name="connsiteY2782" fmla="*/ 604829 h 1934496"/>
              <a:gd name="connsiteX2783" fmla="*/ 7156094 w 9922465"/>
              <a:gd name="connsiteY2783" fmla="*/ 549638 h 1934496"/>
              <a:gd name="connsiteX2784" fmla="*/ 7211286 w 9922465"/>
              <a:gd name="connsiteY2784" fmla="*/ 494447 h 1934496"/>
              <a:gd name="connsiteX2785" fmla="*/ 7080994 w 9922465"/>
              <a:gd name="connsiteY2785" fmla="*/ 494447 h 1934496"/>
              <a:gd name="connsiteX2786" fmla="*/ 7136186 w 9922465"/>
              <a:gd name="connsiteY2786" fmla="*/ 549638 h 1934496"/>
              <a:gd name="connsiteX2787" fmla="*/ 7080994 w 9922465"/>
              <a:gd name="connsiteY2787" fmla="*/ 604829 h 1934496"/>
              <a:gd name="connsiteX2788" fmla="*/ 7025802 w 9922465"/>
              <a:gd name="connsiteY2788" fmla="*/ 549638 h 1934496"/>
              <a:gd name="connsiteX2789" fmla="*/ 7080994 w 9922465"/>
              <a:gd name="connsiteY2789" fmla="*/ 494447 h 1934496"/>
              <a:gd name="connsiteX2790" fmla="*/ 6947358 w 9922465"/>
              <a:gd name="connsiteY2790" fmla="*/ 494447 h 1934496"/>
              <a:gd name="connsiteX2791" fmla="*/ 7002550 w 9922465"/>
              <a:gd name="connsiteY2791" fmla="*/ 549638 h 1934496"/>
              <a:gd name="connsiteX2792" fmla="*/ 6947358 w 9922465"/>
              <a:gd name="connsiteY2792" fmla="*/ 604829 h 1934496"/>
              <a:gd name="connsiteX2793" fmla="*/ 6892166 w 9922465"/>
              <a:gd name="connsiteY2793" fmla="*/ 549638 h 1934496"/>
              <a:gd name="connsiteX2794" fmla="*/ 6947358 w 9922465"/>
              <a:gd name="connsiteY2794" fmla="*/ 494447 h 1934496"/>
              <a:gd name="connsiteX2795" fmla="*/ 6289207 w 9922465"/>
              <a:gd name="connsiteY2795" fmla="*/ 494447 h 1934496"/>
              <a:gd name="connsiteX2796" fmla="*/ 6344399 w 9922465"/>
              <a:gd name="connsiteY2796" fmla="*/ 549638 h 1934496"/>
              <a:gd name="connsiteX2797" fmla="*/ 6289207 w 9922465"/>
              <a:gd name="connsiteY2797" fmla="*/ 604829 h 1934496"/>
              <a:gd name="connsiteX2798" fmla="*/ 6234015 w 9922465"/>
              <a:gd name="connsiteY2798" fmla="*/ 549638 h 1934496"/>
              <a:gd name="connsiteX2799" fmla="*/ 6289207 w 9922465"/>
              <a:gd name="connsiteY2799" fmla="*/ 494447 h 1934496"/>
              <a:gd name="connsiteX2800" fmla="*/ 4030786 w 9922465"/>
              <a:gd name="connsiteY2800" fmla="*/ 494447 h 1934496"/>
              <a:gd name="connsiteX2801" fmla="*/ 4085978 w 9922465"/>
              <a:gd name="connsiteY2801" fmla="*/ 549638 h 1934496"/>
              <a:gd name="connsiteX2802" fmla="*/ 4030786 w 9922465"/>
              <a:gd name="connsiteY2802" fmla="*/ 604829 h 1934496"/>
              <a:gd name="connsiteX2803" fmla="*/ 3975594 w 9922465"/>
              <a:gd name="connsiteY2803" fmla="*/ 549638 h 1934496"/>
              <a:gd name="connsiteX2804" fmla="*/ 4030786 w 9922465"/>
              <a:gd name="connsiteY2804" fmla="*/ 494447 h 1934496"/>
              <a:gd name="connsiteX2805" fmla="*/ 3897148 w 9922465"/>
              <a:gd name="connsiteY2805" fmla="*/ 494447 h 1934496"/>
              <a:gd name="connsiteX2806" fmla="*/ 3952340 w 9922465"/>
              <a:gd name="connsiteY2806" fmla="*/ 549638 h 1934496"/>
              <a:gd name="connsiteX2807" fmla="*/ 3897148 w 9922465"/>
              <a:gd name="connsiteY2807" fmla="*/ 604829 h 1934496"/>
              <a:gd name="connsiteX2808" fmla="*/ 3841956 w 9922465"/>
              <a:gd name="connsiteY2808" fmla="*/ 549638 h 1934496"/>
              <a:gd name="connsiteX2809" fmla="*/ 3897148 w 9922465"/>
              <a:gd name="connsiteY2809" fmla="*/ 494447 h 1934496"/>
              <a:gd name="connsiteX2810" fmla="*/ 3763514 w 9922465"/>
              <a:gd name="connsiteY2810" fmla="*/ 494447 h 1934496"/>
              <a:gd name="connsiteX2811" fmla="*/ 3818706 w 9922465"/>
              <a:gd name="connsiteY2811" fmla="*/ 549638 h 1934496"/>
              <a:gd name="connsiteX2812" fmla="*/ 3763514 w 9922465"/>
              <a:gd name="connsiteY2812" fmla="*/ 604829 h 1934496"/>
              <a:gd name="connsiteX2813" fmla="*/ 3708322 w 9922465"/>
              <a:gd name="connsiteY2813" fmla="*/ 549638 h 1934496"/>
              <a:gd name="connsiteX2814" fmla="*/ 3763514 w 9922465"/>
              <a:gd name="connsiteY2814" fmla="*/ 494447 h 1934496"/>
              <a:gd name="connsiteX2815" fmla="*/ 3633221 w 9922465"/>
              <a:gd name="connsiteY2815" fmla="*/ 494447 h 1934496"/>
              <a:gd name="connsiteX2816" fmla="*/ 3688413 w 9922465"/>
              <a:gd name="connsiteY2816" fmla="*/ 549638 h 1934496"/>
              <a:gd name="connsiteX2817" fmla="*/ 3633221 w 9922465"/>
              <a:gd name="connsiteY2817" fmla="*/ 604829 h 1934496"/>
              <a:gd name="connsiteX2818" fmla="*/ 3578029 w 9922465"/>
              <a:gd name="connsiteY2818" fmla="*/ 549638 h 1934496"/>
              <a:gd name="connsiteX2819" fmla="*/ 3633221 w 9922465"/>
              <a:gd name="connsiteY2819" fmla="*/ 494447 h 1934496"/>
              <a:gd name="connsiteX2820" fmla="*/ 3499589 w 9922465"/>
              <a:gd name="connsiteY2820" fmla="*/ 494447 h 1934496"/>
              <a:gd name="connsiteX2821" fmla="*/ 3554781 w 9922465"/>
              <a:gd name="connsiteY2821" fmla="*/ 549638 h 1934496"/>
              <a:gd name="connsiteX2822" fmla="*/ 3499589 w 9922465"/>
              <a:gd name="connsiteY2822" fmla="*/ 604829 h 1934496"/>
              <a:gd name="connsiteX2823" fmla="*/ 3444397 w 9922465"/>
              <a:gd name="connsiteY2823" fmla="*/ 549638 h 1934496"/>
              <a:gd name="connsiteX2824" fmla="*/ 3499589 w 9922465"/>
              <a:gd name="connsiteY2824" fmla="*/ 494447 h 1934496"/>
              <a:gd name="connsiteX2825" fmla="*/ 3369292 w 9922465"/>
              <a:gd name="connsiteY2825" fmla="*/ 494447 h 1934496"/>
              <a:gd name="connsiteX2826" fmla="*/ 3424484 w 9922465"/>
              <a:gd name="connsiteY2826" fmla="*/ 549638 h 1934496"/>
              <a:gd name="connsiteX2827" fmla="*/ 3369292 w 9922465"/>
              <a:gd name="connsiteY2827" fmla="*/ 604829 h 1934496"/>
              <a:gd name="connsiteX2828" fmla="*/ 3314100 w 9922465"/>
              <a:gd name="connsiteY2828" fmla="*/ 549638 h 1934496"/>
              <a:gd name="connsiteX2829" fmla="*/ 3369292 w 9922465"/>
              <a:gd name="connsiteY2829" fmla="*/ 494447 h 1934496"/>
              <a:gd name="connsiteX2830" fmla="*/ 3235657 w 9922465"/>
              <a:gd name="connsiteY2830" fmla="*/ 494447 h 1934496"/>
              <a:gd name="connsiteX2831" fmla="*/ 3290849 w 9922465"/>
              <a:gd name="connsiteY2831" fmla="*/ 549638 h 1934496"/>
              <a:gd name="connsiteX2832" fmla="*/ 3235657 w 9922465"/>
              <a:gd name="connsiteY2832" fmla="*/ 604829 h 1934496"/>
              <a:gd name="connsiteX2833" fmla="*/ 3180465 w 9922465"/>
              <a:gd name="connsiteY2833" fmla="*/ 549638 h 1934496"/>
              <a:gd name="connsiteX2834" fmla="*/ 3235657 w 9922465"/>
              <a:gd name="connsiteY2834" fmla="*/ 494447 h 1934496"/>
              <a:gd name="connsiteX2835" fmla="*/ 2437297 w 9922465"/>
              <a:gd name="connsiteY2835" fmla="*/ 494447 h 1934496"/>
              <a:gd name="connsiteX2836" fmla="*/ 2492487 w 9922465"/>
              <a:gd name="connsiteY2836" fmla="*/ 549638 h 1934496"/>
              <a:gd name="connsiteX2837" fmla="*/ 2437297 w 9922465"/>
              <a:gd name="connsiteY2837" fmla="*/ 604829 h 1934496"/>
              <a:gd name="connsiteX2838" fmla="*/ 2382108 w 9922465"/>
              <a:gd name="connsiteY2838" fmla="*/ 549638 h 1934496"/>
              <a:gd name="connsiteX2839" fmla="*/ 2437297 w 9922465"/>
              <a:gd name="connsiteY2839" fmla="*/ 494447 h 1934496"/>
              <a:gd name="connsiteX2840" fmla="*/ 2303664 w 9922465"/>
              <a:gd name="connsiteY2840" fmla="*/ 494447 h 1934496"/>
              <a:gd name="connsiteX2841" fmla="*/ 2358856 w 9922465"/>
              <a:gd name="connsiteY2841" fmla="*/ 549638 h 1934496"/>
              <a:gd name="connsiteX2842" fmla="*/ 2303664 w 9922465"/>
              <a:gd name="connsiteY2842" fmla="*/ 604829 h 1934496"/>
              <a:gd name="connsiteX2843" fmla="*/ 2248473 w 9922465"/>
              <a:gd name="connsiteY2843" fmla="*/ 549638 h 1934496"/>
              <a:gd name="connsiteX2844" fmla="*/ 2303664 w 9922465"/>
              <a:gd name="connsiteY2844" fmla="*/ 494447 h 1934496"/>
              <a:gd name="connsiteX2845" fmla="*/ 2173372 w 9922465"/>
              <a:gd name="connsiteY2845" fmla="*/ 494447 h 1934496"/>
              <a:gd name="connsiteX2846" fmla="*/ 2228565 w 9922465"/>
              <a:gd name="connsiteY2846" fmla="*/ 549638 h 1934496"/>
              <a:gd name="connsiteX2847" fmla="*/ 2173372 w 9922465"/>
              <a:gd name="connsiteY2847" fmla="*/ 604829 h 1934496"/>
              <a:gd name="connsiteX2848" fmla="*/ 2118180 w 9922465"/>
              <a:gd name="connsiteY2848" fmla="*/ 549638 h 1934496"/>
              <a:gd name="connsiteX2849" fmla="*/ 2173372 w 9922465"/>
              <a:gd name="connsiteY2849" fmla="*/ 494447 h 1934496"/>
              <a:gd name="connsiteX2850" fmla="*/ 2039736 w 9922465"/>
              <a:gd name="connsiteY2850" fmla="*/ 494447 h 1934496"/>
              <a:gd name="connsiteX2851" fmla="*/ 2094930 w 9922465"/>
              <a:gd name="connsiteY2851" fmla="*/ 549638 h 1934496"/>
              <a:gd name="connsiteX2852" fmla="*/ 2039736 w 9922465"/>
              <a:gd name="connsiteY2852" fmla="*/ 604829 h 1934496"/>
              <a:gd name="connsiteX2853" fmla="*/ 1984543 w 9922465"/>
              <a:gd name="connsiteY2853" fmla="*/ 549638 h 1934496"/>
              <a:gd name="connsiteX2854" fmla="*/ 2039736 w 9922465"/>
              <a:gd name="connsiteY2854" fmla="*/ 494447 h 1934496"/>
              <a:gd name="connsiteX2855" fmla="*/ 1909437 w 9922465"/>
              <a:gd name="connsiteY2855" fmla="*/ 494447 h 1934496"/>
              <a:gd name="connsiteX2856" fmla="*/ 1964630 w 9922465"/>
              <a:gd name="connsiteY2856" fmla="*/ 549638 h 1934496"/>
              <a:gd name="connsiteX2857" fmla="*/ 1909437 w 9922465"/>
              <a:gd name="connsiteY2857" fmla="*/ 604829 h 1934496"/>
              <a:gd name="connsiteX2858" fmla="*/ 1854244 w 9922465"/>
              <a:gd name="connsiteY2858" fmla="*/ 549638 h 1934496"/>
              <a:gd name="connsiteX2859" fmla="*/ 1909437 w 9922465"/>
              <a:gd name="connsiteY2859" fmla="*/ 494447 h 1934496"/>
              <a:gd name="connsiteX2860" fmla="*/ 1779142 w 9922465"/>
              <a:gd name="connsiteY2860" fmla="*/ 494447 h 1934496"/>
              <a:gd name="connsiteX2861" fmla="*/ 1834335 w 9922465"/>
              <a:gd name="connsiteY2861" fmla="*/ 549638 h 1934496"/>
              <a:gd name="connsiteX2862" fmla="*/ 1779142 w 9922465"/>
              <a:gd name="connsiteY2862" fmla="*/ 604829 h 1934496"/>
              <a:gd name="connsiteX2863" fmla="*/ 1723950 w 9922465"/>
              <a:gd name="connsiteY2863" fmla="*/ 549638 h 1934496"/>
              <a:gd name="connsiteX2864" fmla="*/ 1779142 w 9922465"/>
              <a:gd name="connsiteY2864" fmla="*/ 494447 h 1934496"/>
              <a:gd name="connsiteX2865" fmla="*/ 1645508 w 9922465"/>
              <a:gd name="connsiteY2865" fmla="*/ 494447 h 1934496"/>
              <a:gd name="connsiteX2866" fmla="*/ 1700702 w 9922465"/>
              <a:gd name="connsiteY2866" fmla="*/ 549638 h 1934496"/>
              <a:gd name="connsiteX2867" fmla="*/ 1645508 w 9922465"/>
              <a:gd name="connsiteY2867" fmla="*/ 604829 h 1934496"/>
              <a:gd name="connsiteX2868" fmla="*/ 1590311 w 9922465"/>
              <a:gd name="connsiteY2868" fmla="*/ 549638 h 1934496"/>
              <a:gd name="connsiteX2869" fmla="*/ 1645508 w 9922465"/>
              <a:gd name="connsiteY2869" fmla="*/ 494447 h 1934496"/>
              <a:gd name="connsiteX2870" fmla="*/ 1515217 w 9922465"/>
              <a:gd name="connsiteY2870" fmla="*/ 494447 h 1934496"/>
              <a:gd name="connsiteX2871" fmla="*/ 1570402 w 9922465"/>
              <a:gd name="connsiteY2871" fmla="*/ 549638 h 1934496"/>
              <a:gd name="connsiteX2872" fmla="*/ 1515217 w 9922465"/>
              <a:gd name="connsiteY2872" fmla="*/ 604829 h 1934496"/>
              <a:gd name="connsiteX2873" fmla="*/ 1460020 w 9922465"/>
              <a:gd name="connsiteY2873" fmla="*/ 549638 h 1934496"/>
              <a:gd name="connsiteX2874" fmla="*/ 1515217 w 9922465"/>
              <a:gd name="connsiteY2874" fmla="*/ 494447 h 1934496"/>
              <a:gd name="connsiteX2875" fmla="*/ 1381573 w 9922465"/>
              <a:gd name="connsiteY2875" fmla="*/ 494447 h 1934496"/>
              <a:gd name="connsiteX2876" fmla="*/ 1436767 w 9922465"/>
              <a:gd name="connsiteY2876" fmla="*/ 549638 h 1934496"/>
              <a:gd name="connsiteX2877" fmla="*/ 1381573 w 9922465"/>
              <a:gd name="connsiteY2877" fmla="*/ 604829 h 1934496"/>
              <a:gd name="connsiteX2878" fmla="*/ 1326384 w 9922465"/>
              <a:gd name="connsiteY2878" fmla="*/ 549638 h 1934496"/>
              <a:gd name="connsiteX2879" fmla="*/ 1381573 w 9922465"/>
              <a:gd name="connsiteY2879" fmla="*/ 494447 h 1934496"/>
              <a:gd name="connsiteX2880" fmla="*/ 1251282 w 9922465"/>
              <a:gd name="connsiteY2880" fmla="*/ 494447 h 1934496"/>
              <a:gd name="connsiteX2881" fmla="*/ 1306476 w 9922465"/>
              <a:gd name="connsiteY2881" fmla="*/ 549638 h 1934496"/>
              <a:gd name="connsiteX2882" fmla="*/ 1251282 w 9922465"/>
              <a:gd name="connsiteY2882" fmla="*/ 604829 h 1934496"/>
              <a:gd name="connsiteX2883" fmla="*/ 1196089 w 9922465"/>
              <a:gd name="connsiteY2883" fmla="*/ 549638 h 1934496"/>
              <a:gd name="connsiteX2884" fmla="*/ 1251282 w 9922465"/>
              <a:gd name="connsiteY2884" fmla="*/ 494447 h 1934496"/>
              <a:gd name="connsiteX2885" fmla="*/ 8801538 w 9922465"/>
              <a:gd name="connsiteY2885" fmla="*/ 364154 h 1934496"/>
              <a:gd name="connsiteX2886" fmla="*/ 8856730 w 9922465"/>
              <a:gd name="connsiteY2886" fmla="*/ 419345 h 1934496"/>
              <a:gd name="connsiteX2887" fmla="*/ 8801538 w 9922465"/>
              <a:gd name="connsiteY2887" fmla="*/ 474536 h 1934496"/>
              <a:gd name="connsiteX2888" fmla="*/ 8746346 w 9922465"/>
              <a:gd name="connsiteY2888" fmla="*/ 419345 h 1934496"/>
              <a:gd name="connsiteX2889" fmla="*/ 8801538 w 9922465"/>
              <a:gd name="connsiteY2889" fmla="*/ 364154 h 1934496"/>
              <a:gd name="connsiteX2890" fmla="*/ 8671244 w 9922465"/>
              <a:gd name="connsiteY2890" fmla="*/ 364154 h 1934496"/>
              <a:gd name="connsiteX2891" fmla="*/ 8726436 w 9922465"/>
              <a:gd name="connsiteY2891" fmla="*/ 419345 h 1934496"/>
              <a:gd name="connsiteX2892" fmla="*/ 8671244 w 9922465"/>
              <a:gd name="connsiteY2892" fmla="*/ 474536 h 1934496"/>
              <a:gd name="connsiteX2893" fmla="*/ 8616052 w 9922465"/>
              <a:gd name="connsiteY2893" fmla="*/ 419345 h 1934496"/>
              <a:gd name="connsiteX2894" fmla="*/ 8671244 w 9922465"/>
              <a:gd name="connsiteY2894" fmla="*/ 364154 h 1934496"/>
              <a:gd name="connsiteX2895" fmla="*/ 8537609 w 9922465"/>
              <a:gd name="connsiteY2895" fmla="*/ 364154 h 1934496"/>
              <a:gd name="connsiteX2896" fmla="*/ 8592801 w 9922465"/>
              <a:gd name="connsiteY2896" fmla="*/ 419345 h 1934496"/>
              <a:gd name="connsiteX2897" fmla="*/ 8537609 w 9922465"/>
              <a:gd name="connsiteY2897" fmla="*/ 474536 h 1934496"/>
              <a:gd name="connsiteX2898" fmla="*/ 8482417 w 9922465"/>
              <a:gd name="connsiteY2898" fmla="*/ 419345 h 1934496"/>
              <a:gd name="connsiteX2899" fmla="*/ 8537609 w 9922465"/>
              <a:gd name="connsiteY2899" fmla="*/ 364154 h 1934496"/>
              <a:gd name="connsiteX2900" fmla="*/ 7745824 w 9922465"/>
              <a:gd name="connsiteY2900" fmla="*/ 364154 h 1934496"/>
              <a:gd name="connsiteX2901" fmla="*/ 7801016 w 9922465"/>
              <a:gd name="connsiteY2901" fmla="*/ 419345 h 1934496"/>
              <a:gd name="connsiteX2902" fmla="*/ 7745824 w 9922465"/>
              <a:gd name="connsiteY2902" fmla="*/ 474536 h 1934496"/>
              <a:gd name="connsiteX2903" fmla="*/ 7690632 w 9922465"/>
              <a:gd name="connsiteY2903" fmla="*/ 419345 h 1934496"/>
              <a:gd name="connsiteX2904" fmla="*/ 7745824 w 9922465"/>
              <a:gd name="connsiteY2904" fmla="*/ 364154 h 1934496"/>
              <a:gd name="connsiteX2905" fmla="*/ 7608850 w 9922465"/>
              <a:gd name="connsiteY2905" fmla="*/ 364154 h 1934496"/>
              <a:gd name="connsiteX2906" fmla="*/ 7664042 w 9922465"/>
              <a:gd name="connsiteY2906" fmla="*/ 419345 h 1934496"/>
              <a:gd name="connsiteX2907" fmla="*/ 7608850 w 9922465"/>
              <a:gd name="connsiteY2907" fmla="*/ 474536 h 1934496"/>
              <a:gd name="connsiteX2908" fmla="*/ 7553658 w 9922465"/>
              <a:gd name="connsiteY2908" fmla="*/ 419345 h 1934496"/>
              <a:gd name="connsiteX2909" fmla="*/ 7608850 w 9922465"/>
              <a:gd name="connsiteY2909" fmla="*/ 364154 h 1934496"/>
              <a:gd name="connsiteX2910" fmla="*/ 7481895 w 9922465"/>
              <a:gd name="connsiteY2910" fmla="*/ 364154 h 1934496"/>
              <a:gd name="connsiteX2911" fmla="*/ 7537087 w 9922465"/>
              <a:gd name="connsiteY2911" fmla="*/ 419345 h 1934496"/>
              <a:gd name="connsiteX2912" fmla="*/ 7481895 w 9922465"/>
              <a:gd name="connsiteY2912" fmla="*/ 474536 h 1934496"/>
              <a:gd name="connsiteX2913" fmla="*/ 7426703 w 9922465"/>
              <a:gd name="connsiteY2913" fmla="*/ 419345 h 1934496"/>
              <a:gd name="connsiteX2914" fmla="*/ 7481895 w 9922465"/>
              <a:gd name="connsiteY2914" fmla="*/ 364154 h 1934496"/>
              <a:gd name="connsiteX2915" fmla="*/ 7341580 w 9922465"/>
              <a:gd name="connsiteY2915" fmla="*/ 364154 h 1934496"/>
              <a:gd name="connsiteX2916" fmla="*/ 7396772 w 9922465"/>
              <a:gd name="connsiteY2916" fmla="*/ 419345 h 1934496"/>
              <a:gd name="connsiteX2917" fmla="*/ 7341580 w 9922465"/>
              <a:gd name="connsiteY2917" fmla="*/ 474536 h 1934496"/>
              <a:gd name="connsiteX2918" fmla="*/ 7286388 w 9922465"/>
              <a:gd name="connsiteY2918" fmla="*/ 419345 h 1934496"/>
              <a:gd name="connsiteX2919" fmla="*/ 7341580 w 9922465"/>
              <a:gd name="connsiteY2919" fmla="*/ 364154 h 1934496"/>
              <a:gd name="connsiteX2920" fmla="*/ 6553137 w 9922465"/>
              <a:gd name="connsiteY2920" fmla="*/ 364154 h 1934496"/>
              <a:gd name="connsiteX2921" fmla="*/ 6608329 w 9922465"/>
              <a:gd name="connsiteY2921" fmla="*/ 419345 h 1934496"/>
              <a:gd name="connsiteX2922" fmla="*/ 6553137 w 9922465"/>
              <a:gd name="connsiteY2922" fmla="*/ 474536 h 1934496"/>
              <a:gd name="connsiteX2923" fmla="*/ 6497945 w 9922465"/>
              <a:gd name="connsiteY2923" fmla="*/ 419345 h 1934496"/>
              <a:gd name="connsiteX2924" fmla="*/ 6553137 w 9922465"/>
              <a:gd name="connsiteY2924" fmla="*/ 364154 h 1934496"/>
              <a:gd name="connsiteX2925" fmla="*/ 6419503 w 9922465"/>
              <a:gd name="connsiteY2925" fmla="*/ 364154 h 1934496"/>
              <a:gd name="connsiteX2926" fmla="*/ 6474695 w 9922465"/>
              <a:gd name="connsiteY2926" fmla="*/ 419345 h 1934496"/>
              <a:gd name="connsiteX2927" fmla="*/ 6419503 w 9922465"/>
              <a:gd name="connsiteY2927" fmla="*/ 474536 h 1934496"/>
              <a:gd name="connsiteX2928" fmla="*/ 6364311 w 9922465"/>
              <a:gd name="connsiteY2928" fmla="*/ 419345 h 1934496"/>
              <a:gd name="connsiteX2929" fmla="*/ 6419503 w 9922465"/>
              <a:gd name="connsiteY2929" fmla="*/ 364154 h 1934496"/>
              <a:gd name="connsiteX2930" fmla="*/ 4030786 w 9922465"/>
              <a:gd name="connsiteY2930" fmla="*/ 364154 h 1934496"/>
              <a:gd name="connsiteX2931" fmla="*/ 4085978 w 9922465"/>
              <a:gd name="connsiteY2931" fmla="*/ 419345 h 1934496"/>
              <a:gd name="connsiteX2932" fmla="*/ 4030786 w 9922465"/>
              <a:gd name="connsiteY2932" fmla="*/ 474536 h 1934496"/>
              <a:gd name="connsiteX2933" fmla="*/ 3975594 w 9922465"/>
              <a:gd name="connsiteY2933" fmla="*/ 419345 h 1934496"/>
              <a:gd name="connsiteX2934" fmla="*/ 4030786 w 9922465"/>
              <a:gd name="connsiteY2934" fmla="*/ 364154 h 1934496"/>
              <a:gd name="connsiteX2935" fmla="*/ 3897148 w 9922465"/>
              <a:gd name="connsiteY2935" fmla="*/ 364154 h 1934496"/>
              <a:gd name="connsiteX2936" fmla="*/ 3952340 w 9922465"/>
              <a:gd name="connsiteY2936" fmla="*/ 419345 h 1934496"/>
              <a:gd name="connsiteX2937" fmla="*/ 3897148 w 9922465"/>
              <a:gd name="connsiteY2937" fmla="*/ 474536 h 1934496"/>
              <a:gd name="connsiteX2938" fmla="*/ 3841956 w 9922465"/>
              <a:gd name="connsiteY2938" fmla="*/ 419345 h 1934496"/>
              <a:gd name="connsiteX2939" fmla="*/ 3897148 w 9922465"/>
              <a:gd name="connsiteY2939" fmla="*/ 364154 h 1934496"/>
              <a:gd name="connsiteX2940" fmla="*/ 3763514 w 9922465"/>
              <a:gd name="connsiteY2940" fmla="*/ 364154 h 1934496"/>
              <a:gd name="connsiteX2941" fmla="*/ 3818706 w 9922465"/>
              <a:gd name="connsiteY2941" fmla="*/ 419345 h 1934496"/>
              <a:gd name="connsiteX2942" fmla="*/ 3763514 w 9922465"/>
              <a:gd name="connsiteY2942" fmla="*/ 474536 h 1934496"/>
              <a:gd name="connsiteX2943" fmla="*/ 3708322 w 9922465"/>
              <a:gd name="connsiteY2943" fmla="*/ 419345 h 1934496"/>
              <a:gd name="connsiteX2944" fmla="*/ 3763514 w 9922465"/>
              <a:gd name="connsiteY2944" fmla="*/ 364154 h 1934496"/>
              <a:gd name="connsiteX2945" fmla="*/ 3633221 w 9922465"/>
              <a:gd name="connsiteY2945" fmla="*/ 364154 h 1934496"/>
              <a:gd name="connsiteX2946" fmla="*/ 3688413 w 9922465"/>
              <a:gd name="connsiteY2946" fmla="*/ 419345 h 1934496"/>
              <a:gd name="connsiteX2947" fmla="*/ 3633221 w 9922465"/>
              <a:gd name="connsiteY2947" fmla="*/ 474536 h 1934496"/>
              <a:gd name="connsiteX2948" fmla="*/ 3578029 w 9922465"/>
              <a:gd name="connsiteY2948" fmla="*/ 419345 h 1934496"/>
              <a:gd name="connsiteX2949" fmla="*/ 3633221 w 9922465"/>
              <a:gd name="connsiteY2949" fmla="*/ 364154 h 1934496"/>
              <a:gd name="connsiteX2950" fmla="*/ 3499589 w 9922465"/>
              <a:gd name="connsiteY2950" fmla="*/ 364154 h 1934496"/>
              <a:gd name="connsiteX2951" fmla="*/ 3554781 w 9922465"/>
              <a:gd name="connsiteY2951" fmla="*/ 419345 h 1934496"/>
              <a:gd name="connsiteX2952" fmla="*/ 3499589 w 9922465"/>
              <a:gd name="connsiteY2952" fmla="*/ 474536 h 1934496"/>
              <a:gd name="connsiteX2953" fmla="*/ 3444397 w 9922465"/>
              <a:gd name="connsiteY2953" fmla="*/ 419345 h 1934496"/>
              <a:gd name="connsiteX2954" fmla="*/ 3499589 w 9922465"/>
              <a:gd name="connsiteY2954" fmla="*/ 364154 h 1934496"/>
              <a:gd name="connsiteX2955" fmla="*/ 3369292 w 9922465"/>
              <a:gd name="connsiteY2955" fmla="*/ 364154 h 1934496"/>
              <a:gd name="connsiteX2956" fmla="*/ 3424484 w 9922465"/>
              <a:gd name="connsiteY2956" fmla="*/ 419345 h 1934496"/>
              <a:gd name="connsiteX2957" fmla="*/ 3369292 w 9922465"/>
              <a:gd name="connsiteY2957" fmla="*/ 474536 h 1934496"/>
              <a:gd name="connsiteX2958" fmla="*/ 3314100 w 9922465"/>
              <a:gd name="connsiteY2958" fmla="*/ 419345 h 1934496"/>
              <a:gd name="connsiteX2959" fmla="*/ 3369292 w 9922465"/>
              <a:gd name="connsiteY2959" fmla="*/ 364154 h 1934496"/>
              <a:gd name="connsiteX2960" fmla="*/ 3235657 w 9922465"/>
              <a:gd name="connsiteY2960" fmla="*/ 364154 h 1934496"/>
              <a:gd name="connsiteX2961" fmla="*/ 3290849 w 9922465"/>
              <a:gd name="connsiteY2961" fmla="*/ 419345 h 1934496"/>
              <a:gd name="connsiteX2962" fmla="*/ 3235657 w 9922465"/>
              <a:gd name="connsiteY2962" fmla="*/ 474536 h 1934496"/>
              <a:gd name="connsiteX2963" fmla="*/ 3180465 w 9922465"/>
              <a:gd name="connsiteY2963" fmla="*/ 419345 h 1934496"/>
              <a:gd name="connsiteX2964" fmla="*/ 3235657 w 9922465"/>
              <a:gd name="connsiteY2964" fmla="*/ 364154 h 1934496"/>
              <a:gd name="connsiteX2965" fmla="*/ 3098681 w 9922465"/>
              <a:gd name="connsiteY2965" fmla="*/ 364154 h 1934496"/>
              <a:gd name="connsiteX2966" fmla="*/ 3153873 w 9922465"/>
              <a:gd name="connsiteY2966" fmla="*/ 419345 h 1934496"/>
              <a:gd name="connsiteX2967" fmla="*/ 3098681 w 9922465"/>
              <a:gd name="connsiteY2967" fmla="*/ 474536 h 1934496"/>
              <a:gd name="connsiteX2968" fmla="*/ 3043489 w 9922465"/>
              <a:gd name="connsiteY2968" fmla="*/ 419345 h 1934496"/>
              <a:gd name="connsiteX2969" fmla="*/ 3098681 w 9922465"/>
              <a:gd name="connsiteY2969" fmla="*/ 364154 h 1934496"/>
              <a:gd name="connsiteX2970" fmla="*/ 2971729 w 9922465"/>
              <a:gd name="connsiteY2970" fmla="*/ 364154 h 1934496"/>
              <a:gd name="connsiteX2971" fmla="*/ 3026921 w 9922465"/>
              <a:gd name="connsiteY2971" fmla="*/ 419345 h 1934496"/>
              <a:gd name="connsiteX2972" fmla="*/ 2971729 w 9922465"/>
              <a:gd name="connsiteY2972" fmla="*/ 474536 h 1934496"/>
              <a:gd name="connsiteX2973" fmla="*/ 2916537 w 9922465"/>
              <a:gd name="connsiteY2973" fmla="*/ 419345 h 1934496"/>
              <a:gd name="connsiteX2974" fmla="*/ 2971729 w 9922465"/>
              <a:gd name="connsiteY2974" fmla="*/ 364154 h 1934496"/>
              <a:gd name="connsiteX2975" fmla="*/ 2834862 w 9922465"/>
              <a:gd name="connsiteY2975" fmla="*/ 364154 h 1934496"/>
              <a:gd name="connsiteX2976" fmla="*/ 2890052 w 9922465"/>
              <a:gd name="connsiteY2976" fmla="*/ 419345 h 1934496"/>
              <a:gd name="connsiteX2977" fmla="*/ 2834862 w 9922465"/>
              <a:gd name="connsiteY2977" fmla="*/ 474536 h 1934496"/>
              <a:gd name="connsiteX2978" fmla="*/ 2779671 w 9922465"/>
              <a:gd name="connsiteY2978" fmla="*/ 419345 h 1934496"/>
              <a:gd name="connsiteX2979" fmla="*/ 2834862 w 9922465"/>
              <a:gd name="connsiteY2979" fmla="*/ 364154 h 1934496"/>
              <a:gd name="connsiteX2980" fmla="*/ 2437297 w 9922465"/>
              <a:gd name="connsiteY2980" fmla="*/ 364154 h 1934496"/>
              <a:gd name="connsiteX2981" fmla="*/ 2492487 w 9922465"/>
              <a:gd name="connsiteY2981" fmla="*/ 419345 h 1934496"/>
              <a:gd name="connsiteX2982" fmla="*/ 2437297 w 9922465"/>
              <a:gd name="connsiteY2982" fmla="*/ 474536 h 1934496"/>
              <a:gd name="connsiteX2983" fmla="*/ 2382108 w 9922465"/>
              <a:gd name="connsiteY2983" fmla="*/ 419345 h 1934496"/>
              <a:gd name="connsiteX2984" fmla="*/ 2437297 w 9922465"/>
              <a:gd name="connsiteY2984" fmla="*/ 364154 h 1934496"/>
              <a:gd name="connsiteX2985" fmla="*/ 2303664 w 9922465"/>
              <a:gd name="connsiteY2985" fmla="*/ 364154 h 1934496"/>
              <a:gd name="connsiteX2986" fmla="*/ 2358856 w 9922465"/>
              <a:gd name="connsiteY2986" fmla="*/ 419345 h 1934496"/>
              <a:gd name="connsiteX2987" fmla="*/ 2303664 w 9922465"/>
              <a:gd name="connsiteY2987" fmla="*/ 474536 h 1934496"/>
              <a:gd name="connsiteX2988" fmla="*/ 2248473 w 9922465"/>
              <a:gd name="connsiteY2988" fmla="*/ 419345 h 1934496"/>
              <a:gd name="connsiteX2989" fmla="*/ 2303664 w 9922465"/>
              <a:gd name="connsiteY2989" fmla="*/ 364154 h 1934496"/>
              <a:gd name="connsiteX2990" fmla="*/ 2173372 w 9922465"/>
              <a:gd name="connsiteY2990" fmla="*/ 364154 h 1934496"/>
              <a:gd name="connsiteX2991" fmla="*/ 2228565 w 9922465"/>
              <a:gd name="connsiteY2991" fmla="*/ 419345 h 1934496"/>
              <a:gd name="connsiteX2992" fmla="*/ 2173372 w 9922465"/>
              <a:gd name="connsiteY2992" fmla="*/ 474536 h 1934496"/>
              <a:gd name="connsiteX2993" fmla="*/ 2118180 w 9922465"/>
              <a:gd name="connsiteY2993" fmla="*/ 419345 h 1934496"/>
              <a:gd name="connsiteX2994" fmla="*/ 2173372 w 9922465"/>
              <a:gd name="connsiteY2994" fmla="*/ 364154 h 1934496"/>
              <a:gd name="connsiteX2995" fmla="*/ 2039736 w 9922465"/>
              <a:gd name="connsiteY2995" fmla="*/ 364154 h 1934496"/>
              <a:gd name="connsiteX2996" fmla="*/ 2094930 w 9922465"/>
              <a:gd name="connsiteY2996" fmla="*/ 419345 h 1934496"/>
              <a:gd name="connsiteX2997" fmla="*/ 2039736 w 9922465"/>
              <a:gd name="connsiteY2997" fmla="*/ 474536 h 1934496"/>
              <a:gd name="connsiteX2998" fmla="*/ 1984543 w 9922465"/>
              <a:gd name="connsiteY2998" fmla="*/ 419345 h 1934496"/>
              <a:gd name="connsiteX2999" fmla="*/ 2039736 w 9922465"/>
              <a:gd name="connsiteY2999" fmla="*/ 364154 h 1934496"/>
              <a:gd name="connsiteX3000" fmla="*/ 1909440 w 9922465"/>
              <a:gd name="connsiteY3000" fmla="*/ 364154 h 1934496"/>
              <a:gd name="connsiteX3001" fmla="*/ 1964634 w 9922465"/>
              <a:gd name="connsiteY3001" fmla="*/ 419345 h 1934496"/>
              <a:gd name="connsiteX3002" fmla="*/ 1909440 w 9922465"/>
              <a:gd name="connsiteY3002" fmla="*/ 474536 h 1934496"/>
              <a:gd name="connsiteX3003" fmla="*/ 1854246 w 9922465"/>
              <a:gd name="connsiteY3003" fmla="*/ 419345 h 1934496"/>
              <a:gd name="connsiteX3004" fmla="*/ 1909440 w 9922465"/>
              <a:gd name="connsiteY3004" fmla="*/ 364154 h 1934496"/>
              <a:gd name="connsiteX3005" fmla="*/ 1779142 w 9922465"/>
              <a:gd name="connsiteY3005" fmla="*/ 364154 h 1934496"/>
              <a:gd name="connsiteX3006" fmla="*/ 1834337 w 9922465"/>
              <a:gd name="connsiteY3006" fmla="*/ 419345 h 1934496"/>
              <a:gd name="connsiteX3007" fmla="*/ 1779142 w 9922465"/>
              <a:gd name="connsiteY3007" fmla="*/ 474536 h 1934496"/>
              <a:gd name="connsiteX3008" fmla="*/ 1723951 w 9922465"/>
              <a:gd name="connsiteY3008" fmla="*/ 419345 h 1934496"/>
              <a:gd name="connsiteX3009" fmla="*/ 1779142 w 9922465"/>
              <a:gd name="connsiteY3009" fmla="*/ 364154 h 1934496"/>
              <a:gd name="connsiteX3010" fmla="*/ 1645508 w 9922465"/>
              <a:gd name="connsiteY3010" fmla="*/ 364154 h 1934496"/>
              <a:gd name="connsiteX3011" fmla="*/ 1700702 w 9922465"/>
              <a:gd name="connsiteY3011" fmla="*/ 419345 h 1934496"/>
              <a:gd name="connsiteX3012" fmla="*/ 1645508 w 9922465"/>
              <a:gd name="connsiteY3012" fmla="*/ 474536 h 1934496"/>
              <a:gd name="connsiteX3013" fmla="*/ 1590313 w 9922465"/>
              <a:gd name="connsiteY3013" fmla="*/ 419345 h 1934496"/>
              <a:gd name="connsiteX3014" fmla="*/ 1645508 w 9922465"/>
              <a:gd name="connsiteY3014" fmla="*/ 364154 h 1934496"/>
              <a:gd name="connsiteX3015" fmla="*/ 1515217 w 9922465"/>
              <a:gd name="connsiteY3015" fmla="*/ 364154 h 1934496"/>
              <a:gd name="connsiteX3016" fmla="*/ 1570405 w 9922465"/>
              <a:gd name="connsiteY3016" fmla="*/ 419345 h 1934496"/>
              <a:gd name="connsiteX3017" fmla="*/ 1515217 w 9922465"/>
              <a:gd name="connsiteY3017" fmla="*/ 474536 h 1934496"/>
              <a:gd name="connsiteX3018" fmla="*/ 1460020 w 9922465"/>
              <a:gd name="connsiteY3018" fmla="*/ 419345 h 1934496"/>
              <a:gd name="connsiteX3019" fmla="*/ 1515217 w 9922465"/>
              <a:gd name="connsiteY3019" fmla="*/ 364154 h 1934496"/>
              <a:gd name="connsiteX3020" fmla="*/ 1381573 w 9922465"/>
              <a:gd name="connsiteY3020" fmla="*/ 364154 h 1934496"/>
              <a:gd name="connsiteX3021" fmla="*/ 1436767 w 9922465"/>
              <a:gd name="connsiteY3021" fmla="*/ 419345 h 1934496"/>
              <a:gd name="connsiteX3022" fmla="*/ 1381573 w 9922465"/>
              <a:gd name="connsiteY3022" fmla="*/ 474536 h 1934496"/>
              <a:gd name="connsiteX3023" fmla="*/ 1326384 w 9922465"/>
              <a:gd name="connsiteY3023" fmla="*/ 419345 h 1934496"/>
              <a:gd name="connsiteX3024" fmla="*/ 1381573 w 9922465"/>
              <a:gd name="connsiteY3024" fmla="*/ 364154 h 1934496"/>
              <a:gd name="connsiteX3025" fmla="*/ 1251283 w 9922465"/>
              <a:gd name="connsiteY3025" fmla="*/ 364154 h 1934496"/>
              <a:gd name="connsiteX3026" fmla="*/ 1306476 w 9922465"/>
              <a:gd name="connsiteY3026" fmla="*/ 419345 h 1934496"/>
              <a:gd name="connsiteX3027" fmla="*/ 1251283 w 9922465"/>
              <a:gd name="connsiteY3027" fmla="*/ 474536 h 1934496"/>
              <a:gd name="connsiteX3028" fmla="*/ 1196091 w 9922465"/>
              <a:gd name="connsiteY3028" fmla="*/ 419345 h 1934496"/>
              <a:gd name="connsiteX3029" fmla="*/ 1251283 w 9922465"/>
              <a:gd name="connsiteY3029" fmla="*/ 364154 h 1934496"/>
              <a:gd name="connsiteX3030" fmla="*/ 7608850 w 9922465"/>
              <a:gd name="connsiteY3030" fmla="*/ 247225 h 1934496"/>
              <a:gd name="connsiteX3031" fmla="*/ 7664042 w 9922465"/>
              <a:gd name="connsiteY3031" fmla="*/ 302416 h 1934496"/>
              <a:gd name="connsiteX3032" fmla="*/ 7608850 w 9922465"/>
              <a:gd name="connsiteY3032" fmla="*/ 357607 h 1934496"/>
              <a:gd name="connsiteX3033" fmla="*/ 7553658 w 9922465"/>
              <a:gd name="connsiteY3033" fmla="*/ 302416 h 1934496"/>
              <a:gd name="connsiteX3034" fmla="*/ 7608850 w 9922465"/>
              <a:gd name="connsiteY3034" fmla="*/ 247225 h 1934496"/>
              <a:gd name="connsiteX3035" fmla="*/ 7481898 w 9922465"/>
              <a:gd name="connsiteY3035" fmla="*/ 247225 h 1934496"/>
              <a:gd name="connsiteX3036" fmla="*/ 7537090 w 9922465"/>
              <a:gd name="connsiteY3036" fmla="*/ 302416 h 1934496"/>
              <a:gd name="connsiteX3037" fmla="*/ 7481898 w 9922465"/>
              <a:gd name="connsiteY3037" fmla="*/ 357607 h 1934496"/>
              <a:gd name="connsiteX3038" fmla="*/ 7426706 w 9922465"/>
              <a:gd name="connsiteY3038" fmla="*/ 302416 h 1934496"/>
              <a:gd name="connsiteX3039" fmla="*/ 7481898 w 9922465"/>
              <a:gd name="connsiteY3039" fmla="*/ 247225 h 1934496"/>
              <a:gd name="connsiteX3040" fmla="*/ 5093178 w 9922465"/>
              <a:gd name="connsiteY3040" fmla="*/ 247225 h 1934496"/>
              <a:gd name="connsiteX3041" fmla="*/ 5148370 w 9922465"/>
              <a:gd name="connsiteY3041" fmla="*/ 302416 h 1934496"/>
              <a:gd name="connsiteX3042" fmla="*/ 5093178 w 9922465"/>
              <a:gd name="connsiteY3042" fmla="*/ 357607 h 1934496"/>
              <a:gd name="connsiteX3043" fmla="*/ 5037986 w 9922465"/>
              <a:gd name="connsiteY3043" fmla="*/ 302416 h 1934496"/>
              <a:gd name="connsiteX3044" fmla="*/ 5093178 w 9922465"/>
              <a:gd name="connsiteY3044" fmla="*/ 247225 h 1934496"/>
              <a:gd name="connsiteX3045" fmla="*/ 4030786 w 9922465"/>
              <a:gd name="connsiteY3045" fmla="*/ 247225 h 1934496"/>
              <a:gd name="connsiteX3046" fmla="*/ 4085978 w 9922465"/>
              <a:gd name="connsiteY3046" fmla="*/ 302416 h 1934496"/>
              <a:gd name="connsiteX3047" fmla="*/ 4030786 w 9922465"/>
              <a:gd name="connsiteY3047" fmla="*/ 357607 h 1934496"/>
              <a:gd name="connsiteX3048" fmla="*/ 3975594 w 9922465"/>
              <a:gd name="connsiteY3048" fmla="*/ 302416 h 1934496"/>
              <a:gd name="connsiteX3049" fmla="*/ 4030786 w 9922465"/>
              <a:gd name="connsiteY3049" fmla="*/ 247225 h 1934496"/>
              <a:gd name="connsiteX3050" fmla="*/ 3897148 w 9922465"/>
              <a:gd name="connsiteY3050" fmla="*/ 247225 h 1934496"/>
              <a:gd name="connsiteX3051" fmla="*/ 3952340 w 9922465"/>
              <a:gd name="connsiteY3051" fmla="*/ 302416 h 1934496"/>
              <a:gd name="connsiteX3052" fmla="*/ 3897148 w 9922465"/>
              <a:gd name="connsiteY3052" fmla="*/ 357607 h 1934496"/>
              <a:gd name="connsiteX3053" fmla="*/ 3841956 w 9922465"/>
              <a:gd name="connsiteY3053" fmla="*/ 302416 h 1934496"/>
              <a:gd name="connsiteX3054" fmla="*/ 3897148 w 9922465"/>
              <a:gd name="connsiteY3054" fmla="*/ 247225 h 1934496"/>
              <a:gd name="connsiteX3055" fmla="*/ 3763514 w 9922465"/>
              <a:gd name="connsiteY3055" fmla="*/ 247225 h 1934496"/>
              <a:gd name="connsiteX3056" fmla="*/ 3818706 w 9922465"/>
              <a:gd name="connsiteY3056" fmla="*/ 302416 h 1934496"/>
              <a:gd name="connsiteX3057" fmla="*/ 3763514 w 9922465"/>
              <a:gd name="connsiteY3057" fmla="*/ 357607 h 1934496"/>
              <a:gd name="connsiteX3058" fmla="*/ 3708322 w 9922465"/>
              <a:gd name="connsiteY3058" fmla="*/ 302416 h 1934496"/>
              <a:gd name="connsiteX3059" fmla="*/ 3763514 w 9922465"/>
              <a:gd name="connsiteY3059" fmla="*/ 247225 h 1934496"/>
              <a:gd name="connsiteX3060" fmla="*/ 3633221 w 9922465"/>
              <a:gd name="connsiteY3060" fmla="*/ 247225 h 1934496"/>
              <a:gd name="connsiteX3061" fmla="*/ 3688413 w 9922465"/>
              <a:gd name="connsiteY3061" fmla="*/ 302416 h 1934496"/>
              <a:gd name="connsiteX3062" fmla="*/ 3633221 w 9922465"/>
              <a:gd name="connsiteY3062" fmla="*/ 357607 h 1934496"/>
              <a:gd name="connsiteX3063" fmla="*/ 3578029 w 9922465"/>
              <a:gd name="connsiteY3063" fmla="*/ 302416 h 1934496"/>
              <a:gd name="connsiteX3064" fmla="*/ 3633221 w 9922465"/>
              <a:gd name="connsiteY3064" fmla="*/ 247225 h 1934496"/>
              <a:gd name="connsiteX3065" fmla="*/ 3499589 w 9922465"/>
              <a:gd name="connsiteY3065" fmla="*/ 247225 h 1934496"/>
              <a:gd name="connsiteX3066" fmla="*/ 3554781 w 9922465"/>
              <a:gd name="connsiteY3066" fmla="*/ 302416 h 1934496"/>
              <a:gd name="connsiteX3067" fmla="*/ 3499589 w 9922465"/>
              <a:gd name="connsiteY3067" fmla="*/ 357607 h 1934496"/>
              <a:gd name="connsiteX3068" fmla="*/ 3444397 w 9922465"/>
              <a:gd name="connsiteY3068" fmla="*/ 302416 h 1934496"/>
              <a:gd name="connsiteX3069" fmla="*/ 3499589 w 9922465"/>
              <a:gd name="connsiteY3069" fmla="*/ 247225 h 1934496"/>
              <a:gd name="connsiteX3070" fmla="*/ 3369293 w 9922465"/>
              <a:gd name="connsiteY3070" fmla="*/ 247225 h 1934496"/>
              <a:gd name="connsiteX3071" fmla="*/ 3424485 w 9922465"/>
              <a:gd name="connsiteY3071" fmla="*/ 302416 h 1934496"/>
              <a:gd name="connsiteX3072" fmla="*/ 3369293 w 9922465"/>
              <a:gd name="connsiteY3072" fmla="*/ 357607 h 1934496"/>
              <a:gd name="connsiteX3073" fmla="*/ 3314101 w 9922465"/>
              <a:gd name="connsiteY3073" fmla="*/ 302416 h 1934496"/>
              <a:gd name="connsiteX3074" fmla="*/ 3369293 w 9922465"/>
              <a:gd name="connsiteY3074" fmla="*/ 247225 h 1934496"/>
              <a:gd name="connsiteX3075" fmla="*/ 3235657 w 9922465"/>
              <a:gd name="connsiteY3075" fmla="*/ 247225 h 1934496"/>
              <a:gd name="connsiteX3076" fmla="*/ 3290849 w 9922465"/>
              <a:gd name="connsiteY3076" fmla="*/ 302416 h 1934496"/>
              <a:gd name="connsiteX3077" fmla="*/ 3235657 w 9922465"/>
              <a:gd name="connsiteY3077" fmla="*/ 357607 h 1934496"/>
              <a:gd name="connsiteX3078" fmla="*/ 3180465 w 9922465"/>
              <a:gd name="connsiteY3078" fmla="*/ 302416 h 1934496"/>
              <a:gd name="connsiteX3079" fmla="*/ 3235657 w 9922465"/>
              <a:gd name="connsiteY3079" fmla="*/ 247225 h 1934496"/>
              <a:gd name="connsiteX3080" fmla="*/ 3098682 w 9922465"/>
              <a:gd name="connsiteY3080" fmla="*/ 247225 h 1934496"/>
              <a:gd name="connsiteX3081" fmla="*/ 3153874 w 9922465"/>
              <a:gd name="connsiteY3081" fmla="*/ 302416 h 1934496"/>
              <a:gd name="connsiteX3082" fmla="*/ 3098682 w 9922465"/>
              <a:gd name="connsiteY3082" fmla="*/ 357607 h 1934496"/>
              <a:gd name="connsiteX3083" fmla="*/ 3043490 w 9922465"/>
              <a:gd name="connsiteY3083" fmla="*/ 302416 h 1934496"/>
              <a:gd name="connsiteX3084" fmla="*/ 3098682 w 9922465"/>
              <a:gd name="connsiteY3084" fmla="*/ 247225 h 1934496"/>
              <a:gd name="connsiteX3085" fmla="*/ 2971729 w 9922465"/>
              <a:gd name="connsiteY3085" fmla="*/ 247225 h 1934496"/>
              <a:gd name="connsiteX3086" fmla="*/ 3026921 w 9922465"/>
              <a:gd name="connsiteY3086" fmla="*/ 302416 h 1934496"/>
              <a:gd name="connsiteX3087" fmla="*/ 2971729 w 9922465"/>
              <a:gd name="connsiteY3087" fmla="*/ 357607 h 1934496"/>
              <a:gd name="connsiteX3088" fmla="*/ 2916537 w 9922465"/>
              <a:gd name="connsiteY3088" fmla="*/ 302416 h 1934496"/>
              <a:gd name="connsiteX3089" fmla="*/ 2971729 w 9922465"/>
              <a:gd name="connsiteY3089" fmla="*/ 247225 h 1934496"/>
              <a:gd name="connsiteX3090" fmla="*/ 2834862 w 9922465"/>
              <a:gd name="connsiteY3090" fmla="*/ 247225 h 1934496"/>
              <a:gd name="connsiteX3091" fmla="*/ 2890052 w 9922465"/>
              <a:gd name="connsiteY3091" fmla="*/ 302416 h 1934496"/>
              <a:gd name="connsiteX3092" fmla="*/ 2834862 w 9922465"/>
              <a:gd name="connsiteY3092" fmla="*/ 357607 h 1934496"/>
              <a:gd name="connsiteX3093" fmla="*/ 2779671 w 9922465"/>
              <a:gd name="connsiteY3093" fmla="*/ 302416 h 1934496"/>
              <a:gd name="connsiteX3094" fmla="*/ 2834862 w 9922465"/>
              <a:gd name="connsiteY3094" fmla="*/ 247225 h 1934496"/>
              <a:gd name="connsiteX3095" fmla="*/ 2570933 w 9922465"/>
              <a:gd name="connsiteY3095" fmla="*/ 247225 h 1934496"/>
              <a:gd name="connsiteX3096" fmla="*/ 2626123 w 9922465"/>
              <a:gd name="connsiteY3096" fmla="*/ 302416 h 1934496"/>
              <a:gd name="connsiteX3097" fmla="*/ 2570933 w 9922465"/>
              <a:gd name="connsiteY3097" fmla="*/ 357607 h 1934496"/>
              <a:gd name="connsiteX3098" fmla="*/ 2515738 w 9922465"/>
              <a:gd name="connsiteY3098" fmla="*/ 302416 h 1934496"/>
              <a:gd name="connsiteX3099" fmla="*/ 2570933 w 9922465"/>
              <a:gd name="connsiteY3099" fmla="*/ 247225 h 1934496"/>
              <a:gd name="connsiteX3100" fmla="*/ 2437297 w 9922465"/>
              <a:gd name="connsiteY3100" fmla="*/ 247225 h 1934496"/>
              <a:gd name="connsiteX3101" fmla="*/ 2492487 w 9922465"/>
              <a:gd name="connsiteY3101" fmla="*/ 302416 h 1934496"/>
              <a:gd name="connsiteX3102" fmla="*/ 2437297 w 9922465"/>
              <a:gd name="connsiteY3102" fmla="*/ 357607 h 1934496"/>
              <a:gd name="connsiteX3103" fmla="*/ 2382108 w 9922465"/>
              <a:gd name="connsiteY3103" fmla="*/ 302416 h 1934496"/>
              <a:gd name="connsiteX3104" fmla="*/ 2437297 w 9922465"/>
              <a:gd name="connsiteY3104" fmla="*/ 247225 h 1934496"/>
              <a:gd name="connsiteX3105" fmla="*/ 2303666 w 9922465"/>
              <a:gd name="connsiteY3105" fmla="*/ 247225 h 1934496"/>
              <a:gd name="connsiteX3106" fmla="*/ 2358856 w 9922465"/>
              <a:gd name="connsiteY3106" fmla="*/ 302416 h 1934496"/>
              <a:gd name="connsiteX3107" fmla="*/ 2303666 w 9922465"/>
              <a:gd name="connsiteY3107" fmla="*/ 357607 h 1934496"/>
              <a:gd name="connsiteX3108" fmla="*/ 2248473 w 9922465"/>
              <a:gd name="connsiteY3108" fmla="*/ 302416 h 1934496"/>
              <a:gd name="connsiteX3109" fmla="*/ 2303666 w 9922465"/>
              <a:gd name="connsiteY3109" fmla="*/ 247225 h 1934496"/>
              <a:gd name="connsiteX3110" fmla="*/ 2173372 w 9922465"/>
              <a:gd name="connsiteY3110" fmla="*/ 247225 h 1934496"/>
              <a:gd name="connsiteX3111" fmla="*/ 2228566 w 9922465"/>
              <a:gd name="connsiteY3111" fmla="*/ 302416 h 1934496"/>
              <a:gd name="connsiteX3112" fmla="*/ 2173372 w 9922465"/>
              <a:gd name="connsiteY3112" fmla="*/ 357607 h 1934496"/>
              <a:gd name="connsiteX3113" fmla="*/ 2118180 w 9922465"/>
              <a:gd name="connsiteY3113" fmla="*/ 302416 h 1934496"/>
              <a:gd name="connsiteX3114" fmla="*/ 2173372 w 9922465"/>
              <a:gd name="connsiteY3114" fmla="*/ 247225 h 1934496"/>
              <a:gd name="connsiteX3115" fmla="*/ 1909440 w 9922465"/>
              <a:gd name="connsiteY3115" fmla="*/ 247225 h 1934496"/>
              <a:gd name="connsiteX3116" fmla="*/ 1964634 w 9922465"/>
              <a:gd name="connsiteY3116" fmla="*/ 302416 h 1934496"/>
              <a:gd name="connsiteX3117" fmla="*/ 1909440 w 9922465"/>
              <a:gd name="connsiteY3117" fmla="*/ 357607 h 1934496"/>
              <a:gd name="connsiteX3118" fmla="*/ 1854246 w 9922465"/>
              <a:gd name="connsiteY3118" fmla="*/ 302416 h 1934496"/>
              <a:gd name="connsiteX3119" fmla="*/ 1909440 w 9922465"/>
              <a:gd name="connsiteY3119" fmla="*/ 247225 h 1934496"/>
              <a:gd name="connsiteX3120" fmla="*/ 1779142 w 9922465"/>
              <a:gd name="connsiteY3120" fmla="*/ 247225 h 1934496"/>
              <a:gd name="connsiteX3121" fmla="*/ 1834337 w 9922465"/>
              <a:gd name="connsiteY3121" fmla="*/ 302416 h 1934496"/>
              <a:gd name="connsiteX3122" fmla="*/ 1779142 w 9922465"/>
              <a:gd name="connsiteY3122" fmla="*/ 357607 h 1934496"/>
              <a:gd name="connsiteX3123" fmla="*/ 1723951 w 9922465"/>
              <a:gd name="connsiteY3123" fmla="*/ 302416 h 1934496"/>
              <a:gd name="connsiteX3124" fmla="*/ 1779142 w 9922465"/>
              <a:gd name="connsiteY3124" fmla="*/ 247225 h 1934496"/>
              <a:gd name="connsiteX3125" fmla="*/ 1645508 w 9922465"/>
              <a:gd name="connsiteY3125" fmla="*/ 247225 h 1934496"/>
              <a:gd name="connsiteX3126" fmla="*/ 1700702 w 9922465"/>
              <a:gd name="connsiteY3126" fmla="*/ 302416 h 1934496"/>
              <a:gd name="connsiteX3127" fmla="*/ 1645508 w 9922465"/>
              <a:gd name="connsiteY3127" fmla="*/ 357607 h 1934496"/>
              <a:gd name="connsiteX3128" fmla="*/ 1590313 w 9922465"/>
              <a:gd name="connsiteY3128" fmla="*/ 302416 h 1934496"/>
              <a:gd name="connsiteX3129" fmla="*/ 1645508 w 9922465"/>
              <a:gd name="connsiteY3129" fmla="*/ 247225 h 1934496"/>
              <a:gd name="connsiteX3130" fmla="*/ 1515217 w 9922465"/>
              <a:gd name="connsiteY3130" fmla="*/ 247225 h 1934496"/>
              <a:gd name="connsiteX3131" fmla="*/ 1570405 w 9922465"/>
              <a:gd name="connsiteY3131" fmla="*/ 302416 h 1934496"/>
              <a:gd name="connsiteX3132" fmla="*/ 1515217 w 9922465"/>
              <a:gd name="connsiteY3132" fmla="*/ 357607 h 1934496"/>
              <a:gd name="connsiteX3133" fmla="*/ 1460020 w 9922465"/>
              <a:gd name="connsiteY3133" fmla="*/ 302416 h 1934496"/>
              <a:gd name="connsiteX3134" fmla="*/ 1515217 w 9922465"/>
              <a:gd name="connsiteY3134" fmla="*/ 247225 h 1934496"/>
              <a:gd name="connsiteX3135" fmla="*/ 1381573 w 9922465"/>
              <a:gd name="connsiteY3135" fmla="*/ 247225 h 1934496"/>
              <a:gd name="connsiteX3136" fmla="*/ 1436767 w 9922465"/>
              <a:gd name="connsiteY3136" fmla="*/ 302416 h 1934496"/>
              <a:gd name="connsiteX3137" fmla="*/ 1381573 w 9922465"/>
              <a:gd name="connsiteY3137" fmla="*/ 357607 h 1934496"/>
              <a:gd name="connsiteX3138" fmla="*/ 1326384 w 9922465"/>
              <a:gd name="connsiteY3138" fmla="*/ 302416 h 1934496"/>
              <a:gd name="connsiteX3139" fmla="*/ 1381573 w 9922465"/>
              <a:gd name="connsiteY3139" fmla="*/ 247225 h 1934496"/>
              <a:gd name="connsiteX3140" fmla="*/ 7481898 w 9922465"/>
              <a:gd name="connsiteY3140" fmla="*/ 120271 h 1934496"/>
              <a:gd name="connsiteX3141" fmla="*/ 7537090 w 9922465"/>
              <a:gd name="connsiteY3141" fmla="*/ 175462 h 1934496"/>
              <a:gd name="connsiteX3142" fmla="*/ 7481898 w 9922465"/>
              <a:gd name="connsiteY3142" fmla="*/ 230653 h 1934496"/>
              <a:gd name="connsiteX3143" fmla="*/ 7426706 w 9922465"/>
              <a:gd name="connsiteY3143" fmla="*/ 175462 h 1934496"/>
              <a:gd name="connsiteX3144" fmla="*/ 7481898 w 9922465"/>
              <a:gd name="connsiteY3144" fmla="*/ 120271 h 1934496"/>
              <a:gd name="connsiteX3145" fmla="*/ 7341580 w 9922465"/>
              <a:gd name="connsiteY3145" fmla="*/ 120271 h 1934496"/>
              <a:gd name="connsiteX3146" fmla="*/ 7396772 w 9922465"/>
              <a:gd name="connsiteY3146" fmla="*/ 175462 h 1934496"/>
              <a:gd name="connsiteX3147" fmla="*/ 7341580 w 9922465"/>
              <a:gd name="connsiteY3147" fmla="*/ 230653 h 1934496"/>
              <a:gd name="connsiteX3148" fmla="*/ 7286388 w 9922465"/>
              <a:gd name="connsiteY3148" fmla="*/ 175462 h 1934496"/>
              <a:gd name="connsiteX3149" fmla="*/ 7341580 w 9922465"/>
              <a:gd name="connsiteY3149" fmla="*/ 120271 h 1934496"/>
              <a:gd name="connsiteX3150" fmla="*/ 7211288 w 9922465"/>
              <a:gd name="connsiteY3150" fmla="*/ 120271 h 1934496"/>
              <a:gd name="connsiteX3151" fmla="*/ 7266480 w 9922465"/>
              <a:gd name="connsiteY3151" fmla="*/ 175462 h 1934496"/>
              <a:gd name="connsiteX3152" fmla="*/ 7211288 w 9922465"/>
              <a:gd name="connsiteY3152" fmla="*/ 230653 h 1934496"/>
              <a:gd name="connsiteX3153" fmla="*/ 7156096 w 9922465"/>
              <a:gd name="connsiteY3153" fmla="*/ 175462 h 1934496"/>
              <a:gd name="connsiteX3154" fmla="*/ 7211288 w 9922465"/>
              <a:gd name="connsiteY3154" fmla="*/ 120271 h 1934496"/>
              <a:gd name="connsiteX3155" fmla="*/ 5223474 w 9922465"/>
              <a:gd name="connsiteY3155" fmla="*/ 120271 h 1934496"/>
              <a:gd name="connsiteX3156" fmla="*/ 5278666 w 9922465"/>
              <a:gd name="connsiteY3156" fmla="*/ 175462 h 1934496"/>
              <a:gd name="connsiteX3157" fmla="*/ 5223474 w 9922465"/>
              <a:gd name="connsiteY3157" fmla="*/ 230653 h 1934496"/>
              <a:gd name="connsiteX3158" fmla="*/ 5168282 w 9922465"/>
              <a:gd name="connsiteY3158" fmla="*/ 175462 h 1934496"/>
              <a:gd name="connsiteX3159" fmla="*/ 5223474 w 9922465"/>
              <a:gd name="connsiteY3159" fmla="*/ 120271 h 1934496"/>
              <a:gd name="connsiteX3160" fmla="*/ 5093178 w 9922465"/>
              <a:gd name="connsiteY3160" fmla="*/ 120271 h 1934496"/>
              <a:gd name="connsiteX3161" fmla="*/ 5148370 w 9922465"/>
              <a:gd name="connsiteY3161" fmla="*/ 175462 h 1934496"/>
              <a:gd name="connsiteX3162" fmla="*/ 5093178 w 9922465"/>
              <a:gd name="connsiteY3162" fmla="*/ 230653 h 1934496"/>
              <a:gd name="connsiteX3163" fmla="*/ 5037986 w 9922465"/>
              <a:gd name="connsiteY3163" fmla="*/ 175462 h 1934496"/>
              <a:gd name="connsiteX3164" fmla="*/ 5093178 w 9922465"/>
              <a:gd name="connsiteY3164" fmla="*/ 120271 h 1934496"/>
              <a:gd name="connsiteX3165" fmla="*/ 4161077 w 9922465"/>
              <a:gd name="connsiteY3165" fmla="*/ 120271 h 1934496"/>
              <a:gd name="connsiteX3166" fmla="*/ 4216269 w 9922465"/>
              <a:gd name="connsiteY3166" fmla="*/ 175462 h 1934496"/>
              <a:gd name="connsiteX3167" fmla="*/ 4161077 w 9922465"/>
              <a:gd name="connsiteY3167" fmla="*/ 230653 h 1934496"/>
              <a:gd name="connsiteX3168" fmla="*/ 4105885 w 9922465"/>
              <a:gd name="connsiteY3168" fmla="*/ 175462 h 1934496"/>
              <a:gd name="connsiteX3169" fmla="*/ 4161077 w 9922465"/>
              <a:gd name="connsiteY3169" fmla="*/ 120271 h 1934496"/>
              <a:gd name="connsiteX3170" fmla="*/ 4030786 w 9922465"/>
              <a:gd name="connsiteY3170" fmla="*/ 120271 h 1934496"/>
              <a:gd name="connsiteX3171" fmla="*/ 4085978 w 9922465"/>
              <a:gd name="connsiteY3171" fmla="*/ 175462 h 1934496"/>
              <a:gd name="connsiteX3172" fmla="*/ 4030786 w 9922465"/>
              <a:gd name="connsiteY3172" fmla="*/ 230653 h 1934496"/>
              <a:gd name="connsiteX3173" fmla="*/ 3975594 w 9922465"/>
              <a:gd name="connsiteY3173" fmla="*/ 175462 h 1934496"/>
              <a:gd name="connsiteX3174" fmla="*/ 4030786 w 9922465"/>
              <a:gd name="connsiteY3174" fmla="*/ 120271 h 1934496"/>
              <a:gd name="connsiteX3175" fmla="*/ 3897148 w 9922465"/>
              <a:gd name="connsiteY3175" fmla="*/ 120271 h 1934496"/>
              <a:gd name="connsiteX3176" fmla="*/ 3952340 w 9922465"/>
              <a:gd name="connsiteY3176" fmla="*/ 175462 h 1934496"/>
              <a:gd name="connsiteX3177" fmla="*/ 3897148 w 9922465"/>
              <a:gd name="connsiteY3177" fmla="*/ 230653 h 1934496"/>
              <a:gd name="connsiteX3178" fmla="*/ 3841956 w 9922465"/>
              <a:gd name="connsiteY3178" fmla="*/ 175462 h 1934496"/>
              <a:gd name="connsiteX3179" fmla="*/ 3897148 w 9922465"/>
              <a:gd name="connsiteY3179" fmla="*/ 120271 h 1934496"/>
              <a:gd name="connsiteX3180" fmla="*/ 3763514 w 9922465"/>
              <a:gd name="connsiteY3180" fmla="*/ 120271 h 1934496"/>
              <a:gd name="connsiteX3181" fmla="*/ 3818706 w 9922465"/>
              <a:gd name="connsiteY3181" fmla="*/ 175462 h 1934496"/>
              <a:gd name="connsiteX3182" fmla="*/ 3763514 w 9922465"/>
              <a:gd name="connsiteY3182" fmla="*/ 230653 h 1934496"/>
              <a:gd name="connsiteX3183" fmla="*/ 3708322 w 9922465"/>
              <a:gd name="connsiteY3183" fmla="*/ 175462 h 1934496"/>
              <a:gd name="connsiteX3184" fmla="*/ 3763514 w 9922465"/>
              <a:gd name="connsiteY3184" fmla="*/ 120271 h 1934496"/>
              <a:gd name="connsiteX3185" fmla="*/ 3633221 w 9922465"/>
              <a:gd name="connsiteY3185" fmla="*/ 120271 h 1934496"/>
              <a:gd name="connsiteX3186" fmla="*/ 3688413 w 9922465"/>
              <a:gd name="connsiteY3186" fmla="*/ 175462 h 1934496"/>
              <a:gd name="connsiteX3187" fmla="*/ 3633221 w 9922465"/>
              <a:gd name="connsiteY3187" fmla="*/ 230653 h 1934496"/>
              <a:gd name="connsiteX3188" fmla="*/ 3578029 w 9922465"/>
              <a:gd name="connsiteY3188" fmla="*/ 175462 h 1934496"/>
              <a:gd name="connsiteX3189" fmla="*/ 3633221 w 9922465"/>
              <a:gd name="connsiteY3189" fmla="*/ 120271 h 1934496"/>
              <a:gd name="connsiteX3190" fmla="*/ 3499589 w 9922465"/>
              <a:gd name="connsiteY3190" fmla="*/ 120271 h 1934496"/>
              <a:gd name="connsiteX3191" fmla="*/ 3554781 w 9922465"/>
              <a:gd name="connsiteY3191" fmla="*/ 175462 h 1934496"/>
              <a:gd name="connsiteX3192" fmla="*/ 3499589 w 9922465"/>
              <a:gd name="connsiteY3192" fmla="*/ 230653 h 1934496"/>
              <a:gd name="connsiteX3193" fmla="*/ 3444397 w 9922465"/>
              <a:gd name="connsiteY3193" fmla="*/ 175462 h 1934496"/>
              <a:gd name="connsiteX3194" fmla="*/ 3499589 w 9922465"/>
              <a:gd name="connsiteY3194" fmla="*/ 120271 h 1934496"/>
              <a:gd name="connsiteX3195" fmla="*/ 3369293 w 9922465"/>
              <a:gd name="connsiteY3195" fmla="*/ 120271 h 1934496"/>
              <a:gd name="connsiteX3196" fmla="*/ 3424485 w 9922465"/>
              <a:gd name="connsiteY3196" fmla="*/ 175462 h 1934496"/>
              <a:gd name="connsiteX3197" fmla="*/ 3369293 w 9922465"/>
              <a:gd name="connsiteY3197" fmla="*/ 230653 h 1934496"/>
              <a:gd name="connsiteX3198" fmla="*/ 3314101 w 9922465"/>
              <a:gd name="connsiteY3198" fmla="*/ 175462 h 1934496"/>
              <a:gd name="connsiteX3199" fmla="*/ 3369293 w 9922465"/>
              <a:gd name="connsiteY3199" fmla="*/ 120271 h 1934496"/>
              <a:gd name="connsiteX3200" fmla="*/ 3235657 w 9922465"/>
              <a:gd name="connsiteY3200" fmla="*/ 120271 h 1934496"/>
              <a:gd name="connsiteX3201" fmla="*/ 3290849 w 9922465"/>
              <a:gd name="connsiteY3201" fmla="*/ 175462 h 1934496"/>
              <a:gd name="connsiteX3202" fmla="*/ 3235657 w 9922465"/>
              <a:gd name="connsiteY3202" fmla="*/ 230653 h 1934496"/>
              <a:gd name="connsiteX3203" fmla="*/ 3180465 w 9922465"/>
              <a:gd name="connsiteY3203" fmla="*/ 175462 h 1934496"/>
              <a:gd name="connsiteX3204" fmla="*/ 3235657 w 9922465"/>
              <a:gd name="connsiteY3204" fmla="*/ 120271 h 1934496"/>
              <a:gd name="connsiteX3205" fmla="*/ 3098682 w 9922465"/>
              <a:gd name="connsiteY3205" fmla="*/ 120271 h 1934496"/>
              <a:gd name="connsiteX3206" fmla="*/ 3153874 w 9922465"/>
              <a:gd name="connsiteY3206" fmla="*/ 175462 h 1934496"/>
              <a:gd name="connsiteX3207" fmla="*/ 3098682 w 9922465"/>
              <a:gd name="connsiteY3207" fmla="*/ 230653 h 1934496"/>
              <a:gd name="connsiteX3208" fmla="*/ 3043490 w 9922465"/>
              <a:gd name="connsiteY3208" fmla="*/ 175462 h 1934496"/>
              <a:gd name="connsiteX3209" fmla="*/ 3098682 w 9922465"/>
              <a:gd name="connsiteY3209" fmla="*/ 120271 h 1934496"/>
              <a:gd name="connsiteX3210" fmla="*/ 2971729 w 9922465"/>
              <a:gd name="connsiteY3210" fmla="*/ 120271 h 1934496"/>
              <a:gd name="connsiteX3211" fmla="*/ 3026921 w 9922465"/>
              <a:gd name="connsiteY3211" fmla="*/ 175462 h 1934496"/>
              <a:gd name="connsiteX3212" fmla="*/ 2971729 w 9922465"/>
              <a:gd name="connsiteY3212" fmla="*/ 230653 h 1934496"/>
              <a:gd name="connsiteX3213" fmla="*/ 2916537 w 9922465"/>
              <a:gd name="connsiteY3213" fmla="*/ 175462 h 1934496"/>
              <a:gd name="connsiteX3214" fmla="*/ 2971729 w 9922465"/>
              <a:gd name="connsiteY3214" fmla="*/ 120271 h 1934496"/>
              <a:gd name="connsiteX3215" fmla="*/ 2707903 w 9922465"/>
              <a:gd name="connsiteY3215" fmla="*/ 120271 h 1934496"/>
              <a:gd name="connsiteX3216" fmla="*/ 2763100 w 9922465"/>
              <a:gd name="connsiteY3216" fmla="*/ 175462 h 1934496"/>
              <a:gd name="connsiteX3217" fmla="*/ 2707903 w 9922465"/>
              <a:gd name="connsiteY3217" fmla="*/ 230653 h 1934496"/>
              <a:gd name="connsiteX3218" fmla="*/ 2652715 w 9922465"/>
              <a:gd name="connsiteY3218" fmla="*/ 175462 h 1934496"/>
              <a:gd name="connsiteX3219" fmla="*/ 2707903 w 9922465"/>
              <a:gd name="connsiteY3219" fmla="*/ 120271 h 1934496"/>
              <a:gd name="connsiteX3220" fmla="*/ 2570933 w 9922465"/>
              <a:gd name="connsiteY3220" fmla="*/ 120271 h 1934496"/>
              <a:gd name="connsiteX3221" fmla="*/ 2626123 w 9922465"/>
              <a:gd name="connsiteY3221" fmla="*/ 175462 h 1934496"/>
              <a:gd name="connsiteX3222" fmla="*/ 2570933 w 9922465"/>
              <a:gd name="connsiteY3222" fmla="*/ 230653 h 1934496"/>
              <a:gd name="connsiteX3223" fmla="*/ 2515738 w 9922465"/>
              <a:gd name="connsiteY3223" fmla="*/ 175462 h 1934496"/>
              <a:gd name="connsiteX3224" fmla="*/ 2570933 w 9922465"/>
              <a:gd name="connsiteY3224" fmla="*/ 120271 h 1934496"/>
              <a:gd name="connsiteX3225" fmla="*/ 2437297 w 9922465"/>
              <a:gd name="connsiteY3225" fmla="*/ 120271 h 1934496"/>
              <a:gd name="connsiteX3226" fmla="*/ 2492487 w 9922465"/>
              <a:gd name="connsiteY3226" fmla="*/ 175462 h 1934496"/>
              <a:gd name="connsiteX3227" fmla="*/ 2437297 w 9922465"/>
              <a:gd name="connsiteY3227" fmla="*/ 230653 h 1934496"/>
              <a:gd name="connsiteX3228" fmla="*/ 2382108 w 9922465"/>
              <a:gd name="connsiteY3228" fmla="*/ 175462 h 1934496"/>
              <a:gd name="connsiteX3229" fmla="*/ 2437297 w 9922465"/>
              <a:gd name="connsiteY3229" fmla="*/ 120271 h 1934496"/>
              <a:gd name="connsiteX3230" fmla="*/ 2303666 w 9922465"/>
              <a:gd name="connsiteY3230" fmla="*/ 120271 h 1934496"/>
              <a:gd name="connsiteX3231" fmla="*/ 2358856 w 9922465"/>
              <a:gd name="connsiteY3231" fmla="*/ 175462 h 1934496"/>
              <a:gd name="connsiteX3232" fmla="*/ 2303666 w 9922465"/>
              <a:gd name="connsiteY3232" fmla="*/ 230653 h 1934496"/>
              <a:gd name="connsiteX3233" fmla="*/ 2248473 w 9922465"/>
              <a:gd name="connsiteY3233" fmla="*/ 175462 h 1934496"/>
              <a:gd name="connsiteX3234" fmla="*/ 2303666 w 9922465"/>
              <a:gd name="connsiteY3234" fmla="*/ 120271 h 1934496"/>
              <a:gd name="connsiteX3235" fmla="*/ 2173372 w 9922465"/>
              <a:gd name="connsiteY3235" fmla="*/ 120271 h 1934496"/>
              <a:gd name="connsiteX3236" fmla="*/ 2228566 w 9922465"/>
              <a:gd name="connsiteY3236" fmla="*/ 175462 h 1934496"/>
              <a:gd name="connsiteX3237" fmla="*/ 2173372 w 9922465"/>
              <a:gd name="connsiteY3237" fmla="*/ 230653 h 1934496"/>
              <a:gd name="connsiteX3238" fmla="*/ 2118180 w 9922465"/>
              <a:gd name="connsiteY3238" fmla="*/ 175462 h 1934496"/>
              <a:gd name="connsiteX3239" fmla="*/ 2173372 w 9922465"/>
              <a:gd name="connsiteY3239" fmla="*/ 120271 h 1934496"/>
              <a:gd name="connsiteX3240" fmla="*/ 7341580 w 9922465"/>
              <a:gd name="connsiteY3240" fmla="*/ 0 h 1934496"/>
              <a:gd name="connsiteX3241" fmla="*/ 7396772 w 9922465"/>
              <a:gd name="connsiteY3241" fmla="*/ 55191 h 1934496"/>
              <a:gd name="connsiteX3242" fmla="*/ 7341580 w 9922465"/>
              <a:gd name="connsiteY3242" fmla="*/ 110382 h 1934496"/>
              <a:gd name="connsiteX3243" fmla="*/ 7286388 w 9922465"/>
              <a:gd name="connsiteY3243" fmla="*/ 55191 h 1934496"/>
              <a:gd name="connsiteX3244" fmla="*/ 7341580 w 9922465"/>
              <a:gd name="connsiteY3244" fmla="*/ 0 h 1934496"/>
              <a:gd name="connsiteX3245" fmla="*/ 4294713 w 9922465"/>
              <a:gd name="connsiteY3245" fmla="*/ 0 h 1934496"/>
              <a:gd name="connsiteX3246" fmla="*/ 4349905 w 9922465"/>
              <a:gd name="connsiteY3246" fmla="*/ 55191 h 1934496"/>
              <a:gd name="connsiteX3247" fmla="*/ 4294713 w 9922465"/>
              <a:gd name="connsiteY3247" fmla="*/ 110382 h 1934496"/>
              <a:gd name="connsiteX3248" fmla="*/ 4239521 w 9922465"/>
              <a:gd name="connsiteY3248" fmla="*/ 55191 h 1934496"/>
              <a:gd name="connsiteX3249" fmla="*/ 4294713 w 9922465"/>
              <a:gd name="connsiteY3249" fmla="*/ 0 h 1934496"/>
              <a:gd name="connsiteX3250" fmla="*/ 4161077 w 9922465"/>
              <a:gd name="connsiteY3250" fmla="*/ 0 h 1934496"/>
              <a:gd name="connsiteX3251" fmla="*/ 4216269 w 9922465"/>
              <a:gd name="connsiteY3251" fmla="*/ 55191 h 1934496"/>
              <a:gd name="connsiteX3252" fmla="*/ 4161077 w 9922465"/>
              <a:gd name="connsiteY3252" fmla="*/ 110382 h 1934496"/>
              <a:gd name="connsiteX3253" fmla="*/ 4105885 w 9922465"/>
              <a:gd name="connsiteY3253" fmla="*/ 55191 h 1934496"/>
              <a:gd name="connsiteX3254" fmla="*/ 4161077 w 9922465"/>
              <a:gd name="connsiteY3254" fmla="*/ 0 h 1934496"/>
              <a:gd name="connsiteX3255" fmla="*/ 4030786 w 9922465"/>
              <a:gd name="connsiteY3255" fmla="*/ 0 h 1934496"/>
              <a:gd name="connsiteX3256" fmla="*/ 4085978 w 9922465"/>
              <a:gd name="connsiteY3256" fmla="*/ 55191 h 1934496"/>
              <a:gd name="connsiteX3257" fmla="*/ 4030786 w 9922465"/>
              <a:gd name="connsiteY3257" fmla="*/ 110382 h 1934496"/>
              <a:gd name="connsiteX3258" fmla="*/ 3975594 w 9922465"/>
              <a:gd name="connsiteY3258" fmla="*/ 55191 h 1934496"/>
              <a:gd name="connsiteX3259" fmla="*/ 4030786 w 9922465"/>
              <a:gd name="connsiteY3259" fmla="*/ 0 h 1934496"/>
              <a:gd name="connsiteX3260" fmla="*/ 3897148 w 9922465"/>
              <a:gd name="connsiteY3260" fmla="*/ 0 h 1934496"/>
              <a:gd name="connsiteX3261" fmla="*/ 3952340 w 9922465"/>
              <a:gd name="connsiteY3261" fmla="*/ 55191 h 1934496"/>
              <a:gd name="connsiteX3262" fmla="*/ 3897148 w 9922465"/>
              <a:gd name="connsiteY3262" fmla="*/ 110382 h 1934496"/>
              <a:gd name="connsiteX3263" fmla="*/ 3841956 w 9922465"/>
              <a:gd name="connsiteY3263" fmla="*/ 55191 h 1934496"/>
              <a:gd name="connsiteX3264" fmla="*/ 3897148 w 9922465"/>
              <a:gd name="connsiteY3264" fmla="*/ 0 h 1934496"/>
              <a:gd name="connsiteX3265" fmla="*/ 3763514 w 9922465"/>
              <a:gd name="connsiteY3265" fmla="*/ 0 h 1934496"/>
              <a:gd name="connsiteX3266" fmla="*/ 3818706 w 9922465"/>
              <a:gd name="connsiteY3266" fmla="*/ 55191 h 1934496"/>
              <a:gd name="connsiteX3267" fmla="*/ 3763514 w 9922465"/>
              <a:gd name="connsiteY3267" fmla="*/ 110382 h 1934496"/>
              <a:gd name="connsiteX3268" fmla="*/ 3708322 w 9922465"/>
              <a:gd name="connsiteY3268" fmla="*/ 55191 h 1934496"/>
              <a:gd name="connsiteX3269" fmla="*/ 3763514 w 9922465"/>
              <a:gd name="connsiteY3269" fmla="*/ 0 h 1934496"/>
              <a:gd name="connsiteX3270" fmla="*/ 3633221 w 9922465"/>
              <a:gd name="connsiteY3270" fmla="*/ 0 h 1934496"/>
              <a:gd name="connsiteX3271" fmla="*/ 3688413 w 9922465"/>
              <a:gd name="connsiteY3271" fmla="*/ 55191 h 1934496"/>
              <a:gd name="connsiteX3272" fmla="*/ 3633221 w 9922465"/>
              <a:gd name="connsiteY3272" fmla="*/ 110382 h 1934496"/>
              <a:gd name="connsiteX3273" fmla="*/ 3578029 w 9922465"/>
              <a:gd name="connsiteY3273" fmla="*/ 55191 h 1934496"/>
              <a:gd name="connsiteX3274" fmla="*/ 3633221 w 9922465"/>
              <a:gd name="connsiteY3274" fmla="*/ 0 h 1934496"/>
              <a:gd name="connsiteX3275" fmla="*/ 3499589 w 9922465"/>
              <a:gd name="connsiteY3275" fmla="*/ 0 h 1934496"/>
              <a:gd name="connsiteX3276" fmla="*/ 3554781 w 9922465"/>
              <a:gd name="connsiteY3276" fmla="*/ 55191 h 1934496"/>
              <a:gd name="connsiteX3277" fmla="*/ 3499589 w 9922465"/>
              <a:gd name="connsiteY3277" fmla="*/ 110382 h 1934496"/>
              <a:gd name="connsiteX3278" fmla="*/ 3444397 w 9922465"/>
              <a:gd name="connsiteY3278" fmla="*/ 55191 h 1934496"/>
              <a:gd name="connsiteX3279" fmla="*/ 3499589 w 9922465"/>
              <a:gd name="connsiteY3279" fmla="*/ 0 h 1934496"/>
              <a:gd name="connsiteX3280" fmla="*/ 3369293 w 9922465"/>
              <a:gd name="connsiteY3280" fmla="*/ 0 h 1934496"/>
              <a:gd name="connsiteX3281" fmla="*/ 3424485 w 9922465"/>
              <a:gd name="connsiteY3281" fmla="*/ 55191 h 1934496"/>
              <a:gd name="connsiteX3282" fmla="*/ 3369293 w 9922465"/>
              <a:gd name="connsiteY3282" fmla="*/ 110382 h 1934496"/>
              <a:gd name="connsiteX3283" fmla="*/ 3314101 w 9922465"/>
              <a:gd name="connsiteY3283" fmla="*/ 55191 h 1934496"/>
              <a:gd name="connsiteX3284" fmla="*/ 3369293 w 9922465"/>
              <a:gd name="connsiteY3284" fmla="*/ 0 h 1934496"/>
              <a:gd name="connsiteX3285" fmla="*/ 3235657 w 9922465"/>
              <a:gd name="connsiteY3285" fmla="*/ 0 h 1934496"/>
              <a:gd name="connsiteX3286" fmla="*/ 3290849 w 9922465"/>
              <a:gd name="connsiteY3286" fmla="*/ 55191 h 1934496"/>
              <a:gd name="connsiteX3287" fmla="*/ 3235657 w 9922465"/>
              <a:gd name="connsiteY3287" fmla="*/ 110382 h 1934496"/>
              <a:gd name="connsiteX3288" fmla="*/ 3180465 w 9922465"/>
              <a:gd name="connsiteY3288" fmla="*/ 55191 h 1934496"/>
              <a:gd name="connsiteX3289" fmla="*/ 3235657 w 9922465"/>
              <a:gd name="connsiteY3289" fmla="*/ 0 h 1934496"/>
              <a:gd name="connsiteX3290" fmla="*/ 2834862 w 9922465"/>
              <a:gd name="connsiteY3290" fmla="*/ 0 h 1934496"/>
              <a:gd name="connsiteX3291" fmla="*/ 2890052 w 9922465"/>
              <a:gd name="connsiteY3291" fmla="*/ 55191 h 1934496"/>
              <a:gd name="connsiteX3292" fmla="*/ 2834862 w 9922465"/>
              <a:gd name="connsiteY3292" fmla="*/ 110382 h 1934496"/>
              <a:gd name="connsiteX3293" fmla="*/ 2779671 w 9922465"/>
              <a:gd name="connsiteY3293" fmla="*/ 55191 h 1934496"/>
              <a:gd name="connsiteX3294" fmla="*/ 2834862 w 9922465"/>
              <a:gd name="connsiteY3294" fmla="*/ 0 h 1934496"/>
              <a:gd name="connsiteX3295" fmla="*/ 2707903 w 9922465"/>
              <a:gd name="connsiteY3295" fmla="*/ 0 h 1934496"/>
              <a:gd name="connsiteX3296" fmla="*/ 2763100 w 9922465"/>
              <a:gd name="connsiteY3296" fmla="*/ 55191 h 1934496"/>
              <a:gd name="connsiteX3297" fmla="*/ 2707903 w 9922465"/>
              <a:gd name="connsiteY3297" fmla="*/ 110382 h 1934496"/>
              <a:gd name="connsiteX3298" fmla="*/ 2652715 w 9922465"/>
              <a:gd name="connsiteY3298" fmla="*/ 55191 h 1934496"/>
              <a:gd name="connsiteX3299" fmla="*/ 2707903 w 9922465"/>
              <a:gd name="connsiteY3299" fmla="*/ 0 h 1934496"/>
              <a:gd name="connsiteX3300" fmla="*/ 2570933 w 9922465"/>
              <a:gd name="connsiteY3300" fmla="*/ 0 h 1934496"/>
              <a:gd name="connsiteX3301" fmla="*/ 2626123 w 9922465"/>
              <a:gd name="connsiteY3301" fmla="*/ 55191 h 1934496"/>
              <a:gd name="connsiteX3302" fmla="*/ 2570933 w 9922465"/>
              <a:gd name="connsiteY3302" fmla="*/ 110382 h 1934496"/>
              <a:gd name="connsiteX3303" fmla="*/ 2515738 w 9922465"/>
              <a:gd name="connsiteY3303" fmla="*/ 55191 h 1934496"/>
              <a:gd name="connsiteX3304" fmla="*/ 2570933 w 9922465"/>
              <a:gd name="connsiteY3304" fmla="*/ 0 h 1934496"/>
              <a:gd name="connsiteX3305" fmla="*/ 2437297 w 9922465"/>
              <a:gd name="connsiteY3305" fmla="*/ 0 h 1934496"/>
              <a:gd name="connsiteX3306" fmla="*/ 2492487 w 9922465"/>
              <a:gd name="connsiteY3306" fmla="*/ 55191 h 1934496"/>
              <a:gd name="connsiteX3307" fmla="*/ 2437297 w 9922465"/>
              <a:gd name="connsiteY3307" fmla="*/ 110382 h 1934496"/>
              <a:gd name="connsiteX3308" fmla="*/ 2382108 w 9922465"/>
              <a:gd name="connsiteY3308" fmla="*/ 55191 h 1934496"/>
              <a:gd name="connsiteX3309" fmla="*/ 2437297 w 9922465"/>
              <a:gd name="connsiteY3309" fmla="*/ 0 h 1934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Lst>
            <a:rect l="l" t="t" r="r" b="b"/>
            <a:pathLst>
              <a:path w="9922465" h="1934496">
                <a:moveTo>
                  <a:pt x="8407318" y="1824114"/>
                </a:moveTo>
                <a:cubicBezTo>
                  <a:pt x="8437800" y="1824114"/>
                  <a:pt x="8462510" y="1848824"/>
                  <a:pt x="8462510" y="1879305"/>
                </a:cubicBezTo>
                <a:cubicBezTo>
                  <a:pt x="8462510" y="1909786"/>
                  <a:pt x="8437800" y="1934496"/>
                  <a:pt x="8407318" y="1934496"/>
                </a:cubicBezTo>
                <a:cubicBezTo>
                  <a:pt x="8376836" y="1934496"/>
                  <a:pt x="8352126" y="1909786"/>
                  <a:pt x="8352126" y="1879305"/>
                </a:cubicBezTo>
                <a:cubicBezTo>
                  <a:pt x="8352126" y="1848824"/>
                  <a:pt x="8376836" y="1824114"/>
                  <a:pt x="8407318" y="1824114"/>
                </a:cubicBezTo>
                <a:close/>
                <a:moveTo>
                  <a:pt x="8273682" y="1824114"/>
                </a:moveTo>
                <a:cubicBezTo>
                  <a:pt x="8304164" y="1824114"/>
                  <a:pt x="8328874" y="1848824"/>
                  <a:pt x="8328874" y="1879305"/>
                </a:cubicBezTo>
                <a:cubicBezTo>
                  <a:pt x="8328874" y="1909786"/>
                  <a:pt x="8304164" y="1934496"/>
                  <a:pt x="8273682" y="1934496"/>
                </a:cubicBezTo>
                <a:cubicBezTo>
                  <a:pt x="8243200" y="1934496"/>
                  <a:pt x="8218490" y="1909786"/>
                  <a:pt x="8218490" y="1879305"/>
                </a:cubicBezTo>
                <a:cubicBezTo>
                  <a:pt x="8218490" y="1848824"/>
                  <a:pt x="8243200" y="1824114"/>
                  <a:pt x="8273682" y="1824114"/>
                </a:cubicBezTo>
                <a:close/>
                <a:moveTo>
                  <a:pt x="8143386" y="1824114"/>
                </a:moveTo>
                <a:cubicBezTo>
                  <a:pt x="8173868" y="1824114"/>
                  <a:pt x="8198578" y="1848824"/>
                  <a:pt x="8198578" y="1879305"/>
                </a:cubicBezTo>
                <a:cubicBezTo>
                  <a:pt x="8198578" y="1909786"/>
                  <a:pt x="8173868" y="1934496"/>
                  <a:pt x="8143386" y="1934496"/>
                </a:cubicBezTo>
                <a:cubicBezTo>
                  <a:pt x="8112904" y="1934496"/>
                  <a:pt x="8088194" y="1909786"/>
                  <a:pt x="8088194" y="1879305"/>
                </a:cubicBezTo>
                <a:cubicBezTo>
                  <a:pt x="8088194" y="1848824"/>
                  <a:pt x="8112904" y="1824114"/>
                  <a:pt x="8143386" y="1824114"/>
                </a:cubicBezTo>
                <a:close/>
                <a:moveTo>
                  <a:pt x="8009752" y="1824114"/>
                </a:moveTo>
                <a:cubicBezTo>
                  <a:pt x="8040234" y="1824114"/>
                  <a:pt x="8064944" y="1848824"/>
                  <a:pt x="8064944" y="1879305"/>
                </a:cubicBezTo>
                <a:cubicBezTo>
                  <a:pt x="8064944" y="1909786"/>
                  <a:pt x="8040234" y="1934496"/>
                  <a:pt x="8009752" y="1934496"/>
                </a:cubicBezTo>
                <a:cubicBezTo>
                  <a:pt x="7979270" y="1934496"/>
                  <a:pt x="7954560" y="1909786"/>
                  <a:pt x="7954560" y="1879305"/>
                </a:cubicBezTo>
                <a:cubicBezTo>
                  <a:pt x="7954560" y="1848824"/>
                  <a:pt x="7979270" y="1824114"/>
                  <a:pt x="8009752" y="1824114"/>
                </a:cubicBezTo>
                <a:close/>
                <a:moveTo>
                  <a:pt x="7876117" y="1824114"/>
                </a:moveTo>
                <a:cubicBezTo>
                  <a:pt x="7906599" y="1824114"/>
                  <a:pt x="7931309" y="1848824"/>
                  <a:pt x="7931309" y="1879305"/>
                </a:cubicBezTo>
                <a:cubicBezTo>
                  <a:pt x="7931309" y="1909786"/>
                  <a:pt x="7906599" y="1934496"/>
                  <a:pt x="7876117" y="1934496"/>
                </a:cubicBezTo>
                <a:cubicBezTo>
                  <a:pt x="7845635" y="1934496"/>
                  <a:pt x="7820925" y="1909786"/>
                  <a:pt x="7820925" y="1879305"/>
                </a:cubicBezTo>
                <a:cubicBezTo>
                  <a:pt x="7820925" y="1848824"/>
                  <a:pt x="7845635" y="1824114"/>
                  <a:pt x="7876117" y="1824114"/>
                </a:cubicBezTo>
                <a:close/>
                <a:moveTo>
                  <a:pt x="7745824" y="1824114"/>
                </a:moveTo>
                <a:cubicBezTo>
                  <a:pt x="7776306" y="1824114"/>
                  <a:pt x="7801016" y="1848824"/>
                  <a:pt x="7801016" y="1879305"/>
                </a:cubicBezTo>
                <a:cubicBezTo>
                  <a:pt x="7801016" y="1909786"/>
                  <a:pt x="7776306" y="1934496"/>
                  <a:pt x="7745824" y="1934496"/>
                </a:cubicBezTo>
                <a:cubicBezTo>
                  <a:pt x="7715342" y="1934496"/>
                  <a:pt x="7690632" y="1909786"/>
                  <a:pt x="7690632" y="1879305"/>
                </a:cubicBezTo>
                <a:cubicBezTo>
                  <a:pt x="7690632" y="1848824"/>
                  <a:pt x="7715342" y="1824114"/>
                  <a:pt x="7745824" y="1824114"/>
                </a:cubicBezTo>
                <a:close/>
                <a:moveTo>
                  <a:pt x="7608849" y="1824114"/>
                </a:moveTo>
                <a:cubicBezTo>
                  <a:pt x="7639331" y="1824114"/>
                  <a:pt x="7664041" y="1848824"/>
                  <a:pt x="7664041" y="1879305"/>
                </a:cubicBezTo>
                <a:cubicBezTo>
                  <a:pt x="7664041" y="1909786"/>
                  <a:pt x="7639331" y="1934496"/>
                  <a:pt x="7608849" y="1934496"/>
                </a:cubicBezTo>
                <a:cubicBezTo>
                  <a:pt x="7578367" y="1934496"/>
                  <a:pt x="7553657" y="1909786"/>
                  <a:pt x="7553657" y="1879305"/>
                </a:cubicBezTo>
                <a:cubicBezTo>
                  <a:pt x="7553657" y="1848824"/>
                  <a:pt x="7578367" y="1824114"/>
                  <a:pt x="7608849" y="1824114"/>
                </a:cubicBezTo>
                <a:close/>
                <a:moveTo>
                  <a:pt x="7481895" y="1824114"/>
                </a:moveTo>
                <a:cubicBezTo>
                  <a:pt x="7512377" y="1824114"/>
                  <a:pt x="7537087" y="1848824"/>
                  <a:pt x="7537087" y="1879305"/>
                </a:cubicBezTo>
                <a:cubicBezTo>
                  <a:pt x="7537087" y="1909786"/>
                  <a:pt x="7512377" y="1934496"/>
                  <a:pt x="7481895" y="1934496"/>
                </a:cubicBezTo>
                <a:cubicBezTo>
                  <a:pt x="7451413" y="1934496"/>
                  <a:pt x="7426703" y="1909786"/>
                  <a:pt x="7426703" y="1879305"/>
                </a:cubicBezTo>
                <a:cubicBezTo>
                  <a:pt x="7426703" y="1848824"/>
                  <a:pt x="7451413" y="1824114"/>
                  <a:pt x="7481895" y="1824114"/>
                </a:cubicBezTo>
                <a:close/>
                <a:moveTo>
                  <a:pt x="7341579" y="1824114"/>
                </a:moveTo>
                <a:cubicBezTo>
                  <a:pt x="7372061" y="1824114"/>
                  <a:pt x="7396771" y="1848824"/>
                  <a:pt x="7396771" y="1879305"/>
                </a:cubicBezTo>
                <a:cubicBezTo>
                  <a:pt x="7396771" y="1909786"/>
                  <a:pt x="7372061" y="1934496"/>
                  <a:pt x="7341579" y="1934496"/>
                </a:cubicBezTo>
                <a:cubicBezTo>
                  <a:pt x="7311097" y="1934496"/>
                  <a:pt x="7286387" y="1909786"/>
                  <a:pt x="7286387" y="1879305"/>
                </a:cubicBezTo>
                <a:cubicBezTo>
                  <a:pt x="7286387" y="1848824"/>
                  <a:pt x="7311097" y="1824114"/>
                  <a:pt x="7341579" y="1824114"/>
                </a:cubicBezTo>
                <a:close/>
                <a:moveTo>
                  <a:pt x="7211286" y="1824114"/>
                </a:moveTo>
                <a:cubicBezTo>
                  <a:pt x="7241768" y="1824114"/>
                  <a:pt x="7266478" y="1848824"/>
                  <a:pt x="7266478" y="1879305"/>
                </a:cubicBezTo>
                <a:cubicBezTo>
                  <a:pt x="7266478" y="1909786"/>
                  <a:pt x="7241768" y="1934496"/>
                  <a:pt x="7211286" y="1934496"/>
                </a:cubicBezTo>
                <a:cubicBezTo>
                  <a:pt x="7180804" y="1934496"/>
                  <a:pt x="7156094" y="1909786"/>
                  <a:pt x="7156094" y="1879305"/>
                </a:cubicBezTo>
                <a:cubicBezTo>
                  <a:pt x="7156094" y="1848824"/>
                  <a:pt x="7180804" y="1824114"/>
                  <a:pt x="7211286" y="1824114"/>
                </a:cubicBezTo>
                <a:close/>
                <a:moveTo>
                  <a:pt x="7080993" y="1824114"/>
                </a:moveTo>
                <a:cubicBezTo>
                  <a:pt x="7111475" y="1824114"/>
                  <a:pt x="7136185" y="1848824"/>
                  <a:pt x="7136185" y="1879305"/>
                </a:cubicBezTo>
                <a:cubicBezTo>
                  <a:pt x="7136185" y="1909786"/>
                  <a:pt x="7111475" y="1934496"/>
                  <a:pt x="7080993" y="1934496"/>
                </a:cubicBezTo>
                <a:cubicBezTo>
                  <a:pt x="7050511" y="1934496"/>
                  <a:pt x="7025801" y="1909786"/>
                  <a:pt x="7025801" y="1879305"/>
                </a:cubicBezTo>
                <a:cubicBezTo>
                  <a:pt x="7025801" y="1848824"/>
                  <a:pt x="7050511" y="1824114"/>
                  <a:pt x="7080993" y="1824114"/>
                </a:cubicBezTo>
                <a:close/>
                <a:moveTo>
                  <a:pt x="6947357" y="1824114"/>
                </a:moveTo>
                <a:cubicBezTo>
                  <a:pt x="6977839" y="1824114"/>
                  <a:pt x="7002549" y="1848824"/>
                  <a:pt x="7002549" y="1879305"/>
                </a:cubicBezTo>
                <a:cubicBezTo>
                  <a:pt x="7002549" y="1909786"/>
                  <a:pt x="6977839" y="1934496"/>
                  <a:pt x="6947357" y="1934496"/>
                </a:cubicBezTo>
                <a:cubicBezTo>
                  <a:pt x="6916875" y="1934496"/>
                  <a:pt x="6892165" y="1909786"/>
                  <a:pt x="6892165" y="1879305"/>
                </a:cubicBezTo>
                <a:cubicBezTo>
                  <a:pt x="6892165" y="1848824"/>
                  <a:pt x="6916875" y="1824114"/>
                  <a:pt x="6947357" y="1824114"/>
                </a:cubicBezTo>
                <a:close/>
                <a:moveTo>
                  <a:pt x="6817063" y="1824114"/>
                </a:moveTo>
                <a:cubicBezTo>
                  <a:pt x="6847545" y="1824114"/>
                  <a:pt x="6872255" y="1848824"/>
                  <a:pt x="6872255" y="1879305"/>
                </a:cubicBezTo>
                <a:cubicBezTo>
                  <a:pt x="6872255" y="1909786"/>
                  <a:pt x="6847545" y="1934496"/>
                  <a:pt x="6817063" y="1934496"/>
                </a:cubicBezTo>
                <a:cubicBezTo>
                  <a:pt x="6786581" y="1934496"/>
                  <a:pt x="6761871" y="1909786"/>
                  <a:pt x="6761871" y="1879305"/>
                </a:cubicBezTo>
                <a:cubicBezTo>
                  <a:pt x="6761871" y="1848824"/>
                  <a:pt x="6786581" y="1824114"/>
                  <a:pt x="6817063" y="1824114"/>
                </a:cubicBezTo>
                <a:close/>
                <a:moveTo>
                  <a:pt x="6683431" y="1824114"/>
                </a:moveTo>
                <a:cubicBezTo>
                  <a:pt x="6713913" y="1824114"/>
                  <a:pt x="6738623" y="1848824"/>
                  <a:pt x="6738623" y="1879305"/>
                </a:cubicBezTo>
                <a:cubicBezTo>
                  <a:pt x="6738623" y="1909786"/>
                  <a:pt x="6713913" y="1934496"/>
                  <a:pt x="6683431" y="1934496"/>
                </a:cubicBezTo>
                <a:cubicBezTo>
                  <a:pt x="6652949" y="1934496"/>
                  <a:pt x="6628239" y="1909786"/>
                  <a:pt x="6628239" y="1879305"/>
                </a:cubicBezTo>
                <a:cubicBezTo>
                  <a:pt x="6628239" y="1848824"/>
                  <a:pt x="6652949" y="1824114"/>
                  <a:pt x="6683431" y="1824114"/>
                </a:cubicBezTo>
                <a:close/>
                <a:moveTo>
                  <a:pt x="6553137" y="1824114"/>
                </a:moveTo>
                <a:cubicBezTo>
                  <a:pt x="6583619" y="1824114"/>
                  <a:pt x="6608329" y="1848824"/>
                  <a:pt x="6608329" y="1879305"/>
                </a:cubicBezTo>
                <a:cubicBezTo>
                  <a:pt x="6608329" y="1909786"/>
                  <a:pt x="6583619" y="1934496"/>
                  <a:pt x="6553137" y="1934496"/>
                </a:cubicBezTo>
                <a:cubicBezTo>
                  <a:pt x="6522655" y="1934496"/>
                  <a:pt x="6497945" y="1909786"/>
                  <a:pt x="6497945" y="1879305"/>
                </a:cubicBezTo>
                <a:cubicBezTo>
                  <a:pt x="6497945" y="1848824"/>
                  <a:pt x="6522655" y="1824114"/>
                  <a:pt x="6553137" y="1824114"/>
                </a:cubicBezTo>
                <a:close/>
                <a:moveTo>
                  <a:pt x="6289207" y="1824114"/>
                </a:moveTo>
                <a:cubicBezTo>
                  <a:pt x="6319689" y="1824114"/>
                  <a:pt x="6344399" y="1848824"/>
                  <a:pt x="6344399" y="1879305"/>
                </a:cubicBezTo>
                <a:cubicBezTo>
                  <a:pt x="6344399" y="1909786"/>
                  <a:pt x="6319689" y="1934496"/>
                  <a:pt x="6289207" y="1934496"/>
                </a:cubicBezTo>
                <a:cubicBezTo>
                  <a:pt x="6258725" y="1934496"/>
                  <a:pt x="6234015" y="1909786"/>
                  <a:pt x="6234015" y="1879305"/>
                </a:cubicBezTo>
                <a:cubicBezTo>
                  <a:pt x="6234015" y="1848824"/>
                  <a:pt x="6258725" y="1824114"/>
                  <a:pt x="6289207" y="1824114"/>
                </a:cubicBezTo>
                <a:close/>
                <a:moveTo>
                  <a:pt x="6155572" y="1824114"/>
                </a:moveTo>
                <a:cubicBezTo>
                  <a:pt x="6186054" y="1824114"/>
                  <a:pt x="6210764" y="1848824"/>
                  <a:pt x="6210764" y="1879305"/>
                </a:cubicBezTo>
                <a:cubicBezTo>
                  <a:pt x="6210764" y="1909786"/>
                  <a:pt x="6186054" y="1934496"/>
                  <a:pt x="6155572" y="1934496"/>
                </a:cubicBezTo>
                <a:cubicBezTo>
                  <a:pt x="6125090" y="1934496"/>
                  <a:pt x="6100380" y="1909786"/>
                  <a:pt x="6100380" y="1879305"/>
                </a:cubicBezTo>
                <a:cubicBezTo>
                  <a:pt x="6100380" y="1848824"/>
                  <a:pt x="6125090" y="1824114"/>
                  <a:pt x="6155572" y="1824114"/>
                </a:cubicBezTo>
                <a:close/>
                <a:moveTo>
                  <a:pt x="6021938" y="1824114"/>
                </a:moveTo>
                <a:cubicBezTo>
                  <a:pt x="6052420" y="1824114"/>
                  <a:pt x="6077130" y="1848824"/>
                  <a:pt x="6077130" y="1879305"/>
                </a:cubicBezTo>
                <a:cubicBezTo>
                  <a:pt x="6077130" y="1909786"/>
                  <a:pt x="6052420" y="1934496"/>
                  <a:pt x="6021938" y="1934496"/>
                </a:cubicBezTo>
                <a:cubicBezTo>
                  <a:pt x="5991456" y="1934496"/>
                  <a:pt x="5966746" y="1909786"/>
                  <a:pt x="5966746" y="1879305"/>
                </a:cubicBezTo>
                <a:cubicBezTo>
                  <a:pt x="5966746" y="1848824"/>
                  <a:pt x="5991456" y="1824114"/>
                  <a:pt x="6021938" y="1824114"/>
                </a:cubicBezTo>
                <a:close/>
                <a:moveTo>
                  <a:pt x="5884964" y="1824114"/>
                </a:moveTo>
                <a:cubicBezTo>
                  <a:pt x="5915446" y="1824114"/>
                  <a:pt x="5940156" y="1848824"/>
                  <a:pt x="5940156" y="1879305"/>
                </a:cubicBezTo>
                <a:cubicBezTo>
                  <a:pt x="5940156" y="1909786"/>
                  <a:pt x="5915446" y="1934496"/>
                  <a:pt x="5884964" y="1934496"/>
                </a:cubicBezTo>
                <a:cubicBezTo>
                  <a:pt x="5854482" y="1934496"/>
                  <a:pt x="5829772" y="1909786"/>
                  <a:pt x="5829772" y="1879305"/>
                </a:cubicBezTo>
                <a:cubicBezTo>
                  <a:pt x="5829772" y="1848824"/>
                  <a:pt x="5854482" y="1824114"/>
                  <a:pt x="5884964" y="1824114"/>
                </a:cubicBezTo>
                <a:close/>
                <a:moveTo>
                  <a:pt x="5754670" y="1824114"/>
                </a:moveTo>
                <a:cubicBezTo>
                  <a:pt x="5785152" y="1824114"/>
                  <a:pt x="5809862" y="1848824"/>
                  <a:pt x="5809862" y="1879305"/>
                </a:cubicBezTo>
                <a:cubicBezTo>
                  <a:pt x="5809862" y="1909786"/>
                  <a:pt x="5785152" y="1934496"/>
                  <a:pt x="5754670" y="1934496"/>
                </a:cubicBezTo>
                <a:cubicBezTo>
                  <a:pt x="5724188" y="1934496"/>
                  <a:pt x="5699478" y="1909786"/>
                  <a:pt x="5699478" y="1879305"/>
                </a:cubicBezTo>
                <a:cubicBezTo>
                  <a:pt x="5699478" y="1848824"/>
                  <a:pt x="5724188" y="1824114"/>
                  <a:pt x="5754670" y="1824114"/>
                </a:cubicBezTo>
                <a:close/>
                <a:moveTo>
                  <a:pt x="5487399" y="1824114"/>
                </a:moveTo>
                <a:cubicBezTo>
                  <a:pt x="5517881" y="1824114"/>
                  <a:pt x="5542591" y="1848824"/>
                  <a:pt x="5542591" y="1879305"/>
                </a:cubicBezTo>
                <a:cubicBezTo>
                  <a:pt x="5542591" y="1909786"/>
                  <a:pt x="5517881" y="1934496"/>
                  <a:pt x="5487399" y="1934496"/>
                </a:cubicBezTo>
                <a:cubicBezTo>
                  <a:pt x="5456917" y="1934496"/>
                  <a:pt x="5432207" y="1909786"/>
                  <a:pt x="5432207" y="1879305"/>
                </a:cubicBezTo>
                <a:cubicBezTo>
                  <a:pt x="5432207" y="1848824"/>
                  <a:pt x="5456917" y="1824114"/>
                  <a:pt x="5487399" y="1824114"/>
                </a:cubicBezTo>
                <a:close/>
                <a:moveTo>
                  <a:pt x="5357105" y="1824114"/>
                </a:moveTo>
                <a:cubicBezTo>
                  <a:pt x="5387587" y="1824114"/>
                  <a:pt x="5412297" y="1848824"/>
                  <a:pt x="5412297" y="1879305"/>
                </a:cubicBezTo>
                <a:cubicBezTo>
                  <a:pt x="5412297" y="1909786"/>
                  <a:pt x="5387587" y="1934496"/>
                  <a:pt x="5357105" y="1934496"/>
                </a:cubicBezTo>
                <a:cubicBezTo>
                  <a:pt x="5326623" y="1934496"/>
                  <a:pt x="5301913" y="1909786"/>
                  <a:pt x="5301913" y="1879305"/>
                </a:cubicBezTo>
                <a:cubicBezTo>
                  <a:pt x="5301913" y="1848824"/>
                  <a:pt x="5326623" y="1824114"/>
                  <a:pt x="5357105" y="1824114"/>
                </a:cubicBezTo>
                <a:close/>
                <a:moveTo>
                  <a:pt x="5223473" y="1824114"/>
                </a:moveTo>
                <a:cubicBezTo>
                  <a:pt x="5253955" y="1824114"/>
                  <a:pt x="5278665" y="1848824"/>
                  <a:pt x="5278665" y="1879305"/>
                </a:cubicBezTo>
                <a:cubicBezTo>
                  <a:pt x="5278665" y="1909786"/>
                  <a:pt x="5253955" y="1934496"/>
                  <a:pt x="5223473" y="1934496"/>
                </a:cubicBezTo>
                <a:cubicBezTo>
                  <a:pt x="5192991" y="1934496"/>
                  <a:pt x="5168281" y="1909786"/>
                  <a:pt x="5168281" y="1879305"/>
                </a:cubicBezTo>
                <a:cubicBezTo>
                  <a:pt x="5168281" y="1848824"/>
                  <a:pt x="5192991" y="1824114"/>
                  <a:pt x="5223473" y="1824114"/>
                </a:cubicBezTo>
                <a:close/>
                <a:moveTo>
                  <a:pt x="5093178" y="1824114"/>
                </a:moveTo>
                <a:cubicBezTo>
                  <a:pt x="5123660" y="1824114"/>
                  <a:pt x="5148370" y="1848824"/>
                  <a:pt x="5148370" y="1879305"/>
                </a:cubicBezTo>
                <a:cubicBezTo>
                  <a:pt x="5148370" y="1909786"/>
                  <a:pt x="5123660" y="1934496"/>
                  <a:pt x="5093178" y="1934496"/>
                </a:cubicBezTo>
                <a:cubicBezTo>
                  <a:pt x="5062696" y="1934496"/>
                  <a:pt x="5037986" y="1909786"/>
                  <a:pt x="5037986" y="1879305"/>
                </a:cubicBezTo>
                <a:cubicBezTo>
                  <a:pt x="5037986" y="1848824"/>
                  <a:pt x="5062696" y="1824114"/>
                  <a:pt x="5093178" y="1824114"/>
                </a:cubicBezTo>
                <a:close/>
                <a:moveTo>
                  <a:pt x="4959543" y="1824114"/>
                </a:moveTo>
                <a:cubicBezTo>
                  <a:pt x="4990025" y="1824114"/>
                  <a:pt x="5014735" y="1848824"/>
                  <a:pt x="5014735" y="1879305"/>
                </a:cubicBezTo>
                <a:cubicBezTo>
                  <a:pt x="5014735" y="1909786"/>
                  <a:pt x="4990025" y="1934496"/>
                  <a:pt x="4959543" y="1934496"/>
                </a:cubicBezTo>
                <a:cubicBezTo>
                  <a:pt x="4929061" y="1934496"/>
                  <a:pt x="4904351" y="1909786"/>
                  <a:pt x="4904351" y="1879305"/>
                </a:cubicBezTo>
                <a:cubicBezTo>
                  <a:pt x="4904351" y="1848824"/>
                  <a:pt x="4929061" y="1824114"/>
                  <a:pt x="4959543" y="1824114"/>
                </a:cubicBezTo>
                <a:close/>
                <a:moveTo>
                  <a:pt x="4829250" y="1824114"/>
                </a:moveTo>
                <a:cubicBezTo>
                  <a:pt x="4859732" y="1824114"/>
                  <a:pt x="4884442" y="1848824"/>
                  <a:pt x="4884442" y="1879305"/>
                </a:cubicBezTo>
                <a:cubicBezTo>
                  <a:pt x="4884442" y="1909786"/>
                  <a:pt x="4859732" y="1934496"/>
                  <a:pt x="4829250" y="1934496"/>
                </a:cubicBezTo>
                <a:cubicBezTo>
                  <a:pt x="4798768" y="1934496"/>
                  <a:pt x="4774058" y="1909786"/>
                  <a:pt x="4774058" y="1879305"/>
                </a:cubicBezTo>
                <a:cubicBezTo>
                  <a:pt x="4774058" y="1848824"/>
                  <a:pt x="4798768" y="1824114"/>
                  <a:pt x="4829250" y="1824114"/>
                </a:cubicBezTo>
                <a:close/>
                <a:moveTo>
                  <a:pt x="4695613" y="1824114"/>
                </a:moveTo>
                <a:cubicBezTo>
                  <a:pt x="4726095" y="1824114"/>
                  <a:pt x="4750805" y="1848824"/>
                  <a:pt x="4750805" y="1879305"/>
                </a:cubicBezTo>
                <a:cubicBezTo>
                  <a:pt x="4750805" y="1909786"/>
                  <a:pt x="4726095" y="1934496"/>
                  <a:pt x="4695613" y="1934496"/>
                </a:cubicBezTo>
                <a:cubicBezTo>
                  <a:pt x="4665131" y="1934496"/>
                  <a:pt x="4640421" y="1909786"/>
                  <a:pt x="4640421" y="1879305"/>
                </a:cubicBezTo>
                <a:cubicBezTo>
                  <a:pt x="4640421" y="1848824"/>
                  <a:pt x="4665131" y="1824114"/>
                  <a:pt x="4695613" y="1824114"/>
                </a:cubicBezTo>
                <a:close/>
                <a:moveTo>
                  <a:pt x="2834762" y="1824114"/>
                </a:moveTo>
                <a:cubicBezTo>
                  <a:pt x="2865244" y="1824114"/>
                  <a:pt x="2889954" y="1848824"/>
                  <a:pt x="2889954" y="1879305"/>
                </a:cubicBezTo>
                <a:cubicBezTo>
                  <a:pt x="2889954" y="1909786"/>
                  <a:pt x="2865244" y="1934496"/>
                  <a:pt x="2834762" y="1934496"/>
                </a:cubicBezTo>
                <a:cubicBezTo>
                  <a:pt x="2804280" y="1934496"/>
                  <a:pt x="2779570" y="1909786"/>
                  <a:pt x="2779570" y="1879305"/>
                </a:cubicBezTo>
                <a:cubicBezTo>
                  <a:pt x="2779570" y="1848824"/>
                  <a:pt x="2804280" y="1824114"/>
                  <a:pt x="2834762" y="1824114"/>
                </a:cubicBezTo>
                <a:close/>
                <a:moveTo>
                  <a:pt x="2707807" y="1824114"/>
                </a:moveTo>
                <a:cubicBezTo>
                  <a:pt x="2738289" y="1824114"/>
                  <a:pt x="2762999" y="1848824"/>
                  <a:pt x="2762999" y="1879305"/>
                </a:cubicBezTo>
                <a:cubicBezTo>
                  <a:pt x="2762999" y="1909786"/>
                  <a:pt x="2738289" y="1934496"/>
                  <a:pt x="2707807" y="1934496"/>
                </a:cubicBezTo>
                <a:cubicBezTo>
                  <a:pt x="2677325" y="1934496"/>
                  <a:pt x="2652615" y="1909786"/>
                  <a:pt x="2652615" y="1879305"/>
                </a:cubicBezTo>
                <a:cubicBezTo>
                  <a:pt x="2652615" y="1848824"/>
                  <a:pt x="2677325" y="1824114"/>
                  <a:pt x="2707807" y="1824114"/>
                </a:cubicBezTo>
                <a:close/>
                <a:moveTo>
                  <a:pt x="2570834" y="1824114"/>
                </a:moveTo>
                <a:cubicBezTo>
                  <a:pt x="2601315" y="1824114"/>
                  <a:pt x="2626025" y="1848824"/>
                  <a:pt x="2626025" y="1879305"/>
                </a:cubicBezTo>
                <a:cubicBezTo>
                  <a:pt x="2626025" y="1909786"/>
                  <a:pt x="2601315" y="1934496"/>
                  <a:pt x="2570834" y="1934496"/>
                </a:cubicBezTo>
                <a:cubicBezTo>
                  <a:pt x="2540351" y="1934496"/>
                  <a:pt x="2515641" y="1909786"/>
                  <a:pt x="2515641" y="1879305"/>
                </a:cubicBezTo>
                <a:cubicBezTo>
                  <a:pt x="2515641" y="1848824"/>
                  <a:pt x="2540351" y="1824114"/>
                  <a:pt x="2570834" y="1824114"/>
                </a:cubicBezTo>
                <a:close/>
                <a:moveTo>
                  <a:pt x="2437196" y="1824114"/>
                </a:moveTo>
                <a:cubicBezTo>
                  <a:pt x="2467679" y="1824114"/>
                  <a:pt x="2492389" y="1848824"/>
                  <a:pt x="2492389" y="1879305"/>
                </a:cubicBezTo>
                <a:cubicBezTo>
                  <a:pt x="2492389" y="1909786"/>
                  <a:pt x="2467679" y="1934496"/>
                  <a:pt x="2437196" y="1934496"/>
                </a:cubicBezTo>
                <a:cubicBezTo>
                  <a:pt x="2406715" y="1934496"/>
                  <a:pt x="2382005" y="1909786"/>
                  <a:pt x="2382005" y="1879305"/>
                </a:cubicBezTo>
                <a:cubicBezTo>
                  <a:pt x="2382005" y="1848824"/>
                  <a:pt x="2406715" y="1824114"/>
                  <a:pt x="2437196" y="1824114"/>
                </a:cubicBezTo>
                <a:close/>
                <a:moveTo>
                  <a:pt x="2303564" y="1824114"/>
                </a:moveTo>
                <a:cubicBezTo>
                  <a:pt x="2334046" y="1824114"/>
                  <a:pt x="2358756" y="1848824"/>
                  <a:pt x="2358756" y="1879305"/>
                </a:cubicBezTo>
                <a:cubicBezTo>
                  <a:pt x="2358756" y="1909786"/>
                  <a:pt x="2334046" y="1934496"/>
                  <a:pt x="2303564" y="1934496"/>
                </a:cubicBezTo>
                <a:cubicBezTo>
                  <a:pt x="2273082" y="1934496"/>
                  <a:pt x="2248372" y="1909786"/>
                  <a:pt x="2248372" y="1879305"/>
                </a:cubicBezTo>
                <a:cubicBezTo>
                  <a:pt x="2248372" y="1848824"/>
                  <a:pt x="2273082" y="1824114"/>
                  <a:pt x="2303564" y="1824114"/>
                </a:cubicBezTo>
                <a:close/>
                <a:moveTo>
                  <a:pt x="2173271" y="1824114"/>
                </a:moveTo>
                <a:cubicBezTo>
                  <a:pt x="2203753" y="1824114"/>
                  <a:pt x="2228463" y="1848824"/>
                  <a:pt x="2228463" y="1879305"/>
                </a:cubicBezTo>
                <a:cubicBezTo>
                  <a:pt x="2228463" y="1909786"/>
                  <a:pt x="2203753" y="1934496"/>
                  <a:pt x="2173271" y="1934496"/>
                </a:cubicBezTo>
                <a:cubicBezTo>
                  <a:pt x="2142789" y="1934496"/>
                  <a:pt x="2118079" y="1909786"/>
                  <a:pt x="2118079" y="1879305"/>
                </a:cubicBezTo>
                <a:cubicBezTo>
                  <a:pt x="2118079" y="1848824"/>
                  <a:pt x="2142789" y="1824114"/>
                  <a:pt x="2173271" y="1824114"/>
                </a:cubicBezTo>
                <a:close/>
                <a:moveTo>
                  <a:pt x="2039637" y="1824114"/>
                </a:moveTo>
                <a:cubicBezTo>
                  <a:pt x="2070119" y="1824114"/>
                  <a:pt x="2094830" y="1848824"/>
                  <a:pt x="2094830" y="1879305"/>
                </a:cubicBezTo>
                <a:cubicBezTo>
                  <a:pt x="2094830" y="1909786"/>
                  <a:pt x="2070119" y="1934496"/>
                  <a:pt x="2039637" y="1934496"/>
                </a:cubicBezTo>
                <a:cubicBezTo>
                  <a:pt x="2009155" y="1934496"/>
                  <a:pt x="1984445" y="1909786"/>
                  <a:pt x="1984445" y="1879305"/>
                </a:cubicBezTo>
                <a:cubicBezTo>
                  <a:pt x="1984445" y="1848824"/>
                  <a:pt x="2009155" y="1824114"/>
                  <a:pt x="2039637" y="1824114"/>
                </a:cubicBezTo>
                <a:close/>
                <a:moveTo>
                  <a:pt x="1909341" y="1824114"/>
                </a:moveTo>
                <a:cubicBezTo>
                  <a:pt x="1939823" y="1824114"/>
                  <a:pt x="1964533" y="1848824"/>
                  <a:pt x="1964533" y="1879305"/>
                </a:cubicBezTo>
                <a:cubicBezTo>
                  <a:pt x="1964533" y="1909786"/>
                  <a:pt x="1939823" y="1934496"/>
                  <a:pt x="1909341" y="1934496"/>
                </a:cubicBezTo>
                <a:cubicBezTo>
                  <a:pt x="1878859" y="1934496"/>
                  <a:pt x="1854149" y="1909786"/>
                  <a:pt x="1854149" y="1879305"/>
                </a:cubicBezTo>
                <a:cubicBezTo>
                  <a:pt x="1854149" y="1848824"/>
                  <a:pt x="1878859" y="1824114"/>
                  <a:pt x="1909341" y="1824114"/>
                </a:cubicBezTo>
                <a:close/>
                <a:moveTo>
                  <a:pt x="1779049" y="1824114"/>
                </a:moveTo>
                <a:cubicBezTo>
                  <a:pt x="1809531" y="1824114"/>
                  <a:pt x="1834241" y="1848824"/>
                  <a:pt x="1834241" y="1879305"/>
                </a:cubicBezTo>
                <a:cubicBezTo>
                  <a:pt x="1834241" y="1909786"/>
                  <a:pt x="1809531" y="1934496"/>
                  <a:pt x="1779049" y="1934496"/>
                </a:cubicBezTo>
                <a:cubicBezTo>
                  <a:pt x="1748566" y="1934496"/>
                  <a:pt x="1723856" y="1909786"/>
                  <a:pt x="1723856" y="1879305"/>
                </a:cubicBezTo>
                <a:cubicBezTo>
                  <a:pt x="1723856" y="1848824"/>
                  <a:pt x="1748566" y="1824114"/>
                  <a:pt x="1779049" y="1824114"/>
                </a:cubicBezTo>
                <a:close/>
                <a:moveTo>
                  <a:pt x="1645413" y="1824114"/>
                </a:moveTo>
                <a:cubicBezTo>
                  <a:pt x="1675895" y="1824114"/>
                  <a:pt x="1700604" y="1848824"/>
                  <a:pt x="1700604" y="1879305"/>
                </a:cubicBezTo>
                <a:cubicBezTo>
                  <a:pt x="1700604" y="1909786"/>
                  <a:pt x="1675895" y="1934496"/>
                  <a:pt x="1645413" y="1934496"/>
                </a:cubicBezTo>
                <a:cubicBezTo>
                  <a:pt x="1614930" y="1934496"/>
                  <a:pt x="1590220" y="1909786"/>
                  <a:pt x="1590220" y="1879305"/>
                </a:cubicBezTo>
                <a:cubicBezTo>
                  <a:pt x="1590220" y="1848824"/>
                  <a:pt x="1614930" y="1824114"/>
                  <a:pt x="1645413" y="1824114"/>
                </a:cubicBezTo>
                <a:close/>
                <a:moveTo>
                  <a:pt x="1515120" y="1824114"/>
                </a:moveTo>
                <a:cubicBezTo>
                  <a:pt x="1545602" y="1824114"/>
                  <a:pt x="1570311" y="1848824"/>
                  <a:pt x="1570311" y="1879305"/>
                </a:cubicBezTo>
                <a:cubicBezTo>
                  <a:pt x="1570311" y="1909786"/>
                  <a:pt x="1545602" y="1934496"/>
                  <a:pt x="1515120" y="1934496"/>
                </a:cubicBezTo>
                <a:cubicBezTo>
                  <a:pt x="1484638" y="1934496"/>
                  <a:pt x="1459927" y="1909786"/>
                  <a:pt x="1459927" y="1879305"/>
                </a:cubicBezTo>
                <a:cubicBezTo>
                  <a:pt x="1459927" y="1848824"/>
                  <a:pt x="1484638" y="1824114"/>
                  <a:pt x="1515120" y="1824114"/>
                </a:cubicBezTo>
                <a:close/>
                <a:moveTo>
                  <a:pt x="1381486" y="1824114"/>
                </a:moveTo>
                <a:cubicBezTo>
                  <a:pt x="1411968" y="1824114"/>
                  <a:pt x="1436678" y="1848824"/>
                  <a:pt x="1436678" y="1879305"/>
                </a:cubicBezTo>
                <a:cubicBezTo>
                  <a:pt x="1436678" y="1909786"/>
                  <a:pt x="1411968" y="1934496"/>
                  <a:pt x="1381486" y="1934496"/>
                </a:cubicBezTo>
                <a:cubicBezTo>
                  <a:pt x="1351005" y="1934496"/>
                  <a:pt x="1326294" y="1909786"/>
                  <a:pt x="1326294" y="1879305"/>
                </a:cubicBezTo>
                <a:cubicBezTo>
                  <a:pt x="1326294" y="1848824"/>
                  <a:pt x="1351005" y="1824114"/>
                  <a:pt x="1381486" y="1824114"/>
                </a:cubicBezTo>
                <a:close/>
                <a:moveTo>
                  <a:pt x="1251193" y="1824114"/>
                </a:moveTo>
                <a:cubicBezTo>
                  <a:pt x="1281674" y="1824114"/>
                  <a:pt x="1306386" y="1848824"/>
                  <a:pt x="1306386" y="1879305"/>
                </a:cubicBezTo>
                <a:cubicBezTo>
                  <a:pt x="1306386" y="1909786"/>
                  <a:pt x="1281674" y="1934496"/>
                  <a:pt x="1251193" y="1934496"/>
                </a:cubicBezTo>
                <a:cubicBezTo>
                  <a:pt x="1220711" y="1934496"/>
                  <a:pt x="1196001" y="1909786"/>
                  <a:pt x="1196001" y="1879305"/>
                </a:cubicBezTo>
                <a:cubicBezTo>
                  <a:pt x="1196001" y="1848824"/>
                  <a:pt x="1220711" y="1824114"/>
                  <a:pt x="1251193" y="1824114"/>
                </a:cubicBezTo>
                <a:close/>
                <a:moveTo>
                  <a:pt x="4565336" y="1824106"/>
                </a:moveTo>
                <a:cubicBezTo>
                  <a:pt x="4595818" y="1824106"/>
                  <a:pt x="4620528" y="1848816"/>
                  <a:pt x="4620528" y="1879297"/>
                </a:cubicBezTo>
                <a:cubicBezTo>
                  <a:pt x="4620528" y="1909778"/>
                  <a:pt x="4595818" y="1934488"/>
                  <a:pt x="4565336" y="1934488"/>
                </a:cubicBezTo>
                <a:cubicBezTo>
                  <a:pt x="4534854" y="1934488"/>
                  <a:pt x="4510144" y="1909778"/>
                  <a:pt x="4510144" y="1879297"/>
                </a:cubicBezTo>
                <a:cubicBezTo>
                  <a:pt x="4510144" y="1848816"/>
                  <a:pt x="4534854" y="1824106"/>
                  <a:pt x="4565336" y="1824106"/>
                </a:cubicBezTo>
                <a:close/>
                <a:moveTo>
                  <a:pt x="4431689" y="1824098"/>
                </a:moveTo>
                <a:cubicBezTo>
                  <a:pt x="4462171" y="1824098"/>
                  <a:pt x="4486881" y="1848808"/>
                  <a:pt x="4486881" y="1879289"/>
                </a:cubicBezTo>
                <a:cubicBezTo>
                  <a:pt x="4486881" y="1909770"/>
                  <a:pt x="4462171" y="1934480"/>
                  <a:pt x="4431689" y="1934480"/>
                </a:cubicBezTo>
                <a:cubicBezTo>
                  <a:pt x="4401207" y="1934480"/>
                  <a:pt x="4376497" y="1909770"/>
                  <a:pt x="4376497" y="1879289"/>
                </a:cubicBezTo>
                <a:cubicBezTo>
                  <a:pt x="4376497" y="1848808"/>
                  <a:pt x="4401207" y="1824098"/>
                  <a:pt x="4431689" y="1824098"/>
                </a:cubicBezTo>
                <a:close/>
                <a:moveTo>
                  <a:pt x="8801537" y="1707182"/>
                </a:moveTo>
                <a:cubicBezTo>
                  <a:pt x="8832019" y="1707182"/>
                  <a:pt x="8856729" y="1731892"/>
                  <a:pt x="8856729" y="1762373"/>
                </a:cubicBezTo>
                <a:cubicBezTo>
                  <a:pt x="8856729" y="1792854"/>
                  <a:pt x="8832019" y="1817564"/>
                  <a:pt x="8801537" y="1817564"/>
                </a:cubicBezTo>
                <a:cubicBezTo>
                  <a:pt x="8771055" y="1817564"/>
                  <a:pt x="8746345" y="1792854"/>
                  <a:pt x="8746345" y="1762373"/>
                </a:cubicBezTo>
                <a:cubicBezTo>
                  <a:pt x="8746345" y="1731892"/>
                  <a:pt x="8771055" y="1707182"/>
                  <a:pt x="8801537" y="1707182"/>
                </a:cubicBezTo>
                <a:close/>
                <a:moveTo>
                  <a:pt x="8671243" y="1707182"/>
                </a:moveTo>
                <a:cubicBezTo>
                  <a:pt x="8701725" y="1707182"/>
                  <a:pt x="8726435" y="1731892"/>
                  <a:pt x="8726435" y="1762373"/>
                </a:cubicBezTo>
                <a:cubicBezTo>
                  <a:pt x="8726435" y="1792854"/>
                  <a:pt x="8701725" y="1817564"/>
                  <a:pt x="8671243" y="1817564"/>
                </a:cubicBezTo>
                <a:cubicBezTo>
                  <a:pt x="8640761" y="1817564"/>
                  <a:pt x="8616051" y="1792854"/>
                  <a:pt x="8616051" y="1762373"/>
                </a:cubicBezTo>
                <a:cubicBezTo>
                  <a:pt x="8616051" y="1731892"/>
                  <a:pt x="8640761" y="1707182"/>
                  <a:pt x="8671243" y="1707182"/>
                </a:cubicBezTo>
                <a:close/>
                <a:moveTo>
                  <a:pt x="8537609" y="1707182"/>
                </a:moveTo>
                <a:cubicBezTo>
                  <a:pt x="8568091" y="1707182"/>
                  <a:pt x="8592801" y="1731892"/>
                  <a:pt x="8592801" y="1762373"/>
                </a:cubicBezTo>
                <a:cubicBezTo>
                  <a:pt x="8592801" y="1792854"/>
                  <a:pt x="8568091" y="1817564"/>
                  <a:pt x="8537609" y="1817564"/>
                </a:cubicBezTo>
                <a:cubicBezTo>
                  <a:pt x="8507127" y="1817564"/>
                  <a:pt x="8482417" y="1792854"/>
                  <a:pt x="8482417" y="1762373"/>
                </a:cubicBezTo>
                <a:cubicBezTo>
                  <a:pt x="8482417" y="1731892"/>
                  <a:pt x="8507127" y="1707182"/>
                  <a:pt x="8537609" y="1707182"/>
                </a:cubicBezTo>
                <a:close/>
                <a:moveTo>
                  <a:pt x="8407318" y="1707182"/>
                </a:moveTo>
                <a:cubicBezTo>
                  <a:pt x="8437800" y="1707182"/>
                  <a:pt x="8462510" y="1731892"/>
                  <a:pt x="8462510" y="1762373"/>
                </a:cubicBezTo>
                <a:cubicBezTo>
                  <a:pt x="8462510" y="1792854"/>
                  <a:pt x="8437800" y="1817564"/>
                  <a:pt x="8407318" y="1817564"/>
                </a:cubicBezTo>
                <a:cubicBezTo>
                  <a:pt x="8376836" y="1817564"/>
                  <a:pt x="8352126" y="1792854"/>
                  <a:pt x="8352126" y="1762373"/>
                </a:cubicBezTo>
                <a:cubicBezTo>
                  <a:pt x="8352126" y="1731892"/>
                  <a:pt x="8376836" y="1707182"/>
                  <a:pt x="8407318" y="1707182"/>
                </a:cubicBezTo>
                <a:close/>
                <a:moveTo>
                  <a:pt x="8273682" y="1707182"/>
                </a:moveTo>
                <a:cubicBezTo>
                  <a:pt x="8304164" y="1707182"/>
                  <a:pt x="8328874" y="1731892"/>
                  <a:pt x="8328874" y="1762373"/>
                </a:cubicBezTo>
                <a:cubicBezTo>
                  <a:pt x="8328874" y="1792854"/>
                  <a:pt x="8304164" y="1817564"/>
                  <a:pt x="8273682" y="1817564"/>
                </a:cubicBezTo>
                <a:cubicBezTo>
                  <a:pt x="8243200" y="1817564"/>
                  <a:pt x="8218490" y="1792854"/>
                  <a:pt x="8218490" y="1762373"/>
                </a:cubicBezTo>
                <a:cubicBezTo>
                  <a:pt x="8218490" y="1731892"/>
                  <a:pt x="8243200" y="1707182"/>
                  <a:pt x="8273682" y="1707182"/>
                </a:cubicBezTo>
                <a:close/>
                <a:moveTo>
                  <a:pt x="8143386" y="1707182"/>
                </a:moveTo>
                <a:cubicBezTo>
                  <a:pt x="8173868" y="1707182"/>
                  <a:pt x="8198578" y="1731892"/>
                  <a:pt x="8198578" y="1762373"/>
                </a:cubicBezTo>
                <a:cubicBezTo>
                  <a:pt x="8198578" y="1792854"/>
                  <a:pt x="8173868" y="1817564"/>
                  <a:pt x="8143386" y="1817564"/>
                </a:cubicBezTo>
                <a:cubicBezTo>
                  <a:pt x="8112904" y="1817564"/>
                  <a:pt x="8088194" y="1792854"/>
                  <a:pt x="8088194" y="1762373"/>
                </a:cubicBezTo>
                <a:cubicBezTo>
                  <a:pt x="8088194" y="1731892"/>
                  <a:pt x="8112904" y="1707182"/>
                  <a:pt x="8143386" y="1707182"/>
                </a:cubicBezTo>
                <a:close/>
                <a:moveTo>
                  <a:pt x="8009752" y="1707182"/>
                </a:moveTo>
                <a:cubicBezTo>
                  <a:pt x="8040234" y="1707182"/>
                  <a:pt x="8064944" y="1731892"/>
                  <a:pt x="8064944" y="1762373"/>
                </a:cubicBezTo>
                <a:cubicBezTo>
                  <a:pt x="8064944" y="1792854"/>
                  <a:pt x="8040234" y="1817564"/>
                  <a:pt x="8009752" y="1817564"/>
                </a:cubicBezTo>
                <a:cubicBezTo>
                  <a:pt x="7979270" y="1817564"/>
                  <a:pt x="7954560" y="1792854"/>
                  <a:pt x="7954560" y="1762373"/>
                </a:cubicBezTo>
                <a:cubicBezTo>
                  <a:pt x="7954560" y="1731892"/>
                  <a:pt x="7979270" y="1707182"/>
                  <a:pt x="8009752" y="1707182"/>
                </a:cubicBezTo>
                <a:close/>
                <a:moveTo>
                  <a:pt x="7876117" y="1707182"/>
                </a:moveTo>
                <a:cubicBezTo>
                  <a:pt x="7906599" y="1707182"/>
                  <a:pt x="7931309" y="1731892"/>
                  <a:pt x="7931309" y="1762373"/>
                </a:cubicBezTo>
                <a:cubicBezTo>
                  <a:pt x="7931309" y="1792854"/>
                  <a:pt x="7906599" y="1817564"/>
                  <a:pt x="7876117" y="1817564"/>
                </a:cubicBezTo>
                <a:cubicBezTo>
                  <a:pt x="7845635" y="1817564"/>
                  <a:pt x="7820925" y="1792854"/>
                  <a:pt x="7820925" y="1762373"/>
                </a:cubicBezTo>
                <a:cubicBezTo>
                  <a:pt x="7820925" y="1731892"/>
                  <a:pt x="7845635" y="1707182"/>
                  <a:pt x="7876117" y="1707182"/>
                </a:cubicBezTo>
                <a:close/>
                <a:moveTo>
                  <a:pt x="7745824" y="1707182"/>
                </a:moveTo>
                <a:cubicBezTo>
                  <a:pt x="7776306" y="1707182"/>
                  <a:pt x="7801016" y="1731892"/>
                  <a:pt x="7801016" y="1762373"/>
                </a:cubicBezTo>
                <a:cubicBezTo>
                  <a:pt x="7801016" y="1792854"/>
                  <a:pt x="7776306" y="1817564"/>
                  <a:pt x="7745824" y="1817564"/>
                </a:cubicBezTo>
                <a:cubicBezTo>
                  <a:pt x="7715342" y="1817564"/>
                  <a:pt x="7690632" y="1792854"/>
                  <a:pt x="7690632" y="1762373"/>
                </a:cubicBezTo>
                <a:cubicBezTo>
                  <a:pt x="7690632" y="1731892"/>
                  <a:pt x="7715342" y="1707182"/>
                  <a:pt x="7745824" y="1707182"/>
                </a:cubicBezTo>
                <a:close/>
                <a:moveTo>
                  <a:pt x="7608849" y="1707182"/>
                </a:moveTo>
                <a:cubicBezTo>
                  <a:pt x="7639331" y="1707182"/>
                  <a:pt x="7664041" y="1731892"/>
                  <a:pt x="7664041" y="1762373"/>
                </a:cubicBezTo>
                <a:cubicBezTo>
                  <a:pt x="7664041" y="1792854"/>
                  <a:pt x="7639331" y="1817564"/>
                  <a:pt x="7608849" y="1817564"/>
                </a:cubicBezTo>
                <a:cubicBezTo>
                  <a:pt x="7578367" y="1817564"/>
                  <a:pt x="7553657" y="1792854"/>
                  <a:pt x="7553657" y="1762373"/>
                </a:cubicBezTo>
                <a:cubicBezTo>
                  <a:pt x="7553657" y="1731892"/>
                  <a:pt x="7578367" y="1707182"/>
                  <a:pt x="7608849" y="1707182"/>
                </a:cubicBezTo>
                <a:close/>
                <a:moveTo>
                  <a:pt x="7481895" y="1707182"/>
                </a:moveTo>
                <a:cubicBezTo>
                  <a:pt x="7512377" y="1707182"/>
                  <a:pt x="7537087" y="1731892"/>
                  <a:pt x="7537087" y="1762373"/>
                </a:cubicBezTo>
                <a:cubicBezTo>
                  <a:pt x="7537087" y="1792854"/>
                  <a:pt x="7512377" y="1817564"/>
                  <a:pt x="7481895" y="1817564"/>
                </a:cubicBezTo>
                <a:cubicBezTo>
                  <a:pt x="7451413" y="1817564"/>
                  <a:pt x="7426703" y="1792854"/>
                  <a:pt x="7426703" y="1762373"/>
                </a:cubicBezTo>
                <a:cubicBezTo>
                  <a:pt x="7426703" y="1731892"/>
                  <a:pt x="7451413" y="1707182"/>
                  <a:pt x="7481895" y="1707182"/>
                </a:cubicBezTo>
                <a:close/>
                <a:moveTo>
                  <a:pt x="7341579" y="1707182"/>
                </a:moveTo>
                <a:cubicBezTo>
                  <a:pt x="7372061" y="1707182"/>
                  <a:pt x="7396771" y="1731892"/>
                  <a:pt x="7396771" y="1762373"/>
                </a:cubicBezTo>
                <a:cubicBezTo>
                  <a:pt x="7396771" y="1792854"/>
                  <a:pt x="7372061" y="1817564"/>
                  <a:pt x="7341579" y="1817564"/>
                </a:cubicBezTo>
                <a:cubicBezTo>
                  <a:pt x="7311097" y="1817564"/>
                  <a:pt x="7286387" y="1792854"/>
                  <a:pt x="7286387" y="1762373"/>
                </a:cubicBezTo>
                <a:cubicBezTo>
                  <a:pt x="7286387" y="1731892"/>
                  <a:pt x="7311097" y="1707182"/>
                  <a:pt x="7341579" y="1707182"/>
                </a:cubicBezTo>
                <a:close/>
                <a:moveTo>
                  <a:pt x="7211286" y="1707182"/>
                </a:moveTo>
                <a:cubicBezTo>
                  <a:pt x="7241768" y="1707182"/>
                  <a:pt x="7266478" y="1731892"/>
                  <a:pt x="7266478" y="1762373"/>
                </a:cubicBezTo>
                <a:cubicBezTo>
                  <a:pt x="7266478" y="1792854"/>
                  <a:pt x="7241768" y="1817564"/>
                  <a:pt x="7211286" y="1817564"/>
                </a:cubicBezTo>
                <a:cubicBezTo>
                  <a:pt x="7180804" y="1817564"/>
                  <a:pt x="7156094" y="1792854"/>
                  <a:pt x="7156094" y="1762373"/>
                </a:cubicBezTo>
                <a:cubicBezTo>
                  <a:pt x="7156094" y="1731892"/>
                  <a:pt x="7180804" y="1707182"/>
                  <a:pt x="7211286" y="1707182"/>
                </a:cubicBezTo>
                <a:close/>
                <a:moveTo>
                  <a:pt x="7080993" y="1707182"/>
                </a:moveTo>
                <a:cubicBezTo>
                  <a:pt x="7111475" y="1707182"/>
                  <a:pt x="7136185" y="1731892"/>
                  <a:pt x="7136185" y="1762373"/>
                </a:cubicBezTo>
                <a:cubicBezTo>
                  <a:pt x="7136185" y="1792854"/>
                  <a:pt x="7111475" y="1817564"/>
                  <a:pt x="7080993" y="1817564"/>
                </a:cubicBezTo>
                <a:cubicBezTo>
                  <a:pt x="7050511" y="1817564"/>
                  <a:pt x="7025801" y="1792854"/>
                  <a:pt x="7025801" y="1762373"/>
                </a:cubicBezTo>
                <a:cubicBezTo>
                  <a:pt x="7025801" y="1731892"/>
                  <a:pt x="7050511" y="1707182"/>
                  <a:pt x="7080993" y="1707182"/>
                </a:cubicBezTo>
                <a:close/>
                <a:moveTo>
                  <a:pt x="6947357" y="1707182"/>
                </a:moveTo>
                <a:cubicBezTo>
                  <a:pt x="6977839" y="1707182"/>
                  <a:pt x="7002549" y="1731892"/>
                  <a:pt x="7002549" y="1762373"/>
                </a:cubicBezTo>
                <a:cubicBezTo>
                  <a:pt x="7002549" y="1792854"/>
                  <a:pt x="6977839" y="1817564"/>
                  <a:pt x="6947357" y="1817564"/>
                </a:cubicBezTo>
                <a:cubicBezTo>
                  <a:pt x="6916875" y="1817564"/>
                  <a:pt x="6892165" y="1792854"/>
                  <a:pt x="6892165" y="1762373"/>
                </a:cubicBezTo>
                <a:cubicBezTo>
                  <a:pt x="6892165" y="1731892"/>
                  <a:pt x="6916875" y="1707182"/>
                  <a:pt x="6947357" y="1707182"/>
                </a:cubicBezTo>
                <a:close/>
                <a:moveTo>
                  <a:pt x="6817063" y="1707182"/>
                </a:moveTo>
                <a:cubicBezTo>
                  <a:pt x="6847545" y="1707182"/>
                  <a:pt x="6872255" y="1731892"/>
                  <a:pt x="6872255" y="1762373"/>
                </a:cubicBezTo>
                <a:cubicBezTo>
                  <a:pt x="6872255" y="1792854"/>
                  <a:pt x="6847545" y="1817564"/>
                  <a:pt x="6817063" y="1817564"/>
                </a:cubicBezTo>
                <a:cubicBezTo>
                  <a:pt x="6786581" y="1817564"/>
                  <a:pt x="6761871" y="1792854"/>
                  <a:pt x="6761871" y="1762373"/>
                </a:cubicBezTo>
                <a:cubicBezTo>
                  <a:pt x="6761871" y="1731892"/>
                  <a:pt x="6786581" y="1707182"/>
                  <a:pt x="6817063" y="1707182"/>
                </a:cubicBezTo>
                <a:close/>
                <a:moveTo>
                  <a:pt x="6683431" y="1707182"/>
                </a:moveTo>
                <a:cubicBezTo>
                  <a:pt x="6713913" y="1707182"/>
                  <a:pt x="6738623" y="1731892"/>
                  <a:pt x="6738623" y="1762373"/>
                </a:cubicBezTo>
                <a:cubicBezTo>
                  <a:pt x="6738623" y="1792854"/>
                  <a:pt x="6713913" y="1817564"/>
                  <a:pt x="6683431" y="1817564"/>
                </a:cubicBezTo>
                <a:cubicBezTo>
                  <a:pt x="6652949" y="1817564"/>
                  <a:pt x="6628239" y="1792854"/>
                  <a:pt x="6628239" y="1762373"/>
                </a:cubicBezTo>
                <a:cubicBezTo>
                  <a:pt x="6628239" y="1731892"/>
                  <a:pt x="6652949" y="1707182"/>
                  <a:pt x="6683431" y="1707182"/>
                </a:cubicBezTo>
                <a:close/>
                <a:moveTo>
                  <a:pt x="6553137" y="1707182"/>
                </a:moveTo>
                <a:cubicBezTo>
                  <a:pt x="6583619" y="1707182"/>
                  <a:pt x="6608329" y="1731892"/>
                  <a:pt x="6608329" y="1762373"/>
                </a:cubicBezTo>
                <a:cubicBezTo>
                  <a:pt x="6608329" y="1792854"/>
                  <a:pt x="6583619" y="1817564"/>
                  <a:pt x="6553137" y="1817564"/>
                </a:cubicBezTo>
                <a:cubicBezTo>
                  <a:pt x="6522655" y="1817564"/>
                  <a:pt x="6497945" y="1792854"/>
                  <a:pt x="6497945" y="1762373"/>
                </a:cubicBezTo>
                <a:cubicBezTo>
                  <a:pt x="6497945" y="1731892"/>
                  <a:pt x="6522655" y="1707182"/>
                  <a:pt x="6553137" y="1707182"/>
                </a:cubicBezTo>
                <a:close/>
                <a:moveTo>
                  <a:pt x="6419502" y="1707182"/>
                </a:moveTo>
                <a:cubicBezTo>
                  <a:pt x="6449984" y="1707182"/>
                  <a:pt x="6474694" y="1731892"/>
                  <a:pt x="6474694" y="1762373"/>
                </a:cubicBezTo>
                <a:cubicBezTo>
                  <a:pt x="6474694" y="1792854"/>
                  <a:pt x="6449984" y="1817564"/>
                  <a:pt x="6419502" y="1817564"/>
                </a:cubicBezTo>
                <a:cubicBezTo>
                  <a:pt x="6389020" y="1817564"/>
                  <a:pt x="6364310" y="1792854"/>
                  <a:pt x="6364310" y="1762373"/>
                </a:cubicBezTo>
                <a:cubicBezTo>
                  <a:pt x="6364310" y="1731892"/>
                  <a:pt x="6389020" y="1707182"/>
                  <a:pt x="6419502" y="1707182"/>
                </a:cubicBezTo>
                <a:close/>
                <a:moveTo>
                  <a:pt x="6289207" y="1707182"/>
                </a:moveTo>
                <a:cubicBezTo>
                  <a:pt x="6319689" y="1707182"/>
                  <a:pt x="6344399" y="1731892"/>
                  <a:pt x="6344399" y="1762373"/>
                </a:cubicBezTo>
                <a:cubicBezTo>
                  <a:pt x="6344399" y="1792854"/>
                  <a:pt x="6319689" y="1817564"/>
                  <a:pt x="6289207" y="1817564"/>
                </a:cubicBezTo>
                <a:cubicBezTo>
                  <a:pt x="6258725" y="1817564"/>
                  <a:pt x="6234015" y="1792854"/>
                  <a:pt x="6234015" y="1762373"/>
                </a:cubicBezTo>
                <a:cubicBezTo>
                  <a:pt x="6234015" y="1731892"/>
                  <a:pt x="6258725" y="1707182"/>
                  <a:pt x="6289207" y="1707182"/>
                </a:cubicBezTo>
                <a:close/>
                <a:moveTo>
                  <a:pt x="6155572" y="1707182"/>
                </a:moveTo>
                <a:cubicBezTo>
                  <a:pt x="6186054" y="1707182"/>
                  <a:pt x="6210764" y="1731892"/>
                  <a:pt x="6210764" y="1762373"/>
                </a:cubicBezTo>
                <a:cubicBezTo>
                  <a:pt x="6210764" y="1792854"/>
                  <a:pt x="6186054" y="1817564"/>
                  <a:pt x="6155572" y="1817564"/>
                </a:cubicBezTo>
                <a:cubicBezTo>
                  <a:pt x="6125090" y="1817564"/>
                  <a:pt x="6100380" y="1792854"/>
                  <a:pt x="6100380" y="1762373"/>
                </a:cubicBezTo>
                <a:cubicBezTo>
                  <a:pt x="6100380" y="1731892"/>
                  <a:pt x="6125090" y="1707182"/>
                  <a:pt x="6155572" y="1707182"/>
                </a:cubicBezTo>
                <a:close/>
                <a:moveTo>
                  <a:pt x="6021938" y="1707182"/>
                </a:moveTo>
                <a:cubicBezTo>
                  <a:pt x="6052420" y="1707182"/>
                  <a:pt x="6077130" y="1731892"/>
                  <a:pt x="6077130" y="1762373"/>
                </a:cubicBezTo>
                <a:cubicBezTo>
                  <a:pt x="6077130" y="1792854"/>
                  <a:pt x="6052420" y="1817564"/>
                  <a:pt x="6021938" y="1817564"/>
                </a:cubicBezTo>
                <a:cubicBezTo>
                  <a:pt x="5991456" y="1817564"/>
                  <a:pt x="5966746" y="1792854"/>
                  <a:pt x="5966746" y="1762373"/>
                </a:cubicBezTo>
                <a:cubicBezTo>
                  <a:pt x="5966746" y="1731892"/>
                  <a:pt x="5991456" y="1707182"/>
                  <a:pt x="6021938" y="1707182"/>
                </a:cubicBezTo>
                <a:close/>
                <a:moveTo>
                  <a:pt x="5884964" y="1707182"/>
                </a:moveTo>
                <a:cubicBezTo>
                  <a:pt x="5915446" y="1707182"/>
                  <a:pt x="5940156" y="1731892"/>
                  <a:pt x="5940156" y="1762373"/>
                </a:cubicBezTo>
                <a:cubicBezTo>
                  <a:pt x="5940156" y="1792854"/>
                  <a:pt x="5915446" y="1817564"/>
                  <a:pt x="5884964" y="1817564"/>
                </a:cubicBezTo>
                <a:cubicBezTo>
                  <a:pt x="5854482" y="1817564"/>
                  <a:pt x="5829772" y="1792854"/>
                  <a:pt x="5829772" y="1762373"/>
                </a:cubicBezTo>
                <a:cubicBezTo>
                  <a:pt x="5829772" y="1731892"/>
                  <a:pt x="5854482" y="1707182"/>
                  <a:pt x="5884964" y="1707182"/>
                </a:cubicBezTo>
                <a:close/>
                <a:moveTo>
                  <a:pt x="5754670" y="1707182"/>
                </a:moveTo>
                <a:cubicBezTo>
                  <a:pt x="5785152" y="1707182"/>
                  <a:pt x="5809862" y="1731892"/>
                  <a:pt x="5809862" y="1762373"/>
                </a:cubicBezTo>
                <a:cubicBezTo>
                  <a:pt x="5809862" y="1792854"/>
                  <a:pt x="5785152" y="1817564"/>
                  <a:pt x="5754670" y="1817564"/>
                </a:cubicBezTo>
                <a:cubicBezTo>
                  <a:pt x="5724188" y="1817564"/>
                  <a:pt x="5699478" y="1792854"/>
                  <a:pt x="5699478" y="1762373"/>
                </a:cubicBezTo>
                <a:cubicBezTo>
                  <a:pt x="5699478" y="1731892"/>
                  <a:pt x="5724188" y="1707182"/>
                  <a:pt x="5754670" y="1707182"/>
                </a:cubicBezTo>
                <a:close/>
                <a:moveTo>
                  <a:pt x="5621035" y="1707182"/>
                </a:moveTo>
                <a:cubicBezTo>
                  <a:pt x="5651517" y="1707182"/>
                  <a:pt x="5676227" y="1731892"/>
                  <a:pt x="5676227" y="1762373"/>
                </a:cubicBezTo>
                <a:cubicBezTo>
                  <a:pt x="5676227" y="1792854"/>
                  <a:pt x="5651517" y="1817564"/>
                  <a:pt x="5621035" y="1817564"/>
                </a:cubicBezTo>
                <a:cubicBezTo>
                  <a:pt x="5590553" y="1817564"/>
                  <a:pt x="5565843" y="1792854"/>
                  <a:pt x="5565843" y="1762373"/>
                </a:cubicBezTo>
                <a:cubicBezTo>
                  <a:pt x="5565843" y="1731892"/>
                  <a:pt x="5590553" y="1707182"/>
                  <a:pt x="5621035" y="1707182"/>
                </a:cubicBezTo>
                <a:close/>
                <a:moveTo>
                  <a:pt x="5487399" y="1707182"/>
                </a:moveTo>
                <a:cubicBezTo>
                  <a:pt x="5517881" y="1707182"/>
                  <a:pt x="5542591" y="1731892"/>
                  <a:pt x="5542591" y="1762373"/>
                </a:cubicBezTo>
                <a:cubicBezTo>
                  <a:pt x="5542591" y="1792854"/>
                  <a:pt x="5517881" y="1817564"/>
                  <a:pt x="5487399" y="1817564"/>
                </a:cubicBezTo>
                <a:cubicBezTo>
                  <a:pt x="5456917" y="1817564"/>
                  <a:pt x="5432207" y="1792854"/>
                  <a:pt x="5432207" y="1762373"/>
                </a:cubicBezTo>
                <a:cubicBezTo>
                  <a:pt x="5432207" y="1731892"/>
                  <a:pt x="5456917" y="1707182"/>
                  <a:pt x="5487399" y="1707182"/>
                </a:cubicBezTo>
                <a:close/>
                <a:moveTo>
                  <a:pt x="5357105" y="1707182"/>
                </a:moveTo>
                <a:cubicBezTo>
                  <a:pt x="5387587" y="1707182"/>
                  <a:pt x="5412297" y="1731892"/>
                  <a:pt x="5412297" y="1762373"/>
                </a:cubicBezTo>
                <a:cubicBezTo>
                  <a:pt x="5412297" y="1792854"/>
                  <a:pt x="5387587" y="1817564"/>
                  <a:pt x="5357105" y="1817564"/>
                </a:cubicBezTo>
                <a:cubicBezTo>
                  <a:pt x="5326623" y="1817564"/>
                  <a:pt x="5301913" y="1792854"/>
                  <a:pt x="5301913" y="1762373"/>
                </a:cubicBezTo>
                <a:cubicBezTo>
                  <a:pt x="5301913" y="1731892"/>
                  <a:pt x="5326623" y="1707182"/>
                  <a:pt x="5357105" y="1707182"/>
                </a:cubicBezTo>
                <a:close/>
                <a:moveTo>
                  <a:pt x="5223473" y="1707182"/>
                </a:moveTo>
                <a:cubicBezTo>
                  <a:pt x="5253955" y="1707182"/>
                  <a:pt x="5278665" y="1731892"/>
                  <a:pt x="5278665" y="1762373"/>
                </a:cubicBezTo>
                <a:cubicBezTo>
                  <a:pt x="5278665" y="1792854"/>
                  <a:pt x="5253955" y="1817564"/>
                  <a:pt x="5223473" y="1817564"/>
                </a:cubicBezTo>
                <a:cubicBezTo>
                  <a:pt x="5192991" y="1817564"/>
                  <a:pt x="5168281" y="1792854"/>
                  <a:pt x="5168281" y="1762373"/>
                </a:cubicBezTo>
                <a:cubicBezTo>
                  <a:pt x="5168281" y="1731892"/>
                  <a:pt x="5192991" y="1707182"/>
                  <a:pt x="5223473" y="1707182"/>
                </a:cubicBezTo>
                <a:close/>
                <a:moveTo>
                  <a:pt x="5093178" y="1707182"/>
                </a:moveTo>
                <a:cubicBezTo>
                  <a:pt x="5123660" y="1707182"/>
                  <a:pt x="5148370" y="1731892"/>
                  <a:pt x="5148370" y="1762373"/>
                </a:cubicBezTo>
                <a:cubicBezTo>
                  <a:pt x="5148370" y="1792854"/>
                  <a:pt x="5123660" y="1817564"/>
                  <a:pt x="5093178" y="1817564"/>
                </a:cubicBezTo>
                <a:cubicBezTo>
                  <a:pt x="5062696" y="1817564"/>
                  <a:pt x="5037986" y="1792854"/>
                  <a:pt x="5037986" y="1762373"/>
                </a:cubicBezTo>
                <a:cubicBezTo>
                  <a:pt x="5037986" y="1731892"/>
                  <a:pt x="5062696" y="1707182"/>
                  <a:pt x="5093178" y="1707182"/>
                </a:cubicBezTo>
                <a:close/>
                <a:moveTo>
                  <a:pt x="4959543" y="1707182"/>
                </a:moveTo>
                <a:cubicBezTo>
                  <a:pt x="4990025" y="1707182"/>
                  <a:pt x="5014735" y="1731892"/>
                  <a:pt x="5014735" y="1762373"/>
                </a:cubicBezTo>
                <a:cubicBezTo>
                  <a:pt x="5014735" y="1792854"/>
                  <a:pt x="4990025" y="1817564"/>
                  <a:pt x="4959543" y="1817564"/>
                </a:cubicBezTo>
                <a:cubicBezTo>
                  <a:pt x="4929061" y="1817564"/>
                  <a:pt x="4904351" y="1792854"/>
                  <a:pt x="4904351" y="1762373"/>
                </a:cubicBezTo>
                <a:cubicBezTo>
                  <a:pt x="4904351" y="1731892"/>
                  <a:pt x="4929061" y="1707182"/>
                  <a:pt x="4959543" y="1707182"/>
                </a:cubicBezTo>
                <a:close/>
                <a:moveTo>
                  <a:pt x="4829251" y="1707182"/>
                </a:moveTo>
                <a:cubicBezTo>
                  <a:pt x="4859733" y="1707182"/>
                  <a:pt x="4884443" y="1731892"/>
                  <a:pt x="4884443" y="1762373"/>
                </a:cubicBezTo>
                <a:cubicBezTo>
                  <a:pt x="4884443" y="1792854"/>
                  <a:pt x="4859733" y="1817564"/>
                  <a:pt x="4829251" y="1817564"/>
                </a:cubicBezTo>
                <a:cubicBezTo>
                  <a:pt x="4798769" y="1817564"/>
                  <a:pt x="4774059" y="1792854"/>
                  <a:pt x="4774059" y="1762373"/>
                </a:cubicBezTo>
                <a:cubicBezTo>
                  <a:pt x="4774059" y="1731892"/>
                  <a:pt x="4798769" y="1707182"/>
                  <a:pt x="4829251" y="1707182"/>
                </a:cubicBezTo>
                <a:close/>
                <a:moveTo>
                  <a:pt x="4695613" y="1707182"/>
                </a:moveTo>
                <a:cubicBezTo>
                  <a:pt x="4726095" y="1707182"/>
                  <a:pt x="4750805" y="1731892"/>
                  <a:pt x="4750805" y="1762373"/>
                </a:cubicBezTo>
                <a:cubicBezTo>
                  <a:pt x="4750805" y="1792854"/>
                  <a:pt x="4726095" y="1817564"/>
                  <a:pt x="4695613" y="1817564"/>
                </a:cubicBezTo>
                <a:cubicBezTo>
                  <a:pt x="4665131" y="1817564"/>
                  <a:pt x="4640421" y="1792854"/>
                  <a:pt x="4640421" y="1762373"/>
                </a:cubicBezTo>
                <a:cubicBezTo>
                  <a:pt x="4640421" y="1731892"/>
                  <a:pt x="4665131" y="1707182"/>
                  <a:pt x="4695613" y="1707182"/>
                </a:cubicBezTo>
                <a:close/>
                <a:moveTo>
                  <a:pt x="3098681" y="1707182"/>
                </a:moveTo>
                <a:cubicBezTo>
                  <a:pt x="3129163" y="1707182"/>
                  <a:pt x="3153873" y="1731892"/>
                  <a:pt x="3153873" y="1762373"/>
                </a:cubicBezTo>
                <a:cubicBezTo>
                  <a:pt x="3153873" y="1792854"/>
                  <a:pt x="3129163" y="1817564"/>
                  <a:pt x="3098681" y="1817564"/>
                </a:cubicBezTo>
                <a:cubicBezTo>
                  <a:pt x="3068199" y="1817564"/>
                  <a:pt x="3043489" y="1792854"/>
                  <a:pt x="3043489" y="1762373"/>
                </a:cubicBezTo>
                <a:cubicBezTo>
                  <a:pt x="3043489" y="1731892"/>
                  <a:pt x="3068199" y="1707182"/>
                  <a:pt x="3098681" y="1707182"/>
                </a:cubicBezTo>
                <a:close/>
                <a:moveTo>
                  <a:pt x="2971729" y="1707182"/>
                </a:moveTo>
                <a:cubicBezTo>
                  <a:pt x="3002211" y="1707182"/>
                  <a:pt x="3026921" y="1731892"/>
                  <a:pt x="3026921" y="1762373"/>
                </a:cubicBezTo>
                <a:cubicBezTo>
                  <a:pt x="3026921" y="1792854"/>
                  <a:pt x="3002211" y="1817564"/>
                  <a:pt x="2971729" y="1817564"/>
                </a:cubicBezTo>
                <a:cubicBezTo>
                  <a:pt x="2941247" y="1817564"/>
                  <a:pt x="2916537" y="1792854"/>
                  <a:pt x="2916537" y="1762373"/>
                </a:cubicBezTo>
                <a:cubicBezTo>
                  <a:pt x="2916537" y="1731892"/>
                  <a:pt x="2941247" y="1707182"/>
                  <a:pt x="2971729" y="1707182"/>
                </a:cubicBezTo>
                <a:close/>
                <a:moveTo>
                  <a:pt x="2834772" y="1707182"/>
                </a:moveTo>
                <a:cubicBezTo>
                  <a:pt x="2865254" y="1707182"/>
                  <a:pt x="2889964" y="1731892"/>
                  <a:pt x="2889964" y="1762373"/>
                </a:cubicBezTo>
                <a:cubicBezTo>
                  <a:pt x="2889964" y="1792854"/>
                  <a:pt x="2865254" y="1817564"/>
                  <a:pt x="2834772" y="1817564"/>
                </a:cubicBezTo>
                <a:cubicBezTo>
                  <a:pt x="2804290" y="1817564"/>
                  <a:pt x="2779580" y="1792854"/>
                  <a:pt x="2779580" y="1762373"/>
                </a:cubicBezTo>
                <a:cubicBezTo>
                  <a:pt x="2779580" y="1731892"/>
                  <a:pt x="2804290" y="1707182"/>
                  <a:pt x="2834772" y="1707182"/>
                </a:cubicBezTo>
                <a:close/>
                <a:moveTo>
                  <a:pt x="2707817" y="1707182"/>
                </a:moveTo>
                <a:cubicBezTo>
                  <a:pt x="2738299" y="1707182"/>
                  <a:pt x="2763009" y="1731892"/>
                  <a:pt x="2763009" y="1762373"/>
                </a:cubicBezTo>
                <a:cubicBezTo>
                  <a:pt x="2763009" y="1792854"/>
                  <a:pt x="2738299" y="1817564"/>
                  <a:pt x="2707817" y="1817564"/>
                </a:cubicBezTo>
                <a:cubicBezTo>
                  <a:pt x="2677336" y="1817564"/>
                  <a:pt x="2652625" y="1792854"/>
                  <a:pt x="2652625" y="1762373"/>
                </a:cubicBezTo>
                <a:cubicBezTo>
                  <a:pt x="2652625" y="1731892"/>
                  <a:pt x="2677336" y="1707182"/>
                  <a:pt x="2707817" y="1707182"/>
                </a:cubicBezTo>
                <a:close/>
                <a:moveTo>
                  <a:pt x="2570843" y="1707182"/>
                </a:moveTo>
                <a:cubicBezTo>
                  <a:pt x="2601326" y="1707182"/>
                  <a:pt x="2626036" y="1731892"/>
                  <a:pt x="2626036" y="1762373"/>
                </a:cubicBezTo>
                <a:cubicBezTo>
                  <a:pt x="2626036" y="1792854"/>
                  <a:pt x="2601326" y="1817564"/>
                  <a:pt x="2570843" y="1817564"/>
                </a:cubicBezTo>
                <a:cubicBezTo>
                  <a:pt x="2540362" y="1817564"/>
                  <a:pt x="2515651" y="1792854"/>
                  <a:pt x="2515651" y="1762373"/>
                </a:cubicBezTo>
                <a:cubicBezTo>
                  <a:pt x="2515651" y="1731892"/>
                  <a:pt x="2540362" y="1707182"/>
                  <a:pt x="2570843" y="1707182"/>
                </a:cubicBezTo>
                <a:close/>
                <a:moveTo>
                  <a:pt x="2437207" y="1707182"/>
                </a:moveTo>
                <a:cubicBezTo>
                  <a:pt x="2467689" y="1707182"/>
                  <a:pt x="2492398" y="1731892"/>
                  <a:pt x="2492398" y="1762373"/>
                </a:cubicBezTo>
                <a:cubicBezTo>
                  <a:pt x="2492398" y="1792854"/>
                  <a:pt x="2467689" y="1817564"/>
                  <a:pt x="2437207" y="1817564"/>
                </a:cubicBezTo>
                <a:cubicBezTo>
                  <a:pt x="2406725" y="1817564"/>
                  <a:pt x="2382015" y="1792854"/>
                  <a:pt x="2382015" y="1762373"/>
                </a:cubicBezTo>
                <a:cubicBezTo>
                  <a:pt x="2382015" y="1731892"/>
                  <a:pt x="2406725" y="1707182"/>
                  <a:pt x="2437207" y="1707182"/>
                </a:cubicBezTo>
                <a:close/>
                <a:moveTo>
                  <a:pt x="2303575" y="1707182"/>
                </a:moveTo>
                <a:cubicBezTo>
                  <a:pt x="2334057" y="1707182"/>
                  <a:pt x="2358767" y="1731892"/>
                  <a:pt x="2358767" y="1762373"/>
                </a:cubicBezTo>
                <a:cubicBezTo>
                  <a:pt x="2358767" y="1792854"/>
                  <a:pt x="2334057" y="1817564"/>
                  <a:pt x="2303575" y="1817564"/>
                </a:cubicBezTo>
                <a:cubicBezTo>
                  <a:pt x="2273093" y="1817564"/>
                  <a:pt x="2248383" y="1792854"/>
                  <a:pt x="2248383" y="1762373"/>
                </a:cubicBezTo>
                <a:cubicBezTo>
                  <a:pt x="2248383" y="1731892"/>
                  <a:pt x="2273093" y="1707182"/>
                  <a:pt x="2303575" y="1707182"/>
                </a:cubicBezTo>
                <a:close/>
                <a:moveTo>
                  <a:pt x="2173282" y="1707182"/>
                </a:moveTo>
                <a:cubicBezTo>
                  <a:pt x="2203764" y="1707182"/>
                  <a:pt x="2228474" y="1731892"/>
                  <a:pt x="2228474" y="1762373"/>
                </a:cubicBezTo>
                <a:cubicBezTo>
                  <a:pt x="2228474" y="1792854"/>
                  <a:pt x="2203764" y="1817564"/>
                  <a:pt x="2173282" y="1817564"/>
                </a:cubicBezTo>
                <a:cubicBezTo>
                  <a:pt x="2142800" y="1817564"/>
                  <a:pt x="2118090" y="1792854"/>
                  <a:pt x="2118090" y="1762373"/>
                </a:cubicBezTo>
                <a:cubicBezTo>
                  <a:pt x="2118090" y="1731892"/>
                  <a:pt x="2142800" y="1707182"/>
                  <a:pt x="2173282" y="1707182"/>
                </a:cubicBezTo>
                <a:close/>
                <a:moveTo>
                  <a:pt x="2039648" y="1707182"/>
                </a:moveTo>
                <a:cubicBezTo>
                  <a:pt x="2070129" y="1707182"/>
                  <a:pt x="2094840" y="1731892"/>
                  <a:pt x="2094840" y="1762373"/>
                </a:cubicBezTo>
                <a:cubicBezTo>
                  <a:pt x="2094840" y="1792854"/>
                  <a:pt x="2070129" y="1817564"/>
                  <a:pt x="2039648" y="1817564"/>
                </a:cubicBezTo>
                <a:cubicBezTo>
                  <a:pt x="2009165" y="1817564"/>
                  <a:pt x="1984455" y="1792854"/>
                  <a:pt x="1984455" y="1762373"/>
                </a:cubicBezTo>
                <a:cubicBezTo>
                  <a:pt x="1984455" y="1731892"/>
                  <a:pt x="2009165" y="1707182"/>
                  <a:pt x="2039648" y="1707182"/>
                </a:cubicBezTo>
                <a:close/>
                <a:moveTo>
                  <a:pt x="1909353" y="1707182"/>
                </a:moveTo>
                <a:cubicBezTo>
                  <a:pt x="1939835" y="1707182"/>
                  <a:pt x="1964545" y="1731892"/>
                  <a:pt x="1964545" y="1762373"/>
                </a:cubicBezTo>
                <a:cubicBezTo>
                  <a:pt x="1964545" y="1792854"/>
                  <a:pt x="1939835" y="1817564"/>
                  <a:pt x="1909353" y="1817564"/>
                </a:cubicBezTo>
                <a:cubicBezTo>
                  <a:pt x="1878870" y="1817564"/>
                  <a:pt x="1854161" y="1792854"/>
                  <a:pt x="1854161" y="1762373"/>
                </a:cubicBezTo>
                <a:cubicBezTo>
                  <a:pt x="1854161" y="1731892"/>
                  <a:pt x="1878870" y="1707182"/>
                  <a:pt x="1909353" y="1707182"/>
                </a:cubicBezTo>
                <a:close/>
                <a:moveTo>
                  <a:pt x="1779058" y="1707182"/>
                </a:moveTo>
                <a:cubicBezTo>
                  <a:pt x="1809540" y="1707182"/>
                  <a:pt x="1834251" y="1731892"/>
                  <a:pt x="1834251" y="1762373"/>
                </a:cubicBezTo>
                <a:cubicBezTo>
                  <a:pt x="1834251" y="1792854"/>
                  <a:pt x="1809540" y="1817564"/>
                  <a:pt x="1779058" y="1817564"/>
                </a:cubicBezTo>
                <a:cubicBezTo>
                  <a:pt x="1748577" y="1817564"/>
                  <a:pt x="1723867" y="1792854"/>
                  <a:pt x="1723867" y="1762373"/>
                </a:cubicBezTo>
                <a:cubicBezTo>
                  <a:pt x="1723867" y="1731892"/>
                  <a:pt x="1748577" y="1707182"/>
                  <a:pt x="1779058" y="1707182"/>
                </a:cubicBezTo>
                <a:close/>
                <a:moveTo>
                  <a:pt x="1645422" y="1707182"/>
                </a:moveTo>
                <a:cubicBezTo>
                  <a:pt x="1675906" y="1707182"/>
                  <a:pt x="1700617" y="1731892"/>
                  <a:pt x="1700617" y="1762373"/>
                </a:cubicBezTo>
                <a:cubicBezTo>
                  <a:pt x="1700617" y="1792854"/>
                  <a:pt x="1675906" y="1817564"/>
                  <a:pt x="1645422" y="1817564"/>
                </a:cubicBezTo>
                <a:cubicBezTo>
                  <a:pt x="1614940" y="1817564"/>
                  <a:pt x="1590230" y="1792854"/>
                  <a:pt x="1590230" y="1762373"/>
                </a:cubicBezTo>
                <a:cubicBezTo>
                  <a:pt x="1590230" y="1731892"/>
                  <a:pt x="1614940" y="1707182"/>
                  <a:pt x="1645422" y="1707182"/>
                </a:cubicBezTo>
                <a:close/>
                <a:moveTo>
                  <a:pt x="1515130" y="1707182"/>
                </a:moveTo>
                <a:cubicBezTo>
                  <a:pt x="1545612" y="1707182"/>
                  <a:pt x="1570322" y="1731892"/>
                  <a:pt x="1570322" y="1762373"/>
                </a:cubicBezTo>
                <a:cubicBezTo>
                  <a:pt x="1570322" y="1792854"/>
                  <a:pt x="1545612" y="1817564"/>
                  <a:pt x="1515130" y="1817564"/>
                </a:cubicBezTo>
                <a:cubicBezTo>
                  <a:pt x="1484648" y="1817564"/>
                  <a:pt x="1459938" y="1792854"/>
                  <a:pt x="1459938" y="1762373"/>
                </a:cubicBezTo>
                <a:cubicBezTo>
                  <a:pt x="1459938" y="1731892"/>
                  <a:pt x="1484648" y="1707182"/>
                  <a:pt x="1515130" y="1707182"/>
                </a:cubicBezTo>
                <a:close/>
                <a:moveTo>
                  <a:pt x="1381494" y="1707182"/>
                </a:moveTo>
                <a:cubicBezTo>
                  <a:pt x="1411978" y="1707182"/>
                  <a:pt x="1436688" y="1731892"/>
                  <a:pt x="1436688" y="1762373"/>
                </a:cubicBezTo>
                <a:cubicBezTo>
                  <a:pt x="1436688" y="1792854"/>
                  <a:pt x="1411978" y="1817564"/>
                  <a:pt x="1381494" y="1817564"/>
                </a:cubicBezTo>
                <a:cubicBezTo>
                  <a:pt x="1351014" y="1817564"/>
                  <a:pt x="1326303" y="1792854"/>
                  <a:pt x="1326303" y="1762373"/>
                </a:cubicBezTo>
                <a:cubicBezTo>
                  <a:pt x="1326303" y="1731892"/>
                  <a:pt x="1351014" y="1707182"/>
                  <a:pt x="1381494" y="1707182"/>
                </a:cubicBezTo>
                <a:close/>
                <a:moveTo>
                  <a:pt x="1251201" y="1707182"/>
                </a:moveTo>
                <a:cubicBezTo>
                  <a:pt x="1281685" y="1707182"/>
                  <a:pt x="1306393" y="1731892"/>
                  <a:pt x="1306393" y="1762373"/>
                </a:cubicBezTo>
                <a:cubicBezTo>
                  <a:pt x="1306393" y="1792854"/>
                  <a:pt x="1281685" y="1817564"/>
                  <a:pt x="1251201" y="1817564"/>
                </a:cubicBezTo>
                <a:cubicBezTo>
                  <a:pt x="1220721" y="1817564"/>
                  <a:pt x="1196010" y="1792854"/>
                  <a:pt x="1196010" y="1762373"/>
                </a:cubicBezTo>
                <a:cubicBezTo>
                  <a:pt x="1196010" y="1731892"/>
                  <a:pt x="1220721" y="1707182"/>
                  <a:pt x="1251201" y="1707182"/>
                </a:cubicBezTo>
                <a:close/>
                <a:moveTo>
                  <a:pt x="1909361" y="1580232"/>
                </a:moveTo>
                <a:cubicBezTo>
                  <a:pt x="1939843" y="1580232"/>
                  <a:pt x="1964554" y="1604942"/>
                  <a:pt x="1964554" y="1635423"/>
                </a:cubicBezTo>
                <a:cubicBezTo>
                  <a:pt x="1964554" y="1665904"/>
                  <a:pt x="1939843" y="1690614"/>
                  <a:pt x="1909361" y="1690614"/>
                </a:cubicBezTo>
                <a:cubicBezTo>
                  <a:pt x="1878879" y="1690614"/>
                  <a:pt x="1854168" y="1665904"/>
                  <a:pt x="1854168" y="1635423"/>
                </a:cubicBezTo>
                <a:cubicBezTo>
                  <a:pt x="1854168" y="1604942"/>
                  <a:pt x="1878879" y="1580232"/>
                  <a:pt x="1909361" y="1580232"/>
                </a:cubicBezTo>
                <a:close/>
                <a:moveTo>
                  <a:pt x="1779065" y="1580232"/>
                </a:moveTo>
                <a:cubicBezTo>
                  <a:pt x="1809547" y="1580232"/>
                  <a:pt x="1834257" y="1604942"/>
                  <a:pt x="1834257" y="1635423"/>
                </a:cubicBezTo>
                <a:cubicBezTo>
                  <a:pt x="1834257" y="1665904"/>
                  <a:pt x="1809547" y="1690614"/>
                  <a:pt x="1779065" y="1690614"/>
                </a:cubicBezTo>
                <a:cubicBezTo>
                  <a:pt x="1748583" y="1690614"/>
                  <a:pt x="1723872" y="1665904"/>
                  <a:pt x="1723872" y="1635423"/>
                </a:cubicBezTo>
                <a:cubicBezTo>
                  <a:pt x="1723872" y="1604942"/>
                  <a:pt x="1748583" y="1580232"/>
                  <a:pt x="1779065" y="1580232"/>
                </a:cubicBezTo>
                <a:close/>
                <a:moveTo>
                  <a:pt x="1645431" y="1580232"/>
                </a:moveTo>
                <a:cubicBezTo>
                  <a:pt x="1675914" y="1580232"/>
                  <a:pt x="1700623" y="1604942"/>
                  <a:pt x="1700623" y="1635423"/>
                </a:cubicBezTo>
                <a:cubicBezTo>
                  <a:pt x="1700623" y="1665904"/>
                  <a:pt x="1675914" y="1690614"/>
                  <a:pt x="1645431" y="1690614"/>
                </a:cubicBezTo>
                <a:cubicBezTo>
                  <a:pt x="1614950" y="1690614"/>
                  <a:pt x="1590238" y="1665904"/>
                  <a:pt x="1590238" y="1635423"/>
                </a:cubicBezTo>
                <a:cubicBezTo>
                  <a:pt x="1590238" y="1604942"/>
                  <a:pt x="1614950" y="1580232"/>
                  <a:pt x="1645431" y="1580232"/>
                </a:cubicBezTo>
                <a:close/>
                <a:moveTo>
                  <a:pt x="1515140" y="1580232"/>
                </a:moveTo>
                <a:cubicBezTo>
                  <a:pt x="1545619" y="1580232"/>
                  <a:pt x="1570329" y="1604942"/>
                  <a:pt x="1570329" y="1635423"/>
                </a:cubicBezTo>
                <a:cubicBezTo>
                  <a:pt x="1570329" y="1665904"/>
                  <a:pt x="1545619" y="1690614"/>
                  <a:pt x="1515140" y="1690614"/>
                </a:cubicBezTo>
                <a:cubicBezTo>
                  <a:pt x="1484656" y="1690614"/>
                  <a:pt x="1459945" y="1665904"/>
                  <a:pt x="1459945" y="1635423"/>
                </a:cubicBezTo>
                <a:cubicBezTo>
                  <a:pt x="1459945" y="1604942"/>
                  <a:pt x="1484656" y="1580232"/>
                  <a:pt x="1515140" y="1580232"/>
                </a:cubicBezTo>
                <a:close/>
                <a:moveTo>
                  <a:pt x="1381504" y="1580232"/>
                </a:moveTo>
                <a:cubicBezTo>
                  <a:pt x="1411984" y="1580232"/>
                  <a:pt x="1436697" y="1604942"/>
                  <a:pt x="1436697" y="1635423"/>
                </a:cubicBezTo>
                <a:cubicBezTo>
                  <a:pt x="1436697" y="1665904"/>
                  <a:pt x="1411984" y="1690614"/>
                  <a:pt x="1381504" y="1690614"/>
                </a:cubicBezTo>
                <a:cubicBezTo>
                  <a:pt x="1351022" y="1690614"/>
                  <a:pt x="1326312" y="1665904"/>
                  <a:pt x="1326312" y="1635423"/>
                </a:cubicBezTo>
                <a:cubicBezTo>
                  <a:pt x="1326312" y="1604942"/>
                  <a:pt x="1351022" y="1580232"/>
                  <a:pt x="1381504" y="1580232"/>
                </a:cubicBezTo>
                <a:close/>
                <a:moveTo>
                  <a:pt x="1251210" y="1580232"/>
                </a:moveTo>
                <a:cubicBezTo>
                  <a:pt x="1281690" y="1580232"/>
                  <a:pt x="1306401" y="1604942"/>
                  <a:pt x="1306401" y="1635423"/>
                </a:cubicBezTo>
                <a:cubicBezTo>
                  <a:pt x="1306401" y="1665904"/>
                  <a:pt x="1281690" y="1690614"/>
                  <a:pt x="1251210" y="1690614"/>
                </a:cubicBezTo>
                <a:cubicBezTo>
                  <a:pt x="1220727" y="1690614"/>
                  <a:pt x="1196016" y="1665904"/>
                  <a:pt x="1196016" y="1635423"/>
                </a:cubicBezTo>
                <a:cubicBezTo>
                  <a:pt x="1196016" y="1604942"/>
                  <a:pt x="1220727" y="1580232"/>
                  <a:pt x="1251210" y="1580232"/>
                </a:cubicBezTo>
                <a:close/>
                <a:moveTo>
                  <a:pt x="9068806" y="1580228"/>
                </a:moveTo>
                <a:cubicBezTo>
                  <a:pt x="9099288" y="1580228"/>
                  <a:pt x="9123998" y="1604938"/>
                  <a:pt x="9123998" y="1635419"/>
                </a:cubicBezTo>
                <a:cubicBezTo>
                  <a:pt x="9123998" y="1665900"/>
                  <a:pt x="9099288" y="1690610"/>
                  <a:pt x="9068806" y="1690610"/>
                </a:cubicBezTo>
                <a:cubicBezTo>
                  <a:pt x="9038324" y="1690610"/>
                  <a:pt x="9013614" y="1665900"/>
                  <a:pt x="9013614" y="1635419"/>
                </a:cubicBezTo>
                <a:cubicBezTo>
                  <a:pt x="9013614" y="1604938"/>
                  <a:pt x="9038324" y="1580228"/>
                  <a:pt x="9068806" y="1580228"/>
                </a:cubicBezTo>
                <a:close/>
                <a:moveTo>
                  <a:pt x="8671243" y="1580228"/>
                </a:moveTo>
                <a:cubicBezTo>
                  <a:pt x="8701725" y="1580228"/>
                  <a:pt x="8726435" y="1604938"/>
                  <a:pt x="8726435" y="1635419"/>
                </a:cubicBezTo>
                <a:cubicBezTo>
                  <a:pt x="8726435" y="1665900"/>
                  <a:pt x="8701725" y="1690610"/>
                  <a:pt x="8671243" y="1690610"/>
                </a:cubicBezTo>
                <a:cubicBezTo>
                  <a:pt x="8640761" y="1690610"/>
                  <a:pt x="8616051" y="1665900"/>
                  <a:pt x="8616051" y="1635419"/>
                </a:cubicBezTo>
                <a:cubicBezTo>
                  <a:pt x="8616051" y="1604938"/>
                  <a:pt x="8640761" y="1580228"/>
                  <a:pt x="8671243" y="1580228"/>
                </a:cubicBezTo>
                <a:close/>
                <a:moveTo>
                  <a:pt x="8537609" y="1580228"/>
                </a:moveTo>
                <a:cubicBezTo>
                  <a:pt x="8568091" y="1580228"/>
                  <a:pt x="8592801" y="1604938"/>
                  <a:pt x="8592801" y="1635419"/>
                </a:cubicBezTo>
                <a:cubicBezTo>
                  <a:pt x="8592801" y="1665900"/>
                  <a:pt x="8568091" y="1690610"/>
                  <a:pt x="8537609" y="1690610"/>
                </a:cubicBezTo>
                <a:cubicBezTo>
                  <a:pt x="8507127" y="1690610"/>
                  <a:pt x="8482417" y="1665900"/>
                  <a:pt x="8482417" y="1635419"/>
                </a:cubicBezTo>
                <a:cubicBezTo>
                  <a:pt x="8482417" y="1604938"/>
                  <a:pt x="8507127" y="1580228"/>
                  <a:pt x="8537609" y="1580228"/>
                </a:cubicBezTo>
                <a:close/>
                <a:moveTo>
                  <a:pt x="8407318" y="1580228"/>
                </a:moveTo>
                <a:cubicBezTo>
                  <a:pt x="8437800" y="1580228"/>
                  <a:pt x="8462510" y="1604938"/>
                  <a:pt x="8462510" y="1635419"/>
                </a:cubicBezTo>
                <a:cubicBezTo>
                  <a:pt x="8462510" y="1665900"/>
                  <a:pt x="8437800" y="1690610"/>
                  <a:pt x="8407318" y="1690610"/>
                </a:cubicBezTo>
                <a:cubicBezTo>
                  <a:pt x="8376836" y="1690610"/>
                  <a:pt x="8352126" y="1665900"/>
                  <a:pt x="8352126" y="1635419"/>
                </a:cubicBezTo>
                <a:cubicBezTo>
                  <a:pt x="8352126" y="1604938"/>
                  <a:pt x="8376836" y="1580228"/>
                  <a:pt x="8407318" y="1580228"/>
                </a:cubicBezTo>
                <a:close/>
                <a:moveTo>
                  <a:pt x="8273682" y="1580228"/>
                </a:moveTo>
                <a:cubicBezTo>
                  <a:pt x="8304164" y="1580228"/>
                  <a:pt x="8328874" y="1604938"/>
                  <a:pt x="8328874" y="1635419"/>
                </a:cubicBezTo>
                <a:cubicBezTo>
                  <a:pt x="8328874" y="1665900"/>
                  <a:pt x="8304164" y="1690610"/>
                  <a:pt x="8273682" y="1690610"/>
                </a:cubicBezTo>
                <a:cubicBezTo>
                  <a:pt x="8243200" y="1690610"/>
                  <a:pt x="8218490" y="1665900"/>
                  <a:pt x="8218490" y="1635419"/>
                </a:cubicBezTo>
                <a:cubicBezTo>
                  <a:pt x="8218490" y="1604938"/>
                  <a:pt x="8243200" y="1580228"/>
                  <a:pt x="8273682" y="1580228"/>
                </a:cubicBezTo>
                <a:close/>
                <a:moveTo>
                  <a:pt x="8143386" y="1580228"/>
                </a:moveTo>
                <a:cubicBezTo>
                  <a:pt x="8173868" y="1580228"/>
                  <a:pt x="8198578" y="1604938"/>
                  <a:pt x="8198578" y="1635419"/>
                </a:cubicBezTo>
                <a:cubicBezTo>
                  <a:pt x="8198578" y="1665900"/>
                  <a:pt x="8173868" y="1690610"/>
                  <a:pt x="8143386" y="1690610"/>
                </a:cubicBezTo>
                <a:cubicBezTo>
                  <a:pt x="8112904" y="1690610"/>
                  <a:pt x="8088194" y="1665900"/>
                  <a:pt x="8088194" y="1635419"/>
                </a:cubicBezTo>
                <a:cubicBezTo>
                  <a:pt x="8088194" y="1604938"/>
                  <a:pt x="8112904" y="1580228"/>
                  <a:pt x="8143386" y="1580228"/>
                </a:cubicBezTo>
                <a:close/>
                <a:moveTo>
                  <a:pt x="8009752" y="1580228"/>
                </a:moveTo>
                <a:cubicBezTo>
                  <a:pt x="8040234" y="1580228"/>
                  <a:pt x="8064944" y="1604938"/>
                  <a:pt x="8064944" y="1635419"/>
                </a:cubicBezTo>
                <a:cubicBezTo>
                  <a:pt x="8064944" y="1665900"/>
                  <a:pt x="8040234" y="1690610"/>
                  <a:pt x="8009752" y="1690610"/>
                </a:cubicBezTo>
                <a:cubicBezTo>
                  <a:pt x="7979270" y="1690610"/>
                  <a:pt x="7954560" y="1665900"/>
                  <a:pt x="7954560" y="1635419"/>
                </a:cubicBezTo>
                <a:cubicBezTo>
                  <a:pt x="7954560" y="1604938"/>
                  <a:pt x="7979270" y="1580228"/>
                  <a:pt x="8009752" y="1580228"/>
                </a:cubicBezTo>
                <a:close/>
                <a:moveTo>
                  <a:pt x="7876117" y="1580228"/>
                </a:moveTo>
                <a:cubicBezTo>
                  <a:pt x="7906599" y="1580228"/>
                  <a:pt x="7931309" y="1604938"/>
                  <a:pt x="7931309" y="1635419"/>
                </a:cubicBezTo>
                <a:cubicBezTo>
                  <a:pt x="7931309" y="1665900"/>
                  <a:pt x="7906599" y="1690610"/>
                  <a:pt x="7876117" y="1690610"/>
                </a:cubicBezTo>
                <a:cubicBezTo>
                  <a:pt x="7845635" y="1690610"/>
                  <a:pt x="7820925" y="1665900"/>
                  <a:pt x="7820925" y="1635419"/>
                </a:cubicBezTo>
                <a:cubicBezTo>
                  <a:pt x="7820925" y="1604938"/>
                  <a:pt x="7845635" y="1580228"/>
                  <a:pt x="7876117" y="1580228"/>
                </a:cubicBezTo>
                <a:close/>
                <a:moveTo>
                  <a:pt x="7745824" y="1580228"/>
                </a:moveTo>
                <a:cubicBezTo>
                  <a:pt x="7776306" y="1580228"/>
                  <a:pt x="7801016" y="1604938"/>
                  <a:pt x="7801016" y="1635419"/>
                </a:cubicBezTo>
                <a:cubicBezTo>
                  <a:pt x="7801016" y="1665900"/>
                  <a:pt x="7776306" y="1690610"/>
                  <a:pt x="7745824" y="1690610"/>
                </a:cubicBezTo>
                <a:cubicBezTo>
                  <a:pt x="7715342" y="1690610"/>
                  <a:pt x="7690632" y="1665900"/>
                  <a:pt x="7690632" y="1635419"/>
                </a:cubicBezTo>
                <a:cubicBezTo>
                  <a:pt x="7690632" y="1604938"/>
                  <a:pt x="7715342" y="1580228"/>
                  <a:pt x="7745824" y="1580228"/>
                </a:cubicBezTo>
                <a:close/>
                <a:moveTo>
                  <a:pt x="7608849" y="1580228"/>
                </a:moveTo>
                <a:cubicBezTo>
                  <a:pt x="7639331" y="1580228"/>
                  <a:pt x="7664041" y="1604938"/>
                  <a:pt x="7664041" y="1635419"/>
                </a:cubicBezTo>
                <a:cubicBezTo>
                  <a:pt x="7664041" y="1665900"/>
                  <a:pt x="7639331" y="1690610"/>
                  <a:pt x="7608849" y="1690610"/>
                </a:cubicBezTo>
                <a:cubicBezTo>
                  <a:pt x="7578367" y="1690610"/>
                  <a:pt x="7553657" y="1665900"/>
                  <a:pt x="7553657" y="1635419"/>
                </a:cubicBezTo>
                <a:cubicBezTo>
                  <a:pt x="7553657" y="1604938"/>
                  <a:pt x="7578367" y="1580228"/>
                  <a:pt x="7608849" y="1580228"/>
                </a:cubicBezTo>
                <a:close/>
                <a:moveTo>
                  <a:pt x="7481895" y="1580228"/>
                </a:moveTo>
                <a:cubicBezTo>
                  <a:pt x="7512377" y="1580228"/>
                  <a:pt x="7537087" y="1604938"/>
                  <a:pt x="7537087" y="1635419"/>
                </a:cubicBezTo>
                <a:cubicBezTo>
                  <a:pt x="7537087" y="1665900"/>
                  <a:pt x="7512377" y="1690610"/>
                  <a:pt x="7481895" y="1690610"/>
                </a:cubicBezTo>
                <a:cubicBezTo>
                  <a:pt x="7451413" y="1690610"/>
                  <a:pt x="7426703" y="1665900"/>
                  <a:pt x="7426703" y="1635419"/>
                </a:cubicBezTo>
                <a:cubicBezTo>
                  <a:pt x="7426703" y="1604938"/>
                  <a:pt x="7451413" y="1580228"/>
                  <a:pt x="7481895" y="1580228"/>
                </a:cubicBezTo>
                <a:close/>
                <a:moveTo>
                  <a:pt x="7341579" y="1580228"/>
                </a:moveTo>
                <a:cubicBezTo>
                  <a:pt x="7372061" y="1580228"/>
                  <a:pt x="7396771" y="1604938"/>
                  <a:pt x="7396771" y="1635419"/>
                </a:cubicBezTo>
                <a:cubicBezTo>
                  <a:pt x="7396771" y="1665900"/>
                  <a:pt x="7372061" y="1690610"/>
                  <a:pt x="7341579" y="1690610"/>
                </a:cubicBezTo>
                <a:cubicBezTo>
                  <a:pt x="7311097" y="1690610"/>
                  <a:pt x="7286387" y="1665900"/>
                  <a:pt x="7286387" y="1635419"/>
                </a:cubicBezTo>
                <a:cubicBezTo>
                  <a:pt x="7286387" y="1604938"/>
                  <a:pt x="7311097" y="1580228"/>
                  <a:pt x="7341579" y="1580228"/>
                </a:cubicBezTo>
                <a:close/>
                <a:moveTo>
                  <a:pt x="7211286" y="1580228"/>
                </a:moveTo>
                <a:cubicBezTo>
                  <a:pt x="7241768" y="1580228"/>
                  <a:pt x="7266478" y="1604938"/>
                  <a:pt x="7266478" y="1635419"/>
                </a:cubicBezTo>
                <a:cubicBezTo>
                  <a:pt x="7266478" y="1665900"/>
                  <a:pt x="7241768" y="1690610"/>
                  <a:pt x="7211286" y="1690610"/>
                </a:cubicBezTo>
                <a:cubicBezTo>
                  <a:pt x="7180804" y="1690610"/>
                  <a:pt x="7156094" y="1665900"/>
                  <a:pt x="7156094" y="1635419"/>
                </a:cubicBezTo>
                <a:cubicBezTo>
                  <a:pt x="7156094" y="1604938"/>
                  <a:pt x="7180804" y="1580228"/>
                  <a:pt x="7211286" y="1580228"/>
                </a:cubicBezTo>
                <a:close/>
                <a:moveTo>
                  <a:pt x="7080993" y="1580228"/>
                </a:moveTo>
                <a:cubicBezTo>
                  <a:pt x="7111475" y="1580228"/>
                  <a:pt x="7136185" y="1604938"/>
                  <a:pt x="7136185" y="1635419"/>
                </a:cubicBezTo>
                <a:cubicBezTo>
                  <a:pt x="7136185" y="1665900"/>
                  <a:pt x="7111475" y="1690610"/>
                  <a:pt x="7080993" y="1690610"/>
                </a:cubicBezTo>
                <a:cubicBezTo>
                  <a:pt x="7050511" y="1690610"/>
                  <a:pt x="7025801" y="1665900"/>
                  <a:pt x="7025801" y="1635419"/>
                </a:cubicBezTo>
                <a:cubicBezTo>
                  <a:pt x="7025801" y="1604938"/>
                  <a:pt x="7050511" y="1580228"/>
                  <a:pt x="7080993" y="1580228"/>
                </a:cubicBezTo>
                <a:close/>
                <a:moveTo>
                  <a:pt x="6947357" y="1580228"/>
                </a:moveTo>
                <a:cubicBezTo>
                  <a:pt x="6977839" y="1580228"/>
                  <a:pt x="7002549" y="1604938"/>
                  <a:pt x="7002549" y="1635419"/>
                </a:cubicBezTo>
                <a:cubicBezTo>
                  <a:pt x="7002549" y="1665900"/>
                  <a:pt x="6977839" y="1690610"/>
                  <a:pt x="6947357" y="1690610"/>
                </a:cubicBezTo>
                <a:cubicBezTo>
                  <a:pt x="6916875" y="1690610"/>
                  <a:pt x="6892165" y="1665900"/>
                  <a:pt x="6892165" y="1635419"/>
                </a:cubicBezTo>
                <a:cubicBezTo>
                  <a:pt x="6892165" y="1604938"/>
                  <a:pt x="6916875" y="1580228"/>
                  <a:pt x="6947357" y="1580228"/>
                </a:cubicBezTo>
                <a:close/>
                <a:moveTo>
                  <a:pt x="6817063" y="1580228"/>
                </a:moveTo>
                <a:cubicBezTo>
                  <a:pt x="6847545" y="1580228"/>
                  <a:pt x="6872255" y="1604938"/>
                  <a:pt x="6872255" y="1635419"/>
                </a:cubicBezTo>
                <a:cubicBezTo>
                  <a:pt x="6872255" y="1665900"/>
                  <a:pt x="6847545" y="1690610"/>
                  <a:pt x="6817063" y="1690610"/>
                </a:cubicBezTo>
                <a:cubicBezTo>
                  <a:pt x="6786581" y="1690610"/>
                  <a:pt x="6761871" y="1665900"/>
                  <a:pt x="6761871" y="1635419"/>
                </a:cubicBezTo>
                <a:cubicBezTo>
                  <a:pt x="6761871" y="1604938"/>
                  <a:pt x="6786581" y="1580228"/>
                  <a:pt x="6817063" y="1580228"/>
                </a:cubicBezTo>
                <a:close/>
                <a:moveTo>
                  <a:pt x="6683431" y="1580228"/>
                </a:moveTo>
                <a:cubicBezTo>
                  <a:pt x="6713913" y="1580228"/>
                  <a:pt x="6738623" y="1604938"/>
                  <a:pt x="6738623" y="1635419"/>
                </a:cubicBezTo>
                <a:cubicBezTo>
                  <a:pt x="6738623" y="1665900"/>
                  <a:pt x="6713913" y="1690610"/>
                  <a:pt x="6683431" y="1690610"/>
                </a:cubicBezTo>
                <a:cubicBezTo>
                  <a:pt x="6652949" y="1690610"/>
                  <a:pt x="6628239" y="1665900"/>
                  <a:pt x="6628239" y="1635419"/>
                </a:cubicBezTo>
                <a:cubicBezTo>
                  <a:pt x="6628239" y="1604938"/>
                  <a:pt x="6652949" y="1580228"/>
                  <a:pt x="6683431" y="1580228"/>
                </a:cubicBezTo>
                <a:close/>
                <a:moveTo>
                  <a:pt x="6553137" y="1580228"/>
                </a:moveTo>
                <a:cubicBezTo>
                  <a:pt x="6583619" y="1580228"/>
                  <a:pt x="6608329" y="1604938"/>
                  <a:pt x="6608329" y="1635419"/>
                </a:cubicBezTo>
                <a:cubicBezTo>
                  <a:pt x="6608329" y="1665900"/>
                  <a:pt x="6583619" y="1690610"/>
                  <a:pt x="6553137" y="1690610"/>
                </a:cubicBezTo>
                <a:cubicBezTo>
                  <a:pt x="6522655" y="1690610"/>
                  <a:pt x="6497945" y="1665900"/>
                  <a:pt x="6497945" y="1635419"/>
                </a:cubicBezTo>
                <a:cubicBezTo>
                  <a:pt x="6497945" y="1604938"/>
                  <a:pt x="6522655" y="1580228"/>
                  <a:pt x="6553137" y="1580228"/>
                </a:cubicBezTo>
                <a:close/>
                <a:moveTo>
                  <a:pt x="6419502" y="1580228"/>
                </a:moveTo>
                <a:cubicBezTo>
                  <a:pt x="6449984" y="1580228"/>
                  <a:pt x="6474694" y="1604938"/>
                  <a:pt x="6474694" y="1635419"/>
                </a:cubicBezTo>
                <a:cubicBezTo>
                  <a:pt x="6474694" y="1665900"/>
                  <a:pt x="6449984" y="1690610"/>
                  <a:pt x="6419502" y="1690610"/>
                </a:cubicBezTo>
                <a:cubicBezTo>
                  <a:pt x="6389020" y="1690610"/>
                  <a:pt x="6364310" y="1665900"/>
                  <a:pt x="6364310" y="1635419"/>
                </a:cubicBezTo>
                <a:cubicBezTo>
                  <a:pt x="6364310" y="1604938"/>
                  <a:pt x="6389020" y="1580228"/>
                  <a:pt x="6419502" y="1580228"/>
                </a:cubicBezTo>
                <a:close/>
                <a:moveTo>
                  <a:pt x="6289208" y="1580228"/>
                </a:moveTo>
                <a:cubicBezTo>
                  <a:pt x="6319690" y="1580228"/>
                  <a:pt x="6344400" y="1604938"/>
                  <a:pt x="6344400" y="1635419"/>
                </a:cubicBezTo>
                <a:cubicBezTo>
                  <a:pt x="6344400" y="1665900"/>
                  <a:pt x="6319690" y="1690610"/>
                  <a:pt x="6289208" y="1690610"/>
                </a:cubicBezTo>
                <a:cubicBezTo>
                  <a:pt x="6258726" y="1690610"/>
                  <a:pt x="6234016" y="1665900"/>
                  <a:pt x="6234016" y="1635419"/>
                </a:cubicBezTo>
                <a:cubicBezTo>
                  <a:pt x="6234016" y="1604938"/>
                  <a:pt x="6258726" y="1580228"/>
                  <a:pt x="6289208" y="1580228"/>
                </a:cubicBezTo>
                <a:close/>
                <a:moveTo>
                  <a:pt x="6155572" y="1580228"/>
                </a:moveTo>
                <a:cubicBezTo>
                  <a:pt x="6186054" y="1580228"/>
                  <a:pt x="6210764" y="1604938"/>
                  <a:pt x="6210764" y="1635419"/>
                </a:cubicBezTo>
                <a:cubicBezTo>
                  <a:pt x="6210764" y="1665900"/>
                  <a:pt x="6186054" y="1690610"/>
                  <a:pt x="6155572" y="1690610"/>
                </a:cubicBezTo>
                <a:cubicBezTo>
                  <a:pt x="6125090" y="1690610"/>
                  <a:pt x="6100380" y="1665900"/>
                  <a:pt x="6100380" y="1635419"/>
                </a:cubicBezTo>
                <a:cubicBezTo>
                  <a:pt x="6100380" y="1604938"/>
                  <a:pt x="6125090" y="1580228"/>
                  <a:pt x="6155572" y="1580228"/>
                </a:cubicBezTo>
                <a:close/>
                <a:moveTo>
                  <a:pt x="6021938" y="1580228"/>
                </a:moveTo>
                <a:cubicBezTo>
                  <a:pt x="6052420" y="1580228"/>
                  <a:pt x="6077130" y="1604938"/>
                  <a:pt x="6077130" y="1635419"/>
                </a:cubicBezTo>
                <a:cubicBezTo>
                  <a:pt x="6077130" y="1665900"/>
                  <a:pt x="6052420" y="1690610"/>
                  <a:pt x="6021938" y="1690610"/>
                </a:cubicBezTo>
                <a:cubicBezTo>
                  <a:pt x="5991456" y="1690610"/>
                  <a:pt x="5966746" y="1665900"/>
                  <a:pt x="5966746" y="1635419"/>
                </a:cubicBezTo>
                <a:cubicBezTo>
                  <a:pt x="5966746" y="1604938"/>
                  <a:pt x="5991456" y="1580228"/>
                  <a:pt x="6021938" y="1580228"/>
                </a:cubicBezTo>
                <a:close/>
                <a:moveTo>
                  <a:pt x="5884964" y="1580228"/>
                </a:moveTo>
                <a:cubicBezTo>
                  <a:pt x="5915446" y="1580228"/>
                  <a:pt x="5940156" y="1604938"/>
                  <a:pt x="5940156" y="1635419"/>
                </a:cubicBezTo>
                <a:cubicBezTo>
                  <a:pt x="5940156" y="1665900"/>
                  <a:pt x="5915446" y="1690610"/>
                  <a:pt x="5884964" y="1690610"/>
                </a:cubicBezTo>
                <a:cubicBezTo>
                  <a:pt x="5854482" y="1690610"/>
                  <a:pt x="5829772" y="1665900"/>
                  <a:pt x="5829772" y="1635419"/>
                </a:cubicBezTo>
                <a:cubicBezTo>
                  <a:pt x="5829772" y="1604938"/>
                  <a:pt x="5854482" y="1580228"/>
                  <a:pt x="5884964" y="1580228"/>
                </a:cubicBezTo>
                <a:close/>
                <a:moveTo>
                  <a:pt x="5754670" y="1580228"/>
                </a:moveTo>
                <a:cubicBezTo>
                  <a:pt x="5785152" y="1580228"/>
                  <a:pt x="5809862" y="1604938"/>
                  <a:pt x="5809862" y="1635419"/>
                </a:cubicBezTo>
                <a:cubicBezTo>
                  <a:pt x="5809862" y="1665900"/>
                  <a:pt x="5785152" y="1690610"/>
                  <a:pt x="5754670" y="1690610"/>
                </a:cubicBezTo>
                <a:cubicBezTo>
                  <a:pt x="5724188" y="1690610"/>
                  <a:pt x="5699478" y="1665900"/>
                  <a:pt x="5699478" y="1635419"/>
                </a:cubicBezTo>
                <a:cubicBezTo>
                  <a:pt x="5699478" y="1604938"/>
                  <a:pt x="5724188" y="1580228"/>
                  <a:pt x="5754670" y="1580228"/>
                </a:cubicBezTo>
                <a:close/>
                <a:moveTo>
                  <a:pt x="5621035" y="1580228"/>
                </a:moveTo>
                <a:cubicBezTo>
                  <a:pt x="5651517" y="1580228"/>
                  <a:pt x="5676227" y="1604938"/>
                  <a:pt x="5676227" y="1635419"/>
                </a:cubicBezTo>
                <a:cubicBezTo>
                  <a:pt x="5676227" y="1665900"/>
                  <a:pt x="5651517" y="1690610"/>
                  <a:pt x="5621035" y="1690610"/>
                </a:cubicBezTo>
                <a:cubicBezTo>
                  <a:pt x="5590553" y="1690610"/>
                  <a:pt x="5565843" y="1665900"/>
                  <a:pt x="5565843" y="1635419"/>
                </a:cubicBezTo>
                <a:cubicBezTo>
                  <a:pt x="5565843" y="1604938"/>
                  <a:pt x="5590553" y="1580228"/>
                  <a:pt x="5621035" y="1580228"/>
                </a:cubicBezTo>
                <a:close/>
                <a:moveTo>
                  <a:pt x="5357105" y="1580228"/>
                </a:moveTo>
                <a:cubicBezTo>
                  <a:pt x="5387587" y="1580228"/>
                  <a:pt x="5412297" y="1604938"/>
                  <a:pt x="5412297" y="1635419"/>
                </a:cubicBezTo>
                <a:cubicBezTo>
                  <a:pt x="5412297" y="1665900"/>
                  <a:pt x="5387587" y="1690610"/>
                  <a:pt x="5357105" y="1690610"/>
                </a:cubicBezTo>
                <a:cubicBezTo>
                  <a:pt x="5326623" y="1690610"/>
                  <a:pt x="5301913" y="1665900"/>
                  <a:pt x="5301913" y="1635419"/>
                </a:cubicBezTo>
                <a:cubicBezTo>
                  <a:pt x="5301913" y="1604938"/>
                  <a:pt x="5326623" y="1580228"/>
                  <a:pt x="5357105" y="1580228"/>
                </a:cubicBezTo>
                <a:close/>
                <a:moveTo>
                  <a:pt x="5223473" y="1580228"/>
                </a:moveTo>
                <a:cubicBezTo>
                  <a:pt x="5253955" y="1580228"/>
                  <a:pt x="5278665" y="1604938"/>
                  <a:pt x="5278665" y="1635419"/>
                </a:cubicBezTo>
                <a:cubicBezTo>
                  <a:pt x="5278665" y="1665900"/>
                  <a:pt x="5253955" y="1690610"/>
                  <a:pt x="5223473" y="1690610"/>
                </a:cubicBezTo>
                <a:cubicBezTo>
                  <a:pt x="5192991" y="1690610"/>
                  <a:pt x="5168281" y="1665900"/>
                  <a:pt x="5168281" y="1635419"/>
                </a:cubicBezTo>
                <a:cubicBezTo>
                  <a:pt x="5168281" y="1604938"/>
                  <a:pt x="5192991" y="1580228"/>
                  <a:pt x="5223473" y="1580228"/>
                </a:cubicBezTo>
                <a:close/>
                <a:moveTo>
                  <a:pt x="5093178" y="1580228"/>
                </a:moveTo>
                <a:cubicBezTo>
                  <a:pt x="5123660" y="1580228"/>
                  <a:pt x="5148370" y="1604938"/>
                  <a:pt x="5148370" y="1635419"/>
                </a:cubicBezTo>
                <a:cubicBezTo>
                  <a:pt x="5148370" y="1665900"/>
                  <a:pt x="5123660" y="1690610"/>
                  <a:pt x="5093178" y="1690610"/>
                </a:cubicBezTo>
                <a:cubicBezTo>
                  <a:pt x="5062696" y="1690610"/>
                  <a:pt x="5037986" y="1665900"/>
                  <a:pt x="5037986" y="1635419"/>
                </a:cubicBezTo>
                <a:cubicBezTo>
                  <a:pt x="5037986" y="1604938"/>
                  <a:pt x="5062696" y="1580228"/>
                  <a:pt x="5093178" y="1580228"/>
                </a:cubicBezTo>
                <a:close/>
                <a:moveTo>
                  <a:pt x="4959543" y="1580228"/>
                </a:moveTo>
                <a:cubicBezTo>
                  <a:pt x="4990025" y="1580228"/>
                  <a:pt x="5014735" y="1604938"/>
                  <a:pt x="5014735" y="1635419"/>
                </a:cubicBezTo>
                <a:cubicBezTo>
                  <a:pt x="5014735" y="1665900"/>
                  <a:pt x="4990025" y="1690610"/>
                  <a:pt x="4959543" y="1690610"/>
                </a:cubicBezTo>
                <a:cubicBezTo>
                  <a:pt x="4929061" y="1690610"/>
                  <a:pt x="4904351" y="1665900"/>
                  <a:pt x="4904351" y="1635419"/>
                </a:cubicBezTo>
                <a:cubicBezTo>
                  <a:pt x="4904351" y="1604938"/>
                  <a:pt x="4929061" y="1580228"/>
                  <a:pt x="4959543" y="1580228"/>
                </a:cubicBezTo>
                <a:close/>
                <a:moveTo>
                  <a:pt x="4829251" y="1580228"/>
                </a:moveTo>
                <a:cubicBezTo>
                  <a:pt x="4859733" y="1580228"/>
                  <a:pt x="4884443" y="1604938"/>
                  <a:pt x="4884443" y="1635419"/>
                </a:cubicBezTo>
                <a:cubicBezTo>
                  <a:pt x="4884443" y="1665900"/>
                  <a:pt x="4859733" y="1690610"/>
                  <a:pt x="4829251" y="1690610"/>
                </a:cubicBezTo>
                <a:cubicBezTo>
                  <a:pt x="4798769" y="1690610"/>
                  <a:pt x="4774059" y="1665900"/>
                  <a:pt x="4774059" y="1635419"/>
                </a:cubicBezTo>
                <a:cubicBezTo>
                  <a:pt x="4774059" y="1604938"/>
                  <a:pt x="4798769" y="1580228"/>
                  <a:pt x="4829251" y="1580228"/>
                </a:cubicBezTo>
                <a:close/>
                <a:moveTo>
                  <a:pt x="4695613" y="1580228"/>
                </a:moveTo>
                <a:cubicBezTo>
                  <a:pt x="4726095" y="1580228"/>
                  <a:pt x="4750805" y="1604938"/>
                  <a:pt x="4750805" y="1635419"/>
                </a:cubicBezTo>
                <a:cubicBezTo>
                  <a:pt x="4750805" y="1665900"/>
                  <a:pt x="4726095" y="1690610"/>
                  <a:pt x="4695613" y="1690610"/>
                </a:cubicBezTo>
                <a:cubicBezTo>
                  <a:pt x="4665131" y="1690610"/>
                  <a:pt x="4640421" y="1665900"/>
                  <a:pt x="4640421" y="1635419"/>
                </a:cubicBezTo>
                <a:cubicBezTo>
                  <a:pt x="4640421" y="1604938"/>
                  <a:pt x="4665131" y="1580228"/>
                  <a:pt x="4695613" y="1580228"/>
                </a:cubicBezTo>
                <a:close/>
                <a:moveTo>
                  <a:pt x="4565322" y="1580228"/>
                </a:moveTo>
                <a:cubicBezTo>
                  <a:pt x="4595804" y="1580228"/>
                  <a:pt x="4620514" y="1604938"/>
                  <a:pt x="4620514" y="1635419"/>
                </a:cubicBezTo>
                <a:cubicBezTo>
                  <a:pt x="4620514" y="1665900"/>
                  <a:pt x="4595804" y="1690610"/>
                  <a:pt x="4565322" y="1690610"/>
                </a:cubicBezTo>
                <a:cubicBezTo>
                  <a:pt x="4534840" y="1690610"/>
                  <a:pt x="4510130" y="1665900"/>
                  <a:pt x="4510130" y="1635419"/>
                </a:cubicBezTo>
                <a:cubicBezTo>
                  <a:pt x="4510130" y="1604938"/>
                  <a:pt x="4534840" y="1580228"/>
                  <a:pt x="4565322" y="1580228"/>
                </a:cubicBezTo>
                <a:close/>
                <a:moveTo>
                  <a:pt x="3098681" y="1580228"/>
                </a:moveTo>
                <a:cubicBezTo>
                  <a:pt x="3129163" y="1580228"/>
                  <a:pt x="3153873" y="1604938"/>
                  <a:pt x="3153873" y="1635419"/>
                </a:cubicBezTo>
                <a:cubicBezTo>
                  <a:pt x="3153873" y="1665900"/>
                  <a:pt x="3129163" y="1690610"/>
                  <a:pt x="3098681" y="1690610"/>
                </a:cubicBezTo>
                <a:cubicBezTo>
                  <a:pt x="3068199" y="1690610"/>
                  <a:pt x="3043489" y="1665900"/>
                  <a:pt x="3043489" y="1635419"/>
                </a:cubicBezTo>
                <a:cubicBezTo>
                  <a:pt x="3043489" y="1604938"/>
                  <a:pt x="3068199" y="1580228"/>
                  <a:pt x="3098681" y="1580228"/>
                </a:cubicBezTo>
                <a:close/>
                <a:moveTo>
                  <a:pt x="2971729" y="1580228"/>
                </a:moveTo>
                <a:cubicBezTo>
                  <a:pt x="3002211" y="1580228"/>
                  <a:pt x="3026921" y="1604938"/>
                  <a:pt x="3026921" y="1635419"/>
                </a:cubicBezTo>
                <a:cubicBezTo>
                  <a:pt x="3026921" y="1665900"/>
                  <a:pt x="3002211" y="1690610"/>
                  <a:pt x="2971729" y="1690610"/>
                </a:cubicBezTo>
                <a:cubicBezTo>
                  <a:pt x="2941247" y="1690610"/>
                  <a:pt x="2916537" y="1665900"/>
                  <a:pt x="2916537" y="1635419"/>
                </a:cubicBezTo>
                <a:cubicBezTo>
                  <a:pt x="2916537" y="1604938"/>
                  <a:pt x="2941247" y="1580228"/>
                  <a:pt x="2971729" y="1580228"/>
                </a:cubicBezTo>
                <a:close/>
                <a:moveTo>
                  <a:pt x="2834783" y="1580228"/>
                </a:moveTo>
                <a:cubicBezTo>
                  <a:pt x="2865264" y="1580228"/>
                  <a:pt x="2889974" y="1604938"/>
                  <a:pt x="2889974" y="1635419"/>
                </a:cubicBezTo>
                <a:cubicBezTo>
                  <a:pt x="2889974" y="1665900"/>
                  <a:pt x="2865264" y="1690610"/>
                  <a:pt x="2834783" y="1690610"/>
                </a:cubicBezTo>
                <a:cubicBezTo>
                  <a:pt x="2804300" y="1690610"/>
                  <a:pt x="2779590" y="1665900"/>
                  <a:pt x="2779590" y="1635419"/>
                </a:cubicBezTo>
                <a:cubicBezTo>
                  <a:pt x="2779590" y="1604938"/>
                  <a:pt x="2804300" y="1580228"/>
                  <a:pt x="2834783" y="1580228"/>
                </a:cubicBezTo>
                <a:close/>
                <a:moveTo>
                  <a:pt x="2707828" y="1580228"/>
                </a:moveTo>
                <a:cubicBezTo>
                  <a:pt x="2738310" y="1580228"/>
                  <a:pt x="2763021" y="1604938"/>
                  <a:pt x="2763021" y="1635419"/>
                </a:cubicBezTo>
                <a:cubicBezTo>
                  <a:pt x="2763021" y="1665900"/>
                  <a:pt x="2738310" y="1690610"/>
                  <a:pt x="2707828" y="1690610"/>
                </a:cubicBezTo>
                <a:cubicBezTo>
                  <a:pt x="2677345" y="1690610"/>
                  <a:pt x="2652636" y="1665900"/>
                  <a:pt x="2652636" y="1635419"/>
                </a:cubicBezTo>
                <a:cubicBezTo>
                  <a:pt x="2652636" y="1604938"/>
                  <a:pt x="2677345" y="1580228"/>
                  <a:pt x="2707828" y="1580228"/>
                </a:cubicBezTo>
                <a:close/>
                <a:moveTo>
                  <a:pt x="2570854" y="1580228"/>
                </a:moveTo>
                <a:cubicBezTo>
                  <a:pt x="2601336" y="1580228"/>
                  <a:pt x="2626046" y="1604938"/>
                  <a:pt x="2626046" y="1635419"/>
                </a:cubicBezTo>
                <a:cubicBezTo>
                  <a:pt x="2626046" y="1665900"/>
                  <a:pt x="2601336" y="1690610"/>
                  <a:pt x="2570854" y="1690610"/>
                </a:cubicBezTo>
                <a:cubicBezTo>
                  <a:pt x="2540372" y="1690610"/>
                  <a:pt x="2515662" y="1665900"/>
                  <a:pt x="2515662" y="1635419"/>
                </a:cubicBezTo>
                <a:cubicBezTo>
                  <a:pt x="2515662" y="1604938"/>
                  <a:pt x="2540372" y="1580228"/>
                  <a:pt x="2570854" y="1580228"/>
                </a:cubicBezTo>
                <a:close/>
                <a:moveTo>
                  <a:pt x="2437218" y="1580228"/>
                </a:moveTo>
                <a:cubicBezTo>
                  <a:pt x="2467700" y="1580228"/>
                  <a:pt x="2492409" y="1604938"/>
                  <a:pt x="2492409" y="1635419"/>
                </a:cubicBezTo>
                <a:cubicBezTo>
                  <a:pt x="2492409" y="1665900"/>
                  <a:pt x="2467700" y="1690610"/>
                  <a:pt x="2437218" y="1690610"/>
                </a:cubicBezTo>
                <a:cubicBezTo>
                  <a:pt x="2406736" y="1690610"/>
                  <a:pt x="2382026" y="1665900"/>
                  <a:pt x="2382026" y="1635419"/>
                </a:cubicBezTo>
                <a:cubicBezTo>
                  <a:pt x="2382026" y="1604938"/>
                  <a:pt x="2406736" y="1580228"/>
                  <a:pt x="2437218" y="1580228"/>
                </a:cubicBezTo>
                <a:close/>
                <a:moveTo>
                  <a:pt x="2303586" y="1580228"/>
                </a:moveTo>
                <a:cubicBezTo>
                  <a:pt x="2334067" y="1580228"/>
                  <a:pt x="2358778" y="1604938"/>
                  <a:pt x="2358778" y="1635419"/>
                </a:cubicBezTo>
                <a:cubicBezTo>
                  <a:pt x="2358778" y="1665900"/>
                  <a:pt x="2334067" y="1690610"/>
                  <a:pt x="2303586" y="1690610"/>
                </a:cubicBezTo>
                <a:cubicBezTo>
                  <a:pt x="2273104" y="1690610"/>
                  <a:pt x="2248394" y="1665900"/>
                  <a:pt x="2248394" y="1635419"/>
                </a:cubicBezTo>
                <a:cubicBezTo>
                  <a:pt x="2248394" y="1604938"/>
                  <a:pt x="2273104" y="1580228"/>
                  <a:pt x="2303586" y="1580228"/>
                </a:cubicBezTo>
                <a:close/>
                <a:moveTo>
                  <a:pt x="2173293" y="1580228"/>
                </a:moveTo>
                <a:cubicBezTo>
                  <a:pt x="2203775" y="1580228"/>
                  <a:pt x="2228486" y="1604938"/>
                  <a:pt x="2228486" y="1635419"/>
                </a:cubicBezTo>
                <a:cubicBezTo>
                  <a:pt x="2228486" y="1665900"/>
                  <a:pt x="2203775" y="1690610"/>
                  <a:pt x="2173293" y="1690610"/>
                </a:cubicBezTo>
                <a:cubicBezTo>
                  <a:pt x="2142811" y="1690610"/>
                  <a:pt x="2118101" y="1665900"/>
                  <a:pt x="2118101" y="1635419"/>
                </a:cubicBezTo>
                <a:cubicBezTo>
                  <a:pt x="2118101" y="1604938"/>
                  <a:pt x="2142811" y="1580228"/>
                  <a:pt x="2173293" y="1580228"/>
                </a:cubicBezTo>
                <a:close/>
                <a:moveTo>
                  <a:pt x="2039658" y="1580228"/>
                </a:moveTo>
                <a:cubicBezTo>
                  <a:pt x="2070140" y="1580228"/>
                  <a:pt x="2094851" y="1604938"/>
                  <a:pt x="2094851" y="1635419"/>
                </a:cubicBezTo>
                <a:cubicBezTo>
                  <a:pt x="2094851" y="1665900"/>
                  <a:pt x="2070140" y="1690610"/>
                  <a:pt x="2039658" y="1690610"/>
                </a:cubicBezTo>
                <a:cubicBezTo>
                  <a:pt x="2009176" y="1690610"/>
                  <a:pt x="1984465" y="1665900"/>
                  <a:pt x="1984465" y="1635419"/>
                </a:cubicBezTo>
                <a:cubicBezTo>
                  <a:pt x="1984465" y="1604938"/>
                  <a:pt x="2009176" y="1580228"/>
                  <a:pt x="2039658" y="1580228"/>
                </a:cubicBezTo>
                <a:close/>
                <a:moveTo>
                  <a:pt x="9068807" y="1459958"/>
                </a:moveTo>
                <a:cubicBezTo>
                  <a:pt x="9099289" y="1459958"/>
                  <a:pt x="9123999" y="1484668"/>
                  <a:pt x="9123999" y="1515149"/>
                </a:cubicBezTo>
                <a:cubicBezTo>
                  <a:pt x="9123999" y="1545630"/>
                  <a:pt x="9099289" y="1570340"/>
                  <a:pt x="9068807" y="1570340"/>
                </a:cubicBezTo>
                <a:cubicBezTo>
                  <a:pt x="9038325" y="1570340"/>
                  <a:pt x="9013615" y="1545630"/>
                  <a:pt x="9013615" y="1515149"/>
                </a:cubicBezTo>
                <a:cubicBezTo>
                  <a:pt x="9013615" y="1484668"/>
                  <a:pt x="9038325" y="1459958"/>
                  <a:pt x="9068807" y="1459958"/>
                </a:cubicBezTo>
                <a:close/>
                <a:moveTo>
                  <a:pt x="8671244" y="1459958"/>
                </a:moveTo>
                <a:cubicBezTo>
                  <a:pt x="8701726" y="1459958"/>
                  <a:pt x="8726436" y="1484668"/>
                  <a:pt x="8726436" y="1515149"/>
                </a:cubicBezTo>
                <a:cubicBezTo>
                  <a:pt x="8726436" y="1545630"/>
                  <a:pt x="8701726" y="1570340"/>
                  <a:pt x="8671244" y="1570340"/>
                </a:cubicBezTo>
                <a:cubicBezTo>
                  <a:pt x="8640762" y="1570340"/>
                  <a:pt x="8616052" y="1545630"/>
                  <a:pt x="8616052" y="1515149"/>
                </a:cubicBezTo>
                <a:cubicBezTo>
                  <a:pt x="8616052" y="1484668"/>
                  <a:pt x="8640762" y="1459958"/>
                  <a:pt x="8671244" y="1459958"/>
                </a:cubicBezTo>
                <a:close/>
                <a:moveTo>
                  <a:pt x="8537612" y="1459958"/>
                </a:moveTo>
                <a:cubicBezTo>
                  <a:pt x="8568094" y="1459958"/>
                  <a:pt x="8592804" y="1484668"/>
                  <a:pt x="8592804" y="1515149"/>
                </a:cubicBezTo>
                <a:cubicBezTo>
                  <a:pt x="8592804" y="1545630"/>
                  <a:pt x="8568094" y="1570340"/>
                  <a:pt x="8537612" y="1570340"/>
                </a:cubicBezTo>
                <a:cubicBezTo>
                  <a:pt x="8507130" y="1570340"/>
                  <a:pt x="8482420" y="1545630"/>
                  <a:pt x="8482420" y="1515149"/>
                </a:cubicBezTo>
                <a:cubicBezTo>
                  <a:pt x="8482420" y="1484668"/>
                  <a:pt x="8507130" y="1459958"/>
                  <a:pt x="8537612" y="1459958"/>
                </a:cubicBezTo>
                <a:close/>
                <a:moveTo>
                  <a:pt x="8407316" y="1459958"/>
                </a:moveTo>
                <a:cubicBezTo>
                  <a:pt x="8437798" y="1459958"/>
                  <a:pt x="8462508" y="1484668"/>
                  <a:pt x="8462508" y="1515149"/>
                </a:cubicBezTo>
                <a:cubicBezTo>
                  <a:pt x="8462508" y="1545630"/>
                  <a:pt x="8437798" y="1570340"/>
                  <a:pt x="8407316" y="1570340"/>
                </a:cubicBezTo>
                <a:cubicBezTo>
                  <a:pt x="8376834" y="1570340"/>
                  <a:pt x="8352124" y="1545630"/>
                  <a:pt x="8352124" y="1515149"/>
                </a:cubicBezTo>
                <a:cubicBezTo>
                  <a:pt x="8352124" y="1484668"/>
                  <a:pt x="8376834" y="1459958"/>
                  <a:pt x="8407316" y="1459958"/>
                </a:cubicBezTo>
                <a:close/>
                <a:moveTo>
                  <a:pt x="8273682" y="1459958"/>
                </a:moveTo>
                <a:cubicBezTo>
                  <a:pt x="8304164" y="1459958"/>
                  <a:pt x="8328874" y="1484668"/>
                  <a:pt x="8328874" y="1515149"/>
                </a:cubicBezTo>
                <a:cubicBezTo>
                  <a:pt x="8328874" y="1545630"/>
                  <a:pt x="8304164" y="1570340"/>
                  <a:pt x="8273682" y="1570340"/>
                </a:cubicBezTo>
                <a:cubicBezTo>
                  <a:pt x="8243200" y="1570340"/>
                  <a:pt x="8218490" y="1545630"/>
                  <a:pt x="8218490" y="1515149"/>
                </a:cubicBezTo>
                <a:cubicBezTo>
                  <a:pt x="8218490" y="1484668"/>
                  <a:pt x="8243200" y="1459958"/>
                  <a:pt x="8273682" y="1459958"/>
                </a:cubicBezTo>
                <a:close/>
                <a:moveTo>
                  <a:pt x="8143388" y="1459958"/>
                </a:moveTo>
                <a:cubicBezTo>
                  <a:pt x="8173870" y="1459958"/>
                  <a:pt x="8198580" y="1484668"/>
                  <a:pt x="8198580" y="1515149"/>
                </a:cubicBezTo>
                <a:cubicBezTo>
                  <a:pt x="8198580" y="1545630"/>
                  <a:pt x="8173870" y="1570340"/>
                  <a:pt x="8143388" y="1570340"/>
                </a:cubicBezTo>
                <a:cubicBezTo>
                  <a:pt x="8112906" y="1570340"/>
                  <a:pt x="8088196" y="1545630"/>
                  <a:pt x="8088196" y="1515149"/>
                </a:cubicBezTo>
                <a:cubicBezTo>
                  <a:pt x="8088196" y="1484668"/>
                  <a:pt x="8112906" y="1459958"/>
                  <a:pt x="8143388" y="1459958"/>
                </a:cubicBezTo>
                <a:close/>
                <a:moveTo>
                  <a:pt x="8009753" y="1459958"/>
                </a:moveTo>
                <a:cubicBezTo>
                  <a:pt x="8040235" y="1459958"/>
                  <a:pt x="8064945" y="1484668"/>
                  <a:pt x="8064945" y="1515149"/>
                </a:cubicBezTo>
                <a:cubicBezTo>
                  <a:pt x="8064945" y="1545630"/>
                  <a:pt x="8040235" y="1570340"/>
                  <a:pt x="8009753" y="1570340"/>
                </a:cubicBezTo>
                <a:cubicBezTo>
                  <a:pt x="7979271" y="1570340"/>
                  <a:pt x="7954561" y="1545630"/>
                  <a:pt x="7954561" y="1515149"/>
                </a:cubicBezTo>
                <a:cubicBezTo>
                  <a:pt x="7954561" y="1484668"/>
                  <a:pt x="7979271" y="1459958"/>
                  <a:pt x="8009753" y="1459958"/>
                </a:cubicBezTo>
                <a:close/>
                <a:moveTo>
                  <a:pt x="7876118" y="1459958"/>
                </a:moveTo>
                <a:cubicBezTo>
                  <a:pt x="7906600" y="1459958"/>
                  <a:pt x="7931310" y="1484668"/>
                  <a:pt x="7931310" y="1515149"/>
                </a:cubicBezTo>
                <a:cubicBezTo>
                  <a:pt x="7931310" y="1545630"/>
                  <a:pt x="7906600" y="1570340"/>
                  <a:pt x="7876118" y="1570340"/>
                </a:cubicBezTo>
                <a:cubicBezTo>
                  <a:pt x="7845636" y="1570340"/>
                  <a:pt x="7820926" y="1545630"/>
                  <a:pt x="7820926" y="1515149"/>
                </a:cubicBezTo>
                <a:cubicBezTo>
                  <a:pt x="7820926" y="1484668"/>
                  <a:pt x="7845636" y="1459958"/>
                  <a:pt x="7876118" y="1459958"/>
                </a:cubicBezTo>
                <a:close/>
                <a:moveTo>
                  <a:pt x="7745823" y="1459958"/>
                </a:moveTo>
                <a:cubicBezTo>
                  <a:pt x="7776305" y="1459958"/>
                  <a:pt x="7801015" y="1484668"/>
                  <a:pt x="7801015" y="1515149"/>
                </a:cubicBezTo>
                <a:cubicBezTo>
                  <a:pt x="7801015" y="1545630"/>
                  <a:pt x="7776305" y="1570340"/>
                  <a:pt x="7745823" y="1570340"/>
                </a:cubicBezTo>
                <a:cubicBezTo>
                  <a:pt x="7715341" y="1570340"/>
                  <a:pt x="7690631" y="1545630"/>
                  <a:pt x="7690631" y="1515149"/>
                </a:cubicBezTo>
                <a:cubicBezTo>
                  <a:pt x="7690631" y="1484668"/>
                  <a:pt x="7715341" y="1459958"/>
                  <a:pt x="7745823" y="1459958"/>
                </a:cubicBezTo>
                <a:close/>
                <a:moveTo>
                  <a:pt x="7608849" y="1459958"/>
                </a:moveTo>
                <a:cubicBezTo>
                  <a:pt x="7639331" y="1459958"/>
                  <a:pt x="7664041" y="1484668"/>
                  <a:pt x="7664041" y="1515149"/>
                </a:cubicBezTo>
                <a:cubicBezTo>
                  <a:pt x="7664041" y="1545630"/>
                  <a:pt x="7639331" y="1570340"/>
                  <a:pt x="7608849" y="1570340"/>
                </a:cubicBezTo>
                <a:cubicBezTo>
                  <a:pt x="7578367" y="1570340"/>
                  <a:pt x="7553657" y="1545630"/>
                  <a:pt x="7553657" y="1515149"/>
                </a:cubicBezTo>
                <a:cubicBezTo>
                  <a:pt x="7553657" y="1484668"/>
                  <a:pt x="7578367" y="1459958"/>
                  <a:pt x="7608849" y="1459958"/>
                </a:cubicBezTo>
                <a:close/>
                <a:moveTo>
                  <a:pt x="7481897" y="1459958"/>
                </a:moveTo>
                <a:cubicBezTo>
                  <a:pt x="7512379" y="1459958"/>
                  <a:pt x="7537089" y="1484668"/>
                  <a:pt x="7537089" y="1515149"/>
                </a:cubicBezTo>
                <a:cubicBezTo>
                  <a:pt x="7537089" y="1545630"/>
                  <a:pt x="7512379" y="1570340"/>
                  <a:pt x="7481897" y="1570340"/>
                </a:cubicBezTo>
                <a:cubicBezTo>
                  <a:pt x="7451415" y="1570340"/>
                  <a:pt x="7426705" y="1545630"/>
                  <a:pt x="7426705" y="1515149"/>
                </a:cubicBezTo>
                <a:cubicBezTo>
                  <a:pt x="7426705" y="1484668"/>
                  <a:pt x="7451415" y="1459958"/>
                  <a:pt x="7481897" y="1459958"/>
                </a:cubicBezTo>
                <a:close/>
                <a:moveTo>
                  <a:pt x="7341579" y="1459958"/>
                </a:moveTo>
                <a:cubicBezTo>
                  <a:pt x="7372061" y="1459958"/>
                  <a:pt x="7396771" y="1484668"/>
                  <a:pt x="7396771" y="1515149"/>
                </a:cubicBezTo>
                <a:cubicBezTo>
                  <a:pt x="7396771" y="1545630"/>
                  <a:pt x="7372061" y="1570340"/>
                  <a:pt x="7341579" y="1570340"/>
                </a:cubicBezTo>
                <a:cubicBezTo>
                  <a:pt x="7311097" y="1570340"/>
                  <a:pt x="7286387" y="1545630"/>
                  <a:pt x="7286387" y="1515149"/>
                </a:cubicBezTo>
                <a:cubicBezTo>
                  <a:pt x="7286387" y="1484668"/>
                  <a:pt x="7311097" y="1459958"/>
                  <a:pt x="7341579" y="1459958"/>
                </a:cubicBezTo>
                <a:close/>
                <a:moveTo>
                  <a:pt x="7211286" y="1459958"/>
                </a:moveTo>
                <a:cubicBezTo>
                  <a:pt x="7241768" y="1459958"/>
                  <a:pt x="7266478" y="1484668"/>
                  <a:pt x="7266478" y="1515149"/>
                </a:cubicBezTo>
                <a:cubicBezTo>
                  <a:pt x="7266478" y="1545630"/>
                  <a:pt x="7241768" y="1570340"/>
                  <a:pt x="7211286" y="1570340"/>
                </a:cubicBezTo>
                <a:cubicBezTo>
                  <a:pt x="7180804" y="1570340"/>
                  <a:pt x="7156094" y="1545630"/>
                  <a:pt x="7156094" y="1515149"/>
                </a:cubicBezTo>
                <a:cubicBezTo>
                  <a:pt x="7156094" y="1484668"/>
                  <a:pt x="7180804" y="1459958"/>
                  <a:pt x="7211286" y="1459958"/>
                </a:cubicBezTo>
                <a:close/>
                <a:moveTo>
                  <a:pt x="7080993" y="1459958"/>
                </a:moveTo>
                <a:cubicBezTo>
                  <a:pt x="7111475" y="1459958"/>
                  <a:pt x="7136185" y="1484668"/>
                  <a:pt x="7136185" y="1515149"/>
                </a:cubicBezTo>
                <a:cubicBezTo>
                  <a:pt x="7136185" y="1545630"/>
                  <a:pt x="7111475" y="1570340"/>
                  <a:pt x="7080993" y="1570340"/>
                </a:cubicBezTo>
                <a:cubicBezTo>
                  <a:pt x="7050511" y="1570340"/>
                  <a:pt x="7025801" y="1545630"/>
                  <a:pt x="7025801" y="1515149"/>
                </a:cubicBezTo>
                <a:cubicBezTo>
                  <a:pt x="7025801" y="1484668"/>
                  <a:pt x="7050511" y="1459958"/>
                  <a:pt x="7080993" y="1459958"/>
                </a:cubicBezTo>
                <a:close/>
                <a:moveTo>
                  <a:pt x="6947357" y="1459958"/>
                </a:moveTo>
                <a:cubicBezTo>
                  <a:pt x="6977839" y="1459958"/>
                  <a:pt x="7002549" y="1484668"/>
                  <a:pt x="7002549" y="1515149"/>
                </a:cubicBezTo>
                <a:cubicBezTo>
                  <a:pt x="7002549" y="1545630"/>
                  <a:pt x="6977839" y="1570340"/>
                  <a:pt x="6947357" y="1570340"/>
                </a:cubicBezTo>
                <a:cubicBezTo>
                  <a:pt x="6916875" y="1570340"/>
                  <a:pt x="6892165" y="1545630"/>
                  <a:pt x="6892165" y="1515149"/>
                </a:cubicBezTo>
                <a:cubicBezTo>
                  <a:pt x="6892165" y="1484668"/>
                  <a:pt x="6916875" y="1459958"/>
                  <a:pt x="6947357" y="1459958"/>
                </a:cubicBezTo>
                <a:close/>
                <a:moveTo>
                  <a:pt x="6817064" y="1459958"/>
                </a:moveTo>
                <a:cubicBezTo>
                  <a:pt x="6847546" y="1459958"/>
                  <a:pt x="6872256" y="1484668"/>
                  <a:pt x="6872256" y="1515149"/>
                </a:cubicBezTo>
                <a:cubicBezTo>
                  <a:pt x="6872256" y="1545630"/>
                  <a:pt x="6847546" y="1570340"/>
                  <a:pt x="6817064" y="1570340"/>
                </a:cubicBezTo>
                <a:cubicBezTo>
                  <a:pt x="6786582" y="1570340"/>
                  <a:pt x="6761872" y="1545630"/>
                  <a:pt x="6761872" y="1515149"/>
                </a:cubicBezTo>
                <a:cubicBezTo>
                  <a:pt x="6761872" y="1484668"/>
                  <a:pt x="6786582" y="1459958"/>
                  <a:pt x="6817064" y="1459958"/>
                </a:cubicBezTo>
                <a:close/>
                <a:moveTo>
                  <a:pt x="6683431" y="1459958"/>
                </a:moveTo>
                <a:cubicBezTo>
                  <a:pt x="6713913" y="1459958"/>
                  <a:pt x="6738623" y="1484668"/>
                  <a:pt x="6738623" y="1515149"/>
                </a:cubicBezTo>
                <a:cubicBezTo>
                  <a:pt x="6738623" y="1545630"/>
                  <a:pt x="6713913" y="1570340"/>
                  <a:pt x="6683431" y="1570340"/>
                </a:cubicBezTo>
                <a:cubicBezTo>
                  <a:pt x="6652949" y="1570340"/>
                  <a:pt x="6628239" y="1545630"/>
                  <a:pt x="6628239" y="1515149"/>
                </a:cubicBezTo>
                <a:cubicBezTo>
                  <a:pt x="6628239" y="1484668"/>
                  <a:pt x="6652949" y="1459958"/>
                  <a:pt x="6683431" y="1459958"/>
                </a:cubicBezTo>
                <a:close/>
                <a:moveTo>
                  <a:pt x="6553137" y="1459958"/>
                </a:moveTo>
                <a:cubicBezTo>
                  <a:pt x="6583619" y="1459958"/>
                  <a:pt x="6608329" y="1484668"/>
                  <a:pt x="6608329" y="1515149"/>
                </a:cubicBezTo>
                <a:cubicBezTo>
                  <a:pt x="6608329" y="1545630"/>
                  <a:pt x="6583619" y="1570340"/>
                  <a:pt x="6553137" y="1570340"/>
                </a:cubicBezTo>
                <a:cubicBezTo>
                  <a:pt x="6522655" y="1570340"/>
                  <a:pt x="6497945" y="1545630"/>
                  <a:pt x="6497945" y="1515149"/>
                </a:cubicBezTo>
                <a:cubicBezTo>
                  <a:pt x="6497945" y="1484668"/>
                  <a:pt x="6522655" y="1459958"/>
                  <a:pt x="6553137" y="1459958"/>
                </a:cubicBezTo>
                <a:close/>
                <a:moveTo>
                  <a:pt x="6419502" y="1459958"/>
                </a:moveTo>
                <a:cubicBezTo>
                  <a:pt x="6449984" y="1459958"/>
                  <a:pt x="6474694" y="1484668"/>
                  <a:pt x="6474694" y="1515149"/>
                </a:cubicBezTo>
                <a:cubicBezTo>
                  <a:pt x="6474694" y="1545630"/>
                  <a:pt x="6449984" y="1570340"/>
                  <a:pt x="6419502" y="1570340"/>
                </a:cubicBezTo>
                <a:cubicBezTo>
                  <a:pt x="6389020" y="1570340"/>
                  <a:pt x="6364310" y="1545630"/>
                  <a:pt x="6364310" y="1515149"/>
                </a:cubicBezTo>
                <a:cubicBezTo>
                  <a:pt x="6364310" y="1484668"/>
                  <a:pt x="6389020" y="1459958"/>
                  <a:pt x="6419502" y="1459958"/>
                </a:cubicBezTo>
                <a:close/>
                <a:moveTo>
                  <a:pt x="6289207" y="1459958"/>
                </a:moveTo>
                <a:cubicBezTo>
                  <a:pt x="6319689" y="1459958"/>
                  <a:pt x="6344399" y="1484668"/>
                  <a:pt x="6344399" y="1515149"/>
                </a:cubicBezTo>
                <a:cubicBezTo>
                  <a:pt x="6344399" y="1545630"/>
                  <a:pt x="6319689" y="1570340"/>
                  <a:pt x="6289207" y="1570340"/>
                </a:cubicBezTo>
                <a:cubicBezTo>
                  <a:pt x="6258725" y="1570340"/>
                  <a:pt x="6234015" y="1545630"/>
                  <a:pt x="6234015" y="1515149"/>
                </a:cubicBezTo>
                <a:cubicBezTo>
                  <a:pt x="6234015" y="1484668"/>
                  <a:pt x="6258725" y="1459958"/>
                  <a:pt x="6289207" y="1459958"/>
                </a:cubicBezTo>
                <a:close/>
                <a:moveTo>
                  <a:pt x="6155573" y="1459958"/>
                </a:moveTo>
                <a:cubicBezTo>
                  <a:pt x="6186055" y="1459958"/>
                  <a:pt x="6210765" y="1484668"/>
                  <a:pt x="6210765" y="1515149"/>
                </a:cubicBezTo>
                <a:cubicBezTo>
                  <a:pt x="6210765" y="1545630"/>
                  <a:pt x="6186055" y="1570340"/>
                  <a:pt x="6155573" y="1570340"/>
                </a:cubicBezTo>
                <a:cubicBezTo>
                  <a:pt x="6125091" y="1570340"/>
                  <a:pt x="6100381" y="1545630"/>
                  <a:pt x="6100381" y="1515149"/>
                </a:cubicBezTo>
                <a:cubicBezTo>
                  <a:pt x="6100381" y="1484668"/>
                  <a:pt x="6125091" y="1459958"/>
                  <a:pt x="6155573" y="1459958"/>
                </a:cubicBezTo>
                <a:close/>
                <a:moveTo>
                  <a:pt x="6021939" y="1459958"/>
                </a:moveTo>
                <a:cubicBezTo>
                  <a:pt x="6052421" y="1459958"/>
                  <a:pt x="6077131" y="1484668"/>
                  <a:pt x="6077131" y="1515149"/>
                </a:cubicBezTo>
                <a:cubicBezTo>
                  <a:pt x="6077131" y="1545630"/>
                  <a:pt x="6052421" y="1570340"/>
                  <a:pt x="6021939" y="1570340"/>
                </a:cubicBezTo>
                <a:cubicBezTo>
                  <a:pt x="5991457" y="1570340"/>
                  <a:pt x="5966747" y="1545630"/>
                  <a:pt x="5966747" y="1515149"/>
                </a:cubicBezTo>
                <a:cubicBezTo>
                  <a:pt x="5966747" y="1484668"/>
                  <a:pt x="5991457" y="1459958"/>
                  <a:pt x="6021939" y="1459958"/>
                </a:cubicBezTo>
                <a:close/>
                <a:moveTo>
                  <a:pt x="5884964" y="1459958"/>
                </a:moveTo>
                <a:cubicBezTo>
                  <a:pt x="5915446" y="1459958"/>
                  <a:pt x="5940156" y="1484668"/>
                  <a:pt x="5940156" y="1515149"/>
                </a:cubicBezTo>
                <a:cubicBezTo>
                  <a:pt x="5940156" y="1545630"/>
                  <a:pt x="5915446" y="1570340"/>
                  <a:pt x="5884964" y="1570340"/>
                </a:cubicBezTo>
                <a:cubicBezTo>
                  <a:pt x="5854482" y="1570340"/>
                  <a:pt x="5829772" y="1545630"/>
                  <a:pt x="5829772" y="1515149"/>
                </a:cubicBezTo>
                <a:cubicBezTo>
                  <a:pt x="5829772" y="1484668"/>
                  <a:pt x="5854482" y="1459958"/>
                  <a:pt x="5884964" y="1459958"/>
                </a:cubicBezTo>
                <a:close/>
                <a:moveTo>
                  <a:pt x="5754668" y="1459958"/>
                </a:moveTo>
                <a:cubicBezTo>
                  <a:pt x="5785150" y="1459958"/>
                  <a:pt x="5809860" y="1484668"/>
                  <a:pt x="5809860" y="1515149"/>
                </a:cubicBezTo>
                <a:cubicBezTo>
                  <a:pt x="5809860" y="1545630"/>
                  <a:pt x="5785150" y="1570340"/>
                  <a:pt x="5754668" y="1570340"/>
                </a:cubicBezTo>
                <a:cubicBezTo>
                  <a:pt x="5724186" y="1570340"/>
                  <a:pt x="5699476" y="1545630"/>
                  <a:pt x="5699476" y="1515149"/>
                </a:cubicBezTo>
                <a:cubicBezTo>
                  <a:pt x="5699476" y="1484668"/>
                  <a:pt x="5724186" y="1459958"/>
                  <a:pt x="5754668" y="1459958"/>
                </a:cubicBezTo>
                <a:close/>
                <a:moveTo>
                  <a:pt x="5621034" y="1459958"/>
                </a:moveTo>
                <a:cubicBezTo>
                  <a:pt x="5651516" y="1459958"/>
                  <a:pt x="5676226" y="1484668"/>
                  <a:pt x="5676226" y="1515149"/>
                </a:cubicBezTo>
                <a:cubicBezTo>
                  <a:pt x="5676226" y="1545630"/>
                  <a:pt x="5651516" y="1570340"/>
                  <a:pt x="5621034" y="1570340"/>
                </a:cubicBezTo>
                <a:cubicBezTo>
                  <a:pt x="5590552" y="1570340"/>
                  <a:pt x="5565842" y="1545630"/>
                  <a:pt x="5565842" y="1515149"/>
                </a:cubicBezTo>
                <a:cubicBezTo>
                  <a:pt x="5565842" y="1484668"/>
                  <a:pt x="5590552" y="1459958"/>
                  <a:pt x="5621034" y="1459958"/>
                </a:cubicBezTo>
                <a:close/>
                <a:moveTo>
                  <a:pt x="5487399" y="1459958"/>
                </a:moveTo>
                <a:cubicBezTo>
                  <a:pt x="5517881" y="1459958"/>
                  <a:pt x="5542591" y="1484668"/>
                  <a:pt x="5542591" y="1515149"/>
                </a:cubicBezTo>
                <a:cubicBezTo>
                  <a:pt x="5542591" y="1545630"/>
                  <a:pt x="5517881" y="1570340"/>
                  <a:pt x="5487399" y="1570340"/>
                </a:cubicBezTo>
                <a:cubicBezTo>
                  <a:pt x="5456917" y="1570340"/>
                  <a:pt x="5432207" y="1545630"/>
                  <a:pt x="5432207" y="1515149"/>
                </a:cubicBezTo>
                <a:cubicBezTo>
                  <a:pt x="5432207" y="1484668"/>
                  <a:pt x="5456917" y="1459958"/>
                  <a:pt x="5487399" y="1459958"/>
                </a:cubicBezTo>
                <a:close/>
                <a:moveTo>
                  <a:pt x="5357106" y="1459958"/>
                </a:moveTo>
                <a:cubicBezTo>
                  <a:pt x="5387588" y="1459958"/>
                  <a:pt x="5412298" y="1484668"/>
                  <a:pt x="5412298" y="1515149"/>
                </a:cubicBezTo>
                <a:cubicBezTo>
                  <a:pt x="5412298" y="1545630"/>
                  <a:pt x="5387588" y="1570340"/>
                  <a:pt x="5357106" y="1570340"/>
                </a:cubicBezTo>
                <a:cubicBezTo>
                  <a:pt x="5326624" y="1570340"/>
                  <a:pt x="5301914" y="1545630"/>
                  <a:pt x="5301914" y="1515149"/>
                </a:cubicBezTo>
                <a:cubicBezTo>
                  <a:pt x="5301914" y="1484668"/>
                  <a:pt x="5326624" y="1459958"/>
                  <a:pt x="5357106" y="1459958"/>
                </a:cubicBezTo>
                <a:close/>
                <a:moveTo>
                  <a:pt x="5223473" y="1459958"/>
                </a:moveTo>
                <a:cubicBezTo>
                  <a:pt x="5253955" y="1459958"/>
                  <a:pt x="5278665" y="1484668"/>
                  <a:pt x="5278665" y="1515149"/>
                </a:cubicBezTo>
                <a:cubicBezTo>
                  <a:pt x="5278665" y="1545630"/>
                  <a:pt x="5253955" y="1570340"/>
                  <a:pt x="5223473" y="1570340"/>
                </a:cubicBezTo>
                <a:cubicBezTo>
                  <a:pt x="5192991" y="1570340"/>
                  <a:pt x="5168281" y="1545630"/>
                  <a:pt x="5168281" y="1515149"/>
                </a:cubicBezTo>
                <a:cubicBezTo>
                  <a:pt x="5168281" y="1484668"/>
                  <a:pt x="5192991" y="1459958"/>
                  <a:pt x="5223473" y="1459958"/>
                </a:cubicBezTo>
                <a:close/>
                <a:moveTo>
                  <a:pt x="5093178" y="1459958"/>
                </a:moveTo>
                <a:cubicBezTo>
                  <a:pt x="5123660" y="1459958"/>
                  <a:pt x="5148370" y="1484668"/>
                  <a:pt x="5148370" y="1515149"/>
                </a:cubicBezTo>
                <a:cubicBezTo>
                  <a:pt x="5148370" y="1545630"/>
                  <a:pt x="5123660" y="1570340"/>
                  <a:pt x="5093178" y="1570340"/>
                </a:cubicBezTo>
                <a:cubicBezTo>
                  <a:pt x="5062696" y="1570340"/>
                  <a:pt x="5037986" y="1545630"/>
                  <a:pt x="5037986" y="1515149"/>
                </a:cubicBezTo>
                <a:cubicBezTo>
                  <a:pt x="5037986" y="1484668"/>
                  <a:pt x="5062696" y="1459958"/>
                  <a:pt x="5093178" y="1459958"/>
                </a:cubicBezTo>
                <a:close/>
                <a:moveTo>
                  <a:pt x="4959542" y="1459958"/>
                </a:moveTo>
                <a:cubicBezTo>
                  <a:pt x="4990024" y="1459958"/>
                  <a:pt x="5014734" y="1484668"/>
                  <a:pt x="5014734" y="1515149"/>
                </a:cubicBezTo>
                <a:cubicBezTo>
                  <a:pt x="5014734" y="1545630"/>
                  <a:pt x="4990024" y="1570340"/>
                  <a:pt x="4959542" y="1570340"/>
                </a:cubicBezTo>
                <a:cubicBezTo>
                  <a:pt x="4929060" y="1570340"/>
                  <a:pt x="4904350" y="1545630"/>
                  <a:pt x="4904350" y="1515149"/>
                </a:cubicBezTo>
                <a:cubicBezTo>
                  <a:pt x="4904350" y="1484668"/>
                  <a:pt x="4929060" y="1459958"/>
                  <a:pt x="4959542" y="1459958"/>
                </a:cubicBezTo>
                <a:close/>
                <a:moveTo>
                  <a:pt x="4829250" y="1459958"/>
                </a:moveTo>
                <a:cubicBezTo>
                  <a:pt x="4859732" y="1459958"/>
                  <a:pt x="4884442" y="1484668"/>
                  <a:pt x="4884442" y="1515149"/>
                </a:cubicBezTo>
                <a:cubicBezTo>
                  <a:pt x="4884442" y="1545630"/>
                  <a:pt x="4859732" y="1570340"/>
                  <a:pt x="4829250" y="1570340"/>
                </a:cubicBezTo>
                <a:cubicBezTo>
                  <a:pt x="4798768" y="1570340"/>
                  <a:pt x="4774058" y="1545630"/>
                  <a:pt x="4774058" y="1515149"/>
                </a:cubicBezTo>
                <a:cubicBezTo>
                  <a:pt x="4774058" y="1484668"/>
                  <a:pt x="4798768" y="1459958"/>
                  <a:pt x="4829250" y="1459958"/>
                </a:cubicBezTo>
                <a:close/>
                <a:moveTo>
                  <a:pt x="4695614" y="1459958"/>
                </a:moveTo>
                <a:cubicBezTo>
                  <a:pt x="4726096" y="1459958"/>
                  <a:pt x="4750806" y="1484668"/>
                  <a:pt x="4750806" y="1515149"/>
                </a:cubicBezTo>
                <a:cubicBezTo>
                  <a:pt x="4750806" y="1545630"/>
                  <a:pt x="4726096" y="1570340"/>
                  <a:pt x="4695614" y="1570340"/>
                </a:cubicBezTo>
                <a:cubicBezTo>
                  <a:pt x="4665132" y="1570340"/>
                  <a:pt x="4640422" y="1545630"/>
                  <a:pt x="4640422" y="1515149"/>
                </a:cubicBezTo>
                <a:cubicBezTo>
                  <a:pt x="4640422" y="1484668"/>
                  <a:pt x="4665132" y="1459958"/>
                  <a:pt x="4695614" y="1459958"/>
                </a:cubicBezTo>
                <a:close/>
                <a:moveTo>
                  <a:pt x="4565322" y="1459958"/>
                </a:moveTo>
                <a:cubicBezTo>
                  <a:pt x="4595804" y="1459958"/>
                  <a:pt x="4620514" y="1484668"/>
                  <a:pt x="4620514" y="1515149"/>
                </a:cubicBezTo>
                <a:cubicBezTo>
                  <a:pt x="4620514" y="1545630"/>
                  <a:pt x="4595804" y="1570340"/>
                  <a:pt x="4565322" y="1570340"/>
                </a:cubicBezTo>
                <a:cubicBezTo>
                  <a:pt x="4534840" y="1570340"/>
                  <a:pt x="4510130" y="1545630"/>
                  <a:pt x="4510130" y="1515149"/>
                </a:cubicBezTo>
                <a:cubicBezTo>
                  <a:pt x="4510130" y="1484668"/>
                  <a:pt x="4534840" y="1459958"/>
                  <a:pt x="4565322" y="1459958"/>
                </a:cubicBezTo>
                <a:close/>
                <a:moveTo>
                  <a:pt x="4431687" y="1459958"/>
                </a:moveTo>
                <a:cubicBezTo>
                  <a:pt x="4462169" y="1459958"/>
                  <a:pt x="4486879" y="1484668"/>
                  <a:pt x="4486879" y="1515149"/>
                </a:cubicBezTo>
                <a:cubicBezTo>
                  <a:pt x="4486879" y="1545630"/>
                  <a:pt x="4462169" y="1570340"/>
                  <a:pt x="4431687" y="1570340"/>
                </a:cubicBezTo>
                <a:cubicBezTo>
                  <a:pt x="4401205" y="1570340"/>
                  <a:pt x="4376495" y="1545630"/>
                  <a:pt x="4376495" y="1515149"/>
                </a:cubicBezTo>
                <a:cubicBezTo>
                  <a:pt x="4376495" y="1484668"/>
                  <a:pt x="4401205" y="1459958"/>
                  <a:pt x="4431687" y="1459958"/>
                </a:cubicBezTo>
                <a:close/>
                <a:moveTo>
                  <a:pt x="3098681" y="1459958"/>
                </a:moveTo>
                <a:cubicBezTo>
                  <a:pt x="3129163" y="1459958"/>
                  <a:pt x="3153873" y="1484668"/>
                  <a:pt x="3153873" y="1515149"/>
                </a:cubicBezTo>
                <a:cubicBezTo>
                  <a:pt x="3153873" y="1545630"/>
                  <a:pt x="3129163" y="1570340"/>
                  <a:pt x="3098681" y="1570340"/>
                </a:cubicBezTo>
                <a:cubicBezTo>
                  <a:pt x="3068199" y="1570340"/>
                  <a:pt x="3043489" y="1545630"/>
                  <a:pt x="3043489" y="1515149"/>
                </a:cubicBezTo>
                <a:cubicBezTo>
                  <a:pt x="3043489" y="1484668"/>
                  <a:pt x="3068199" y="1459958"/>
                  <a:pt x="3098681" y="1459958"/>
                </a:cubicBezTo>
                <a:close/>
                <a:moveTo>
                  <a:pt x="2971729" y="1459958"/>
                </a:moveTo>
                <a:cubicBezTo>
                  <a:pt x="3002211" y="1459958"/>
                  <a:pt x="3026921" y="1484668"/>
                  <a:pt x="3026921" y="1515149"/>
                </a:cubicBezTo>
                <a:cubicBezTo>
                  <a:pt x="3026921" y="1545630"/>
                  <a:pt x="3002211" y="1570340"/>
                  <a:pt x="2971729" y="1570340"/>
                </a:cubicBezTo>
                <a:cubicBezTo>
                  <a:pt x="2941247" y="1570340"/>
                  <a:pt x="2916537" y="1545630"/>
                  <a:pt x="2916537" y="1515149"/>
                </a:cubicBezTo>
                <a:cubicBezTo>
                  <a:pt x="2916537" y="1484668"/>
                  <a:pt x="2941247" y="1459958"/>
                  <a:pt x="2971729" y="1459958"/>
                </a:cubicBezTo>
                <a:close/>
                <a:moveTo>
                  <a:pt x="2834792" y="1459958"/>
                </a:moveTo>
                <a:cubicBezTo>
                  <a:pt x="2865274" y="1459958"/>
                  <a:pt x="2889984" y="1484668"/>
                  <a:pt x="2889984" y="1515149"/>
                </a:cubicBezTo>
                <a:cubicBezTo>
                  <a:pt x="2889984" y="1545630"/>
                  <a:pt x="2865274" y="1570340"/>
                  <a:pt x="2834792" y="1570340"/>
                </a:cubicBezTo>
                <a:cubicBezTo>
                  <a:pt x="2804310" y="1570340"/>
                  <a:pt x="2779600" y="1545630"/>
                  <a:pt x="2779600" y="1515149"/>
                </a:cubicBezTo>
                <a:cubicBezTo>
                  <a:pt x="2779600" y="1484668"/>
                  <a:pt x="2804310" y="1459958"/>
                  <a:pt x="2834792" y="1459958"/>
                </a:cubicBezTo>
                <a:close/>
                <a:moveTo>
                  <a:pt x="2707839" y="1459958"/>
                </a:moveTo>
                <a:cubicBezTo>
                  <a:pt x="2738320" y="1459958"/>
                  <a:pt x="2763031" y="1484668"/>
                  <a:pt x="2763031" y="1515149"/>
                </a:cubicBezTo>
                <a:cubicBezTo>
                  <a:pt x="2763031" y="1545630"/>
                  <a:pt x="2738320" y="1570340"/>
                  <a:pt x="2707839" y="1570340"/>
                </a:cubicBezTo>
                <a:cubicBezTo>
                  <a:pt x="2677357" y="1570340"/>
                  <a:pt x="2652646" y="1545630"/>
                  <a:pt x="2652646" y="1515149"/>
                </a:cubicBezTo>
                <a:cubicBezTo>
                  <a:pt x="2652646" y="1484668"/>
                  <a:pt x="2677357" y="1459958"/>
                  <a:pt x="2707839" y="1459958"/>
                </a:cubicBezTo>
                <a:close/>
                <a:moveTo>
                  <a:pt x="2570864" y="1459958"/>
                </a:moveTo>
                <a:cubicBezTo>
                  <a:pt x="2601346" y="1459958"/>
                  <a:pt x="2626056" y="1484668"/>
                  <a:pt x="2626056" y="1515149"/>
                </a:cubicBezTo>
                <a:cubicBezTo>
                  <a:pt x="2626056" y="1545630"/>
                  <a:pt x="2601346" y="1570340"/>
                  <a:pt x="2570864" y="1570340"/>
                </a:cubicBezTo>
                <a:cubicBezTo>
                  <a:pt x="2540381" y="1570340"/>
                  <a:pt x="2515671" y="1545630"/>
                  <a:pt x="2515671" y="1515149"/>
                </a:cubicBezTo>
                <a:cubicBezTo>
                  <a:pt x="2515671" y="1484668"/>
                  <a:pt x="2540381" y="1459958"/>
                  <a:pt x="2570864" y="1459958"/>
                </a:cubicBezTo>
                <a:close/>
                <a:moveTo>
                  <a:pt x="2437228" y="1459958"/>
                </a:moveTo>
                <a:cubicBezTo>
                  <a:pt x="2467711" y="1459958"/>
                  <a:pt x="2492419" y="1484668"/>
                  <a:pt x="2492419" y="1515149"/>
                </a:cubicBezTo>
                <a:cubicBezTo>
                  <a:pt x="2492419" y="1545630"/>
                  <a:pt x="2467711" y="1570340"/>
                  <a:pt x="2437228" y="1570340"/>
                </a:cubicBezTo>
                <a:cubicBezTo>
                  <a:pt x="2406748" y="1570340"/>
                  <a:pt x="2382037" y="1545630"/>
                  <a:pt x="2382037" y="1515149"/>
                </a:cubicBezTo>
                <a:cubicBezTo>
                  <a:pt x="2382037" y="1484668"/>
                  <a:pt x="2406748" y="1459958"/>
                  <a:pt x="2437228" y="1459958"/>
                </a:cubicBezTo>
                <a:close/>
                <a:moveTo>
                  <a:pt x="2303596" y="1459958"/>
                </a:moveTo>
                <a:cubicBezTo>
                  <a:pt x="2334078" y="1459958"/>
                  <a:pt x="2358787" y="1484668"/>
                  <a:pt x="2358787" y="1515149"/>
                </a:cubicBezTo>
                <a:cubicBezTo>
                  <a:pt x="2358787" y="1545630"/>
                  <a:pt x="2334078" y="1570340"/>
                  <a:pt x="2303596" y="1570340"/>
                </a:cubicBezTo>
                <a:cubicBezTo>
                  <a:pt x="2273113" y="1570340"/>
                  <a:pt x="2248404" y="1545630"/>
                  <a:pt x="2248404" y="1515149"/>
                </a:cubicBezTo>
                <a:cubicBezTo>
                  <a:pt x="2248404" y="1484668"/>
                  <a:pt x="2273113" y="1459958"/>
                  <a:pt x="2303596" y="1459958"/>
                </a:cubicBezTo>
                <a:close/>
                <a:moveTo>
                  <a:pt x="2173305" y="1459958"/>
                </a:moveTo>
                <a:cubicBezTo>
                  <a:pt x="2203787" y="1459958"/>
                  <a:pt x="2228497" y="1484668"/>
                  <a:pt x="2228497" y="1515149"/>
                </a:cubicBezTo>
                <a:cubicBezTo>
                  <a:pt x="2228497" y="1545630"/>
                  <a:pt x="2203787" y="1570340"/>
                  <a:pt x="2173305" y="1570340"/>
                </a:cubicBezTo>
                <a:cubicBezTo>
                  <a:pt x="2142822" y="1570340"/>
                  <a:pt x="2118111" y="1545630"/>
                  <a:pt x="2118111" y="1515149"/>
                </a:cubicBezTo>
                <a:cubicBezTo>
                  <a:pt x="2118111" y="1484668"/>
                  <a:pt x="2142822" y="1459958"/>
                  <a:pt x="2173305" y="1459958"/>
                </a:cubicBezTo>
                <a:close/>
                <a:moveTo>
                  <a:pt x="2039668" y="1459958"/>
                </a:moveTo>
                <a:cubicBezTo>
                  <a:pt x="2070150" y="1459958"/>
                  <a:pt x="2094860" y="1484668"/>
                  <a:pt x="2094860" y="1515149"/>
                </a:cubicBezTo>
                <a:cubicBezTo>
                  <a:pt x="2094860" y="1545630"/>
                  <a:pt x="2070150" y="1570340"/>
                  <a:pt x="2039668" y="1570340"/>
                </a:cubicBezTo>
                <a:cubicBezTo>
                  <a:pt x="2009185" y="1570340"/>
                  <a:pt x="1984475" y="1545630"/>
                  <a:pt x="1984475" y="1515149"/>
                </a:cubicBezTo>
                <a:cubicBezTo>
                  <a:pt x="1984475" y="1484668"/>
                  <a:pt x="2009185" y="1459958"/>
                  <a:pt x="2039668" y="1459958"/>
                </a:cubicBezTo>
                <a:close/>
                <a:moveTo>
                  <a:pt x="1909371" y="1459958"/>
                </a:moveTo>
                <a:cubicBezTo>
                  <a:pt x="1939853" y="1459958"/>
                  <a:pt x="1964564" y="1484668"/>
                  <a:pt x="1964564" y="1515149"/>
                </a:cubicBezTo>
                <a:cubicBezTo>
                  <a:pt x="1964564" y="1545630"/>
                  <a:pt x="1939853" y="1570340"/>
                  <a:pt x="1909371" y="1570340"/>
                </a:cubicBezTo>
                <a:cubicBezTo>
                  <a:pt x="1878889" y="1570340"/>
                  <a:pt x="1854178" y="1545630"/>
                  <a:pt x="1854178" y="1515149"/>
                </a:cubicBezTo>
                <a:cubicBezTo>
                  <a:pt x="1854178" y="1484668"/>
                  <a:pt x="1878889" y="1459958"/>
                  <a:pt x="1909371" y="1459958"/>
                </a:cubicBezTo>
                <a:close/>
                <a:moveTo>
                  <a:pt x="1779076" y="1459958"/>
                </a:moveTo>
                <a:cubicBezTo>
                  <a:pt x="1809559" y="1459958"/>
                  <a:pt x="1834269" y="1484668"/>
                  <a:pt x="1834269" y="1515149"/>
                </a:cubicBezTo>
                <a:cubicBezTo>
                  <a:pt x="1834269" y="1545630"/>
                  <a:pt x="1809559" y="1570340"/>
                  <a:pt x="1779076" y="1570340"/>
                </a:cubicBezTo>
                <a:cubicBezTo>
                  <a:pt x="1748595" y="1570340"/>
                  <a:pt x="1723884" y="1545630"/>
                  <a:pt x="1723884" y="1515149"/>
                </a:cubicBezTo>
                <a:cubicBezTo>
                  <a:pt x="1723884" y="1484668"/>
                  <a:pt x="1748595" y="1459958"/>
                  <a:pt x="1779076" y="1459958"/>
                </a:cubicBezTo>
                <a:close/>
                <a:moveTo>
                  <a:pt x="1645440" y="1459958"/>
                </a:moveTo>
                <a:cubicBezTo>
                  <a:pt x="1675922" y="1459958"/>
                  <a:pt x="1700637" y="1484668"/>
                  <a:pt x="1700637" y="1515149"/>
                </a:cubicBezTo>
                <a:cubicBezTo>
                  <a:pt x="1700637" y="1545630"/>
                  <a:pt x="1675922" y="1570340"/>
                  <a:pt x="1645440" y="1570340"/>
                </a:cubicBezTo>
                <a:cubicBezTo>
                  <a:pt x="1614959" y="1570340"/>
                  <a:pt x="1590248" y="1545630"/>
                  <a:pt x="1590248" y="1515149"/>
                </a:cubicBezTo>
                <a:cubicBezTo>
                  <a:pt x="1590248" y="1484668"/>
                  <a:pt x="1614959" y="1459958"/>
                  <a:pt x="1645440" y="1459958"/>
                </a:cubicBezTo>
                <a:close/>
                <a:moveTo>
                  <a:pt x="1515149" y="1459958"/>
                </a:moveTo>
                <a:cubicBezTo>
                  <a:pt x="1545630" y="1459958"/>
                  <a:pt x="1570338" y="1484668"/>
                  <a:pt x="1570338" y="1515149"/>
                </a:cubicBezTo>
                <a:cubicBezTo>
                  <a:pt x="1570338" y="1545630"/>
                  <a:pt x="1545630" y="1570340"/>
                  <a:pt x="1515149" y="1570340"/>
                </a:cubicBezTo>
                <a:cubicBezTo>
                  <a:pt x="1484666" y="1570340"/>
                  <a:pt x="1459956" y="1545630"/>
                  <a:pt x="1459956" y="1515149"/>
                </a:cubicBezTo>
                <a:cubicBezTo>
                  <a:pt x="1459956" y="1484668"/>
                  <a:pt x="1484666" y="1459958"/>
                  <a:pt x="1515149" y="1459958"/>
                </a:cubicBezTo>
                <a:close/>
                <a:moveTo>
                  <a:pt x="1381511" y="1459958"/>
                </a:moveTo>
                <a:cubicBezTo>
                  <a:pt x="1411994" y="1459958"/>
                  <a:pt x="1436705" y="1484668"/>
                  <a:pt x="1436705" y="1515149"/>
                </a:cubicBezTo>
                <a:cubicBezTo>
                  <a:pt x="1436705" y="1545630"/>
                  <a:pt x="1411994" y="1570340"/>
                  <a:pt x="1381511" y="1570340"/>
                </a:cubicBezTo>
                <a:cubicBezTo>
                  <a:pt x="1351035" y="1570340"/>
                  <a:pt x="1326322" y="1545630"/>
                  <a:pt x="1326322" y="1515149"/>
                </a:cubicBezTo>
                <a:cubicBezTo>
                  <a:pt x="1326322" y="1484668"/>
                  <a:pt x="1351035" y="1459958"/>
                  <a:pt x="1381511" y="1459958"/>
                </a:cubicBezTo>
                <a:close/>
                <a:moveTo>
                  <a:pt x="1251220" y="1459958"/>
                </a:moveTo>
                <a:cubicBezTo>
                  <a:pt x="1281702" y="1459958"/>
                  <a:pt x="1306413" y="1484668"/>
                  <a:pt x="1306413" y="1515149"/>
                </a:cubicBezTo>
                <a:cubicBezTo>
                  <a:pt x="1306413" y="1545630"/>
                  <a:pt x="1281702" y="1570340"/>
                  <a:pt x="1251220" y="1570340"/>
                </a:cubicBezTo>
                <a:cubicBezTo>
                  <a:pt x="1220737" y="1570340"/>
                  <a:pt x="1196028" y="1545630"/>
                  <a:pt x="1196028" y="1515149"/>
                </a:cubicBezTo>
                <a:cubicBezTo>
                  <a:pt x="1196028" y="1484668"/>
                  <a:pt x="1220737" y="1459958"/>
                  <a:pt x="1251220" y="1459958"/>
                </a:cubicBezTo>
                <a:close/>
                <a:moveTo>
                  <a:pt x="1117583" y="1459958"/>
                </a:moveTo>
                <a:cubicBezTo>
                  <a:pt x="1148066" y="1459958"/>
                  <a:pt x="1172776" y="1484668"/>
                  <a:pt x="1172776" y="1515149"/>
                </a:cubicBezTo>
                <a:cubicBezTo>
                  <a:pt x="1172776" y="1545630"/>
                  <a:pt x="1148066" y="1570340"/>
                  <a:pt x="1117583" y="1570340"/>
                </a:cubicBezTo>
                <a:cubicBezTo>
                  <a:pt x="1087101" y="1570340"/>
                  <a:pt x="1062390" y="1545630"/>
                  <a:pt x="1062390" y="1515149"/>
                </a:cubicBezTo>
                <a:cubicBezTo>
                  <a:pt x="1062390" y="1484668"/>
                  <a:pt x="1087101" y="1459958"/>
                  <a:pt x="1117583" y="1459958"/>
                </a:cubicBezTo>
                <a:close/>
                <a:moveTo>
                  <a:pt x="980607" y="1459958"/>
                </a:moveTo>
                <a:cubicBezTo>
                  <a:pt x="1011090" y="1459958"/>
                  <a:pt x="1035800" y="1484668"/>
                  <a:pt x="1035800" y="1515149"/>
                </a:cubicBezTo>
                <a:cubicBezTo>
                  <a:pt x="1035800" y="1545630"/>
                  <a:pt x="1011090" y="1570340"/>
                  <a:pt x="980607" y="1570340"/>
                </a:cubicBezTo>
                <a:cubicBezTo>
                  <a:pt x="950125" y="1570340"/>
                  <a:pt x="925415" y="1545630"/>
                  <a:pt x="925415" y="1515149"/>
                </a:cubicBezTo>
                <a:cubicBezTo>
                  <a:pt x="925415" y="1484668"/>
                  <a:pt x="950125" y="1459958"/>
                  <a:pt x="980607" y="1459958"/>
                </a:cubicBezTo>
                <a:close/>
                <a:moveTo>
                  <a:pt x="7608849" y="1336350"/>
                </a:moveTo>
                <a:cubicBezTo>
                  <a:pt x="7639331" y="1336350"/>
                  <a:pt x="7664041" y="1361060"/>
                  <a:pt x="7664041" y="1391541"/>
                </a:cubicBezTo>
                <a:cubicBezTo>
                  <a:pt x="7664041" y="1422022"/>
                  <a:pt x="7639331" y="1446732"/>
                  <a:pt x="7608849" y="1446732"/>
                </a:cubicBezTo>
                <a:cubicBezTo>
                  <a:pt x="7578367" y="1446732"/>
                  <a:pt x="7553657" y="1422022"/>
                  <a:pt x="7553657" y="1391541"/>
                </a:cubicBezTo>
                <a:cubicBezTo>
                  <a:pt x="7553657" y="1361060"/>
                  <a:pt x="7578367" y="1336350"/>
                  <a:pt x="7608849" y="1336350"/>
                </a:cubicBezTo>
                <a:close/>
                <a:moveTo>
                  <a:pt x="7481897" y="1336350"/>
                </a:moveTo>
                <a:cubicBezTo>
                  <a:pt x="7512379" y="1336350"/>
                  <a:pt x="7537089" y="1361060"/>
                  <a:pt x="7537089" y="1391541"/>
                </a:cubicBezTo>
                <a:cubicBezTo>
                  <a:pt x="7537089" y="1422022"/>
                  <a:pt x="7512379" y="1446732"/>
                  <a:pt x="7481897" y="1446732"/>
                </a:cubicBezTo>
                <a:cubicBezTo>
                  <a:pt x="7451415" y="1446732"/>
                  <a:pt x="7426705" y="1422022"/>
                  <a:pt x="7426705" y="1391541"/>
                </a:cubicBezTo>
                <a:cubicBezTo>
                  <a:pt x="7426705" y="1361060"/>
                  <a:pt x="7451415" y="1336350"/>
                  <a:pt x="7481897" y="1336350"/>
                </a:cubicBezTo>
                <a:close/>
                <a:moveTo>
                  <a:pt x="7341579" y="1336350"/>
                </a:moveTo>
                <a:cubicBezTo>
                  <a:pt x="7372061" y="1336350"/>
                  <a:pt x="7396771" y="1361060"/>
                  <a:pt x="7396771" y="1391541"/>
                </a:cubicBezTo>
                <a:cubicBezTo>
                  <a:pt x="7396771" y="1422022"/>
                  <a:pt x="7372061" y="1446732"/>
                  <a:pt x="7341579" y="1446732"/>
                </a:cubicBezTo>
                <a:cubicBezTo>
                  <a:pt x="7311097" y="1446732"/>
                  <a:pt x="7286387" y="1422022"/>
                  <a:pt x="7286387" y="1391541"/>
                </a:cubicBezTo>
                <a:cubicBezTo>
                  <a:pt x="7286387" y="1361060"/>
                  <a:pt x="7311097" y="1336350"/>
                  <a:pt x="7341579" y="1336350"/>
                </a:cubicBezTo>
                <a:close/>
                <a:moveTo>
                  <a:pt x="7211286" y="1336350"/>
                </a:moveTo>
                <a:cubicBezTo>
                  <a:pt x="7241768" y="1336350"/>
                  <a:pt x="7266478" y="1361060"/>
                  <a:pt x="7266478" y="1391541"/>
                </a:cubicBezTo>
                <a:cubicBezTo>
                  <a:pt x="7266478" y="1422022"/>
                  <a:pt x="7241768" y="1446732"/>
                  <a:pt x="7211286" y="1446732"/>
                </a:cubicBezTo>
                <a:cubicBezTo>
                  <a:pt x="7180804" y="1446732"/>
                  <a:pt x="7156094" y="1422022"/>
                  <a:pt x="7156094" y="1391541"/>
                </a:cubicBezTo>
                <a:cubicBezTo>
                  <a:pt x="7156094" y="1361060"/>
                  <a:pt x="7180804" y="1336350"/>
                  <a:pt x="7211286" y="1336350"/>
                </a:cubicBezTo>
                <a:close/>
                <a:moveTo>
                  <a:pt x="7080993" y="1336350"/>
                </a:moveTo>
                <a:cubicBezTo>
                  <a:pt x="7111475" y="1336350"/>
                  <a:pt x="7136185" y="1361060"/>
                  <a:pt x="7136185" y="1391541"/>
                </a:cubicBezTo>
                <a:cubicBezTo>
                  <a:pt x="7136185" y="1422022"/>
                  <a:pt x="7111475" y="1446732"/>
                  <a:pt x="7080993" y="1446732"/>
                </a:cubicBezTo>
                <a:cubicBezTo>
                  <a:pt x="7050511" y="1446732"/>
                  <a:pt x="7025801" y="1422022"/>
                  <a:pt x="7025801" y="1391541"/>
                </a:cubicBezTo>
                <a:cubicBezTo>
                  <a:pt x="7025801" y="1361060"/>
                  <a:pt x="7050511" y="1336350"/>
                  <a:pt x="7080993" y="1336350"/>
                </a:cubicBezTo>
                <a:close/>
                <a:moveTo>
                  <a:pt x="6947357" y="1336350"/>
                </a:moveTo>
                <a:cubicBezTo>
                  <a:pt x="6977839" y="1336350"/>
                  <a:pt x="7002549" y="1361060"/>
                  <a:pt x="7002549" y="1391541"/>
                </a:cubicBezTo>
                <a:cubicBezTo>
                  <a:pt x="7002549" y="1422022"/>
                  <a:pt x="6977839" y="1446732"/>
                  <a:pt x="6947357" y="1446732"/>
                </a:cubicBezTo>
                <a:cubicBezTo>
                  <a:pt x="6916875" y="1446732"/>
                  <a:pt x="6892165" y="1422022"/>
                  <a:pt x="6892165" y="1391541"/>
                </a:cubicBezTo>
                <a:cubicBezTo>
                  <a:pt x="6892165" y="1361060"/>
                  <a:pt x="6916875" y="1336350"/>
                  <a:pt x="6947357" y="1336350"/>
                </a:cubicBezTo>
                <a:close/>
                <a:moveTo>
                  <a:pt x="6817064" y="1336350"/>
                </a:moveTo>
                <a:cubicBezTo>
                  <a:pt x="6847546" y="1336350"/>
                  <a:pt x="6872256" y="1361060"/>
                  <a:pt x="6872256" y="1391541"/>
                </a:cubicBezTo>
                <a:cubicBezTo>
                  <a:pt x="6872256" y="1422022"/>
                  <a:pt x="6847546" y="1446732"/>
                  <a:pt x="6817064" y="1446732"/>
                </a:cubicBezTo>
                <a:cubicBezTo>
                  <a:pt x="6786582" y="1446732"/>
                  <a:pt x="6761872" y="1422022"/>
                  <a:pt x="6761872" y="1391541"/>
                </a:cubicBezTo>
                <a:cubicBezTo>
                  <a:pt x="6761872" y="1361060"/>
                  <a:pt x="6786582" y="1336350"/>
                  <a:pt x="6817064" y="1336350"/>
                </a:cubicBezTo>
                <a:close/>
                <a:moveTo>
                  <a:pt x="6683431" y="1336350"/>
                </a:moveTo>
                <a:cubicBezTo>
                  <a:pt x="6713913" y="1336350"/>
                  <a:pt x="6738623" y="1361060"/>
                  <a:pt x="6738623" y="1391541"/>
                </a:cubicBezTo>
                <a:cubicBezTo>
                  <a:pt x="6738623" y="1422022"/>
                  <a:pt x="6713913" y="1446732"/>
                  <a:pt x="6683431" y="1446732"/>
                </a:cubicBezTo>
                <a:cubicBezTo>
                  <a:pt x="6652949" y="1446732"/>
                  <a:pt x="6628239" y="1422022"/>
                  <a:pt x="6628239" y="1391541"/>
                </a:cubicBezTo>
                <a:cubicBezTo>
                  <a:pt x="6628239" y="1361060"/>
                  <a:pt x="6652949" y="1336350"/>
                  <a:pt x="6683431" y="1336350"/>
                </a:cubicBezTo>
                <a:close/>
                <a:moveTo>
                  <a:pt x="6553137" y="1336350"/>
                </a:moveTo>
                <a:cubicBezTo>
                  <a:pt x="6583619" y="1336350"/>
                  <a:pt x="6608329" y="1361060"/>
                  <a:pt x="6608329" y="1391541"/>
                </a:cubicBezTo>
                <a:cubicBezTo>
                  <a:pt x="6608329" y="1422022"/>
                  <a:pt x="6583619" y="1446732"/>
                  <a:pt x="6553137" y="1446732"/>
                </a:cubicBezTo>
                <a:cubicBezTo>
                  <a:pt x="6522655" y="1446732"/>
                  <a:pt x="6497945" y="1422022"/>
                  <a:pt x="6497945" y="1391541"/>
                </a:cubicBezTo>
                <a:cubicBezTo>
                  <a:pt x="6497945" y="1361060"/>
                  <a:pt x="6522655" y="1336350"/>
                  <a:pt x="6553137" y="1336350"/>
                </a:cubicBezTo>
                <a:close/>
                <a:moveTo>
                  <a:pt x="6419502" y="1336350"/>
                </a:moveTo>
                <a:cubicBezTo>
                  <a:pt x="6449984" y="1336350"/>
                  <a:pt x="6474694" y="1361060"/>
                  <a:pt x="6474694" y="1391541"/>
                </a:cubicBezTo>
                <a:cubicBezTo>
                  <a:pt x="6474694" y="1422022"/>
                  <a:pt x="6449984" y="1446732"/>
                  <a:pt x="6419502" y="1446732"/>
                </a:cubicBezTo>
                <a:cubicBezTo>
                  <a:pt x="6389020" y="1446732"/>
                  <a:pt x="6364310" y="1422022"/>
                  <a:pt x="6364310" y="1391541"/>
                </a:cubicBezTo>
                <a:cubicBezTo>
                  <a:pt x="6364310" y="1361060"/>
                  <a:pt x="6389020" y="1336350"/>
                  <a:pt x="6419502" y="1336350"/>
                </a:cubicBezTo>
                <a:close/>
                <a:moveTo>
                  <a:pt x="6289207" y="1336350"/>
                </a:moveTo>
                <a:cubicBezTo>
                  <a:pt x="6319689" y="1336350"/>
                  <a:pt x="6344399" y="1361060"/>
                  <a:pt x="6344399" y="1391541"/>
                </a:cubicBezTo>
                <a:cubicBezTo>
                  <a:pt x="6344399" y="1422022"/>
                  <a:pt x="6319689" y="1446732"/>
                  <a:pt x="6289207" y="1446732"/>
                </a:cubicBezTo>
                <a:cubicBezTo>
                  <a:pt x="6258725" y="1446732"/>
                  <a:pt x="6234015" y="1422022"/>
                  <a:pt x="6234015" y="1391541"/>
                </a:cubicBezTo>
                <a:cubicBezTo>
                  <a:pt x="6234015" y="1361060"/>
                  <a:pt x="6258725" y="1336350"/>
                  <a:pt x="6289207" y="1336350"/>
                </a:cubicBezTo>
                <a:close/>
                <a:moveTo>
                  <a:pt x="6155573" y="1336350"/>
                </a:moveTo>
                <a:cubicBezTo>
                  <a:pt x="6186055" y="1336350"/>
                  <a:pt x="6210765" y="1361060"/>
                  <a:pt x="6210765" y="1391541"/>
                </a:cubicBezTo>
                <a:cubicBezTo>
                  <a:pt x="6210765" y="1422022"/>
                  <a:pt x="6186055" y="1446732"/>
                  <a:pt x="6155573" y="1446732"/>
                </a:cubicBezTo>
                <a:cubicBezTo>
                  <a:pt x="6125091" y="1446732"/>
                  <a:pt x="6100381" y="1422022"/>
                  <a:pt x="6100381" y="1391541"/>
                </a:cubicBezTo>
                <a:cubicBezTo>
                  <a:pt x="6100381" y="1361060"/>
                  <a:pt x="6125091" y="1336350"/>
                  <a:pt x="6155573" y="1336350"/>
                </a:cubicBezTo>
                <a:close/>
                <a:moveTo>
                  <a:pt x="6021939" y="1336350"/>
                </a:moveTo>
                <a:cubicBezTo>
                  <a:pt x="6052421" y="1336350"/>
                  <a:pt x="6077131" y="1361060"/>
                  <a:pt x="6077131" y="1391541"/>
                </a:cubicBezTo>
                <a:cubicBezTo>
                  <a:pt x="6077131" y="1422022"/>
                  <a:pt x="6052421" y="1446732"/>
                  <a:pt x="6021939" y="1446732"/>
                </a:cubicBezTo>
                <a:cubicBezTo>
                  <a:pt x="5991457" y="1446732"/>
                  <a:pt x="5966747" y="1422022"/>
                  <a:pt x="5966747" y="1391541"/>
                </a:cubicBezTo>
                <a:cubicBezTo>
                  <a:pt x="5966747" y="1361060"/>
                  <a:pt x="5991457" y="1336350"/>
                  <a:pt x="6021939" y="1336350"/>
                </a:cubicBezTo>
                <a:close/>
                <a:moveTo>
                  <a:pt x="5884964" y="1336350"/>
                </a:moveTo>
                <a:cubicBezTo>
                  <a:pt x="5915446" y="1336350"/>
                  <a:pt x="5940156" y="1361060"/>
                  <a:pt x="5940156" y="1391541"/>
                </a:cubicBezTo>
                <a:cubicBezTo>
                  <a:pt x="5940156" y="1422022"/>
                  <a:pt x="5915446" y="1446732"/>
                  <a:pt x="5884964" y="1446732"/>
                </a:cubicBezTo>
                <a:cubicBezTo>
                  <a:pt x="5854482" y="1446732"/>
                  <a:pt x="5829772" y="1422022"/>
                  <a:pt x="5829772" y="1391541"/>
                </a:cubicBezTo>
                <a:cubicBezTo>
                  <a:pt x="5829772" y="1361060"/>
                  <a:pt x="5854482" y="1336350"/>
                  <a:pt x="5884964" y="1336350"/>
                </a:cubicBezTo>
                <a:close/>
                <a:moveTo>
                  <a:pt x="5754668" y="1336350"/>
                </a:moveTo>
                <a:cubicBezTo>
                  <a:pt x="5785150" y="1336350"/>
                  <a:pt x="5809860" y="1361060"/>
                  <a:pt x="5809860" y="1391541"/>
                </a:cubicBezTo>
                <a:cubicBezTo>
                  <a:pt x="5809860" y="1422022"/>
                  <a:pt x="5785150" y="1446732"/>
                  <a:pt x="5754668" y="1446732"/>
                </a:cubicBezTo>
                <a:cubicBezTo>
                  <a:pt x="5724186" y="1446732"/>
                  <a:pt x="5699476" y="1422022"/>
                  <a:pt x="5699476" y="1391541"/>
                </a:cubicBezTo>
                <a:cubicBezTo>
                  <a:pt x="5699476" y="1361060"/>
                  <a:pt x="5724186" y="1336350"/>
                  <a:pt x="5754668" y="1336350"/>
                </a:cubicBezTo>
                <a:close/>
                <a:moveTo>
                  <a:pt x="5621035" y="1336350"/>
                </a:moveTo>
                <a:cubicBezTo>
                  <a:pt x="5651517" y="1336350"/>
                  <a:pt x="5676227" y="1361060"/>
                  <a:pt x="5676227" y="1391541"/>
                </a:cubicBezTo>
                <a:cubicBezTo>
                  <a:pt x="5676227" y="1422022"/>
                  <a:pt x="5651517" y="1446732"/>
                  <a:pt x="5621035" y="1446732"/>
                </a:cubicBezTo>
                <a:cubicBezTo>
                  <a:pt x="5590553" y="1446732"/>
                  <a:pt x="5565843" y="1422022"/>
                  <a:pt x="5565843" y="1391541"/>
                </a:cubicBezTo>
                <a:cubicBezTo>
                  <a:pt x="5565843" y="1361060"/>
                  <a:pt x="5590553" y="1336350"/>
                  <a:pt x="5621035" y="1336350"/>
                </a:cubicBezTo>
                <a:close/>
                <a:moveTo>
                  <a:pt x="5487399" y="1336350"/>
                </a:moveTo>
                <a:cubicBezTo>
                  <a:pt x="5517881" y="1336350"/>
                  <a:pt x="5542591" y="1361060"/>
                  <a:pt x="5542591" y="1391541"/>
                </a:cubicBezTo>
                <a:cubicBezTo>
                  <a:pt x="5542591" y="1422022"/>
                  <a:pt x="5517881" y="1446732"/>
                  <a:pt x="5487399" y="1446732"/>
                </a:cubicBezTo>
                <a:cubicBezTo>
                  <a:pt x="5456917" y="1446732"/>
                  <a:pt x="5432207" y="1422022"/>
                  <a:pt x="5432207" y="1391541"/>
                </a:cubicBezTo>
                <a:cubicBezTo>
                  <a:pt x="5432207" y="1361060"/>
                  <a:pt x="5456917" y="1336350"/>
                  <a:pt x="5487399" y="1336350"/>
                </a:cubicBezTo>
                <a:close/>
                <a:moveTo>
                  <a:pt x="5357106" y="1336350"/>
                </a:moveTo>
                <a:cubicBezTo>
                  <a:pt x="5387588" y="1336350"/>
                  <a:pt x="5412298" y="1361060"/>
                  <a:pt x="5412298" y="1391541"/>
                </a:cubicBezTo>
                <a:cubicBezTo>
                  <a:pt x="5412298" y="1422022"/>
                  <a:pt x="5387588" y="1446732"/>
                  <a:pt x="5357106" y="1446732"/>
                </a:cubicBezTo>
                <a:cubicBezTo>
                  <a:pt x="5326624" y="1446732"/>
                  <a:pt x="5301914" y="1422022"/>
                  <a:pt x="5301914" y="1391541"/>
                </a:cubicBezTo>
                <a:cubicBezTo>
                  <a:pt x="5301914" y="1361060"/>
                  <a:pt x="5326624" y="1336350"/>
                  <a:pt x="5357106" y="1336350"/>
                </a:cubicBezTo>
                <a:close/>
                <a:moveTo>
                  <a:pt x="4959543" y="1336350"/>
                </a:moveTo>
                <a:cubicBezTo>
                  <a:pt x="4990025" y="1336350"/>
                  <a:pt x="5014735" y="1361060"/>
                  <a:pt x="5014735" y="1391541"/>
                </a:cubicBezTo>
                <a:cubicBezTo>
                  <a:pt x="5014735" y="1422022"/>
                  <a:pt x="4990025" y="1446732"/>
                  <a:pt x="4959543" y="1446732"/>
                </a:cubicBezTo>
                <a:cubicBezTo>
                  <a:pt x="4929061" y="1446732"/>
                  <a:pt x="4904351" y="1422022"/>
                  <a:pt x="4904351" y="1391541"/>
                </a:cubicBezTo>
                <a:cubicBezTo>
                  <a:pt x="4904351" y="1361060"/>
                  <a:pt x="4929061" y="1336350"/>
                  <a:pt x="4959543" y="1336350"/>
                </a:cubicBezTo>
                <a:close/>
                <a:moveTo>
                  <a:pt x="4565322" y="1336350"/>
                </a:moveTo>
                <a:cubicBezTo>
                  <a:pt x="4595804" y="1336350"/>
                  <a:pt x="4620514" y="1361060"/>
                  <a:pt x="4620514" y="1391541"/>
                </a:cubicBezTo>
                <a:cubicBezTo>
                  <a:pt x="4620514" y="1422022"/>
                  <a:pt x="4595804" y="1446732"/>
                  <a:pt x="4565322" y="1446732"/>
                </a:cubicBezTo>
                <a:cubicBezTo>
                  <a:pt x="4534840" y="1446732"/>
                  <a:pt x="4510130" y="1422022"/>
                  <a:pt x="4510130" y="1391541"/>
                </a:cubicBezTo>
                <a:cubicBezTo>
                  <a:pt x="4510130" y="1361060"/>
                  <a:pt x="4534840" y="1336350"/>
                  <a:pt x="4565322" y="1336350"/>
                </a:cubicBezTo>
                <a:close/>
                <a:moveTo>
                  <a:pt x="2971729" y="1336350"/>
                </a:moveTo>
                <a:cubicBezTo>
                  <a:pt x="3002211" y="1336350"/>
                  <a:pt x="3026921" y="1361060"/>
                  <a:pt x="3026921" y="1391541"/>
                </a:cubicBezTo>
                <a:cubicBezTo>
                  <a:pt x="3026921" y="1422022"/>
                  <a:pt x="3002211" y="1446732"/>
                  <a:pt x="2971729" y="1446732"/>
                </a:cubicBezTo>
                <a:cubicBezTo>
                  <a:pt x="2941247" y="1446732"/>
                  <a:pt x="2916537" y="1422022"/>
                  <a:pt x="2916537" y="1391541"/>
                </a:cubicBezTo>
                <a:cubicBezTo>
                  <a:pt x="2916537" y="1361060"/>
                  <a:pt x="2941247" y="1336350"/>
                  <a:pt x="2971729" y="1336350"/>
                </a:cubicBezTo>
                <a:close/>
                <a:moveTo>
                  <a:pt x="2834801" y="1336350"/>
                </a:moveTo>
                <a:cubicBezTo>
                  <a:pt x="2865283" y="1336350"/>
                  <a:pt x="2889994" y="1361060"/>
                  <a:pt x="2889994" y="1391541"/>
                </a:cubicBezTo>
                <a:cubicBezTo>
                  <a:pt x="2889994" y="1422022"/>
                  <a:pt x="2865283" y="1446732"/>
                  <a:pt x="2834801" y="1446732"/>
                </a:cubicBezTo>
                <a:cubicBezTo>
                  <a:pt x="2804320" y="1446732"/>
                  <a:pt x="2779610" y="1422022"/>
                  <a:pt x="2779610" y="1391541"/>
                </a:cubicBezTo>
                <a:cubicBezTo>
                  <a:pt x="2779610" y="1361060"/>
                  <a:pt x="2804320" y="1336350"/>
                  <a:pt x="2834801" y="1336350"/>
                </a:cubicBezTo>
                <a:close/>
                <a:moveTo>
                  <a:pt x="2707848" y="1336350"/>
                </a:moveTo>
                <a:cubicBezTo>
                  <a:pt x="2738330" y="1336350"/>
                  <a:pt x="2763042" y="1361060"/>
                  <a:pt x="2763042" y="1391541"/>
                </a:cubicBezTo>
                <a:cubicBezTo>
                  <a:pt x="2763042" y="1422022"/>
                  <a:pt x="2738330" y="1446732"/>
                  <a:pt x="2707848" y="1446732"/>
                </a:cubicBezTo>
                <a:cubicBezTo>
                  <a:pt x="2677367" y="1446732"/>
                  <a:pt x="2652656" y="1422022"/>
                  <a:pt x="2652656" y="1391541"/>
                </a:cubicBezTo>
                <a:cubicBezTo>
                  <a:pt x="2652656" y="1361060"/>
                  <a:pt x="2677367" y="1336350"/>
                  <a:pt x="2707848" y="1336350"/>
                </a:cubicBezTo>
                <a:close/>
                <a:moveTo>
                  <a:pt x="2570875" y="1336350"/>
                </a:moveTo>
                <a:cubicBezTo>
                  <a:pt x="2601357" y="1336350"/>
                  <a:pt x="2626067" y="1361060"/>
                  <a:pt x="2626067" y="1391541"/>
                </a:cubicBezTo>
                <a:cubicBezTo>
                  <a:pt x="2626067" y="1422022"/>
                  <a:pt x="2601357" y="1446732"/>
                  <a:pt x="2570875" y="1446732"/>
                </a:cubicBezTo>
                <a:cubicBezTo>
                  <a:pt x="2540392" y="1446732"/>
                  <a:pt x="2515683" y="1422022"/>
                  <a:pt x="2515683" y="1391541"/>
                </a:cubicBezTo>
                <a:cubicBezTo>
                  <a:pt x="2515683" y="1361060"/>
                  <a:pt x="2540392" y="1336350"/>
                  <a:pt x="2570875" y="1336350"/>
                </a:cubicBezTo>
                <a:close/>
                <a:moveTo>
                  <a:pt x="2173314" y="1336350"/>
                </a:moveTo>
                <a:cubicBezTo>
                  <a:pt x="2203797" y="1336350"/>
                  <a:pt x="2228507" y="1361060"/>
                  <a:pt x="2228507" y="1391541"/>
                </a:cubicBezTo>
                <a:cubicBezTo>
                  <a:pt x="2228507" y="1422022"/>
                  <a:pt x="2203797" y="1446732"/>
                  <a:pt x="2173314" y="1446732"/>
                </a:cubicBezTo>
                <a:cubicBezTo>
                  <a:pt x="2142832" y="1446732"/>
                  <a:pt x="2118122" y="1422022"/>
                  <a:pt x="2118122" y="1391541"/>
                </a:cubicBezTo>
                <a:cubicBezTo>
                  <a:pt x="2118122" y="1361060"/>
                  <a:pt x="2142832" y="1336350"/>
                  <a:pt x="2173314" y="1336350"/>
                </a:cubicBezTo>
                <a:close/>
                <a:moveTo>
                  <a:pt x="2039678" y="1336350"/>
                </a:moveTo>
                <a:cubicBezTo>
                  <a:pt x="2070160" y="1336350"/>
                  <a:pt x="2094870" y="1361060"/>
                  <a:pt x="2094870" y="1391541"/>
                </a:cubicBezTo>
                <a:cubicBezTo>
                  <a:pt x="2094870" y="1422022"/>
                  <a:pt x="2070160" y="1446732"/>
                  <a:pt x="2039678" y="1446732"/>
                </a:cubicBezTo>
                <a:cubicBezTo>
                  <a:pt x="2009195" y="1446732"/>
                  <a:pt x="1984484" y="1422022"/>
                  <a:pt x="1984484" y="1391541"/>
                </a:cubicBezTo>
                <a:cubicBezTo>
                  <a:pt x="1984484" y="1361060"/>
                  <a:pt x="2009195" y="1336350"/>
                  <a:pt x="2039678" y="1336350"/>
                </a:cubicBezTo>
                <a:close/>
                <a:moveTo>
                  <a:pt x="1909381" y="1336350"/>
                </a:moveTo>
                <a:cubicBezTo>
                  <a:pt x="1939864" y="1336350"/>
                  <a:pt x="1964575" y="1361060"/>
                  <a:pt x="1964575" y="1391541"/>
                </a:cubicBezTo>
                <a:cubicBezTo>
                  <a:pt x="1964575" y="1422022"/>
                  <a:pt x="1939864" y="1446732"/>
                  <a:pt x="1909381" y="1446732"/>
                </a:cubicBezTo>
                <a:cubicBezTo>
                  <a:pt x="1878899" y="1446732"/>
                  <a:pt x="1854188" y="1422022"/>
                  <a:pt x="1854188" y="1391541"/>
                </a:cubicBezTo>
                <a:cubicBezTo>
                  <a:pt x="1854188" y="1361060"/>
                  <a:pt x="1878899" y="1336350"/>
                  <a:pt x="1909381" y="1336350"/>
                </a:cubicBezTo>
                <a:close/>
                <a:moveTo>
                  <a:pt x="1779086" y="1336350"/>
                </a:moveTo>
                <a:cubicBezTo>
                  <a:pt x="1809568" y="1336350"/>
                  <a:pt x="1834278" y="1361060"/>
                  <a:pt x="1834278" y="1391541"/>
                </a:cubicBezTo>
                <a:cubicBezTo>
                  <a:pt x="1834278" y="1422022"/>
                  <a:pt x="1809568" y="1446732"/>
                  <a:pt x="1779086" y="1446732"/>
                </a:cubicBezTo>
                <a:cubicBezTo>
                  <a:pt x="1748603" y="1446732"/>
                  <a:pt x="1723892" y="1422022"/>
                  <a:pt x="1723892" y="1391541"/>
                </a:cubicBezTo>
                <a:cubicBezTo>
                  <a:pt x="1723892" y="1361060"/>
                  <a:pt x="1748603" y="1336350"/>
                  <a:pt x="1779086" y="1336350"/>
                </a:cubicBezTo>
                <a:close/>
                <a:moveTo>
                  <a:pt x="1645448" y="1336350"/>
                </a:moveTo>
                <a:cubicBezTo>
                  <a:pt x="1675933" y="1336350"/>
                  <a:pt x="1700644" y="1361060"/>
                  <a:pt x="1700644" y="1391541"/>
                </a:cubicBezTo>
                <a:cubicBezTo>
                  <a:pt x="1700644" y="1422022"/>
                  <a:pt x="1675933" y="1446732"/>
                  <a:pt x="1645448" y="1446732"/>
                </a:cubicBezTo>
                <a:cubicBezTo>
                  <a:pt x="1614967" y="1446732"/>
                  <a:pt x="1590256" y="1422022"/>
                  <a:pt x="1590256" y="1391541"/>
                </a:cubicBezTo>
                <a:cubicBezTo>
                  <a:pt x="1590256" y="1361060"/>
                  <a:pt x="1614967" y="1336350"/>
                  <a:pt x="1645448" y="1336350"/>
                </a:cubicBezTo>
                <a:close/>
                <a:moveTo>
                  <a:pt x="1515160" y="1336350"/>
                </a:moveTo>
                <a:cubicBezTo>
                  <a:pt x="1545636" y="1336350"/>
                  <a:pt x="1570346" y="1361060"/>
                  <a:pt x="1570346" y="1391541"/>
                </a:cubicBezTo>
                <a:cubicBezTo>
                  <a:pt x="1570346" y="1422022"/>
                  <a:pt x="1545636" y="1446732"/>
                  <a:pt x="1515160" y="1446732"/>
                </a:cubicBezTo>
                <a:cubicBezTo>
                  <a:pt x="1484676" y="1446732"/>
                  <a:pt x="1459963" y="1422022"/>
                  <a:pt x="1459963" y="1391541"/>
                </a:cubicBezTo>
                <a:cubicBezTo>
                  <a:pt x="1459963" y="1361060"/>
                  <a:pt x="1484676" y="1336350"/>
                  <a:pt x="1515160" y="1336350"/>
                </a:cubicBezTo>
                <a:close/>
                <a:moveTo>
                  <a:pt x="1381522" y="1336350"/>
                </a:moveTo>
                <a:cubicBezTo>
                  <a:pt x="1412004" y="1336350"/>
                  <a:pt x="1436714" y="1361060"/>
                  <a:pt x="1436714" y="1391541"/>
                </a:cubicBezTo>
                <a:cubicBezTo>
                  <a:pt x="1436714" y="1422022"/>
                  <a:pt x="1412004" y="1446732"/>
                  <a:pt x="1381522" y="1446732"/>
                </a:cubicBezTo>
                <a:cubicBezTo>
                  <a:pt x="1351043" y="1446732"/>
                  <a:pt x="1326330" y="1422022"/>
                  <a:pt x="1326330" y="1391541"/>
                </a:cubicBezTo>
                <a:cubicBezTo>
                  <a:pt x="1326330" y="1361060"/>
                  <a:pt x="1351043" y="1336350"/>
                  <a:pt x="1381522" y="1336350"/>
                </a:cubicBezTo>
                <a:close/>
                <a:moveTo>
                  <a:pt x="1251229" y="1336350"/>
                </a:moveTo>
                <a:cubicBezTo>
                  <a:pt x="1281711" y="1336350"/>
                  <a:pt x="1306421" y="1361060"/>
                  <a:pt x="1306421" y="1391541"/>
                </a:cubicBezTo>
                <a:cubicBezTo>
                  <a:pt x="1306421" y="1422022"/>
                  <a:pt x="1281711" y="1446732"/>
                  <a:pt x="1251229" y="1446732"/>
                </a:cubicBezTo>
                <a:cubicBezTo>
                  <a:pt x="1220747" y="1446732"/>
                  <a:pt x="1196037" y="1422022"/>
                  <a:pt x="1196037" y="1391541"/>
                </a:cubicBezTo>
                <a:cubicBezTo>
                  <a:pt x="1196037" y="1361060"/>
                  <a:pt x="1220747" y="1336350"/>
                  <a:pt x="1251229" y="1336350"/>
                </a:cubicBezTo>
                <a:close/>
                <a:moveTo>
                  <a:pt x="1117592" y="1336350"/>
                </a:moveTo>
                <a:cubicBezTo>
                  <a:pt x="1148075" y="1336350"/>
                  <a:pt x="1172785" y="1361060"/>
                  <a:pt x="1172785" y="1391541"/>
                </a:cubicBezTo>
                <a:cubicBezTo>
                  <a:pt x="1172785" y="1422022"/>
                  <a:pt x="1148075" y="1446732"/>
                  <a:pt x="1117592" y="1446732"/>
                </a:cubicBezTo>
                <a:cubicBezTo>
                  <a:pt x="1087110" y="1446732"/>
                  <a:pt x="1062400" y="1422022"/>
                  <a:pt x="1062400" y="1391541"/>
                </a:cubicBezTo>
                <a:cubicBezTo>
                  <a:pt x="1062400" y="1361060"/>
                  <a:pt x="1087110" y="1336350"/>
                  <a:pt x="1117592" y="1336350"/>
                </a:cubicBezTo>
                <a:close/>
                <a:moveTo>
                  <a:pt x="980615" y="1336350"/>
                </a:moveTo>
                <a:cubicBezTo>
                  <a:pt x="1011098" y="1336350"/>
                  <a:pt x="1035808" y="1361060"/>
                  <a:pt x="1035808" y="1391541"/>
                </a:cubicBezTo>
                <a:cubicBezTo>
                  <a:pt x="1035808" y="1422022"/>
                  <a:pt x="1011098" y="1446732"/>
                  <a:pt x="980615" y="1446732"/>
                </a:cubicBezTo>
                <a:cubicBezTo>
                  <a:pt x="950133" y="1446732"/>
                  <a:pt x="925422" y="1422022"/>
                  <a:pt x="925422" y="1391541"/>
                </a:cubicBezTo>
                <a:cubicBezTo>
                  <a:pt x="925422" y="1361060"/>
                  <a:pt x="950133" y="1336350"/>
                  <a:pt x="980615" y="1336350"/>
                </a:cubicBezTo>
                <a:close/>
                <a:moveTo>
                  <a:pt x="9199101" y="1336348"/>
                </a:moveTo>
                <a:cubicBezTo>
                  <a:pt x="9229583" y="1336348"/>
                  <a:pt x="9254293" y="1361058"/>
                  <a:pt x="9254293" y="1391539"/>
                </a:cubicBezTo>
                <a:cubicBezTo>
                  <a:pt x="9254293" y="1422020"/>
                  <a:pt x="9229583" y="1446730"/>
                  <a:pt x="9199101" y="1446730"/>
                </a:cubicBezTo>
                <a:cubicBezTo>
                  <a:pt x="9168619" y="1446730"/>
                  <a:pt x="9143909" y="1422020"/>
                  <a:pt x="9143909" y="1391539"/>
                </a:cubicBezTo>
                <a:cubicBezTo>
                  <a:pt x="9143909" y="1361058"/>
                  <a:pt x="9168619" y="1336348"/>
                  <a:pt x="9199101" y="1336348"/>
                </a:cubicBezTo>
                <a:close/>
                <a:moveTo>
                  <a:pt x="9068807" y="1336348"/>
                </a:moveTo>
                <a:cubicBezTo>
                  <a:pt x="9099289" y="1336348"/>
                  <a:pt x="9123999" y="1361058"/>
                  <a:pt x="9123999" y="1391539"/>
                </a:cubicBezTo>
                <a:cubicBezTo>
                  <a:pt x="9123999" y="1422020"/>
                  <a:pt x="9099289" y="1446730"/>
                  <a:pt x="9068807" y="1446730"/>
                </a:cubicBezTo>
                <a:cubicBezTo>
                  <a:pt x="9038325" y="1446730"/>
                  <a:pt x="9013615" y="1422020"/>
                  <a:pt x="9013615" y="1391539"/>
                </a:cubicBezTo>
                <a:cubicBezTo>
                  <a:pt x="9013615" y="1361058"/>
                  <a:pt x="9038325" y="1336348"/>
                  <a:pt x="9068807" y="1336348"/>
                </a:cubicBezTo>
                <a:close/>
                <a:moveTo>
                  <a:pt x="8407316" y="1336348"/>
                </a:moveTo>
                <a:cubicBezTo>
                  <a:pt x="8437798" y="1336348"/>
                  <a:pt x="8462508" y="1361058"/>
                  <a:pt x="8462508" y="1391539"/>
                </a:cubicBezTo>
                <a:cubicBezTo>
                  <a:pt x="8462508" y="1422020"/>
                  <a:pt x="8437798" y="1446730"/>
                  <a:pt x="8407316" y="1446730"/>
                </a:cubicBezTo>
                <a:cubicBezTo>
                  <a:pt x="8376834" y="1446730"/>
                  <a:pt x="8352124" y="1422020"/>
                  <a:pt x="8352124" y="1391539"/>
                </a:cubicBezTo>
                <a:cubicBezTo>
                  <a:pt x="8352124" y="1361058"/>
                  <a:pt x="8376834" y="1336348"/>
                  <a:pt x="8407316" y="1336348"/>
                </a:cubicBezTo>
                <a:close/>
                <a:moveTo>
                  <a:pt x="8273682" y="1336348"/>
                </a:moveTo>
                <a:cubicBezTo>
                  <a:pt x="8304164" y="1336348"/>
                  <a:pt x="8328874" y="1361058"/>
                  <a:pt x="8328874" y="1391539"/>
                </a:cubicBezTo>
                <a:cubicBezTo>
                  <a:pt x="8328874" y="1422020"/>
                  <a:pt x="8304164" y="1446730"/>
                  <a:pt x="8273682" y="1446730"/>
                </a:cubicBezTo>
                <a:cubicBezTo>
                  <a:pt x="8243200" y="1446730"/>
                  <a:pt x="8218490" y="1422020"/>
                  <a:pt x="8218490" y="1391539"/>
                </a:cubicBezTo>
                <a:cubicBezTo>
                  <a:pt x="8218490" y="1361058"/>
                  <a:pt x="8243200" y="1336348"/>
                  <a:pt x="8273682" y="1336348"/>
                </a:cubicBezTo>
                <a:close/>
                <a:moveTo>
                  <a:pt x="8143388" y="1336348"/>
                </a:moveTo>
                <a:cubicBezTo>
                  <a:pt x="8173870" y="1336348"/>
                  <a:pt x="8198580" y="1361058"/>
                  <a:pt x="8198580" y="1391539"/>
                </a:cubicBezTo>
                <a:cubicBezTo>
                  <a:pt x="8198580" y="1422020"/>
                  <a:pt x="8173870" y="1446730"/>
                  <a:pt x="8143388" y="1446730"/>
                </a:cubicBezTo>
                <a:cubicBezTo>
                  <a:pt x="8112906" y="1446730"/>
                  <a:pt x="8088196" y="1422020"/>
                  <a:pt x="8088196" y="1391539"/>
                </a:cubicBezTo>
                <a:cubicBezTo>
                  <a:pt x="8088196" y="1361058"/>
                  <a:pt x="8112906" y="1336348"/>
                  <a:pt x="8143388" y="1336348"/>
                </a:cubicBezTo>
                <a:close/>
                <a:moveTo>
                  <a:pt x="8009753" y="1336348"/>
                </a:moveTo>
                <a:cubicBezTo>
                  <a:pt x="8040235" y="1336348"/>
                  <a:pt x="8064945" y="1361058"/>
                  <a:pt x="8064945" y="1391539"/>
                </a:cubicBezTo>
                <a:cubicBezTo>
                  <a:pt x="8064945" y="1422020"/>
                  <a:pt x="8040235" y="1446730"/>
                  <a:pt x="8009753" y="1446730"/>
                </a:cubicBezTo>
                <a:cubicBezTo>
                  <a:pt x="7979271" y="1446730"/>
                  <a:pt x="7954561" y="1422020"/>
                  <a:pt x="7954561" y="1391539"/>
                </a:cubicBezTo>
                <a:cubicBezTo>
                  <a:pt x="7954561" y="1361058"/>
                  <a:pt x="7979271" y="1336348"/>
                  <a:pt x="8009753" y="1336348"/>
                </a:cubicBezTo>
                <a:close/>
                <a:moveTo>
                  <a:pt x="7876118" y="1336348"/>
                </a:moveTo>
                <a:cubicBezTo>
                  <a:pt x="7906600" y="1336348"/>
                  <a:pt x="7931310" y="1361058"/>
                  <a:pt x="7931310" y="1391539"/>
                </a:cubicBezTo>
                <a:cubicBezTo>
                  <a:pt x="7931310" y="1422020"/>
                  <a:pt x="7906600" y="1446730"/>
                  <a:pt x="7876118" y="1446730"/>
                </a:cubicBezTo>
                <a:cubicBezTo>
                  <a:pt x="7845636" y="1446730"/>
                  <a:pt x="7820926" y="1422020"/>
                  <a:pt x="7820926" y="1391539"/>
                </a:cubicBezTo>
                <a:cubicBezTo>
                  <a:pt x="7820926" y="1361058"/>
                  <a:pt x="7845636" y="1336348"/>
                  <a:pt x="7876118" y="1336348"/>
                </a:cubicBezTo>
                <a:close/>
                <a:moveTo>
                  <a:pt x="7745823" y="1336348"/>
                </a:moveTo>
                <a:cubicBezTo>
                  <a:pt x="7776305" y="1336348"/>
                  <a:pt x="7801015" y="1361058"/>
                  <a:pt x="7801015" y="1391539"/>
                </a:cubicBezTo>
                <a:cubicBezTo>
                  <a:pt x="7801015" y="1422020"/>
                  <a:pt x="7776305" y="1446730"/>
                  <a:pt x="7745823" y="1446730"/>
                </a:cubicBezTo>
                <a:cubicBezTo>
                  <a:pt x="7715341" y="1446730"/>
                  <a:pt x="7690631" y="1422020"/>
                  <a:pt x="7690631" y="1391539"/>
                </a:cubicBezTo>
                <a:cubicBezTo>
                  <a:pt x="7690631" y="1361058"/>
                  <a:pt x="7715341" y="1336348"/>
                  <a:pt x="7745823" y="1336348"/>
                </a:cubicBezTo>
                <a:close/>
                <a:moveTo>
                  <a:pt x="185475" y="1336348"/>
                </a:moveTo>
                <a:cubicBezTo>
                  <a:pt x="215957" y="1336348"/>
                  <a:pt x="240666" y="1361058"/>
                  <a:pt x="240666" y="1391539"/>
                </a:cubicBezTo>
                <a:cubicBezTo>
                  <a:pt x="240666" y="1422020"/>
                  <a:pt x="215957" y="1446730"/>
                  <a:pt x="185475" y="1446730"/>
                </a:cubicBezTo>
                <a:cubicBezTo>
                  <a:pt x="154994" y="1446730"/>
                  <a:pt x="130283" y="1422020"/>
                  <a:pt x="130283" y="1391539"/>
                </a:cubicBezTo>
                <a:cubicBezTo>
                  <a:pt x="130283" y="1361058"/>
                  <a:pt x="154994" y="1336348"/>
                  <a:pt x="185475" y="1336348"/>
                </a:cubicBezTo>
                <a:close/>
                <a:moveTo>
                  <a:pt x="9199101" y="1219421"/>
                </a:moveTo>
                <a:cubicBezTo>
                  <a:pt x="9229583" y="1219421"/>
                  <a:pt x="9254293" y="1244131"/>
                  <a:pt x="9254293" y="1274612"/>
                </a:cubicBezTo>
                <a:cubicBezTo>
                  <a:pt x="9254293" y="1305093"/>
                  <a:pt x="9229583" y="1329803"/>
                  <a:pt x="9199101" y="1329803"/>
                </a:cubicBezTo>
                <a:cubicBezTo>
                  <a:pt x="9168619" y="1329803"/>
                  <a:pt x="9143909" y="1305093"/>
                  <a:pt x="9143909" y="1274612"/>
                </a:cubicBezTo>
                <a:cubicBezTo>
                  <a:pt x="9143909" y="1244131"/>
                  <a:pt x="9168619" y="1219421"/>
                  <a:pt x="9199101" y="1219421"/>
                </a:cubicBezTo>
                <a:close/>
                <a:moveTo>
                  <a:pt x="9068807" y="1219421"/>
                </a:moveTo>
                <a:cubicBezTo>
                  <a:pt x="9099289" y="1219421"/>
                  <a:pt x="9123999" y="1244131"/>
                  <a:pt x="9123999" y="1274612"/>
                </a:cubicBezTo>
                <a:cubicBezTo>
                  <a:pt x="9123999" y="1305093"/>
                  <a:pt x="9099289" y="1329803"/>
                  <a:pt x="9068807" y="1329803"/>
                </a:cubicBezTo>
                <a:cubicBezTo>
                  <a:pt x="9038325" y="1329803"/>
                  <a:pt x="9013615" y="1305093"/>
                  <a:pt x="9013615" y="1274612"/>
                </a:cubicBezTo>
                <a:cubicBezTo>
                  <a:pt x="9013615" y="1244131"/>
                  <a:pt x="9038325" y="1219421"/>
                  <a:pt x="9068807" y="1219421"/>
                </a:cubicBezTo>
                <a:close/>
                <a:moveTo>
                  <a:pt x="8537612" y="1219421"/>
                </a:moveTo>
                <a:cubicBezTo>
                  <a:pt x="8568094" y="1219421"/>
                  <a:pt x="8592804" y="1244131"/>
                  <a:pt x="8592804" y="1274612"/>
                </a:cubicBezTo>
                <a:cubicBezTo>
                  <a:pt x="8592804" y="1305093"/>
                  <a:pt x="8568094" y="1329803"/>
                  <a:pt x="8537612" y="1329803"/>
                </a:cubicBezTo>
                <a:cubicBezTo>
                  <a:pt x="8507130" y="1329803"/>
                  <a:pt x="8482420" y="1305093"/>
                  <a:pt x="8482420" y="1274612"/>
                </a:cubicBezTo>
                <a:cubicBezTo>
                  <a:pt x="8482420" y="1244131"/>
                  <a:pt x="8507130" y="1219421"/>
                  <a:pt x="8537612" y="1219421"/>
                </a:cubicBezTo>
                <a:close/>
                <a:moveTo>
                  <a:pt x="8407316" y="1219421"/>
                </a:moveTo>
                <a:cubicBezTo>
                  <a:pt x="8437798" y="1219421"/>
                  <a:pt x="8462508" y="1244131"/>
                  <a:pt x="8462508" y="1274612"/>
                </a:cubicBezTo>
                <a:cubicBezTo>
                  <a:pt x="8462508" y="1305093"/>
                  <a:pt x="8437798" y="1329803"/>
                  <a:pt x="8407316" y="1329803"/>
                </a:cubicBezTo>
                <a:cubicBezTo>
                  <a:pt x="8376834" y="1329803"/>
                  <a:pt x="8352124" y="1305093"/>
                  <a:pt x="8352124" y="1274612"/>
                </a:cubicBezTo>
                <a:cubicBezTo>
                  <a:pt x="8352124" y="1244131"/>
                  <a:pt x="8376834" y="1219421"/>
                  <a:pt x="8407316" y="1219421"/>
                </a:cubicBezTo>
                <a:close/>
                <a:moveTo>
                  <a:pt x="8273682" y="1219421"/>
                </a:moveTo>
                <a:cubicBezTo>
                  <a:pt x="8304164" y="1219421"/>
                  <a:pt x="8328874" y="1244131"/>
                  <a:pt x="8328874" y="1274612"/>
                </a:cubicBezTo>
                <a:cubicBezTo>
                  <a:pt x="8328874" y="1305093"/>
                  <a:pt x="8304164" y="1329803"/>
                  <a:pt x="8273682" y="1329803"/>
                </a:cubicBezTo>
                <a:cubicBezTo>
                  <a:pt x="8243200" y="1329803"/>
                  <a:pt x="8218490" y="1305093"/>
                  <a:pt x="8218490" y="1274612"/>
                </a:cubicBezTo>
                <a:cubicBezTo>
                  <a:pt x="8218490" y="1244131"/>
                  <a:pt x="8243200" y="1219421"/>
                  <a:pt x="8273682" y="1219421"/>
                </a:cubicBezTo>
                <a:close/>
                <a:moveTo>
                  <a:pt x="8143388" y="1219421"/>
                </a:moveTo>
                <a:cubicBezTo>
                  <a:pt x="8173870" y="1219421"/>
                  <a:pt x="8198580" y="1244131"/>
                  <a:pt x="8198580" y="1274612"/>
                </a:cubicBezTo>
                <a:cubicBezTo>
                  <a:pt x="8198580" y="1305093"/>
                  <a:pt x="8173870" y="1329803"/>
                  <a:pt x="8143388" y="1329803"/>
                </a:cubicBezTo>
                <a:cubicBezTo>
                  <a:pt x="8112906" y="1329803"/>
                  <a:pt x="8088196" y="1305093"/>
                  <a:pt x="8088196" y="1274612"/>
                </a:cubicBezTo>
                <a:cubicBezTo>
                  <a:pt x="8088196" y="1244131"/>
                  <a:pt x="8112906" y="1219421"/>
                  <a:pt x="8143388" y="1219421"/>
                </a:cubicBezTo>
                <a:close/>
                <a:moveTo>
                  <a:pt x="8009753" y="1219421"/>
                </a:moveTo>
                <a:cubicBezTo>
                  <a:pt x="8040235" y="1219421"/>
                  <a:pt x="8064945" y="1244131"/>
                  <a:pt x="8064945" y="1274612"/>
                </a:cubicBezTo>
                <a:cubicBezTo>
                  <a:pt x="8064945" y="1305093"/>
                  <a:pt x="8040235" y="1329803"/>
                  <a:pt x="8009753" y="1329803"/>
                </a:cubicBezTo>
                <a:cubicBezTo>
                  <a:pt x="7979271" y="1329803"/>
                  <a:pt x="7954561" y="1305093"/>
                  <a:pt x="7954561" y="1274612"/>
                </a:cubicBezTo>
                <a:cubicBezTo>
                  <a:pt x="7954561" y="1244131"/>
                  <a:pt x="7979271" y="1219421"/>
                  <a:pt x="8009753" y="1219421"/>
                </a:cubicBezTo>
                <a:close/>
                <a:moveTo>
                  <a:pt x="7876118" y="1219421"/>
                </a:moveTo>
                <a:cubicBezTo>
                  <a:pt x="7906600" y="1219421"/>
                  <a:pt x="7931310" y="1244131"/>
                  <a:pt x="7931310" y="1274612"/>
                </a:cubicBezTo>
                <a:cubicBezTo>
                  <a:pt x="7931310" y="1305093"/>
                  <a:pt x="7906600" y="1329803"/>
                  <a:pt x="7876118" y="1329803"/>
                </a:cubicBezTo>
                <a:cubicBezTo>
                  <a:pt x="7845636" y="1329803"/>
                  <a:pt x="7820926" y="1305093"/>
                  <a:pt x="7820926" y="1274612"/>
                </a:cubicBezTo>
                <a:cubicBezTo>
                  <a:pt x="7820926" y="1244131"/>
                  <a:pt x="7845636" y="1219421"/>
                  <a:pt x="7876118" y="1219421"/>
                </a:cubicBezTo>
                <a:close/>
                <a:moveTo>
                  <a:pt x="7745823" y="1219421"/>
                </a:moveTo>
                <a:cubicBezTo>
                  <a:pt x="7776305" y="1219421"/>
                  <a:pt x="7801015" y="1244131"/>
                  <a:pt x="7801015" y="1274612"/>
                </a:cubicBezTo>
                <a:cubicBezTo>
                  <a:pt x="7801015" y="1305093"/>
                  <a:pt x="7776305" y="1329803"/>
                  <a:pt x="7745823" y="1329803"/>
                </a:cubicBezTo>
                <a:cubicBezTo>
                  <a:pt x="7715341" y="1329803"/>
                  <a:pt x="7690631" y="1305093"/>
                  <a:pt x="7690631" y="1274612"/>
                </a:cubicBezTo>
                <a:cubicBezTo>
                  <a:pt x="7690631" y="1244131"/>
                  <a:pt x="7715341" y="1219421"/>
                  <a:pt x="7745823" y="1219421"/>
                </a:cubicBezTo>
                <a:close/>
                <a:moveTo>
                  <a:pt x="7608849" y="1219421"/>
                </a:moveTo>
                <a:cubicBezTo>
                  <a:pt x="7639331" y="1219421"/>
                  <a:pt x="7664041" y="1244131"/>
                  <a:pt x="7664041" y="1274612"/>
                </a:cubicBezTo>
                <a:cubicBezTo>
                  <a:pt x="7664041" y="1305093"/>
                  <a:pt x="7639331" y="1329803"/>
                  <a:pt x="7608849" y="1329803"/>
                </a:cubicBezTo>
                <a:cubicBezTo>
                  <a:pt x="7578367" y="1329803"/>
                  <a:pt x="7553657" y="1305093"/>
                  <a:pt x="7553657" y="1274612"/>
                </a:cubicBezTo>
                <a:cubicBezTo>
                  <a:pt x="7553657" y="1244131"/>
                  <a:pt x="7578367" y="1219421"/>
                  <a:pt x="7608849" y="1219421"/>
                </a:cubicBezTo>
                <a:close/>
                <a:moveTo>
                  <a:pt x="7481897" y="1219421"/>
                </a:moveTo>
                <a:cubicBezTo>
                  <a:pt x="7512379" y="1219421"/>
                  <a:pt x="7537089" y="1244131"/>
                  <a:pt x="7537089" y="1274612"/>
                </a:cubicBezTo>
                <a:cubicBezTo>
                  <a:pt x="7537089" y="1305093"/>
                  <a:pt x="7512379" y="1329803"/>
                  <a:pt x="7481897" y="1329803"/>
                </a:cubicBezTo>
                <a:cubicBezTo>
                  <a:pt x="7451415" y="1329803"/>
                  <a:pt x="7426705" y="1305093"/>
                  <a:pt x="7426705" y="1274612"/>
                </a:cubicBezTo>
                <a:cubicBezTo>
                  <a:pt x="7426705" y="1244131"/>
                  <a:pt x="7451415" y="1219421"/>
                  <a:pt x="7481897" y="1219421"/>
                </a:cubicBezTo>
                <a:close/>
                <a:moveTo>
                  <a:pt x="7341579" y="1219421"/>
                </a:moveTo>
                <a:cubicBezTo>
                  <a:pt x="7372061" y="1219421"/>
                  <a:pt x="7396771" y="1244131"/>
                  <a:pt x="7396771" y="1274612"/>
                </a:cubicBezTo>
                <a:cubicBezTo>
                  <a:pt x="7396771" y="1305093"/>
                  <a:pt x="7372061" y="1329803"/>
                  <a:pt x="7341579" y="1329803"/>
                </a:cubicBezTo>
                <a:cubicBezTo>
                  <a:pt x="7311097" y="1329803"/>
                  <a:pt x="7286387" y="1305093"/>
                  <a:pt x="7286387" y="1274612"/>
                </a:cubicBezTo>
                <a:cubicBezTo>
                  <a:pt x="7286387" y="1244131"/>
                  <a:pt x="7311097" y="1219421"/>
                  <a:pt x="7341579" y="1219421"/>
                </a:cubicBezTo>
                <a:close/>
                <a:moveTo>
                  <a:pt x="7211286" y="1219421"/>
                </a:moveTo>
                <a:cubicBezTo>
                  <a:pt x="7241768" y="1219421"/>
                  <a:pt x="7266478" y="1244131"/>
                  <a:pt x="7266478" y="1274612"/>
                </a:cubicBezTo>
                <a:cubicBezTo>
                  <a:pt x="7266478" y="1305093"/>
                  <a:pt x="7241768" y="1329803"/>
                  <a:pt x="7211286" y="1329803"/>
                </a:cubicBezTo>
                <a:cubicBezTo>
                  <a:pt x="7180804" y="1329803"/>
                  <a:pt x="7156094" y="1305093"/>
                  <a:pt x="7156094" y="1274612"/>
                </a:cubicBezTo>
                <a:cubicBezTo>
                  <a:pt x="7156094" y="1244131"/>
                  <a:pt x="7180804" y="1219421"/>
                  <a:pt x="7211286" y="1219421"/>
                </a:cubicBezTo>
                <a:close/>
                <a:moveTo>
                  <a:pt x="7080993" y="1219421"/>
                </a:moveTo>
                <a:cubicBezTo>
                  <a:pt x="7111475" y="1219421"/>
                  <a:pt x="7136185" y="1244131"/>
                  <a:pt x="7136185" y="1274612"/>
                </a:cubicBezTo>
                <a:cubicBezTo>
                  <a:pt x="7136185" y="1305093"/>
                  <a:pt x="7111475" y="1329803"/>
                  <a:pt x="7080993" y="1329803"/>
                </a:cubicBezTo>
                <a:cubicBezTo>
                  <a:pt x="7050511" y="1329803"/>
                  <a:pt x="7025801" y="1305093"/>
                  <a:pt x="7025801" y="1274612"/>
                </a:cubicBezTo>
                <a:cubicBezTo>
                  <a:pt x="7025801" y="1244131"/>
                  <a:pt x="7050511" y="1219421"/>
                  <a:pt x="7080993" y="1219421"/>
                </a:cubicBezTo>
                <a:close/>
                <a:moveTo>
                  <a:pt x="6947357" y="1219421"/>
                </a:moveTo>
                <a:cubicBezTo>
                  <a:pt x="6977839" y="1219421"/>
                  <a:pt x="7002549" y="1244131"/>
                  <a:pt x="7002549" y="1274612"/>
                </a:cubicBezTo>
                <a:cubicBezTo>
                  <a:pt x="7002549" y="1305093"/>
                  <a:pt x="6977839" y="1329803"/>
                  <a:pt x="6947357" y="1329803"/>
                </a:cubicBezTo>
                <a:cubicBezTo>
                  <a:pt x="6916875" y="1329803"/>
                  <a:pt x="6892165" y="1305093"/>
                  <a:pt x="6892165" y="1274612"/>
                </a:cubicBezTo>
                <a:cubicBezTo>
                  <a:pt x="6892165" y="1244131"/>
                  <a:pt x="6916875" y="1219421"/>
                  <a:pt x="6947357" y="1219421"/>
                </a:cubicBezTo>
                <a:close/>
                <a:moveTo>
                  <a:pt x="6817064" y="1219421"/>
                </a:moveTo>
                <a:cubicBezTo>
                  <a:pt x="6847546" y="1219421"/>
                  <a:pt x="6872256" y="1244131"/>
                  <a:pt x="6872256" y="1274612"/>
                </a:cubicBezTo>
                <a:cubicBezTo>
                  <a:pt x="6872256" y="1305093"/>
                  <a:pt x="6847546" y="1329803"/>
                  <a:pt x="6817064" y="1329803"/>
                </a:cubicBezTo>
                <a:cubicBezTo>
                  <a:pt x="6786582" y="1329803"/>
                  <a:pt x="6761872" y="1305093"/>
                  <a:pt x="6761872" y="1274612"/>
                </a:cubicBezTo>
                <a:cubicBezTo>
                  <a:pt x="6761872" y="1244131"/>
                  <a:pt x="6786582" y="1219421"/>
                  <a:pt x="6817064" y="1219421"/>
                </a:cubicBezTo>
                <a:close/>
                <a:moveTo>
                  <a:pt x="6683431" y="1219421"/>
                </a:moveTo>
                <a:cubicBezTo>
                  <a:pt x="6713913" y="1219421"/>
                  <a:pt x="6738623" y="1244131"/>
                  <a:pt x="6738623" y="1274612"/>
                </a:cubicBezTo>
                <a:cubicBezTo>
                  <a:pt x="6738623" y="1305093"/>
                  <a:pt x="6713913" y="1329803"/>
                  <a:pt x="6683431" y="1329803"/>
                </a:cubicBezTo>
                <a:cubicBezTo>
                  <a:pt x="6652949" y="1329803"/>
                  <a:pt x="6628239" y="1305093"/>
                  <a:pt x="6628239" y="1274612"/>
                </a:cubicBezTo>
                <a:cubicBezTo>
                  <a:pt x="6628239" y="1244131"/>
                  <a:pt x="6652949" y="1219421"/>
                  <a:pt x="6683431" y="1219421"/>
                </a:cubicBezTo>
                <a:close/>
                <a:moveTo>
                  <a:pt x="6553137" y="1219421"/>
                </a:moveTo>
                <a:cubicBezTo>
                  <a:pt x="6583619" y="1219421"/>
                  <a:pt x="6608329" y="1244131"/>
                  <a:pt x="6608329" y="1274612"/>
                </a:cubicBezTo>
                <a:cubicBezTo>
                  <a:pt x="6608329" y="1305093"/>
                  <a:pt x="6583619" y="1329803"/>
                  <a:pt x="6553137" y="1329803"/>
                </a:cubicBezTo>
                <a:cubicBezTo>
                  <a:pt x="6522655" y="1329803"/>
                  <a:pt x="6497945" y="1305093"/>
                  <a:pt x="6497945" y="1274612"/>
                </a:cubicBezTo>
                <a:cubicBezTo>
                  <a:pt x="6497945" y="1244131"/>
                  <a:pt x="6522655" y="1219421"/>
                  <a:pt x="6553137" y="1219421"/>
                </a:cubicBezTo>
                <a:close/>
                <a:moveTo>
                  <a:pt x="6419502" y="1219421"/>
                </a:moveTo>
                <a:cubicBezTo>
                  <a:pt x="6449984" y="1219421"/>
                  <a:pt x="6474694" y="1244131"/>
                  <a:pt x="6474694" y="1274612"/>
                </a:cubicBezTo>
                <a:cubicBezTo>
                  <a:pt x="6474694" y="1305093"/>
                  <a:pt x="6449984" y="1329803"/>
                  <a:pt x="6419502" y="1329803"/>
                </a:cubicBezTo>
                <a:cubicBezTo>
                  <a:pt x="6389020" y="1329803"/>
                  <a:pt x="6364310" y="1305093"/>
                  <a:pt x="6364310" y="1274612"/>
                </a:cubicBezTo>
                <a:cubicBezTo>
                  <a:pt x="6364310" y="1244131"/>
                  <a:pt x="6389020" y="1219421"/>
                  <a:pt x="6419502" y="1219421"/>
                </a:cubicBezTo>
                <a:close/>
                <a:moveTo>
                  <a:pt x="6289207" y="1219421"/>
                </a:moveTo>
                <a:cubicBezTo>
                  <a:pt x="6319689" y="1219421"/>
                  <a:pt x="6344399" y="1244131"/>
                  <a:pt x="6344399" y="1274612"/>
                </a:cubicBezTo>
                <a:cubicBezTo>
                  <a:pt x="6344399" y="1305093"/>
                  <a:pt x="6319689" y="1329803"/>
                  <a:pt x="6289207" y="1329803"/>
                </a:cubicBezTo>
                <a:cubicBezTo>
                  <a:pt x="6258725" y="1329803"/>
                  <a:pt x="6234015" y="1305093"/>
                  <a:pt x="6234015" y="1274612"/>
                </a:cubicBezTo>
                <a:cubicBezTo>
                  <a:pt x="6234015" y="1244131"/>
                  <a:pt x="6258725" y="1219421"/>
                  <a:pt x="6289207" y="1219421"/>
                </a:cubicBezTo>
                <a:close/>
                <a:moveTo>
                  <a:pt x="6155573" y="1219421"/>
                </a:moveTo>
                <a:cubicBezTo>
                  <a:pt x="6186055" y="1219421"/>
                  <a:pt x="6210765" y="1244131"/>
                  <a:pt x="6210765" y="1274612"/>
                </a:cubicBezTo>
                <a:cubicBezTo>
                  <a:pt x="6210765" y="1305093"/>
                  <a:pt x="6186055" y="1329803"/>
                  <a:pt x="6155573" y="1329803"/>
                </a:cubicBezTo>
                <a:cubicBezTo>
                  <a:pt x="6125091" y="1329803"/>
                  <a:pt x="6100381" y="1305093"/>
                  <a:pt x="6100381" y="1274612"/>
                </a:cubicBezTo>
                <a:cubicBezTo>
                  <a:pt x="6100381" y="1244131"/>
                  <a:pt x="6125091" y="1219421"/>
                  <a:pt x="6155573" y="1219421"/>
                </a:cubicBezTo>
                <a:close/>
                <a:moveTo>
                  <a:pt x="6021939" y="1219421"/>
                </a:moveTo>
                <a:cubicBezTo>
                  <a:pt x="6052421" y="1219421"/>
                  <a:pt x="6077131" y="1244131"/>
                  <a:pt x="6077131" y="1274612"/>
                </a:cubicBezTo>
                <a:cubicBezTo>
                  <a:pt x="6077131" y="1305093"/>
                  <a:pt x="6052421" y="1329803"/>
                  <a:pt x="6021939" y="1329803"/>
                </a:cubicBezTo>
                <a:cubicBezTo>
                  <a:pt x="5991457" y="1329803"/>
                  <a:pt x="5966747" y="1305093"/>
                  <a:pt x="5966747" y="1274612"/>
                </a:cubicBezTo>
                <a:cubicBezTo>
                  <a:pt x="5966747" y="1244131"/>
                  <a:pt x="5991457" y="1219421"/>
                  <a:pt x="6021939" y="1219421"/>
                </a:cubicBezTo>
                <a:close/>
                <a:moveTo>
                  <a:pt x="5884964" y="1219421"/>
                </a:moveTo>
                <a:cubicBezTo>
                  <a:pt x="5915446" y="1219421"/>
                  <a:pt x="5940156" y="1244131"/>
                  <a:pt x="5940156" y="1274612"/>
                </a:cubicBezTo>
                <a:cubicBezTo>
                  <a:pt x="5940156" y="1305093"/>
                  <a:pt x="5915446" y="1329803"/>
                  <a:pt x="5884964" y="1329803"/>
                </a:cubicBezTo>
                <a:cubicBezTo>
                  <a:pt x="5854482" y="1329803"/>
                  <a:pt x="5829772" y="1305093"/>
                  <a:pt x="5829772" y="1274612"/>
                </a:cubicBezTo>
                <a:cubicBezTo>
                  <a:pt x="5829772" y="1244131"/>
                  <a:pt x="5854482" y="1219421"/>
                  <a:pt x="5884964" y="1219421"/>
                </a:cubicBezTo>
                <a:close/>
                <a:moveTo>
                  <a:pt x="5754668" y="1219421"/>
                </a:moveTo>
                <a:cubicBezTo>
                  <a:pt x="5785150" y="1219421"/>
                  <a:pt x="5809860" y="1244131"/>
                  <a:pt x="5809860" y="1274612"/>
                </a:cubicBezTo>
                <a:cubicBezTo>
                  <a:pt x="5809860" y="1305093"/>
                  <a:pt x="5785150" y="1329803"/>
                  <a:pt x="5754668" y="1329803"/>
                </a:cubicBezTo>
                <a:cubicBezTo>
                  <a:pt x="5724186" y="1329803"/>
                  <a:pt x="5699476" y="1305093"/>
                  <a:pt x="5699476" y="1274612"/>
                </a:cubicBezTo>
                <a:cubicBezTo>
                  <a:pt x="5699476" y="1244131"/>
                  <a:pt x="5724186" y="1219421"/>
                  <a:pt x="5754668" y="1219421"/>
                </a:cubicBezTo>
                <a:close/>
                <a:moveTo>
                  <a:pt x="5621034" y="1219421"/>
                </a:moveTo>
                <a:cubicBezTo>
                  <a:pt x="5651516" y="1219421"/>
                  <a:pt x="5676226" y="1244131"/>
                  <a:pt x="5676226" y="1274612"/>
                </a:cubicBezTo>
                <a:cubicBezTo>
                  <a:pt x="5676226" y="1305093"/>
                  <a:pt x="5651516" y="1329803"/>
                  <a:pt x="5621034" y="1329803"/>
                </a:cubicBezTo>
                <a:cubicBezTo>
                  <a:pt x="5590552" y="1329803"/>
                  <a:pt x="5565842" y="1305093"/>
                  <a:pt x="5565842" y="1274612"/>
                </a:cubicBezTo>
                <a:cubicBezTo>
                  <a:pt x="5565842" y="1244131"/>
                  <a:pt x="5590552" y="1219421"/>
                  <a:pt x="5621034" y="1219421"/>
                </a:cubicBezTo>
                <a:close/>
                <a:moveTo>
                  <a:pt x="5487399" y="1219421"/>
                </a:moveTo>
                <a:cubicBezTo>
                  <a:pt x="5517881" y="1219421"/>
                  <a:pt x="5542591" y="1244131"/>
                  <a:pt x="5542591" y="1274612"/>
                </a:cubicBezTo>
                <a:cubicBezTo>
                  <a:pt x="5542591" y="1305093"/>
                  <a:pt x="5517881" y="1329803"/>
                  <a:pt x="5487399" y="1329803"/>
                </a:cubicBezTo>
                <a:cubicBezTo>
                  <a:pt x="5456917" y="1329803"/>
                  <a:pt x="5432207" y="1305093"/>
                  <a:pt x="5432207" y="1274612"/>
                </a:cubicBezTo>
                <a:cubicBezTo>
                  <a:pt x="5432207" y="1244131"/>
                  <a:pt x="5456917" y="1219421"/>
                  <a:pt x="5487399" y="1219421"/>
                </a:cubicBezTo>
                <a:close/>
                <a:moveTo>
                  <a:pt x="5357106" y="1219421"/>
                </a:moveTo>
                <a:cubicBezTo>
                  <a:pt x="5387588" y="1219421"/>
                  <a:pt x="5412298" y="1244131"/>
                  <a:pt x="5412298" y="1274612"/>
                </a:cubicBezTo>
                <a:cubicBezTo>
                  <a:pt x="5412298" y="1305093"/>
                  <a:pt x="5387588" y="1329803"/>
                  <a:pt x="5357106" y="1329803"/>
                </a:cubicBezTo>
                <a:cubicBezTo>
                  <a:pt x="5326624" y="1329803"/>
                  <a:pt x="5301914" y="1305093"/>
                  <a:pt x="5301914" y="1274612"/>
                </a:cubicBezTo>
                <a:cubicBezTo>
                  <a:pt x="5301914" y="1244131"/>
                  <a:pt x="5326624" y="1219421"/>
                  <a:pt x="5357106" y="1219421"/>
                </a:cubicBezTo>
                <a:close/>
                <a:moveTo>
                  <a:pt x="5093178" y="1219421"/>
                </a:moveTo>
                <a:cubicBezTo>
                  <a:pt x="5123660" y="1219421"/>
                  <a:pt x="5148370" y="1244131"/>
                  <a:pt x="5148370" y="1274612"/>
                </a:cubicBezTo>
                <a:cubicBezTo>
                  <a:pt x="5148370" y="1305093"/>
                  <a:pt x="5123660" y="1329803"/>
                  <a:pt x="5093178" y="1329803"/>
                </a:cubicBezTo>
                <a:cubicBezTo>
                  <a:pt x="5062696" y="1329803"/>
                  <a:pt x="5037986" y="1305093"/>
                  <a:pt x="5037986" y="1274612"/>
                </a:cubicBezTo>
                <a:cubicBezTo>
                  <a:pt x="5037986" y="1244131"/>
                  <a:pt x="5062696" y="1219421"/>
                  <a:pt x="5093178" y="1219421"/>
                </a:cubicBezTo>
                <a:close/>
                <a:moveTo>
                  <a:pt x="4959542" y="1219421"/>
                </a:moveTo>
                <a:cubicBezTo>
                  <a:pt x="4990024" y="1219421"/>
                  <a:pt x="5014734" y="1244131"/>
                  <a:pt x="5014734" y="1274612"/>
                </a:cubicBezTo>
                <a:cubicBezTo>
                  <a:pt x="5014734" y="1305093"/>
                  <a:pt x="4990024" y="1329803"/>
                  <a:pt x="4959542" y="1329803"/>
                </a:cubicBezTo>
                <a:cubicBezTo>
                  <a:pt x="4929060" y="1329803"/>
                  <a:pt x="4904350" y="1305093"/>
                  <a:pt x="4904350" y="1274612"/>
                </a:cubicBezTo>
                <a:cubicBezTo>
                  <a:pt x="4904350" y="1244131"/>
                  <a:pt x="4929060" y="1219421"/>
                  <a:pt x="4959542" y="1219421"/>
                </a:cubicBezTo>
                <a:close/>
                <a:moveTo>
                  <a:pt x="4829250" y="1219421"/>
                </a:moveTo>
                <a:cubicBezTo>
                  <a:pt x="4859732" y="1219421"/>
                  <a:pt x="4884442" y="1244131"/>
                  <a:pt x="4884442" y="1274612"/>
                </a:cubicBezTo>
                <a:cubicBezTo>
                  <a:pt x="4884442" y="1305093"/>
                  <a:pt x="4859732" y="1329803"/>
                  <a:pt x="4829250" y="1329803"/>
                </a:cubicBezTo>
                <a:cubicBezTo>
                  <a:pt x="4798768" y="1329803"/>
                  <a:pt x="4774058" y="1305093"/>
                  <a:pt x="4774058" y="1274612"/>
                </a:cubicBezTo>
                <a:cubicBezTo>
                  <a:pt x="4774058" y="1244131"/>
                  <a:pt x="4798768" y="1219421"/>
                  <a:pt x="4829250" y="1219421"/>
                </a:cubicBezTo>
                <a:close/>
                <a:moveTo>
                  <a:pt x="319111" y="1219421"/>
                </a:moveTo>
                <a:cubicBezTo>
                  <a:pt x="349594" y="1219421"/>
                  <a:pt x="374305" y="1244131"/>
                  <a:pt x="374305" y="1274612"/>
                </a:cubicBezTo>
                <a:cubicBezTo>
                  <a:pt x="374305" y="1305093"/>
                  <a:pt x="349594" y="1329803"/>
                  <a:pt x="319111" y="1329803"/>
                </a:cubicBezTo>
                <a:cubicBezTo>
                  <a:pt x="288629" y="1329803"/>
                  <a:pt x="263920" y="1305093"/>
                  <a:pt x="263920" y="1274612"/>
                </a:cubicBezTo>
                <a:cubicBezTo>
                  <a:pt x="263920" y="1244131"/>
                  <a:pt x="288629" y="1219421"/>
                  <a:pt x="319111" y="1219421"/>
                </a:cubicBezTo>
                <a:close/>
                <a:moveTo>
                  <a:pt x="185480" y="1219421"/>
                </a:moveTo>
                <a:cubicBezTo>
                  <a:pt x="215961" y="1219421"/>
                  <a:pt x="240671" y="1244131"/>
                  <a:pt x="240671" y="1274612"/>
                </a:cubicBezTo>
                <a:cubicBezTo>
                  <a:pt x="240671" y="1305093"/>
                  <a:pt x="215961" y="1329803"/>
                  <a:pt x="185480" y="1329803"/>
                </a:cubicBezTo>
                <a:cubicBezTo>
                  <a:pt x="154998" y="1329803"/>
                  <a:pt x="130288" y="1305093"/>
                  <a:pt x="130288" y="1274612"/>
                </a:cubicBezTo>
                <a:cubicBezTo>
                  <a:pt x="130288" y="1244131"/>
                  <a:pt x="154998" y="1219421"/>
                  <a:pt x="185480" y="1219421"/>
                </a:cubicBezTo>
                <a:close/>
                <a:moveTo>
                  <a:pt x="449407" y="1219419"/>
                </a:moveTo>
                <a:cubicBezTo>
                  <a:pt x="479889" y="1219419"/>
                  <a:pt x="504600" y="1244129"/>
                  <a:pt x="504600" y="1274610"/>
                </a:cubicBezTo>
                <a:cubicBezTo>
                  <a:pt x="504600" y="1305091"/>
                  <a:pt x="479889" y="1329801"/>
                  <a:pt x="449407" y="1329801"/>
                </a:cubicBezTo>
                <a:cubicBezTo>
                  <a:pt x="418924" y="1329801"/>
                  <a:pt x="394214" y="1305091"/>
                  <a:pt x="394214" y="1274610"/>
                </a:cubicBezTo>
                <a:cubicBezTo>
                  <a:pt x="394214" y="1244129"/>
                  <a:pt x="418924" y="1219419"/>
                  <a:pt x="449407" y="1219419"/>
                </a:cubicBezTo>
                <a:close/>
                <a:moveTo>
                  <a:pt x="4565322" y="1219417"/>
                </a:moveTo>
                <a:cubicBezTo>
                  <a:pt x="4595804" y="1219417"/>
                  <a:pt x="4620514" y="1244127"/>
                  <a:pt x="4620514" y="1274608"/>
                </a:cubicBezTo>
                <a:cubicBezTo>
                  <a:pt x="4620514" y="1305089"/>
                  <a:pt x="4595804" y="1329799"/>
                  <a:pt x="4565322" y="1329799"/>
                </a:cubicBezTo>
                <a:cubicBezTo>
                  <a:pt x="4534840" y="1329799"/>
                  <a:pt x="4510130" y="1305089"/>
                  <a:pt x="4510130" y="1274608"/>
                </a:cubicBezTo>
                <a:cubicBezTo>
                  <a:pt x="4510130" y="1244127"/>
                  <a:pt x="4534840" y="1219417"/>
                  <a:pt x="4565322" y="1219417"/>
                </a:cubicBezTo>
                <a:close/>
                <a:moveTo>
                  <a:pt x="2834811" y="1219417"/>
                </a:moveTo>
                <a:cubicBezTo>
                  <a:pt x="2865293" y="1219417"/>
                  <a:pt x="2890003" y="1244127"/>
                  <a:pt x="2890003" y="1274608"/>
                </a:cubicBezTo>
                <a:cubicBezTo>
                  <a:pt x="2890003" y="1305089"/>
                  <a:pt x="2865293" y="1329799"/>
                  <a:pt x="2834811" y="1329799"/>
                </a:cubicBezTo>
                <a:cubicBezTo>
                  <a:pt x="2804329" y="1329799"/>
                  <a:pt x="2779620" y="1305089"/>
                  <a:pt x="2779620" y="1274608"/>
                </a:cubicBezTo>
                <a:cubicBezTo>
                  <a:pt x="2779620" y="1244127"/>
                  <a:pt x="2804329" y="1219417"/>
                  <a:pt x="2834811" y="1219417"/>
                </a:cubicBezTo>
                <a:close/>
                <a:moveTo>
                  <a:pt x="2707858" y="1219417"/>
                </a:moveTo>
                <a:cubicBezTo>
                  <a:pt x="2738341" y="1219417"/>
                  <a:pt x="2763052" y="1244127"/>
                  <a:pt x="2763052" y="1274608"/>
                </a:cubicBezTo>
                <a:cubicBezTo>
                  <a:pt x="2763052" y="1305089"/>
                  <a:pt x="2738341" y="1329799"/>
                  <a:pt x="2707858" y="1329799"/>
                </a:cubicBezTo>
                <a:cubicBezTo>
                  <a:pt x="2677377" y="1329799"/>
                  <a:pt x="2652667" y="1305089"/>
                  <a:pt x="2652667" y="1274608"/>
                </a:cubicBezTo>
                <a:cubicBezTo>
                  <a:pt x="2652667" y="1244127"/>
                  <a:pt x="2677377" y="1219417"/>
                  <a:pt x="2707858" y="1219417"/>
                </a:cubicBezTo>
                <a:close/>
                <a:moveTo>
                  <a:pt x="2570885" y="1219417"/>
                </a:moveTo>
                <a:cubicBezTo>
                  <a:pt x="2601367" y="1219417"/>
                  <a:pt x="2626075" y="1244127"/>
                  <a:pt x="2626075" y="1274608"/>
                </a:cubicBezTo>
                <a:cubicBezTo>
                  <a:pt x="2626075" y="1305089"/>
                  <a:pt x="2601367" y="1329799"/>
                  <a:pt x="2570885" y="1329799"/>
                </a:cubicBezTo>
                <a:cubicBezTo>
                  <a:pt x="2540401" y="1329799"/>
                  <a:pt x="2515692" y="1305089"/>
                  <a:pt x="2515692" y="1274608"/>
                </a:cubicBezTo>
                <a:cubicBezTo>
                  <a:pt x="2515692" y="1244127"/>
                  <a:pt x="2540401" y="1219417"/>
                  <a:pt x="2570885" y="1219417"/>
                </a:cubicBezTo>
                <a:close/>
                <a:moveTo>
                  <a:pt x="2039686" y="1219417"/>
                </a:moveTo>
                <a:cubicBezTo>
                  <a:pt x="2070169" y="1219417"/>
                  <a:pt x="2094880" y="1244127"/>
                  <a:pt x="2094880" y="1274608"/>
                </a:cubicBezTo>
                <a:cubicBezTo>
                  <a:pt x="2094880" y="1305089"/>
                  <a:pt x="2070169" y="1329799"/>
                  <a:pt x="2039686" y="1329799"/>
                </a:cubicBezTo>
                <a:cubicBezTo>
                  <a:pt x="2009204" y="1329799"/>
                  <a:pt x="1984493" y="1305089"/>
                  <a:pt x="1984493" y="1274608"/>
                </a:cubicBezTo>
                <a:cubicBezTo>
                  <a:pt x="1984493" y="1244127"/>
                  <a:pt x="2009204" y="1219417"/>
                  <a:pt x="2039686" y="1219417"/>
                </a:cubicBezTo>
                <a:close/>
                <a:moveTo>
                  <a:pt x="1909390" y="1219417"/>
                </a:moveTo>
                <a:cubicBezTo>
                  <a:pt x="1939873" y="1219417"/>
                  <a:pt x="1964583" y="1244127"/>
                  <a:pt x="1964583" y="1274608"/>
                </a:cubicBezTo>
                <a:cubicBezTo>
                  <a:pt x="1964583" y="1305089"/>
                  <a:pt x="1939873" y="1329799"/>
                  <a:pt x="1909390" y="1329799"/>
                </a:cubicBezTo>
                <a:cubicBezTo>
                  <a:pt x="1878908" y="1329799"/>
                  <a:pt x="1854197" y="1305089"/>
                  <a:pt x="1854197" y="1274608"/>
                </a:cubicBezTo>
                <a:cubicBezTo>
                  <a:pt x="1854197" y="1244127"/>
                  <a:pt x="1878908" y="1219417"/>
                  <a:pt x="1909390" y="1219417"/>
                </a:cubicBezTo>
                <a:close/>
                <a:moveTo>
                  <a:pt x="1779095" y="1219417"/>
                </a:moveTo>
                <a:cubicBezTo>
                  <a:pt x="1809577" y="1219417"/>
                  <a:pt x="1834287" y="1244127"/>
                  <a:pt x="1834287" y="1274608"/>
                </a:cubicBezTo>
                <a:cubicBezTo>
                  <a:pt x="1834287" y="1305089"/>
                  <a:pt x="1809577" y="1329799"/>
                  <a:pt x="1779095" y="1329799"/>
                </a:cubicBezTo>
                <a:cubicBezTo>
                  <a:pt x="1748613" y="1329799"/>
                  <a:pt x="1723902" y="1305089"/>
                  <a:pt x="1723902" y="1274608"/>
                </a:cubicBezTo>
                <a:cubicBezTo>
                  <a:pt x="1723902" y="1244127"/>
                  <a:pt x="1748613" y="1219417"/>
                  <a:pt x="1779095" y="1219417"/>
                </a:cubicBezTo>
                <a:close/>
                <a:moveTo>
                  <a:pt x="1645457" y="1219417"/>
                </a:moveTo>
                <a:cubicBezTo>
                  <a:pt x="1675941" y="1219417"/>
                  <a:pt x="1700655" y="1244127"/>
                  <a:pt x="1700655" y="1274608"/>
                </a:cubicBezTo>
                <a:cubicBezTo>
                  <a:pt x="1700655" y="1305089"/>
                  <a:pt x="1675941" y="1329799"/>
                  <a:pt x="1645457" y="1329799"/>
                </a:cubicBezTo>
                <a:cubicBezTo>
                  <a:pt x="1614977" y="1329799"/>
                  <a:pt x="1590265" y="1305089"/>
                  <a:pt x="1590265" y="1274608"/>
                </a:cubicBezTo>
                <a:cubicBezTo>
                  <a:pt x="1590265" y="1244127"/>
                  <a:pt x="1614977" y="1219417"/>
                  <a:pt x="1645457" y="1219417"/>
                </a:cubicBezTo>
                <a:close/>
                <a:moveTo>
                  <a:pt x="1515168" y="1219417"/>
                </a:moveTo>
                <a:cubicBezTo>
                  <a:pt x="1545647" y="1219417"/>
                  <a:pt x="1570354" y="1244127"/>
                  <a:pt x="1570354" y="1274608"/>
                </a:cubicBezTo>
                <a:cubicBezTo>
                  <a:pt x="1570354" y="1305089"/>
                  <a:pt x="1545647" y="1329799"/>
                  <a:pt x="1515168" y="1329799"/>
                </a:cubicBezTo>
                <a:cubicBezTo>
                  <a:pt x="1484683" y="1329799"/>
                  <a:pt x="1459973" y="1305089"/>
                  <a:pt x="1459973" y="1274608"/>
                </a:cubicBezTo>
                <a:cubicBezTo>
                  <a:pt x="1459973" y="1244127"/>
                  <a:pt x="1484683" y="1219417"/>
                  <a:pt x="1515168" y="1219417"/>
                </a:cubicBezTo>
                <a:close/>
                <a:moveTo>
                  <a:pt x="1381528" y="1219417"/>
                </a:moveTo>
                <a:cubicBezTo>
                  <a:pt x="1412011" y="1219417"/>
                  <a:pt x="1436723" y="1244127"/>
                  <a:pt x="1436723" y="1274608"/>
                </a:cubicBezTo>
                <a:cubicBezTo>
                  <a:pt x="1436723" y="1305089"/>
                  <a:pt x="1412011" y="1329799"/>
                  <a:pt x="1381528" y="1329799"/>
                </a:cubicBezTo>
                <a:cubicBezTo>
                  <a:pt x="1351052" y="1329799"/>
                  <a:pt x="1326339" y="1305089"/>
                  <a:pt x="1326339" y="1274608"/>
                </a:cubicBezTo>
                <a:cubicBezTo>
                  <a:pt x="1326339" y="1244127"/>
                  <a:pt x="1351052" y="1219417"/>
                  <a:pt x="1381528" y="1219417"/>
                </a:cubicBezTo>
                <a:close/>
                <a:moveTo>
                  <a:pt x="1251239" y="1219417"/>
                </a:moveTo>
                <a:cubicBezTo>
                  <a:pt x="1281721" y="1219417"/>
                  <a:pt x="1306431" y="1244127"/>
                  <a:pt x="1306431" y="1274608"/>
                </a:cubicBezTo>
                <a:cubicBezTo>
                  <a:pt x="1306431" y="1305089"/>
                  <a:pt x="1281721" y="1329799"/>
                  <a:pt x="1251239" y="1329799"/>
                </a:cubicBezTo>
                <a:cubicBezTo>
                  <a:pt x="1220756" y="1329799"/>
                  <a:pt x="1196046" y="1305089"/>
                  <a:pt x="1196046" y="1274608"/>
                </a:cubicBezTo>
                <a:cubicBezTo>
                  <a:pt x="1196046" y="1244127"/>
                  <a:pt x="1220756" y="1219417"/>
                  <a:pt x="1251239" y="1219417"/>
                </a:cubicBezTo>
                <a:close/>
                <a:moveTo>
                  <a:pt x="1117601" y="1219417"/>
                </a:moveTo>
                <a:cubicBezTo>
                  <a:pt x="1148084" y="1219417"/>
                  <a:pt x="1172794" y="1244127"/>
                  <a:pt x="1172794" y="1274608"/>
                </a:cubicBezTo>
                <a:cubicBezTo>
                  <a:pt x="1172794" y="1305089"/>
                  <a:pt x="1148084" y="1329799"/>
                  <a:pt x="1117601" y="1329799"/>
                </a:cubicBezTo>
                <a:cubicBezTo>
                  <a:pt x="1087119" y="1329799"/>
                  <a:pt x="1062408" y="1305089"/>
                  <a:pt x="1062408" y="1274608"/>
                </a:cubicBezTo>
                <a:cubicBezTo>
                  <a:pt x="1062408" y="1244127"/>
                  <a:pt x="1087119" y="1219417"/>
                  <a:pt x="1117601" y="1219417"/>
                </a:cubicBezTo>
                <a:close/>
                <a:moveTo>
                  <a:pt x="980622" y="1219417"/>
                </a:moveTo>
                <a:cubicBezTo>
                  <a:pt x="1011105" y="1219417"/>
                  <a:pt x="1035816" y="1244127"/>
                  <a:pt x="1035816" y="1274608"/>
                </a:cubicBezTo>
                <a:cubicBezTo>
                  <a:pt x="1035816" y="1305089"/>
                  <a:pt x="1011105" y="1329799"/>
                  <a:pt x="980622" y="1329799"/>
                </a:cubicBezTo>
                <a:cubicBezTo>
                  <a:pt x="950140" y="1329799"/>
                  <a:pt x="925429" y="1305089"/>
                  <a:pt x="925429" y="1274608"/>
                </a:cubicBezTo>
                <a:cubicBezTo>
                  <a:pt x="925429" y="1244127"/>
                  <a:pt x="950140" y="1219417"/>
                  <a:pt x="980622" y="1219417"/>
                </a:cubicBezTo>
                <a:close/>
                <a:moveTo>
                  <a:pt x="9469710" y="1099147"/>
                </a:moveTo>
                <a:cubicBezTo>
                  <a:pt x="9500192" y="1099147"/>
                  <a:pt x="9524902" y="1123857"/>
                  <a:pt x="9524902" y="1154338"/>
                </a:cubicBezTo>
                <a:cubicBezTo>
                  <a:pt x="9524902" y="1184819"/>
                  <a:pt x="9500192" y="1209529"/>
                  <a:pt x="9469710" y="1209529"/>
                </a:cubicBezTo>
                <a:cubicBezTo>
                  <a:pt x="9439228" y="1209529"/>
                  <a:pt x="9414518" y="1184819"/>
                  <a:pt x="9414518" y="1154338"/>
                </a:cubicBezTo>
                <a:cubicBezTo>
                  <a:pt x="9414518" y="1123857"/>
                  <a:pt x="9439228" y="1099147"/>
                  <a:pt x="9469710" y="1099147"/>
                </a:cubicBezTo>
                <a:close/>
                <a:moveTo>
                  <a:pt x="9336075" y="1099147"/>
                </a:moveTo>
                <a:cubicBezTo>
                  <a:pt x="9366557" y="1099147"/>
                  <a:pt x="9391267" y="1123857"/>
                  <a:pt x="9391267" y="1154338"/>
                </a:cubicBezTo>
                <a:cubicBezTo>
                  <a:pt x="9391267" y="1184819"/>
                  <a:pt x="9366557" y="1209529"/>
                  <a:pt x="9336075" y="1209529"/>
                </a:cubicBezTo>
                <a:cubicBezTo>
                  <a:pt x="9305593" y="1209529"/>
                  <a:pt x="9280883" y="1184819"/>
                  <a:pt x="9280883" y="1154338"/>
                </a:cubicBezTo>
                <a:cubicBezTo>
                  <a:pt x="9280883" y="1123857"/>
                  <a:pt x="9305593" y="1099147"/>
                  <a:pt x="9336075" y="1099147"/>
                </a:cubicBezTo>
                <a:close/>
                <a:moveTo>
                  <a:pt x="9199100" y="1099147"/>
                </a:moveTo>
                <a:cubicBezTo>
                  <a:pt x="9229582" y="1099147"/>
                  <a:pt x="9254292" y="1123857"/>
                  <a:pt x="9254292" y="1154338"/>
                </a:cubicBezTo>
                <a:cubicBezTo>
                  <a:pt x="9254292" y="1184819"/>
                  <a:pt x="9229582" y="1209529"/>
                  <a:pt x="9199100" y="1209529"/>
                </a:cubicBezTo>
                <a:cubicBezTo>
                  <a:pt x="9168618" y="1209529"/>
                  <a:pt x="9143908" y="1184819"/>
                  <a:pt x="9143908" y="1154338"/>
                </a:cubicBezTo>
                <a:cubicBezTo>
                  <a:pt x="9143908" y="1123857"/>
                  <a:pt x="9168618" y="1099147"/>
                  <a:pt x="9199100" y="1099147"/>
                </a:cubicBezTo>
                <a:close/>
                <a:moveTo>
                  <a:pt x="9068805" y="1099147"/>
                </a:moveTo>
                <a:cubicBezTo>
                  <a:pt x="9099287" y="1099147"/>
                  <a:pt x="9123997" y="1123857"/>
                  <a:pt x="9123997" y="1154338"/>
                </a:cubicBezTo>
                <a:cubicBezTo>
                  <a:pt x="9123997" y="1184819"/>
                  <a:pt x="9099287" y="1209529"/>
                  <a:pt x="9068805" y="1209529"/>
                </a:cubicBezTo>
                <a:cubicBezTo>
                  <a:pt x="9038323" y="1209529"/>
                  <a:pt x="9013613" y="1184819"/>
                  <a:pt x="9013613" y="1154338"/>
                </a:cubicBezTo>
                <a:cubicBezTo>
                  <a:pt x="9013613" y="1123857"/>
                  <a:pt x="9038323" y="1099147"/>
                  <a:pt x="9068805" y="1099147"/>
                </a:cubicBezTo>
                <a:close/>
                <a:moveTo>
                  <a:pt x="8935170" y="1099147"/>
                </a:moveTo>
                <a:cubicBezTo>
                  <a:pt x="8965652" y="1099147"/>
                  <a:pt x="8990362" y="1123857"/>
                  <a:pt x="8990362" y="1154338"/>
                </a:cubicBezTo>
                <a:cubicBezTo>
                  <a:pt x="8990362" y="1184819"/>
                  <a:pt x="8965652" y="1209529"/>
                  <a:pt x="8935170" y="1209529"/>
                </a:cubicBezTo>
                <a:cubicBezTo>
                  <a:pt x="8904688" y="1209529"/>
                  <a:pt x="8879978" y="1184819"/>
                  <a:pt x="8879978" y="1154338"/>
                </a:cubicBezTo>
                <a:cubicBezTo>
                  <a:pt x="8879978" y="1123857"/>
                  <a:pt x="8904688" y="1099147"/>
                  <a:pt x="8935170" y="1099147"/>
                </a:cubicBezTo>
                <a:close/>
                <a:moveTo>
                  <a:pt x="8801536" y="1099147"/>
                </a:moveTo>
                <a:cubicBezTo>
                  <a:pt x="8832018" y="1099147"/>
                  <a:pt x="8856728" y="1123857"/>
                  <a:pt x="8856728" y="1154338"/>
                </a:cubicBezTo>
                <a:cubicBezTo>
                  <a:pt x="8856728" y="1184819"/>
                  <a:pt x="8832018" y="1209529"/>
                  <a:pt x="8801536" y="1209529"/>
                </a:cubicBezTo>
                <a:cubicBezTo>
                  <a:pt x="8771054" y="1209529"/>
                  <a:pt x="8746344" y="1184819"/>
                  <a:pt x="8746344" y="1154338"/>
                </a:cubicBezTo>
                <a:cubicBezTo>
                  <a:pt x="8746344" y="1123857"/>
                  <a:pt x="8771054" y="1099147"/>
                  <a:pt x="8801536" y="1099147"/>
                </a:cubicBezTo>
                <a:close/>
                <a:moveTo>
                  <a:pt x="8671243" y="1099147"/>
                </a:moveTo>
                <a:cubicBezTo>
                  <a:pt x="8701725" y="1099147"/>
                  <a:pt x="8726435" y="1123857"/>
                  <a:pt x="8726435" y="1154338"/>
                </a:cubicBezTo>
                <a:cubicBezTo>
                  <a:pt x="8726435" y="1184819"/>
                  <a:pt x="8701725" y="1209529"/>
                  <a:pt x="8671243" y="1209529"/>
                </a:cubicBezTo>
                <a:cubicBezTo>
                  <a:pt x="8640761" y="1209529"/>
                  <a:pt x="8616051" y="1184819"/>
                  <a:pt x="8616051" y="1154338"/>
                </a:cubicBezTo>
                <a:cubicBezTo>
                  <a:pt x="8616051" y="1123857"/>
                  <a:pt x="8640761" y="1099147"/>
                  <a:pt x="8671243" y="1099147"/>
                </a:cubicBezTo>
                <a:close/>
                <a:moveTo>
                  <a:pt x="8537609" y="1099147"/>
                </a:moveTo>
                <a:cubicBezTo>
                  <a:pt x="8568091" y="1099147"/>
                  <a:pt x="8592801" y="1123857"/>
                  <a:pt x="8592801" y="1154338"/>
                </a:cubicBezTo>
                <a:cubicBezTo>
                  <a:pt x="8592801" y="1184819"/>
                  <a:pt x="8568091" y="1209529"/>
                  <a:pt x="8537609" y="1209529"/>
                </a:cubicBezTo>
                <a:cubicBezTo>
                  <a:pt x="8507127" y="1209529"/>
                  <a:pt x="8482417" y="1184819"/>
                  <a:pt x="8482417" y="1154338"/>
                </a:cubicBezTo>
                <a:cubicBezTo>
                  <a:pt x="8482417" y="1123857"/>
                  <a:pt x="8507127" y="1099147"/>
                  <a:pt x="8537609" y="1099147"/>
                </a:cubicBezTo>
                <a:close/>
                <a:moveTo>
                  <a:pt x="8407315" y="1099147"/>
                </a:moveTo>
                <a:cubicBezTo>
                  <a:pt x="8437797" y="1099147"/>
                  <a:pt x="8462507" y="1123857"/>
                  <a:pt x="8462507" y="1154338"/>
                </a:cubicBezTo>
                <a:cubicBezTo>
                  <a:pt x="8462507" y="1184819"/>
                  <a:pt x="8437797" y="1209529"/>
                  <a:pt x="8407315" y="1209529"/>
                </a:cubicBezTo>
                <a:cubicBezTo>
                  <a:pt x="8376833" y="1209529"/>
                  <a:pt x="8352123" y="1184819"/>
                  <a:pt x="8352123" y="1154338"/>
                </a:cubicBezTo>
                <a:cubicBezTo>
                  <a:pt x="8352123" y="1123857"/>
                  <a:pt x="8376833" y="1099147"/>
                  <a:pt x="8407315" y="1099147"/>
                </a:cubicBezTo>
                <a:close/>
                <a:moveTo>
                  <a:pt x="8273681" y="1099147"/>
                </a:moveTo>
                <a:cubicBezTo>
                  <a:pt x="8304163" y="1099147"/>
                  <a:pt x="8328873" y="1123857"/>
                  <a:pt x="8328873" y="1154338"/>
                </a:cubicBezTo>
                <a:cubicBezTo>
                  <a:pt x="8328873" y="1184819"/>
                  <a:pt x="8304163" y="1209529"/>
                  <a:pt x="8273681" y="1209529"/>
                </a:cubicBezTo>
                <a:cubicBezTo>
                  <a:pt x="8243199" y="1209529"/>
                  <a:pt x="8218489" y="1184819"/>
                  <a:pt x="8218489" y="1154338"/>
                </a:cubicBezTo>
                <a:cubicBezTo>
                  <a:pt x="8218489" y="1123857"/>
                  <a:pt x="8243199" y="1099147"/>
                  <a:pt x="8273681" y="1099147"/>
                </a:cubicBezTo>
                <a:close/>
                <a:moveTo>
                  <a:pt x="8143386" y="1099147"/>
                </a:moveTo>
                <a:cubicBezTo>
                  <a:pt x="8173868" y="1099147"/>
                  <a:pt x="8198578" y="1123857"/>
                  <a:pt x="8198578" y="1154338"/>
                </a:cubicBezTo>
                <a:cubicBezTo>
                  <a:pt x="8198578" y="1184819"/>
                  <a:pt x="8173868" y="1209529"/>
                  <a:pt x="8143386" y="1209529"/>
                </a:cubicBezTo>
                <a:cubicBezTo>
                  <a:pt x="8112904" y="1209529"/>
                  <a:pt x="8088194" y="1184819"/>
                  <a:pt x="8088194" y="1154338"/>
                </a:cubicBezTo>
                <a:cubicBezTo>
                  <a:pt x="8088194" y="1123857"/>
                  <a:pt x="8112904" y="1099147"/>
                  <a:pt x="8143386" y="1099147"/>
                </a:cubicBezTo>
                <a:close/>
                <a:moveTo>
                  <a:pt x="8009752" y="1099147"/>
                </a:moveTo>
                <a:cubicBezTo>
                  <a:pt x="8040234" y="1099147"/>
                  <a:pt x="8064944" y="1123857"/>
                  <a:pt x="8064944" y="1154338"/>
                </a:cubicBezTo>
                <a:cubicBezTo>
                  <a:pt x="8064944" y="1184819"/>
                  <a:pt x="8040234" y="1209529"/>
                  <a:pt x="8009752" y="1209529"/>
                </a:cubicBezTo>
                <a:cubicBezTo>
                  <a:pt x="7979270" y="1209529"/>
                  <a:pt x="7954560" y="1184819"/>
                  <a:pt x="7954560" y="1154338"/>
                </a:cubicBezTo>
                <a:cubicBezTo>
                  <a:pt x="7954560" y="1123857"/>
                  <a:pt x="7979270" y="1099147"/>
                  <a:pt x="8009752" y="1099147"/>
                </a:cubicBezTo>
                <a:close/>
                <a:moveTo>
                  <a:pt x="7876117" y="1099147"/>
                </a:moveTo>
                <a:cubicBezTo>
                  <a:pt x="7906599" y="1099147"/>
                  <a:pt x="7931309" y="1123857"/>
                  <a:pt x="7931309" y="1154338"/>
                </a:cubicBezTo>
                <a:cubicBezTo>
                  <a:pt x="7931309" y="1184819"/>
                  <a:pt x="7906599" y="1209529"/>
                  <a:pt x="7876117" y="1209529"/>
                </a:cubicBezTo>
                <a:cubicBezTo>
                  <a:pt x="7845635" y="1209529"/>
                  <a:pt x="7820925" y="1184819"/>
                  <a:pt x="7820925" y="1154338"/>
                </a:cubicBezTo>
                <a:cubicBezTo>
                  <a:pt x="7820925" y="1123857"/>
                  <a:pt x="7845635" y="1099147"/>
                  <a:pt x="7876117" y="1099147"/>
                </a:cubicBezTo>
                <a:close/>
                <a:moveTo>
                  <a:pt x="7745822" y="1099147"/>
                </a:moveTo>
                <a:cubicBezTo>
                  <a:pt x="7776304" y="1099147"/>
                  <a:pt x="7801014" y="1123857"/>
                  <a:pt x="7801014" y="1154338"/>
                </a:cubicBezTo>
                <a:cubicBezTo>
                  <a:pt x="7801014" y="1184819"/>
                  <a:pt x="7776304" y="1209529"/>
                  <a:pt x="7745822" y="1209529"/>
                </a:cubicBezTo>
                <a:cubicBezTo>
                  <a:pt x="7715340" y="1209529"/>
                  <a:pt x="7690630" y="1184819"/>
                  <a:pt x="7690630" y="1154338"/>
                </a:cubicBezTo>
                <a:cubicBezTo>
                  <a:pt x="7690630" y="1123857"/>
                  <a:pt x="7715340" y="1099147"/>
                  <a:pt x="7745822" y="1099147"/>
                </a:cubicBezTo>
                <a:close/>
                <a:moveTo>
                  <a:pt x="7608847" y="1099147"/>
                </a:moveTo>
                <a:cubicBezTo>
                  <a:pt x="7639329" y="1099147"/>
                  <a:pt x="7664039" y="1123857"/>
                  <a:pt x="7664039" y="1154338"/>
                </a:cubicBezTo>
                <a:cubicBezTo>
                  <a:pt x="7664039" y="1184819"/>
                  <a:pt x="7639329" y="1209529"/>
                  <a:pt x="7608847" y="1209529"/>
                </a:cubicBezTo>
                <a:cubicBezTo>
                  <a:pt x="7578365" y="1209529"/>
                  <a:pt x="7553655" y="1184819"/>
                  <a:pt x="7553655" y="1154338"/>
                </a:cubicBezTo>
                <a:cubicBezTo>
                  <a:pt x="7553655" y="1123857"/>
                  <a:pt x="7578365" y="1099147"/>
                  <a:pt x="7608847" y="1099147"/>
                </a:cubicBezTo>
                <a:close/>
                <a:moveTo>
                  <a:pt x="7481895" y="1099147"/>
                </a:moveTo>
                <a:cubicBezTo>
                  <a:pt x="7512377" y="1099147"/>
                  <a:pt x="7537087" y="1123857"/>
                  <a:pt x="7537087" y="1154338"/>
                </a:cubicBezTo>
                <a:cubicBezTo>
                  <a:pt x="7537087" y="1184819"/>
                  <a:pt x="7512377" y="1209529"/>
                  <a:pt x="7481895" y="1209529"/>
                </a:cubicBezTo>
                <a:cubicBezTo>
                  <a:pt x="7451413" y="1209529"/>
                  <a:pt x="7426703" y="1184819"/>
                  <a:pt x="7426703" y="1154338"/>
                </a:cubicBezTo>
                <a:cubicBezTo>
                  <a:pt x="7426703" y="1123857"/>
                  <a:pt x="7451413" y="1099147"/>
                  <a:pt x="7481895" y="1099147"/>
                </a:cubicBezTo>
                <a:close/>
                <a:moveTo>
                  <a:pt x="7341578" y="1099147"/>
                </a:moveTo>
                <a:cubicBezTo>
                  <a:pt x="7372060" y="1099147"/>
                  <a:pt x="7396770" y="1123857"/>
                  <a:pt x="7396770" y="1154338"/>
                </a:cubicBezTo>
                <a:cubicBezTo>
                  <a:pt x="7396770" y="1184819"/>
                  <a:pt x="7372060" y="1209529"/>
                  <a:pt x="7341578" y="1209529"/>
                </a:cubicBezTo>
                <a:cubicBezTo>
                  <a:pt x="7311096" y="1209529"/>
                  <a:pt x="7286386" y="1184819"/>
                  <a:pt x="7286386" y="1154338"/>
                </a:cubicBezTo>
                <a:cubicBezTo>
                  <a:pt x="7286386" y="1123857"/>
                  <a:pt x="7311096" y="1099147"/>
                  <a:pt x="7341578" y="1099147"/>
                </a:cubicBezTo>
                <a:close/>
                <a:moveTo>
                  <a:pt x="7211285" y="1099147"/>
                </a:moveTo>
                <a:cubicBezTo>
                  <a:pt x="7241767" y="1099147"/>
                  <a:pt x="7266477" y="1123857"/>
                  <a:pt x="7266477" y="1154338"/>
                </a:cubicBezTo>
                <a:cubicBezTo>
                  <a:pt x="7266477" y="1184819"/>
                  <a:pt x="7241767" y="1209529"/>
                  <a:pt x="7211285" y="1209529"/>
                </a:cubicBezTo>
                <a:cubicBezTo>
                  <a:pt x="7180803" y="1209529"/>
                  <a:pt x="7156093" y="1184819"/>
                  <a:pt x="7156093" y="1154338"/>
                </a:cubicBezTo>
                <a:cubicBezTo>
                  <a:pt x="7156093" y="1123857"/>
                  <a:pt x="7180803" y="1099147"/>
                  <a:pt x="7211285" y="1099147"/>
                </a:cubicBezTo>
                <a:close/>
                <a:moveTo>
                  <a:pt x="7080991" y="1099147"/>
                </a:moveTo>
                <a:cubicBezTo>
                  <a:pt x="7111473" y="1099147"/>
                  <a:pt x="7136183" y="1123857"/>
                  <a:pt x="7136183" y="1154338"/>
                </a:cubicBezTo>
                <a:cubicBezTo>
                  <a:pt x="7136183" y="1184819"/>
                  <a:pt x="7111473" y="1209529"/>
                  <a:pt x="7080991" y="1209529"/>
                </a:cubicBezTo>
                <a:cubicBezTo>
                  <a:pt x="7050509" y="1209529"/>
                  <a:pt x="7025799" y="1184819"/>
                  <a:pt x="7025799" y="1154338"/>
                </a:cubicBezTo>
                <a:cubicBezTo>
                  <a:pt x="7025799" y="1123857"/>
                  <a:pt x="7050509" y="1099147"/>
                  <a:pt x="7080991" y="1099147"/>
                </a:cubicBezTo>
                <a:close/>
                <a:moveTo>
                  <a:pt x="6947356" y="1099147"/>
                </a:moveTo>
                <a:cubicBezTo>
                  <a:pt x="6977838" y="1099147"/>
                  <a:pt x="7002548" y="1123857"/>
                  <a:pt x="7002548" y="1154338"/>
                </a:cubicBezTo>
                <a:cubicBezTo>
                  <a:pt x="7002548" y="1184819"/>
                  <a:pt x="6977838" y="1209529"/>
                  <a:pt x="6947356" y="1209529"/>
                </a:cubicBezTo>
                <a:cubicBezTo>
                  <a:pt x="6916874" y="1209529"/>
                  <a:pt x="6892164" y="1184819"/>
                  <a:pt x="6892164" y="1154338"/>
                </a:cubicBezTo>
                <a:cubicBezTo>
                  <a:pt x="6892164" y="1123857"/>
                  <a:pt x="6916874" y="1099147"/>
                  <a:pt x="6947356" y="1099147"/>
                </a:cubicBezTo>
                <a:close/>
                <a:moveTo>
                  <a:pt x="6817063" y="1099147"/>
                </a:moveTo>
                <a:cubicBezTo>
                  <a:pt x="6847545" y="1099147"/>
                  <a:pt x="6872255" y="1123857"/>
                  <a:pt x="6872255" y="1154338"/>
                </a:cubicBezTo>
                <a:cubicBezTo>
                  <a:pt x="6872255" y="1184819"/>
                  <a:pt x="6847545" y="1209529"/>
                  <a:pt x="6817063" y="1209529"/>
                </a:cubicBezTo>
                <a:cubicBezTo>
                  <a:pt x="6786581" y="1209529"/>
                  <a:pt x="6761871" y="1184819"/>
                  <a:pt x="6761871" y="1154338"/>
                </a:cubicBezTo>
                <a:cubicBezTo>
                  <a:pt x="6761871" y="1123857"/>
                  <a:pt x="6786581" y="1099147"/>
                  <a:pt x="6817063" y="1099147"/>
                </a:cubicBezTo>
                <a:close/>
                <a:moveTo>
                  <a:pt x="6683430" y="1099147"/>
                </a:moveTo>
                <a:cubicBezTo>
                  <a:pt x="6713912" y="1099147"/>
                  <a:pt x="6738622" y="1123857"/>
                  <a:pt x="6738622" y="1154338"/>
                </a:cubicBezTo>
                <a:cubicBezTo>
                  <a:pt x="6738622" y="1184819"/>
                  <a:pt x="6713912" y="1209529"/>
                  <a:pt x="6683430" y="1209529"/>
                </a:cubicBezTo>
                <a:cubicBezTo>
                  <a:pt x="6652948" y="1209529"/>
                  <a:pt x="6628238" y="1184819"/>
                  <a:pt x="6628238" y="1154338"/>
                </a:cubicBezTo>
                <a:cubicBezTo>
                  <a:pt x="6628238" y="1123857"/>
                  <a:pt x="6652948" y="1099147"/>
                  <a:pt x="6683430" y="1099147"/>
                </a:cubicBezTo>
                <a:close/>
                <a:moveTo>
                  <a:pt x="6553135" y="1099147"/>
                </a:moveTo>
                <a:cubicBezTo>
                  <a:pt x="6583617" y="1099147"/>
                  <a:pt x="6608327" y="1123857"/>
                  <a:pt x="6608327" y="1154338"/>
                </a:cubicBezTo>
                <a:cubicBezTo>
                  <a:pt x="6608327" y="1184819"/>
                  <a:pt x="6583617" y="1209529"/>
                  <a:pt x="6553135" y="1209529"/>
                </a:cubicBezTo>
                <a:cubicBezTo>
                  <a:pt x="6522653" y="1209529"/>
                  <a:pt x="6497943" y="1184819"/>
                  <a:pt x="6497943" y="1154338"/>
                </a:cubicBezTo>
                <a:cubicBezTo>
                  <a:pt x="6497943" y="1123857"/>
                  <a:pt x="6522653" y="1099147"/>
                  <a:pt x="6553135" y="1099147"/>
                </a:cubicBezTo>
                <a:close/>
                <a:moveTo>
                  <a:pt x="6419501" y="1099147"/>
                </a:moveTo>
                <a:cubicBezTo>
                  <a:pt x="6449983" y="1099147"/>
                  <a:pt x="6474693" y="1123857"/>
                  <a:pt x="6474693" y="1154338"/>
                </a:cubicBezTo>
                <a:cubicBezTo>
                  <a:pt x="6474693" y="1184819"/>
                  <a:pt x="6449983" y="1209529"/>
                  <a:pt x="6419501" y="1209529"/>
                </a:cubicBezTo>
                <a:cubicBezTo>
                  <a:pt x="6389019" y="1209529"/>
                  <a:pt x="6364309" y="1184819"/>
                  <a:pt x="6364309" y="1154338"/>
                </a:cubicBezTo>
                <a:cubicBezTo>
                  <a:pt x="6364309" y="1123857"/>
                  <a:pt x="6389019" y="1099147"/>
                  <a:pt x="6419501" y="1099147"/>
                </a:cubicBezTo>
                <a:close/>
                <a:moveTo>
                  <a:pt x="6289206" y="1099147"/>
                </a:moveTo>
                <a:cubicBezTo>
                  <a:pt x="6319688" y="1099147"/>
                  <a:pt x="6344398" y="1123857"/>
                  <a:pt x="6344398" y="1154338"/>
                </a:cubicBezTo>
                <a:cubicBezTo>
                  <a:pt x="6344398" y="1184819"/>
                  <a:pt x="6319688" y="1209529"/>
                  <a:pt x="6289206" y="1209529"/>
                </a:cubicBezTo>
                <a:cubicBezTo>
                  <a:pt x="6258724" y="1209529"/>
                  <a:pt x="6234014" y="1184819"/>
                  <a:pt x="6234014" y="1154338"/>
                </a:cubicBezTo>
                <a:cubicBezTo>
                  <a:pt x="6234014" y="1123857"/>
                  <a:pt x="6258724" y="1099147"/>
                  <a:pt x="6289206" y="1099147"/>
                </a:cubicBezTo>
                <a:close/>
                <a:moveTo>
                  <a:pt x="6155571" y="1099147"/>
                </a:moveTo>
                <a:cubicBezTo>
                  <a:pt x="6186053" y="1099147"/>
                  <a:pt x="6210763" y="1123857"/>
                  <a:pt x="6210763" y="1154338"/>
                </a:cubicBezTo>
                <a:cubicBezTo>
                  <a:pt x="6210763" y="1184819"/>
                  <a:pt x="6186053" y="1209529"/>
                  <a:pt x="6155571" y="1209529"/>
                </a:cubicBezTo>
                <a:cubicBezTo>
                  <a:pt x="6125089" y="1209529"/>
                  <a:pt x="6100379" y="1184819"/>
                  <a:pt x="6100379" y="1154338"/>
                </a:cubicBezTo>
                <a:cubicBezTo>
                  <a:pt x="6100379" y="1123857"/>
                  <a:pt x="6125089" y="1099147"/>
                  <a:pt x="6155571" y="1099147"/>
                </a:cubicBezTo>
                <a:close/>
                <a:moveTo>
                  <a:pt x="6021938" y="1099147"/>
                </a:moveTo>
                <a:cubicBezTo>
                  <a:pt x="6052420" y="1099147"/>
                  <a:pt x="6077130" y="1123857"/>
                  <a:pt x="6077130" y="1154338"/>
                </a:cubicBezTo>
                <a:cubicBezTo>
                  <a:pt x="6077130" y="1184819"/>
                  <a:pt x="6052420" y="1209529"/>
                  <a:pt x="6021938" y="1209529"/>
                </a:cubicBezTo>
                <a:cubicBezTo>
                  <a:pt x="5991456" y="1209529"/>
                  <a:pt x="5966746" y="1184819"/>
                  <a:pt x="5966746" y="1154338"/>
                </a:cubicBezTo>
                <a:cubicBezTo>
                  <a:pt x="5966746" y="1123857"/>
                  <a:pt x="5991456" y="1099147"/>
                  <a:pt x="6021938" y="1099147"/>
                </a:cubicBezTo>
                <a:close/>
                <a:moveTo>
                  <a:pt x="5884963" y="1099147"/>
                </a:moveTo>
                <a:cubicBezTo>
                  <a:pt x="5915445" y="1099147"/>
                  <a:pt x="5940155" y="1123857"/>
                  <a:pt x="5940155" y="1154338"/>
                </a:cubicBezTo>
                <a:cubicBezTo>
                  <a:pt x="5940155" y="1184819"/>
                  <a:pt x="5915445" y="1209529"/>
                  <a:pt x="5884963" y="1209529"/>
                </a:cubicBezTo>
                <a:cubicBezTo>
                  <a:pt x="5854481" y="1209529"/>
                  <a:pt x="5829771" y="1184819"/>
                  <a:pt x="5829771" y="1154338"/>
                </a:cubicBezTo>
                <a:cubicBezTo>
                  <a:pt x="5829771" y="1123857"/>
                  <a:pt x="5854481" y="1099147"/>
                  <a:pt x="5884963" y="1099147"/>
                </a:cubicBezTo>
                <a:close/>
                <a:moveTo>
                  <a:pt x="5754668" y="1099147"/>
                </a:moveTo>
                <a:cubicBezTo>
                  <a:pt x="5785150" y="1099147"/>
                  <a:pt x="5809860" y="1123857"/>
                  <a:pt x="5809860" y="1154338"/>
                </a:cubicBezTo>
                <a:cubicBezTo>
                  <a:pt x="5809860" y="1184819"/>
                  <a:pt x="5785150" y="1209529"/>
                  <a:pt x="5754668" y="1209529"/>
                </a:cubicBezTo>
                <a:cubicBezTo>
                  <a:pt x="5724186" y="1209529"/>
                  <a:pt x="5699476" y="1184819"/>
                  <a:pt x="5699476" y="1154338"/>
                </a:cubicBezTo>
                <a:cubicBezTo>
                  <a:pt x="5699476" y="1123857"/>
                  <a:pt x="5724186" y="1099147"/>
                  <a:pt x="5754668" y="1099147"/>
                </a:cubicBezTo>
                <a:close/>
                <a:moveTo>
                  <a:pt x="5621031" y="1099147"/>
                </a:moveTo>
                <a:cubicBezTo>
                  <a:pt x="5651513" y="1099147"/>
                  <a:pt x="5676223" y="1123857"/>
                  <a:pt x="5676223" y="1154338"/>
                </a:cubicBezTo>
                <a:cubicBezTo>
                  <a:pt x="5676223" y="1184819"/>
                  <a:pt x="5651513" y="1209529"/>
                  <a:pt x="5621031" y="1209529"/>
                </a:cubicBezTo>
                <a:cubicBezTo>
                  <a:pt x="5590549" y="1209529"/>
                  <a:pt x="5565839" y="1184819"/>
                  <a:pt x="5565839" y="1154338"/>
                </a:cubicBezTo>
                <a:cubicBezTo>
                  <a:pt x="5565839" y="1123857"/>
                  <a:pt x="5590549" y="1099147"/>
                  <a:pt x="5621031" y="1099147"/>
                </a:cubicBezTo>
                <a:close/>
                <a:moveTo>
                  <a:pt x="5487398" y="1099147"/>
                </a:moveTo>
                <a:cubicBezTo>
                  <a:pt x="5517880" y="1099147"/>
                  <a:pt x="5542590" y="1123857"/>
                  <a:pt x="5542590" y="1154338"/>
                </a:cubicBezTo>
                <a:cubicBezTo>
                  <a:pt x="5542590" y="1184819"/>
                  <a:pt x="5517880" y="1209529"/>
                  <a:pt x="5487398" y="1209529"/>
                </a:cubicBezTo>
                <a:cubicBezTo>
                  <a:pt x="5456916" y="1209529"/>
                  <a:pt x="5432206" y="1184819"/>
                  <a:pt x="5432206" y="1154338"/>
                </a:cubicBezTo>
                <a:cubicBezTo>
                  <a:pt x="5432206" y="1123857"/>
                  <a:pt x="5456916" y="1099147"/>
                  <a:pt x="5487398" y="1099147"/>
                </a:cubicBezTo>
                <a:close/>
                <a:moveTo>
                  <a:pt x="5357105" y="1099147"/>
                </a:moveTo>
                <a:cubicBezTo>
                  <a:pt x="5387587" y="1099147"/>
                  <a:pt x="5412297" y="1123857"/>
                  <a:pt x="5412297" y="1154338"/>
                </a:cubicBezTo>
                <a:cubicBezTo>
                  <a:pt x="5412297" y="1184819"/>
                  <a:pt x="5387587" y="1209529"/>
                  <a:pt x="5357105" y="1209529"/>
                </a:cubicBezTo>
                <a:cubicBezTo>
                  <a:pt x="5326623" y="1209529"/>
                  <a:pt x="5301913" y="1184819"/>
                  <a:pt x="5301913" y="1154338"/>
                </a:cubicBezTo>
                <a:cubicBezTo>
                  <a:pt x="5301913" y="1123857"/>
                  <a:pt x="5326623" y="1099147"/>
                  <a:pt x="5357105" y="1099147"/>
                </a:cubicBezTo>
                <a:close/>
                <a:moveTo>
                  <a:pt x="5093176" y="1099147"/>
                </a:moveTo>
                <a:cubicBezTo>
                  <a:pt x="5123658" y="1099147"/>
                  <a:pt x="5148368" y="1123857"/>
                  <a:pt x="5148368" y="1154338"/>
                </a:cubicBezTo>
                <a:cubicBezTo>
                  <a:pt x="5148368" y="1184819"/>
                  <a:pt x="5123658" y="1209529"/>
                  <a:pt x="5093176" y="1209529"/>
                </a:cubicBezTo>
                <a:cubicBezTo>
                  <a:pt x="5062694" y="1209529"/>
                  <a:pt x="5037984" y="1184819"/>
                  <a:pt x="5037984" y="1154338"/>
                </a:cubicBezTo>
                <a:cubicBezTo>
                  <a:pt x="5037984" y="1123857"/>
                  <a:pt x="5062694" y="1099147"/>
                  <a:pt x="5093176" y="1099147"/>
                </a:cubicBezTo>
                <a:close/>
                <a:moveTo>
                  <a:pt x="4959540" y="1099147"/>
                </a:moveTo>
                <a:cubicBezTo>
                  <a:pt x="4990022" y="1099147"/>
                  <a:pt x="5014732" y="1123857"/>
                  <a:pt x="5014732" y="1154338"/>
                </a:cubicBezTo>
                <a:cubicBezTo>
                  <a:pt x="5014732" y="1184819"/>
                  <a:pt x="4990022" y="1209529"/>
                  <a:pt x="4959540" y="1209529"/>
                </a:cubicBezTo>
                <a:cubicBezTo>
                  <a:pt x="4929058" y="1209529"/>
                  <a:pt x="4904348" y="1184819"/>
                  <a:pt x="4904348" y="1154338"/>
                </a:cubicBezTo>
                <a:cubicBezTo>
                  <a:pt x="4904348" y="1123857"/>
                  <a:pt x="4929058" y="1099147"/>
                  <a:pt x="4959540" y="1099147"/>
                </a:cubicBezTo>
                <a:close/>
                <a:moveTo>
                  <a:pt x="4829246" y="1099147"/>
                </a:moveTo>
                <a:cubicBezTo>
                  <a:pt x="4859728" y="1099147"/>
                  <a:pt x="4884438" y="1123857"/>
                  <a:pt x="4884438" y="1154338"/>
                </a:cubicBezTo>
                <a:cubicBezTo>
                  <a:pt x="4884438" y="1184819"/>
                  <a:pt x="4859728" y="1209529"/>
                  <a:pt x="4829246" y="1209529"/>
                </a:cubicBezTo>
                <a:cubicBezTo>
                  <a:pt x="4798764" y="1209529"/>
                  <a:pt x="4774054" y="1184819"/>
                  <a:pt x="4774054" y="1154338"/>
                </a:cubicBezTo>
                <a:cubicBezTo>
                  <a:pt x="4774054" y="1123857"/>
                  <a:pt x="4798764" y="1099147"/>
                  <a:pt x="4829246" y="1099147"/>
                </a:cubicBezTo>
                <a:close/>
                <a:moveTo>
                  <a:pt x="319117" y="1099147"/>
                </a:moveTo>
                <a:cubicBezTo>
                  <a:pt x="349600" y="1099147"/>
                  <a:pt x="374310" y="1123857"/>
                  <a:pt x="374310" y="1154338"/>
                </a:cubicBezTo>
                <a:cubicBezTo>
                  <a:pt x="374310" y="1184819"/>
                  <a:pt x="349600" y="1209529"/>
                  <a:pt x="319117" y="1209529"/>
                </a:cubicBezTo>
                <a:cubicBezTo>
                  <a:pt x="288635" y="1209529"/>
                  <a:pt x="263926" y="1184819"/>
                  <a:pt x="263926" y="1154338"/>
                </a:cubicBezTo>
                <a:cubicBezTo>
                  <a:pt x="263926" y="1123857"/>
                  <a:pt x="288635" y="1099147"/>
                  <a:pt x="319117" y="1099147"/>
                </a:cubicBezTo>
                <a:close/>
                <a:moveTo>
                  <a:pt x="185484" y="1099147"/>
                </a:moveTo>
                <a:cubicBezTo>
                  <a:pt x="215966" y="1099147"/>
                  <a:pt x="240675" y="1123857"/>
                  <a:pt x="240675" y="1154338"/>
                </a:cubicBezTo>
                <a:cubicBezTo>
                  <a:pt x="240675" y="1184819"/>
                  <a:pt x="215966" y="1209529"/>
                  <a:pt x="185484" y="1209529"/>
                </a:cubicBezTo>
                <a:cubicBezTo>
                  <a:pt x="155003" y="1209529"/>
                  <a:pt x="130292" y="1184819"/>
                  <a:pt x="130292" y="1154338"/>
                </a:cubicBezTo>
                <a:cubicBezTo>
                  <a:pt x="130292" y="1123857"/>
                  <a:pt x="155003" y="1099147"/>
                  <a:pt x="185484" y="1099147"/>
                </a:cubicBezTo>
                <a:close/>
                <a:moveTo>
                  <a:pt x="55190" y="1099147"/>
                </a:moveTo>
                <a:cubicBezTo>
                  <a:pt x="85672" y="1099147"/>
                  <a:pt x="110381" y="1123857"/>
                  <a:pt x="110381" y="1154338"/>
                </a:cubicBezTo>
                <a:cubicBezTo>
                  <a:pt x="110381" y="1184819"/>
                  <a:pt x="85672" y="1209529"/>
                  <a:pt x="55190" y="1209529"/>
                </a:cubicBezTo>
                <a:cubicBezTo>
                  <a:pt x="24708" y="1209529"/>
                  <a:pt x="0" y="1184819"/>
                  <a:pt x="0" y="1154338"/>
                </a:cubicBezTo>
                <a:cubicBezTo>
                  <a:pt x="0" y="1123857"/>
                  <a:pt x="24708" y="1099147"/>
                  <a:pt x="55190" y="1099147"/>
                </a:cubicBezTo>
                <a:close/>
                <a:moveTo>
                  <a:pt x="3499584" y="1099146"/>
                </a:moveTo>
                <a:cubicBezTo>
                  <a:pt x="3530066" y="1099146"/>
                  <a:pt x="3554776" y="1123856"/>
                  <a:pt x="3554776" y="1154337"/>
                </a:cubicBezTo>
                <a:cubicBezTo>
                  <a:pt x="3554776" y="1184818"/>
                  <a:pt x="3530066" y="1209528"/>
                  <a:pt x="3499584" y="1209528"/>
                </a:cubicBezTo>
                <a:cubicBezTo>
                  <a:pt x="3469102" y="1209528"/>
                  <a:pt x="3444392" y="1184818"/>
                  <a:pt x="3444392" y="1154337"/>
                </a:cubicBezTo>
                <a:cubicBezTo>
                  <a:pt x="3444392" y="1123856"/>
                  <a:pt x="3469102" y="1099146"/>
                  <a:pt x="3499584" y="1099146"/>
                </a:cubicBezTo>
                <a:close/>
                <a:moveTo>
                  <a:pt x="2570894" y="1099146"/>
                </a:moveTo>
                <a:cubicBezTo>
                  <a:pt x="2601377" y="1099146"/>
                  <a:pt x="2626086" y="1123856"/>
                  <a:pt x="2626086" y="1154337"/>
                </a:cubicBezTo>
                <a:cubicBezTo>
                  <a:pt x="2626086" y="1184818"/>
                  <a:pt x="2601377" y="1209528"/>
                  <a:pt x="2570894" y="1209528"/>
                </a:cubicBezTo>
                <a:cubicBezTo>
                  <a:pt x="2540412" y="1209528"/>
                  <a:pt x="2515701" y="1184818"/>
                  <a:pt x="2515701" y="1154337"/>
                </a:cubicBezTo>
                <a:cubicBezTo>
                  <a:pt x="2515701" y="1123856"/>
                  <a:pt x="2540412" y="1099146"/>
                  <a:pt x="2570894" y="1099146"/>
                </a:cubicBezTo>
                <a:close/>
                <a:moveTo>
                  <a:pt x="2039698" y="1099146"/>
                </a:moveTo>
                <a:cubicBezTo>
                  <a:pt x="2070180" y="1099146"/>
                  <a:pt x="2094891" y="1123856"/>
                  <a:pt x="2094891" y="1154337"/>
                </a:cubicBezTo>
                <a:cubicBezTo>
                  <a:pt x="2094891" y="1184818"/>
                  <a:pt x="2070180" y="1209528"/>
                  <a:pt x="2039698" y="1209528"/>
                </a:cubicBezTo>
                <a:cubicBezTo>
                  <a:pt x="2009214" y="1209528"/>
                  <a:pt x="1984505" y="1184818"/>
                  <a:pt x="1984505" y="1154337"/>
                </a:cubicBezTo>
                <a:cubicBezTo>
                  <a:pt x="1984505" y="1123856"/>
                  <a:pt x="2009214" y="1099146"/>
                  <a:pt x="2039698" y="1099146"/>
                </a:cubicBezTo>
                <a:close/>
                <a:moveTo>
                  <a:pt x="1909401" y="1099146"/>
                </a:moveTo>
                <a:cubicBezTo>
                  <a:pt x="1939883" y="1099146"/>
                  <a:pt x="1964592" y="1123856"/>
                  <a:pt x="1964592" y="1154337"/>
                </a:cubicBezTo>
                <a:cubicBezTo>
                  <a:pt x="1964592" y="1184818"/>
                  <a:pt x="1939883" y="1209528"/>
                  <a:pt x="1909401" y="1209528"/>
                </a:cubicBezTo>
                <a:cubicBezTo>
                  <a:pt x="1878917" y="1209528"/>
                  <a:pt x="1854207" y="1184818"/>
                  <a:pt x="1854207" y="1154337"/>
                </a:cubicBezTo>
                <a:cubicBezTo>
                  <a:pt x="1854207" y="1123856"/>
                  <a:pt x="1878917" y="1099146"/>
                  <a:pt x="1909401" y="1099146"/>
                </a:cubicBezTo>
                <a:close/>
                <a:moveTo>
                  <a:pt x="1779104" y="1099146"/>
                </a:moveTo>
                <a:cubicBezTo>
                  <a:pt x="1809585" y="1099146"/>
                  <a:pt x="1834296" y="1123856"/>
                  <a:pt x="1834296" y="1154337"/>
                </a:cubicBezTo>
                <a:cubicBezTo>
                  <a:pt x="1834296" y="1184818"/>
                  <a:pt x="1809585" y="1209528"/>
                  <a:pt x="1779104" y="1209528"/>
                </a:cubicBezTo>
                <a:cubicBezTo>
                  <a:pt x="1748623" y="1209528"/>
                  <a:pt x="1723910" y="1184818"/>
                  <a:pt x="1723910" y="1154337"/>
                </a:cubicBezTo>
                <a:cubicBezTo>
                  <a:pt x="1723910" y="1123856"/>
                  <a:pt x="1748623" y="1099146"/>
                  <a:pt x="1779104" y="1099146"/>
                </a:cubicBezTo>
                <a:close/>
                <a:moveTo>
                  <a:pt x="1645469" y="1099146"/>
                </a:moveTo>
                <a:cubicBezTo>
                  <a:pt x="1675950" y="1099146"/>
                  <a:pt x="1700664" y="1123856"/>
                  <a:pt x="1700664" y="1154337"/>
                </a:cubicBezTo>
                <a:cubicBezTo>
                  <a:pt x="1700664" y="1184818"/>
                  <a:pt x="1675950" y="1209528"/>
                  <a:pt x="1645469" y="1209528"/>
                </a:cubicBezTo>
                <a:cubicBezTo>
                  <a:pt x="1614986" y="1209528"/>
                  <a:pt x="1590275" y="1184818"/>
                  <a:pt x="1590275" y="1154337"/>
                </a:cubicBezTo>
                <a:cubicBezTo>
                  <a:pt x="1590275" y="1123856"/>
                  <a:pt x="1614986" y="1099146"/>
                  <a:pt x="1645469" y="1099146"/>
                </a:cubicBezTo>
                <a:close/>
                <a:moveTo>
                  <a:pt x="1515179" y="1099146"/>
                </a:moveTo>
                <a:cubicBezTo>
                  <a:pt x="1545657" y="1099146"/>
                  <a:pt x="1570364" y="1123856"/>
                  <a:pt x="1570364" y="1154337"/>
                </a:cubicBezTo>
                <a:cubicBezTo>
                  <a:pt x="1570364" y="1184818"/>
                  <a:pt x="1545657" y="1209528"/>
                  <a:pt x="1515179" y="1209528"/>
                </a:cubicBezTo>
                <a:cubicBezTo>
                  <a:pt x="1484695" y="1209528"/>
                  <a:pt x="1459982" y="1184818"/>
                  <a:pt x="1459982" y="1154337"/>
                </a:cubicBezTo>
                <a:cubicBezTo>
                  <a:pt x="1459982" y="1123856"/>
                  <a:pt x="1484695" y="1099146"/>
                  <a:pt x="1515179" y="1099146"/>
                </a:cubicBezTo>
                <a:close/>
                <a:moveTo>
                  <a:pt x="1381539" y="1099146"/>
                </a:moveTo>
                <a:cubicBezTo>
                  <a:pt x="1412022" y="1099146"/>
                  <a:pt x="1436731" y="1123856"/>
                  <a:pt x="1436731" y="1154337"/>
                </a:cubicBezTo>
                <a:cubicBezTo>
                  <a:pt x="1436731" y="1184818"/>
                  <a:pt x="1412022" y="1209528"/>
                  <a:pt x="1381539" y="1209528"/>
                </a:cubicBezTo>
                <a:cubicBezTo>
                  <a:pt x="1351062" y="1209528"/>
                  <a:pt x="1326349" y="1184818"/>
                  <a:pt x="1326349" y="1154337"/>
                </a:cubicBezTo>
                <a:cubicBezTo>
                  <a:pt x="1326349" y="1123856"/>
                  <a:pt x="1351062" y="1099146"/>
                  <a:pt x="1381539" y="1099146"/>
                </a:cubicBezTo>
                <a:close/>
                <a:moveTo>
                  <a:pt x="1251245" y="1099146"/>
                </a:moveTo>
                <a:cubicBezTo>
                  <a:pt x="1281728" y="1099146"/>
                  <a:pt x="1306439" y="1123856"/>
                  <a:pt x="1306439" y="1154337"/>
                </a:cubicBezTo>
                <a:cubicBezTo>
                  <a:pt x="1306439" y="1184818"/>
                  <a:pt x="1281728" y="1209528"/>
                  <a:pt x="1251245" y="1209528"/>
                </a:cubicBezTo>
                <a:cubicBezTo>
                  <a:pt x="1220763" y="1209528"/>
                  <a:pt x="1196054" y="1184818"/>
                  <a:pt x="1196054" y="1154337"/>
                </a:cubicBezTo>
                <a:cubicBezTo>
                  <a:pt x="1196054" y="1123856"/>
                  <a:pt x="1220763" y="1099146"/>
                  <a:pt x="1251245" y="1099146"/>
                </a:cubicBezTo>
                <a:close/>
                <a:moveTo>
                  <a:pt x="1117610" y="1099146"/>
                </a:moveTo>
                <a:cubicBezTo>
                  <a:pt x="1148093" y="1099146"/>
                  <a:pt x="1172803" y="1123856"/>
                  <a:pt x="1172803" y="1154337"/>
                </a:cubicBezTo>
                <a:cubicBezTo>
                  <a:pt x="1172803" y="1184818"/>
                  <a:pt x="1148093" y="1209528"/>
                  <a:pt x="1117610" y="1209528"/>
                </a:cubicBezTo>
                <a:cubicBezTo>
                  <a:pt x="1087127" y="1209528"/>
                  <a:pt x="1062416" y="1184818"/>
                  <a:pt x="1062416" y="1154337"/>
                </a:cubicBezTo>
                <a:cubicBezTo>
                  <a:pt x="1062416" y="1123856"/>
                  <a:pt x="1087127" y="1099146"/>
                  <a:pt x="1117610" y="1099146"/>
                </a:cubicBezTo>
                <a:close/>
                <a:moveTo>
                  <a:pt x="980631" y="1099146"/>
                </a:moveTo>
                <a:cubicBezTo>
                  <a:pt x="1011115" y="1099146"/>
                  <a:pt x="1035825" y="1123856"/>
                  <a:pt x="1035825" y="1154337"/>
                </a:cubicBezTo>
                <a:cubicBezTo>
                  <a:pt x="1035825" y="1184818"/>
                  <a:pt x="1011115" y="1209528"/>
                  <a:pt x="980631" y="1209528"/>
                </a:cubicBezTo>
                <a:cubicBezTo>
                  <a:pt x="950149" y="1209528"/>
                  <a:pt x="925438" y="1184818"/>
                  <a:pt x="925438" y="1154337"/>
                </a:cubicBezTo>
                <a:cubicBezTo>
                  <a:pt x="925438" y="1123856"/>
                  <a:pt x="950149" y="1099146"/>
                  <a:pt x="980631" y="1099146"/>
                </a:cubicBezTo>
                <a:close/>
                <a:moveTo>
                  <a:pt x="846993" y="1099146"/>
                </a:moveTo>
                <a:cubicBezTo>
                  <a:pt x="877476" y="1099146"/>
                  <a:pt x="902186" y="1123856"/>
                  <a:pt x="902186" y="1154337"/>
                </a:cubicBezTo>
                <a:cubicBezTo>
                  <a:pt x="902186" y="1184818"/>
                  <a:pt x="877476" y="1209528"/>
                  <a:pt x="846993" y="1209528"/>
                </a:cubicBezTo>
                <a:cubicBezTo>
                  <a:pt x="816511" y="1209528"/>
                  <a:pt x="791796" y="1184818"/>
                  <a:pt x="791796" y="1154337"/>
                </a:cubicBezTo>
                <a:cubicBezTo>
                  <a:pt x="791796" y="1123856"/>
                  <a:pt x="816511" y="1099146"/>
                  <a:pt x="846993" y="1099146"/>
                </a:cubicBezTo>
                <a:close/>
                <a:moveTo>
                  <a:pt x="716690" y="1099146"/>
                </a:moveTo>
                <a:cubicBezTo>
                  <a:pt x="747176" y="1099146"/>
                  <a:pt x="771886" y="1123856"/>
                  <a:pt x="771886" y="1154337"/>
                </a:cubicBezTo>
                <a:cubicBezTo>
                  <a:pt x="771886" y="1184818"/>
                  <a:pt x="747176" y="1209528"/>
                  <a:pt x="716690" y="1209528"/>
                </a:cubicBezTo>
                <a:cubicBezTo>
                  <a:pt x="686211" y="1209528"/>
                  <a:pt x="661502" y="1184818"/>
                  <a:pt x="661502" y="1154337"/>
                </a:cubicBezTo>
                <a:cubicBezTo>
                  <a:pt x="661502" y="1123856"/>
                  <a:pt x="686211" y="1099146"/>
                  <a:pt x="716690" y="1099146"/>
                </a:cubicBezTo>
                <a:close/>
                <a:moveTo>
                  <a:pt x="583057" y="1099146"/>
                </a:moveTo>
                <a:cubicBezTo>
                  <a:pt x="613540" y="1099146"/>
                  <a:pt x="638250" y="1123856"/>
                  <a:pt x="638250" y="1154337"/>
                </a:cubicBezTo>
                <a:cubicBezTo>
                  <a:pt x="638250" y="1184818"/>
                  <a:pt x="613540" y="1209528"/>
                  <a:pt x="583057" y="1209528"/>
                </a:cubicBezTo>
                <a:cubicBezTo>
                  <a:pt x="552573" y="1209528"/>
                  <a:pt x="527863" y="1184818"/>
                  <a:pt x="527863" y="1154337"/>
                </a:cubicBezTo>
                <a:cubicBezTo>
                  <a:pt x="527863" y="1123856"/>
                  <a:pt x="552573" y="1099146"/>
                  <a:pt x="583057" y="1099146"/>
                </a:cubicBezTo>
                <a:close/>
                <a:moveTo>
                  <a:pt x="449413" y="1099146"/>
                </a:moveTo>
                <a:cubicBezTo>
                  <a:pt x="479896" y="1099146"/>
                  <a:pt x="504606" y="1123856"/>
                  <a:pt x="504606" y="1154337"/>
                </a:cubicBezTo>
                <a:cubicBezTo>
                  <a:pt x="504606" y="1184818"/>
                  <a:pt x="479896" y="1209528"/>
                  <a:pt x="449413" y="1209528"/>
                </a:cubicBezTo>
                <a:cubicBezTo>
                  <a:pt x="418931" y="1209528"/>
                  <a:pt x="394220" y="1184818"/>
                  <a:pt x="394220" y="1154337"/>
                </a:cubicBezTo>
                <a:cubicBezTo>
                  <a:pt x="394220" y="1123856"/>
                  <a:pt x="418931" y="1099146"/>
                  <a:pt x="449413" y="1099146"/>
                </a:cubicBezTo>
                <a:close/>
                <a:moveTo>
                  <a:pt x="9603343" y="975533"/>
                </a:moveTo>
                <a:cubicBezTo>
                  <a:pt x="9633825" y="975533"/>
                  <a:pt x="9658535" y="1000243"/>
                  <a:pt x="9658535" y="1030724"/>
                </a:cubicBezTo>
                <a:cubicBezTo>
                  <a:pt x="9658535" y="1061205"/>
                  <a:pt x="9633825" y="1085915"/>
                  <a:pt x="9603343" y="1085915"/>
                </a:cubicBezTo>
                <a:cubicBezTo>
                  <a:pt x="9572861" y="1085915"/>
                  <a:pt x="9548151" y="1061205"/>
                  <a:pt x="9548151" y="1030724"/>
                </a:cubicBezTo>
                <a:cubicBezTo>
                  <a:pt x="9548151" y="1000243"/>
                  <a:pt x="9572861" y="975533"/>
                  <a:pt x="9603343" y="975533"/>
                </a:cubicBezTo>
                <a:close/>
                <a:moveTo>
                  <a:pt x="9469708" y="975533"/>
                </a:moveTo>
                <a:cubicBezTo>
                  <a:pt x="9500190" y="975533"/>
                  <a:pt x="9524900" y="1000243"/>
                  <a:pt x="9524900" y="1030724"/>
                </a:cubicBezTo>
                <a:cubicBezTo>
                  <a:pt x="9524900" y="1061205"/>
                  <a:pt x="9500190" y="1085915"/>
                  <a:pt x="9469708" y="1085915"/>
                </a:cubicBezTo>
                <a:cubicBezTo>
                  <a:pt x="9439226" y="1085915"/>
                  <a:pt x="9414516" y="1061205"/>
                  <a:pt x="9414516" y="1030724"/>
                </a:cubicBezTo>
                <a:cubicBezTo>
                  <a:pt x="9414516" y="1000243"/>
                  <a:pt x="9439226" y="975533"/>
                  <a:pt x="9469708" y="975533"/>
                </a:cubicBezTo>
                <a:close/>
                <a:moveTo>
                  <a:pt x="8935170" y="975533"/>
                </a:moveTo>
                <a:cubicBezTo>
                  <a:pt x="8965652" y="975533"/>
                  <a:pt x="8990362" y="1000243"/>
                  <a:pt x="8990362" y="1030724"/>
                </a:cubicBezTo>
                <a:cubicBezTo>
                  <a:pt x="8990362" y="1061205"/>
                  <a:pt x="8965652" y="1085915"/>
                  <a:pt x="8935170" y="1085915"/>
                </a:cubicBezTo>
                <a:cubicBezTo>
                  <a:pt x="8904688" y="1085915"/>
                  <a:pt x="8879978" y="1061205"/>
                  <a:pt x="8879978" y="1030724"/>
                </a:cubicBezTo>
                <a:cubicBezTo>
                  <a:pt x="8879978" y="1000243"/>
                  <a:pt x="8904688" y="975533"/>
                  <a:pt x="8935170" y="975533"/>
                </a:cubicBezTo>
                <a:close/>
                <a:moveTo>
                  <a:pt x="8407315" y="975533"/>
                </a:moveTo>
                <a:cubicBezTo>
                  <a:pt x="8437797" y="975533"/>
                  <a:pt x="8462507" y="1000243"/>
                  <a:pt x="8462507" y="1030724"/>
                </a:cubicBezTo>
                <a:cubicBezTo>
                  <a:pt x="8462507" y="1061205"/>
                  <a:pt x="8437797" y="1085915"/>
                  <a:pt x="8407315" y="1085915"/>
                </a:cubicBezTo>
                <a:cubicBezTo>
                  <a:pt x="8376833" y="1085915"/>
                  <a:pt x="8352123" y="1061205"/>
                  <a:pt x="8352123" y="1030724"/>
                </a:cubicBezTo>
                <a:cubicBezTo>
                  <a:pt x="8352123" y="1000243"/>
                  <a:pt x="8376833" y="975533"/>
                  <a:pt x="8407315" y="975533"/>
                </a:cubicBezTo>
                <a:close/>
                <a:moveTo>
                  <a:pt x="7876116" y="975533"/>
                </a:moveTo>
                <a:cubicBezTo>
                  <a:pt x="7906598" y="975533"/>
                  <a:pt x="7931308" y="1000243"/>
                  <a:pt x="7931308" y="1030724"/>
                </a:cubicBezTo>
                <a:cubicBezTo>
                  <a:pt x="7931308" y="1061205"/>
                  <a:pt x="7906598" y="1085915"/>
                  <a:pt x="7876116" y="1085915"/>
                </a:cubicBezTo>
                <a:cubicBezTo>
                  <a:pt x="7845634" y="1085915"/>
                  <a:pt x="7820924" y="1061205"/>
                  <a:pt x="7820924" y="1030724"/>
                </a:cubicBezTo>
                <a:cubicBezTo>
                  <a:pt x="7820924" y="1000243"/>
                  <a:pt x="7845634" y="975533"/>
                  <a:pt x="7876116" y="975533"/>
                </a:cubicBezTo>
                <a:close/>
                <a:moveTo>
                  <a:pt x="7745822" y="975533"/>
                </a:moveTo>
                <a:cubicBezTo>
                  <a:pt x="7776304" y="975533"/>
                  <a:pt x="7801014" y="1000243"/>
                  <a:pt x="7801014" y="1030724"/>
                </a:cubicBezTo>
                <a:cubicBezTo>
                  <a:pt x="7801014" y="1061205"/>
                  <a:pt x="7776304" y="1085915"/>
                  <a:pt x="7745822" y="1085915"/>
                </a:cubicBezTo>
                <a:cubicBezTo>
                  <a:pt x="7715340" y="1085915"/>
                  <a:pt x="7690630" y="1061205"/>
                  <a:pt x="7690630" y="1030724"/>
                </a:cubicBezTo>
                <a:cubicBezTo>
                  <a:pt x="7690630" y="1000243"/>
                  <a:pt x="7715340" y="975533"/>
                  <a:pt x="7745822" y="975533"/>
                </a:cubicBezTo>
                <a:close/>
                <a:moveTo>
                  <a:pt x="7481894" y="975533"/>
                </a:moveTo>
                <a:cubicBezTo>
                  <a:pt x="7512376" y="975533"/>
                  <a:pt x="7537086" y="1000243"/>
                  <a:pt x="7537086" y="1030724"/>
                </a:cubicBezTo>
                <a:cubicBezTo>
                  <a:pt x="7537086" y="1061205"/>
                  <a:pt x="7512376" y="1085915"/>
                  <a:pt x="7481894" y="1085915"/>
                </a:cubicBezTo>
                <a:cubicBezTo>
                  <a:pt x="7451412" y="1085915"/>
                  <a:pt x="7426702" y="1061205"/>
                  <a:pt x="7426702" y="1030724"/>
                </a:cubicBezTo>
                <a:cubicBezTo>
                  <a:pt x="7426702" y="1000243"/>
                  <a:pt x="7451412" y="975533"/>
                  <a:pt x="7481894" y="975533"/>
                </a:cubicBezTo>
                <a:close/>
                <a:moveTo>
                  <a:pt x="7341578" y="975533"/>
                </a:moveTo>
                <a:cubicBezTo>
                  <a:pt x="7372060" y="975533"/>
                  <a:pt x="7396770" y="1000243"/>
                  <a:pt x="7396770" y="1030724"/>
                </a:cubicBezTo>
                <a:cubicBezTo>
                  <a:pt x="7396770" y="1061205"/>
                  <a:pt x="7372060" y="1085915"/>
                  <a:pt x="7341578" y="1085915"/>
                </a:cubicBezTo>
                <a:cubicBezTo>
                  <a:pt x="7311096" y="1085915"/>
                  <a:pt x="7286386" y="1061205"/>
                  <a:pt x="7286386" y="1030724"/>
                </a:cubicBezTo>
                <a:cubicBezTo>
                  <a:pt x="7286386" y="1000243"/>
                  <a:pt x="7311096" y="975533"/>
                  <a:pt x="7341578" y="975533"/>
                </a:cubicBezTo>
                <a:close/>
                <a:moveTo>
                  <a:pt x="7211285" y="975533"/>
                </a:moveTo>
                <a:cubicBezTo>
                  <a:pt x="7241767" y="975533"/>
                  <a:pt x="7266477" y="1000243"/>
                  <a:pt x="7266477" y="1030724"/>
                </a:cubicBezTo>
                <a:cubicBezTo>
                  <a:pt x="7266477" y="1061205"/>
                  <a:pt x="7241767" y="1085915"/>
                  <a:pt x="7211285" y="1085915"/>
                </a:cubicBezTo>
                <a:cubicBezTo>
                  <a:pt x="7180803" y="1085915"/>
                  <a:pt x="7156093" y="1061205"/>
                  <a:pt x="7156093" y="1030724"/>
                </a:cubicBezTo>
                <a:cubicBezTo>
                  <a:pt x="7156093" y="1000243"/>
                  <a:pt x="7180803" y="975533"/>
                  <a:pt x="7211285" y="975533"/>
                </a:cubicBezTo>
                <a:close/>
                <a:moveTo>
                  <a:pt x="6947356" y="975533"/>
                </a:moveTo>
                <a:cubicBezTo>
                  <a:pt x="6977838" y="975533"/>
                  <a:pt x="7002548" y="1000243"/>
                  <a:pt x="7002548" y="1030724"/>
                </a:cubicBezTo>
                <a:cubicBezTo>
                  <a:pt x="7002548" y="1061205"/>
                  <a:pt x="6977838" y="1085915"/>
                  <a:pt x="6947356" y="1085915"/>
                </a:cubicBezTo>
                <a:cubicBezTo>
                  <a:pt x="6916874" y="1085915"/>
                  <a:pt x="6892164" y="1061205"/>
                  <a:pt x="6892164" y="1030724"/>
                </a:cubicBezTo>
                <a:cubicBezTo>
                  <a:pt x="6892164" y="1000243"/>
                  <a:pt x="6916874" y="975533"/>
                  <a:pt x="6947356" y="975533"/>
                </a:cubicBezTo>
                <a:close/>
                <a:moveTo>
                  <a:pt x="6817063" y="975533"/>
                </a:moveTo>
                <a:cubicBezTo>
                  <a:pt x="6847545" y="975533"/>
                  <a:pt x="6872255" y="1000243"/>
                  <a:pt x="6872255" y="1030724"/>
                </a:cubicBezTo>
                <a:cubicBezTo>
                  <a:pt x="6872255" y="1061205"/>
                  <a:pt x="6847545" y="1085915"/>
                  <a:pt x="6817063" y="1085915"/>
                </a:cubicBezTo>
                <a:cubicBezTo>
                  <a:pt x="6786581" y="1085915"/>
                  <a:pt x="6761871" y="1061205"/>
                  <a:pt x="6761871" y="1030724"/>
                </a:cubicBezTo>
                <a:cubicBezTo>
                  <a:pt x="6761871" y="1000243"/>
                  <a:pt x="6786581" y="975533"/>
                  <a:pt x="6817063" y="975533"/>
                </a:cubicBezTo>
                <a:close/>
                <a:moveTo>
                  <a:pt x="6683430" y="975533"/>
                </a:moveTo>
                <a:cubicBezTo>
                  <a:pt x="6713912" y="975533"/>
                  <a:pt x="6738622" y="1000243"/>
                  <a:pt x="6738622" y="1030724"/>
                </a:cubicBezTo>
                <a:cubicBezTo>
                  <a:pt x="6738622" y="1061205"/>
                  <a:pt x="6713912" y="1085915"/>
                  <a:pt x="6683430" y="1085915"/>
                </a:cubicBezTo>
                <a:cubicBezTo>
                  <a:pt x="6652948" y="1085915"/>
                  <a:pt x="6628238" y="1061205"/>
                  <a:pt x="6628238" y="1030724"/>
                </a:cubicBezTo>
                <a:cubicBezTo>
                  <a:pt x="6628238" y="1000243"/>
                  <a:pt x="6652948" y="975533"/>
                  <a:pt x="6683430" y="975533"/>
                </a:cubicBezTo>
                <a:close/>
                <a:moveTo>
                  <a:pt x="6289206" y="975533"/>
                </a:moveTo>
                <a:cubicBezTo>
                  <a:pt x="6319688" y="975533"/>
                  <a:pt x="6344398" y="1000243"/>
                  <a:pt x="6344398" y="1030724"/>
                </a:cubicBezTo>
                <a:cubicBezTo>
                  <a:pt x="6344398" y="1061205"/>
                  <a:pt x="6319688" y="1085915"/>
                  <a:pt x="6289206" y="1085915"/>
                </a:cubicBezTo>
                <a:cubicBezTo>
                  <a:pt x="6258724" y="1085915"/>
                  <a:pt x="6234014" y="1061205"/>
                  <a:pt x="6234014" y="1030724"/>
                </a:cubicBezTo>
                <a:cubicBezTo>
                  <a:pt x="6234014" y="1000243"/>
                  <a:pt x="6258724" y="975533"/>
                  <a:pt x="6289206" y="975533"/>
                </a:cubicBezTo>
                <a:close/>
                <a:moveTo>
                  <a:pt x="5754667" y="975533"/>
                </a:moveTo>
                <a:cubicBezTo>
                  <a:pt x="5785149" y="975533"/>
                  <a:pt x="5809859" y="1000243"/>
                  <a:pt x="5809859" y="1030724"/>
                </a:cubicBezTo>
                <a:cubicBezTo>
                  <a:pt x="5809859" y="1061205"/>
                  <a:pt x="5785149" y="1085915"/>
                  <a:pt x="5754667" y="1085915"/>
                </a:cubicBezTo>
                <a:cubicBezTo>
                  <a:pt x="5724185" y="1085915"/>
                  <a:pt x="5699475" y="1061205"/>
                  <a:pt x="5699475" y="1030724"/>
                </a:cubicBezTo>
                <a:cubicBezTo>
                  <a:pt x="5699475" y="1000243"/>
                  <a:pt x="5724185" y="975533"/>
                  <a:pt x="5754667" y="975533"/>
                </a:cubicBezTo>
                <a:close/>
                <a:moveTo>
                  <a:pt x="5487398" y="975533"/>
                </a:moveTo>
                <a:cubicBezTo>
                  <a:pt x="5517880" y="975533"/>
                  <a:pt x="5542590" y="1000243"/>
                  <a:pt x="5542590" y="1030724"/>
                </a:cubicBezTo>
                <a:cubicBezTo>
                  <a:pt x="5542590" y="1061205"/>
                  <a:pt x="5517880" y="1085915"/>
                  <a:pt x="5487398" y="1085915"/>
                </a:cubicBezTo>
                <a:cubicBezTo>
                  <a:pt x="5456916" y="1085915"/>
                  <a:pt x="5432206" y="1061205"/>
                  <a:pt x="5432206" y="1030724"/>
                </a:cubicBezTo>
                <a:cubicBezTo>
                  <a:pt x="5432206" y="1000243"/>
                  <a:pt x="5456916" y="975533"/>
                  <a:pt x="5487398" y="975533"/>
                </a:cubicBezTo>
                <a:close/>
                <a:moveTo>
                  <a:pt x="5357105" y="975533"/>
                </a:moveTo>
                <a:cubicBezTo>
                  <a:pt x="5387587" y="975533"/>
                  <a:pt x="5412297" y="1000243"/>
                  <a:pt x="5412297" y="1030724"/>
                </a:cubicBezTo>
                <a:cubicBezTo>
                  <a:pt x="5412297" y="1061205"/>
                  <a:pt x="5387587" y="1085915"/>
                  <a:pt x="5357105" y="1085915"/>
                </a:cubicBezTo>
                <a:cubicBezTo>
                  <a:pt x="5326623" y="1085915"/>
                  <a:pt x="5301913" y="1061205"/>
                  <a:pt x="5301913" y="1030724"/>
                </a:cubicBezTo>
                <a:cubicBezTo>
                  <a:pt x="5301913" y="1000243"/>
                  <a:pt x="5326623" y="975533"/>
                  <a:pt x="5357105" y="975533"/>
                </a:cubicBezTo>
                <a:close/>
                <a:moveTo>
                  <a:pt x="5093176" y="975533"/>
                </a:moveTo>
                <a:cubicBezTo>
                  <a:pt x="5123658" y="975533"/>
                  <a:pt x="5148368" y="1000243"/>
                  <a:pt x="5148368" y="1030724"/>
                </a:cubicBezTo>
                <a:cubicBezTo>
                  <a:pt x="5148368" y="1061205"/>
                  <a:pt x="5123658" y="1085915"/>
                  <a:pt x="5093176" y="1085915"/>
                </a:cubicBezTo>
                <a:cubicBezTo>
                  <a:pt x="5062694" y="1085915"/>
                  <a:pt x="5037984" y="1061205"/>
                  <a:pt x="5037984" y="1030724"/>
                </a:cubicBezTo>
                <a:cubicBezTo>
                  <a:pt x="5037984" y="1000243"/>
                  <a:pt x="5062694" y="975533"/>
                  <a:pt x="5093176" y="975533"/>
                </a:cubicBezTo>
                <a:close/>
                <a:moveTo>
                  <a:pt x="4959540" y="975533"/>
                </a:moveTo>
                <a:cubicBezTo>
                  <a:pt x="4990022" y="975533"/>
                  <a:pt x="5014732" y="1000243"/>
                  <a:pt x="5014732" y="1030724"/>
                </a:cubicBezTo>
                <a:cubicBezTo>
                  <a:pt x="5014732" y="1061205"/>
                  <a:pt x="4990022" y="1085915"/>
                  <a:pt x="4959540" y="1085915"/>
                </a:cubicBezTo>
                <a:cubicBezTo>
                  <a:pt x="4929058" y="1085915"/>
                  <a:pt x="4904348" y="1061205"/>
                  <a:pt x="4904348" y="1030724"/>
                </a:cubicBezTo>
                <a:cubicBezTo>
                  <a:pt x="4904348" y="1000243"/>
                  <a:pt x="4929058" y="975533"/>
                  <a:pt x="4959540" y="975533"/>
                </a:cubicBezTo>
                <a:close/>
                <a:moveTo>
                  <a:pt x="4161075" y="975533"/>
                </a:moveTo>
                <a:cubicBezTo>
                  <a:pt x="4191557" y="975533"/>
                  <a:pt x="4216267" y="1000243"/>
                  <a:pt x="4216267" y="1030724"/>
                </a:cubicBezTo>
                <a:cubicBezTo>
                  <a:pt x="4216267" y="1061205"/>
                  <a:pt x="4191557" y="1085915"/>
                  <a:pt x="4161075" y="1085915"/>
                </a:cubicBezTo>
                <a:cubicBezTo>
                  <a:pt x="4130593" y="1085915"/>
                  <a:pt x="4105883" y="1061205"/>
                  <a:pt x="4105883" y="1030724"/>
                </a:cubicBezTo>
                <a:cubicBezTo>
                  <a:pt x="4105883" y="1000243"/>
                  <a:pt x="4130593" y="975533"/>
                  <a:pt x="4161075" y="975533"/>
                </a:cubicBezTo>
                <a:close/>
                <a:moveTo>
                  <a:pt x="4030782" y="975533"/>
                </a:moveTo>
                <a:cubicBezTo>
                  <a:pt x="4061264" y="975533"/>
                  <a:pt x="4085974" y="1000243"/>
                  <a:pt x="4085974" y="1030724"/>
                </a:cubicBezTo>
                <a:cubicBezTo>
                  <a:pt x="4085974" y="1061205"/>
                  <a:pt x="4061264" y="1085915"/>
                  <a:pt x="4030782" y="1085915"/>
                </a:cubicBezTo>
                <a:cubicBezTo>
                  <a:pt x="4000300" y="1085915"/>
                  <a:pt x="3975590" y="1061205"/>
                  <a:pt x="3975590" y="1030724"/>
                </a:cubicBezTo>
                <a:cubicBezTo>
                  <a:pt x="3975590" y="1000243"/>
                  <a:pt x="4000300" y="975533"/>
                  <a:pt x="4030782" y="975533"/>
                </a:cubicBezTo>
                <a:close/>
                <a:moveTo>
                  <a:pt x="3369290" y="975533"/>
                </a:moveTo>
                <a:cubicBezTo>
                  <a:pt x="3399772" y="975533"/>
                  <a:pt x="3424482" y="1000243"/>
                  <a:pt x="3424482" y="1030724"/>
                </a:cubicBezTo>
                <a:cubicBezTo>
                  <a:pt x="3424482" y="1061205"/>
                  <a:pt x="3399772" y="1085915"/>
                  <a:pt x="3369290" y="1085915"/>
                </a:cubicBezTo>
                <a:cubicBezTo>
                  <a:pt x="3338808" y="1085915"/>
                  <a:pt x="3314098" y="1061205"/>
                  <a:pt x="3314098" y="1030724"/>
                </a:cubicBezTo>
                <a:cubicBezTo>
                  <a:pt x="3314098" y="1000243"/>
                  <a:pt x="3338808" y="975533"/>
                  <a:pt x="3369290" y="975533"/>
                </a:cubicBezTo>
                <a:close/>
                <a:moveTo>
                  <a:pt x="2707880" y="975533"/>
                </a:moveTo>
                <a:cubicBezTo>
                  <a:pt x="2738363" y="975533"/>
                  <a:pt x="2763074" y="1000243"/>
                  <a:pt x="2763074" y="1030724"/>
                </a:cubicBezTo>
                <a:cubicBezTo>
                  <a:pt x="2763074" y="1061205"/>
                  <a:pt x="2738363" y="1085915"/>
                  <a:pt x="2707880" y="1085915"/>
                </a:cubicBezTo>
                <a:cubicBezTo>
                  <a:pt x="2677401" y="1085915"/>
                  <a:pt x="2652689" y="1061205"/>
                  <a:pt x="2652689" y="1030724"/>
                </a:cubicBezTo>
                <a:cubicBezTo>
                  <a:pt x="2652689" y="1000243"/>
                  <a:pt x="2677401" y="975533"/>
                  <a:pt x="2707880" y="975533"/>
                </a:cubicBezTo>
                <a:close/>
                <a:moveTo>
                  <a:pt x="2173347" y="975533"/>
                </a:moveTo>
                <a:cubicBezTo>
                  <a:pt x="2203830" y="975533"/>
                  <a:pt x="2228540" y="1000243"/>
                  <a:pt x="2228540" y="1030724"/>
                </a:cubicBezTo>
                <a:cubicBezTo>
                  <a:pt x="2228540" y="1061205"/>
                  <a:pt x="2203830" y="1085915"/>
                  <a:pt x="2173347" y="1085915"/>
                </a:cubicBezTo>
                <a:cubicBezTo>
                  <a:pt x="2142865" y="1085915"/>
                  <a:pt x="2118154" y="1061205"/>
                  <a:pt x="2118154" y="1030724"/>
                </a:cubicBezTo>
                <a:cubicBezTo>
                  <a:pt x="2118154" y="1000243"/>
                  <a:pt x="2142865" y="975533"/>
                  <a:pt x="2173347" y="975533"/>
                </a:cubicBezTo>
                <a:close/>
                <a:moveTo>
                  <a:pt x="1251258" y="975533"/>
                </a:moveTo>
                <a:cubicBezTo>
                  <a:pt x="1281740" y="975533"/>
                  <a:pt x="1306450" y="1000243"/>
                  <a:pt x="1306450" y="1030724"/>
                </a:cubicBezTo>
                <a:cubicBezTo>
                  <a:pt x="1306450" y="1061205"/>
                  <a:pt x="1281740" y="1085915"/>
                  <a:pt x="1251258" y="1085915"/>
                </a:cubicBezTo>
                <a:cubicBezTo>
                  <a:pt x="1220775" y="1085915"/>
                  <a:pt x="1196066" y="1061205"/>
                  <a:pt x="1196066" y="1030724"/>
                </a:cubicBezTo>
                <a:cubicBezTo>
                  <a:pt x="1196066" y="1000243"/>
                  <a:pt x="1220775" y="975533"/>
                  <a:pt x="1251258" y="975533"/>
                </a:cubicBezTo>
                <a:close/>
                <a:moveTo>
                  <a:pt x="847001" y="975533"/>
                </a:moveTo>
                <a:cubicBezTo>
                  <a:pt x="877484" y="975533"/>
                  <a:pt x="902196" y="1000243"/>
                  <a:pt x="902196" y="1030724"/>
                </a:cubicBezTo>
                <a:cubicBezTo>
                  <a:pt x="902196" y="1061205"/>
                  <a:pt x="877484" y="1085915"/>
                  <a:pt x="847001" y="1085915"/>
                </a:cubicBezTo>
                <a:cubicBezTo>
                  <a:pt x="816519" y="1085915"/>
                  <a:pt x="791804" y="1061205"/>
                  <a:pt x="791804" y="1030724"/>
                </a:cubicBezTo>
                <a:cubicBezTo>
                  <a:pt x="791804" y="1000243"/>
                  <a:pt x="816519" y="975533"/>
                  <a:pt x="847001" y="975533"/>
                </a:cubicBezTo>
                <a:close/>
                <a:moveTo>
                  <a:pt x="9336074" y="975532"/>
                </a:moveTo>
                <a:cubicBezTo>
                  <a:pt x="9366556" y="975532"/>
                  <a:pt x="9391266" y="1000242"/>
                  <a:pt x="9391266" y="1030723"/>
                </a:cubicBezTo>
                <a:cubicBezTo>
                  <a:pt x="9391266" y="1061204"/>
                  <a:pt x="9366556" y="1085914"/>
                  <a:pt x="9336074" y="1085914"/>
                </a:cubicBezTo>
                <a:cubicBezTo>
                  <a:pt x="9305592" y="1085914"/>
                  <a:pt x="9280882" y="1061204"/>
                  <a:pt x="9280882" y="1030723"/>
                </a:cubicBezTo>
                <a:cubicBezTo>
                  <a:pt x="9280882" y="1000242"/>
                  <a:pt x="9305592" y="975532"/>
                  <a:pt x="9336074" y="975532"/>
                </a:cubicBezTo>
                <a:close/>
                <a:moveTo>
                  <a:pt x="9199098" y="975532"/>
                </a:moveTo>
                <a:cubicBezTo>
                  <a:pt x="9229580" y="975532"/>
                  <a:pt x="9254290" y="1000242"/>
                  <a:pt x="9254290" y="1030723"/>
                </a:cubicBezTo>
                <a:cubicBezTo>
                  <a:pt x="9254290" y="1061204"/>
                  <a:pt x="9229580" y="1085914"/>
                  <a:pt x="9199098" y="1085914"/>
                </a:cubicBezTo>
                <a:cubicBezTo>
                  <a:pt x="9168616" y="1085914"/>
                  <a:pt x="9143906" y="1061204"/>
                  <a:pt x="9143906" y="1030723"/>
                </a:cubicBezTo>
                <a:cubicBezTo>
                  <a:pt x="9143906" y="1000242"/>
                  <a:pt x="9168616" y="975532"/>
                  <a:pt x="9199098" y="975532"/>
                </a:cubicBezTo>
                <a:close/>
                <a:moveTo>
                  <a:pt x="9068805" y="975532"/>
                </a:moveTo>
                <a:cubicBezTo>
                  <a:pt x="9099287" y="975532"/>
                  <a:pt x="9123997" y="1000242"/>
                  <a:pt x="9123997" y="1030723"/>
                </a:cubicBezTo>
                <a:cubicBezTo>
                  <a:pt x="9123997" y="1061204"/>
                  <a:pt x="9099287" y="1085914"/>
                  <a:pt x="9068805" y="1085914"/>
                </a:cubicBezTo>
                <a:cubicBezTo>
                  <a:pt x="9038323" y="1085914"/>
                  <a:pt x="9013613" y="1061204"/>
                  <a:pt x="9013613" y="1030723"/>
                </a:cubicBezTo>
                <a:cubicBezTo>
                  <a:pt x="9013613" y="1000242"/>
                  <a:pt x="9038323" y="975532"/>
                  <a:pt x="9068805" y="975532"/>
                </a:cubicBezTo>
                <a:close/>
                <a:moveTo>
                  <a:pt x="8801536" y="975532"/>
                </a:moveTo>
                <a:cubicBezTo>
                  <a:pt x="8832018" y="975532"/>
                  <a:pt x="8856728" y="1000242"/>
                  <a:pt x="8856728" y="1030723"/>
                </a:cubicBezTo>
                <a:cubicBezTo>
                  <a:pt x="8856728" y="1061204"/>
                  <a:pt x="8832018" y="1085914"/>
                  <a:pt x="8801536" y="1085914"/>
                </a:cubicBezTo>
                <a:cubicBezTo>
                  <a:pt x="8771054" y="1085914"/>
                  <a:pt x="8746344" y="1061204"/>
                  <a:pt x="8746344" y="1030723"/>
                </a:cubicBezTo>
                <a:cubicBezTo>
                  <a:pt x="8746344" y="1000242"/>
                  <a:pt x="8771054" y="975532"/>
                  <a:pt x="8801536" y="975532"/>
                </a:cubicBezTo>
                <a:close/>
                <a:moveTo>
                  <a:pt x="8671243" y="975532"/>
                </a:moveTo>
                <a:cubicBezTo>
                  <a:pt x="8701725" y="975532"/>
                  <a:pt x="8726435" y="1000242"/>
                  <a:pt x="8726435" y="1030723"/>
                </a:cubicBezTo>
                <a:cubicBezTo>
                  <a:pt x="8726435" y="1061204"/>
                  <a:pt x="8701725" y="1085914"/>
                  <a:pt x="8671243" y="1085914"/>
                </a:cubicBezTo>
                <a:cubicBezTo>
                  <a:pt x="8640761" y="1085914"/>
                  <a:pt x="8616051" y="1061204"/>
                  <a:pt x="8616051" y="1030723"/>
                </a:cubicBezTo>
                <a:cubicBezTo>
                  <a:pt x="8616051" y="1000242"/>
                  <a:pt x="8640761" y="975532"/>
                  <a:pt x="8671243" y="975532"/>
                </a:cubicBezTo>
                <a:close/>
                <a:moveTo>
                  <a:pt x="8537608" y="975532"/>
                </a:moveTo>
                <a:cubicBezTo>
                  <a:pt x="8568090" y="975532"/>
                  <a:pt x="8592800" y="1000242"/>
                  <a:pt x="8592800" y="1030723"/>
                </a:cubicBezTo>
                <a:cubicBezTo>
                  <a:pt x="8592800" y="1061204"/>
                  <a:pt x="8568090" y="1085914"/>
                  <a:pt x="8537608" y="1085914"/>
                </a:cubicBezTo>
                <a:cubicBezTo>
                  <a:pt x="8507126" y="1085914"/>
                  <a:pt x="8482416" y="1061204"/>
                  <a:pt x="8482416" y="1030723"/>
                </a:cubicBezTo>
                <a:cubicBezTo>
                  <a:pt x="8482416" y="1000242"/>
                  <a:pt x="8507126" y="975532"/>
                  <a:pt x="8537608" y="975532"/>
                </a:cubicBezTo>
                <a:close/>
                <a:moveTo>
                  <a:pt x="8273681" y="975532"/>
                </a:moveTo>
                <a:cubicBezTo>
                  <a:pt x="8304163" y="975532"/>
                  <a:pt x="8328873" y="1000242"/>
                  <a:pt x="8328873" y="1030723"/>
                </a:cubicBezTo>
                <a:cubicBezTo>
                  <a:pt x="8328873" y="1061204"/>
                  <a:pt x="8304163" y="1085914"/>
                  <a:pt x="8273681" y="1085914"/>
                </a:cubicBezTo>
                <a:cubicBezTo>
                  <a:pt x="8243199" y="1085914"/>
                  <a:pt x="8218489" y="1061204"/>
                  <a:pt x="8218489" y="1030723"/>
                </a:cubicBezTo>
                <a:cubicBezTo>
                  <a:pt x="8218489" y="1000242"/>
                  <a:pt x="8243199" y="975532"/>
                  <a:pt x="8273681" y="975532"/>
                </a:cubicBezTo>
                <a:close/>
                <a:moveTo>
                  <a:pt x="8143385" y="975532"/>
                </a:moveTo>
                <a:cubicBezTo>
                  <a:pt x="8173867" y="975532"/>
                  <a:pt x="8198577" y="1000242"/>
                  <a:pt x="8198577" y="1030723"/>
                </a:cubicBezTo>
                <a:cubicBezTo>
                  <a:pt x="8198577" y="1061204"/>
                  <a:pt x="8173867" y="1085914"/>
                  <a:pt x="8143385" y="1085914"/>
                </a:cubicBezTo>
                <a:cubicBezTo>
                  <a:pt x="8112903" y="1085914"/>
                  <a:pt x="8088193" y="1061204"/>
                  <a:pt x="8088193" y="1030723"/>
                </a:cubicBezTo>
                <a:cubicBezTo>
                  <a:pt x="8088193" y="1000242"/>
                  <a:pt x="8112903" y="975532"/>
                  <a:pt x="8143385" y="975532"/>
                </a:cubicBezTo>
                <a:close/>
                <a:moveTo>
                  <a:pt x="8009751" y="975532"/>
                </a:moveTo>
                <a:cubicBezTo>
                  <a:pt x="8040233" y="975532"/>
                  <a:pt x="8064943" y="1000242"/>
                  <a:pt x="8064943" y="1030723"/>
                </a:cubicBezTo>
                <a:cubicBezTo>
                  <a:pt x="8064943" y="1061204"/>
                  <a:pt x="8040233" y="1085914"/>
                  <a:pt x="8009751" y="1085914"/>
                </a:cubicBezTo>
                <a:cubicBezTo>
                  <a:pt x="7979269" y="1085914"/>
                  <a:pt x="7954559" y="1061204"/>
                  <a:pt x="7954559" y="1030723"/>
                </a:cubicBezTo>
                <a:cubicBezTo>
                  <a:pt x="7954559" y="1000242"/>
                  <a:pt x="7979269" y="975532"/>
                  <a:pt x="8009751" y="975532"/>
                </a:cubicBezTo>
                <a:close/>
                <a:moveTo>
                  <a:pt x="7608847" y="975532"/>
                </a:moveTo>
                <a:cubicBezTo>
                  <a:pt x="7639329" y="975532"/>
                  <a:pt x="7664039" y="1000242"/>
                  <a:pt x="7664039" y="1030723"/>
                </a:cubicBezTo>
                <a:cubicBezTo>
                  <a:pt x="7664039" y="1061204"/>
                  <a:pt x="7639329" y="1085914"/>
                  <a:pt x="7608847" y="1085914"/>
                </a:cubicBezTo>
                <a:cubicBezTo>
                  <a:pt x="7578365" y="1085914"/>
                  <a:pt x="7553655" y="1061204"/>
                  <a:pt x="7553655" y="1030723"/>
                </a:cubicBezTo>
                <a:cubicBezTo>
                  <a:pt x="7553655" y="1000242"/>
                  <a:pt x="7578365" y="975532"/>
                  <a:pt x="7608847" y="975532"/>
                </a:cubicBezTo>
                <a:close/>
                <a:moveTo>
                  <a:pt x="7080991" y="975532"/>
                </a:moveTo>
                <a:cubicBezTo>
                  <a:pt x="7111473" y="975532"/>
                  <a:pt x="7136183" y="1000242"/>
                  <a:pt x="7136183" y="1030723"/>
                </a:cubicBezTo>
                <a:cubicBezTo>
                  <a:pt x="7136183" y="1061204"/>
                  <a:pt x="7111473" y="1085914"/>
                  <a:pt x="7080991" y="1085914"/>
                </a:cubicBezTo>
                <a:cubicBezTo>
                  <a:pt x="7050509" y="1085914"/>
                  <a:pt x="7025799" y="1061204"/>
                  <a:pt x="7025799" y="1030723"/>
                </a:cubicBezTo>
                <a:cubicBezTo>
                  <a:pt x="7025799" y="1000242"/>
                  <a:pt x="7050509" y="975532"/>
                  <a:pt x="7080991" y="975532"/>
                </a:cubicBezTo>
                <a:close/>
                <a:moveTo>
                  <a:pt x="6553135" y="975532"/>
                </a:moveTo>
                <a:cubicBezTo>
                  <a:pt x="6583617" y="975532"/>
                  <a:pt x="6608327" y="1000242"/>
                  <a:pt x="6608327" y="1030723"/>
                </a:cubicBezTo>
                <a:cubicBezTo>
                  <a:pt x="6608327" y="1061204"/>
                  <a:pt x="6583617" y="1085914"/>
                  <a:pt x="6553135" y="1085914"/>
                </a:cubicBezTo>
                <a:cubicBezTo>
                  <a:pt x="6522653" y="1085914"/>
                  <a:pt x="6497943" y="1061204"/>
                  <a:pt x="6497943" y="1030723"/>
                </a:cubicBezTo>
                <a:cubicBezTo>
                  <a:pt x="6497943" y="1000242"/>
                  <a:pt x="6522653" y="975532"/>
                  <a:pt x="6553135" y="975532"/>
                </a:cubicBezTo>
                <a:close/>
                <a:moveTo>
                  <a:pt x="6419501" y="975532"/>
                </a:moveTo>
                <a:cubicBezTo>
                  <a:pt x="6449983" y="975532"/>
                  <a:pt x="6474693" y="1000242"/>
                  <a:pt x="6474693" y="1030723"/>
                </a:cubicBezTo>
                <a:cubicBezTo>
                  <a:pt x="6474693" y="1061204"/>
                  <a:pt x="6449983" y="1085914"/>
                  <a:pt x="6419501" y="1085914"/>
                </a:cubicBezTo>
                <a:cubicBezTo>
                  <a:pt x="6389019" y="1085914"/>
                  <a:pt x="6364309" y="1061204"/>
                  <a:pt x="6364309" y="1030723"/>
                </a:cubicBezTo>
                <a:cubicBezTo>
                  <a:pt x="6364309" y="1000242"/>
                  <a:pt x="6389019" y="975532"/>
                  <a:pt x="6419501" y="975532"/>
                </a:cubicBezTo>
                <a:close/>
                <a:moveTo>
                  <a:pt x="6155571" y="975532"/>
                </a:moveTo>
                <a:cubicBezTo>
                  <a:pt x="6186053" y="975532"/>
                  <a:pt x="6210763" y="1000242"/>
                  <a:pt x="6210763" y="1030723"/>
                </a:cubicBezTo>
                <a:cubicBezTo>
                  <a:pt x="6210763" y="1061204"/>
                  <a:pt x="6186053" y="1085914"/>
                  <a:pt x="6155571" y="1085914"/>
                </a:cubicBezTo>
                <a:cubicBezTo>
                  <a:pt x="6125089" y="1085914"/>
                  <a:pt x="6100379" y="1061204"/>
                  <a:pt x="6100379" y="1030723"/>
                </a:cubicBezTo>
                <a:cubicBezTo>
                  <a:pt x="6100379" y="1000242"/>
                  <a:pt x="6125089" y="975532"/>
                  <a:pt x="6155571" y="975532"/>
                </a:cubicBezTo>
                <a:close/>
                <a:moveTo>
                  <a:pt x="6021936" y="975532"/>
                </a:moveTo>
                <a:cubicBezTo>
                  <a:pt x="6052418" y="975532"/>
                  <a:pt x="6077128" y="1000242"/>
                  <a:pt x="6077128" y="1030723"/>
                </a:cubicBezTo>
                <a:cubicBezTo>
                  <a:pt x="6077128" y="1061204"/>
                  <a:pt x="6052418" y="1085914"/>
                  <a:pt x="6021936" y="1085914"/>
                </a:cubicBezTo>
                <a:cubicBezTo>
                  <a:pt x="5991454" y="1085914"/>
                  <a:pt x="5966744" y="1061204"/>
                  <a:pt x="5966744" y="1030723"/>
                </a:cubicBezTo>
                <a:cubicBezTo>
                  <a:pt x="5966744" y="1000242"/>
                  <a:pt x="5991454" y="975532"/>
                  <a:pt x="6021936" y="975532"/>
                </a:cubicBezTo>
                <a:close/>
                <a:moveTo>
                  <a:pt x="5884963" y="975532"/>
                </a:moveTo>
                <a:cubicBezTo>
                  <a:pt x="5915445" y="975532"/>
                  <a:pt x="5940155" y="1000242"/>
                  <a:pt x="5940155" y="1030723"/>
                </a:cubicBezTo>
                <a:cubicBezTo>
                  <a:pt x="5940155" y="1061204"/>
                  <a:pt x="5915445" y="1085914"/>
                  <a:pt x="5884963" y="1085914"/>
                </a:cubicBezTo>
                <a:cubicBezTo>
                  <a:pt x="5854481" y="1085914"/>
                  <a:pt x="5829771" y="1061204"/>
                  <a:pt x="5829771" y="1030723"/>
                </a:cubicBezTo>
                <a:cubicBezTo>
                  <a:pt x="5829771" y="1000242"/>
                  <a:pt x="5854481" y="975532"/>
                  <a:pt x="5884963" y="975532"/>
                </a:cubicBezTo>
                <a:close/>
                <a:moveTo>
                  <a:pt x="5621031" y="975532"/>
                </a:moveTo>
                <a:cubicBezTo>
                  <a:pt x="5651513" y="975532"/>
                  <a:pt x="5676223" y="1000242"/>
                  <a:pt x="5676223" y="1030723"/>
                </a:cubicBezTo>
                <a:cubicBezTo>
                  <a:pt x="5676223" y="1061204"/>
                  <a:pt x="5651513" y="1085914"/>
                  <a:pt x="5621031" y="1085914"/>
                </a:cubicBezTo>
                <a:cubicBezTo>
                  <a:pt x="5590549" y="1085914"/>
                  <a:pt x="5565839" y="1061204"/>
                  <a:pt x="5565839" y="1030723"/>
                </a:cubicBezTo>
                <a:cubicBezTo>
                  <a:pt x="5565839" y="1000242"/>
                  <a:pt x="5590549" y="975532"/>
                  <a:pt x="5621031" y="975532"/>
                </a:cubicBezTo>
                <a:close/>
                <a:moveTo>
                  <a:pt x="5223472" y="975532"/>
                </a:moveTo>
                <a:cubicBezTo>
                  <a:pt x="5253954" y="975532"/>
                  <a:pt x="5278664" y="1000242"/>
                  <a:pt x="5278664" y="1030723"/>
                </a:cubicBezTo>
                <a:cubicBezTo>
                  <a:pt x="5278664" y="1061204"/>
                  <a:pt x="5253954" y="1085914"/>
                  <a:pt x="5223472" y="1085914"/>
                </a:cubicBezTo>
                <a:cubicBezTo>
                  <a:pt x="5192990" y="1085914"/>
                  <a:pt x="5168280" y="1061204"/>
                  <a:pt x="5168280" y="1030723"/>
                </a:cubicBezTo>
                <a:cubicBezTo>
                  <a:pt x="5168280" y="1000242"/>
                  <a:pt x="5192990" y="975532"/>
                  <a:pt x="5223472" y="975532"/>
                </a:cubicBezTo>
                <a:close/>
                <a:moveTo>
                  <a:pt x="4294710" y="975532"/>
                </a:moveTo>
                <a:cubicBezTo>
                  <a:pt x="4325192" y="975532"/>
                  <a:pt x="4349902" y="1000242"/>
                  <a:pt x="4349902" y="1030723"/>
                </a:cubicBezTo>
                <a:cubicBezTo>
                  <a:pt x="4349902" y="1061204"/>
                  <a:pt x="4325192" y="1085914"/>
                  <a:pt x="4294710" y="1085914"/>
                </a:cubicBezTo>
                <a:cubicBezTo>
                  <a:pt x="4264228" y="1085914"/>
                  <a:pt x="4239518" y="1061204"/>
                  <a:pt x="4239518" y="1030723"/>
                </a:cubicBezTo>
                <a:cubicBezTo>
                  <a:pt x="4239518" y="1000242"/>
                  <a:pt x="4264228" y="975532"/>
                  <a:pt x="4294710" y="975532"/>
                </a:cubicBezTo>
                <a:close/>
                <a:moveTo>
                  <a:pt x="3499584" y="975532"/>
                </a:moveTo>
                <a:cubicBezTo>
                  <a:pt x="3530066" y="975532"/>
                  <a:pt x="3554776" y="1000242"/>
                  <a:pt x="3554776" y="1030723"/>
                </a:cubicBezTo>
                <a:cubicBezTo>
                  <a:pt x="3554776" y="1061204"/>
                  <a:pt x="3530066" y="1085914"/>
                  <a:pt x="3499584" y="1085914"/>
                </a:cubicBezTo>
                <a:cubicBezTo>
                  <a:pt x="3469102" y="1085914"/>
                  <a:pt x="3444392" y="1061204"/>
                  <a:pt x="3444392" y="1030723"/>
                </a:cubicBezTo>
                <a:cubicBezTo>
                  <a:pt x="3444392" y="1000242"/>
                  <a:pt x="3469102" y="975532"/>
                  <a:pt x="3499584" y="975532"/>
                </a:cubicBezTo>
                <a:close/>
                <a:moveTo>
                  <a:pt x="2834836" y="975532"/>
                </a:moveTo>
                <a:cubicBezTo>
                  <a:pt x="2865318" y="975532"/>
                  <a:pt x="2890028" y="1000242"/>
                  <a:pt x="2890028" y="1030723"/>
                </a:cubicBezTo>
                <a:cubicBezTo>
                  <a:pt x="2890028" y="1061204"/>
                  <a:pt x="2865318" y="1085914"/>
                  <a:pt x="2834836" y="1085914"/>
                </a:cubicBezTo>
                <a:cubicBezTo>
                  <a:pt x="2804354" y="1085914"/>
                  <a:pt x="2779643" y="1061204"/>
                  <a:pt x="2779643" y="1030723"/>
                </a:cubicBezTo>
                <a:cubicBezTo>
                  <a:pt x="2779643" y="1000242"/>
                  <a:pt x="2804354" y="975532"/>
                  <a:pt x="2834836" y="975532"/>
                </a:cubicBezTo>
                <a:close/>
                <a:moveTo>
                  <a:pt x="2303639" y="975532"/>
                </a:moveTo>
                <a:cubicBezTo>
                  <a:pt x="2334120" y="975532"/>
                  <a:pt x="2358830" y="1000242"/>
                  <a:pt x="2358830" y="1030723"/>
                </a:cubicBezTo>
                <a:cubicBezTo>
                  <a:pt x="2358830" y="1061204"/>
                  <a:pt x="2334120" y="1085914"/>
                  <a:pt x="2303639" y="1085914"/>
                </a:cubicBezTo>
                <a:cubicBezTo>
                  <a:pt x="2273157" y="1085914"/>
                  <a:pt x="2248448" y="1061204"/>
                  <a:pt x="2248448" y="1030723"/>
                </a:cubicBezTo>
                <a:cubicBezTo>
                  <a:pt x="2248448" y="1000242"/>
                  <a:pt x="2273157" y="975532"/>
                  <a:pt x="2303639" y="975532"/>
                </a:cubicBezTo>
                <a:close/>
                <a:moveTo>
                  <a:pt x="2039712" y="975532"/>
                </a:moveTo>
                <a:cubicBezTo>
                  <a:pt x="2070195" y="975532"/>
                  <a:pt x="2094905" y="1000242"/>
                  <a:pt x="2094905" y="1030723"/>
                </a:cubicBezTo>
                <a:cubicBezTo>
                  <a:pt x="2094905" y="1061204"/>
                  <a:pt x="2070195" y="1085914"/>
                  <a:pt x="2039712" y="1085914"/>
                </a:cubicBezTo>
                <a:cubicBezTo>
                  <a:pt x="2009228" y="1085914"/>
                  <a:pt x="1984518" y="1061204"/>
                  <a:pt x="1984518" y="1030723"/>
                </a:cubicBezTo>
                <a:cubicBezTo>
                  <a:pt x="1984518" y="1000242"/>
                  <a:pt x="2009228" y="975532"/>
                  <a:pt x="2039712" y="975532"/>
                </a:cubicBezTo>
                <a:close/>
                <a:moveTo>
                  <a:pt x="1909414" y="975532"/>
                </a:moveTo>
                <a:cubicBezTo>
                  <a:pt x="1939897" y="975532"/>
                  <a:pt x="1964607" y="1000242"/>
                  <a:pt x="1964607" y="1030723"/>
                </a:cubicBezTo>
                <a:cubicBezTo>
                  <a:pt x="1964607" y="1061204"/>
                  <a:pt x="1939897" y="1085914"/>
                  <a:pt x="1909414" y="1085914"/>
                </a:cubicBezTo>
                <a:cubicBezTo>
                  <a:pt x="1878931" y="1085914"/>
                  <a:pt x="1854220" y="1061204"/>
                  <a:pt x="1854220" y="1030723"/>
                </a:cubicBezTo>
                <a:cubicBezTo>
                  <a:pt x="1854220" y="1000242"/>
                  <a:pt x="1878931" y="975532"/>
                  <a:pt x="1909414" y="975532"/>
                </a:cubicBezTo>
                <a:close/>
                <a:moveTo>
                  <a:pt x="1779117" y="975532"/>
                </a:moveTo>
                <a:cubicBezTo>
                  <a:pt x="1809599" y="975532"/>
                  <a:pt x="1834310" y="1000242"/>
                  <a:pt x="1834310" y="1030723"/>
                </a:cubicBezTo>
                <a:cubicBezTo>
                  <a:pt x="1834310" y="1061204"/>
                  <a:pt x="1809599" y="1085914"/>
                  <a:pt x="1779117" y="1085914"/>
                </a:cubicBezTo>
                <a:cubicBezTo>
                  <a:pt x="1748635" y="1085914"/>
                  <a:pt x="1723923" y="1061204"/>
                  <a:pt x="1723923" y="1030723"/>
                </a:cubicBezTo>
                <a:cubicBezTo>
                  <a:pt x="1723923" y="1000242"/>
                  <a:pt x="1748635" y="975532"/>
                  <a:pt x="1779117" y="975532"/>
                </a:cubicBezTo>
                <a:close/>
                <a:moveTo>
                  <a:pt x="1645480" y="975532"/>
                </a:moveTo>
                <a:cubicBezTo>
                  <a:pt x="1675963" y="975532"/>
                  <a:pt x="1700679" y="1000242"/>
                  <a:pt x="1700679" y="1030723"/>
                </a:cubicBezTo>
                <a:cubicBezTo>
                  <a:pt x="1700679" y="1061204"/>
                  <a:pt x="1675963" y="1085914"/>
                  <a:pt x="1645480" y="1085914"/>
                </a:cubicBezTo>
                <a:cubicBezTo>
                  <a:pt x="1615000" y="1085914"/>
                  <a:pt x="1590287" y="1061204"/>
                  <a:pt x="1590287" y="1030723"/>
                </a:cubicBezTo>
                <a:cubicBezTo>
                  <a:pt x="1590287" y="1000242"/>
                  <a:pt x="1615000" y="975532"/>
                  <a:pt x="1645480" y="975532"/>
                </a:cubicBezTo>
                <a:close/>
                <a:moveTo>
                  <a:pt x="1515189" y="975532"/>
                </a:moveTo>
                <a:cubicBezTo>
                  <a:pt x="1545668" y="975532"/>
                  <a:pt x="1570378" y="1000242"/>
                  <a:pt x="1570378" y="1030723"/>
                </a:cubicBezTo>
                <a:cubicBezTo>
                  <a:pt x="1570378" y="1061204"/>
                  <a:pt x="1545668" y="1085914"/>
                  <a:pt x="1515189" y="1085914"/>
                </a:cubicBezTo>
                <a:cubicBezTo>
                  <a:pt x="1484708" y="1085914"/>
                  <a:pt x="1459995" y="1061204"/>
                  <a:pt x="1459995" y="1030723"/>
                </a:cubicBezTo>
                <a:cubicBezTo>
                  <a:pt x="1459995" y="1000242"/>
                  <a:pt x="1484708" y="975532"/>
                  <a:pt x="1515189" y="975532"/>
                </a:cubicBezTo>
                <a:close/>
                <a:moveTo>
                  <a:pt x="1381549" y="975532"/>
                </a:moveTo>
                <a:cubicBezTo>
                  <a:pt x="1412033" y="975532"/>
                  <a:pt x="1436744" y="1000242"/>
                  <a:pt x="1436744" y="1030723"/>
                </a:cubicBezTo>
                <a:cubicBezTo>
                  <a:pt x="1436744" y="1061204"/>
                  <a:pt x="1412033" y="1085914"/>
                  <a:pt x="1381549" y="1085914"/>
                </a:cubicBezTo>
                <a:cubicBezTo>
                  <a:pt x="1351074" y="1085914"/>
                  <a:pt x="1326361" y="1061204"/>
                  <a:pt x="1326361" y="1030723"/>
                </a:cubicBezTo>
                <a:cubicBezTo>
                  <a:pt x="1326361" y="1000242"/>
                  <a:pt x="1351074" y="975532"/>
                  <a:pt x="1381549" y="975532"/>
                </a:cubicBezTo>
                <a:close/>
                <a:moveTo>
                  <a:pt x="1117621" y="975532"/>
                </a:moveTo>
                <a:cubicBezTo>
                  <a:pt x="1148103" y="975532"/>
                  <a:pt x="1172814" y="1000242"/>
                  <a:pt x="1172814" y="1030723"/>
                </a:cubicBezTo>
                <a:cubicBezTo>
                  <a:pt x="1172814" y="1061204"/>
                  <a:pt x="1148103" y="1085914"/>
                  <a:pt x="1117621" y="1085914"/>
                </a:cubicBezTo>
                <a:cubicBezTo>
                  <a:pt x="1087137" y="1085914"/>
                  <a:pt x="1062427" y="1061204"/>
                  <a:pt x="1062427" y="1030723"/>
                </a:cubicBezTo>
                <a:cubicBezTo>
                  <a:pt x="1062427" y="1000242"/>
                  <a:pt x="1087137" y="975532"/>
                  <a:pt x="1117621" y="975532"/>
                </a:cubicBezTo>
                <a:close/>
                <a:moveTo>
                  <a:pt x="980643" y="975532"/>
                </a:moveTo>
                <a:cubicBezTo>
                  <a:pt x="1011125" y="975532"/>
                  <a:pt x="1035836" y="1000242"/>
                  <a:pt x="1035836" y="1030723"/>
                </a:cubicBezTo>
                <a:cubicBezTo>
                  <a:pt x="1035836" y="1061204"/>
                  <a:pt x="1011125" y="1085914"/>
                  <a:pt x="980643" y="1085914"/>
                </a:cubicBezTo>
                <a:cubicBezTo>
                  <a:pt x="950159" y="1085914"/>
                  <a:pt x="925449" y="1061204"/>
                  <a:pt x="925449" y="1030723"/>
                </a:cubicBezTo>
                <a:cubicBezTo>
                  <a:pt x="925449" y="1000242"/>
                  <a:pt x="950159" y="975532"/>
                  <a:pt x="980643" y="975532"/>
                </a:cubicBezTo>
                <a:close/>
                <a:moveTo>
                  <a:pt x="716703" y="975532"/>
                </a:moveTo>
                <a:cubicBezTo>
                  <a:pt x="747185" y="975532"/>
                  <a:pt x="771897" y="1000242"/>
                  <a:pt x="771897" y="1030723"/>
                </a:cubicBezTo>
                <a:cubicBezTo>
                  <a:pt x="771897" y="1061204"/>
                  <a:pt x="747185" y="1085914"/>
                  <a:pt x="716703" y="1085914"/>
                </a:cubicBezTo>
                <a:cubicBezTo>
                  <a:pt x="686222" y="1085914"/>
                  <a:pt x="661511" y="1061204"/>
                  <a:pt x="661511" y="1030723"/>
                </a:cubicBezTo>
                <a:cubicBezTo>
                  <a:pt x="661511" y="1000242"/>
                  <a:pt x="686222" y="975532"/>
                  <a:pt x="716703" y="975532"/>
                </a:cubicBezTo>
                <a:close/>
                <a:moveTo>
                  <a:pt x="583065" y="975532"/>
                </a:moveTo>
                <a:cubicBezTo>
                  <a:pt x="613549" y="975532"/>
                  <a:pt x="638258" y="1000242"/>
                  <a:pt x="638258" y="1030723"/>
                </a:cubicBezTo>
                <a:cubicBezTo>
                  <a:pt x="638258" y="1061204"/>
                  <a:pt x="613549" y="1085914"/>
                  <a:pt x="583065" y="1085914"/>
                </a:cubicBezTo>
                <a:cubicBezTo>
                  <a:pt x="552583" y="1085914"/>
                  <a:pt x="527871" y="1061204"/>
                  <a:pt x="527871" y="1030723"/>
                </a:cubicBezTo>
                <a:cubicBezTo>
                  <a:pt x="527871" y="1000242"/>
                  <a:pt x="552583" y="975532"/>
                  <a:pt x="583065" y="975532"/>
                </a:cubicBezTo>
                <a:close/>
                <a:moveTo>
                  <a:pt x="449419" y="975532"/>
                </a:moveTo>
                <a:cubicBezTo>
                  <a:pt x="479902" y="975532"/>
                  <a:pt x="504612" y="1000242"/>
                  <a:pt x="504612" y="1030723"/>
                </a:cubicBezTo>
                <a:cubicBezTo>
                  <a:pt x="504612" y="1061204"/>
                  <a:pt x="479902" y="1085914"/>
                  <a:pt x="449419" y="1085914"/>
                </a:cubicBezTo>
                <a:cubicBezTo>
                  <a:pt x="418936" y="1085914"/>
                  <a:pt x="394227" y="1061204"/>
                  <a:pt x="394227" y="1030723"/>
                </a:cubicBezTo>
                <a:cubicBezTo>
                  <a:pt x="394227" y="1000242"/>
                  <a:pt x="418936" y="975532"/>
                  <a:pt x="449419" y="975532"/>
                </a:cubicBezTo>
                <a:close/>
                <a:moveTo>
                  <a:pt x="319124" y="975532"/>
                </a:moveTo>
                <a:cubicBezTo>
                  <a:pt x="349606" y="975532"/>
                  <a:pt x="374317" y="1000242"/>
                  <a:pt x="374317" y="1030723"/>
                </a:cubicBezTo>
                <a:cubicBezTo>
                  <a:pt x="374317" y="1061204"/>
                  <a:pt x="349606" y="1085914"/>
                  <a:pt x="319124" y="1085914"/>
                </a:cubicBezTo>
                <a:cubicBezTo>
                  <a:pt x="288640" y="1085914"/>
                  <a:pt x="263931" y="1061204"/>
                  <a:pt x="263931" y="1030723"/>
                </a:cubicBezTo>
                <a:cubicBezTo>
                  <a:pt x="263931" y="1000242"/>
                  <a:pt x="288640" y="975532"/>
                  <a:pt x="319124" y="975532"/>
                </a:cubicBezTo>
                <a:close/>
                <a:moveTo>
                  <a:pt x="185492" y="975532"/>
                </a:moveTo>
                <a:cubicBezTo>
                  <a:pt x="215972" y="975532"/>
                  <a:pt x="240682" y="1000242"/>
                  <a:pt x="240682" y="1030723"/>
                </a:cubicBezTo>
                <a:cubicBezTo>
                  <a:pt x="240682" y="1061204"/>
                  <a:pt x="215972" y="1085914"/>
                  <a:pt x="185492" y="1085914"/>
                </a:cubicBezTo>
                <a:cubicBezTo>
                  <a:pt x="155010" y="1085914"/>
                  <a:pt x="130299" y="1061204"/>
                  <a:pt x="130299" y="1030723"/>
                </a:cubicBezTo>
                <a:cubicBezTo>
                  <a:pt x="130299" y="1000242"/>
                  <a:pt x="155010" y="975532"/>
                  <a:pt x="185492" y="975532"/>
                </a:cubicBezTo>
                <a:close/>
                <a:moveTo>
                  <a:pt x="55197" y="975532"/>
                </a:moveTo>
                <a:cubicBezTo>
                  <a:pt x="85679" y="975532"/>
                  <a:pt x="110388" y="1000242"/>
                  <a:pt x="110388" y="1030723"/>
                </a:cubicBezTo>
                <a:cubicBezTo>
                  <a:pt x="110388" y="1061204"/>
                  <a:pt x="85679" y="1085914"/>
                  <a:pt x="55197" y="1085914"/>
                </a:cubicBezTo>
                <a:cubicBezTo>
                  <a:pt x="24715" y="1085914"/>
                  <a:pt x="7" y="1061204"/>
                  <a:pt x="7" y="1030723"/>
                </a:cubicBezTo>
                <a:cubicBezTo>
                  <a:pt x="7" y="1000242"/>
                  <a:pt x="24715" y="975532"/>
                  <a:pt x="55197" y="975532"/>
                </a:cubicBezTo>
                <a:close/>
                <a:moveTo>
                  <a:pt x="9469710" y="855263"/>
                </a:moveTo>
                <a:cubicBezTo>
                  <a:pt x="9500192" y="855263"/>
                  <a:pt x="9524902" y="879973"/>
                  <a:pt x="9524902" y="910454"/>
                </a:cubicBezTo>
                <a:cubicBezTo>
                  <a:pt x="9524902" y="940935"/>
                  <a:pt x="9500192" y="965645"/>
                  <a:pt x="9469710" y="965645"/>
                </a:cubicBezTo>
                <a:cubicBezTo>
                  <a:pt x="9439228" y="965645"/>
                  <a:pt x="9414518" y="940935"/>
                  <a:pt x="9414518" y="910454"/>
                </a:cubicBezTo>
                <a:cubicBezTo>
                  <a:pt x="9414518" y="879973"/>
                  <a:pt x="9439228" y="855263"/>
                  <a:pt x="9469710" y="855263"/>
                </a:cubicBezTo>
                <a:close/>
                <a:moveTo>
                  <a:pt x="9336075" y="855263"/>
                </a:moveTo>
                <a:cubicBezTo>
                  <a:pt x="9366557" y="855263"/>
                  <a:pt x="9391267" y="879973"/>
                  <a:pt x="9391267" y="910454"/>
                </a:cubicBezTo>
                <a:cubicBezTo>
                  <a:pt x="9391267" y="940935"/>
                  <a:pt x="9366557" y="965645"/>
                  <a:pt x="9336075" y="965645"/>
                </a:cubicBezTo>
                <a:cubicBezTo>
                  <a:pt x="9305593" y="965645"/>
                  <a:pt x="9280883" y="940935"/>
                  <a:pt x="9280883" y="910454"/>
                </a:cubicBezTo>
                <a:cubicBezTo>
                  <a:pt x="9280883" y="879973"/>
                  <a:pt x="9305593" y="855263"/>
                  <a:pt x="9336075" y="855263"/>
                </a:cubicBezTo>
                <a:close/>
                <a:moveTo>
                  <a:pt x="9199100" y="855263"/>
                </a:moveTo>
                <a:cubicBezTo>
                  <a:pt x="9229582" y="855263"/>
                  <a:pt x="9254292" y="879973"/>
                  <a:pt x="9254292" y="910454"/>
                </a:cubicBezTo>
                <a:cubicBezTo>
                  <a:pt x="9254292" y="940935"/>
                  <a:pt x="9229582" y="965645"/>
                  <a:pt x="9199100" y="965645"/>
                </a:cubicBezTo>
                <a:cubicBezTo>
                  <a:pt x="9168618" y="965645"/>
                  <a:pt x="9143908" y="940935"/>
                  <a:pt x="9143908" y="910454"/>
                </a:cubicBezTo>
                <a:cubicBezTo>
                  <a:pt x="9143908" y="879973"/>
                  <a:pt x="9168618" y="855263"/>
                  <a:pt x="9199100" y="855263"/>
                </a:cubicBezTo>
                <a:close/>
                <a:moveTo>
                  <a:pt x="9068806" y="855263"/>
                </a:moveTo>
                <a:cubicBezTo>
                  <a:pt x="9099288" y="855263"/>
                  <a:pt x="9123998" y="879973"/>
                  <a:pt x="9123998" y="910454"/>
                </a:cubicBezTo>
                <a:cubicBezTo>
                  <a:pt x="9123998" y="940935"/>
                  <a:pt x="9099288" y="965645"/>
                  <a:pt x="9068806" y="965645"/>
                </a:cubicBezTo>
                <a:cubicBezTo>
                  <a:pt x="9038324" y="965645"/>
                  <a:pt x="9013614" y="940935"/>
                  <a:pt x="9013614" y="910454"/>
                </a:cubicBezTo>
                <a:cubicBezTo>
                  <a:pt x="9013614" y="879973"/>
                  <a:pt x="9038324" y="855263"/>
                  <a:pt x="9068806" y="855263"/>
                </a:cubicBezTo>
                <a:close/>
                <a:moveTo>
                  <a:pt x="8935170" y="855263"/>
                </a:moveTo>
                <a:cubicBezTo>
                  <a:pt x="8965652" y="855263"/>
                  <a:pt x="8990362" y="879973"/>
                  <a:pt x="8990362" y="910454"/>
                </a:cubicBezTo>
                <a:cubicBezTo>
                  <a:pt x="8990362" y="940935"/>
                  <a:pt x="8965652" y="965645"/>
                  <a:pt x="8935170" y="965645"/>
                </a:cubicBezTo>
                <a:cubicBezTo>
                  <a:pt x="8904688" y="965645"/>
                  <a:pt x="8879978" y="940935"/>
                  <a:pt x="8879978" y="910454"/>
                </a:cubicBezTo>
                <a:cubicBezTo>
                  <a:pt x="8879978" y="879973"/>
                  <a:pt x="8904688" y="855263"/>
                  <a:pt x="8935170" y="855263"/>
                </a:cubicBezTo>
                <a:close/>
                <a:moveTo>
                  <a:pt x="8801536" y="855263"/>
                </a:moveTo>
                <a:cubicBezTo>
                  <a:pt x="8832018" y="855263"/>
                  <a:pt x="8856728" y="879973"/>
                  <a:pt x="8856728" y="910454"/>
                </a:cubicBezTo>
                <a:cubicBezTo>
                  <a:pt x="8856728" y="940935"/>
                  <a:pt x="8832018" y="965645"/>
                  <a:pt x="8801536" y="965645"/>
                </a:cubicBezTo>
                <a:cubicBezTo>
                  <a:pt x="8771054" y="965645"/>
                  <a:pt x="8746344" y="940935"/>
                  <a:pt x="8746344" y="910454"/>
                </a:cubicBezTo>
                <a:cubicBezTo>
                  <a:pt x="8746344" y="879973"/>
                  <a:pt x="8771054" y="855263"/>
                  <a:pt x="8801536" y="855263"/>
                </a:cubicBezTo>
                <a:close/>
                <a:moveTo>
                  <a:pt x="8671243" y="855263"/>
                </a:moveTo>
                <a:cubicBezTo>
                  <a:pt x="8701725" y="855263"/>
                  <a:pt x="8726435" y="879973"/>
                  <a:pt x="8726435" y="910454"/>
                </a:cubicBezTo>
                <a:cubicBezTo>
                  <a:pt x="8726435" y="940935"/>
                  <a:pt x="8701725" y="965645"/>
                  <a:pt x="8671243" y="965645"/>
                </a:cubicBezTo>
                <a:cubicBezTo>
                  <a:pt x="8640761" y="965645"/>
                  <a:pt x="8616051" y="940935"/>
                  <a:pt x="8616051" y="910454"/>
                </a:cubicBezTo>
                <a:cubicBezTo>
                  <a:pt x="8616051" y="879973"/>
                  <a:pt x="8640761" y="855263"/>
                  <a:pt x="8671243" y="855263"/>
                </a:cubicBezTo>
                <a:close/>
                <a:moveTo>
                  <a:pt x="8537609" y="855263"/>
                </a:moveTo>
                <a:cubicBezTo>
                  <a:pt x="8568091" y="855263"/>
                  <a:pt x="8592801" y="879973"/>
                  <a:pt x="8592801" y="910454"/>
                </a:cubicBezTo>
                <a:cubicBezTo>
                  <a:pt x="8592801" y="940935"/>
                  <a:pt x="8568091" y="965645"/>
                  <a:pt x="8537609" y="965645"/>
                </a:cubicBezTo>
                <a:cubicBezTo>
                  <a:pt x="8507127" y="965645"/>
                  <a:pt x="8482417" y="940935"/>
                  <a:pt x="8482417" y="910454"/>
                </a:cubicBezTo>
                <a:cubicBezTo>
                  <a:pt x="8482417" y="879973"/>
                  <a:pt x="8507127" y="855263"/>
                  <a:pt x="8537609" y="855263"/>
                </a:cubicBezTo>
                <a:close/>
                <a:moveTo>
                  <a:pt x="8407315" y="855263"/>
                </a:moveTo>
                <a:cubicBezTo>
                  <a:pt x="8437797" y="855263"/>
                  <a:pt x="8462507" y="879973"/>
                  <a:pt x="8462507" y="910454"/>
                </a:cubicBezTo>
                <a:cubicBezTo>
                  <a:pt x="8462507" y="940935"/>
                  <a:pt x="8437797" y="965645"/>
                  <a:pt x="8407315" y="965645"/>
                </a:cubicBezTo>
                <a:cubicBezTo>
                  <a:pt x="8376833" y="965645"/>
                  <a:pt x="8352123" y="940935"/>
                  <a:pt x="8352123" y="910454"/>
                </a:cubicBezTo>
                <a:cubicBezTo>
                  <a:pt x="8352123" y="879973"/>
                  <a:pt x="8376833" y="855263"/>
                  <a:pt x="8407315" y="855263"/>
                </a:cubicBezTo>
                <a:close/>
                <a:moveTo>
                  <a:pt x="8273681" y="855263"/>
                </a:moveTo>
                <a:cubicBezTo>
                  <a:pt x="8304163" y="855263"/>
                  <a:pt x="8328873" y="879973"/>
                  <a:pt x="8328873" y="910454"/>
                </a:cubicBezTo>
                <a:cubicBezTo>
                  <a:pt x="8328873" y="940935"/>
                  <a:pt x="8304163" y="965645"/>
                  <a:pt x="8273681" y="965645"/>
                </a:cubicBezTo>
                <a:cubicBezTo>
                  <a:pt x="8243199" y="965645"/>
                  <a:pt x="8218489" y="940935"/>
                  <a:pt x="8218489" y="910454"/>
                </a:cubicBezTo>
                <a:cubicBezTo>
                  <a:pt x="8218489" y="879973"/>
                  <a:pt x="8243199" y="855263"/>
                  <a:pt x="8273681" y="855263"/>
                </a:cubicBezTo>
                <a:close/>
                <a:moveTo>
                  <a:pt x="8143386" y="855263"/>
                </a:moveTo>
                <a:cubicBezTo>
                  <a:pt x="8173868" y="855263"/>
                  <a:pt x="8198578" y="879973"/>
                  <a:pt x="8198578" y="910454"/>
                </a:cubicBezTo>
                <a:cubicBezTo>
                  <a:pt x="8198578" y="940935"/>
                  <a:pt x="8173868" y="965645"/>
                  <a:pt x="8143386" y="965645"/>
                </a:cubicBezTo>
                <a:cubicBezTo>
                  <a:pt x="8112904" y="965645"/>
                  <a:pt x="8088194" y="940935"/>
                  <a:pt x="8088194" y="910454"/>
                </a:cubicBezTo>
                <a:cubicBezTo>
                  <a:pt x="8088194" y="879973"/>
                  <a:pt x="8112904" y="855263"/>
                  <a:pt x="8143386" y="855263"/>
                </a:cubicBezTo>
                <a:close/>
                <a:moveTo>
                  <a:pt x="8009752" y="855263"/>
                </a:moveTo>
                <a:cubicBezTo>
                  <a:pt x="8040234" y="855263"/>
                  <a:pt x="8064944" y="879973"/>
                  <a:pt x="8064944" y="910454"/>
                </a:cubicBezTo>
                <a:cubicBezTo>
                  <a:pt x="8064944" y="940935"/>
                  <a:pt x="8040234" y="965645"/>
                  <a:pt x="8009752" y="965645"/>
                </a:cubicBezTo>
                <a:cubicBezTo>
                  <a:pt x="7979270" y="965645"/>
                  <a:pt x="7954560" y="940935"/>
                  <a:pt x="7954560" y="910454"/>
                </a:cubicBezTo>
                <a:cubicBezTo>
                  <a:pt x="7954560" y="879973"/>
                  <a:pt x="7979270" y="855263"/>
                  <a:pt x="8009752" y="855263"/>
                </a:cubicBezTo>
                <a:close/>
                <a:moveTo>
                  <a:pt x="7876117" y="855263"/>
                </a:moveTo>
                <a:cubicBezTo>
                  <a:pt x="7906599" y="855263"/>
                  <a:pt x="7931309" y="879973"/>
                  <a:pt x="7931309" y="910454"/>
                </a:cubicBezTo>
                <a:cubicBezTo>
                  <a:pt x="7931309" y="940935"/>
                  <a:pt x="7906599" y="965645"/>
                  <a:pt x="7876117" y="965645"/>
                </a:cubicBezTo>
                <a:cubicBezTo>
                  <a:pt x="7845635" y="965645"/>
                  <a:pt x="7820925" y="940935"/>
                  <a:pt x="7820925" y="910454"/>
                </a:cubicBezTo>
                <a:cubicBezTo>
                  <a:pt x="7820925" y="879973"/>
                  <a:pt x="7845635" y="855263"/>
                  <a:pt x="7876117" y="855263"/>
                </a:cubicBezTo>
                <a:close/>
                <a:moveTo>
                  <a:pt x="7745822" y="855263"/>
                </a:moveTo>
                <a:cubicBezTo>
                  <a:pt x="7776304" y="855263"/>
                  <a:pt x="7801014" y="879973"/>
                  <a:pt x="7801014" y="910454"/>
                </a:cubicBezTo>
                <a:cubicBezTo>
                  <a:pt x="7801014" y="940935"/>
                  <a:pt x="7776304" y="965645"/>
                  <a:pt x="7745822" y="965645"/>
                </a:cubicBezTo>
                <a:cubicBezTo>
                  <a:pt x="7715340" y="965645"/>
                  <a:pt x="7690630" y="940935"/>
                  <a:pt x="7690630" y="910454"/>
                </a:cubicBezTo>
                <a:cubicBezTo>
                  <a:pt x="7690630" y="879973"/>
                  <a:pt x="7715340" y="855263"/>
                  <a:pt x="7745822" y="855263"/>
                </a:cubicBezTo>
                <a:close/>
                <a:moveTo>
                  <a:pt x="7608849" y="855263"/>
                </a:moveTo>
                <a:cubicBezTo>
                  <a:pt x="7639331" y="855263"/>
                  <a:pt x="7664041" y="879973"/>
                  <a:pt x="7664041" y="910454"/>
                </a:cubicBezTo>
                <a:cubicBezTo>
                  <a:pt x="7664041" y="940935"/>
                  <a:pt x="7639331" y="965645"/>
                  <a:pt x="7608849" y="965645"/>
                </a:cubicBezTo>
                <a:cubicBezTo>
                  <a:pt x="7578367" y="965645"/>
                  <a:pt x="7553657" y="940935"/>
                  <a:pt x="7553657" y="910454"/>
                </a:cubicBezTo>
                <a:cubicBezTo>
                  <a:pt x="7553657" y="879973"/>
                  <a:pt x="7578367" y="855263"/>
                  <a:pt x="7608849" y="855263"/>
                </a:cubicBezTo>
                <a:close/>
                <a:moveTo>
                  <a:pt x="7481895" y="855263"/>
                </a:moveTo>
                <a:cubicBezTo>
                  <a:pt x="7512377" y="855263"/>
                  <a:pt x="7537087" y="879973"/>
                  <a:pt x="7537087" y="910454"/>
                </a:cubicBezTo>
                <a:cubicBezTo>
                  <a:pt x="7537087" y="940935"/>
                  <a:pt x="7512377" y="965645"/>
                  <a:pt x="7481895" y="965645"/>
                </a:cubicBezTo>
                <a:cubicBezTo>
                  <a:pt x="7451413" y="965645"/>
                  <a:pt x="7426703" y="940935"/>
                  <a:pt x="7426703" y="910454"/>
                </a:cubicBezTo>
                <a:cubicBezTo>
                  <a:pt x="7426703" y="879973"/>
                  <a:pt x="7451413" y="855263"/>
                  <a:pt x="7481895" y="855263"/>
                </a:cubicBezTo>
                <a:close/>
                <a:moveTo>
                  <a:pt x="7341578" y="855263"/>
                </a:moveTo>
                <a:cubicBezTo>
                  <a:pt x="7372060" y="855263"/>
                  <a:pt x="7396770" y="879973"/>
                  <a:pt x="7396770" y="910454"/>
                </a:cubicBezTo>
                <a:cubicBezTo>
                  <a:pt x="7396770" y="940935"/>
                  <a:pt x="7372060" y="965645"/>
                  <a:pt x="7341578" y="965645"/>
                </a:cubicBezTo>
                <a:cubicBezTo>
                  <a:pt x="7311096" y="965645"/>
                  <a:pt x="7286386" y="940935"/>
                  <a:pt x="7286386" y="910454"/>
                </a:cubicBezTo>
                <a:cubicBezTo>
                  <a:pt x="7286386" y="879973"/>
                  <a:pt x="7311096" y="855263"/>
                  <a:pt x="7341578" y="855263"/>
                </a:cubicBezTo>
                <a:close/>
                <a:moveTo>
                  <a:pt x="7211285" y="855263"/>
                </a:moveTo>
                <a:cubicBezTo>
                  <a:pt x="7241767" y="855263"/>
                  <a:pt x="7266477" y="879973"/>
                  <a:pt x="7266477" y="910454"/>
                </a:cubicBezTo>
                <a:cubicBezTo>
                  <a:pt x="7266477" y="940935"/>
                  <a:pt x="7241767" y="965645"/>
                  <a:pt x="7211285" y="965645"/>
                </a:cubicBezTo>
                <a:cubicBezTo>
                  <a:pt x="7180803" y="965645"/>
                  <a:pt x="7156093" y="940935"/>
                  <a:pt x="7156093" y="910454"/>
                </a:cubicBezTo>
                <a:cubicBezTo>
                  <a:pt x="7156093" y="879973"/>
                  <a:pt x="7180803" y="855263"/>
                  <a:pt x="7211285" y="855263"/>
                </a:cubicBezTo>
                <a:close/>
                <a:moveTo>
                  <a:pt x="7080993" y="855263"/>
                </a:moveTo>
                <a:cubicBezTo>
                  <a:pt x="7111475" y="855263"/>
                  <a:pt x="7136185" y="879973"/>
                  <a:pt x="7136185" y="910454"/>
                </a:cubicBezTo>
                <a:cubicBezTo>
                  <a:pt x="7136185" y="940935"/>
                  <a:pt x="7111475" y="965645"/>
                  <a:pt x="7080993" y="965645"/>
                </a:cubicBezTo>
                <a:cubicBezTo>
                  <a:pt x="7050511" y="965645"/>
                  <a:pt x="7025801" y="940935"/>
                  <a:pt x="7025801" y="910454"/>
                </a:cubicBezTo>
                <a:cubicBezTo>
                  <a:pt x="7025801" y="879973"/>
                  <a:pt x="7050511" y="855263"/>
                  <a:pt x="7080993" y="855263"/>
                </a:cubicBezTo>
                <a:close/>
                <a:moveTo>
                  <a:pt x="6947357" y="855263"/>
                </a:moveTo>
                <a:cubicBezTo>
                  <a:pt x="6977839" y="855263"/>
                  <a:pt x="7002549" y="879973"/>
                  <a:pt x="7002549" y="910454"/>
                </a:cubicBezTo>
                <a:cubicBezTo>
                  <a:pt x="7002549" y="940935"/>
                  <a:pt x="6977839" y="965645"/>
                  <a:pt x="6947357" y="965645"/>
                </a:cubicBezTo>
                <a:cubicBezTo>
                  <a:pt x="6916875" y="965645"/>
                  <a:pt x="6892165" y="940935"/>
                  <a:pt x="6892165" y="910454"/>
                </a:cubicBezTo>
                <a:cubicBezTo>
                  <a:pt x="6892165" y="879973"/>
                  <a:pt x="6916875" y="855263"/>
                  <a:pt x="6947357" y="855263"/>
                </a:cubicBezTo>
                <a:close/>
                <a:moveTo>
                  <a:pt x="6817063" y="855263"/>
                </a:moveTo>
                <a:cubicBezTo>
                  <a:pt x="6847545" y="855263"/>
                  <a:pt x="6872255" y="879973"/>
                  <a:pt x="6872255" y="910454"/>
                </a:cubicBezTo>
                <a:cubicBezTo>
                  <a:pt x="6872255" y="940935"/>
                  <a:pt x="6847545" y="965645"/>
                  <a:pt x="6817063" y="965645"/>
                </a:cubicBezTo>
                <a:cubicBezTo>
                  <a:pt x="6786581" y="965645"/>
                  <a:pt x="6761871" y="940935"/>
                  <a:pt x="6761871" y="910454"/>
                </a:cubicBezTo>
                <a:cubicBezTo>
                  <a:pt x="6761871" y="879973"/>
                  <a:pt x="6786581" y="855263"/>
                  <a:pt x="6817063" y="855263"/>
                </a:cubicBezTo>
                <a:close/>
                <a:moveTo>
                  <a:pt x="6683430" y="855263"/>
                </a:moveTo>
                <a:cubicBezTo>
                  <a:pt x="6713912" y="855263"/>
                  <a:pt x="6738622" y="879973"/>
                  <a:pt x="6738622" y="910454"/>
                </a:cubicBezTo>
                <a:cubicBezTo>
                  <a:pt x="6738622" y="940935"/>
                  <a:pt x="6713912" y="965645"/>
                  <a:pt x="6683430" y="965645"/>
                </a:cubicBezTo>
                <a:cubicBezTo>
                  <a:pt x="6652948" y="965645"/>
                  <a:pt x="6628238" y="940935"/>
                  <a:pt x="6628238" y="910454"/>
                </a:cubicBezTo>
                <a:cubicBezTo>
                  <a:pt x="6628238" y="879973"/>
                  <a:pt x="6652948" y="855263"/>
                  <a:pt x="6683430" y="855263"/>
                </a:cubicBezTo>
                <a:close/>
                <a:moveTo>
                  <a:pt x="6553135" y="855263"/>
                </a:moveTo>
                <a:cubicBezTo>
                  <a:pt x="6583617" y="855263"/>
                  <a:pt x="6608327" y="879973"/>
                  <a:pt x="6608327" y="910454"/>
                </a:cubicBezTo>
                <a:cubicBezTo>
                  <a:pt x="6608327" y="940935"/>
                  <a:pt x="6583617" y="965645"/>
                  <a:pt x="6553135" y="965645"/>
                </a:cubicBezTo>
                <a:cubicBezTo>
                  <a:pt x="6522653" y="965645"/>
                  <a:pt x="6497943" y="940935"/>
                  <a:pt x="6497943" y="910454"/>
                </a:cubicBezTo>
                <a:cubicBezTo>
                  <a:pt x="6497943" y="879973"/>
                  <a:pt x="6522653" y="855263"/>
                  <a:pt x="6553135" y="855263"/>
                </a:cubicBezTo>
                <a:close/>
                <a:moveTo>
                  <a:pt x="6419502" y="855263"/>
                </a:moveTo>
                <a:cubicBezTo>
                  <a:pt x="6449984" y="855263"/>
                  <a:pt x="6474694" y="879973"/>
                  <a:pt x="6474694" y="910454"/>
                </a:cubicBezTo>
                <a:cubicBezTo>
                  <a:pt x="6474694" y="940935"/>
                  <a:pt x="6449984" y="965645"/>
                  <a:pt x="6419502" y="965645"/>
                </a:cubicBezTo>
                <a:cubicBezTo>
                  <a:pt x="6389020" y="965645"/>
                  <a:pt x="6364310" y="940935"/>
                  <a:pt x="6364310" y="910454"/>
                </a:cubicBezTo>
                <a:cubicBezTo>
                  <a:pt x="6364310" y="879973"/>
                  <a:pt x="6389020" y="855263"/>
                  <a:pt x="6419502" y="855263"/>
                </a:cubicBezTo>
                <a:close/>
                <a:moveTo>
                  <a:pt x="6289206" y="855263"/>
                </a:moveTo>
                <a:cubicBezTo>
                  <a:pt x="6319688" y="855263"/>
                  <a:pt x="6344398" y="879973"/>
                  <a:pt x="6344398" y="910454"/>
                </a:cubicBezTo>
                <a:cubicBezTo>
                  <a:pt x="6344398" y="940935"/>
                  <a:pt x="6319688" y="965645"/>
                  <a:pt x="6289206" y="965645"/>
                </a:cubicBezTo>
                <a:cubicBezTo>
                  <a:pt x="6258724" y="965645"/>
                  <a:pt x="6234014" y="940935"/>
                  <a:pt x="6234014" y="910454"/>
                </a:cubicBezTo>
                <a:cubicBezTo>
                  <a:pt x="6234014" y="879973"/>
                  <a:pt x="6258724" y="855263"/>
                  <a:pt x="6289206" y="855263"/>
                </a:cubicBezTo>
                <a:close/>
                <a:moveTo>
                  <a:pt x="6155571" y="855263"/>
                </a:moveTo>
                <a:cubicBezTo>
                  <a:pt x="6186053" y="855263"/>
                  <a:pt x="6210763" y="879973"/>
                  <a:pt x="6210763" y="910454"/>
                </a:cubicBezTo>
                <a:cubicBezTo>
                  <a:pt x="6210763" y="940935"/>
                  <a:pt x="6186053" y="965645"/>
                  <a:pt x="6155571" y="965645"/>
                </a:cubicBezTo>
                <a:cubicBezTo>
                  <a:pt x="6125089" y="965645"/>
                  <a:pt x="6100379" y="940935"/>
                  <a:pt x="6100379" y="910454"/>
                </a:cubicBezTo>
                <a:cubicBezTo>
                  <a:pt x="6100379" y="879973"/>
                  <a:pt x="6125089" y="855263"/>
                  <a:pt x="6155571" y="855263"/>
                </a:cubicBezTo>
                <a:close/>
                <a:moveTo>
                  <a:pt x="6021938" y="855263"/>
                </a:moveTo>
                <a:cubicBezTo>
                  <a:pt x="6052420" y="855263"/>
                  <a:pt x="6077130" y="879973"/>
                  <a:pt x="6077130" y="910454"/>
                </a:cubicBezTo>
                <a:cubicBezTo>
                  <a:pt x="6077130" y="940935"/>
                  <a:pt x="6052420" y="965645"/>
                  <a:pt x="6021938" y="965645"/>
                </a:cubicBezTo>
                <a:cubicBezTo>
                  <a:pt x="5991456" y="965645"/>
                  <a:pt x="5966746" y="940935"/>
                  <a:pt x="5966746" y="910454"/>
                </a:cubicBezTo>
                <a:cubicBezTo>
                  <a:pt x="5966746" y="879973"/>
                  <a:pt x="5991456" y="855263"/>
                  <a:pt x="6021938" y="855263"/>
                </a:cubicBezTo>
                <a:close/>
                <a:moveTo>
                  <a:pt x="5884961" y="855263"/>
                </a:moveTo>
                <a:cubicBezTo>
                  <a:pt x="5915443" y="855263"/>
                  <a:pt x="5940153" y="879973"/>
                  <a:pt x="5940153" y="910454"/>
                </a:cubicBezTo>
                <a:cubicBezTo>
                  <a:pt x="5940153" y="940935"/>
                  <a:pt x="5915443" y="965645"/>
                  <a:pt x="5884961" y="965645"/>
                </a:cubicBezTo>
                <a:cubicBezTo>
                  <a:pt x="5854479" y="965645"/>
                  <a:pt x="5829769" y="940935"/>
                  <a:pt x="5829769" y="910454"/>
                </a:cubicBezTo>
                <a:cubicBezTo>
                  <a:pt x="5829769" y="879973"/>
                  <a:pt x="5854479" y="855263"/>
                  <a:pt x="5884961" y="855263"/>
                </a:cubicBezTo>
                <a:close/>
                <a:moveTo>
                  <a:pt x="5754668" y="855263"/>
                </a:moveTo>
                <a:cubicBezTo>
                  <a:pt x="5785150" y="855263"/>
                  <a:pt x="5809860" y="879973"/>
                  <a:pt x="5809860" y="910454"/>
                </a:cubicBezTo>
                <a:cubicBezTo>
                  <a:pt x="5809860" y="940935"/>
                  <a:pt x="5785150" y="965645"/>
                  <a:pt x="5754668" y="965645"/>
                </a:cubicBezTo>
                <a:cubicBezTo>
                  <a:pt x="5724186" y="965645"/>
                  <a:pt x="5699476" y="940935"/>
                  <a:pt x="5699476" y="910454"/>
                </a:cubicBezTo>
                <a:cubicBezTo>
                  <a:pt x="5699476" y="879973"/>
                  <a:pt x="5724186" y="855263"/>
                  <a:pt x="5754668" y="855263"/>
                </a:cubicBezTo>
                <a:close/>
                <a:moveTo>
                  <a:pt x="5621034" y="855263"/>
                </a:moveTo>
                <a:cubicBezTo>
                  <a:pt x="5651516" y="855263"/>
                  <a:pt x="5676226" y="879973"/>
                  <a:pt x="5676226" y="910454"/>
                </a:cubicBezTo>
                <a:cubicBezTo>
                  <a:pt x="5676226" y="940935"/>
                  <a:pt x="5651516" y="965645"/>
                  <a:pt x="5621034" y="965645"/>
                </a:cubicBezTo>
                <a:cubicBezTo>
                  <a:pt x="5590552" y="965645"/>
                  <a:pt x="5565842" y="940935"/>
                  <a:pt x="5565842" y="910454"/>
                </a:cubicBezTo>
                <a:cubicBezTo>
                  <a:pt x="5565842" y="879973"/>
                  <a:pt x="5590552" y="855263"/>
                  <a:pt x="5621034" y="855263"/>
                </a:cubicBezTo>
                <a:close/>
                <a:moveTo>
                  <a:pt x="5487399" y="855263"/>
                </a:moveTo>
                <a:cubicBezTo>
                  <a:pt x="5517881" y="855263"/>
                  <a:pt x="5542591" y="879973"/>
                  <a:pt x="5542591" y="910454"/>
                </a:cubicBezTo>
                <a:cubicBezTo>
                  <a:pt x="5542591" y="940935"/>
                  <a:pt x="5517881" y="965645"/>
                  <a:pt x="5487399" y="965645"/>
                </a:cubicBezTo>
                <a:cubicBezTo>
                  <a:pt x="5456917" y="965645"/>
                  <a:pt x="5432207" y="940935"/>
                  <a:pt x="5432207" y="910454"/>
                </a:cubicBezTo>
                <a:cubicBezTo>
                  <a:pt x="5432207" y="879973"/>
                  <a:pt x="5456917" y="855263"/>
                  <a:pt x="5487399" y="855263"/>
                </a:cubicBezTo>
                <a:close/>
                <a:moveTo>
                  <a:pt x="5357105" y="855263"/>
                </a:moveTo>
                <a:cubicBezTo>
                  <a:pt x="5387587" y="855263"/>
                  <a:pt x="5412297" y="879973"/>
                  <a:pt x="5412297" y="910454"/>
                </a:cubicBezTo>
                <a:cubicBezTo>
                  <a:pt x="5412297" y="940935"/>
                  <a:pt x="5387587" y="965645"/>
                  <a:pt x="5357105" y="965645"/>
                </a:cubicBezTo>
                <a:cubicBezTo>
                  <a:pt x="5326623" y="965645"/>
                  <a:pt x="5301913" y="940935"/>
                  <a:pt x="5301913" y="910454"/>
                </a:cubicBezTo>
                <a:cubicBezTo>
                  <a:pt x="5301913" y="879973"/>
                  <a:pt x="5326623" y="855263"/>
                  <a:pt x="5357105" y="855263"/>
                </a:cubicBezTo>
                <a:close/>
                <a:moveTo>
                  <a:pt x="5223472" y="855263"/>
                </a:moveTo>
                <a:cubicBezTo>
                  <a:pt x="5253954" y="855263"/>
                  <a:pt x="5278664" y="879973"/>
                  <a:pt x="5278664" y="910454"/>
                </a:cubicBezTo>
                <a:cubicBezTo>
                  <a:pt x="5278664" y="940935"/>
                  <a:pt x="5253954" y="965645"/>
                  <a:pt x="5223472" y="965645"/>
                </a:cubicBezTo>
                <a:cubicBezTo>
                  <a:pt x="5192990" y="965645"/>
                  <a:pt x="5168280" y="940935"/>
                  <a:pt x="5168280" y="910454"/>
                </a:cubicBezTo>
                <a:cubicBezTo>
                  <a:pt x="5168280" y="879973"/>
                  <a:pt x="5192990" y="855263"/>
                  <a:pt x="5223472" y="855263"/>
                </a:cubicBezTo>
                <a:close/>
                <a:moveTo>
                  <a:pt x="5093178" y="855263"/>
                </a:moveTo>
                <a:cubicBezTo>
                  <a:pt x="5123660" y="855263"/>
                  <a:pt x="5148370" y="879973"/>
                  <a:pt x="5148370" y="910454"/>
                </a:cubicBezTo>
                <a:cubicBezTo>
                  <a:pt x="5148370" y="940935"/>
                  <a:pt x="5123660" y="965645"/>
                  <a:pt x="5093178" y="965645"/>
                </a:cubicBezTo>
                <a:cubicBezTo>
                  <a:pt x="5062696" y="965645"/>
                  <a:pt x="5037986" y="940935"/>
                  <a:pt x="5037986" y="910454"/>
                </a:cubicBezTo>
                <a:cubicBezTo>
                  <a:pt x="5037986" y="879973"/>
                  <a:pt x="5062696" y="855263"/>
                  <a:pt x="5093178" y="855263"/>
                </a:cubicBezTo>
                <a:close/>
                <a:moveTo>
                  <a:pt x="4161076" y="855263"/>
                </a:moveTo>
                <a:cubicBezTo>
                  <a:pt x="4191558" y="855263"/>
                  <a:pt x="4216268" y="879973"/>
                  <a:pt x="4216268" y="910454"/>
                </a:cubicBezTo>
                <a:cubicBezTo>
                  <a:pt x="4216268" y="940935"/>
                  <a:pt x="4191558" y="965645"/>
                  <a:pt x="4161076" y="965645"/>
                </a:cubicBezTo>
                <a:cubicBezTo>
                  <a:pt x="4130594" y="965645"/>
                  <a:pt x="4105884" y="940935"/>
                  <a:pt x="4105884" y="910454"/>
                </a:cubicBezTo>
                <a:cubicBezTo>
                  <a:pt x="4105884" y="879973"/>
                  <a:pt x="4130594" y="855263"/>
                  <a:pt x="4161076" y="855263"/>
                </a:cubicBezTo>
                <a:close/>
                <a:moveTo>
                  <a:pt x="3633218" y="855263"/>
                </a:moveTo>
                <a:cubicBezTo>
                  <a:pt x="3663700" y="855263"/>
                  <a:pt x="3688410" y="879973"/>
                  <a:pt x="3688410" y="910454"/>
                </a:cubicBezTo>
                <a:cubicBezTo>
                  <a:pt x="3688410" y="940935"/>
                  <a:pt x="3663700" y="965645"/>
                  <a:pt x="3633218" y="965645"/>
                </a:cubicBezTo>
                <a:cubicBezTo>
                  <a:pt x="3602736" y="965645"/>
                  <a:pt x="3578026" y="940935"/>
                  <a:pt x="3578026" y="910454"/>
                </a:cubicBezTo>
                <a:cubicBezTo>
                  <a:pt x="3578026" y="879973"/>
                  <a:pt x="3602736" y="855263"/>
                  <a:pt x="3633218" y="855263"/>
                </a:cubicBezTo>
                <a:close/>
                <a:moveTo>
                  <a:pt x="3499586" y="855263"/>
                </a:moveTo>
                <a:cubicBezTo>
                  <a:pt x="3530068" y="855263"/>
                  <a:pt x="3554778" y="879973"/>
                  <a:pt x="3554778" y="910454"/>
                </a:cubicBezTo>
                <a:cubicBezTo>
                  <a:pt x="3554778" y="940935"/>
                  <a:pt x="3530068" y="965645"/>
                  <a:pt x="3499586" y="965645"/>
                </a:cubicBezTo>
                <a:cubicBezTo>
                  <a:pt x="3469104" y="965645"/>
                  <a:pt x="3444394" y="940935"/>
                  <a:pt x="3444394" y="910454"/>
                </a:cubicBezTo>
                <a:cubicBezTo>
                  <a:pt x="3444394" y="879973"/>
                  <a:pt x="3469104" y="855263"/>
                  <a:pt x="3499586" y="855263"/>
                </a:cubicBezTo>
                <a:close/>
                <a:moveTo>
                  <a:pt x="3369290" y="855263"/>
                </a:moveTo>
                <a:cubicBezTo>
                  <a:pt x="3399772" y="855263"/>
                  <a:pt x="3424482" y="879973"/>
                  <a:pt x="3424482" y="910454"/>
                </a:cubicBezTo>
                <a:cubicBezTo>
                  <a:pt x="3424482" y="940935"/>
                  <a:pt x="3399772" y="965645"/>
                  <a:pt x="3369290" y="965645"/>
                </a:cubicBezTo>
                <a:cubicBezTo>
                  <a:pt x="3338808" y="965645"/>
                  <a:pt x="3314098" y="940935"/>
                  <a:pt x="3314098" y="910454"/>
                </a:cubicBezTo>
                <a:cubicBezTo>
                  <a:pt x="3314098" y="879973"/>
                  <a:pt x="3338808" y="855263"/>
                  <a:pt x="3369290" y="855263"/>
                </a:cubicBezTo>
                <a:close/>
                <a:moveTo>
                  <a:pt x="2834849" y="855263"/>
                </a:moveTo>
                <a:cubicBezTo>
                  <a:pt x="2865329" y="855263"/>
                  <a:pt x="2890040" y="879973"/>
                  <a:pt x="2890040" y="910454"/>
                </a:cubicBezTo>
                <a:cubicBezTo>
                  <a:pt x="2890040" y="940935"/>
                  <a:pt x="2865329" y="965645"/>
                  <a:pt x="2834849" y="965645"/>
                </a:cubicBezTo>
                <a:cubicBezTo>
                  <a:pt x="2804367" y="965645"/>
                  <a:pt x="2779655" y="940935"/>
                  <a:pt x="2779655" y="910454"/>
                </a:cubicBezTo>
                <a:cubicBezTo>
                  <a:pt x="2779655" y="879973"/>
                  <a:pt x="2804367" y="855263"/>
                  <a:pt x="2834849" y="855263"/>
                </a:cubicBezTo>
                <a:close/>
                <a:moveTo>
                  <a:pt x="2707895" y="855263"/>
                </a:moveTo>
                <a:cubicBezTo>
                  <a:pt x="2738377" y="855263"/>
                  <a:pt x="2763087" y="879973"/>
                  <a:pt x="2763087" y="910454"/>
                </a:cubicBezTo>
                <a:cubicBezTo>
                  <a:pt x="2763087" y="940935"/>
                  <a:pt x="2738377" y="965645"/>
                  <a:pt x="2707895" y="965645"/>
                </a:cubicBezTo>
                <a:cubicBezTo>
                  <a:pt x="2677411" y="965645"/>
                  <a:pt x="2652702" y="940935"/>
                  <a:pt x="2652702" y="910454"/>
                </a:cubicBezTo>
                <a:cubicBezTo>
                  <a:pt x="2652702" y="879973"/>
                  <a:pt x="2677411" y="855263"/>
                  <a:pt x="2707895" y="855263"/>
                </a:cubicBezTo>
                <a:close/>
                <a:moveTo>
                  <a:pt x="2570919" y="855263"/>
                </a:moveTo>
                <a:cubicBezTo>
                  <a:pt x="2601400" y="855263"/>
                  <a:pt x="2626110" y="879973"/>
                  <a:pt x="2626110" y="910454"/>
                </a:cubicBezTo>
                <a:cubicBezTo>
                  <a:pt x="2626110" y="940935"/>
                  <a:pt x="2601400" y="965645"/>
                  <a:pt x="2570919" y="965645"/>
                </a:cubicBezTo>
                <a:cubicBezTo>
                  <a:pt x="2540436" y="965645"/>
                  <a:pt x="2515724" y="940935"/>
                  <a:pt x="2515724" y="910454"/>
                </a:cubicBezTo>
                <a:cubicBezTo>
                  <a:pt x="2515724" y="879973"/>
                  <a:pt x="2540436" y="855263"/>
                  <a:pt x="2570919" y="855263"/>
                </a:cubicBezTo>
                <a:close/>
                <a:moveTo>
                  <a:pt x="2303651" y="855263"/>
                </a:moveTo>
                <a:cubicBezTo>
                  <a:pt x="2334134" y="855263"/>
                  <a:pt x="2358843" y="879973"/>
                  <a:pt x="2358843" y="910454"/>
                </a:cubicBezTo>
                <a:cubicBezTo>
                  <a:pt x="2358843" y="940935"/>
                  <a:pt x="2334134" y="965645"/>
                  <a:pt x="2303651" y="965645"/>
                </a:cubicBezTo>
                <a:cubicBezTo>
                  <a:pt x="2273169" y="965645"/>
                  <a:pt x="2248461" y="940935"/>
                  <a:pt x="2248461" y="910454"/>
                </a:cubicBezTo>
                <a:cubicBezTo>
                  <a:pt x="2248461" y="879973"/>
                  <a:pt x="2273169" y="855263"/>
                  <a:pt x="2303651" y="855263"/>
                </a:cubicBezTo>
                <a:close/>
                <a:moveTo>
                  <a:pt x="2173362" y="855263"/>
                </a:moveTo>
                <a:cubicBezTo>
                  <a:pt x="2203845" y="855263"/>
                  <a:pt x="2228554" y="879973"/>
                  <a:pt x="2228554" y="910454"/>
                </a:cubicBezTo>
                <a:cubicBezTo>
                  <a:pt x="2228554" y="940935"/>
                  <a:pt x="2203845" y="965645"/>
                  <a:pt x="2173362" y="965645"/>
                </a:cubicBezTo>
                <a:cubicBezTo>
                  <a:pt x="2142879" y="965645"/>
                  <a:pt x="2118170" y="940935"/>
                  <a:pt x="2118170" y="910454"/>
                </a:cubicBezTo>
                <a:cubicBezTo>
                  <a:pt x="2118170" y="879973"/>
                  <a:pt x="2142879" y="855263"/>
                  <a:pt x="2173362" y="855263"/>
                </a:cubicBezTo>
                <a:close/>
                <a:moveTo>
                  <a:pt x="2039725" y="855263"/>
                </a:moveTo>
                <a:cubicBezTo>
                  <a:pt x="2070208" y="855263"/>
                  <a:pt x="2094919" y="879973"/>
                  <a:pt x="2094919" y="910454"/>
                </a:cubicBezTo>
                <a:cubicBezTo>
                  <a:pt x="2094919" y="940935"/>
                  <a:pt x="2070208" y="965645"/>
                  <a:pt x="2039725" y="965645"/>
                </a:cubicBezTo>
                <a:cubicBezTo>
                  <a:pt x="2009244" y="965645"/>
                  <a:pt x="1984533" y="940935"/>
                  <a:pt x="1984533" y="910454"/>
                </a:cubicBezTo>
                <a:cubicBezTo>
                  <a:pt x="1984533" y="879973"/>
                  <a:pt x="2009244" y="855263"/>
                  <a:pt x="2039725" y="855263"/>
                </a:cubicBezTo>
                <a:close/>
                <a:moveTo>
                  <a:pt x="1909428" y="855263"/>
                </a:moveTo>
                <a:cubicBezTo>
                  <a:pt x="1939911" y="855263"/>
                  <a:pt x="1964620" y="879973"/>
                  <a:pt x="1964620" y="910454"/>
                </a:cubicBezTo>
                <a:cubicBezTo>
                  <a:pt x="1964620" y="940935"/>
                  <a:pt x="1939911" y="965645"/>
                  <a:pt x="1909428" y="965645"/>
                </a:cubicBezTo>
                <a:cubicBezTo>
                  <a:pt x="1878945" y="965645"/>
                  <a:pt x="1854234" y="940935"/>
                  <a:pt x="1854234" y="910454"/>
                </a:cubicBezTo>
                <a:cubicBezTo>
                  <a:pt x="1854234" y="879973"/>
                  <a:pt x="1878945" y="855263"/>
                  <a:pt x="1909428" y="855263"/>
                </a:cubicBezTo>
                <a:close/>
                <a:moveTo>
                  <a:pt x="1779130" y="855263"/>
                </a:moveTo>
                <a:cubicBezTo>
                  <a:pt x="1809614" y="855263"/>
                  <a:pt x="1834324" y="879973"/>
                  <a:pt x="1834324" y="910454"/>
                </a:cubicBezTo>
                <a:cubicBezTo>
                  <a:pt x="1834324" y="940935"/>
                  <a:pt x="1809614" y="965645"/>
                  <a:pt x="1779130" y="965645"/>
                </a:cubicBezTo>
                <a:cubicBezTo>
                  <a:pt x="1748649" y="965645"/>
                  <a:pt x="1723937" y="940935"/>
                  <a:pt x="1723937" y="910454"/>
                </a:cubicBezTo>
                <a:cubicBezTo>
                  <a:pt x="1723937" y="879973"/>
                  <a:pt x="1748649" y="855263"/>
                  <a:pt x="1779130" y="855263"/>
                </a:cubicBezTo>
                <a:close/>
                <a:moveTo>
                  <a:pt x="1645495" y="855263"/>
                </a:moveTo>
                <a:cubicBezTo>
                  <a:pt x="1675980" y="855263"/>
                  <a:pt x="1700693" y="879973"/>
                  <a:pt x="1700693" y="910454"/>
                </a:cubicBezTo>
                <a:cubicBezTo>
                  <a:pt x="1700693" y="940935"/>
                  <a:pt x="1675980" y="965645"/>
                  <a:pt x="1645495" y="965645"/>
                </a:cubicBezTo>
                <a:cubicBezTo>
                  <a:pt x="1615015" y="965645"/>
                  <a:pt x="1590303" y="940935"/>
                  <a:pt x="1590303" y="910454"/>
                </a:cubicBezTo>
                <a:cubicBezTo>
                  <a:pt x="1590303" y="879973"/>
                  <a:pt x="1615015" y="855263"/>
                  <a:pt x="1645495" y="855263"/>
                </a:cubicBezTo>
                <a:close/>
                <a:moveTo>
                  <a:pt x="1515206" y="855263"/>
                </a:moveTo>
                <a:cubicBezTo>
                  <a:pt x="1545685" y="855263"/>
                  <a:pt x="1570391" y="879973"/>
                  <a:pt x="1570391" y="910454"/>
                </a:cubicBezTo>
                <a:cubicBezTo>
                  <a:pt x="1570391" y="940935"/>
                  <a:pt x="1545685" y="965645"/>
                  <a:pt x="1515206" y="965645"/>
                </a:cubicBezTo>
                <a:cubicBezTo>
                  <a:pt x="1484723" y="965645"/>
                  <a:pt x="1460009" y="940935"/>
                  <a:pt x="1460009" y="910454"/>
                </a:cubicBezTo>
                <a:cubicBezTo>
                  <a:pt x="1460009" y="879973"/>
                  <a:pt x="1484723" y="855263"/>
                  <a:pt x="1515206" y="855263"/>
                </a:cubicBezTo>
                <a:close/>
                <a:moveTo>
                  <a:pt x="1381566" y="855263"/>
                </a:moveTo>
                <a:cubicBezTo>
                  <a:pt x="1412046" y="855263"/>
                  <a:pt x="1436758" y="879973"/>
                  <a:pt x="1436758" y="910454"/>
                </a:cubicBezTo>
                <a:cubicBezTo>
                  <a:pt x="1436758" y="940935"/>
                  <a:pt x="1412046" y="965645"/>
                  <a:pt x="1381566" y="965645"/>
                </a:cubicBezTo>
                <a:cubicBezTo>
                  <a:pt x="1351086" y="965645"/>
                  <a:pt x="1326375" y="940935"/>
                  <a:pt x="1326375" y="910454"/>
                </a:cubicBezTo>
                <a:cubicBezTo>
                  <a:pt x="1326375" y="879973"/>
                  <a:pt x="1351086" y="855263"/>
                  <a:pt x="1381566" y="855263"/>
                </a:cubicBezTo>
                <a:close/>
                <a:moveTo>
                  <a:pt x="1251271" y="855263"/>
                </a:moveTo>
                <a:cubicBezTo>
                  <a:pt x="1281752" y="855263"/>
                  <a:pt x="1306464" y="879973"/>
                  <a:pt x="1306464" y="910454"/>
                </a:cubicBezTo>
                <a:cubicBezTo>
                  <a:pt x="1306464" y="940935"/>
                  <a:pt x="1281752" y="965645"/>
                  <a:pt x="1251271" y="965645"/>
                </a:cubicBezTo>
                <a:cubicBezTo>
                  <a:pt x="1220788" y="965645"/>
                  <a:pt x="1196078" y="940935"/>
                  <a:pt x="1196078" y="910454"/>
                </a:cubicBezTo>
                <a:cubicBezTo>
                  <a:pt x="1196078" y="879973"/>
                  <a:pt x="1220788" y="855263"/>
                  <a:pt x="1251271" y="855263"/>
                </a:cubicBezTo>
                <a:close/>
                <a:moveTo>
                  <a:pt x="1117634" y="855263"/>
                </a:moveTo>
                <a:cubicBezTo>
                  <a:pt x="1148117" y="855263"/>
                  <a:pt x="1172828" y="879973"/>
                  <a:pt x="1172828" y="910454"/>
                </a:cubicBezTo>
                <a:cubicBezTo>
                  <a:pt x="1172828" y="940935"/>
                  <a:pt x="1148117" y="965645"/>
                  <a:pt x="1117634" y="965645"/>
                </a:cubicBezTo>
                <a:cubicBezTo>
                  <a:pt x="1087150" y="965645"/>
                  <a:pt x="1062440" y="940935"/>
                  <a:pt x="1062440" y="910454"/>
                </a:cubicBezTo>
                <a:cubicBezTo>
                  <a:pt x="1062440" y="879973"/>
                  <a:pt x="1087150" y="855263"/>
                  <a:pt x="1117634" y="855263"/>
                </a:cubicBezTo>
                <a:close/>
                <a:moveTo>
                  <a:pt x="980654" y="855263"/>
                </a:moveTo>
                <a:cubicBezTo>
                  <a:pt x="1011137" y="855263"/>
                  <a:pt x="1035848" y="879973"/>
                  <a:pt x="1035848" y="910454"/>
                </a:cubicBezTo>
                <a:cubicBezTo>
                  <a:pt x="1035848" y="940935"/>
                  <a:pt x="1011137" y="965645"/>
                  <a:pt x="980654" y="965645"/>
                </a:cubicBezTo>
                <a:cubicBezTo>
                  <a:pt x="950172" y="965645"/>
                  <a:pt x="925460" y="940935"/>
                  <a:pt x="925460" y="910454"/>
                </a:cubicBezTo>
                <a:cubicBezTo>
                  <a:pt x="925460" y="879973"/>
                  <a:pt x="950172" y="855263"/>
                  <a:pt x="980654" y="855263"/>
                </a:cubicBezTo>
                <a:close/>
                <a:moveTo>
                  <a:pt x="847016" y="855263"/>
                </a:moveTo>
                <a:cubicBezTo>
                  <a:pt x="877497" y="855263"/>
                  <a:pt x="902209" y="879973"/>
                  <a:pt x="902209" y="910454"/>
                </a:cubicBezTo>
                <a:cubicBezTo>
                  <a:pt x="902209" y="940935"/>
                  <a:pt x="877497" y="965645"/>
                  <a:pt x="847016" y="965645"/>
                </a:cubicBezTo>
                <a:cubicBezTo>
                  <a:pt x="816533" y="965645"/>
                  <a:pt x="791816" y="940935"/>
                  <a:pt x="791816" y="910454"/>
                </a:cubicBezTo>
                <a:cubicBezTo>
                  <a:pt x="791816" y="879973"/>
                  <a:pt x="816533" y="855263"/>
                  <a:pt x="847016" y="855263"/>
                </a:cubicBezTo>
                <a:close/>
                <a:moveTo>
                  <a:pt x="716709" y="855263"/>
                </a:moveTo>
                <a:cubicBezTo>
                  <a:pt x="747196" y="855263"/>
                  <a:pt x="771907" y="879973"/>
                  <a:pt x="771907" y="910454"/>
                </a:cubicBezTo>
                <a:cubicBezTo>
                  <a:pt x="771907" y="940935"/>
                  <a:pt x="747196" y="965645"/>
                  <a:pt x="716709" y="965645"/>
                </a:cubicBezTo>
                <a:cubicBezTo>
                  <a:pt x="686233" y="965645"/>
                  <a:pt x="661522" y="940935"/>
                  <a:pt x="661522" y="910454"/>
                </a:cubicBezTo>
                <a:cubicBezTo>
                  <a:pt x="661522" y="879973"/>
                  <a:pt x="686233" y="855263"/>
                  <a:pt x="716709" y="855263"/>
                </a:cubicBezTo>
                <a:close/>
                <a:moveTo>
                  <a:pt x="583074" y="855263"/>
                </a:moveTo>
                <a:cubicBezTo>
                  <a:pt x="613557" y="855263"/>
                  <a:pt x="638268" y="879973"/>
                  <a:pt x="638268" y="910454"/>
                </a:cubicBezTo>
                <a:cubicBezTo>
                  <a:pt x="638268" y="940935"/>
                  <a:pt x="613557" y="965645"/>
                  <a:pt x="583074" y="965645"/>
                </a:cubicBezTo>
                <a:cubicBezTo>
                  <a:pt x="552591" y="965645"/>
                  <a:pt x="527881" y="940935"/>
                  <a:pt x="527881" y="910454"/>
                </a:cubicBezTo>
                <a:cubicBezTo>
                  <a:pt x="527881" y="879973"/>
                  <a:pt x="552591" y="855263"/>
                  <a:pt x="583074" y="855263"/>
                </a:cubicBezTo>
                <a:close/>
                <a:moveTo>
                  <a:pt x="9867273" y="855260"/>
                </a:moveTo>
                <a:cubicBezTo>
                  <a:pt x="9897755" y="855260"/>
                  <a:pt x="9922465" y="879970"/>
                  <a:pt x="9922465" y="910451"/>
                </a:cubicBezTo>
                <a:cubicBezTo>
                  <a:pt x="9922465" y="940932"/>
                  <a:pt x="9897755" y="965642"/>
                  <a:pt x="9867273" y="965642"/>
                </a:cubicBezTo>
                <a:cubicBezTo>
                  <a:pt x="9836791" y="965642"/>
                  <a:pt x="9812081" y="940932"/>
                  <a:pt x="9812081" y="910451"/>
                </a:cubicBezTo>
                <a:cubicBezTo>
                  <a:pt x="9812081" y="879970"/>
                  <a:pt x="9836791" y="855260"/>
                  <a:pt x="9867273" y="855260"/>
                </a:cubicBezTo>
                <a:close/>
                <a:moveTo>
                  <a:pt x="9733637" y="855260"/>
                </a:moveTo>
                <a:cubicBezTo>
                  <a:pt x="9764119" y="855260"/>
                  <a:pt x="9788829" y="879970"/>
                  <a:pt x="9788829" y="910451"/>
                </a:cubicBezTo>
                <a:cubicBezTo>
                  <a:pt x="9788829" y="940932"/>
                  <a:pt x="9764119" y="965642"/>
                  <a:pt x="9733637" y="965642"/>
                </a:cubicBezTo>
                <a:cubicBezTo>
                  <a:pt x="9703155" y="965642"/>
                  <a:pt x="9678445" y="940932"/>
                  <a:pt x="9678445" y="910451"/>
                </a:cubicBezTo>
                <a:cubicBezTo>
                  <a:pt x="9678445" y="879970"/>
                  <a:pt x="9703155" y="855260"/>
                  <a:pt x="9733637" y="855260"/>
                </a:cubicBezTo>
                <a:close/>
                <a:moveTo>
                  <a:pt x="9603343" y="855260"/>
                </a:moveTo>
                <a:cubicBezTo>
                  <a:pt x="9633825" y="855260"/>
                  <a:pt x="9658535" y="879970"/>
                  <a:pt x="9658535" y="910451"/>
                </a:cubicBezTo>
                <a:cubicBezTo>
                  <a:pt x="9658535" y="940932"/>
                  <a:pt x="9633825" y="965642"/>
                  <a:pt x="9603343" y="965642"/>
                </a:cubicBezTo>
                <a:cubicBezTo>
                  <a:pt x="9572861" y="965642"/>
                  <a:pt x="9548151" y="940932"/>
                  <a:pt x="9548151" y="910451"/>
                </a:cubicBezTo>
                <a:cubicBezTo>
                  <a:pt x="9548151" y="879970"/>
                  <a:pt x="9572861" y="855260"/>
                  <a:pt x="9603343" y="855260"/>
                </a:cubicBezTo>
                <a:close/>
                <a:moveTo>
                  <a:pt x="449429" y="855260"/>
                </a:moveTo>
                <a:cubicBezTo>
                  <a:pt x="479910" y="855260"/>
                  <a:pt x="504621" y="879970"/>
                  <a:pt x="504621" y="910451"/>
                </a:cubicBezTo>
                <a:cubicBezTo>
                  <a:pt x="504621" y="940932"/>
                  <a:pt x="479910" y="965642"/>
                  <a:pt x="449429" y="965642"/>
                </a:cubicBezTo>
                <a:cubicBezTo>
                  <a:pt x="418945" y="965642"/>
                  <a:pt x="394234" y="940932"/>
                  <a:pt x="394234" y="910451"/>
                </a:cubicBezTo>
                <a:cubicBezTo>
                  <a:pt x="394234" y="879970"/>
                  <a:pt x="418945" y="855260"/>
                  <a:pt x="449429" y="855260"/>
                </a:cubicBezTo>
                <a:close/>
                <a:moveTo>
                  <a:pt x="319132" y="855260"/>
                </a:moveTo>
                <a:cubicBezTo>
                  <a:pt x="349615" y="855260"/>
                  <a:pt x="374326" y="879970"/>
                  <a:pt x="374326" y="910451"/>
                </a:cubicBezTo>
                <a:cubicBezTo>
                  <a:pt x="374326" y="940932"/>
                  <a:pt x="349615" y="965642"/>
                  <a:pt x="319132" y="965642"/>
                </a:cubicBezTo>
                <a:cubicBezTo>
                  <a:pt x="288649" y="965642"/>
                  <a:pt x="263940" y="940932"/>
                  <a:pt x="263940" y="910451"/>
                </a:cubicBezTo>
                <a:cubicBezTo>
                  <a:pt x="263940" y="879970"/>
                  <a:pt x="288649" y="855260"/>
                  <a:pt x="319132" y="855260"/>
                </a:cubicBezTo>
                <a:close/>
                <a:moveTo>
                  <a:pt x="185499" y="855260"/>
                </a:moveTo>
                <a:cubicBezTo>
                  <a:pt x="215981" y="855260"/>
                  <a:pt x="240690" y="879970"/>
                  <a:pt x="240690" y="910451"/>
                </a:cubicBezTo>
                <a:cubicBezTo>
                  <a:pt x="240690" y="940932"/>
                  <a:pt x="215981" y="965642"/>
                  <a:pt x="185499" y="965642"/>
                </a:cubicBezTo>
                <a:cubicBezTo>
                  <a:pt x="155018" y="965642"/>
                  <a:pt x="130308" y="940932"/>
                  <a:pt x="130308" y="910451"/>
                </a:cubicBezTo>
                <a:cubicBezTo>
                  <a:pt x="130308" y="879970"/>
                  <a:pt x="155018" y="855260"/>
                  <a:pt x="185499" y="855260"/>
                </a:cubicBezTo>
                <a:close/>
                <a:moveTo>
                  <a:pt x="9733637" y="724970"/>
                </a:moveTo>
                <a:cubicBezTo>
                  <a:pt x="9764119" y="724970"/>
                  <a:pt x="9788829" y="749680"/>
                  <a:pt x="9788829" y="780161"/>
                </a:cubicBezTo>
                <a:cubicBezTo>
                  <a:pt x="9788829" y="810642"/>
                  <a:pt x="9764119" y="835352"/>
                  <a:pt x="9733637" y="835352"/>
                </a:cubicBezTo>
                <a:cubicBezTo>
                  <a:pt x="9703155" y="835352"/>
                  <a:pt x="9678445" y="810642"/>
                  <a:pt x="9678445" y="780161"/>
                </a:cubicBezTo>
                <a:cubicBezTo>
                  <a:pt x="9678445" y="749680"/>
                  <a:pt x="9703155" y="724970"/>
                  <a:pt x="9733637" y="724970"/>
                </a:cubicBezTo>
                <a:close/>
                <a:moveTo>
                  <a:pt x="9603344" y="724970"/>
                </a:moveTo>
                <a:cubicBezTo>
                  <a:pt x="9633826" y="724970"/>
                  <a:pt x="9658536" y="749680"/>
                  <a:pt x="9658536" y="780161"/>
                </a:cubicBezTo>
                <a:cubicBezTo>
                  <a:pt x="9658536" y="810642"/>
                  <a:pt x="9633826" y="835352"/>
                  <a:pt x="9603344" y="835352"/>
                </a:cubicBezTo>
                <a:cubicBezTo>
                  <a:pt x="9572862" y="835352"/>
                  <a:pt x="9548152" y="810642"/>
                  <a:pt x="9548152" y="780161"/>
                </a:cubicBezTo>
                <a:cubicBezTo>
                  <a:pt x="9548152" y="749680"/>
                  <a:pt x="9572862" y="724970"/>
                  <a:pt x="9603344" y="724970"/>
                </a:cubicBezTo>
                <a:close/>
                <a:moveTo>
                  <a:pt x="9469710" y="724970"/>
                </a:moveTo>
                <a:cubicBezTo>
                  <a:pt x="9500192" y="724970"/>
                  <a:pt x="9524902" y="749680"/>
                  <a:pt x="9524902" y="780161"/>
                </a:cubicBezTo>
                <a:cubicBezTo>
                  <a:pt x="9524902" y="810642"/>
                  <a:pt x="9500192" y="835352"/>
                  <a:pt x="9469710" y="835352"/>
                </a:cubicBezTo>
                <a:cubicBezTo>
                  <a:pt x="9439228" y="835352"/>
                  <a:pt x="9414518" y="810642"/>
                  <a:pt x="9414518" y="780161"/>
                </a:cubicBezTo>
                <a:cubicBezTo>
                  <a:pt x="9414518" y="749680"/>
                  <a:pt x="9439228" y="724970"/>
                  <a:pt x="9469710" y="724970"/>
                </a:cubicBezTo>
                <a:close/>
                <a:moveTo>
                  <a:pt x="9336075" y="724970"/>
                </a:moveTo>
                <a:cubicBezTo>
                  <a:pt x="9366557" y="724970"/>
                  <a:pt x="9391267" y="749680"/>
                  <a:pt x="9391267" y="780161"/>
                </a:cubicBezTo>
                <a:cubicBezTo>
                  <a:pt x="9391267" y="810642"/>
                  <a:pt x="9366557" y="835352"/>
                  <a:pt x="9336075" y="835352"/>
                </a:cubicBezTo>
                <a:cubicBezTo>
                  <a:pt x="9305593" y="835352"/>
                  <a:pt x="9280883" y="810642"/>
                  <a:pt x="9280883" y="780161"/>
                </a:cubicBezTo>
                <a:cubicBezTo>
                  <a:pt x="9280883" y="749680"/>
                  <a:pt x="9305593" y="724970"/>
                  <a:pt x="9336075" y="724970"/>
                </a:cubicBezTo>
                <a:close/>
                <a:moveTo>
                  <a:pt x="9199100" y="724970"/>
                </a:moveTo>
                <a:cubicBezTo>
                  <a:pt x="9229582" y="724970"/>
                  <a:pt x="9254292" y="749680"/>
                  <a:pt x="9254292" y="780161"/>
                </a:cubicBezTo>
                <a:cubicBezTo>
                  <a:pt x="9254292" y="810642"/>
                  <a:pt x="9229582" y="835352"/>
                  <a:pt x="9199100" y="835352"/>
                </a:cubicBezTo>
                <a:cubicBezTo>
                  <a:pt x="9168618" y="835352"/>
                  <a:pt x="9143908" y="810642"/>
                  <a:pt x="9143908" y="780161"/>
                </a:cubicBezTo>
                <a:cubicBezTo>
                  <a:pt x="9143908" y="749680"/>
                  <a:pt x="9168618" y="724970"/>
                  <a:pt x="9199100" y="724970"/>
                </a:cubicBezTo>
                <a:close/>
                <a:moveTo>
                  <a:pt x="9068806" y="724970"/>
                </a:moveTo>
                <a:cubicBezTo>
                  <a:pt x="9099288" y="724970"/>
                  <a:pt x="9123998" y="749680"/>
                  <a:pt x="9123998" y="780161"/>
                </a:cubicBezTo>
                <a:cubicBezTo>
                  <a:pt x="9123998" y="810642"/>
                  <a:pt x="9099288" y="835352"/>
                  <a:pt x="9068806" y="835352"/>
                </a:cubicBezTo>
                <a:cubicBezTo>
                  <a:pt x="9038324" y="835352"/>
                  <a:pt x="9013614" y="810642"/>
                  <a:pt x="9013614" y="780161"/>
                </a:cubicBezTo>
                <a:cubicBezTo>
                  <a:pt x="9013614" y="749680"/>
                  <a:pt x="9038324" y="724970"/>
                  <a:pt x="9068806" y="724970"/>
                </a:cubicBezTo>
                <a:close/>
                <a:moveTo>
                  <a:pt x="8935170" y="724970"/>
                </a:moveTo>
                <a:cubicBezTo>
                  <a:pt x="8965652" y="724970"/>
                  <a:pt x="8990362" y="749680"/>
                  <a:pt x="8990362" y="780161"/>
                </a:cubicBezTo>
                <a:cubicBezTo>
                  <a:pt x="8990362" y="810642"/>
                  <a:pt x="8965652" y="835352"/>
                  <a:pt x="8935170" y="835352"/>
                </a:cubicBezTo>
                <a:cubicBezTo>
                  <a:pt x="8904688" y="835352"/>
                  <a:pt x="8879978" y="810642"/>
                  <a:pt x="8879978" y="780161"/>
                </a:cubicBezTo>
                <a:cubicBezTo>
                  <a:pt x="8879978" y="749680"/>
                  <a:pt x="8904688" y="724970"/>
                  <a:pt x="8935170" y="724970"/>
                </a:cubicBezTo>
                <a:close/>
                <a:moveTo>
                  <a:pt x="8801536" y="724970"/>
                </a:moveTo>
                <a:cubicBezTo>
                  <a:pt x="8832018" y="724970"/>
                  <a:pt x="8856728" y="749680"/>
                  <a:pt x="8856728" y="780161"/>
                </a:cubicBezTo>
                <a:cubicBezTo>
                  <a:pt x="8856728" y="810642"/>
                  <a:pt x="8832018" y="835352"/>
                  <a:pt x="8801536" y="835352"/>
                </a:cubicBezTo>
                <a:cubicBezTo>
                  <a:pt x="8771054" y="835352"/>
                  <a:pt x="8746344" y="810642"/>
                  <a:pt x="8746344" y="780161"/>
                </a:cubicBezTo>
                <a:cubicBezTo>
                  <a:pt x="8746344" y="749680"/>
                  <a:pt x="8771054" y="724970"/>
                  <a:pt x="8801536" y="724970"/>
                </a:cubicBezTo>
                <a:close/>
                <a:moveTo>
                  <a:pt x="8671243" y="724970"/>
                </a:moveTo>
                <a:cubicBezTo>
                  <a:pt x="8701725" y="724970"/>
                  <a:pt x="8726435" y="749680"/>
                  <a:pt x="8726435" y="780161"/>
                </a:cubicBezTo>
                <a:cubicBezTo>
                  <a:pt x="8726435" y="810642"/>
                  <a:pt x="8701725" y="835352"/>
                  <a:pt x="8671243" y="835352"/>
                </a:cubicBezTo>
                <a:cubicBezTo>
                  <a:pt x="8640761" y="835352"/>
                  <a:pt x="8616051" y="810642"/>
                  <a:pt x="8616051" y="780161"/>
                </a:cubicBezTo>
                <a:cubicBezTo>
                  <a:pt x="8616051" y="749680"/>
                  <a:pt x="8640761" y="724970"/>
                  <a:pt x="8671243" y="724970"/>
                </a:cubicBezTo>
                <a:close/>
                <a:moveTo>
                  <a:pt x="8537609" y="724970"/>
                </a:moveTo>
                <a:cubicBezTo>
                  <a:pt x="8568091" y="724970"/>
                  <a:pt x="8592801" y="749680"/>
                  <a:pt x="8592801" y="780161"/>
                </a:cubicBezTo>
                <a:cubicBezTo>
                  <a:pt x="8592801" y="810642"/>
                  <a:pt x="8568091" y="835352"/>
                  <a:pt x="8537609" y="835352"/>
                </a:cubicBezTo>
                <a:cubicBezTo>
                  <a:pt x="8507127" y="835352"/>
                  <a:pt x="8482417" y="810642"/>
                  <a:pt x="8482417" y="780161"/>
                </a:cubicBezTo>
                <a:cubicBezTo>
                  <a:pt x="8482417" y="749680"/>
                  <a:pt x="8507127" y="724970"/>
                  <a:pt x="8537609" y="724970"/>
                </a:cubicBezTo>
                <a:close/>
                <a:moveTo>
                  <a:pt x="8407318" y="724970"/>
                </a:moveTo>
                <a:cubicBezTo>
                  <a:pt x="8437800" y="724970"/>
                  <a:pt x="8462510" y="749680"/>
                  <a:pt x="8462510" y="780161"/>
                </a:cubicBezTo>
                <a:cubicBezTo>
                  <a:pt x="8462510" y="810642"/>
                  <a:pt x="8437800" y="835352"/>
                  <a:pt x="8407318" y="835352"/>
                </a:cubicBezTo>
                <a:cubicBezTo>
                  <a:pt x="8376836" y="835352"/>
                  <a:pt x="8352126" y="810642"/>
                  <a:pt x="8352126" y="780161"/>
                </a:cubicBezTo>
                <a:cubicBezTo>
                  <a:pt x="8352126" y="749680"/>
                  <a:pt x="8376836" y="724970"/>
                  <a:pt x="8407318" y="724970"/>
                </a:cubicBezTo>
                <a:close/>
                <a:moveTo>
                  <a:pt x="8273682" y="724970"/>
                </a:moveTo>
                <a:cubicBezTo>
                  <a:pt x="8304164" y="724970"/>
                  <a:pt x="8328874" y="749680"/>
                  <a:pt x="8328874" y="780161"/>
                </a:cubicBezTo>
                <a:cubicBezTo>
                  <a:pt x="8328874" y="810642"/>
                  <a:pt x="8304164" y="835352"/>
                  <a:pt x="8273682" y="835352"/>
                </a:cubicBezTo>
                <a:cubicBezTo>
                  <a:pt x="8243200" y="835352"/>
                  <a:pt x="8218490" y="810642"/>
                  <a:pt x="8218490" y="780161"/>
                </a:cubicBezTo>
                <a:cubicBezTo>
                  <a:pt x="8218490" y="749680"/>
                  <a:pt x="8243200" y="724970"/>
                  <a:pt x="8273682" y="724970"/>
                </a:cubicBezTo>
                <a:close/>
                <a:moveTo>
                  <a:pt x="8143386" y="724970"/>
                </a:moveTo>
                <a:cubicBezTo>
                  <a:pt x="8173868" y="724970"/>
                  <a:pt x="8198578" y="749680"/>
                  <a:pt x="8198578" y="780161"/>
                </a:cubicBezTo>
                <a:cubicBezTo>
                  <a:pt x="8198578" y="810642"/>
                  <a:pt x="8173868" y="835352"/>
                  <a:pt x="8143386" y="835352"/>
                </a:cubicBezTo>
                <a:cubicBezTo>
                  <a:pt x="8112904" y="835352"/>
                  <a:pt x="8088194" y="810642"/>
                  <a:pt x="8088194" y="780161"/>
                </a:cubicBezTo>
                <a:cubicBezTo>
                  <a:pt x="8088194" y="749680"/>
                  <a:pt x="8112904" y="724970"/>
                  <a:pt x="8143386" y="724970"/>
                </a:cubicBezTo>
                <a:close/>
                <a:moveTo>
                  <a:pt x="8009753" y="724970"/>
                </a:moveTo>
                <a:cubicBezTo>
                  <a:pt x="8040235" y="724970"/>
                  <a:pt x="8064945" y="749680"/>
                  <a:pt x="8064945" y="780161"/>
                </a:cubicBezTo>
                <a:cubicBezTo>
                  <a:pt x="8064945" y="810642"/>
                  <a:pt x="8040235" y="835352"/>
                  <a:pt x="8009753" y="835352"/>
                </a:cubicBezTo>
                <a:cubicBezTo>
                  <a:pt x="7979271" y="835352"/>
                  <a:pt x="7954561" y="810642"/>
                  <a:pt x="7954561" y="780161"/>
                </a:cubicBezTo>
                <a:cubicBezTo>
                  <a:pt x="7954561" y="749680"/>
                  <a:pt x="7979271" y="724970"/>
                  <a:pt x="8009753" y="724970"/>
                </a:cubicBezTo>
                <a:close/>
                <a:moveTo>
                  <a:pt x="7876118" y="724970"/>
                </a:moveTo>
                <a:cubicBezTo>
                  <a:pt x="7906600" y="724970"/>
                  <a:pt x="7931310" y="749680"/>
                  <a:pt x="7931310" y="780161"/>
                </a:cubicBezTo>
                <a:cubicBezTo>
                  <a:pt x="7931310" y="810642"/>
                  <a:pt x="7906600" y="835352"/>
                  <a:pt x="7876118" y="835352"/>
                </a:cubicBezTo>
                <a:cubicBezTo>
                  <a:pt x="7845636" y="835352"/>
                  <a:pt x="7820926" y="810642"/>
                  <a:pt x="7820926" y="780161"/>
                </a:cubicBezTo>
                <a:cubicBezTo>
                  <a:pt x="7820926" y="749680"/>
                  <a:pt x="7845636" y="724970"/>
                  <a:pt x="7876118" y="724970"/>
                </a:cubicBezTo>
                <a:close/>
                <a:moveTo>
                  <a:pt x="7745824" y="724970"/>
                </a:moveTo>
                <a:cubicBezTo>
                  <a:pt x="7776306" y="724970"/>
                  <a:pt x="7801016" y="749680"/>
                  <a:pt x="7801016" y="780161"/>
                </a:cubicBezTo>
                <a:cubicBezTo>
                  <a:pt x="7801016" y="810642"/>
                  <a:pt x="7776306" y="835352"/>
                  <a:pt x="7745824" y="835352"/>
                </a:cubicBezTo>
                <a:cubicBezTo>
                  <a:pt x="7715342" y="835352"/>
                  <a:pt x="7690632" y="810642"/>
                  <a:pt x="7690632" y="780161"/>
                </a:cubicBezTo>
                <a:cubicBezTo>
                  <a:pt x="7690632" y="749680"/>
                  <a:pt x="7715342" y="724970"/>
                  <a:pt x="7745824" y="724970"/>
                </a:cubicBezTo>
                <a:close/>
                <a:moveTo>
                  <a:pt x="7608850" y="724970"/>
                </a:moveTo>
                <a:cubicBezTo>
                  <a:pt x="7639332" y="724970"/>
                  <a:pt x="7664042" y="749680"/>
                  <a:pt x="7664042" y="780161"/>
                </a:cubicBezTo>
                <a:cubicBezTo>
                  <a:pt x="7664042" y="810642"/>
                  <a:pt x="7639332" y="835352"/>
                  <a:pt x="7608850" y="835352"/>
                </a:cubicBezTo>
                <a:cubicBezTo>
                  <a:pt x="7578368" y="835352"/>
                  <a:pt x="7553658" y="810642"/>
                  <a:pt x="7553658" y="780161"/>
                </a:cubicBezTo>
                <a:cubicBezTo>
                  <a:pt x="7553658" y="749680"/>
                  <a:pt x="7578368" y="724970"/>
                  <a:pt x="7608850" y="724970"/>
                </a:cubicBezTo>
                <a:close/>
                <a:moveTo>
                  <a:pt x="7481895" y="724970"/>
                </a:moveTo>
                <a:cubicBezTo>
                  <a:pt x="7512377" y="724970"/>
                  <a:pt x="7537087" y="749680"/>
                  <a:pt x="7537087" y="780161"/>
                </a:cubicBezTo>
                <a:cubicBezTo>
                  <a:pt x="7537087" y="810642"/>
                  <a:pt x="7512377" y="835352"/>
                  <a:pt x="7481895" y="835352"/>
                </a:cubicBezTo>
                <a:cubicBezTo>
                  <a:pt x="7451413" y="835352"/>
                  <a:pt x="7426703" y="810642"/>
                  <a:pt x="7426703" y="780161"/>
                </a:cubicBezTo>
                <a:cubicBezTo>
                  <a:pt x="7426703" y="749680"/>
                  <a:pt x="7451413" y="724970"/>
                  <a:pt x="7481895" y="724970"/>
                </a:cubicBezTo>
                <a:close/>
                <a:moveTo>
                  <a:pt x="7341579" y="724970"/>
                </a:moveTo>
                <a:cubicBezTo>
                  <a:pt x="7372061" y="724970"/>
                  <a:pt x="7396771" y="749680"/>
                  <a:pt x="7396771" y="780161"/>
                </a:cubicBezTo>
                <a:cubicBezTo>
                  <a:pt x="7396771" y="810642"/>
                  <a:pt x="7372061" y="835352"/>
                  <a:pt x="7341579" y="835352"/>
                </a:cubicBezTo>
                <a:cubicBezTo>
                  <a:pt x="7311097" y="835352"/>
                  <a:pt x="7286387" y="810642"/>
                  <a:pt x="7286387" y="780161"/>
                </a:cubicBezTo>
                <a:cubicBezTo>
                  <a:pt x="7286387" y="749680"/>
                  <a:pt x="7311097" y="724970"/>
                  <a:pt x="7341579" y="724970"/>
                </a:cubicBezTo>
                <a:close/>
                <a:moveTo>
                  <a:pt x="7211286" y="724970"/>
                </a:moveTo>
                <a:cubicBezTo>
                  <a:pt x="7241768" y="724970"/>
                  <a:pt x="7266478" y="749680"/>
                  <a:pt x="7266478" y="780161"/>
                </a:cubicBezTo>
                <a:cubicBezTo>
                  <a:pt x="7266478" y="810642"/>
                  <a:pt x="7241768" y="835352"/>
                  <a:pt x="7211286" y="835352"/>
                </a:cubicBezTo>
                <a:cubicBezTo>
                  <a:pt x="7180804" y="835352"/>
                  <a:pt x="7156094" y="810642"/>
                  <a:pt x="7156094" y="780161"/>
                </a:cubicBezTo>
                <a:cubicBezTo>
                  <a:pt x="7156094" y="749680"/>
                  <a:pt x="7180804" y="724970"/>
                  <a:pt x="7211286" y="724970"/>
                </a:cubicBezTo>
                <a:close/>
                <a:moveTo>
                  <a:pt x="7080994" y="724970"/>
                </a:moveTo>
                <a:cubicBezTo>
                  <a:pt x="7111476" y="724970"/>
                  <a:pt x="7136186" y="749680"/>
                  <a:pt x="7136186" y="780161"/>
                </a:cubicBezTo>
                <a:cubicBezTo>
                  <a:pt x="7136186" y="810642"/>
                  <a:pt x="7111476" y="835352"/>
                  <a:pt x="7080994" y="835352"/>
                </a:cubicBezTo>
                <a:cubicBezTo>
                  <a:pt x="7050512" y="835352"/>
                  <a:pt x="7025802" y="810642"/>
                  <a:pt x="7025802" y="780161"/>
                </a:cubicBezTo>
                <a:cubicBezTo>
                  <a:pt x="7025802" y="749680"/>
                  <a:pt x="7050512" y="724970"/>
                  <a:pt x="7080994" y="724970"/>
                </a:cubicBezTo>
                <a:close/>
                <a:moveTo>
                  <a:pt x="6947358" y="724970"/>
                </a:moveTo>
                <a:cubicBezTo>
                  <a:pt x="6977840" y="724970"/>
                  <a:pt x="7002550" y="749680"/>
                  <a:pt x="7002550" y="780161"/>
                </a:cubicBezTo>
                <a:cubicBezTo>
                  <a:pt x="7002550" y="810642"/>
                  <a:pt x="6977840" y="835352"/>
                  <a:pt x="6947358" y="835352"/>
                </a:cubicBezTo>
                <a:cubicBezTo>
                  <a:pt x="6916876" y="835352"/>
                  <a:pt x="6892166" y="810642"/>
                  <a:pt x="6892166" y="780161"/>
                </a:cubicBezTo>
                <a:cubicBezTo>
                  <a:pt x="6892166" y="749680"/>
                  <a:pt x="6916876" y="724970"/>
                  <a:pt x="6947358" y="724970"/>
                </a:cubicBezTo>
                <a:close/>
                <a:moveTo>
                  <a:pt x="6817064" y="724970"/>
                </a:moveTo>
                <a:cubicBezTo>
                  <a:pt x="6847546" y="724970"/>
                  <a:pt x="6872256" y="749680"/>
                  <a:pt x="6872256" y="780161"/>
                </a:cubicBezTo>
                <a:cubicBezTo>
                  <a:pt x="6872256" y="810642"/>
                  <a:pt x="6847546" y="835352"/>
                  <a:pt x="6817064" y="835352"/>
                </a:cubicBezTo>
                <a:cubicBezTo>
                  <a:pt x="6786582" y="835352"/>
                  <a:pt x="6761872" y="810642"/>
                  <a:pt x="6761872" y="780161"/>
                </a:cubicBezTo>
                <a:cubicBezTo>
                  <a:pt x="6761872" y="749680"/>
                  <a:pt x="6786582" y="724970"/>
                  <a:pt x="6817064" y="724970"/>
                </a:cubicBezTo>
                <a:close/>
                <a:moveTo>
                  <a:pt x="6683431" y="724970"/>
                </a:moveTo>
                <a:cubicBezTo>
                  <a:pt x="6713913" y="724970"/>
                  <a:pt x="6738623" y="749680"/>
                  <a:pt x="6738623" y="780161"/>
                </a:cubicBezTo>
                <a:cubicBezTo>
                  <a:pt x="6738623" y="810642"/>
                  <a:pt x="6713913" y="835352"/>
                  <a:pt x="6683431" y="835352"/>
                </a:cubicBezTo>
                <a:cubicBezTo>
                  <a:pt x="6652949" y="835352"/>
                  <a:pt x="6628239" y="810642"/>
                  <a:pt x="6628239" y="780161"/>
                </a:cubicBezTo>
                <a:cubicBezTo>
                  <a:pt x="6628239" y="749680"/>
                  <a:pt x="6652949" y="724970"/>
                  <a:pt x="6683431" y="724970"/>
                </a:cubicBezTo>
                <a:close/>
                <a:moveTo>
                  <a:pt x="6553137" y="724970"/>
                </a:moveTo>
                <a:cubicBezTo>
                  <a:pt x="6583619" y="724970"/>
                  <a:pt x="6608329" y="749680"/>
                  <a:pt x="6608329" y="780161"/>
                </a:cubicBezTo>
                <a:cubicBezTo>
                  <a:pt x="6608329" y="810642"/>
                  <a:pt x="6583619" y="835352"/>
                  <a:pt x="6553137" y="835352"/>
                </a:cubicBezTo>
                <a:cubicBezTo>
                  <a:pt x="6522655" y="835352"/>
                  <a:pt x="6497945" y="810642"/>
                  <a:pt x="6497945" y="780161"/>
                </a:cubicBezTo>
                <a:cubicBezTo>
                  <a:pt x="6497945" y="749680"/>
                  <a:pt x="6522655" y="724970"/>
                  <a:pt x="6553137" y="724970"/>
                </a:cubicBezTo>
                <a:close/>
                <a:moveTo>
                  <a:pt x="6419503" y="724970"/>
                </a:moveTo>
                <a:cubicBezTo>
                  <a:pt x="6449985" y="724970"/>
                  <a:pt x="6474695" y="749680"/>
                  <a:pt x="6474695" y="780161"/>
                </a:cubicBezTo>
                <a:cubicBezTo>
                  <a:pt x="6474695" y="810642"/>
                  <a:pt x="6449985" y="835352"/>
                  <a:pt x="6419503" y="835352"/>
                </a:cubicBezTo>
                <a:cubicBezTo>
                  <a:pt x="6389021" y="835352"/>
                  <a:pt x="6364311" y="810642"/>
                  <a:pt x="6364311" y="780161"/>
                </a:cubicBezTo>
                <a:cubicBezTo>
                  <a:pt x="6364311" y="749680"/>
                  <a:pt x="6389021" y="724970"/>
                  <a:pt x="6419503" y="724970"/>
                </a:cubicBezTo>
                <a:close/>
                <a:moveTo>
                  <a:pt x="6289207" y="724970"/>
                </a:moveTo>
                <a:cubicBezTo>
                  <a:pt x="6319689" y="724970"/>
                  <a:pt x="6344399" y="749680"/>
                  <a:pt x="6344399" y="780161"/>
                </a:cubicBezTo>
                <a:cubicBezTo>
                  <a:pt x="6344399" y="810642"/>
                  <a:pt x="6319689" y="835352"/>
                  <a:pt x="6289207" y="835352"/>
                </a:cubicBezTo>
                <a:cubicBezTo>
                  <a:pt x="6258725" y="835352"/>
                  <a:pt x="6234015" y="810642"/>
                  <a:pt x="6234015" y="780161"/>
                </a:cubicBezTo>
                <a:cubicBezTo>
                  <a:pt x="6234015" y="749680"/>
                  <a:pt x="6258725" y="724970"/>
                  <a:pt x="6289207" y="724970"/>
                </a:cubicBezTo>
                <a:close/>
                <a:moveTo>
                  <a:pt x="6155573" y="724970"/>
                </a:moveTo>
                <a:cubicBezTo>
                  <a:pt x="6186055" y="724970"/>
                  <a:pt x="6210765" y="749680"/>
                  <a:pt x="6210765" y="780161"/>
                </a:cubicBezTo>
                <a:cubicBezTo>
                  <a:pt x="6210765" y="810642"/>
                  <a:pt x="6186055" y="835352"/>
                  <a:pt x="6155573" y="835352"/>
                </a:cubicBezTo>
                <a:cubicBezTo>
                  <a:pt x="6125091" y="835352"/>
                  <a:pt x="6100381" y="810642"/>
                  <a:pt x="6100381" y="780161"/>
                </a:cubicBezTo>
                <a:cubicBezTo>
                  <a:pt x="6100381" y="749680"/>
                  <a:pt x="6125091" y="724970"/>
                  <a:pt x="6155573" y="724970"/>
                </a:cubicBezTo>
                <a:close/>
                <a:moveTo>
                  <a:pt x="5621035" y="724970"/>
                </a:moveTo>
                <a:cubicBezTo>
                  <a:pt x="5651517" y="724970"/>
                  <a:pt x="5676227" y="749680"/>
                  <a:pt x="5676227" y="780161"/>
                </a:cubicBezTo>
                <a:cubicBezTo>
                  <a:pt x="5676227" y="810642"/>
                  <a:pt x="5651517" y="835352"/>
                  <a:pt x="5621035" y="835352"/>
                </a:cubicBezTo>
                <a:cubicBezTo>
                  <a:pt x="5590553" y="835352"/>
                  <a:pt x="5565843" y="810642"/>
                  <a:pt x="5565843" y="780161"/>
                </a:cubicBezTo>
                <a:cubicBezTo>
                  <a:pt x="5565843" y="749680"/>
                  <a:pt x="5590553" y="724970"/>
                  <a:pt x="5621035" y="724970"/>
                </a:cubicBezTo>
                <a:close/>
                <a:moveTo>
                  <a:pt x="5487399" y="724970"/>
                </a:moveTo>
                <a:cubicBezTo>
                  <a:pt x="5517881" y="724970"/>
                  <a:pt x="5542591" y="749680"/>
                  <a:pt x="5542591" y="780161"/>
                </a:cubicBezTo>
                <a:cubicBezTo>
                  <a:pt x="5542591" y="810642"/>
                  <a:pt x="5517881" y="835352"/>
                  <a:pt x="5487399" y="835352"/>
                </a:cubicBezTo>
                <a:cubicBezTo>
                  <a:pt x="5456917" y="835352"/>
                  <a:pt x="5432207" y="810642"/>
                  <a:pt x="5432207" y="780161"/>
                </a:cubicBezTo>
                <a:cubicBezTo>
                  <a:pt x="5432207" y="749680"/>
                  <a:pt x="5456917" y="724970"/>
                  <a:pt x="5487399" y="724970"/>
                </a:cubicBezTo>
                <a:close/>
                <a:moveTo>
                  <a:pt x="5357106" y="724970"/>
                </a:moveTo>
                <a:cubicBezTo>
                  <a:pt x="5387588" y="724970"/>
                  <a:pt x="5412298" y="749680"/>
                  <a:pt x="5412298" y="780161"/>
                </a:cubicBezTo>
                <a:cubicBezTo>
                  <a:pt x="5412298" y="810642"/>
                  <a:pt x="5387588" y="835352"/>
                  <a:pt x="5357106" y="835352"/>
                </a:cubicBezTo>
                <a:cubicBezTo>
                  <a:pt x="5326624" y="835352"/>
                  <a:pt x="5301914" y="810642"/>
                  <a:pt x="5301914" y="780161"/>
                </a:cubicBezTo>
                <a:cubicBezTo>
                  <a:pt x="5301914" y="749680"/>
                  <a:pt x="5326624" y="724970"/>
                  <a:pt x="5357106" y="724970"/>
                </a:cubicBezTo>
                <a:close/>
                <a:moveTo>
                  <a:pt x="5223473" y="724970"/>
                </a:moveTo>
                <a:cubicBezTo>
                  <a:pt x="5253955" y="724970"/>
                  <a:pt x="5278665" y="749680"/>
                  <a:pt x="5278665" y="780161"/>
                </a:cubicBezTo>
                <a:cubicBezTo>
                  <a:pt x="5278665" y="810642"/>
                  <a:pt x="5253955" y="835352"/>
                  <a:pt x="5223473" y="835352"/>
                </a:cubicBezTo>
                <a:cubicBezTo>
                  <a:pt x="5192991" y="835352"/>
                  <a:pt x="5168281" y="810642"/>
                  <a:pt x="5168281" y="780161"/>
                </a:cubicBezTo>
                <a:cubicBezTo>
                  <a:pt x="5168281" y="749680"/>
                  <a:pt x="5192991" y="724970"/>
                  <a:pt x="5223473" y="724970"/>
                </a:cubicBezTo>
                <a:close/>
                <a:moveTo>
                  <a:pt x="5093178" y="724970"/>
                </a:moveTo>
                <a:cubicBezTo>
                  <a:pt x="5123660" y="724970"/>
                  <a:pt x="5148370" y="749680"/>
                  <a:pt x="5148370" y="780161"/>
                </a:cubicBezTo>
                <a:cubicBezTo>
                  <a:pt x="5148370" y="810642"/>
                  <a:pt x="5123660" y="835352"/>
                  <a:pt x="5093178" y="835352"/>
                </a:cubicBezTo>
                <a:cubicBezTo>
                  <a:pt x="5062696" y="835352"/>
                  <a:pt x="5037986" y="810642"/>
                  <a:pt x="5037986" y="780161"/>
                </a:cubicBezTo>
                <a:cubicBezTo>
                  <a:pt x="5037986" y="749680"/>
                  <a:pt x="5062696" y="724970"/>
                  <a:pt x="5093178" y="724970"/>
                </a:cubicBezTo>
                <a:close/>
                <a:moveTo>
                  <a:pt x="3897148" y="724970"/>
                </a:moveTo>
                <a:cubicBezTo>
                  <a:pt x="3927630" y="724970"/>
                  <a:pt x="3952340" y="749680"/>
                  <a:pt x="3952340" y="780161"/>
                </a:cubicBezTo>
                <a:cubicBezTo>
                  <a:pt x="3952340" y="810642"/>
                  <a:pt x="3927630" y="835352"/>
                  <a:pt x="3897148" y="835352"/>
                </a:cubicBezTo>
                <a:cubicBezTo>
                  <a:pt x="3866666" y="835352"/>
                  <a:pt x="3841956" y="810642"/>
                  <a:pt x="3841956" y="780161"/>
                </a:cubicBezTo>
                <a:cubicBezTo>
                  <a:pt x="3841956" y="749680"/>
                  <a:pt x="3866666" y="724970"/>
                  <a:pt x="3897148" y="724970"/>
                </a:cubicBezTo>
                <a:close/>
                <a:moveTo>
                  <a:pt x="3763514" y="724970"/>
                </a:moveTo>
                <a:cubicBezTo>
                  <a:pt x="3793996" y="724970"/>
                  <a:pt x="3818706" y="749680"/>
                  <a:pt x="3818706" y="780161"/>
                </a:cubicBezTo>
                <a:cubicBezTo>
                  <a:pt x="3818706" y="810642"/>
                  <a:pt x="3793996" y="835352"/>
                  <a:pt x="3763514" y="835352"/>
                </a:cubicBezTo>
                <a:cubicBezTo>
                  <a:pt x="3733032" y="835352"/>
                  <a:pt x="3708322" y="810642"/>
                  <a:pt x="3708322" y="780161"/>
                </a:cubicBezTo>
                <a:cubicBezTo>
                  <a:pt x="3708322" y="749680"/>
                  <a:pt x="3733032" y="724970"/>
                  <a:pt x="3763514" y="724970"/>
                </a:cubicBezTo>
                <a:close/>
                <a:moveTo>
                  <a:pt x="3633221" y="724970"/>
                </a:moveTo>
                <a:cubicBezTo>
                  <a:pt x="3663703" y="724970"/>
                  <a:pt x="3688413" y="749680"/>
                  <a:pt x="3688413" y="780161"/>
                </a:cubicBezTo>
                <a:cubicBezTo>
                  <a:pt x="3688413" y="810642"/>
                  <a:pt x="3663703" y="835352"/>
                  <a:pt x="3633221" y="835352"/>
                </a:cubicBezTo>
                <a:cubicBezTo>
                  <a:pt x="3602739" y="835352"/>
                  <a:pt x="3578029" y="810642"/>
                  <a:pt x="3578029" y="780161"/>
                </a:cubicBezTo>
                <a:cubicBezTo>
                  <a:pt x="3578029" y="749680"/>
                  <a:pt x="3602739" y="724970"/>
                  <a:pt x="3633221" y="724970"/>
                </a:cubicBezTo>
                <a:close/>
                <a:moveTo>
                  <a:pt x="3499586" y="724970"/>
                </a:moveTo>
                <a:cubicBezTo>
                  <a:pt x="3530068" y="724970"/>
                  <a:pt x="3554778" y="749680"/>
                  <a:pt x="3554778" y="780161"/>
                </a:cubicBezTo>
                <a:cubicBezTo>
                  <a:pt x="3554778" y="810642"/>
                  <a:pt x="3530068" y="835352"/>
                  <a:pt x="3499586" y="835352"/>
                </a:cubicBezTo>
                <a:cubicBezTo>
                  <a:pt x="3469104" y="835352"/>
                  <a:pt x="3444394" y="810642"/>
                  <a:pt x="3444394" y="780161"/>
                </a:cubicBezTo>
                <a:cubicBezTo>
                  <a:pt x="3444394" y="749680"/>
                  <a:pt x="3469104" y="724970"/>
                  <a:pt x="3499586" y="724970"/>
                </a:cubicBezTo>
                <a:close/>
                <a:moveTo>
                  <a:pt x="3369292" y="724970"/>
                </a:moveTo>
                <a:cubicBezTo>
                  <a:pt x="3399774" y="724970"/>
                  <a:pt x="3424484" y="749680"/>
                  <a:pt x="3424484" y="780161"/>
                </a:cubicBezTo>
                <a:cubicBezTo>
                  <a:pt x="3424484" y="810642"/>
                  <a:pt x="3399774" y="835352"/>
                  <a:pt x="3369292" y="835352"/>
                </a:cubicBezTo>
                <a:cubicBezTo>
                  <a:pt x="3338810" y="835352"/>
                  <a:pt x="3314100" y="810642"/>
                  <a:pt x="3314100" y="780161"/>
                </a:cubicBezTo>
                <a:cubicBezTo>
                  <a:pt x="3314100" y="749680"/>
                  <a:pt x="3338810" y="724970"/>
                  <a:pt x="3369292" y="724970"/>
                </a:cubicBezTo>
                <a:close/>
                <a:moveTo>
                  <a:pt x="2834856" y="724970"/>
                </a:moveTo>
                <a:cubicBezTo>
                  <a:pt x="2865340" y="724970"/>
                  <a:pt x="2890049" y="749680"/>
                  <a:pt x="2890049" y="780161"/>
                </a:cubicBezTo>
                <a:cubicBezTo>
                  <a:pt x="2890049" y="810642"/>
                  <a:pt x="2865340" y="835352"/>
                  <a:pt x="2834856" y="835352"/>
                </a:cubicBezTo>
                <a:cubicBezTo>
                  <a:pt x="2804376" y="835352"/>
                  <a:pt x="2779665" y="810642"/>
                  <a:pt x="2779665" y="780161"/>
                </a:cubicBezTo>
                <a:cubicBezTo>
                  <a:pt x="2779665" y="749680"/>
                  <a:pt x="2804376" y="724970"/>
                  <a:pt x="2834856" y="724970"/>
                </a:cubicBezTo>
                <a:close/>
                <a:moveTo>
                  <a:pt x="2707901" y="724970"/>
                </a:moveTo>
                <a:cubicBezTo>
                  <a:pt x="2738385" y="724970"/>
                  <a:pt x="2763094" y="749680"/>
                  <a:pt x="2763094" y="780161"/>
                </a:cubicBezTo>
                <a:cubicBezTo>
                  <a:pt x="2763094" y="810642"/>
                  <a:pt x="2738385" y="835352"/>
                  <a:pt x="2707901" y="835352"/>
                </a:cubicBezTo>
                <a:cubicBezTo>
                  <a:pt x="2677420" y="835352"/>
                  <a:pt x="2652711" y="810642"/>
                  <a:pt x="2652711" y="780161"/>
                </a:cubicBezTo>
                <a:cubicBezTo>
                  <a:pt x="2652711" y="749680"/>
                  <a:pt x="2677420" y="724970"/>
                  <a:pt x="2707901" y="724970"/>
                </a:cubicBezTo>
                <a:close/>
                <a:moveTo>
                  <a:pt x="2570929" y="724970"/>
                </a:moveTo>
                <a:cubicBezTo>
                  <a:pt x="2601412" y="724970"/>
                  <a:pt x="2626122" y="749680"/>
                  <a:pt x="2626122" y="780161"/>
                </a:cubicBezTo>
                <a:cubicBezTo>
                  <a:pt x="2626122" y="810642"/>
                  <a:pt x="2601412" y="835352"/>
                  <a:pt x="2570929" y="835352"/>
                </a:cubicBezTo>
                <a:cubicBezTo>
                  <a:pt x="2540446" y="835352"/>
                  <a:pt x="2515735" y="810642"/>
                  <a:pt x="2515735" y="780161"/>
                </a:cubicBezTo>
                <a:cubicBezTo>
                  <a:pt x="2515735" y="749680"/>
                  <a:pt x="2540446" y="724970"/>
                  <a:pt x="2570929" y="724970"/>
                </a:cubicBezTo>
                <a:close/>
                <a:moveTo>
                  <a:pt x="2437294" y="724970"/>
                </a:moveTo>
                <a:cubicBezTo>
                  <a:pt x="2467777" y="724970"/>
                  <a:pt x="2492487" y="749680"/>
                  <a:pt x="2492487" y="780161"/>
                </a:cubicBezTo>
                <a:cubicBezTo>
                  <a:pt x="2492487" y="810642"/>
                  <a:pt x="2467777" y="835352"/>
                  <a:pt x="2437294" y="835352"/>
                </a:cubicBezTo>
                <a:cubicBezTo>
                  <a:pt x="2406815" y="835352"/>
                  <a:pt x="2382104" y="810642"/>
                  <a:pt x="2382104" y="780161"/>
                </a:cubicBezTo>
                <a:cubicBezTo>
                  <a:pt x="2382104" y="749680"/>
                  <a:pt x="2406815" y="724970"/>
                  <a:pt x="2437294" y="724970"/>
                </a:cubicBezTo>
                <a:close/>
                <a:moveTo>
                  <a:pt x="2303662" y="724970"/>
                </a:moveTo>
                <a:cubicBezTo>
                  <a:pt x="2334145" y="724970"/>
                  <a:pt x="2358853" y="749680"/>
                  <a:pt x="2358853" y="780161"/>
                </a:cubicBezTo>
                <a:cubicBezTo>
                  <a:pt x="2358853" y="810642"/>
                  <a:pt x="2334145" y="835352"/>
                  <a:pt x="2303662" y="835352"/>
                </a:cubicBezTo>
                <a:cubicBezTo>
                  <a:pt x="2273180" y="835352"/>
                  <a:pt x="2248471" y="810642"/>
                  <a:pt x="2248471" y="780161"/>
                </a:cubicBezTo>
                <a:cubicBezTo>
                  <a:pt x="2248471" y="749680"/>
                  <a:pt x="2273180" y="724970"/>
                  <a:pt x="2303662" y="724970"/>
                </a:cubicBezTo>
                <a:close/>
                <a:moveTo>
                  <a:pt x="2173371" y="724970"/>
                </a:moveTo>
                <a:cubicBezTo>
                  <a:pt x="2203851" y="724970"/>
                  <a:pt x="2228562" y="749680"/>
                  <a:pt x="2228562" y="780161"/>
                </a:cubicBezTo>
                <a:cubicBezTo>
                  <a:pt x="2228562" y="810642"/>
                  <a:pt x="2203851" y="835352"/>
                  <a:pt x="2173371" y="835352"/>
                </a:cubicBezTo>
                <a:cubicBezTo>
                  <a:pt x="2142888" y="835352"/>
                  <a:pt x="2118177" y="810642"/>
                  <a:pt x="2118177" y="780161"/>
                </a:cubicBezTo>
                <a:cubicBezTo>
                  <a:pt x="2118177" y="749680"/>
                  <a:pt x="2142888" y="724970"/>
                  <a:pt x="2173371" y="724970"/>
                </a:cubicBezTo>
                <a:close/>
                <a:moveTo>
                  <a:pt x="2039733" y="724970"/>
                </a:moveTo>
                <a:cubicBezTo>
                  <a:pt x="2070216" y="724970"/>
                  <a:pt x="2094927" y="749680"/>
                  <a:pt x="2094927" y="780161"/>
                </a:cubicBezTo>
                <a:cubicBezTo>
                  <a:pt x="2094927" y="810642"/>
                  <a:pt x="2070216" y="835352"/>
                  <a:pt x="2039733" y="835352"/>
                </a:cubicBezTo>
                <a:cubicBezTo>
                  <a:pt x="2009252" y="835352"/>
                  <a:pt x="1984539" y="810642"/>
                  <a:pt x="1984539" y="780161"/>
                </a:cubicBezTo>
                <a:cubicBezTo>
                  <a:pt x="1984539" y="749680"/>
                  <a:pt x="2009252" y="724970"/>
                  <a:pt x="2039733" y="724970"/>
                </a:cubicBezTo>
                <a:close/>
                <a:moveTo>
                  <a:pt x="1909436" y="724970"/>
                </a:moveTo>
                <a:cubicBezTo>
                  <a:pt x="1939919" y="724970"/>
                  <a:pt x="1964630" y="749680"/>
                  <a:pt x="1964630" y="780161"/>
                </a:cubicBezTo>
                <a:cubicBezTo>
                  <a:pt x="1964630" y="810642"/>
                  <a:pt x="1939919" y="835352"/>
                  <a:pt x="1909436" y="835352"/>
                </a:cubicBezTo>
                <a:cubicBezTo>
                  <a:pt x="1878955" y="835352"/>
                  <a:pt x="1854243" y="810642"/>
                  <a:pt x="1854243" y="780161"/>
                </a:cubicBezTo>
                <a:cubicBezTo>
                  <a:pt x="1854243" y="749680"/>
                  <a:pt x="1878955" y="724970"/>
                  <a:pt x="1909436" y="724970"/>
                </a:cubicBezTo>
                <a:close/>
                <a:moveTo>
                  <a:pt x="1779142" y="724970"/>
                </a:moveTo>
                <a:cubicBezTo>
                  <a:pt x="1809623" y="724970"/>
                  <a:pt x="1834335" y="749680"/>
                  <a:pt x="1834335" y="780161"/>
                </a:cubicBezTo>
                <a:cubicBezTo>
                  <a:pt x="1834335" y="810642"/>
                  <a:pt x="1809623" y="835352"/>
                  <a:pt x="1779142" y="835352"/>
                </a:cubicBezTo>
                <a:cubicBezTo>
                  <a:pt x="1748660" y="835352"/>
                  <a:pt x="1723947" y="810642"/>
                  <a:pt x="1723947" y="780161"/>
                </a:cubicBezTo>
                <a:cubicBezTo>
                  <a:pt x="1723947" y="749680"/>
                  <a:pt x="1748660" y="724970"/>
                  <a:pt x="1779142" y="724970"/>
                </a:cubicBezTo>
                <a:close/>
                <a:moveTo>
                  <a:pt x="1645501" y="724970"/>
                </a:moveTo>
                <a:cubicBezTo>
                  <a:pt x="1675988" y="724970"/>
                  <a:pt x="1700699" y="749680"/>
                  <a:pt x="1700699" y="780161"/>
                </a:cubicBezTo>
                <a:cubicBezTo>
                  <a:pt x="1700699" y="810642"/>
                  <a:pt x="1675988" y="835352"/>
                  <a:pt x="1645501" y="835352"/>
                </a:cubicBezTo>
                <a:cubicBezTo>
                  <a:pt x="1615024" y="835352"/>
                  <a:pt x="1590310" y="810642"/>
                  <a:pt x="1590310" y="780161"/>
                </a:cubicBezTo>
                <a:cubicBezTo>
                  <a:pt x="1590310" y="749680"/>
                  <a:pt x="1615024" y="724970"/>
                  <a:pt x="1645501" y="724970"/>
                </a:cubicBezTo>
                <a:close/>
                <a:moveTo>
                  <a:pt x="1515213" y="724970"/>
                </a:moveTo>
                <a:cubicBezTo>
                  <a:pt x="1545692" y="724970"/>
                  <a:pt x="1570399" y="749680"/>
                  <a:pt x="1570399" y="780161"/>
                </a:cubicBezTo>
                <a:cubicBezTo>
                  <a:pt x="1570399" y="810642"/>
                  <a:pt x="1545692" y="835352"/>
                  <a:pt x="1515213" y="835352"/>
                </a:cubicBezTo>
                <a:cubicBezTo>
                  <a:pt x="1484730" y="835352"/>
                  <a:pt x="1460016" y="810642"/>
                  <a:pt x="1460016" y="780161"/>
                </a:cubicBezTo>
                <a:cubicBezTo>
                  <a:pt x="1460016" y="749680"/>
                  <a:pt x="1484730" y="724970"/>
                  <a:pt x="1515213" y="724970"/>
                </a:cubicBezTo>
                <a:close/>
                <a:moveTo>
                  <a:pt x="1381573" y="724970"/>
                </a:moveTo>
                <a:cubicBezTo>
                  <a:pt x="1412052" y="724970"/>
                  <a:pt x="1436767" y="749680"/>
                  <a:pt x="1436767" y="780161"/>
                </a:cubicBezTo>
                <a:cubicBezTo>
                  <a:pt x="1436767" y="810642"/>
                  <a:pt x="1412052" y="835352"/>
                  <a:pt x="1381573" y="835352"/>
                </a:cubicBezTo>
                <a:cubicBezTo>
                  <a:pt x="1351096" y="835352"/>
                  <a:pt x="1326381" y="810642"/>
                  <a:pt x="1326381" y="780161"/>
                </a:cubicBezTo>
                <a:cubicBezTo>
                  <a:pt x="1326381" y="749680"/>
                  <a:pt x="1351096" y="724970"/>
                  <a:pt x="1381573" y="724970"/>
                </a:cubicBezTo>
                <a:close/>
                <a:moveTo>
                  <a:pt x="1251282" y="724970"/>
                </a:moveTo>
                <a:cubicBezTo>
                  <a:pt x="1281764" y="724970"/>
                  <a:pt x="1306475" y="749680"/>
                  <a:pt x="1306475" y="780161"/>
                </a:cubicBezTo>
                <a:cubicBezTo>
                  <a:pt x="1306475" y="810642"/>
                  <a:pt x="1281764" y="835352"/>
                  <a:pt x="1251282" y="835352"/>
                </a:cubicBezTo>
                <a:cubicBezTo>
                  <a:pt x="1220800" y="835352"/>
                  <a:pt x="1196089" y="810642"/>
                  <a:pt x="1196089" y="780161"/>
                </a:cubicBezTo>
                <a:cubicBezTo>
                  <a:pt x="1196089" y="749680"/>
                  <a:pt x="1220800" y="724970"/>
                  <a:pt x="1251282" y="724970"/>
                </a:cubicBezTo>
                <a:close/>
                <a:moveTo>
                  <a:pt x="1117642" y="724970"/>
                </a:moveTo>
                <a:cubicBezTo>
                  <a:pt x="1148126" y="724970"/>
                  <a:pt x="1172836" y="749680"/>
                  <a:pt x="1172836" y="780161"/>
                </a:cubicBezTo>
                <a:cubicBezTo>
                  <a:pt x="1172836" y="810642"/>
                  <a:pt x="1148126" y="835352"/>
                  <a:pt x="1117642" y="835352"/>
                </a:cubicBezTo>
                <a:cubicBezTo>
                  <a:pt x="1087161" y="835352"/>
                  <a:pt x="1062448" y="810642"/>
                  <a:pt x="1062448" y="780161"/>
                </a:cubicBezTo>
                <a:cubicBezTo>
                  <a:pt x="1062448" y="749680"/>
                  <a:pt x="1087161" y="724970"/>
                  <a:pt x="1117642" y="724970"/>
                </a:cubicBezTo>
                <a:close/>
                <a:moveTo>
                  <a:pt x="980664" y="724970"/>
                </a:moveTo>
                <a:cubicBezTo>
                  <a:pt x="1011146" y="724970"/>
                  <a:pt x="1035857" y="749680"/>
                  <a:pt x="1035857" y="780161"/>
                </a:cubicBezTo>
                <a:cubicBezTo>
                  <a:pt x="1035857" y="810642"/>
                  <a:pt x="1011146" y="835352"/>
                  <a:pt x="980664" y="835352"/>
                </a:cubicBezTo>
                <a:cubicBezTo>
                  <a:pt x="950180" y="835352"/>
                  <a:pt x="925471" y="810642"/>
                  <a:pt x="925471" y="780161"/>
                </a:cubicBezTo>
                <a:cubicBezTo>
                  <a:pt x="925471" y="749680"/>
                  <a:pt x="950180" y="724970"/>
                  <a:pt x="980664" y="724970"/>
                </a:cubicBezTo>
                <a:close/>
                <a:moveTo>
                  <a:pt x="847022" y="724970"/>
                </a:moveTo>
                <a:cubicBezTo>
                  <a:pt x="877506" y="724970"/>
                  <a:pt x="902217" y="749680"/>
                  <a:pt x="902217" y="780161"/>
                </a:cubicBezTo>
                <a:cubicBezTo>
                  <a:pt x="902217" y="810642"/>
                  <a:pt x="877506" y="835352"/>
                  <a:pt x="847022" y="835352"/>
                </a:cubicBezTo>
                <a:cubicBezTo>
                  <a:pt x="816540" y="835352"/>
                  <a:pt x="791823" y="810642"/>
                  <a:pt x="791823" y="780161"/>
                </a:cubicBezTo>
                <a:cubicBezTo>
                  <a:pt x="791823" y="749680"/>
                  <a:pt x="816540" y="724970"/>
                  <a:pt x="847022" y="724970"/>
                </a:cubicBezTo>
                <a:close/>
                <a:moveTo>
                  <a:pt x="716722" y="724970"/>
                </a:moveTo>
                <a:cubicBezTo>
                  <a:pt x="747204" y="724970"/>
                  <a:pt x="771916" y="749680"/>
                  <a:pt x="771916" y="780161"/>
                </a:cubicBezTo>
                <a:cubicBezTo>
                  <a:pt x="771916" y="810642"/>
                  <a:pt x="747204" y="835352"/>
                  <a:pt x="716722" y="835352"/>
                </a:cubicBezTo>
                <a:cubicBezTo>
                  <a:pt x="686240" y="835352"/>
                  <a:pt x="661530" y="810642"/>
                  <a:pt x="661530" y="780161"/>
                </a:cubicBezTo>
                <a:cubicBezTo>
                  <a:pt x="661530" y="749680"/>
                  <a:pt x="686240" y="724970"/>
                  <a:pt x="716722" y="724970"/>
                </a:cubicBezTo>
                <a:close/>
                <a:moveTo>
                  <a:pt x="583085" y="724970"/>
                </a:moveTo>
                <a:cubicBezTo>
                  <a:pt x="613567" y="724970"/>
                  <a:pt x="638278" y="749680"/>
                  <a:pt x="638278" y="780161"/>
                </a:cubicBezTo>
                <a:cubicBezTo>
                  <a:pt x="638278" y="810642"/>
                  <a:pt x="613567" y="835352"/>
                  <a:pt x="583085" y="835352"/>
                </a:cubicBezTo>
                <a:cubicBezTo>
                  <a:pt x="552602" y="835352"/>
                  <a:pt x="527891" y="810642"/>
                  <a:pt x="527891" y="780161"/>
                </a:cubicBezTo>
                <a:cubicBezTo>
                  <a:pt x="527891" y="749680"/>
                  <a:pt x="552602" y="724970"/>
                  <a:pt x="583085" y="724970"/>
                </a:cubicBezTo>
                <a:close/>
                <a:moveTo>
                  <a:pt x="449437" y="724970"/>
                </a:moveTo>
                <a:cubicBezTo>
                  <a:pt x="479919" y="724970"/>
                  <a:pt x="504629" y="749680"/>
                  <a:pt x="504629" y="780161"/>
                </a:cubicBezTo>
                <a:cubicBezTo>
                  <a:pt x="504629" y="810642"/>
                  <a:pt x="479919" y="835352"/>
                  <a:pt x="449437" y="835352"/>
                </a:cubicBezTo>
                <a:cubicBezTo>
                  <a:pt x="418954" y="835352"/>
                  <a:pt x="394244" y="810642"/>
                  <a:pt x="394244" y="780161"/>
                </a:cubicBezTo>
                <a:cubicBezTo>
                  <a:pt x="394244" y="749680"/>
                  <a:pt x="418954" y="724970"/>
                  <a:pt x="449437" y="724970"/>
                </a:cubicBezTo>
                <a:close/>
                <a:moveTo>
                  <a:pt x="319140" y="724970"/>
                </a:moveTo>
                <a:cubicBezTo>
                  <a:pt x="349624" y="724970"/>
                  <a:pt x="374334" y="749680"/>
                  <a:pt x="374334" y="780161"/>
                </a:cubicBezTo>
                <a:cubicBezTo>
                  <a:pt x="374334" y="810642"/>
                  <a:pt x="349624" y="835352"/>
                  <a:pt x="319140" y="835352"/>
                </a:cubicBezTo>
                <a:cubicBezTo>
                  <a:pt x="288658" y="835352"/>
                  <a:pt x="263948" y="810642"/>
                  <a:pt x="263948" y="780161"/>
                </a:cubicBezTo>
                <a:cubicBezTo>
                  <a:pt x="263948" y="749680"/>
                  <a:pt x="288658" y="724970"/>
                  <a:pt x="319140" y="724970"/>
                </a:cubicBezTo>
                <a:close/>
                <a:moveTo>
                  <a:pt x="185509" y="724970"/>
                </a:moveTo>
                <a:cubicBezTo>
                  <a:pt x="215993" y="724970"/>
                  <a:pt x="240701" y="749680"/>
                  <a:pt x="240701" y="780161"/>
                </a:cubicBezTo>
                <a:cubicBezTo>
                  <a:pt x="240701" y="810642"/>
                  <a:pt x="215993" y="835352"/>
                  <a:pt x="185509" y="835352"/>
                </a:cubicBezTo>
                <a:cubicBezTo>
                  <a:pt x="155029" y="835352"/>
                  <a:pt x="130319" y="810642"/>
                  <a:pt x="130319" y="780161"/>
                </a:cubicBezTo>
                <a:cubicBezTo>
                  <a:pt x="130319" y="749680"/>
                  <a:pt x="155029" y="724970"/>
                  <a:pt x="185509" y="724970"/>
                </a:cubicBezTo>
                <a:close/>
                <a:moveTo>
                  <a:pt x="8801538" y="608039"/>
                </a:moveTo>
                <a:cubicBezTo>
                  <a:pt x="8832020" y="608039"/>
                  <a:pt x="8856730" y="632749"/>
                  <a:pt x="8856730" y="663230"/>
                </a:cubicBezTo>
                <a:cubicBezTo>
                  <a:pt x="8856730" y="693711"/>
                  <a:pt x="8832020" y="718421"/>
                  <a:pt x="8801538" y="718421"/>
                </a:cubicBezTo>
                <a:cubicBezTo>
                  <a:pt x="8771056" y="718421"/>
                  <a:pt x="8746346" y="693711"/>
                  <a:pt x="8746346" y="663230"/>
                </a:cubicBezTo>
                <a:cubicBezTo>
                  <a:pt x="8746346" y="632749"/>
                  <a:pt x="8771056" y="608039"/>
                  <a:pt x="8801538" y="608039"/>
                </a:cubicBezTo>
                <a:close/>
                <a:moveTo>
                  <a:pt x="8671244" y="608039"/>
                </a:moveTo>
                <a:cubicBezTo>
                  <a:pt x="8701726" y="608039"/>
                  <a:pt x="8726436" y="632749"/>
                  <a:pt x="8726436" y="663230"/>
                </a:cubicBezTo>
                <a:cubicBezTo>
                  <a:pt x="8726436" y="693711"/>
                  <a:pt x="8701726" y="718421"/>
                  <a:pt x="8671244" y="718421"/>
                </a:cubicBezTo>
                <a:cubicBezTo>
                  <a:pt x="8640762" y="718421"/>
                  <a:pt x="8616052" y="693711"/>
                  <a:pt x="8616052" y="663230"/>
                </a:cubicBezTo>
                <a:cubicBezTo>
                  <a:pt x="8616052" y="632749"/>
                  <a:pt x="8640762" y="608039"/>
                  <a:pt x="8671244" y="608039"/>
                </a:cubicBezTo>
                <a:close/>
                <a:moveTo>
                  <a:pt x="8537609" y="608039"/>
                </a:moveTo>
                <a:cubicBezTo>
                  <a:pt x="8568091" y="608039"/>
                  <a:pt x="8592801" y="632749"/>
                  <a:pt x="8592801" y="663230"/>
                </a:cubicBezTo>
                <a:cubicBezTo>
                  <a:pt x="8592801" y="693711"/>
                  <a:pt x="8568091" y="718421"/>
                  <a:pt x="8537609" y="718421"/>
                </a:cubicBezTo>
                <a:cubicBezTo>
                  <a:pt x="8507127" y="718421"/>
                  <a:pt x="8482417" y="693711"/>
                  <a:pt x="8482417" y="663230"/>
                </a:cubicBezTo>
                <a:cubicBezTo>
                  <a:pt x="8482417" y="632749"/>
                  <a:pt x="8507127" y="608039"/>
                  <a:pt x="8537609" y="608039"/>
                </a:cubicBezTo>
                <a:close/>
                <a:moveTo>
                  <a:pt x="8407318" y="608039"/>
                </a:moveTo>
                <a:cubicBezTo>
                  <a:pt x="8437800" y="608039"/>
                  <a:pt x="8462510" y="632749"/>
                  <a:pt x="8462510" y="663230"/>
                </a:cubicBezTo>
                <a:cubicBezTo>
                  <a:pt x="8462510" y="693711"/>
                  <a:pt x="8437800" y="718421"/>
                  <a:pt x="8407318" y="718421"/>
                </a:cubicBezTo>
                <a:cubicBezTo>
                  <a:pt x="8376836" y="718421"/>
                  <a:pt x="8352126" y="693711"/>
                  <a:pt x="8352126" y="663230"/>
                </a:cubicBezTo>
                <a:cubicBezTo>
                  <a:pt x="8352126" y="632749"/>
                  <a:pt x="8376836" y="608039"/>
                  <a:pt x="8407318" y="608039"/>
                </a:cubicBezTo>
                <a:close/>
                <a:moveTo>
                  <a:pt x="8273682" y="608039"/>
                </a:moveTo>
                <a:cubicBezTo>
                  <a:pt x="8304164" y="608039"/>
                  <a:pt x="8328874" y="632749"/>
                  <a:pt x="8328874" y="663230"/>
                </a:cubicBezTo>
                <a:cubicBezTo>
                  <a:pt x="8328874" y="693711"/>
                  <a:pt x="8304164" y="718421"/>
                  <a:pt x="8273682" y="718421"/>
                </a:cubicBezTo>
                <a:cubicBezTo>
                  <a:pt x="8243200" y="718421"/>
                  <a:pt x="8218490" y="693711"/>
                  <a:pt x="8218490" y="663230"/>
                </a:cubicBezTo>
                <a:cubicBezTo>
                  <a:pt x="8218490" y="632749"/>
                  <a:pt x="8243200" y="608039"/>
                  <a:pt x="8273682" y="608039"/>
                </a:cubicBezTo>
                <a:close/>
                <a:moveTo>
                  <a:pt x="8143386" y="608039"/>
                </a:moveTo>
                <a:cubicBezTo>
                  <a:pt x="8173868" y="608039"/>
                  <a:pt x="8198578" y="632749"/>
                  <a:pt x="8198578" y="663230"/>
                </a:cubicBezTo>
                <a:cubicBezTo>
                  <a:pt x="8198578" y="693711"/>
                  <a:pt x="8173868" y="718421"/>
                  <a:pt x="8143386" y="718421"/>
                </a:cubicBezTo>
                <a:cubicBezTo>
                  <a:pt x="8112904" y="718421"/>
                  <a:pt x="8088194" y="693711"/>
                  <a:pt x="8088194" y="663230"/>
                </a:cubicBezTo>
                <a:cubicBezTo>
                  <a:pt x="8088194" y="632749"/>
                  <a:pt x="8112904" y="608039"/>
                  <a:pt x="8143386" y="608039"/>
                </a:cubicBezTo>
                <a:close/>
                <a:moveTo>
                  <a:pt x="8009753" y="608039"/>
                </a:moveTo>
                <a:cubicBezTo>
                  <a:pt x="8040235" y="608039"/>
                  <a:pt x="8064945" y="632749"/>
                  <a:pt x="8064945" y="663230"/>
                </a:cubicBezTo>
                <a:cubicBezTo>
                  <a:pt x="8064945" y="693711"/>
                  <a:pt x="8040235" y="718421"/>
                  <a:pt x="8009753" y="718421"/>
                </a:cubicBezTo>
                <a:cubicBezTo>
                  <a:pt x="7979271" y="718421"/>
                  <a:pt x="7954561" y="693711"/>
                  <a:pt x="7954561" y="663230"/>
                </a:cubicBezTo>
                <a:cubicBezTo>
                  <a:pt x="7954561" y="632749"/>
                  <a:pt x="7979271" y="608039"/>
                  <a:pt x="8009753" y="608039"/>
                </a:cubicBezTo>
                <a:close/>
                <a:moveTo>
                  <a:pt x="7876118" y="608039"/>
                </a:moveTo>
                <a:cubicBezTo>
                  <a:pt x="7906600" y="608039"/>
                  <a:pt x="7931310" y="632749"/>
                  <a:pt x="7931310" y="663230"/>
                </a:cubicBezTo>
                <a:cubicBezTo>
                  <a:pt x="7931310" y="693711"/>
                  <a:pt x="7906600" y="718421"/>
                  <a:pt x="7876118" y="718421"/>
                </a:cubicBezTo>
                <a:cubicBezTo>
                  <a:pt x="7845636" y="718421"/>
                  <a:pt x="7820926" y="693711"/>
                  <a:pt x="7820926" y="663230"/>
                </a:cubicBezTo>
                <a:cubicBezTo>
                  <a:pt x="7820926" y="632749"/>
                  <a:pt x="7845636" y="608039"/>
                  <a:pt x="7876118" y="608039"/>
                </a:cubicBezTo>
                <a:close/>
                <a:moveTo>
                  <a:pt x="7745824" y="608039"/>
                </a:moveTo>
                <a:cubicBezTo>
                  <a:pt x="7776306" y="608039"/>
                  <a:pt x="7801016" y="632749"/>
                  <a:pt x="7801016" y="663230"/>
                </a:cubicBezTo>
                <a:cubicBezTo>
                  <a:pt x="7801016" y="693711"/>
                  <a:pt x="7776306" y="718421"/>
                  <a:pt x="7745824" y="718421"/>
                </a:cubicBezTo>
                <a:cubicBezTo>
                  <a:pt x="7715342" y="718421"/>
                  <a:pt x="7690632" y="693711"/>
                  <a:pt x="7690632" y="663230"/>
                </a:cubicBezTo>
                <a:cubicBezTo>
                  <a:pt x="7690632" y="632749"/>
                  <a:pt x="7715342" y="608039"/>
                  <a:pt x="7745824" y="608039"/>
                </a:cubicBezTo>
                <a:close/>
                <a:moveTo>
                  <a:pt x="7608850" y="608039"/>
                </a:moveTo>
                <a:cubicBezTo>
                  <a:pt x="7639332" y="608039"/>
                  <a:pt x="7664042" y="632749"/>
                  <a:pt x="7664042" y="663230"/>
                </a:cubicBezTo>
                <a:cubicBezTo>
                  <a:pt x="7664042" y="693711"/>
                  <a:pt x="7639332" y="718421"/>
                  <a:pt x="7608850" y="718421"/>
                </a:cubicBezTo>
                <a:cubicBezTo>
                  <a:pt x="7578368" y="718421"/>
                  <a:pt x="7553658" y="693711"/>
                  <a:pt x="7553658" y="663230"/>
                </a:cubicBezTo>
                <a:cubicBezTo>
                  <a:pt x="7553658" y="632749"/>
                  <a:pt x="7578368" y="608039"/>
                  <a:pt x="7608850" y="608039"/>
                </a:cubicBezTo>
                <a:close/>
                <a:moveTo>
                  <a:pt x="7481895" y="608039"/>
                </a:moveTo>
                <a:cubicBezTo>
                  <a:pt x="7512377" y="608039"/>
                  <a:pt x="7537087" y="632749"/>
                  <a:pt x="7537087" y="663230"/>
                </a:cubicBezTo>
                <a:cubicBezTo>
                  <a:pt x="7537087" y="693711"/>
                  <a:pt x="7512377" y="718421"/>
                  <a:pt x="7481895" y="718421"/>
                </a:cubicBezTo>
                <a:cubicBezTo>
                  <a:pt x="7451413" y="718421"/>
                  <a:pt x="7426703" y="693711"/>
                  <a:pt x="7426703" y="663230"/>
                </a:cubicBezTo>
                <a:cubicBezTo>
                  <a:pt x="7426703" y="632749"/>
                  <a:pt x="7451413" y="608039"/>
                  <a:pt x="7481895" y="608039"/>
                </a:cubicBezTo>
                <a:close/>
                <a:moveTo>
                  <a:pt x="7341579" y="608039"/>
                </a:moveTo>
                <a:cubicBezTo>
                  <a:pt x="7372061" y="608039"/>
                  <a:pt x="7396771" y="632749"/>
                  <a:pt x="7396771" y="663230"/>
                </a:cubicBezTo>
                <a:cubicBezTo>
                  <a:pt x="7396771" y="693711"/>
                  <a:pt x="7372061" y="718421"/>
                  <a:pt x="7341579" y="718421"/>
                </a:cubicBezTo>
                <a:cubicBezTo>
                  <a:pt x="7311097" y="718421"/>
                  <a:pt x="7286387" y="693711"/>
                  <a:pt x="7286387" y="663230"/>
                </a:cubicBezTo>
                <a:cubicBezTo>
                  <a:pt x="7286387" y="632749"/>
                  <a:pt x="7311097" y="608039"/>
                  <a:pt x="7341579" y="608039"/>
                </a:cubicBezTo>
                <a:close/>
                <a:moveTo>
                  <a:pt x="7211286" y="608039"/>
                </a:moveTo>
                <a:cubicBezTo>
                  <a:pt x="7241768" y="608039"/>
                  <a:pt x="7266478" y="632749"/>
                  <a:pt x="7266478" y="663230"/>
                </a:cubicBezTo>
                <a:cubicBezTo>
                  <a:pt x="7266478" y="693711"/>
                  <a:pt x="7241768" y="718421"/>
                  <a:pt x="7211286" y="718421"/>
                </a:cubicBezTo>
                <a:cubicBezTo>
                  <a:pt x="7180804" y="718421"/>
                  <a:pt x="7156094" y="693711"/>
                  <a:pt x="7156094" y="663230"/>
                </a:cubicBezTo>
                <a:cubicBezTo>
                  <a:pt x="7156094" y="632749"/>
                  <a:pt x="7180804" y="608039"/>
                  <a:pt x="7211286" y="608039"/>
                </a:cubicBezTo>
                <a:close/>
                <a:moveTo>
                  <a:pt x="7080994" y="608039"/>
                </a:moveTo>
                <a:cubicBezTo>
                  <a:pt x="7111476" y="608039"/>
                  <a:pt x="7136186" y="632749"/>
                  <a:pt x="7136186" y="663230"/>
                </a:cubicBezTo>
                <a:cubicBezTo>
                  <a:pt x="7136186" y="693711"/>
                  <a:pt x="7111476" y="718421"/>
                  <a:pt x="7080994" y="718421"/>
                </a:cubicBezTo>
                <a:cubicBezTo>
                  <a:pt x="7050512" y="718421"/>
                  <a:pt x="7025802" y="693711"/>
                  <a:pt x="7025802" y="663230"/>
                </a:cubicBezTo>
                <a:cubicBezTo>
                  <a:pt x="7025802" y="632749"/>
                  <a:pt x="7050512" y="608039"/>
                  <a:pt x="7080994" y="608039"/>
                </a:cubicBezTo>
                <a:close/>
                <a:moveTo>
                  <a:pt x="6947358" y="608039"/>
                </a:moveTo>
                <a:cubicBezTo>
                  <a:pt x="6977840" y="608039"/>
                  <a:pt x="7002550" y="632749"/>
                  <a:pt x="7002550" y="663230"/>
                </a:cubicBezTo>
                <a:cubicBezTo>
                  <a:pt x="7002550" y="693711"/>
                  <a:pt x="6977840" y="718421"/>
                  <a:pt x="6947358" y="718421"/>
                </a:cubicBezTo>
                <a:cubicBezTo>
                  <a:pt x="6916876" y="718421"/>
                  <a:pt x="6892166" y="693711"/>
                  <a:pt x="6892166" y="663230"/>
                </a:cubicBezTo>
                <a:cubicBezTo>
                  <a:pt x="6892166" y="632749"/>
                  <a:pt x="6916876" y="608039"/>
                  <a:pt x="6947358" y="608039"/>
                </a:cubicBezTo>
                <a:close/>
                <a:moveTo>
                  <a:pt x="6817064" y="608039"/>
                </a:moveTo>
                <a:cubicBezTo>
                  <a:pt x="6847546" y="608039"/>
                  <a:pt x="6872256" y="632749"/>
                  <a:pt x="6872256" y="663230"/>
                </a:cubicBezTo>
                <a:cubicBezTo>
                  <a:pt x="6872256" y="693711"/>
                  <a:pt x="6847546" y="718421"/>
                  <a:pt x="6817064" y="718421"/>
                </a:cubicBezTo>
                <a:cubicBezTo>
                  <a:pt x="6786582" y="718421"/>
                  <a:pt x="6761872" y="693711"/>
                  <a:pt x="6761872" y="663230"/>
                </a:cubicBezTo>
                <a:cubicBezTo>
                  <a:pt x="6761872" y="632749"/>
                  <a:pt x="6786582" y="608039"/>
                  <a:pt x="6817064" y="608039"/>
                </a:cubicBezTo>
                <a:close/>
                <a:moveTo>
                  <a:pt x="6683431" y="608039"/>
                </a:moveTo>
                <a:cubicBezTo>
                  <a:pt x="6713913" y="608039"/>
                  <a:pt x="6738623" y="632749"/>
                  <a:pt x="6738623" y="663230"/>
                </a:cubicBezTo>
                <a:cubicBezTo>
                  <a:pt x="6738623" y="693711"/>
                  <a:pt x="6713913" y="718421"/>
                  <a:pt x="6683431" y="718421"/>
                </a:cubicBezTo>
                <a:cubicBezTo>
                  <a:pt x="6652949" y="718421"/>
                  <a:pt x="6628239" y="693711"/>
                  <a:pt x="6628239" y="663230"/>
                </a:cubicBezTo>
                <a:cubicBezTo>
                  <a:pt x="6628239" y="632749"/>
                  <a:pt x="6652949" y="608039"/>
                  <a:pt x="6683431" y="608039"/>
                </a:cubicBezTo>
                <a:close/>
                <a:moveTo>
                  <a:pt x="6155573" y="608039"/>
                </a:moveTo>
                <a:cubicBezTo>
                  <a:pt x="6186055" y="608039"/>
                  <a:pt x="6210765" y="632749"/>
                  <a:pt x="6210765" y="663230"/>
                </a:cubicBezTo>
                <a:cubicBezTo>
                  <a:pt x="6210765" y="693711"/>
                  <a:pt x="6186055" y="718421"/>
                  <a:pt x="6155573" y="718421"/>
                </a:cubicBezTo>
                <a:cubicBezTo>
                  <a:pt x="6125091" y="718421"/>
                  <a:pt x="6100381" y="693711"/>
                  <a:pt x="6100381" y="663230"/>
                </a:cubicBezTo>
                <a:cubicBezTo>
                  <a:pt x="6100381" y="632749"/>
                  <a:pt x="6125091" y="608039"/>
                  <a:pt x="6155573" y="608039"/>
                </a:cubicBezTo>
                <a:close/>
                <a:moveTo>
                  <a:pt x="5487399" y="608039"/>
                </a:moveTo>
                <a:cubicBezTo>
                  <a:pt x="5517881" y="608039"/>
                  <a:pt x="5542591" y="632749"/>
                  <a:pt x="5542591" y="663230"/>
                </a:cubicBezTo>
                <a:cubicBezTo>
                  <a:pt x="5542591" y="693711"/>
                  <a:pt x="5517881" y="718421"/>
                  <a:pt x="5487399" y="718421"/>
                </a:cubicBezTo>
                <a:cubicBezTo>
                  <a:pt x="5456917" y="718421"/>
                  <a:pt x="5432207" y="693711"/>
                  <a:pt x="5432207" y="663230"/>
                </a:cubicBezTo>
                <a:cubicBezTo>
                  <a:pt x="5432207" y="632749"/>
                  <a:pt x="5456917" y="608039"/>
                  <a:pt x="5487399" y="608039"/>
                </a:cubicBezTo>
                <a:close/>
                <a:moveTo>
                  <a:pt x="5357106" y="608039"/>
                </a:moveTo>
                <a:cubicBezTo>
                  <a:pt x="5387588" y="608039"/>
                  <a:pt x="5412298" y="632749"/>
                  <a:pt x="5412298" y="663230"/>
                </a:cubicBezTo>
                <a:cubicBezTo>
                  <a:pt x="5412298" y="693711"/>
                  <a:pt x="5387588" y="718421"/>
                  <a:pt x="5357106" y="718421"/>
                </a:cubicBezTo>
                <a:cubicBezTo>
                  <a:pt x="5326624" y="718421"/>
                  <a:pt x="5301914" y="693711"/>
                  <a:pt x="5301914" y="663230"/>
                </a:cubicBezTo>
                <a:cubicBezTo>
                  <a:pt x="5301914" y="632749"/>
                  <a:pt x="5326624" y="608039"/>
                  <a:pt x="5357106" y="608039"/>
                </a:cubicBezTo>
                <a:close/>
                <a:moveTo>
                  <a:pt x="5223473" y="608038"/>
                </a:moveTo>
                <a:cubicBezTo>
                  <a:pt x="5253955" y="608038"/>
                  <a:pt x="5278665" y="632748"/>
                  <a:pt x="5278665" y="663229"/>
                </a:cubicBezTo>
                <a:cubicBezTo>
                  <a:pt x="5278665" y="693710"/>
                  <a:pt x="5253955" y="718420"/>
                  <a:pt x="5223473" y="718420"/>
                </a:cubicBezTo>
                <a:cubicBezTo>
                  <a:pt x="5192991" y="718420"/>
                  <a:pt x="5168281" y="693710"/>
                  <a:pt x="5168281" y="663229"/>
                </a:cubicBezTo>
                <a:cubicBezTo>
                  <a:pt x="5168281" y="632748"/>
                  <a:pt x="5192991" y="608038"/>
                  <a:pt x="5223473" y="608038"/>
                </a:cubicBezTo>
                <a:close/>
                <a:moveTo>
                  <a:pt x="4030786" y="608038"/>
                </a:moveTo>
                <a:cubicBezTo>
                  <a:pt x="4061268" y="608038"/>
                  <a:pt x="4085978" y="632748"/>
                  <a:pt x="4085978" y="663229"/>
                </a:cubicBezTo>
                <a:cubicBezTo>
                  <a:pt x="4085978" y="693710"/>
                  <a:pt x="4061268" y="718420"/>
                  <a:pt x="4030786" y="718420"/>
                </a:cubicBezTo>
                <a:cubicBezTo>
                  <a:pt x="4000304" y="718420"/>
                  <a:pt x="3975594" y="693710"/>
                  <a:pt x="3975594" y="663229"/>
                </a:cubicBezTo>
                <a:cubicBezTo>
                  <a:pt x="3975594" y="632748"/>
                  <a:pt x="4000304" y="608038"/>
                  <a:pt x="4030786" y="608038"/>
                </a:cubicBezTo>
                <a:close/>
                <a:moveTo>
                  <a:pt x="3897148" y="608038"/>
                </a:moveTo>
                <a:cubicBezTo>
                  <a:pt x="3927630" y="608038"/>
                  <a:pt x="3952340" y="632748"/>
                  <a:pt x="3952340" y="663229"/>
                </a:cubicBezTo>
                <a:cubicBezTo>
                  <a:pt x="3952340" y="693710"/>
                  <a:pt x="3927630" y="718420"/>
                  <a:pt x="3897148" y="718420"/>
                </a:cubicBezTo>
                <a:cubicBezTo>
                  <a:pt x="3866666" y="718420"/>
                  <a:pt x="3841956" y="693710"/>
                  <a:pt x="3841956" y="663229"/>
                </a:cubicBezTo>
                <a:cubicBezTo>
                  <a:pt x="3841956" y="632748"/>
                  <a:pt x="3866666" y="608038"/>
                  <a:pt x="3897148" y="608038"/>
                </a:cubicBezTo>
                <a:close/>
                <a:moveTo>
                  <a:pt x="3763514" y="608038"/>
                </a:moveTo>
                <a:cubicBezTo>
                  <a:pt x="3793996" y="608038"/>
                  <a:pt x="3818706" y="632748"/>
                  <a:pt x="3818706" y="663229"/>
                </a:cubicBezTo>
                <a:cubicBezTo>
                  <a:pt x="3818706" y="693710"/>
                  <a:pt x="3793996" y="718420"/>
                  <a:pt x="3763514" y="718420"/>
                </a:cubicBezTo>
                <a:cubicBezTo>
                  <a:pt x="3733032" y="718420"/>
                  <a:pt x="3708322" y="693710"/>
                  <a:pt x="3708322" y="663229"/>
                </a:cubicBezTo>
                <a:cubicBezTo>
                  <a:pt x="3708322" y="632748"/>
                  <a:pt x="3733032" y="608038"/>
                  <a:pt x="3763514" y="608038"/>
                </a:cubicBezTo>
                <a:close/>
                <a:moveTo>
                  <a:pt x="3633221" y="608038"/>
                </a:moveTo>
                <a:cubicBezTo>
                  <a:pt x="3663703" y="608038"/>
                  <a:pt x="3688413" y="632748"/>
                  <a:pt x="3688413" y="663229"/>
                </a:cubicBezTo>
                <a:cubicBezTo>
                  <a:pt x="3688413" y="693710"/>
                  <a:pt x="3663703" y="718420"/>
                  <a:pt x="3633221" y="718420"/>
                </a:cubicBezTo>
                <a:cubicBezTo>
                  <a:pt x="3602739" y="718420"/>
                  <a:pt x="3578029" y="693710"/>
                  <a:pt x="3578029" y="663229"/>
                </a:cubicBezTo>
                <a:cubicBezTo>
                  <a:pt x="3578029" y="632748"/>
                  <a:pt x="3602739" y="608038"/>
                  <a:pt x="3633221" y="608038"/>
                </a:cubicBezTo>
                <a:close/>
                <a:moveTo>
                  <a:pt x="3499589" y="608038"/>
                </a:moveTo>
                <a:cubicBezTo>
                  <a:pt x="3530071" y="608038"/>
                  <a:pt x="3554781" y="632748"/>
                  <a:pt x="3554781" y="663229"/>
                </a:cubicBezTo>
                <a:cubicBezTo>
                  <a:pt x="3554781" y="693710"/>
                  <a:pt x="3530071" y="718420"/>
                  <a:pt x="3499589" y="718420"/>
                </a:cubicBezTo>
                <a:cubicBezTo>
                  <a:pt x="3469107" y="718420"/>
                  <a:pt x="3444397" y="693710"/>
                  <a:pt x="3444397" y="663229"/>
                </a:cubicBezTo>
                <a:cubicBezTo>
                  <a:pt x="3444397" y="632748"/>
                  <a:pt x="3469107" y="608038"/>
                  <a:pt x="3499589" y="608038"/>
                </a:cubicBezTo>
                <a:close/>
                <a:moveTo>
                  <a:pt x="3369292" y="608038"/>
                </a:moveTo>
                <a:cubicBezTo>
                  <a:pt x="3399774" y="608038"/>
                  <a:pt x="3424484" y="632748"/>
                  <a:pt x="3424484" y="663229"/>
                </a:cubicBezTo>
                <a:cubicBezTo>
                  <a:pt x="3424484" y="693710"/>
                  <a:pt x="3399774" y="718420"/>
                  <a:pt x="3369292" y="718420"/>
                </a:cubicBezTo>
                <a:cubicBezTo>
                  <a:pt x="3338810" y="718420"/>
                  <a:pt x="3314100" y="693710"/>
                  <a:pt x="3314100" y="663229"/>
                </a:cubicBezTo>
                <a:cubicBezTo>
                  <a:pt x="3314100" y="632748"/>
                  <a:pt x="3338810" y="608038"/>
                  <a:pt x="3369292" y="608038"/>
                </a:cubicBezTo>
                <a:close/>
                <a:moveTo>
                  <a:pt x="3235657" y="608038"/>
                </a:moveTo>
                <a:cubicBezTo>
                  <a:pt x="3266139" y="608038"/>
                  <a:pt x="3290849" y="632748"/>
                  <a:pt x="3290849" y="663229"/>
                </a:cubicBezTo>
                <a:cubicBezTo>
                  <a:pt x="3290849" y="693710"/>
                  <a:pt x="3266139" y="718420"/>
                  <a:pt x="3235657" y="718420"/>
                </a:cubicBezTo>
                <a:cubicBezTo>
                  <a:pt x="3205175" y="718420"/>
                  <a:pt x="3180465" y="693710"/>
                  <a:pt x="3180465" y="663229"/>
                </a:cubicBezTo>
                <a:cubicBezTo>
                  <a:pt x="3180465" y="632748"/>
                  <a:pt x="3205175" y="608038"/>
                  <a:pt x="3235657" y="608038"/>
                </a:cubicBezTo>
                <a:close/>
                <a:moveTo>
                  <a:pt x="2570932" y="608038"/>
                </a:moveTo>
                <a:cubicBezTo>
                  <a:pt x="2601414" y="608038"/>
                  <a:pt x="2626123" y="632748"/>
                  <a:pt x="2626123" y="663229"/>
                </a:cubicBezTo>
                <a:cubicBezTo>
                  <a:pt x="2626123" y="693710"/>
                  <a:pt x="2601414" y="718420"/>
                  <a:pt x="2570932" y="718420"/>
                </a:cubicBezTo>
                <a:cubicBezTo>
                  <a:pt x="2540449" y="718420"/>
                  <a:pt x="2515738" y="693710"/>
                  <a:pt x="2515738" y="663229"/>
                </a:cubicBezTo>
                <a:cubicBezTo>
                  <a:pt x="2515738" y="632748"/>
                  <a:pt x="2540449" y="608038"/>
                  <a:pt x="2570932" y="608038"/>
                </a:cubicBezTo>
                <a:close/>
                <a:moveTo>
                  <a:pt x="2437297" y="608038"/>
                </a:moveTo>
                <a:cubicBezTo>
                  <a:pt x="2467779" y="608038"/>
                  <a:pt x="2492487" y="632748"/>
                  <a:pt x="2492487" y="663229"/>
                </a:cubicBezTo>
                <a:cubicBezTo>
                  <a:pt x="2492487" y="693710"/>
                  <a:pt x="2467779" y="718420"/>
                  <a:pt x="2437297" y="718420"/>
                </a:cubicBezTo>
                <a:cubicBezTo>
                  <a:pt x="2406818" y="718420"/>
                  <a:pt x="2382108" y="693710"/>
                  <a:pt x="2382108" y="663229"/>
                </a:cubicBezTo>
                <a:cubicBezTo>
                  <a:pt x="2382108" y="632748"/>
                  <a:pt x="2406818" y="608038"/>
                  <a:pt x="2437297" y="608038"/>
                </a:cubicBezTo>
                <a:close/>
                <a:moveTo>
                  <a:pt x="2303664" y="608038"/>
                </a:moveTo>
                <a:cubicBezTo>
                  <a:pt x="2334145" y="608038"/>
                  <a:pt x="2358856" y="632748"/>
                  <a:pt x="2358856" y="663229"/>
                </a:cubicBezTo>
                <a:cubicBezTo>
                  <a:pt x="2358856" y="693710"/>
                  <a:pt x="2334145" y="718420"/>
                  <a:pt x="2303664" y="718420"/>
                </a:cubicBezTo>
                <a:cubicBezTo>
                  <a:pt x="2273182" y="718420"/>
                  <a:pt x="2248473" y="693710"/>
                  <a:pt x="2248473" y="663229"/>
                </a:cubicBezTo>
                <a:cubicBezTo>
                  <a:pt x="2248473" y="632748"/>
                  <a:pt x="2273182" y="608038"/>
                  <a:pt x="2303664" y="608038"/>
                </a:cubicBezTo>
                <a:close/>
                <a:moveTo>
                  <a:pt x="2173372" y="608038"/>
                </a:moveTo>
                <a:cubicBezTo>
                  <a:pt x="2203854" y="608038"/>
                  <a:pt x="2228565" y="632748"/>
                  <a:pt x="2228565" y="663229"/>
                </a:cubicBezTo>
                <a:cubicBezTo>
                  <a:pt x="2228565" y="693710"/>
                  <a:pt x="2203854" y="718420"/>
                  <a:pt x="2173372" y="718420"/>
                </a:cubicBezTo>
                <a:cubicBezTo>
                  <a:pt x="2142889" y="718420"/>
                  <a:pt x="2118180" y="693710"/>
                  <a:pt x="2118180" y="663229"/>
                </a:cubicBezTo>
                <a:cubicBezTo>
                  <a:pt x="2118180" y="632748"/>
                  <a:pt x="2142889" y="608038"/>
                  <a:pt x="2173372" y="608038"/>
                </a:cubicBezTo>
                <a:close/>
                <a:moveTo>
                  <a:pt x="2039736" y="608038"/>
                </a:moveTo>
                <a:cubicBezTo>
                  <a:pt x="2070218" y="608038"/>
                  <a:pt x="2094930" y="632748"/>
                  <a:pt x="2094930" y="663229"/>
                </a:cubicBezTo>
                <a:cubicBezTo>
                  <a:pt x="2094930" y="693710"/>
                  <a:pt x="2070218" y="718420"/>
                  <a:pt x="2039736" y="718420"/>
                </a:cubicBezTo>
                <a:cubicBezTo>
                  <a:pt x="2009254" y="718420"/>
                  <a:pt x="1984543" y="693710"/>
                  <a:pt x="1984543" y="663229"/>
                </a:cubicBezTo>
                <a:cubicBezTo>
                  <a:pt x="1984543" y="632748"/>
                  <a:pt x="2009254" y="608038"/>
                  <a:pt x="2039736" y="608038"/>
                </a:cubicBezTo>
                <a:close/>
                <a:moveTo>
                  <a:pt x="1909437" y="608038"/>
                </a:moveTo>
                <a:cubicBezTo>
                  <a:pt x="1939921" y="608038"/>
                  <a:pt x="1964630" y="632748"/>
                  <a:pt x="1964630" y="663229"/>
                </a:cubicBezTo>
                <a:cubicBezTo>
                  <a:pt x="1964630" y="693710"/>
                  <a:pt x="1939921" y="718420"/>
                  <a:pt x="1909437" y="718420"/>
                </a:cubicBezTo>
                <a:cubicBezTo>
                  <a:pt x="1878955" y="718420"/>
                  <a:pt x="1854244" y="693710"/>
                  <a:pt x="1854244" y="663229"/>
                </a:cubicBezTo>
                <a:cubicBezTo>
                  <a:pt x="1854244" y="632748"/>
                  <a:pt x="1878955" y="608038"/>
                  <a:pt x="1909437" y="608038"/>
                </a:cubicBezTo>
                <a:close/>
                <a:moveTo>
                  <a:pt x="1779142" y="608038"/>
                </a:moveTo>
                <a:cubicBezTo>
                  <a:pt x="1809626" y="608038"/>
                  <a:pt x="1834335" y="632748"/>
                  <a:pt x="1834335" y="663229"/>
                </a:cubicBezTo>
                <a:cubicBezTo>
                  <a:pt x="1834335" y="693710"/>
                  <a:pt x="1809626" y="718420"/>
                  <a:pt x="1779142" y="718420"/>
                </a:cubicBezTo>
                <a:cubicBezTo>
                  <a:pt x="1748663" y="718420"/>
                  <a:pt x="1723950" y="693710"/>
                  <a:pt x="1723950" y="663229"/>
                </a:cubicBezTo>
                <a:cubicBezTo>
                  <a:pt x="1723950" y="632748"/>
                  <a:pt x="1748663" y="608038"/>
                  <a:pt x="1779142" y="608038"/>
                </a:cubicBezTo>
                <a:close/>
                <a:moveTo>
                  <a:pt x="1645508" y="608038"/>
                </a:moveTo>
                <a:cubicBezTo>
                  <a:pt x="1675988" y="608038"/>
                  <a:pt x="1700702" y="632748"/>
                  <a:pt x="1700702" y="663229"/>
                </a:cubicBezTo>
                <a:cubicBezTo>
                  <a:pt x="1700702" y="693710"/>
                  <a:pt x="1675988" y="718420"/>
                  <a:pt x="1645508" y="718420"/>
                </a:cubicBezTo>
                <a:cubicBezTo>
                  <a:pt x="1615024" y="718420"/>
                  <a:pt x="1590311" y="693710"/>
                  <a:pt x="1590311" y="663229"/>
                </a:cubicBezTo>
                <a:cubicBezTo>
                  <a:pt x="1590311" y="632748"/>
                  <a:pt x="1615024" y="608038"/>
                  <a:pt x="1645508" y="608038"/>
                </a:cubicBezTo>
                <a:close/>
                <a:moveTo>
                  <a:pt x="1515217" y="608038"/>
                </a:moveTo>
                <a:cubicBezTo>
                  <a:pt x="1545695" y="608038"/>
                  <a:pt x="1570402" y="632748"/>
                  <a:pt x="1570402" y="663229"/>
                </a:cubicBezTo>
                <a:cubicBezTo>
                  <a:pt x="1570402" y="693710"/>
                  <a:pt x="1545695" y="718420"/>
                  <a:pt x="1515217" y="718420"/>
                </a:cubicBezTo>
                <a:cubicBezTo>
                  <a:pt x="1484732" y="718420"/>
                  <a:pt x="1460020" y="693710"/>
                  <a:pt x="1460020" y="663229"/>
                </a:cubicBezTo>
                <a:cubicBezTo>
                  <a:pt x="1460020" y="632748"/>
                  <a:pt x="1484732" y="608038"/>
                  <a:pt x="1515217" y="608038"/>
                </a:cubicBezTo>
                <a:close/>
                <a:moveTo>
                  <a:pt x="1381573" y="608038"/>
                </a:moveTo>
                <a:cubicBezTo>
                  <a:pt x="1412057" y="608038"/>
                  <a:pt x="1436767" y="632748"/>
                  <a:pt x="1436767" y="663229"/>
                </a:cubicBezTo>
                <a:cubicBezTo>
                  <a:pt x="1436767" y="693710"/>
                  <a:pt x="1412057" y="718420"/>
                  <a:pt x="1381573" y="718420"/>
                </a:cubicBezTo>
                <a:cubicBezTo>
                  <a:pt x="1351097" y="718420"/>
                  <a:pt x="1326384" y="693710"/>
                  <a:pt x="1326384" y="663229"/>
                </a:cubicBezTo>
                <a:cubicBezTo>
                  <a:pt x="1326384" y="632748"/>
                  <a:pt x="1351097" y="608038"/>
                  <a:pt x="1381573" y="608038"/>
                </a:cubicBezTo>
                <a:close/>
                <a:moveTo>
                  <a:pt x="1251282" y="608038"/>
                </a:moveTo>
                <a:cubicBezTo>
                  <a:pt x="1281766" y="608038"/>
                  <a:pt x="1306476" y="632748"/>
                  <a:pt x="1306476" y="663229"/>
                </a:cubicBezTo>
                <a:cubicBezTo>
                  <a:pt x="1306476" y="693710"/>
                  <a:pt x="1281766" y="718420"/>
                  <a:pt x="1251282" y="718420"/>
                </a:cubicBezTo>
                <a:cubicBezTo>
                  <a:pt x="1220801" y="718420"/>
                  <a:pt x="1196089" y="693710"/>
                  <a:pt x="1196089" y="663229"/>
                </a:cubicBezTo>
                <a:cubicBezTo>
                  <a:pt x="1196089" y="632748"/>
                  <a:pt x="1220801" y="608038"/>
                  <a:pt x="1251282" y="608038"/>
                </a:cubicBezTo>
                <a:close/>
                <a:moveTo>
                  <a:pt x="8143386" y="494447"/>
                </a:moveTo>
                <a:cubicBezTo>
                  <a:pt x="8173868" y="494447"/>
                  <a:pt x="8198578" y="519157"/>
                  <a:pt x="8198578" y="549638"/>
                </a:cubicBezTo>
                <a:cubicBezTo>
                  <a:pt x="8198578" y="580119"/>
                  <a:pt x="8173868" y="604829"/>
                  <a:pt x="8143386" y="604829"/>
                </a:cubicBezTo>
                <a:cubicBezTo>
                  <a:pt x="8112904" y="604829"/>
                  <a:pt x="8088194" y="580119"/>
                  <a:pt x="8088194" y="549638"/>
                </a:cubicBezTo>
                <a:cubicBezTo>
                  <a:pt x="8088194" y="519157"/>
                  <a:pt x="8112904" y="494447"/>
                  <a:pt x="8143386" y="494447"/>
                </a:cubicBezTo>
                <a:close/>
                <a:moveTo>
                  <a:pt x="8009753" y="494447"/>
                </a:moveTo>
                <a:cubicBezTo>
                  <a:pt x="8040235" y="494447"/>
                  <a:pt x="8064945" y="519157"/>
                  <a:pt x="8064945" y="549638"/>
                </a:cubicBezTo>
                <a:cubicBezTo>
                  <a:pt x="8064945" y="580119"/>
                  <a:pt x="8040235" y="604829"/>
                  <a:pt x="8009753" y="604829"/>
                </a:cubicBezTo>
                <a:cubicBezTo>
                  <a:pt x="7979271" y="604829"/>
                  <a:pt x="7954561" y="580119"/>
                  <a:pt x="7954561" y="549638"/>
                </a:cubicBezTo>
                <a:cubicBezTo>
                  <a:pt x="7954561" y="519157"/>
                  <a:pt x="7979271" y="494447"/>
                  <a:pt x="8009753" y="494447"/>
                </a:cubicBezTo>
                <a:close/>
                <a:moveTo>
                  <a:pt x="7876118" y="494447"/>
                </a:moveTo>
                <a:cubicBezTo>
                  <a:pt x="7906600" y="494447"/>
                  <a:pt x="7931310" y="519157"/>
                  <a:pt x="7931310" y="549638"/>
                </a:cubicBezTo>
                <a:cubicBezTo>
                  <a:pt x="7931310" y="580119"/>
                  <a:pt x="7906600" y="604829"/>
                  <a:pt x="7876118" y="604829"/>
                </a:cubicBezTo>
                <a:cubicBezTo>
                  <a:pt x="7845636" y="604829"/>
                  <a:pt x="7820926" y="580119"/>
                  <a:pt x="7820926" y="549638"/>
                </a:cubicBezTo>
                <a:cubicBezTo>
                  <a:pt x="7820926" y="519157"/>
                  <a:pt x="7845636" y="494447"/>
                  <a:pt x="7876118" y="494447"/>
                </a:cubicBezTo>
                <a:close/>
                <a:moveTo>
                  <a:pt x="7745824" y="494447"/>
                </a:moveTo>
                <a:cubicBezTo>
                  <a:pt x="7776306" y="494447"/>
                  <a:pt x="7801016" y="519157"/>
                  <a:pt x="7801016" y="549638"/>
                </a:cubicBezTo>
                <a:cubicBezTo>
                  <a:pt x="7801016" y="580119"/>
                  <a:pt x="7776306" y="604829"/>
                  <a:pt x="7745824" y="604829"/>
                </a:cubicBezTo>
                <a:cubicBezTo>
                  <a:pt x="7715342" y="604829"/>
                  <a:pt x="7690632" y="580119"/>
                  <a:pt x="7690632" y="549638"/>
                </a:cubicBezTo>
                <a:cubicBezTo>
                  <a:pt x="7690632" y="519157"/>
                  <a:pt x="7715342" y="494447"/>
                  <a:pt x="7745824" y="494447"/>
                </a:cubicBezTo>
                <a:close/>
                <a:moveTo>
                  <a:pt x="7608850" y="494447"/>
                </a:moveTo>
                <a:cubicBezTo>
                  <a:pt x="7639332" y="494447"/>
                  <a:pt x="7664042" y="519157"/>
                  <a:pt x="7664042" y="549638"/>
                </a:cubicBezTo>
                <a:cubicBezTo>
                  <a:pt x="7664042" y="580119"/>
                  <a:pt x="7639332" y="604829"/>
                  <a:pt x="7608850" y="604829"/>
                </a:cubicBezTo>
                <a:cubicBezTo>
                  <a:pt x="7578368" y="604829"/>
                  <a:pt x="7553658" y="580119"/>
                  <a:pt x="7553658" y="549638"/>
                </a:cubicBezTo>
                <a:cubicBezTo>
                  <a:pt x="7553658" y="519157"/>
                  <a:pt x="7578368" y="494447"/>
                  <a:pt x="7608850" y="494447"/>
                </a:cubicBezTo>
                <a:close/>
                <a:moveTo>
                  <a:pt x="7481895" y="494447"/>
                </a:moveTo>
                <a:cubicBezTo>
                  <a:pt x="7512377" y="494447"/>
                  <a:pt x="7537087" y="519157"/>
                  <a:pt x="7537087" y="549638"/>
                </a:cubicBezTo>
                <a:cubicBezTo>
                  <a:pt x="7537087" y="580119"/>
                  <a:pt x="7512377" y="604829"/>
                  <a:pt x="7481895" y="604829"/>
                </a:cubicBezTo>
                <a:cubicBezTo>
                  <a:pt x="7451413" y="604829"/>
                  <a:pt x="7426703" y="580119"/>
                  <a:pt x="7426703" y="549638"/>
                </a:cubicBezTo>
                <a:cubicBezTo>
                  <a:pt x="7426703" y="519157"/>
                  <a:pt x="7451413" y="494447"/>
                  <a:pt x="7481895" y="494447"/>
                </a:cubicBezTo>
                <a:close/>
                <a:moveTo>
                  <a:pt x="7341580" y="494447"/>
                </a:moveTo>
                <a:cubicBezTo>
                  <a:pt x="7372062" y="494447"/>
                  <a:pt x="7396772" y="519157"/>
                  <a:pt x="7396772" y="549638"/>
                </a:cubicBezTo>
                <a:cubicBezTo>
                  <a:pt x="7396772" y="580119"/>
                  <a:pt x="7372062" y="604829"/>
                  <a:pt x="7341580" y="604829"/>
                </a:cubicBezTo>
                <a:cubicBezTo>
                  <a:pt x="7311098" y="604829"/>
                  <a:pt x="7286388" y="580119"/>
                  <a:pt x="7286388" y="549638"/>
                </a:cubicBezTo>
                <a:cubicBezTo>
                  <a:pt x="7286388" y="519157"/>
                  <a:pt x="7311098" y="494447"/>
                  <a:pt x="7341580" y="494447"/>
                </a:cubicBezTo>
                <a:close/>
                <a:moveTo>
                  <a:pt x="7211286" y="494447"/>
                </a:moveTo>
                <a:cubicBezTo>
                  <a:pt x="7241768" y="494447"/>
                  <a:pt x="7266478" y="519157"/>
                  <a:pt x="7266478" y="549638"/>
                </a:cubicBezTo>
                <a:cubicBezTo>
                  <a:pt x="7266478" y="580119"/>
                  <a:pt x="7241768" y="604829"/>
                  <a:pt x="7211286" y="604829"/>
                </a:cubicBezTo>
                <a:cubicBezTo>
                  <a:pt x="7180804" y="604829"/>
                  <a:pt x="7156094" y="580119"/>
                  <a:pt x="7156094" y="549638"/>
                </a:cubicBezTo>
                <a:cubicBezTo>
                  <a:pt x="7156094" y="519157"/>
                  <a:pt x="7180804" y="494447"/>
                  <a:pt x="7211286" y="494447"/>
                </a:cubicBezTo>
                <a:close/>
                <a:moveTo>
                  <a:pt x="7080994" y="494447"/>
                </a:moveTo>
                <a:cubicBezTo>
                  <a:pt x="7111476" y="494447"/>
                  <a:pt x="7136186" y="519157"/>
                  <a:pt x="7136186" y="549638"/>
                </a:cubicBezTo>
                <a:cubicBezTo>
                  <a:pt x="7136186" y="580119"/>
                  <a:pt x="7111476" y="604829"/>
                  <a:pt x="7080994" y="604829"/>
                </a:cubicBezTo>
                <a:cubicBezTo>
                  <a:pt x="7050512" y="604829"/>
                  <a:pt x="7025802" y="580119"/>
                  <a:pt x="7025802" y="549638"/>
                </a:cubicBezTo>
                <a:cubicBezTo>
                  <a:pt x="7025802" y="519157"/>
                  <a:pt x="7050512" y="494447"/>
                  <a:pt x="7080994" y="494447"/>
                </a:cubicBezTo>
                <a:close/>
                <a:moveTo>
                  <a:pt x="6947358" y="494447"/>
                </a:moveTo>
                <a:cubicBezTo>
                  <a:pt x="6977840" y="494447"/>
                  <a:pt x="7002550" y="519157"/>
                  <a:pt x="7002550" y="549638"/>
                </a:cubicBezTo>
                <a:cubicBezTo>
                  <a:pt x="7002550" y="580119"/>
                  <a:pt x="6977840" y="604829"/>
                  <a:pt x="6947358" y="604829"/>
                </a:cubicBezTo>
                <a:cubicBezTo>
                  <a:pt x="6916876" y="604829"/>
                  <a:pt x="6892166" y="580119"/>
                  <a:pt x="6892166" y="549638"/>
                </a:cubicBezTo>
                <a:cubicBezTo>
                  <a:pt x="6892166" y="519157"/>
                  <a:pt x="6916876" y="494447"/>
                  <a:pt x="6947358" y="494447"/>
                </a:cubicBezTo>
                <a:close/>
                <a:moveTo>
                  <a:pt x="6289207" y="494447"/>
                </a:moveTo>
                <a:cubicBezTo>
                  <a:pt x="6319689" y="494447"/>
                  <a:pt x="6344399" y="519157"/>
                  <a:pt x="6344399" y="549638"/>
                </a:cubicBezTo>
                <a:cubicBezTo>
                  <a:pt x="6344399" y="580119"/>
                  <a:pt x="6319689" y="604829"/>
                  <a:pt x="6289207" y="604829"/>
                </a:cubicBezTo>
                <a:cubicBezTo>
                  <a:pt x="6258725" y="604829"/>
                  <a:pt x="6234015" y="580119"/>
                  <a:pt x="6234015" y="549638"/>
                </a:cubicBezTo>
                <a:cubicBezTo>
                  <a:pt x="6234015" y="519157"/>
                  <a:pt x="6258725" y="494447"/>
                  <a:pt x="6289207" y="494447"/>
                </a:cubicBezTo>
                <a:close/>
                <a:moveTo>
                  <a:pt x="4030786" y="494447"/>
                </a:moveTo>
                <a:cubicBezTo>
                  <a:pt x="4061268" y="494447"/>
                  <a:pt x="4085978" y="519157"/>
                  <a:pt x="4085978" y="549638"/>
                </a:cubicBezTo>
                <a:cubicBezTo>
                  <a:pt x="4085978" y="580119"/>
                  <a:pt x="4061268" y="604829"/>
                  <a:pt x="4030786" y="604829"/>
                </a:cubicBezTo>
                <a:cubicBezTo>
                  <a:pt x="4000304" y="604829"/>
                  <a:pt x="3975594" y="580119"/>
                  <a:pt x="3975594" y="549638"/>
                </a:cubicBezTo>
                <a:cubicBezTo>
                  <a:pt x="3975594" y="519157"/>
                  <a:pt x="4000304" y="494447"/>
                  <a:pt x="4030786" y="494447"/>
                </a:cubicBezTo>
                <a:close/>
                <a:moveTo>
                  <a:pt x="3897148" y="494447"/>
                </a:moveTo>
                <a:cubicBezTo>
                  <a:pt x="3927630" y="494447"/>
                  <a:pt x="3952340" y="519157"/>
                  <a:pt x="3952340" y="549638"/>
                </a:cubicBezTo>
                <a:cubicBezTo>
                  <a:pt x="3952340" y="580119"/>
                  <a:pt x="3927630" y="604829"/>
                  <a:pt x="3897148" y="604829"/>
                </a:cubicBezTo>
                <a:cubicBezTo>
                  <a:pt x="3866666" y="604829"/>
                  <a:pt x="3841956" y="580119"/>
                  <a:pt x="3841956" y="549638"/>
                </a:cubicBezTo>
                <a:cubicBezTo>
                  <a:pt x="3841956" y="519157"/>
                  <a:pt x="3866666" y="494447"/>
                  <a:pt x="3897148" y="494447"/>
                </a:cubicBezTo>
                <a:close/>
                <a:moveTo>
                  <a:pt x="3763514" y="494447"/>
                </a:moveTo>
                <a:cubicBezTo>
                  <a:pt x="3793996" y="494447"/>
                  <a:pt x="3818706" y="519157"/>
                  <a:pt x="3818706" y="549638"/>
                </a:cubicBezTo>
                <a:cubicBezTo>
                  <a:pt x="3818706" y="580119"/>
                  <a:pt x="3793996" y="604829"/>
                  <a:pt x="3763514" y="604829"/>
                </a:cubicBezTo>
                <a:cubicBezTo>
                  <a:pt x="3733032" y="604829"/>
                  <a:pt x="3708322" y="580119"/>
                  <a:pt x="3708322" y="549638"/>
                </a:cubicBezTo>
                <a:cubicBezTo>
                  <a:pt x="3708322" y="519157"/>
                  <a:pt x="3733032" y="494447"/>
                  <a:pt x="3763514" y="494447"/>
                </a:cubicBezTo>
                <a:close/>
                <a:moveTo>
                  <a:pt x="3633221" y="494447"/>
                </a:moveTo>
                <a:cubicBezTo>
                  <a:pt x="3663703" y="494447"/>
                  <a:pt x="3688413" y="519157"/>
                  <a:pt x="3688413" y="549638"/>
                </a:cubicBezTo>
                <a:cubicBezTo>
                  <a:pt x="3688413" y="580119"/>
                  <a:pt x="3663703" y="604829"/>
                  <a:pt x="3633221" y="604829"/>
                </a:cubicBezTo>
                <a:cubicBezTo>
                  <a:pt x="3602739" y="604829"/>
                  <a:pt x="3578029" y="580119"/>
                  <a:pt x="3578029" y="549638"/>
                </a:cubicBezTo>
                <a:cubicBezTo>
                  <a:pt x="3578029" y="519157"/>
                  <a:pt x="3602739" y="494447"/>
                  <a:pt x="3633221" y="494447"/>
                </a:cubicBezTo>
                <a:close/>
                <a:moveTo>
                  <a:pt x="3499589" y="494447"/>
                </a:moveTo>
                <a:cubicBezTo>
                  <a:pt x="3530071" y="494447"/>
                  <a:pt x="3554781" y="519157"/>
                  <a:pt x="3554781" y="549638"/>
                </a:cubicBezTo>
                <a:cubicBezTo>
                  <a:pt x="3554781" y="580119"/>
                  <a:pt x="3530071" y="604829"/>
                  <a:pt x="3499589" y="604829"/>
                </a:cubicBezTo>
                <a:cubicBezTo>
                  <a:pt x="3469107" y="604829"/>
                  <a:pt x="3444397" y="580119"/>
                  <a:pt x="3444397" y="549638"/>
                </a:cubicBezTo>
                <a:cubicBezTo>
                  <a:pt x="3444397" y="519157"/>
                  <a:pt x="3469107" y="494447"/>
                  <a:pt x="3499589" y="494447"/>
                </a:cubicBezTo>
                <a:close/>
                <a:moveTo>
                  <a:pt x="3369292" y="494447"/>
                </a:moveTo>
                <a:cubicBezTo>
                  <a:pt x="3399774" y="494447"/>
                  <a:pt x="3424484" y="519157"/>
                  <a:pt x="3424484" y="549638"/>
                </a:cubicBezTo>
                <a:cubicBezTo>
                  <a:pt x="3424484" y="580119"/>
                  <a:pt x="3399774" y="604829"/>
                  <a:pt x="3369292" y="604829"/>
                </a:cubicBezTo>
                <a:cubicBezTo>
                  <a:pt x="3338810" y="604829"/>
                  <a:pt x="3314100" y="580119"/>
                  <a:pt x="3314100" y="549638"/>
                </a:cubicBezTo>
                <a:cubicBezTo>
                  <a:pt x="3314100" y="519157"/>
                  <a:pt x="3338810" y="494447"/>
                  <a:pt x="3369292" y="494447"/>
                </a:cubicBezTo>
                <a:close/>
                <a:moveTo>
                  <a:pt x="3235657" y="494447"/>
                </a:moveTo>
                <a:cubicBezTo>
                  <a:pt x="3266139" y="494447"/>
                  <a:pt x="3290849" y="519157"/>
                  <a:pt x="3290849" y="549638"/>
                </a:cubicBezTo>
                <a:cubicBezTo>
                  <a:pt x="3290849" y="580119"/>
                  <a:pt x="3266139" y="604829"/>
                  <a:pt x="3235657" y="604829"/>
                </a:cubicBezTo>
                <a:cubicBezTo>
                  <a:pt x="3205175" y="604829"/>
                  <a:pt x="3180465" y="580119"/>
                  <a:pt x="3180465" y="549638"/>
                </a:cubicBezTo>
                <a:cubicBezTo>
                  <a:pt x="3180465" y="519157"/>
                  <a:pt x="3205175" y="494447"/>
                  <a:pt x="3235657" y="494447"/>
                </a:cubicBezTo>
                <a:close/>
                <a:moveTo>
                  <a:pt x="2437297" y="494447"/>
                </a:moveTo>
                <a:cubicBezTo>
                  <a:pt x="2467779" y="494447"/>
                  <a:pt x="2492487" y="519157"/>
                  <a:pt x="2492487" y="549638"/>
                </a:cubicBezTo>
                <a:cubicBezTo>
                  <a:pt x="2492487" y="580119"/>
                  <a:pt x="2467779" y="604829"/>
                  <a:pt x="2437297" y="604829"/>
                </a:cubicBezTo>
                <a:cubicBezTo>
                  <a:pt x="2406818" y="604829"/>
                  <a:pt x="2382108" y="580119"/>
                  <a:pt x="2382108" y="549638"/>
                </a:cubicBezTo>
                <a:cubicBezTo>
                  <a:pt x="2382108" y="519157"/>
                  <a:pt x="2406818" y="494447"/>
                  <a:pt x="2437297" y="494447"/>
                </a:cubicBezTo>
                <a:close/>
                <a:moveTo>
                  <a:pt x="2303664" y="494447"/>
                </a:moveTo>
                <a:cubicBezTo>
                  <a:pt x="2334145" y="494447"/>
                  <a:pt x="2358856" y="519157"/>
                  <a:pt x="2358856" y="549638"/>
                </a:cubicBezTo>
                <a:cubicBezTo>
                  <a:pt x="2358856" y="580119"/>
                  <a:pt x="2334145" y="604829"/>
                  <a:pt x="2303664" y="604829"/>
                </a:cubicBezTo>
                <a:cubicBezTo>
                  <a:pt x="2273182" y="604829"/>
                  <a:pt x="2248473" y="580119"/>
                  <a:pt x="2248473" y="549638"/>
                </a:cubicBezTo>
                <a:cubicBezTo>
                  <a:pt x="2248473" y="519157"/>
                  <a:pt x="2273182" y="494447"/>
                  <a:pt x="2303664" y="494447"/>
                </a:cubicBezTo>
                <a:close/>
                <a:moveTo>
                  <a:pt x="2173372" y="494447"/>
                </a:moveTo>
                <a:cubicBezTo>
                  <a:pt x="2203854" y="494447"/>
                  <a:pt x="2228565" y="519157"/>
                  <a:pt x="2228565" y="549638"/>
                </a:cubicBezTo>
                <a:cubicBezTo>
                  <a:pt x="2228565" y="580119"/>
                  <a:pt x="2203854" y="604829"/>
                  <a:pt x="2173372" y="604829"/>
                </a:cubicBezTo>
                <a:cubicBezTo>
                  <a:pt x="2142889" y="604829"/>
                  <a:pt x="2118180" y="580119"/>
                  <a:pt x="2118180" y="549638"/>
                </a:cubicBezTo>
                <a:cubicBezTo>
                  <a:pt x="2118180" y="519157"/>
                  <a:pt x="2142889" y="494447"/>
                  <a:pt x="2173372" y="494447"/>
                </a:cubicBezTo>
                <a:close/>
                <a:moveTo>
                  <a:pt x="2039736" y="494447"/>
                </a:moveTo>
                <a:cubicBezTo>
                  <a:pt x="2070218" y="494447"/>
                  <a:pt x="2094930" y="519157"/>
                  <a:pt x="2094930" y="549638"/>
                </a:cubicBezTo>
                <a:cubicBezTo>
                  <a:pt x="2094930" y="580119"/>
                  <a:pt x="2070218" y="604829"/>
                  <a:pt x="2039736" y="604829"/>
                </a:cubicBezTo>
                <a:cubicBezTo>
                  <a:pt x="2009254" y="604829"/>
                  <a:pt x="1984543" y="580119"/>
                  <a:pt x="1984543" y="549638"/>
                </a:cubicBezTo>
                <a:cubicBezTo>
                  <a:pt x="1984543" y="519157"/>
                  <a:pt x="2009254" y="494447"/>
                  <a:pt x="2039736" y="494447"/>
                </a:cubicBezTo>
                <a:close/>
                <a:moveTo>
                  <a:pt x="1909437" y="494447"/>
                </a:moveTo>
                <a:cubicBezTo>
                  <a:pt x="1939921" y="494447"/>
                  <a:pt x="1964630" y="519157"/>
                  <a:pt x="1964630" y="549638"/>
                </a:cubicBezTo>
                <a:cubicBezTo>
                  <a:pt x="1964630" y="580119"/>
                  <a:pt x="1939921" y="604829"/>
                  <a:pt x="1909437" y="604829"/>
                </a:cubicBezTo>
                <a:cubicBezTo>
                  <a:pt x="1878955" y="604829"/>
                  <a:pt x="1854244" y="580119"/>
                  <a:pt x="1854244" y="549638"/>
                </a:cubicBezTo>
                <a:cubicBezTo>
                  <a:pt x="1854244" y="519157"/>
                  <a:pt x="1878955" y="494447"/>
                  <a:pt x="1909437" y="494447"/>
                </a:cubicBezTo>
                <a:close/>
                <a:moveTo>
                  <a:pt x="1779142" y="494447"/>
                </a:moveTo>
                <a:cubicBezTo>
                  <a:pt x="1809626" y="494447"/>
                  <a:pt x="1834335" y="519157"/>
                  <a:pt x="1834335" y="549638"/>
                </a:cubicBezTo>
                <a:cubicBezTo>
                  <a:pt x="1834335" y="580119"/>
                  <a:pt x="1809626" y="604829"/>
                  <a:pt x="1779142" y="604829"/>
                </a:cubicBezTo>
                <a:cubicBezTo>
                  <a:pt x="1748663" y="604829"/>
                  <a:pt x="1723950" y="580119"/>
                  <a:pt x="1723950" y="549638"/>
                </a:cubicBezTo>
                <a:cubicBezTo>
                  <a:pt x="1723950" y="519157"/>
                  <a:pt x="1748663" y="494447"/>
                  <a:pt x="1779142" y="494447"/>
                </a:cubicBezTo>
                <a:close/>
                <a:moveTo>
                  <a:pt x="1645508" y="494447"/>
                </a:moveTo>
                <a:cubicBezTo>
                  <a:pt x="1675988" y="494447"/>
                  <a:pt x="1700702" y="519157"/>
                  <a:pt x="1700702" y="549638"/>
                </a:cubicBezTo>
                <a:cubicBezTo>
                  <a:pt x="1700702" y="580119"/>
                  <a:pt x="1675988" y="604829"/>
                  <a:pt x="1645508" y="604829"/>
                </a:cubicBezTo>
                <a:cubicBezTo>
                  <a:pt x="1615024" y="604829"/>
                  <a:pt x="1590311" y="580119"/>
                  <a:pt x="1590311" y="549638"/>
                </a:cubicBezTo>
                <a:cubicBezTo>
                  <a:pt x="1590311" y="519157"/>
                  <a:pt x="1615024" y="494447"/>
                  <a:pt x="1645508" y="494447"/>
                </a:cubicBezTo>
                <a:close/>
                <a:moveTo>
                  <a:pt x="1515217" y="494447"/>
                </a:moveTo>
                <a:cubicBezTo>
                  <a:pt x="1545695" y="494447"/>
                  <a:pt x="1570402" y="519157"/>
                  <a:pt x="1570402" y="549638"/>
                </a:cubicBezTo>
                <a:cubicBezTo>
                  <a:pt x="1570402" y="580119"/>
                  <a:pt x="1545695" y="604829"/>
                  <a:pt x="1515217" y="604829"/>
                </a:cubicBezTo>
                <a:cubicBezTo>
                  <a:pt x="1484732" y="604829"/>
                  <a:pt x="1460020" y="580119"/>
                  <a:pt x="1460020" y="549638"/>
                </a:cubicBezTo>
                <a:cubicBezTo>
                  <a:pt x="1460020" y="519157"/>
                  <a:pt x="1484732" y="494447"/>
                  <a:pt x="1515217" y="494447"/>
                </a:cubicBezTo>
                <a:close/>
                <a:moveTo>
                  <a:pt x="1381573" y="494447"/>
                </a:moveTo>
                <a:cubicBezTo>
                  <a:pt x="1412057" y="494447"/>
                  <a:pt x="1436767" y="519157"/>
                  <a:pt x="1436767" y="549638"/>
                </a:cubicBezTo>
                <a:cubicBezTo>
                  <a:pt x="1436767" y="580119"/>
                  <a:pt x="1412057" y="604829"/>
                  <a:pt x="1381573" y="604829"/>
                </a:cubicBezTo>
                <a:cubicBezTo>
                  <a:pt x="1351097" y="604829"/>
                  <a:pt x="1326384" y="580119"/>
                  <a:pt x="1326384" y="549638"/>
                </a:cubicBezTo>
                <a:cubicBezTo>
                  <a:pt x="1326384" y="519157"/>
                  <a:pt x="1351097" y="494447"/>
                  <a:pt x="1381573" y="494447"/>
                </a:cubicBezTo>
                <a:close/>
                <a:moveTo>
                  <a:pt x="1251282" y="494447"/>
                </a:moveTo>
                <a:cubicBezTo>
                  <a:pt x="1281766" y="494447"/>
                  <a:pt x="1306476" y="519157"/>
                  <a:pt x="1306476" y="549638"/>
                </a:cubicBezTo>
                <a:cubicBezTo>
                  <a:pt x="1306476" y="580119"/>
                  <a:pt x="1281766" y="604829"/>
                  <a:pt x="1251282" y="604829"/>
                </a:cubicBezTo>
                <a:cubicBezTo>
                  <a:pt x="1220801" y="604829"/>
                  <a:pt x="1196089" y="580119"/>
                  <a:pt x="1196089" y="549638"/>
                </a:cubicBezTo>
                <a:cubicBezTo>
                  <a:pt x="1196089" y="519157"/>
                  <a:pt x="1220801" y="494447"/>
                  <a:pt x="1251282" y="494447"/>
                </a:cubicBezTo>
                <a:close/>
                <a:moveTo>
                  <a:pt x="8801538" y="364154"/>
                </a:moveTo>
                <a:cubicBezTo>
                  <a:pt x="8832020" y="364154"/>
                  <a:pt x="8856730" y="388864"/>
                  <a:pt x="8856730" y="419345"/>
                </a:cubicBezTo>
                <a:cubicBezTo>
                  <a:pt x="8856730" y="449826"/>
                  <a:pt x="8832020" y="474536"/>
                  <a:pt x="8801538" y="474536"/>
                </a:cubicBezTo>
                <a:cubicBezTo>
                  <a:pt x="8771056" y="474536"/>
                  <a:pt x="8746346" y="449826"/>
                  <a:pt x="8746346" y="419345"/>
                </a:cubicBezTo>
                <a:cubicBezTo>
                  <a:pt x="8746346" y="388864"/>
                  <a:pt x="8771056" y="364154"/>
                  <a:pt x="8801538" y="364154"/>
                </a:cubicBezTo>
                <a:close/>
                <a:moveTo>
                  <a:pt x="8671244" y="364154"/>
                </a:moveTo>
                <a:cubicBezTo>
                  <a:pt x="8701726" y="364154"/>
                  <a:pt x="8726436" y="388864"/>
                  <a:pt x="8726436" y="419345"/>
                </a:cubicBezTo>
                <a:cubicBezTo>
                  <a:pt x="8726436" y="449826"/>
                  <a:pt x="8701726" y="474536"/>
                  <a:pt x="8671244" y="474536"/>
                </a:cubicBezTo>
                <a:cubicBezTo>
                  <a:pt x="8640762" y="474536"/>
                  <a:pt x="8616052" y="449826"/>
                  <a:pt x="8616052" y="419345"/>
                </a:cubicBezTo>
                <a:cubicBezTo>
                  <a:pt x="8616052" y="388864"/>
                  <a:pt x="8640762" y="364154"/>
                  <a:pt x="8671244" y="364154"/>
                </a:cubicBezTo>
                <a:close/>
                <a:moveTo>
                  <a:pt x="8537609" y="364154"/>
                </a:moveTo>
                <a:cubicBezTo>
                  <a:pt x="8568091" y="364154"/>
                  <a:pt x="8592801" y="388864"/>
                  <a:pt x="8592801" y="419345"/>
                </a:cubicBezTo>
                <a:cubicBezTo>
                  <a:pt x="8592801" y="449826"/>
                  <a:pt x="8568091" y="474536"/>
                  <a:pt x="8537609" y="474536"/>
                </a:cubicBezTo>
                <a:cubicBezTo>
                  <a:pt x="8507127" y="474536"/>
                  <a:pt x="8482417" y="449826"/>
                  <a:pt x="8482417" y="419345"/>
                </a:cubicBezTo>
                <a:cubicBezTo>
                  <a:pt x="8482417" y="388864"/>
                  <a:pt x="8507127" y="364154"/>
                  <a:pt x="8537609" y="364154"/>
                </a:cubicBezTo>
                <a:close/>
                <a:moveTo>
                  <a:pt x="7745824" y="364154"/>
                </a:moveTo>
                <a:cubicBezTo>
                  <a:pt x="7776306" y="364154"/>
                  <a:pt x="7801016" y="388864"/>
                  <a:pt x="7801016" y="419345"/>
                </a:cubicBezTo>
                <a:cubicBezTo>
                  <a:pt x="7801016" y="449826"/>
                  <a:pt x="7776306" y="474536"/>
                  <a:pt x="7745824" y="474536"/>
                </a:cubicBezTo>
                <a:cubicBezTo>
                  <a:pt x="7715342" y="474536"/>
                  <a:pt x="7690632" y="449826"/>
                  <a:pt x="7690632" y="419345"/>
                </a:cubicBezTo>
                <a:cubicBezTo>
                  <a:pt x="7690632" y="388864"/>
                  <a:pt x="7715342" y="364154"/>
                  <a:pt x="7745824" y="364154"/>
                </a:cubicBezTo>
                <a:close/>
                <a:moveTo>
                  <a:pt x="7608850" y="364154"/>
                </a:moveTo>
                <a:cubicBezTo>
                  <a:pt x="7639332" y="364154"/>
                  <a:pt x="7664042" y="388864"/>
                  <a:pt x="7664042" y="419345"/>
                </a:cubicBezTo>
                <a:cubicBezTo>
                  <a:pt x="7664042" y="449826"/>
                  <a:pt x="7639332" y="474536"/>
                  <a:pt x="7608850" y="474536"/>
                </a:cubicBezTo>
                <a:cubicBezTo>
                  <a:pt x="7578368" y="474536"/>
                  <a:pt x="7553658" y="449826"/>
                  <a:pt x="7553658" y="419345"/>
                </a:cubicBezTo>
                <a:cubicBezTo>
                  <a:pt x="7553658" y="388864"/>
                  <a:pt x="7578368" y="364154"/>
                  <a:pt x="7608850" y="364154"/>
                </a:cubicBezTo>
                <a:close/>
                <a:moveTo>
                  <a:pt x="7481895" y="364154"/>
                </a:moveTo>
                <a:cubicBezTo>
                  <a:pt x="7512377" y="364154"/>
                  <a:pt x="7537087" y="388864"/>
                  <a:pt x="7537087" y="419345"/>
                </a:cubicBezTo>
                <a:cubicBezTo>
                  <a:pt x="7537087" y="449826"/>
                  <a:pt x="7512377" y="474536"/>
                  <a:pt x="7481895" y="474536"/>
                </a:cubicBezTo>
                <a:cubicBezTo>
                  <a:pt x="7451413" y="474536"/>
                  <a:pt x="7426703" y="449826"/>
                  <a:pt x="7426703" y="419345"/>
                </a:cubicBezTo>
                <a:cubicBezTo>
                  <a:pt x="7426703" y="388864"/>
                  <a:pt x="7451413" y="364154"/>
                  <a:pt x="7481895" y="364154"/>
                </a:cubicBezTo>
                <a:close/>
                <a:moveTo>
                  <a:pt x="7341580" y="364154"/>
                </a:moveTo>
                <a:cubicBezTo>
                  <a:pt x="7372062" y="364154"/>
                  <a:pt x="7396772" y="388864"/>
                  <a:pt x="7396772" y="419345"/>
                </a:cubicBezTo>
                <a:cubicBezTo>
                  <a:pt x="7396772" y="449826"/>
                  <a:pt x="7372062" y="474536"/>
                  <a:pt x="7341580" y="474536"/>
                </a:cubicBezTo>
                <a:cubicBezTo>
                  <a:pt x="7311098" y="474536"/>
                  <a:pt x="7286388" y="449826"/>
                  <a:pt x="7286388" y="419345"/>
                </a:cubicBezTo>
                <a:cubicBezTo>
                  <a:pt x="7286388" y="388864"/>
                  <a:pt x="7311098" y="364154"/>
                  <a:pt x="7341580" y="364154"/>
                </a:cubicBezTo>
                <a:close/>
                <a:moveTo>
                  <a:pt x="6553137" y="364154"/>
                </a:moveTo>
                <a:cubicBezTo>
                  <a:pt x="6583619" y="364154"/>
                  <a:pt x="6608329" y="388864"/>
                  <a:pt x="6608329" y="419345"/>
                </a:cubicBezTo>
                <a:cubicBezTo>
                  <a:pt x="6608329" y="449826"/>
                  <a:pt x="6583619" y="474536"/>
                  <a:pt x="6553137" y="474536"/>
                </a:cubicBezTo>
                <a:cubicBezTo>
                  <a:pt x="6522655" y="474536"/>
                  <a:pt x="6497945" y="449826"/>
                  <a:pt x="6497945" y="419345"/>
                </a:cubicBezTo>
                <a:cubicBezTo>
                  <a:pt x="6497945" y="388864"/>
                  <a:pt x="6522655" y="364154"/>
                  <a:pt x="6553137" y="364154"/>
                </a:cubicBezTo>
                <a:close/>
                <a:moveTo>
                  <a:pt x="6419503" y="364154"/>
                </a:moveTo>
                <a:cubicBezTo>
                  <a:pt x="6449985" y="364154"/>
                  <a:pt x="6474695" y="388864"/>
                  <a:pt x="6474695" y="419345"/>
                </a:cubicBezTo>
                <a:cubicBezTo>
                  <a:pt x="6474695" y="449826"/>
                  <a:pt x="6449985" y="474536"/>
                  <a:pt x="6419503" y="474536"/>
                </a:cubicBezTo>
                <a:cubicBezTo>
                  <a:pt x="6389021" y="474536"/>
                  <a:pt x="6364311" y="449826"/>
                  <a:pt x="6364311" y="419345"/>
                </a:cubicBezTo>
                <a:cubicBezTo>
                  <a:pt x="6364311" y="388864"/>
                  <a:pt x="6389021" y="364154"/>
                  <a:pt x="6419503" y="364154"/>
                </a:cubicBezTo>
                <a:close/>
                <a:moveTo>
                  <a:pt x="4030786" y="364154"/>
                </a:moveTo>
                <a:cubicBezTo>
                  <a:pt x="4061268" y="364154"/>
                  <a:pt x="4085978" y="388864"/>
                  <a:pt x="4085978" y="419345"/>
                </a:cubicBezTo>
                <a:cubicBezTo>
                  <a:pt x="4085978" y="449826"/>
                  <a:pt x="4061268" y="474536"/>
                  <a:pt x="4030786" y="474536"/>
                </a:cubicBezTo>
                <a:cubicBezTo>
                  <a:pt x="4000304" y="474536"/>
                  <a:pt x="3975594" y="449826"/>
                  <a:pt x="3975594" y="419345"/>
                </a:cubicBezTo>
                <a:cubicBezTo>
                  <a:pt x="3975594" y="388864"/>
                  <a:pt x="4000304" y="364154"/>
                  <a:pt x="4030786" y="364154"/>
                </a:cubicBezTo>
                <a:close/>
                <a:moveTo>
                  <a:pt x="3897148" y="364154"/>
                </a:moveTo>
                <a:cubicBezTo>
                  <a:pt x="3927630" y="364154"/>
                  <a:pt x="3952340" y="388864"/>
                  <a:pt x="3952340" y="419345"/>
                </a:cubicBezTo>
                <a:cubicBezTo>
                  <a:pt x="3952340" y="449826"/>
                  <a:pt x="3927630" y="474536"/>
                  <a:pt x="3897148" y="474536"/>
                </a:cubicBezTo>
                <a:cubicBezTo>
                  <a:pt x="3866666" y="474536"/>
                  <a:pt x="3841956" y="449826"/>
                  <a:pt x="3841956" y="419345"/>
                </a:cubicBezTo>
                <a:cubicBezTo>
                  <a:pt x="3841956" y="388864"/>
                  <a:pt x="3866666" y="364154"/>
                  <a:pt x="3897148" y="364154"/>
                </a:cubicBezTo>
                <a:close/>
                <a:moveTo>
                  <a:pt x="3763514" y="364154"/>
                </a:moveTo>
                <a:cubicBezTo>
                  <a:pt x="3793996" y="364154"/>
                  <a:pt x="3818706" y="388864"/>
                  <a:pt x="3818706" y="419345"/>
                </a:cubicBezTo>
                <a:cubicBezTo>
                  <a:pt x="3818706" y="449826"/>
                  <a:pt x="3793996" y="474536"/>
                  <a:pt x="3763514" y="474536"/>
                </a:cubicBezTo>
                <a:cubicBezTo>
                  <a:pt x="3733032" y="474536"/>
                  <a:pt x="3708322" y="449826"/>
                  <a:pt x="3708322" y="419345"/>
                </a:cubicBezTo>
                <a:cubicBezTo>
                  <a:pt x="3708322" y="388864"/>
                  <a:pt x="3733032" y="364154"/>
                  <a:pt x="3763514" y="364154"/>
                </a:cubicBezTo>
                <a:close/>
                <a:moveTo>
                  <a:pt x="3633221" y="364154"/>
                </a:moveTo>
                <a:cubicBezTo>
                  <a:pt x="3663703" y="364154"/>
                  <a:pt x="3688413" y="388864"/>
                  <a:pt x="3688413" y="419345"/>
                </a:cubicBezTo>
                <a:cubicBezTo>
                  <a:pt x="3688413" y="449826"/>
                  <a:pt x="3663703" y="474536"/>
                  <a:pt x="3633221" y="474536"/>
                </a:cubicBezTo>
                <a:cubicBezTo>
                  <a:pt x="3602739" y="474536"/>
                  <a:pt x="3578029" y="449826"/>
                  <a:pt x="3578029" y="419345"/>
                </a:cubicBezTo>
                <a:cubicBezTo>
                  <a:pt x="3578029" y="388864"/>
                  <a:pt x="3602739" y="364154"/>
                  <a:pt x="3633221" y="364154"/>
                </a:cubicBezTo>
                <a:close/>
                <a:moveTo>
                  <a:pt x="3499589" y="364154"/>
                </a:moveTo>
                <a:cubicBezTo>
                  <a:pt x="3530071" y="364154"/>
                  <a:pt x="3554781" y="388864"/>
                  <a:pt x="3554781" y="419345"/>
                </a:cubicBezTo>
                <a:cubicBezTo>
                  <a:pt x="3554781" y="449826"/>
                  <a:pt x="3530071" y="474536"/>
                  <a:pt x="3499589" y="474536"/>
                </a:cubicBezTo>
                <a:cubicBezTo>
                  <a:pt x="3469107" y="474536"/>
                  <a:pt x="3444397" y="449826"/>
                  <a:pt x="3444397" y="419345"/>
                </a:cubicBezTo>
                <a:cubicBezTo>
                  <a:pt x="3444397" y="388864"/>
                  <a:pt x="3469107" y="364154"/>
                  <a:pt x="3499589" y="364154"/>
                </a:cubicBezTo>
                <a:close/>
                <a:moveTo>
                  <a:pt x="3369292" y="364154"/>
                </a:moveTo>
                <a:cubicBezTo>
                  <a:pt x="3399774" y="364154"/>
                  <a:pt x="3424484" y="388864"/>
                  <a:pt x="3424484" y="419345"/>
                </a:cubicBezTo>
                <a:cubicBezTo>
                  <a:pt x="3424484" y="449826"/>
                  <a:pt x="3399774" y="474536"/>
                  <a:pt x="3369292" y="474536"/>
                </a:cubicBezTo>
                <a:cubicBezTo>
                  <a:pt x="3338810" y="474536"/>
                  <a:pt x="3314100" y="449826"/>
                  <a:pt x="3314100" y="419345"/>
                </a:cubicBezTo>
                <a:cubicBezTo>
                  <a:pt x="3314100" y="388864"/>
                  <a:pt x="3338810" y="364154"/>
                  <a:pt x="3369292" y="364154"/>
                </a:cubicBezTo>
                <a:close/>
                <a:moveTo>
                  <a:pt x="3235657" y="364154"/>
                </a:moveTo>
                <a:cubicBezTo>
                  <a:pt x="3266139" y="364154"/>
                  <a:pt x="3290849" y="388864"/>
                  <a:pt x="3290849" y="419345"/>
                </a:cubicBezTo>
                <a:cubicBezTo>
                  <a:pt x="3290849" y="449826"/>
                  <a:pt x="3266139" y="474536"/>
                  <a:pt x="3235657" y="474536"/>
                </a:cubicBezTo>
                <a:cubicBezTo>
                  <a:pt x="3205175" y="474536"/>
                  <a:pt x="3180465" y="449826"/>
                  <a:pt x="3180465" y="419345"/>
                </a:cubicBezTo>
                <a:cubicBezTo>
                  <a:pt x="3180465" y="388864"/>
                  <a:pt x="3205175" y="364154"/>
                  <a:pt x="3235657" y="364154"/>
                </a:cubicBezTo>
                <a:close/>
                <a:moveTo>
                  <a:pt x="3098681" y="364154"/>
                </a:moveTo>
                <a:cubicBezTo>
                  <a:pt x="3129163" y="364154"/>
                  <a:pt x="3153873" y="388864"/>
                  <a:pt x="3153873" y="419345"/>
                </a:cubicBezTo>
                <a:cubicBezTo>
                  <a:pt x="3153873" y="449826"/>
                  <a:pt x="3129163" y="474536"/>
                  <a:pt x="3098681" y="474536"/>
                </a:cubicBezTo>
                <a:cubicBezTo>
                  <a:pt x="3068199" y="474536"/>
                  <a:pt x="3043489" y="449826"/>
                  <a:pt x="3043489" y="419345"/>
                </a:cubicBezTo>
                <a:cubicBezTo>
                  <a:pt x="3043489" y="388864"/>
                  <a:pt x="3068199" y="364154"/>
                  <a:pt x="3098681" y="364154"/>
                </a:cubicBezTo>
                <a:close/>
                <a:moveTo>
                  <a:pt x="2971729" y="364154"/>
                </a:moveTo>
                <a:cubicBezTo>
                  <a:pt x="3002211" y="364154"/>
                  <a:pt x="3026921" y="388864"/>
                  <a:pt x="3026921" y="419345"/>
                </a:cubicBezTo>
                <a:cubicBezTo>
                  <a:pt x="3026921" y="449826"/>
                  <a:pt x="3002211" y="474536"/>
                  <a:pt x="2971729" y="474536"/>
                </a:cubicBezTo>
                <a:cubicBezTo>
                  <a:pt x="2941247" y="474536"/>
                  <a:pt x="2916537" y="449826"/>
                  <a:pt x="2916537" y="419345"/>
                </a:cubicBezTo>
                <a:cubicBezTo>
                  <a:pt x="2916537" y="388864"/>
                  <a:pt x="2941247" y="364154"/>
                  <a:pt x="2971729" y="364154"/>
                </a:cubicBezTo>
                <a:close/>
                <a:moveTo>
                  <a:pt x="2834862" y="364154"/>
                </a:moveTo>
                <a:cubicBezTo>
                  <a:pt x="2865342" y="364154"/>
                  <a:pt x="2890052" y="388864"/>
                  <a:pt x="2890052" y="419345"/>
                </a:cubicBezTo>
                <a:cubicBezTo>
                  <a:pt x="2890052" y="449826"/>
                  <a:pt x="2865342" y="474536"/>
                  <a:pt x="2834862" y="474536"/>
                </a:cubicBezTo>
                <a:cubicBezTo>
                  <a:pt x="2804379" y="474536"/>
                  <a:pt x="2779671" y="449826"/>
                  <a:pt x="2779671" y="419345"/>
                </a:cubicBezTo>
                <a:cubicBezTo>
                  <a:pt x="2779671" y="388864"/>
                  <a:pt x="2804379" y="364154"/>
                  <a:pt x="2834862" y="364154"/>
                </a:cubicBezTo>
                <a:close/>
                <a:moveTo>
                  <a:pt x="2437297" y="364154"/>
                </a:moveTo>
                <a:cubicBezTo>
                  <a:pt x="2467781" y="364154"/>
                  <a:pt x="2492487" y="388864"/>
                  <a:pt x="2492487" y="419345"/>
                </a:cubicBezTo>
                <a:cubicBezTo>
                  <a:pt x="2492487" y="449826"/>
                  <a:pt x="2467781" y="474536"/>
                  <a:pt x="2437297" y="474536"/>
                </a:cubicBezTo>
                <a:cubicBezTo>
                  <a:pt x="2406818" y="474536"/>
                  <a:pt x="2382108" y="449826"/>
                  <a:pt x="2382108" y="419345"/>
                </a:cubicBezTo>
                <a:cubicBezTo>
                  <a:pt x="2382108" y="388864"/>
                  <a:pt x="2406818" y="364154"/>
                  <a:pt x="2437297" y="364154"/>
                </a:cubicBezTo>
                <a:close/>
                <a:moveTo>
                  <a:pt x="2303664" y="364154"/>
                </a:moveTo>
                <a:cubicBezTo>
                  <a:pt x="2334146" y="364154"/>
                  <a:pt x="2358856" y="388864"/>
                  <a:pt x="2358856" y="419345"/>
                </a:cubicBezTo>
                <a:cubicBezTo>
                  <a:pt x="2358856" y="449826"/>
                  <a:pt x="2334146" y="474536"/>
                  <a:pt x="2303664" y="474536"/>
                </a:cubicBezTo>
                <a:cubicBezTo>
                  <a:pt x="2273184" y="474536"/>
                  <a:pt x="2248473" y="449826"/>
                  <a:pt x="2248473" y="419345"/>
                </a:cubicBezTo>
                <a:cubicBezTo>
                  <a:pt x="2248473" y="388864"/>
                  <a:pt x="2273184" y="364154"/>
                  <a:pt x="2303664" y="364154"/>
                </a:cubicBezTo>
                <a:close/>
                <a:moveTo>
                  <a:pt x="2173372" y="364154"/>
                </a:moveTo>
                <a:cubicBezTo>
                  <a:pt x="2203854" y="364154"/>
                  <a:pt x="2228565" y="388864"/>
                  <a:pt x="2228565" y="419345"/>
                </a:cubicBezTo>
                <a:cubicBezTo>
                  <a:pt x="2228565" y="449826"/>
                  <a:pt x="2203854" y="474536"/>
                  <a:pt x="2173372" y="474536"/>
                </a:cubicBezTo>
                <a:cubicBezTo>
                  <a:pt x="2142892" y="474536"/>
                  <a:pt x="2118180" y="449826"/>
                  <a:pt x="2118180" y="419345"/>
                </a:cubicBezTo>
                <a:cubicBezTo>
                  <a:pt x="2118180" y="388864"/>
                  <a:pt x="2142892" y="364154"/>
                  <a:pt x="2173372" y="364154"/>
                </a:cubicBezTo>
                <a:close/>
                <a:moveTo>
                  <a:pt x="2039736" y="364154"/>
                </a:moveTo>
                <a:cubicBezTo>
                  <a:pt x="2070218" y="364154"/>
                  <a:pt x="2094930" y="388864"/>
                  <a:pt x="2094930" y="419345"/>
                </a:cubicBezTo>
                <a:cubicBezTo>
                  <a:pt x="2094930" y="449826"/>
                  <a:pt x="2070218" y="474536"/>
                  <a:pt x="2039736" y="474536"/>
                </a:cubicBezTo>
                <a:cubicBezTo>
                  <a:pt x="2009254" y="474536"/>
                  <a:pt x="1984543" y="449826"/>
                  <a:pt x="1984543" y="419345"/>
                </a:cubicBezTo>
                <a:cubicBezTo>
                  <a:pt x="1984543" y="388864"/>
                  <a:pt x="2009254" y="364154"/>
                  <a:pt x="2039736" y="364154"/>
                </a:cubicBezTo>
                <a:close/>
                <a:moveTo>
                  <a:pt x="1909440" y="364154"/>
                </a:moveTo>
                <a:cubicBezTo>
                  <a:pt x="1939922" y="364154"/>
                  <a:pt x="1964634" y="388864"/>
                  <a:pt x="1964634" y="419345"/>
                </a:cubicBezTo>
                <a:cubicBezTo>
                  <a:pt x="1964634" y="449826"/>
                  <a:pt x="1939922" y="474536"/>
                  <a:pt x="1909440" y="474536"/>
                </a:cubicBezTo>
                <a:cubicBezTo>
                  <a:pt x="1878957" y="474536"/>
                  <a:pt x="1854246" y="449826"/>
                  <a:pt x="1854246" y="419345"/>
                </a:cubicBezTo>
                <a:cubicBezTo>
                  <a:pt x="1854246" y="388864"/>
                  <a:pt x="1878957" y="364154"/>
                  <a:pt x="1909440" y="364154"/>
                </a:cubicBezTo>
                <a:close/>
                <a:moveTo>
                  <a:pt x="1779142" y="364154"/>
                </a:moveTo>
                <a:cubicBezTo>
                  <a:pt x="1809626" y="364154"/>
                  <a:pt x="1834337" y="388864"/>
                  <a:pt x="1834337" y="419345"/>
                </a:cubicBezTo>
                <a:cubicBezTo>
                  <a:pt x="1834337" y="449826"/>
                  <a:pt x="1809626" y="474536"/>
                  <a:pt x="1779142" y="474536"/>
                </a:cubicBezTo>
                <a:cubicBezTo>
                  <a:pt x="1748663" y="474536"/>
                  <a:pt x="1723951" y="449826"/>
                  <a:pt x="1723951" y="419345"/>
                </a:cubicBezTo>
                <a:cubicBezTo>
                  <a:pt x="1723951" y="388864"/>
                  <a:pt x="1748663" y="364154"/>
                  <a:pt x="1779142" y="364154"/>
                </a:cubicBezTo>
                <a:close/>
                <a:moveTo>
                  <a:pt x="1645508" y="364154"/>
                </a:moveTo>
                <a:cubicBezTo>
                  <a:pt x="1675988" y="364154"/>
                  <a:pt x="1700702" y="388864"/>
                  <a:pt x="1700702" y="419345"/>
                </a:cubicBezTo>
                <a:cubicBezTo>
                  <a:pt x="1700702" y="449826"/>
                  <a:pt x="1675988" y="474536"/>
                  <a:pt x="1645508" y="474536"/>
                </a:cubicBezTo>
                <a:cubicBezTo>
                  <a:pt x="1615024" y="474536"/>
                  <a:pt x="1590313" y="449826"/>
                  <a:pt x="1590313" y="419345"/>
                </a:cubicBezTo>
                <a:cubicBezTo>
                  <a:pt x="1590313" y="388864"/>
                  <a:pt x="1615024" y="364154"/>
                  <a:pt x="1645508" y="364154"/>
                </a:cubicBezTo>
                <a:close/>
                <a:moveTo>
                  <a:pt x="1515217" y="364154"/>
                </a:moveTo>
                <a:cubicBezTo>
                  <a:pt x="1545695" y="364154"/>
                  <a:pt x="1570405" y="388864"/>
                  <a:pt x="1570405" y="419345"/>
                </a:cubicBezTo>
                <a:cubicBezTo>
                  <a:pt x="1570405" y="449826"/>
                  <a:pt x="1545695" y="474536"/>
                  <a:pt x="1515217" y="474536"/>
                </a:cubicBezTo>
                <a:cubicBezTo>
                  <a:pt x="1484732" y="474536"/>
                  <a:pt x="1460020" y="449826"/>
                  <a:pt x="1460020" y="419345"/>
                </a:cubicBezTo>
                <a:cubicBezTo>
                  <a:pt x="1460020" y="388864"/>
                  <a:pt x="1484732" y="364154"/>
                  <a:pt x="1515217" y="364154"/>
                </a:cubicBezTo>
                <a:close/>
                <a:moveTo>
                  <a:pt x="1381573" y="364154"/>
                </a:moveTo>
                <a:cubicBezTo>
                  <a:pt x="1412060" y="364154"/>
                  <a:pt x="1436767" y="388864"/>
                  <a:pt x="1436767" y="419345"/>
                </a:cubicBezTo>
                <a:cubicBezTo>
                  <a:pt x="1436767" y="449826"/>
                  <a:pt x="1412060" y="474536"/>
                  <a:pt x="1381573" y="474536"/>
                </a:cubicBezTo>
                <a:cubicBezTo>
                  <a:pt x="1351097" y="474536"/>
                  <a:pt x="1326384" y="449826"/>
                  <a:pt x="1326384" y="419345"/>
                </a:cubicBezTo>
                <a:cubicBezTo>
                  <a:pt x="1326384" y="388864"/>
                  <a:pt x="1351097" y="364154"/>
                  <a:pt x="1381573" y="364154"/>
                </a:cubicBezTo>
                <a:close/>
                <a:moveTo>
                  <a:pt x="1251283" y="364154"/>
                </a:moveTo>
                <a:cubicBezTo>
                  <a:pt x="1281766" y="364154"/>
                  <a:pt x="1306476" y="388864"/>
                  <a:pt x="1306476" y="419345"/>
                </a:cubicBezTo>
                <a:cubicBezTo>
                  <a:pt x="1306476" y="449826"/>
                  <a:pt x="1281766" y="474536"/>
                  <a:pt x="1251283" y="474536"/>
                </a:cubicBezTo>
                <a:cubicBezTo>
                  <a:pt x="1220801" y="474536"/>
                  <a:pt x="1196091" y="449826"/>
                  <a:pt x="1196091" y="419345"/>
                </a:cubicBezTo>
                <a:cubicBezTo>
                  <a:pt x="1196091" y="388864"/>
                  <a:pt x="1220801" y="364154"/>
                  <a:pt x="1251283" y="364154"/>
                </a:cubicBezTo>
                <a:close/>
                <a:moveTo>
                  <a:pt x="7608850" y="247225"/>
                </a:moveTo>
                <a:cubicBezTo>
                  <a:pt x="7639332" y="247225"/>
                  <a:pt x="7664042" y="271935"/>
                  <a:pt x="7664042" y="302416"/>
                </a:cubicBezTo>
                <a:cubicBezTo>
                  <a:pt x="7664042" y="332897"/>
                  <a:pt x="7639332" y="357607"/>
                  <a:pt x="7608850" y="357607"/>
                </a:cubicBezTo>
                <a:cubicBezTo>
                  <a:pt x="7578368" y="357607"/>
                  <a:pt x="7553658" y="332897"/>
                  <a:pt x="7553658" y="302416"/>
                </a:cubicBezTo>
                <a:cubicBezTo>
                  <a:pt x="7553658" y="271935"/>
                  <a:pt x="7578368" y="247225"/>
                  <a:pt x="7608850" y="247225"/>
                </a:cubicBezTo>
                <a:close/>
                <a:moveTo>
                  <a:pt x="7481898" y="247225"/>
                </a:moveTo>
                <a:cubicBezTo>
                  <a:pt x="7512380" y="247225"/>
                  <a:pt x="7537090" y="271935"/>
                  <a:pt x="7537090" y="302416"/>
                </a:cubicBezTo>
                <a:cubicBezTo>
                  <a:pt x="7537090" y="332897"/>
                  <a:pt x="7512380" y="357607"/>
                  <a:pt x="7481898" y="357607"/>
                </a:cubicBezTo>
                <a:cubicBezTo>
                  <a:pt x="7451416" y="357607"/>
                  <a:pt x="7426706" y="332897"/>
                  <a:pt x="7426706" y="302416"/>
                </a:cubicBezTo>
                <a:cubicBezTo>
                  <a:pt x="7426706" y="271935"/>
                  <a:pt x="7451416" y="247225"/>
                  <a:pt x="7481898" y="247225"/>
                </a:cubicBezTo>
                <a:close/>
                <a:moveTo>
                  <a:pt x="5093178" y="247225"/>
                </a:moveTo>
                <a:cubicBezTo>
                  <a:pt x="5123660" y="247225"/>
                  <a:pt x="5148370" y="271935"/>
                  <a:pt x="5148370" y="302416"/>
                </a:cubicBezTo>
                <a:cubicBezTo>
                  <a:pt x="5148370" y="332897"/>
                  <a:pt x="5123660" y="357607"/>
                  <a:pt x="5093178" y="357607"/>
                </a:cubicBezTo>
                <a:cubicBezTo>
                  <a:pt x="5062696" y="357607"/>
                  <a:pt x="5037986" y="332897"/>
                  <a:pt x="5037986" y="302416"/>
                </a:cubicBezTo>
                <a:cubicBezTo>
                  <a:pt x="5037986" y="271935"/>
                  <a:pt x="5062696" y="247225"/>
                  <a:pt x="5093178" y="247225"/>
                </a:cubicBezTo>
                <a:close/>
                <a:moveTo>
                  <a:pt x="4030786" y="247225"/>
                </a:moveTo>
                <a:cubicBezTo>
                  <a:pt x="4061268" y="247225"/>
                  <a:pt x="4085978" y="271935"/>
                  <a:pt x="4085978" y="302416"/>
                </a:cubicBezTo>
                <a:cubicBezTo>
                  <a:pt x="4085978" y="332897"/>
                  <a:pt x="4061268" y="357607"/>
                  <a:pt x="4030786" y="357607"/>
                </a:cubicBezTo>
                <a:cubicBezTo>
                  <a:pt x="4000304" y="357607"/>
                  <a:pt x="3975594" y="332897"/>
                  <a:pt x="3975594" y="302416"/>
                </a:cubicBezTo>
                <a:cubicBezTo>
                  <a:pt x="3975594" y="271935"/>
                  <a:pt x="4000304" y="247225"/>
                  <a:pt x="4030786" y="247225"/>
                </a:cubicBezTo>
                <a:close/>
                <a:moveTo>
                  <a:pt x="3897148" y="247225"/>
                </a:moveTo>
                <a:cubicBezTo>
                  <a:pt x="3927630" y="247225"/>
                  <a:pt x="3952340" y="271935"/>
                  <a:pt x="3952340" y="302416"/>
                </a:cubicBezTo>
                <a:cubicBezTo>
                  <a:pt x="3952340" y="332897"/>
                  <a:pt x="3927630" y="357607"/>
                  <a:pt x="3897148" y="357607"/>
                </a:cubicBezTo>
                <a:cubicBezTo>
                  <a:pt x="3866666" y="357607"/>
                  <a:pt x="3841956" y="332897"/>
                  <a:pt x="3841956" y="302416"/>
                </a:cubicBezTo>
                <a:cubicBezTo>
                  <a:pt x="3841956" y="271935"/>
                  <a:pt x="3866666" y="247225"/>
                  <a:pt x="3897148" y="247225"/>
                </a:cubicBezTo>
                <a:close/>
                <a:moveTo>
                  <a:pt x="3763514" y="247225"/>
                </a:moveTo>
                <a:cubicBezTo>
                  <a:pt x="3793996" y="247225"/>
                  <a:pt x="3818706" y="271935"/>
                  <a:pt x="3818706" y="302416"/>
                </a:cubicBezTo>
                <a:cubicBezTo>
                  <a:pt x="3818706" y="332897"/>
                  <a:pt x="3793996" y="357607"/>
                  <a:pt x="3763514" y="357607"/>
                </a:cubicBezTo>
                <a:cubicBezTo>
                  <a:pt x="3733032" y="357607"/>
                  <a:pt x="3708322" y="332897"/>
                  <a:pt x="3708322" y="302416"/>
                </a:cubicBezTo>
                <a:cubicBezTo>
                  <a:pt x="3708322" y="271935"/>
                  <a:pt x="3733032" y="247225"/>
                  <a:pt x="3763514" y="247225"/>
                </a:cubicBezTo>
                <a:close/>
                <a:moveTo>
                  <a:pt x="3633221" y="247225"/>
                </a:moveTo>
                <a:cubicBezTo>
                  <a:pt x="3663703" y="247225"/>
                  <a:pt x="3688413" y="271935"/>
                  <a:pt x="3688413" y="302416"/>
                </a:cubicBezTo>
                <a:cubicBezTo>
                  <a:pt x="3688413" y="332897"/>
                  <a:pt x="3663703" y="357607"/>
                  <a:pt x="3633221" y="357607"/>
                </a:cubicBezTo>
                <a:cubicBezTo>
                  <a:pt x="3602739" y="357607"/>
                  <a:pt x="3578029" y="332897"/>
                  <a:pt x="3578029" y="302416"/>
                </a:cubicBezTo>
                <a:cubicBezTo>
                  <a:pt x="3578029" y="271935"/>
                  <a:pt x="3602739" y="247225"/>
                  <a:pt x="3633221" y="247225"/>
                </a:cubicBezTo>
                <a:close/>
                <a:moveTo>
                  <a:pt x="3499589" y="247225"/>
                </a:moveTo>
                <a:cubicBezTo>
                  <a:pt x="3530071" y="247225"/>
                  <a:pt x="3554781" y="271935"/>
                  <a:pt x="3554781" y="302416"/>
                </a:cubicBezTo>
                <a:cubicBezTo>
                  <a:pt x="3554781" y="332897"/>
                  <a:pt x="3530071" y="357607"/>
                  <a:pt x="3499589" y="357607"/>
                </a:cubicBezTo>
                <a:cubicBezTo>
                  <a:pt x="3469107" y="357607"/>
                  <a:pt x="3444397" y="332897"/>
                  <a:pt x="3444397" y="302416"/>
                </a:cubicBezTo>
                <a:cubicBezTo>
                  <a:pt x="3444397" y="271935"/>
                  <a:pt x="3469107" y="247225"/>
                  <a:pt x="3499589" y="247225"/>
                </a:cubicBezTo>
                <a:close/>
                <a:moveTo>
                  <a:pt x="3369293" y="247225"/>
                </a:moveTo>
                <a:cubicBezTo>
                  <a:pt x="3399775" y="247225"/>
                  <a:pt x="3424485" y="271935"/>
                  <a:pt x="3424485" y="302416"/>
                </a:cubicBezTo>
                <a:cubicBezTo>
                  <a:pt x="3424485" y="332897"/>
                  <a:pt x="3399775" y="357607"/>
                  <a:pt x="3369293" y="357607"/>
                </a:cubicBezTo>
                <a:cubicBezTo>
                  <a:pt x="3338811" y="357607"/>
                  <a:pt x="3314101" y="332897"/>
                  <a:pt x="3314101" y="302416"/>
                </a:cubicBezTo>
                <a:cubicBezTo>
                  <a:pt x="3314101" y="271935"/>
                  <a:pt x="3338811" y="247225"/>
                  <a:pt x="3369293" y="247225"/>
                </a:cubicBezTo>
                <a:close/>
                <a:moveTo>
                  <a:pt x="3235657" y="247225"/>
                </a:moveTo>
                <a:cubicBezTo>
                  <a:pt x="3266139" y="247225"/>
                  <a:pt x="3290849" y="271935"/>
                  <a:pt x="3290849" y="302416"/>
                </a:cubicBezTo>
                <a:cubicBezTo>
                  <a:pt x="3290849" y="332897"/>
                  <a:pt x="3266139" y="357607"/>
                  <a:pt x="3235657" y="357607"/>
                </a:cubicBezTo>
                <a:cubicBezTo>
                  <a:pt x="3205175" y="357607"/>
                  <a:pt x="3180465" y="332897"/>
                  <a:pt x="3180465" y="302416"/>
                </a:cubicBezTo>
                <a:cubicBezTo>
                  <a:pt x="3180465" y="271935"/>
                  <a:pt x="3205175" y="247225"/>
                  <a:pt x="3235657" y="247225"/>
                </a:cubicBezTo>
                <a:close/>
                <a:moveTo>
                  <a:pt x="3098682" y="247225"/>
                </a:moveTo>
                <a:cubicBezTo>
                  <a:pt x="3129164" y="247225"/>
                  <a:pt x="3153874" y="271935"/>
                  <a:pt x="3153874" y="302416"/>
                </a:cubicBezTo>
                <a:cubicBezTo>
                  <a:pt x="3153874" y="332897"/>
                  <a:pt x="3129164" y="357607"/>
                  <a:pt x="3098682" y="357607"/>
                </a:cubicBezTo>
                <a:cubicBezTo>
                  <a:pt x="3068200" y="357607"/>
                  <a:pt x="3043490" y="332897"/>
                  <a:pt x="3043490" y="302416"/>
                </a:cubicBezTo>
                <a:cubicBezTo>
                  <a:pt x="3043490" y="271935"/>
                  <a:pt x="3068200" y="247225"/>
                  <a:pt x="3098682" y="247225"/>
                </a:cubicBezTo>
                <a:close/>
                <a:moveTo>
                  <a:pt x="2971729" y="247225"/>
                </a:moveTo>
                <a:cubicBezTo>
                  <a:pt x="3002211" y="247225"/>
                  <a:pt x="3026921" y="271935"/>
                  <a:pt x="3026921" y="302416"/>
                </a:cubicBezTo>
                <a:cubicBezTo>
                  <a:pt x="3026921" y="332897"/>
                  <a:pt x="3002211" y="357607"/>
                  <a:pt x="2971729" y="357607"/>
                </a:cubicBezTo>
                <a:cubicBezTo>
                  <a:pt x="2941247" y="357607"/>
                  <a:pt x="2916537" y="332897"/>
                  <a:pt x="2916537" y="302416"/>
                </a:cubicBezTo>
                <a:cubicBezTo>
                  <a:pt x="2916537" y="271935"/>
                  <a:pt x="2941247" y="247225"/>
                  <a:pt x="2971729" y="247225"/>
                </a:cubicBezTo>
                <a:close/>
                <a:moveTo>
                  <a:pt x="2834862" y="247225"/>
                </a:moveTo>
                <a:cubicBezTo>
                  <a:pt x="2865342" y="247225"/>
                  <a:pt x="2890052" y="271935"/>
                  <a:pt x="2890052" y="302416"/>
                </a:cubicBezTo>
                <a:cubicBezTo>
                  <a:pt x="2890052" y="332897"/>
                  <a:pt x="2865342" y="357607"/>
                  <a:pt x="2834862" y="357607"/>
                </a:cubicBezTo>
                <a:cubicBezTo>
                  <a:pt x="2804379" y="357607"/>
                  <a:pt x="2779671" y="332897"/>
                  <a:pt x="2779671" y="302416"/>
                </a:cubicBezTo>
                <a:cubicBezTo>
                  <a:pt x="2779671" y="271935"/>
                  <a:pt x="2804379" y="247225"/>
                  <a:pt x="2834862" y="247225"/>
                </a:cubicBezTo>
                <a:close/>
                <a:moveTo>
                  <a:pt x="2570933" y="247225"/>
                </a:moveTo>
                <a:cubicBezTo>
                  <a:pt x="2601414" y="247225"/>
                  <a:pt x="2626123" y="271935"/>
                  <a:pt x="2626123" y="302416"/>
                </a:cubicBezTo>
                <a:cubicBezTo>
                  <a:pt x="2626123" y="332897"/>
                  <a:pt x="2601414" y="357607"/>
                  <a:pt x="2570933" y="357607"/>
                </a:cubicBezTo>
                <a:cubicBezTo>
                  <a:pt x="2540449" y="357607"/>
                  <a:pt x="2515738" y="332897"/>
                  <a:pt x="2515738" y="302416"/>
                </a:cubicBezTo>
                <a:cubicBezTo>
                  <a:pt x="2515738" y="271935"/>
                  <a:pt x="2540449" y="247225"/>
                  <a:pt x="2570933" y="247225"/>
                </a:cubicBezTo>
                <a:close/>
                <a:moveTo>
                  <a:pt x="2437297" y="247225"/>
                </a:moveTo>
                <a:cubicBezTo>
                  <a:pt x="2467781" y="247225"/>
                  <a:pt x="2492487" y="271935"/>
                  <a:pt x="2492487" y="302416"/>
                </a:cubicBezTo>
                <a:cubicBezTo>
                  <a:pt x="2492487" y="332897"/>
                  <a:pt x="2467781" y="357607"/>
                  <a:pt x="2437297" y="357607"/>
                </a:cubicBezTo>
                <a:cubicBezTo>
                  <a:pt x="2406818" y="357607"/>
                  <a:pt x="2382108" y="332897"/>
                  <a:pt x="2382108" y="302416"/>
                </a:cubicBezTo>
                <a:cubicBezTo>
                  <a:pt x="2382108" y="271935"/>
                  <a:pt x="2406818" y="247225"/>
                  <a:pt x="2437297" y="247225"/>
                </a:cubicBezTo>
                <a:close/>
                <a:moveTo>
                  <a:pt x="2303666" y="247225"/>
                </a:moveTo>
                <a:cubicBezTo>
                  <a:pt x="2334146" y="247225"/>
                  <a:pt x="2358856" y="271935"/>
                  <a:pt x="2358856" y="302416"/>
                </a:cubicBezTo>
                <a:cubicBezTo>
                  <a:pt x="2358856" y="332897"/>
                  <a:pt x="2334146" y="357607"/>
                  <a:pt x="2303666" y="357607"/>
                </a:cubicBezTo>
                <a:cubicBezTo>
                  <a:pt x="2273184" y="357607"/>
                  <a:pt x="2248473" y="332897"/>
                  <a:pt x="2248473" y="302416"/>
                </a:cubicBezTo>
                <a:cubicBezTo>
                  <a:pt x="2248473" y="271935"/>
                  <a:pt x="2273184" y="247225"/>
                  <a:pt x="2303666" y="247225"/>
                </a:cubicBezTo>
                <a:close/>
                <a:moveTo>
                  <a:pt x="2173372" y="247225"/>
                </a:moveTo>
                <a:cubicBezTo>
                  <a:pt x="2203857" y="247225"/>
                  <a:pt x="2228566" y="271935"/>
                  <a:pt x="2228566" y="302416"/>
                </a:cubicBezTo>
                <a:cubicBezTo>
                  <a:pt x="2228566" y="332897"/>
                  <a:pt x="2203857" y="357607"/>
                  <a:pt x="2173372" y="357607"/>
                </a:cubicBezTo>
                <a:cubicBezTo>
                  <a:pt x="2142892" y="357607"/>
                  <a:pt x="2118180" y="332897"/>
                  <a:pt x="2118180" y="302416"/>
                </a:cubicBezTo>
                <a:cubicBezTo>
                  <a:pt x="2118180" y="271935"/>
                  <a:pt x="2142892" y="247225"/>
                  <a:pt x="2173372" y="247225"/>
                </a:cubicBezTo>
                <a:close/>
                <a:moveTo>
                  <a:pt x="1909440" y="247225"/>
                </a:moveTo>
                <a:cubicBezTo>
                  <a:pt x="1939922" y="247225"/>
                  <a:pt x="1964634" y="271935"/>
                  <a:pt x="1964634" y="302416"/>
                </a:cubicBezTo>
                <a:cubicBezTo>
                  <a:pt x="1964634" y="332897"/>
                  <a:pt x="1939922" y="357607"/>
                  <a:pt x="1909440" y="357607"/>
                </a:cubicBezTo>
                <a:cubicBezTo>
                  <a:pt x="1878957" y="357607"/>
                  <a:pt x="1854246" y="332897"/>
                  <a:pt x="1854246" y="302416"/>
                </a:cubicBezTo>
                <a:cubicBezTo>
                  <a:pt x="1854246" y="271935"/>
                  <a:pt x="1878957" y="247225"/>
                  <a:pt x="1909440" y="247225"/>
                </a:cubicBezTo>
                <a:close/>
                <a:moveTo>
                  <a:pt x="1779142" y="247225"/>
                </a:moveTo>
                <a:cubicBezTo>
                  <a:pt x="1809626" y="247225"/>
                  <a:pt x="1834337" y="271935"/>
                  <a:pt x="1834337" y="302416"/>
                </a:cubicBezTo>
                <a:cubicBezTo>
                  <a:pt x="1834337" y="332897"/>
                  <a:pt x="1809626" y="357607"/>
                  <a:pt x="1779142" y="357607"/>
                </a:cubicBezTo>
                <a:cubicBezTo>
                  <a:pt x="1748663" y="357607"/>
                  <a:pt x="1723951" y="332897"/>
                  <a:pt x="1723951" y="302416"/>
                </a:cubicBezTo>
                <a:cubicBezTo>
                  <a:pt x="1723951" y="271935"/>
                  <a:pt x="1748663" y="247225"/>
                  <a:pt x="1779142" y="247225"/>
                </a:cubicBezTo>
                <a:close/>
                <a:moveTo>
                  <a:pt x="1645508" y="247225"/>
                </a:moveTo>
                <a:cubicBezTo>
                  <a:pt x="1675988" y="247225"/>
                  <a:pt x="1700702" y="271935"/>
                  <a:pt x="1700702" y="302416"/>
                </a:cubicBezTo>
                <a:cubicBezTo>
                  <a:pt x="1700702" y="332897"/>
                  <a:pt x="1675988" y="357607"/>
                  <a:pt x="1645508" y="357607"/>
                </a:cubicBezTo>
                <a:cubicBezTo>
                  <a:pt x="1615027" y="357607"/>
                  <a:pt x="1590313" y="332897"/>
                  <a:pt x="1590313" y="302416"/>
                </a:cubicBezTo>
                <a:cubicBezTo>
                  <a:pt x="1590313" y="271935"/>
                  <a:pt x="1615027" y="247225"/>
                  <a:pt x="1645508" y="247225"/>
                </a:cubicBezTo>
                <a:close/>
                <a:moveTo>
                  <a:pt x="1515217" y="247225"/>
                </a:moveTo>
                <a:cubicBezTo>
                  <a:pt x="1545695" y="247225"/>
                  <a:pt x="1570405" y="271935"/>
                  <a:pt x="1570405" y="302416"/>
                </a:cubicBezTo>
                <a:cubicBezTo>
                  <a:pt x="1570405" y="332897"/>
                  <a:pt x="1545695" y="357607"/>
                  <a:pt x="1515217" y="357607"/>
                </a:cubicBezTo>
                <a:cubicBezTo>
                  <a:pt x="1484732" y="357607"/>
                  <a:pt x="1460020" y="332897"/>
                  <a:pt x="1460020" y="302416"/>
                </a:cubicBezTo>
                <a:cubicBezTo>
                  <a:pt x="1460020" y="271935"/>
                  <a:pt x="1484732" y="247225"/>
                  <a:pt x="1515217" y="247225"/>
                </a:cubicBezTo>
                <a:close/>
                <a:moveTo>
                  <a:pt x="1381573" y="247225"/>
                </a:moveTo>
                <a:cubicBezTo>
                  <a:pt x="1412060" y="247225"/>
                  <a:pt x="1436767" y="271935"/>
                  <a:pt x="1436767" y="302416"/>
                </a:cubicBezTo>
                <a:cubicBezTo>
                  <a:pt x="1436767" y="332897"/>
                  <a:pt x="1412060" y="357607"/>
                  <a:pt x="1381573" y="357607"/>
                </a:cubicBezTo>
                <a:cubicBezTo>
                  <a:pt x="1351097" y="357607"/>
                  <a:pt x="1326384" y="332897"/>
                  <a:pt x="1326384" y="302416"/>
                </a:cubicBezTo>
                <a:cubicBezTo>
                  <a:pt x="1326384" y="271935"/>
                  <a:pt x="1351097" y="247225"/>
                  <a:pt x="1381573" y="247225"/>
                </a:cubicBezTo>
                <a:close/>
                <a:moveTo>
                  <a:pt x="7481898" y="120271"/>
                </a:moveTo>
                <a:cubicBezTo>
                  <a:pt x="7512380" y="120271"/>
                  <a:pt x="7537090" y="144981"/>
                  <a:pt x="7537090" y="175462"/>
                </a:cubicBezTo>
                <a:cubicBezTo>
                  <a:pt x="7537090" y="205943"/>
                  <a:pt x="7512380" y="230653"/>
                  <a:pt x="7481898" y="230653"/>
                </a:cubicBezTo>
                <a:cubicBezTo>
                  <a:pt x="7451416" y="230653"/>
                  <a:pt x="7426706" y="205943"/>
                  <a:pt x="7426706" y="175462"/>
                </a:cubicBezTo>
                <a:cubicBezTo>
                  <a:pt x="7426706" y="144981"/>
                  <a:pt x="7451416" y="120271"/>
                  <a:pt x="7481898" y="120271"/>
                </a:cubicBezTo>
                <a:close/>
                <a:moveTo>
                  <a:pt x="7341580" y="120271"/>
                </a:moveTo>
                <a:cubicBezTo>
                  <a:pt x="7372062" y="120271"/>
                  <a:pt x="7396772" y="144981"/>
                  <a:pt x="7396772" y="175462"/>
                </a:cubicBezTo>
                <a:cubicBezTo>
                  <a:pt x="7396772" y="205943"/>
                  <a:pt x="7372062" y="230653"/>
                  <a:pt x="7341580" y="230653"/>
                </a:cubicBezTo>
                <a:cubicBezTo>
                  <a:pt x="7311098" y="230653"/>
                  <a:pt x="7286388" y="205943"/>
                  <a:pt x="7286388" y="175462"/>
                </a:cubicBezTo>
                <a:cubicBezTo>
                  <a:pt x="7286388" y="144981"/>
                  <a:pt x="7311098" y="120271"/>
                  <a:pt x="7341580" y="120271"/>
                </a:cubicBezTo>
                <a:close/>
                <a:moveTo>
                  <a:pt x="7211288" y="120271"/>
                </a:moveTo>
                <a:cubicBezTo>
                  <a:pt x="7241770" y="120271"/>
                  <a:pt x="7266480" y="144981"/>
                  <a:pt x="7266480" y="175462"/>
                </a:cubicBezTo>
                <a:cubicBezTo>
                  <a:pt x="7266480" y="205943"/>
                  <a:pt x="7241770" y="230653"/>
                  <a:pt x="7211288" y="230653"/>
                </a:cubicBezTo>
                <a:cubicBezTo>
                  <a:pt x="7180806" y="230653"/>
                  <a:pt x="7156096" y="205943"/>
                  <a:pt x="7156096" y="175462"/>
                </a:cubicBezTo>
                <a:cubicBezTo>
                  <a:pt x="7156096" y="144981"/>
                  <a:pt x="7180806" y="120271"/>
                  <a:pt x="7211288" y="120271"/>
                </a:cubicBezTo>
                <a:close/>
                <a:moveTo>
                  <a:pt x="5223474" y="120271"/>
                </a:moveTo>
                <a:cubicBezTo>
                  <a:pt x="5253956" y="120271"/>
                  <a:pt x="5278666" y="144981"/>
                  <a:pt x="5278666" y="175462"/>
                </a:cubicBezTo>
                <a:cubicBezTo>
                  <a:pt x="5278666" y="205943"/>
                  <a:pt x="5253956" y="230653"/>
                  <a:pt x="5223474" y="230653"/>
                </a:cubicBezTo>
                <a:cubicBezTo>
                  <a:pt x="5192992" y="230653"/>
                  <a:pt x="5168282" y="205943"/>
                  <a:pt x="5168282" y="175462"/>
                </a:cubicBezTo>
                <a:cubicBezTo>
                  <a:pt x="5168282" y="144981"/>
                  <a:pt x="5192992" y="120271"/>
                  <a:pt x="5223474" y="120271"/>
                </a:cubicBezTo>
                <a:close/>
                <a:moveTo>
                  <a:pt x="5093178" y="120271"/>
                </a:moveTo>
                <a:cubicBezTo>
                  <a:pt x="5123660" y="120271"/>
                  <a:pt x="5148370" y="144981"/>
                  <a:pt x="5148370" y="175462"/>
                </a:cubicBezTo>
                <a:cubicBezTo>
                  <a:pt x="5148370" y="205943"/>
                  <a:pt x="5123660" y="230653"/>
                  <a:pt x="5093178" y="230653"/>
                </a:cubicBezTo>
                <a:cubicBezTo>
                  <a:pt x="5062696" y="230653"/>
                  <a:pt x="5037986" y="205943"/>
                  <a:pt x="5037986" y="175462"/>
                </a:cubicBezTo>
                <a:cubicBezTo>
                  <a:pt x="5037986" y="144981"/>
                  <a:pt x="5062696" y="120271"/>
                  <a:pt x="5093178" y="120271"/>
                </a:cubicBezTo>
                <a:close/>
                <a:moveTo>
                  <a:pt x="4161077" y="120271"/>
                </a:moveTo>
                <a:cubicBezTo>
                  <a:pt x="4191559" y="120271"/>
                  <a:pt x="4216269" y="144981"/>
                  <a:pt x="4216269" y="175462"/>
                </a:cubicBezTo>
                <a:cubicBezTo>
                  <a:pt x="4216269" y="205943"/>
                  <a:pt x="4191559" y="230653"/>
                  <a:pt x="4161077" y="230653"/>
                </a:cubicBezTo>
                <a:cubicBezTo>
                  <a:pt x="4130595" y="230653"/>
                  <a:pt x="4105885" y="205943"/>
                  <a:pt x="4105885" y="175462"/>
                </a:cubicBezTo>
                <a:cubicBezTo>
                  <a:pt x="4105885" y="144981"/>
                  <a:pt x="4130595" y="120271"/>
                  <a:pt x="4161077" y="120271"/>
                </a:cubicBezTo>
                <a:close/>
                <a:moveTo>
                  <a:pt x="4030786" y="120271"/>
                </a:moveTo>
                <a:cubicBezTo>
                  <a:pt x="4061268" y="120271"/>
                  <a:pt x="4085978" y="144981"/>
                  <a:pt x="4085978" y="175462"/>
                </a:cubicBezTo>
                <a:cubicBezTo>
                  <a:pt x="4085978" y="205943"/>
                  <a:pt x="4061268" y="230653"/>
                  <a:pt x="4030786" y="230653"/>
                </a:cubicBezTo>
                <a:cubicBezTo>
                  <a:pt x="4000304" y="230653"/>
                  <a:pt x="3975594" y="205943"/>
                  <a:pt x="3975594" y="175462"/>
                </a:cubicBezTo>
                <a:cubicBezTo>
                  <a:pt x="3975594" y="144981"/>
                  <a:pt x="4000304" y="120271"/>
                  <a:pt x="4030786" y="120271"/>
                </a:cubicBezTo>
                <a:close/>
                <a:moveTo>
                  <a:pt x="3897148" y="120271"/>
                </a:moveTo>
                <a:cubicBezTo>
                  <a:pt x="3927630" y="120271"/>
                  <a:pt x="3952340" y="144981"/>
                  <a:pt x="3952340" y="175462"/>
                </a:cubicBezTo>
                <a:cubicBezTo>
                  <a:pt x="3952340" y="205943"/>
                  <a:pt x="3927630" y="230653"/>
                  <a:pt x="3897148" y="230653"/>
                </a:cubicBezTo>
                <a:cubicBezTo>
                  <a:pt x="3866666" y="230653"/>
                  <a:pt x="3841956" y="205943"/>
                  <a:pt x="3841956" y="175462"/>
                </a:cubicBezTo>
                <a:cubicBezTo>
                  <a:pt x="3841956" y="144981"/>
                  <a:pt x="3866666" y="120271"/>
                  <a:pt x="3897148" y="120271"/>
                </a:cubicBezTo>
                <a:close/>
                <a:moveTo>
                  <a:pt x="3763514" y="120271"/>
                </a:moveTo>
                <a:cubicBezTo>
                  <a:pt x="3793996" y="120271"/>
                  <a:pt x="3818706" y="144981"/>
                  <a:pt x="3818706" y="175462"/>
                </a:cubicBezTo>
                <a:cubicBezTo>
                  <a:pt x="3818706" y="205943"/>
                  <a:pt x="3793996" y="230653"/>
                  <a:pt x="3763514" y="230653"/>
                </a:cubicBezTo>
                <a:cubicBezTo>
                  <a:pt x="3733032" y="230653"/>
                  <a:pt x="3708322" y="205943"/>
                  <a:pt x="3708322" y="175462"/>
                </a:cubicBezTo>
                <a:cubicBezTo>
                  <a:pt x="3708322" y="144981"/>
                  <a:pt x="3733032" y="120271"/>
                  <a:pt x="3763514" y="120271"/>
                </a:cubicBezTo>
                <a:close/>
                <a:moveTo>
                  <a:pt x="3633221" y="120271"/>
                </a:moveTo>
                <a:cubicBezTo>
                  <a:pt x="3663703" y="120271"/>
                  <a:pt x="3688413" y="144981"/>
                  <a:pt x="3688413" y="175462"/>
                </a:cubicBezTo>
                <a:cubicBezTo>
                  <a:pt x="3688413" y="205943"/>
                  <a:pt x="3663703" y="230653"/>
                  <a:pt x="3633221" y="230653"/>
                </a:cubicBezTo>
                <a:cubicBezTo>
                  <a:pt x="3602739" y="230653"/>
                  <a:pt x="3578029" y="205943"/>
                  <a:pt x="3578029" y="175462"/>
                </a:cubicBezTo>
                <a:cubicBezTo>
                  <a:pt x="3578029" y="144981"/>
                  <a:pt x="3602739" y="120271"/>
                  <a:pt x="3633221" y="120271"/>
                </a:cubicBezTo>
                <a:close/>
                <a:moveTo>
                  <a:pt x="3499589" y="120271"/>
                </a:moveTo>
                <a:cubicBezTo>
                  <a:pt x="3530071" y="120271"/>
                  <a:pt x="3554781" y="144981"/>
                  <a:pt x="3554781" y="175462"/>
                </a:cubicBezTo>
                <a:cubicBezTo>
                  <a:pt x="3554781" y="205943"/>
                  <a:pt x="3530071" y="230653"/>
                  <a:pt x="3499589" y="230653"/>
                </a:cubicBezTo>
                <a:cubicBezTo>
                  <a:pt x="3469107" y="230653"/>
                  <a:pt x="3444397" y="205943"/>
                  <a:pt x="3444397" y="175462"/>
                </a:cubicBezTo>
                <a:cubicBezTo>
                  <a:pt x="3444397" y="144981"/>
                  <a:pt x="3469107" y="120271"/>
                  <a:pt x="3499589" y="120271"/>
                </a:cubicBezTo>
                <a:close/>
                <a:moveTo>
                  <a:pt x="3369293" y="120271"/>
                </a:moveTo>
                <a:cubicBezTo>
                  <a:pt x="3399775" y="120271"/>
                  <a:pt x="3424485" y="144981"/>
                  <a:pt x="3424485" y="175462"/>
                </a:cubicBezTo>
                <a:cubicBezTo>
                  <a:pt x="3424485" y="205943"/>
                  <a:pt x="3399775" y="230653"/>
                  <a:pt x="3369293" y="230653"/>
                </a:cubicBezTo>
                <a:cubicBezTo>
                  <a:pt x="3338811" y="230653"/>
                  <a:pt x="3314101" y="205943"/>
                  <a:pt x="3314101" y="175462"/>
                </a:cubicBezTo>
                <a:cubicBezTo>
                  <a:pt x="3314101" y="144981"/>
                  <a:pt x="3338811" y="120271"/>
                  <a:pt x="3369293" y="120271"/>
                </a:cubicBezTo>
                <a:close/>
                <a:moveTo>
                  <a:pt x="3235657" y="120271"/>
                </a:moveTo>
                <a:cubicBezTo>
                  <a:pt x="3266139" y="120271"/>
                  <a:pt x="3290849" y="144981"/>
                  <a:pt x="3290849" y="175462"/>
                </a:cubicBezTo>
                <a:cubicBezTo>
                  <a:pt x="3290849" y="205943"/>
                  <a:pt x="3266139" y="230653"/>
                  <a:pt x="3235657" y="230653"/>
                </a:cubicBezTo>
                <a:cubicBezTo>
                  <a:pt x="3205175" y="230653"/>
                  <a:pt x="3180465" y="205943"/>
                  <a:pt x="3180465" y="175462"/>
                </a:cubicBezTo>
                <a:cubicBezTo>
                  <a:pt x="3180465" y="144981"/>
                  <a:pt x="3205175" y="120271"/>
                  <a:pt x="3235657" y="120271"/>
                </a:cubicBezTo>
                <a:close/>
                <a:moveTo>
                  <a:pt x="3098682" y="120271"/>
                </a:moveTo>
                <a:cubicBezTo>
                  <a:pt x="3129164" y="120271"/>
                  <a:pt x="3153874" y="144981"/>
                  <a:pt x="3153874" y="175462"/>
                </a:cubicBezTo>
                <a:cubicBezTo>
                  <a:pt x="3153874" y="205943"/>
                  <a:pt x="3129164" y="230653"/>
                  <a:pt x="3098682" y="230653"/>
                </a:cubicBezTo>
                <a:cubicBezTo>
                  <a:pt x="3068200" y="230653"/>
                  <a:pt x="3043490" y="205943"/>
                  <a:pt x="3043490" y="175462"/>
                </a:cubicBezTo>
                <a:cubicBezTo>
                  <a:pt x="3043490" y="144981"/>
                  <a:pt x="3068200" y="120271"/>
                  <a:pt x="3098682" y="120271"/>
                </a:cubicBezTo>
                <a:close/>
                <a:moveTo>
                  <a:pt x="2971729" y="120271"/>
                </a:moveTo>
                <a:cubicBezTo>
                  <a:pt x="3002211" y="120271"/>
                  <a:pt x="3026921" y="144981"/>
                  <a:pt x="3026921" y="175462"/>
                </a:cubicBezTo>
                <a:cubicBezTo>
                  <a:pt x="3026921" y="205943"/>
                  <a:pt x="3002211" y="230653"/>
                  <a:pt x="2971729" y="230653"/>
                </a:cubicBezTo>
                <a:cubicBezTo>
                  <a:pt x="2941247" y="230653"/>
                  <a:pt x="2916537" y="205943"/>
                  <a:pt x="2916537" y="175462"/>
                </a:cubicBezTo>
                <a:cubicBezTo>
                  <a:pt x="2916537" y="144981"/>
                  <a:pt x="2941247" y="120271"/>
                  <a:pt x="2971729" y="120271"/>
                </a:cubicBezTo>
                <a:close/>
                <a:moveTo>
                  <a:pt x="2707903" y="120271"/>
                </a:moveTo>
                <a:cubicBezTo>
                  <a:pt x="2738390" y="120271"/>
                  <a:pt x="2763100" y="144981"/>
                  <a:pt x="2763100" y="175462"/>
                </a:cubicBezTo>
                <a:cubicBezTo>
                  <a:pt x="2763100" y="205943"/>
                  <a:pt x="2738390" y="230653"/>
                  <a:pt x="2707903" y="230653"/>
                </a:cubicBezTo>
                <a:cubicBezTo>
                  <a:pt x="2677427" y="230653"/>
                  <a:pt x="2652715" y="205943"/>
                  <a:pt x="2652715" y="175462"/>
                </a:cubicBezTo>
                <a:cubicBezTo>
                  <a:pt x="2652715" y="144981"/>
                  <a:pt x="2677427" y="120271"/>
                  <a:pt x="2707903" y="120271"/>
                </a:cubicBezTo>
                <a:close/>
                <a:moveTo>
                  <a:pt x="2570933" y="120271"/>
                </a:moveTo>
                <a:cubicBezTo>
                  <a:pt x="2601414" y="120271"/>
                  <a:pt x="2626123" y="144981"/>
                  <a:pt x="2626123" y="175462"/>
                </a:cubicBezTo>
                <a:cubicBezTo>
                  <a:pt x="2626123" y="205943"/>
                  <a:pt x="2601414" y="230653"/>
                  <a:pt x="2570933" y="230653"/>
                </a:cubicBezTo>
                <a:cubicBezTo>
                  <a:pt x="2540449" y="230653"/>
                  <a:pt x="2515738" y="205943"/>
                  <a:pt x="2515738" y="175462"/>
                </a:cubicBezTo>
                <a:cubicBezTo>
                  <a:pt x="2515738" y="144981"/>
                  <a:pt x="2540449" y="120271"/>
                  <a:pt x="2570933" y="120271"/>
                </a:cubicBezTo>
                <a:close/>
                <a:moveTo>
                  <a:pt x="2437297" y="120271"/>
                </a:moveTo>
                <a:cubicBezTo>
                  <a:pt x="2467781" y="120271"/>
                  <a:pt x="2492487" y="144981"/>
                  <a:pt x="2492487" y="175462"/>
                </a:cubicBezTo>
                <a:cubicBezTo>
                  <a:pt x="2492487" y="205943"/>
                  <a:pt x="2467781" y="230653"/>
                  <a:pt x="2437297" y="230653"/>
                </a:cubicBezTo>
                <a:cubicBezTo>
                  <a:pt x="2406818" y="230653"/>
                  <a:pt x="2382108" y="205943"/>
                  <a:pt x="2382108" y="175462"/>
                </a:cubicBezTo>
                <a:cubicBezTo>
                  <a:pt x="2382108" y="144981"/>
                  <a:pt x="2406818" y="120271"/>
                  <a:pt x="2437297" y="120271"/>
                </a:cubicBezTo>
                <a:close/>
                <a:moveTo>
                  <a:pt x="2303666" y="120271"/>
                </a:moveTo>
                <a:cubicBezTo>
                  <a:pt x="2334146" y="120271"/>
                  <a:pt x="2358856" y="144981"/>
                  <a:pt x="2358856" y="175462"/>
                </a:cubicBezTo>
                <a:cubicBezTo>
                  <a:pt x="2358856" y="205943"/>
                  <a:pt x="2334146" y="230653"/>
                  <a:pt x="2303666" y="230653"/>
                </a:cubicBezTo>
                <a:cubicBezTo>
                  <a:pt x="2273184" y="230653"/>
                  <a:pt x="2248473" y="205943"/>
                  <a:pt x="2248473" y="175462"/>
                </a:cubicBezTo>
                <a:cubicBezTo>
                  <a:pt x="2248473" y="144981"/>
                  <a:pt x="2273184" y="120271"/>
                  <a:pt x="2303666" y="120271"/>
                </a:cubicBezTo>
                <a:close/>
                <a:moveTo>
                  <a:pt x="2173372" y="120271"/>
                </a:moveTo>
                <a:cubicBezTo>
                  <a:pt x="2203857" y="120271"/>
                  <a:pt x="2228566" y="144981"/>
                  <a:pt x="2228566" y="175462"/>
                </a:cubicBezTo>
                <a:cubicBezTo>
                  <a:pt x="2228566" y="205943"/>
                  <a:pt x="2203857" y="230653"/>
                  <a:pt x="2173372" y="230653"/>
                </a:cubicBezTo>
                <a:cubicBezTo>
                  <a:pt x="2142892" y="230653"/>
                  <a:pt x="2118180" y="205943"/>
                  <a:pt x="2118180" y="175462"/>
                </a:cubicBezTo>
                <a:cubicBezTo>
                  <a:pt x="2118180" y="144981"/>
                  <a:pt x="2142892" y="120271"/>
                  <a:pt x="2173372" y="120271"/>
                </a:cubicBezTo>
                <a:close/>
                <a:moveTo>
                  <a:pt x="7341580" y="0"/>
                </a:moveTo>
                <a:cubicBezTo>
                  <a:pt x="7372062" y="0"/>
                  <a:pt x="7396772" y="24710"/>
                  <a:pt x="7396772" y="55191"/>
                </a:cubicBezTo>
                <a:cubicBezTo>
                  <a:pt x="7396772" y="85672"/>
                  <a:pt x="7372062" y="110382"/>
                  <a:pt x="7341580" y="110382"/>
                </a:cubicBezTo>
                <a:cubicBezTo>
                  <a:pt x="7311098" y="110382"/>
                  <a:pt x="7286388" y="85672"/>
                  <a:pt x="7286388" y="55191"/>
                </a:cubicBezTo>
                <a:cubicBezTo>
                  <a:pt x="7286388" y="24710"/>
                  <a:pt x="7311098" y="0"/>
                  <a:pt x="7341580" y="0"/>
                </a:cubicBezTo>
                <a:close/>
                <a:moveTo>
                  <a:pt x="4294713" y="0"/>
                </a:moveTo>
                <a:cubicBezTo>
                  <a:pt x="4325195" y="0"/>
                  <a:pt x="4349905" y="24710"/>
                  <a:pt x="4349905" y="55191"/>
                </a:cubicBezTo>
                <a:cubicBezTo>
                  <a:pt x="4349905" y="85672"/>
                  <a:pt x="4325195" y="110382"/>
                  <a:pt x="4294713" y="110382"/>
                </a:cubicBezTo>
                <a:cubicBezTo>
                  <a:pt x="4264231" y="110382"/>
                  <a:pt x="4239521" y="85672"/>
                  <a:pt x="4239521" y="55191"/>
                </a:cubicBezTo>
                <a:cubicBezTo>
                  <a:pt x="4239521" y="24710"/>
                  <a:pt x="4264231" y="0"/>
                  <a:pt x="4294713" y="0"/>
                </a:cubicBezTo>
                <a:close/>
                <a:moveTo>
                  <a:pt x="4161077" y="0"/>
                </a:moveTo>
                <a:cubicBezTo>
                  <a:pt x="4191559" y="0"/>
                  <a:pt x="4216269" y="24710"/>
                  <a:pt x="4216269" y="55191"/>
                </a:cubicBezTo>
                <a:cubicBezTo>
                  <a:pt x="4216269" y="85672"/>
                  <a:pt x="4191559" y="110382"/>
                  <a:pt x="4161077" y="110382"/>
                </a:cubicBezTo>
                <a:cubicBezTo>
                  <a:pt x="4130595" y="110382"/>
                  <a:pt x="4105885" y="85672"/>
                  <a:pt x="4105885" y="55191"/>
                </a:cubicBezTo>
                <a:cubicBezTo>
                  <a:pt x="4105885" y="24710"/>
                  <a:pt x="4130595" y="0"/>
                  <a:pt x="4161077" y="0"/>
                </a:cubicBezTo>
                <a:close/>
                <a:moveTo>
                  <a:pt x="4030786" y="0"/>
                </a:moveTo>
                <a:cubicBezTo>
                  <a:pt x="4061268" y="0"/>
                  <a:pt x="4085978" y="24710"/>
                  <a:pt x="4085978" y="55191"/>
                </a:cubicBezTo>
                <a:cubicBezTo>
                  <a:pt x="4085978" y="85672"/>
                  <a:pt x="4061268" y="110382"/>
                  <a:pt x="4030786" y="110382"/>
                </a:cubicBezTo>
                <a:cubicBezTo>
                  <a:pt x="4000304" y="110382"/>
                  <a:pt x="3975594" y="85672"/>
                  <a:pt x="3975594" y="55191"/>
                </a:cubicBezTo>
                <a:cubicBezTo>
                  <a:pt x="3975594" y="24710"/>
                  <a:pt x="4000304" y="0"/>
                  <a:pt x="4030786" y="0"/>
                </a:cubicBezTo>
                <a:close/>
                <a:moveTo>
                  <a:pt x="3897148" y="0"/>
                </a:moveTo>
                <a:cubicBezTo>
                  <a:pt x="3927630" y="0"/>
                  <a:pt x="3952340" y="24710"/>
                  <a:pt x="3952340" y="55191"/>
                </a:cubicBezTo>
                <a:cubicBezTo>
                  <a:pt x="3952340" y="85672"/>
                  <a:pt x="3927630" y="110382"/>
                  <a:pt x="3897148" y="110382"/>
                </a:cubicBezTo>
                <a:cubicBezTo>
                  <a:pt x="3866666" y="110382"/>
                  <a:pt x="3841956" y="85672"/>
                  <a:pt x="3841956" y="55191"/>
                </a:cubicBezTo>
                <a:cubicBezTo>
                  <a:pt x="3841956" y="24710"/>
                  <a:pt x="3866666" y="0"/>
                  <a:pt x="3897148" y="0"/>
                </a:cubicBezTo>
                <a:close/>
                <a:moveTo>
                  <a:pt x="3763514" y="0"/>
                </a:moveTo>
                <a:cubicBezTo>
                  <a:pt x="3793996" y="0"/>
                  <a:pt x="3818706" y="24710"/>
                  <a:pt x="3818706" y="55191"/>
                </a:cubicBezTo>
                <a:cubicBezTo>
                  <a:pt x="3818706" y="85672"/>
                  <a:pt x="3793996" y="110382"/>
                  <a:pt x="3763514" y="110382"/>
                </a:cubicBezTo>
                <a:cubicBezTo>
                  <a:pt x="3733032" y="110382"/>
                  <a:pt x="3708322" y="85672"/>
                  <a:pt x="3708322" y="55191"/>
                </a:cubicBezTo>
                <a:cubicBezTo>
                  <a:pt x="3708322" y="24710"/>
                  <a:pt x="3733032" y="0"/>
                  <a:pt x="3763514" y="0"/>
                </a:cubicBezTo>
                <a:close/>
                <a:moveTo>
                  <a:pt x="3633221" y="0"/>
                </a:moveTo>
                <a:cubicBezTo>
                  <a:pt x="3663703" y="0"/>
                  <a:pt x="3688413" y="24710"/>
                  <a:pt x="3688413" y="55191"/>
                </a:cubicBezTo>
                <a:cubicBezTo>
                  <a:pt x="3688413" y="85672"/>
                  <a:pt x="3663703" y="110382"/>
                  <a:pt x="3633221" y="110382"/>
                </a:cubicBezTo>
                <a:cubicBezTo>
                  <a:pt x="3602739" y="110382"/>
                  <a:pt x="3578029" y="85672"/>
                  <a:pt x="3578029" y="55191"/>
                </a:cubicBezTo>
                <a:cubicBezTo>
                  <a:pt x="3578029" y="24710"/>
                  <a:pt x="3602739" y="0"/>
                  <a:pt x="3633221" y="0"/>
                </a:cubicBezTo>
                <a:close/>
                <a:moveTo>
                  <a:pt x="3499589" y="0"/>
                </a:moveTo>
                <a:cubicBezTo>
                  <a:pt x="3530071" y="0"/>
                  <a:pt x="3554781" y="24710"/>
                  <a:pt x="3554781" y="55191"/>
                </a:cubicBezTo>
                <a:cubicBezTo>
                  <a:pt x="3554781" y="85672"/>
                  <a:pt x="3530071" y="110382"/>
                  <a:pt x="3499589" y="110382"/>
                </a:cubicBezTo>
                <a:cubicBezTo>
                  <a:pt x="3469107" y="110382"/>
                  <a:pt x="3444397" y="85672"/>
                  <a:pt x="3444397" y="55191"/>
                </a:cubicBezTo>
                <a:cubicBezTo>
                  <a:pt x="3444397" y="24710"/>
                  <a:pt x="3469107" y="0"/>
                  <a:pt x="3499589" y="0"/>
                </a:cubicBezTo>
                <a:close/>
                <a:moveTo>
                  <a:pt x="3369293" y="0"/>
                </a:moveTo>
                <a:cubicBezTo>
                  <a:pt x="3399775" y="0"/>
                  <a:pt x="3424485" y="24710"/>
                  <a:pt x="3424485" y="55191"/>
                </a:cubicBezTo>
                <a:cubicBezTo>
                  <a:pt x="3424485" y="85672"/>
                  <a:pt x="3399775" y="110382"/>
                  <a:pt x="3369293" y="110382"/>
                </a:cubicBezTo>
                <a:cubicBezTo>
                  <a:pt x="3338811" y="110382"/>
                  <a:pt x="3314101" y="85672"/>
                  <a:pt x="3314101" y="55191"/>
                </a:cubicBezTo>
                <a:cubicBezTo>
                  <a:pt x="3314101" y="24710"/>
                  <a:pt x="3338811" y="0"/>
                  <a:pt x="3369293" y="0"/>
                </a:cubicBezTo>
                <a:close/>
                <a:moveTo>
                  <a:pt x="3235657" y="0"/>
                </a:moveTo>
                <a:cubicBezTo>
                  <a:pt x="3266139" y="0"/>
                  <a:pt x="3290849" y="24710"/>
                  <a:pt x="3290849" y="55191"/>
                </a:cubicBezTo>
                <a:cubicBezTo>
                  <a:pt x="3290849" y="85672"/>
                  <a:pt x="3266139" y="110382"/>
                  <a:pt x="3235657" y="110382"/>
                </a:cubicBezTo>
                <a:cubicBezTo>
                  <a:pt x="3205175" y="110382"/>
                  <a:pt x="3180465" y="85672"/>
                  <a:pt x="3180465" y="55191"/>
                </a:cubicBezTo>
                <a:cubicBezTo>
                  <a:pt x="3180465" y="24710"/>
                  <a:pt x="3205175" y="0"/>
                  <a:pt x="3235657" y="0"/>
                </a:cubicBezTo>
                <a:close/>
                <a:moveTo>
                  <a:pt x="2834862" y="0"/>
                </a:moveTo>
                <a:cubicBezTo>
                  <a:pt x="2865342" y="0"/>
                  <a:pt x="2890052" y="24710"/>
                  <a:pt x="2890052" y="55191"/>
                </a:cubicBezTo>
                <a:cubicBezTo>
                  <a:pt x="2890052" y="85672"/>
                  <a:pt x="2865342" y="110382"/>
                  <a:pt x="2834862" y="110382"/>
                </a:cubicBezTo>
                <a:cubicBezTo>
                  <a:pt x="2804379" y="110382"/>
                  <a:pt x="2779671" y="85672"/>
                  <a:pt x="2779671" y="55191"/>
                </a:cubicBezTo>
                <a:cubicBezTo>
                  <a:pt x="2779671" y="24710"/>
                  <a:pt x="2804379" y="0"/>
                  <a:pt x="2834862" y="0"/>
                </a:cubicBezTo>
                <a:close/>
                <a:moveTo>
                  <a:pt x="2707903" y="0"/>
                </a:moveTo>
                <a:cubicBezTo>
                  <a:pt x="2738390" y="0"/>
                  <a:pt x="2763100" y="24710"/>
                  <a:pt x="2763100" y="55191"/>
                </a:cubicBezTo>
                <a:cubicBezTo>
                  <a:pt x="2763100" y="85672"/>
                  <a:pt x="2738390" y="110382"/>
                  <a:pt x="2707903" y="110382"/>
                </a:cubicBezTo>
                <a:cubicBezTo>
                  <a:pt x="2677427" y="110382"/>
                  <a:pt x="2652715" y="85672"/>
                  <a:pt x="2652715" y="55191"/>
                </a:cubicBezTo>
                <a:cubicBezTo>
                  <a:pt x="2652715" y="24710"/>
                  <a:pt x="2677427" y="0"/>
                  <a:pt x="2707903" y="0"/>
                </a:cubicBezTo>
                <a:close/>
                <a:moveTo>
                  <a:pt x="2570933" y="0"/>
                </a:moveTo>
                <a:cubicBezTo>
                  <a:pt x="2601414" y="0"/>
                  <a:pt x="2626123" y="24710"/>
                  <a:pt x="2626123" y="55191"/>
                </a:cubicBezTo>
                <a:cubicBezTo>
                  <a:pt x="2626123" y="85672"/>
                  <a:pt x="2601414" y="110382"/>
                  <a:pt x="2570933" y="110382"/>
                </a:cubicBezTo>
                <a:cubicBezTo>
                  <a:pt x="2540449" y="110382"/>
                  <a:pt x="2515738" y="85672"/>
                  <a:pt x="2515738" y="55191"/>
                </a:cubicBezTo>
                <a:cubicBezTo>
                  <a:pt x="2515738" y="24710"/>
                  <a:pt x="2540449" y="0"/>
                  <a:pt x="2570933" y="0"/>
                </a:cubicBezTo>
                <a:close/>
                <a:moveTo>
                  <a:pt x="2437297" y="0"/>
                </a:moveTo>
                <a:cubicBezTo>
                  <a:pt x="2467781" y="0"/>
                  <a:pt x="2492487" y="24710"/>
                  <a:pt x="2492487" y="55191"/>
                </a:cubicBezTo>
                <a:cubicBezTo>
                  <a:pt x="2492487" y="85672"/>
                  <a:pt x="2467781" y="110382"/>
                  <a:pt x="2437297" y="110382"/>
                </a:cubicBezTo>
                <a:cubicBezTo>
                  <a:pt x="2406818" y="110382"/>
                  <a:pt x="2382108" y="85672"/>
                  <a:pt x="2382108" y="55191"/>
                </a:cubicBezTo>
                <a:cubicBezTo>
                  <a:pt x="2382108" y="24710"/>
                  <a:pt x="2406818" y="0"/>
                  <a:pt x="2437297" y="0"/>
                </a:cubicBezTo>
                <a:close/>
              </a:path>
            </a:pathLst>
          </a:custGeom>
          <a:solidFill>
            <a:schemeClr val="accent6">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273" name="Freeform: Shape 99"/>
          <p:cNvSpPr/>
          <p:nvPr/>
        </p:nvSpPr>
        <p:spPr>
          <a:xfrm>
            <a:off x="66978" y="5084563"/>
            <a:ext cx="12189303" cy="1745575"/>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15361" h="1745574">
                <a:moveTo>
                  <a:pt x="5907680" y="0"/>
                </a:moveTo>
                <a:cubicBezTo>
                  <a:pt x="8502236" y="0"/>
                  <a:pt x="10736988" y="686989"/>
                  <a:pt x="11747164" y="1675322"/>
                </a:cubicBezTo>
                <a:lnTo>
                  <a:pt x="11815361" y="1745574"/>
                </a:lnTo>
                <a:lnTo>
                  <a:pt x="0" y="1745574"/>
                </a:lnTo>
                <a:lnTo>
                  <a:pt x="68197" y="1675322"/>
                </a:lnTo>
                <a:cubicBezTo>
                  <a:pt x="1078372" y="686989"/>
                  <a:pt x="3313125" y="0"/>
                  <a:pt x="5907680"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275" name="Freeform: Shape 827"/>
          <p:cNvSpPr/>
          <p:nvPr/>
        </p:nvSpPr>
        <p:spPr>
          <a:xfrm>
            <a:off x="5491752" y="2339971"/>
            <a:ext cx="669864" cy="309672"/>
          </a:xfrm>
          <a:custGeom>
            <a:avLst/>
            <a:gdLst>
              <a:gd name="connsiteX0" fmla="*/ 333618 w 531187"/>
              <a:gd name="connsiteY0" fmla="*/ 682320 h 835576"/>
              <a:gd name="connsiteX1" fmla="*/ 303480 w 531187"/>
              <a:gd name="connsiteY1" fmla="*/ 696608 h 835576"/>
              <a:gd name="connsiteX2" fmla="*/ 292318 w 531187"/>
              <a:gd name="connsiteY2" fmla="*/ 734224 h 835576"/>
              <a:gd name="connsiteX3" fmla="*/ 303480 w 531187"/>
              <a:gd name="connsiteY3" fmla="*/ 771840 h 835576"/>
              <a:gd name="connsiteX4" fmla="*/ 332725 w 531187"/>
              <a:gd name="connsiteY4" fmla="*/ 785681 h 835576"/>
              <a:gd name="connsiteX5" fmla="*/ 362305 w 531187"/>
              <a:gd name="connsiteY5" fmla="*/ 772287 h 835576"/>
              <a:gd name="connsiteX6" fmla="*/ 373243 w 531187"/>
              <a:gd name="connsiteY6" fmla="*/ 734894 h 835576"/>
              <a:gd name="connsiteX7" fmla="*/ 362639 w 531187"/>
              <a:gd name="connsiteY7" fmla="*/ 696161 h 835576"/>
              <a:gd name="connsiteX8" fmla="*/ 333618 w 531187"/>
              <a:gd name="connsiteY8" fmla="*/ 682320 h 835576"/>
              <a:gd name="connsiteX9" fmla="*/ 435863 w 531187"/>
              <a:gd name="connsiteY9" fmla="*/ 653968 h 835576"/>
              <a:gd name="connsiteX10" fmla="*/ 471917 w 531187"/>
              <a:gd name="connsiteY10" fmla="*/ 653968 h 835576"/>
              <a:gd name="connsiteX11" fmla="*/ 471917 w 531187"/>
              <a:gd name="connsiteY11" fmla="*/ 784788 h 835576"/>
              <a:gd name="connsiteX12" fmla="*/ 531187 w 531187"/>
              <a:gd name="connsiteY12" fmla="*/ 784788 h 835576"/>
              <a:gd name="connsiteX13" fmla="*/ 531187 w 531187"/>
              <a:gd name="connsiteY13" fmla="*/ 814033 h 835576"/>
              <a:gd name="connsiteX14" fmla="*/ 435863 w 531187"/>
              <a:gd name="connsiteY14" fmla="*/ 814033 h 835576"/>
              <a:gd name="connsiteX15" fmla="*/ 435863 w 531187"/>
              <a:gd name="connsiteY15" fmla="*/ 653968 h 835576"/>
              <a:gd name="connsiteX16" fmla="*/ 334623 w 531187"/>
              <a:gd name="connsiteY16" fmla="*/ 651290 h 835576"/>
              <a:gd name="connsiteX17" fmla="*/ 389987 w 531187"/>
              <a:gd name="connsiteY17" fmla="*/ 673725 h 835576"/>
              <a:gd name="connsiteX18" fmla="*/ 411195 w 531187"/>
              <a:gd name="connsiteY18" fmla="*/ 732885 h 835576"/>
              <a:gd name="connsiteX19" fmla="*/ 389205 w 531187"/>
              <a:gd name="connsiteY19" fmla="*/ 793718 h 835576"/>
              <a:gd name="connsiteX20" fmla="*/ 387754 w 531187"/>
              <a:gd name="connsiteY20" fmla="*/ 795225 h 835576"/>
              <a:gd name="connsiteX21" fmla="*/ 386303 w 531187"/>
              <a:gd name="connsiteY21" fmla="*/ 796620 h 835576"/>
              <a:gd name="connsiteX22" fmla="*/ 426822 w 531187"/>
              <a:gd name="connsiteY22" fmla="*/ 835576 h 835576"/>
              <a:gd name="connsiteX23" fmla="*/ 376369 w 531187"/>
              <a:gd name="connsiteY23" fmla="*/ 835576 h 835576"/>
              <a:gd name="connsiteX24" fmla="*/ 355161 w 531187"/>
              <a:gd name="connsiteY24" fmla="*/ 814033 h 835576"/>
              <a:gd name="connsiteX25" fmla="*/ 332055 w 531187"/>
              <a:gd name="connsiteY25" fmla="*/ 816824 h 835576"/>
              <a:gd name="connsiteX26" fmla="*/ 276021 w 531187"/>
              <a:gd name="connsiteY26" fmla="*/ 794499 h 835576"/>
              <a:gd name="connsiteX27" fmla="*/ 254367 w 531187"/>
              <a:gd name="connsiteY27" fmla="*/ 736122 h 835576"/>
              <a:gd name="connsiteX28" fmla="*/ 276356 w 531187"/>
              <a:gd name="connsiteY28" fmla="*/ 674730 h 835576"/>
              <a:gd name="connsiteX29" fmla="*/ 334623 w 531187"/>
              <a:gd name="connsiteY29" fmla="*/ 651290 h 835576"/>
              <a:gd name="connsiteX30" fmla="*/ 195394 w 531187"/>
              <a:gd name="connsiteY30" fmla="*/ 651290 h 835576"/>
              <a:gd name="connsiteX31" fmla="*/ 217551 w 531187"/>
              <a:gd name="connsiteY31" fmla="*/ 652796 h 835576"/>
              <a:gd name="connsiteX32" fmla="*/ 235354 w 531187"/>
              <a:gd name="connsiteY32" fmla="*/ 657429 h 835576"/>
              <a:gd name="connsiteX33" fmla="*/ 235354 w 531187"/>
              <a:gd name="connsiteY33" fmla="*/ 690803 h 835576"/>
              <a:gd name="connsiteX34" fmla="*/ 226592 w 531187"/>
              <a:gd name="connsiteY34" fmla="*/ 685892 h 835576"/>
              <a:gd name="connsiteX35" fmla="*/ 216825 w 531187"/>
              <a:gd name="connsiteY35" fmla="*/ 682376 h 835576"/>
              <a:gd name="connsiteX36" fmla="*/ 206835 w 531187"/>
              <a:gd name="connsiteY36" fmla="*/ 680311 h 835576"/>
              <a:gd name="connsiteX37" fmla="*/ 197403 w 531187"/>
              <a:gd name="connsiteY37" fmla="*/ 679641 h 835576"/>
              <a:gd name="connsiteX38" fmla="*/ 186241 w 531187"/>
              <a:gd name="connsiteY38" fmla="*/ 680813 h 835576"/>
              <a:gd name="connsiteX39" fmla="*/ 177758 w 531187"/>
              <a:gd name="connsiteY39" fmla="*/ 684106 h 835576"/>
              <a:gd name="connsiteX40" fmla="*/ 172400 w 531187"/>
              <a:gd name="connsiteY40" fmla="*/ 689185 h 835576"/>
              <a:gd name="connsiteX41" fmla="*/ 170502 w 531187"/>
              <a:gd name="connsiteY41" fmla="*/ 695826 h 835576"/>
              <a:gd name="connsiteX42" fmla="*/ 172623 w 531187"/>
              <a:gd name="connsiteY42" fmla="*/ 703026 h 835576"/>
              <a:gd name="connsiteX43" fmla="*/ 178651 w 531187"/>
              <a:gd name="connsiteY43" fmla="*/ 709053 h 835576"/>
              <a:gd name="connsiteX44" fmla="*/ 188138 w 531187"/>
              <a:gd name="connsiteY44" fmla="*/ 714635 h 835576"/>
              <a:gd name="connsiteX45" fmla="*/ 200752 w 531187"/>
              <a:gd name="connsiteY45" fmla="*/ 720271 h 835576"/>
              <a:gd name="connsiteX46" fmla="*/ 217997 w 531187"/>
              <a:gd name="connsiteY46" fmla="*/ 728810 h 835576"/>
              <a:gd name="connsiteX47" fmla="*/ 231113 w 531187"/>
              <a:gd name="connsiteY47" fmla="*/ 739024 h 835576"/>
              <a:gd name="connsiteX48" fmla="*/ 239484 w 531187"/>
              <a:gd name="connsiteY48" fmla="*/ 752028 h 835576"/>
              <a:gd name="connsiteX49" fmla="*/ 242386 w 531187"/>
              <a:gd name="connsiteY49" fmla="*/ 769050 h 835576"/>
              <a:gd name="connsiteX50" fmla="*/ 237308 w 531187"/>
              <a:gd name="connsiteY50" fmla="*/ 791541 h 835576"/>
              <a:gd name="connsiteX51" fmla="*/ 223522 w 531187"/>
              <a:gd name="connsiteY51" fmla="*/ 806275 h 835576"/>
              <a:gd name="connsiteX52" fmla="*/ 203263 w 531187"/>
              <a:gd name="connsiteY52" fmla="*/ 814368 h 835576"/>
              <a:gd name="connsiteX53" fmla="*/ 178874 w 531187"/>
              <a:gd name="connsiteY53" fmla="*/ 816824 h 835576"/>
              <a:gd name="connsiteX54" fmla="*/ 153815 w 531187"/>
              <a:gd name="connsiteY54" fmla="*/ 814591 h 835576"/>
              <a:gd name="connsiteX55" fmla="*/ 133221 w 531187"/>
              <a:gd name="connsiteY55" fmla="*/ 807894 h 835576"/>
              <a:gd name="connsiteX56" fmla="*/ 133221 w 531187"/>
              <a:gd name="connsiteY56" fmla="*/ 772175 h 835576"/>
              <a:gd name="connsiteX57" fmla="*/ 154317 w 531187"/>
              <a:gd name="connsiteY57" fmla="*/ 784398 h 835576"/>
              <a:gd name="connsiteX58" fmla="*/ 177311 w 531187"/>
              <a:gd name="connsiteY58" fmla="*/ 788472 h 835576"/>
              <a:gd name="connsiteX59" fmla="*/ 189199 w 531187"/>
              <a:gd name="connsiteY59" fmla="*/ 787244 h 835576"/>
              <a:gd name="connsiteX60" fmla="*/ 197682 w 531187"/>
              <a:gd name="connsiteY60" fmla="*/ 783840 h 835576"/>
              <a:gd name="connsiteX61" fmla="*/ 202761 w 531187"/>
              <a:gd name="connsiteY61" fmla="*/ 778705 h 835576"/>
              <a:gd name="connsiteX62" fmla="*/ 204435 w 531187"/>
              <a:gd name="connsiteY62" fmla="*/ 772287 h 835576"/>
              <a:gd name="connsiteX63" fmla="*/ 201756 w 531187"/>
              <a:gd name="connsiteY63" fmla="*/ 763915 h 835576"/>
              <a:gd name="connsiteX64" fmla="*/ 194445 w 531187"/>
              <a:gd name="connsiteY64" fmla="*/ 757106 h 835576"/>
              <a:gd name="connsiteX65" fmla="*/ 183450 w 531187"/>
              <a:gd name="connsiteY65" fmla="*/ 751079 h 835576"/>
              <a:gd name="connsiteX66" fmla="*/ 169721 w 531187"/>
              <a:gd name="connsiteY66" fmla="*/ 745163 h 835576"/>
              <a:gd name="connsiteX67" fmla="*/ 141760 w 531187"/>
              <a:gd name="connsiteY67" fmla="*/ 726076 h 835576"/>
              <a:gd name="connsiteX68" fmla="*/ 132551 w 531187"/>
              <a:gd name="connsiteY68" fmla="*/ 698840 h 835576"/>
              <a:gd name="connsiteX69" fmla="*/ 137574 w 531187"/>
              <a:gd name="connsiteY69" fmla="*/ 677353 h 835576"/>
              <a:gd name="connsiteX70" fmla="*/ 151248 w 531187"/>
              <a:gd name="connsiteY70" fmla="*/ 662563 h 835576"/>
              <a:gd name="connsiteX71" fmla="*/ 171284 w 531187"/>
              <a:gd name="connsiteY71" fmla="*/ 654024 h 835576"/>
              <a:gd name="connsiteX72" fmla="*/ 195394 w 531187"/>
              <a:gd name="connsiteY72" fmla="*/ 651290 h 835576"/>
              <a:gd name="connsiteX73" fmla="*/ 0 w 531187"/>
              <a:gd name="connsiteY73" fmla="*/ 0 h 835576"/>
              <a:gd name="connsiteX74" fmla="*/ 248557 w 531187"/>
              <a:gd name="connsiteY74" fmla="*/ 591457 h 835576"/>
              <a:gd name="connsiteX75" fmla="*/ 0 w 531187"/>
              <a:gd name="connsiteY75" fmla="*/ 0 h 835576"/>
              <a:gd name="connsiteX0" fmla="*/ 201067 w 398636"/>
              <a:gd name="connsiteY0" fmla="*/ 31030 h 184286"/>
              <a:gd name="connsiteX1" fmla="*/ 170929 w 398636"/>
              <a:gd name="connsiteY1" fmla="*/ 45318 h 184286"/>
              <a:gd name="connsiteX2" fmla="*/ 159767 w 398636"/>
              <a:gd name="connsiteY2" fmla="*/ 82934 h 184286"/>
              <a:gd name="connsiteX3" fmla="*/ 170929 w 398636"/>
              <a:gd name="connsiteY3" fmla="*/ 120550 h 184286"/>
              <a:gd name="connsiteX4" fmla="*/ 200174 w 398636"/>
              <a:gd name="connsiteY4" fmla="*/ 134391 h 184286"/>
              <a:gd name="connsiteX5" fmla="*/ 229754 w 398636"/>
              <a:gd name="connsiteY5" fmla="*/ 120997 h 184286"/>
              <a:gd name="connsiteX6" fmla="*/ 240692 w 398636"/>
              <a:gd name="connsiteY6" fmla="*/ 83604 h 184286"/>
              <a:gd name="connsiteX7" fmla="*/ 230088 w 398636"/>
              <a:gd name="connsiteY7" fmla="*/ 44871 h 184286"/>
              <a:gd name="connsiteX8" fmla="*/ 201067 w 398636"/>
              <a:gd name="connsiteY8" fmla="*/ 31030 h 184286"/>
              <a:gd name="connsiteX9" fmla="*/ 303312 w 398636"/>
              <a:gd name="connsiteY9" fmla="*/ 2678 h 184286"/>
              <a:gd name="connsiteX10" fmla="*/ 339366 w 398636"/>
              <a:gd name="connsiteY10" fmla="*/ 2678 h 184286"/>
              <a:gd name="connsiteX11" fmla="*/ 339366 w 398636"/>
              <a:gd name="connsiteY11" fmla="*/ 133498 h 184286"/>
              <a:gd name="connsiteX12" fmla="*/ 398636 w 398636"/>
              <a:gd name="connsiteY12" fmla="*/ 133498 h 184286"/>
              <a:gd name="connsiteX13" fmla="*/ 398636 w 398636"/>
              <a:gd name="connsiteY13" fmla="*/ 162743 h 184286"/>
              <a:gd name="connsiteX14" fmla="*/ 303312 w 398636"/>
              <a:gd name="connsiteY14" fmla="*/ 162743 h 184286"/>
              <a:gd name="connsiteX15" fmla="*/ 303312 w 398636"/>
              <a:gd name="connsiteY15" fmla="*/ 2678 h 184286"/>
              <a:gd name="connsiteX16" fmla="*/ 202072 w 398636"/>
              <a:gd name="connsiteY16" fmla="*/ 0 h 184286"/>
              <a:gd name="connsiteX17" fmla="*/ 257436 w 398636"/>
              <a:gd name="connsiteY17" fmla="*/ 22435 h 184286"/>
              <a:gd name="connsiteX18" fmla="*/ 278644 w 398636"/>
              <a:gd name="connsiteY18" fmla="*/ 81595 h 184286"/>
              <a:gd name="connsiteX19" fmla="*/ 256654 w 398636"/>
              <a:gd name="connsiteY19" fmla="*/ 142428 h 184286"/>
              <a:gd name="connsiteX20" fmla="*/ 255203 w 398636"/>
              <a:gd name="connsiteY20" fmla="*/ 143935 h 184286"/>
              <a:gd name="connsiteX21" fmla="*/ 253752 w 398636"/>
              <a:gd name="connsiteY21" fmla="*/ 145330 h 184286"/>
              <a:gd name="connsiteX22" fmla="*/ 294271 w 398636"/>
              <a:gd name="connsiteY22" fmla="*/ 184286 h 184286"/>
              <a:gd name="connsiteX23" fmla="*/ 243818 w 398636"/>
              <a:gd name="connsiteY23" fmla="*/ 184286 h 184286"/>
              <a:gd name="connsiteX24" fmla="*/ 222610 w 398636"/>
              <a:gd name="connsiteY24" fmla="*/ 162743 h 184286"/>
              <a:gd name="connsiteX25" fmla="*/ 199504 w 398636"/>
              <a:gd name="connsiteY25" fmla="*/ 165534 h 184286"/>
              <a:gd name="connsiteX26" fmla="*/ 143470 w 398636"/>
              <a:gd name="connsiteY26" fmla="*/ 143209 h 184286"/>
              <a:gd name="connsiteX27" fmla="*/ 121816 w 398636"/>
              <a:gd name="connsiteY27" fmla="*/ 84832 h 184286"/>
              <a:gd name="connsiteX28" fmla="*/ 143805 w 398636"/>
              <a:gd name="connsiteY28" fmla="*/ 23440 h 184286"/>
              <a:gd name="connsiteX29" fmla="*/ 202072 w 398636"/>
              <a:gd name="connsiteY29" fmla="*/ 0 h 184286"/>
              <a:gd name="connsiteX30" fmla="*/ 62843 w 398636"/>
              <a:gd name="connsiteY30" fmla="*/ 0 h 184286"/>
              <a:gd name="connsiteX31" fmla="*/ 85000 w 398636"/>
              <a:gd name="connsiteY31" fmla="*/ 1506 h 184286"/>
              <a:gd name="connsiteX32" fmla="*/ 102803 w 398636"/>
              <a:gd name="connsiteY32" fmla="*/ 6139 h 184286"/>
              <a:gd name="connsiteX33" fmla="*/ 102803 w 398636"/>
              <a:gd name="connsiteY33" fmla="*/ 39513 h 184286"/>
              <a:gd name="connsiteX34" fmla="*/ 94041 w 398636"/>
              <a:gd name="connsiteY34" fmla="*/ 34602 h 184286"/>
              <a:gd name="connsiteX35" fmla="*/ 84274 w 398636"/>
              <a:gd name="connsiteY35" fmla="*/ 31086 h 184286"/>
              <a:gd name="connsiteX36" fmla="*/ 74284 w 398636"/>
              <a:gd name="connsiteY36" fmla="*/ 29021 h 184286"/>
              <a:gd name="connsiteX37" fmla="*/ 64852 w 398636"/>
              <a:gd name="connsiteY37" fmla="*/ 28351 h 184286"/>
              <a:gd name="connsiteX38" fmla="*/ 53690 w 398636"/>
              <a:gd name="connsiteY38" fmla="*/ 29523 h 184286"/>
              <a:gd name="connsiteX39" fmla="*/ 45207 w 398636"/>
              <a:gd name="connsiteY39" fmla="*/ 32816 h 184286"/>
              <a:gd name="connsiteX40" fmla="*/ 39849 w 398636"/>
              <a:gd name="connsiteY40" fmla="*/ 37895 h 184286"/>
              <a:gd name="connsiteX41" fmla="*/ 37951 w 398636"/>
              <a:gd name="connsiteY41" fmla="*/ 44536 h 184286"/>
              <a:gd name="connsiteX42" fmla="*/ 40072 w 398636"/>
              <a:gd name="connsiteY42" fmla="*/ 51736 h 184286"/>
              <a:gd name="connsiteX43" fmla="*/ 46100 w 398636"/>
              <a:gd name="connsiteY43" fmla="*/ 57763 h 184286"/>
              <a:gd name="connsiteX44" fmla="*/ 55587 w 398636"/>
              <a:gd name="connsiteY44" fmla="*/ 63345 h 184286"/>
              <a:gd name="connsiteX45" fmla="*/ 68201 w 398636"/>
              <a:gd name="connsiteY45" fmla="*/ 68981 h 184286"/>
              <a:gd name="connsiteX46" fmla="*/ 85446 w 398636"/>
              <a:gd name="connsiteY46" fmla="*/ 77520 h 184286"/>
              <a:gd name="connsiteX47" fmla="*/ 98562 w 398636"/>
              <a:gd name="connsiteY47" fmla="*/ 87734 h 184286"/>
              <a:gd name="connsiteX48" fmla="*/ 106933 w 398636"/>
              <a:gd name="connsiteY48" fmla="*/ 100738 h 184286"/>
              <a:gd name="connsiteX49" fmla="*/ 109835 w 398636"/>
              <a:gd name="connsiteY49" fmla="*/ 117760 h 184286"/>
              <a:gd name="connsiteX50" fmla="*/ 104757 w 398636"/>
              <a:gd name="connsiteY50" fmla="*/ 140251 h 184286"/>
              <a:gd name="connsiteX51" fmla="*/ 90971 w 398636"/>
              <a:gd name="connsiteY51" fmla="*/ 154985 h 184286"/>
              <a:gd name="connsiteX52" fmla="*/ 70712 w 398636"/>
              <a:gd name="connsiteY52" fmla="*/ 163078 h 184286"/>
              <a:gd name="connsiteX53" fmla="*/ 46323 w 398636"/>
              <a:gd name="connsiteY53" fmla="*/ 165534 h 184286"/>
              <a:gd name="connsiteX54" fmla="*/ 21264 w 398636"/>
              <a:gd name="connsiteY54" fmla="*/ 163301 h 184286"/>
              <a:gd name="connsiteX55" fmla="*/ 670 w 398636"/>
              <a:gd name="connsiteY55" fmla="*/ 156604 h 184286"/>
              <a:gd name="connsiteX56" fmla="*/ 670 w 398636"/>
              <a:gd name="connsiteY56" fmla="*/ 120885 h 184286"/>
              <a:gd name="connsiteX57" fmla="*/ 21766 w 398636"/>
              <a:gd name="connsiteY57" fmla="*/ 133108 h 184286"/>
              <a:gd name="connsiteX58" fmla="*/ 44760 w 398636"/>
              <a:gd name="connsiteY58" fmla="*/ 137182 h 184286"/>
              <a:gd name="connsiteX59" fmla="*/ 56648 w 398636"/>
              <a:gd name="connsiteY59" fmla="*/ 135954 h 184286"/>
              <a:gd name="connsiteX60" fmla="*/ 65131 w 398636"/>
              <a:gd name="connsiteY60" fmla="*/ 132550 h 184286"/>
              <a:gd name="connsiteX61" fmla="*/ 70210 w 398636"/>
              <a:gd name="connsiteY61" fmla="*/ 127415 h 184286"/>
              <a:gd name="connsiteX62" fmla="*/ 71884 w 398636"/>
              <a:gd name="connsiteY62" fmla="*/ 120997 h 184286"/>
              <a:gd name="connsiteX63" fmla="*/ 69205 w 398636"/>
              <a:gd name="connsiteY63" fmla="*/ 112625 h 184286"/>
              <a:gd name="connsiteX64" fmla="*/ 61894 w 398636"/>
              <a:gd name="connsiteY64" fmla="*/ 105816 h 184286"/>
              <a:gd name="connsiteX65" fmla="*/ 50899 w 398636"/>
              <a:gd name="connsiteY65" fmla="*/ 99789 h 184286"/>
              <a:gd name="connsiteX66" fmla="*/ 37170 w 398636"/>
              <a:gd name="connsiteY66" fmla="*/ 93873 h 184286"/>
              <a:gd name="connsiteX67" fmla="*/ 9209 w 398636"/>
              <a:gd name="connsiteY67" fmla="*/ 74786 h 184286"/>
              <a:gd name="connsiteX68" fmla="*/ 0 w 398636"/>
              <a:gd name="connsiteY68" fmla="*/ 47550 h 184286"/>
              <a:gd name="connsiteX69" fmla="*/ 5023 w 398636"/>
              <a:gd name="connsiteY69" fmla="*/ 26063 h 184286"/>
              <a:gd name="connsiteX70" fmla="*/ 18697 w 398636"/>
              <a:gd name="connsiteY70" fmla="*/ 11273 h 184286"/>
              <a:gd name="connsiteX71" fmla="*/ 38733 w 398636"/>
              <a:gd name="connsiteY71" fmla="*/ 2734 h 184286"/>
              <a:gd name="connsiteX72" fmla="*/ 62843 w 398636"/>
              <a:gd name="connsiteY72" fmla="*/ 0 h 184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398636" h="184286">
                <a:moveTo>
                  <a:pt x="201067" y="31030"/>
                </a:moveTo>
                <a:cubicBezTo>
                  <a:pt x="188491" y="31030"/>
                  <a:pt x="178445" y="35793"/>
                  <a:pt x="170929" y="45318"/>
                </a:cubicBezTo>
                <a:cubicBezTo>
                  <a:pt x="163488" y="54768"/>
                  <a:pt x="159767" y="67307"/>
                  <a:pt x="159767" y="82934"/>
                </a:cubicBezTo>
                <a:cubicBezTo>
                  <a:pt x="159767" y="98784"/>
                  <a:pt x="163488" y="111323"/>
                  <a:pt x="170929" y="120550"/>
                </a:cubicBezTo>
                <a:cubicBezTo>
                  <a:pt x="178371" y="129778"/>
                  <a:pt x="188119" y="134391"/>
                  <a:pt x="200174" y="134391"/>
                </a:cubicBezTo>
                <a:cubicBezTo>
                  <a:pt x="212601" y="134391"/>
                  <a:pt x="222461" y="129927"/>
                  <a:pt x="229754" y="120997"/>
                </a:cubicBezTo>
                <a:cubicBezTo>
                  <a:pt x="237046" y="111918"/>
                  <a:pt x="240692" y="99454"/>
                  <a:pt x="240692" y="83604"/>
                </a:cubicBezTo>
                <a:cubicBezTo>
                  <a:pt x="240692" y="67084"/>
                  <a:pt x="237158" y="54173"/>
                  <a:pt x="230088" y="44871"/>
                </a:cubicBezTo>
                <a:cubicBezTo>
                  <a:pt x="223094" y="35644"/>
                  <a:pt x="213420" y="31030"/>
                  <a:pt x="201067" y="31030"/>
                </a:cubicBezTo>
                <a:close/>
                <a:moveTo>
                  <a:pt x="303312" y="2678"/>
                </a:moveTo>
                <a:lnTo>
                  <a:pt x="339366" y="2678"/>
                </a:lnTo>
                <a:lnTo>
                  <a:pt x="339366" y="133498"/>
                </a:lnTo>
                <a:lnTo>
                  <a:pt x="398636" y="133498"/>
                </a:lnTo>
                <a:lnTo>
                  <a:pt x="398636" y="162743"/>
                </a:lnTo>
                <a:lnTo>
                  <a:pt x="303312" y="162743"/>
                </a:lnTo>
                <a:lnTo>
                  <a:pt x="303312" y="2678"/>
                </a:lnTo>
                <a:close/>
                <a:moveTo>
                  <a:pt x="202072" y="0"/>
                </a:moveTo>
                <a:cubicBezTo>
                  <a:pt x="224917" y="0"/>
                  <a:pt x="243371" y="7478"/>
                  <a:pt x="257436" y="22435"/>
                </a:cubicBezTo>
                <a:cubicBezTo>
                  <a:pt x="271574" y="37318"/>
                  <a:pt x="278644" y="57038"/>
                  <a:pt x="278644" y="81595"/>
                </a:cubicBezTo>
                <a:cubicBezTo>
                  <a:pt x="278644" y="106672"/>
                  <a:pt x="271314" y="126950"/>
                  <a:pt x="256654" y="142428"/>
                </a:cubicBezTo>
                <a:cubicBezTo>
                  <a:pt x="256133" y="142949"/>
                  <a:pt x="255650" y="143451"/>
                  <a:pt x="255203" y="143935"/>
                </a:cubicBezTo>
                <a:cubicBezTo>
                  <a:pt x="254757" y="144419"/>
                  <a:pt x="254273" y="144884"/>
                  <a:pt x="253752" y="145330"/>
                </a:cubicBezTo>
                <a:lnTo>
                  <a:pt x="294271" y="184286"/>
                </a:lnTo>
                <a:lnTo>
                  <a:pt x="243818" y="184286"/>
                </a:lnTo>
                <a:lnTo>
                  <a:pt x="222610" y="162743"/>
                </a:lnTo>
                <a:cubicBezTo>
                  <a:pt x="215615" y="164603"/>
                  <a:pt x="207913" y="165534"/>
                  <a:pt x="199504" y="165534"/>
                </a:cubicBezTo>
                <a:cubicBezTo>
                  <a:pt x="176585" y="165534"/>
                  <a:pt x="157907" y="158092"/>
                  <a:pt x="143470" y="143209"/>
                </a:cubicBezTo>
                <a:cubicBezTo>
                  <a:pt x="129034" y="128178"/>
                  <a:pt x="121816" y="108719"/>
                  <a:pt x="121816" y="84832"/>
                </a:cubicBezTo>
                <a:cubicBezTo>
                  <a:pt x="121816" y="59605"/>
                  <a:pt x="129146" y="39141"/>
                  <a:pt x="143805" y="23440"/>
                </a:cubicBezTo>
                <a:cubicBezTo>
                  <a:pt x="158391" y="7813"/>
                  <a:pt x="177813" y="0"/>
                  <a:pt x="202072" y="0"/>
                </a:cubicBezTo>
                <a:close/>
                <a:moveTo>
                  <a:pt x="62843" y="0"/>
                </a:moveTo>
                <a:cubicBezTo>
                  <a:pt x="71177" y="0"/>
                  <a:pt x="78563" y="502"/>
                  <a:pt x="85000" y="1506"/>
                </a:cubicBezTo>
                <a:cubicBezTo>
                  <a:pt x="91436" y="2511"/>
                  <a:pt x="97371" y="4055"/>
                  <a:pt x="102803" y="6139"/>
                </a:cubicBezTo>
                <a:lnTo>
                  <a:pt x="102803" y="39513"/>
                </a:lnTo>
                <a:cubicBezTo>
                  <a:pt x="100124" y="37653"/>
                  <a:pt x="97204" y="36016"/>
                  <a:pt x="94041" y="34602"/>
                </a:cubicBezTo>
                <a:cubicBezTo>
                  <a:pt x="90878" y="33188"/>
                  <a:pt x="87623" y="32016"/>
                  <a:pt x="84274" y="31086"/>
                </a:cubicBezTo>
                <a:cubicBezTo>
                  <a:pt x="80925" y="30156"/>
                  <a:pt x="77595" y="29468"/>
                  <a:pt x="74284" y="29021"/>
                </a:cubicBezTo>
                <a:cubicBezTo>
                  <a:pt x="70973" y="28575"/>
                  <a:pt x="67829" y="28351"/>
                  <a:pt x="64852" y="28351"/>
                </a:cubicBezTo>
                <a:cubicBezTo>
                  <a:pt x="60759" y="28351"/>
                  <a:pt x="57039" y="28742"/>
                  <a:pt x="53690" y="29523"/>
                </a:cubicBezTo>
                <a:cubicBezTo>
                  <a:pt x="50341" y="30305"/>
                  <a:pt x="47514" y="31402"/>
                  <a:pt x="45207" y="32816"/>
                </a:cubicBezTo>
                <a:cubicBezTo>
                  <a:pt x="42900" y="34230"/>
                  <a:pt x="41114" y="35923"/>
                  <a:pt x="39849" y="37895"/>
                </a:cubicBezTo>
                <a:cubicBezTo>
                  <a:pt x="38584" y="39867"/>
                  <a:pt x="37951" y="42081"/>
                  <a:pt x="37951" y="44536"/>
                </a:cubicBezTo>
                <a:cubicBezTo>
                  <a:pt x="37951" y="47215"/>
                  <a:pt x="38658" y="49615"/>
                  <a:pt x="40072" y="51736"/>
                </a:cubicBezTo>
                <a:cubicBezTo>
                  <a:pt x="41486" y="53857"/>
                  <a:pt x="43495" y="55866"/>
                  <a:pt x="46100" y="57763"/>
                </a:cubicBezTo>
                <a:cubicBezTo>
                  <a:pt x="48704" y="59661"/>
                  <a:pt x="51867" y="61521"/>
                  <a:pt x="55587" y="63345"/>
                </a:cubicBezTo>
                <a:cubicBezTo>
                  <a:pt x="59308" y="65168"/>
                  <a:pt x="63513" y="67047"/>
                  <a:pt x="68201" y="68981"/>
                </a:cubicBezTo>
                <a:cubicBezTo>
                  <a:pt x="74600" y="71660"/>
                  <a:pt x="80349" y="74507"/>
                  <a:pt x="85446" y="77520"/>
                </a:cubicBezTo>
                <a:cubicBezTo>
                  <a:pt x="90543" y="80534"/>
                  <a:pt x="94915" y="83939"/>
                  <a:pt x="98562" y="87734"/>
                </a:cubicBezTo>
                <a:cubicBezTo>
                  <a:pt x="102208" y="91529"/>
                  <a:pt x="104998" y="95863"/>
                  <a:pt x="106933" y="100738"/>
                </a:cubicBezTo>
                <a:cubicBezTo>
                  <a:pt x="108868" y="105612"/>
                  <a:pt x="109835" y="111286"/>
                  <a:pt x="109835" y="117760"/>
                </a:cubicBezTo>
                <a:cubicBezTo>
                  <a:pt x="109835" y="126690"/>
                  <a:pt x="108142" y="134187"/>
                  <a:pt x="104757" y="140251"/>
                </a:cubicBezTo>
                <a:cubicBezTo>
                  <a:pt x="101371" y="146316"/>
                  <a:pt x="96776" y="151228"/>
                  <a:pt x="90971" y="154985"/>
                </a:cubicBezTo>
                <a:cubicBezTo>
                  <a:pt x="85167" y="158743"/>
                  <a:pt x="78414" y="161441"/>
                  <a:pt x="70712" y="163078"/>
                </a:cubicBezTo>
                <a:cubicBezTo>
                  <a:pt x="63010" y="164715"/>
                  <a:pt x="54881" y="165534"/>
                  <a:pt x="46323" y="165534"/>
                </a:cubicBezTo>
                <a:cubicBezTo>
                  <a:pt x="37542" y="165534"/>
                  <a:pt x="29189" y="164790"/>
                  <a:pt x="21264" y="163301"/>
                </a:cubicBezTo>
                <a:cubicBezTo>
                  <a:pt x="13339" y="161813"/>
                  <a:pt x="6474" y="159581"/>
                  <a:pt x="670" y="156604"/>
                </a:cubicBezTo>
                <a:lnTo>
                  <a:pt x="670" y="120885"/>
                </a:lnTo>
                <a:cubicBezTo>
                  <a:pt x="7144" y="126317"/>
                  <a:pt x="14176" y="130392"/>
                  <a:pt x="21766" y="133108"/>
                </a:cubicBezTo>
                <a:cubicBezTo>
                  <a:pt x="29357" y="135824"/>
                  <a:pt x="37021" y="137182"/>
                  <a:pt x="44760" y="137182"/>
                </a:cubicBezTo>
                <a:cubicBezTo>
                  <a:pt x="49299" y="137182"/>
                  <a:pt x="53262" y="136773"/>
                  <a:pt x="56648" y="135954"/>
                </a:cubicBezTo>
                <a:cubicBezTo>
                  <a:pt x="60034" y="135136"/>
                  <a:pt x="62861" y="134001"/>
                  <a:pt x="65131" y="132550"/>
                </a:cubicBezTo>
                <a:cubicBezTo>
                  <a:pt x="67401" y="131099"/>
                  <a:pt x="69094" y="129387"/>
                  <a:pt x="70210" y="127415"/>
                </a:cubicBezTo>
                <a:cubicBezTo>
                  <a:pt x="71326" y="125443"/>
                  <a:pt x="71884" y="123304"/>
                  <a:pt x="71884" y="120997"/>
                </a:cubicBezTo>
                <a:cubicBezTo>
                  <a:pt x="71884" y="117871"/>
                  <a:pt x="70991" y="115081"/>
                  <a:pt x="69205" y="112625"/>
                </a:cubicBezTo>
                <a:cubicBezTo>
                  <a:pt x="67419" y="110170"/>
                  <a:pt x="64982" y="107900"/>
                  <a:pt x="61894" y="105816"/>
                </a:cubicBezTo>
                <a:cubicBezTo>
                  <a:pt x="58806" y="103733"/>
                  <a:pt x="55141" y="101724"/>
                  <a:pt x="50899" y="99789"/>
                </a:cubicBezTo>
                <a:cubicBezTo>
                  <a:pt x="46658" y="97854"/>
                  <a:pt x="42081" y="95882"/>
                  <a:pt x="37170" y="93873"/>
                </a:cubicBezTo>
                <a:cubicBezTo>
                  <a:pt x="24668" y="88664"/>
                  <a:pt x="15348" y="82302"/>
                  <a:pt x="9209" y="74786"/>
                </a:cubicBezTo>
                <a:cubicBezTo>
                  <a:pt x="3070" y="67270"/>
                  <a:pt x="0" y="58191"/>
                  <a:pt x="0" y="47550"/>
                </a:cubicBezTo>
                <a:cubicBezTo>
                  <a:pt x="0" y="39216"/>
                  <a:pt x="1674" y="32053"/>
                  <a:pt x="5023" y="26063"/>
                </a:cubicBezTo>
                <a:cubicBezTo>
                  <a:pt x="8372" y="20073"/>
                  <a:pt x="12930" y="15143"/>
                  <a:pt x="18697" y="11273"/>
                </a:cubicBezTo>
                <a:cubicBezTo>
                  <a:pt x="24464" y="7404"/>
                  <a:pt x="31142" y="4557"/>
                  <a:pt x="38733" y="2734"/>
                </a:cubicBezTo>
                <a:cubicBezTo>
                  <a:pt x="46323" y="911"/>
                  <a:pt x="54360" y="0"/>
                  <a:pt x="62843"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Arial" panose="020B0604020202020204" pitchFamily="34" charset="0"/>
              <a:ea typeface="+mn-ea"/>
              <a:cs typeface="+mn-cs"/>
            </a:endParaRPr>
          </a:p>
        </p:txBody>
      </p:sp>
      <p:grpSp>
        <p:nvGrpSpPr>
          <p:cNvPr id="280" name="Group 279"/>
          <p:cNvGrpSpPr/>
          <p:nvPr/>
        </p:nvGrpSpPr>
        <p:grpSpPr>
          <a:xfrm>
            <a:off x="8796289" y="3693573"/>
            <a:ext cx="586303" cy="377163"/>
            <a:chOff x="7117181" y="5146654"/>
            <a:chExt cx="663064" cy="426544"/>
          </a:xfrm>
          <a:solidFill>
            <a:srgbClr val="59B4D9"/>
          </a:solidFill>
        </p:grpSpPr>
        <p:sp>
          <p:nvSpPr>
            <p:cNvPr id="281" name="Oval 280"/>
            <p:cNvSpPr/>
            <p:nvPr/>
          </p:nvSpPr>
          <p:spPr bwMode="auto">
            <a:xfrm rot="715722">
              <a:off x="7117181" y="5146654"/>
              <a:ext cx="124646" cy="124646"/>
            </a:xfrm>
            <a:prstGeom prst="ellipse">
              <a:avLst/>
            </a:prstGeom>
            <a:solidFill>
              <a:schemeClr val="accent1"/>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282" name="Oval 281"/>
            <p:cNvSpPr/>
            <p:nvPr/>
          </p:nvSpPr>
          <p:spPr bwMode="auto">
            <a:xfrm>
              <a:off x="7476127" y="5224668"/>
              <a:ext cx="124646" cy="124646"/>
            </a:xfrm>
            <a:prstGeom prst="ellipse">
              <a:avLst/>
            </a:prstGeom>
            <a:solidFill>
              <a:schemeClr val="accent1"/>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283" name="Oval 282"/>
            <p:cNvSpPr/>
            <p:nvPr/>
          </p:nvSpPr>
          <p:spPr bwMode="auto">
            <a:xfrm>
              <a:off x="7296654" y="5448552"/>
              <a:ext cx="124646" cy="124646"/>
            </a:xfrm>
            <a:prstGeom prst="ellipse">
              <a:avLst/>
            </a:prstGeom>
            <a:solidFill>
              <a:schemeClr val="accent1"/>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284" name="Oval 283"/>
            <p:cNvSpPr/>
            <p:nvPr/>
          </p:nvSpPr>
          <p:spPr bwMode="auto">
            <a:xfrm>
              <a:off x="7655599" y="5448552"/>
              <a:ext cx="124646" cy="124646"/>
            </a:xfrm>
            <a:prstGeom prst="ellipse">
              <a:avLst/>
            </a:prstGeom>
            <a:solidFill>
              <a:schemeClr val="accent1"/>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cxnSp>
          <p:nvCxnSpPr>
            <p:cNvPr id="285" name="Straight Connector 284"/>
            <p:cNvCxnSpPr>
              <a:cxnSpLocks/>
            </p:cNvCxnSpPr>
            <p:nvPr/>
          </p:nvCxnSpPr>
          <p:spPr>
            <a:xfrm>
              <a:off x="7240481" y="5221859"/>
              <a:ext cx="235646" cy="65132"/>
            </a:xfrm>
            <a:prstGeom prst="line">
              <a:avLst/>
            </a:prstGeom>
            <a:grpFill/>
            <a:ln w="12700" cap="flat" cmpd="sng" algn="ctr">
              <a:solidFill>
                <a:schemeClr val="tx2"/>
              </a:solidFill>
              <a:prstDash val="sysDot"/>
              <a:miter lim="800000"/>
              <a:headEnd type="none"/>
              <a:tailEnd type="none"/>
            </a:ln>
            <a:effectLst/>
          </p:spPr>
        </p:cxnSp>
        <p:cxnSp>
          <p:nvCxnSpPr>
            <p:cNvPr id="286" name="Straight Connector 285"/>
            <p:cNvCxnSpPr>
              <a:cxnSpLocks/>
            </p:cNvCxnSpPr>
            <p:nvPr/>
          </p:nvCxnSpPr>
          <p:spPr>
            <a:xfrm>
              <a:off x="7421300" y="5510875"/>
              <a:ext cx="234299" cy="0"/>
            </a:xfrm>
            <a:prstGeom prst="line">
              <a:avLst/>
            </a:prstGeom>
            <a:grpFill/>
            <a:ln w="12700" cap="flat" cmpd="sng" algn="ctr">
              <a:solidFill>
                <a:schemeClr val="tx2"/>
              </a:solidFill>
              <a:prstDash val="sysDot"/>
              <a:miter lim="800000"/>
              <a:headEnd type="none"/>
              <a:tailEnd type="none"/>
            </a:ln>
            <a:effectLst/>
          </p:spPr>
        </p:cxnSp>
        <p:cxnSp>
          <p:nvCxnSpPr>
            <p:cNvPr id="287" name="Straight Connector 286"/>
            <p:cNvCxnSpPr>
              <a:cxnSpLocks/>
            </p:cNvCxnSpPr>
            <p:nvPr/>
          </p:nvCxnSpPr>
          <p:spPr>
            <a:xfrm>
              <a:off x="7582519" y="5331060"/>
              <a:ext cx="91334" cy="135746"/>
            </a:xfrm>
            <a:prstGeom prst="line">
              <a:avLst/>
            </a:prstGeom>
            <a:grpFill/>
            <a:ln w="12700" cap="flat" cmpd="sng" algn="ctr">
              <a:solidFill>
                <a:schemeClr val="tx2"/>
              </a:solidFill>
              <a:prstDash val="sysDot"/>
              <a:miter lim="800000"/>
              <a:headEnd type="none"/>
              <a:tailEnd type="none"/>
            </a:ln>
            <a:effectLst/>
          </p:spPr>
        </p:cxnSp>
        <p:cxnSp>
          <p:nvCxnSpPr>
            <p:cNvPr id="288" name="Straight Connector 287"/>
            <p:cNvCxnSpPr>
              <a:cxnSpLocks/>
            </p:cNvCxnSpPr>
            <p:nvPr/>
          </p:nvCxnSpPr>
          <p:spPr>
            <a:xfrm flipV="1">
              <a:off x="7403046" y="5331060"/>
              <a:ext cx="91335" cy="135746"/>
            </a:xfrm>
            <a:prstGeom prst="line">
              <a:avLst/>
            </a:prstGeom>
            <a:grpFill/>
            <a:ln w="12700" cap="flat" cmpd="sng" algn="ctr">
              <a:solidFill>
                <a:schemeClr val="tx2"/>
              </a:solidFill>
              <a:prstDash val="sysDot"/>
              <a:miter lim="800000"/>
              <a:headEnd type="none"/>
              <a:tailEnd type="none"/>
            </a:ln>
            <a:effectLst/>
          </p:spPr>
        </p:cxnSp>
      </p:grpSp>
      <p:grpSp>
        <p:nvGrpSpPr>
          <p:cNvPr id="289" name="Group 288"/>
          <p:cNvGrpSpPr/>
          <p:nvPr/>
        </p:nvGrpSpPr>
        <p:grpSpPr>
          <a:xfrm>
            <a:off x="6907363" y="3400047"/>
            <a:ext cx="499208" cy="473323"/>
            <a:chOff x="7128988" y="4166153"/>
            <a:chExt cx="604908" cy="573541"/>
          </a:xfrm>
        </p:grpSpPr>
        <p:cxnSp>
          <p:nvCxnSpPr>
            <p:cNvPr id="290" name="Straight Connector 289"/>
            <p:cNvCxnSpPr>
              <a:cxnSpLocks/>
            </p:cNvCxnSpPr>
            <p:nvPr/>
          </p:nvCxnSpPr>
          <p:spPr>
            <a:xfrm>
              <a:off x="7128988" y="4451736"/>
              <a:ext cx="238107" cy="72556"/>
            </a:xfrm>
            <a:prstGeom prst="line">
              <a:avLst/>
            </a:prstGeom>
            <a:solidFill>
              <a:srgbClr val="B8D432"/>
            </a:solidFill>
            <a:ln w="12700" cap="flat" cmpd="sng" algn="ctr">
              <a:solidFill>
                <a:schemeClr val="tx2"/>
              </a:solidFill>
              <a:prstDash val="sysDot"/>
              <a:miter lim="800000"/>
              <a:headEnd type="none"/>
              <a:tailEnd type="none"/>
            </a:ln>
            <a:effectLst/>
          </p:spPr>
        </p:cxnSp>
        <p:cxnSp>
          <p:nvCxnSpPr>
            <p:cNvPr id="291" name="Straight Connector 290"/>
            <p:cNvCxnSpPr>
              <a:cxnSpLocks/>
            </p:cNvCxnSpPr>
            <p:nvPr/>
          </p:nvCxnSpPr>
          <p:spPr>
            <a:xfrm flipV="1">
              <a:off x="7128988" y="4379180"/>
              <a:ext cx="233873" cy="72556"/>
            </a:xfrm>
            <a:prstGeom prst="line">
              <a:avLst/>
            </a:prstGeom>
            <a:solidFill>
              <a:srgbClr val="B8D432"/>
            </a:solidFill>
            <a:ln w="12700" cap="flat" cmpd="sng" algn="ctr">
              <a:solidFill>
                <a:schemeClr val="tx2"/>
              </a:solidFill>
              <a:prstDash val="sysDot"/>
              <a:miter lim="800000"/>
              <a:headEnd type="none"/>
              <a:tailEnd type="none"/>
            </a:ln>
            <a:effectLst/>
          </p:spPr>
        </p:cxnSp>
        <p:sp>
          <p:nvSpPr>
            <p:cNvPr id="292" name="Oval 291"/>
            <p:cNvSpPr/>
            <p:nvPr/>
          </p:nvSpPr>
          <p:spPr bwMode="auto">
            <a:xfrm>
              <a:off x="7128988" y="4383154"/>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cxnSp>
          <p:nvCxnSpPr>
            <p:cNvPr id="293" name="Straight Connector 292"/>
            <p:cNvCxnSpPr>
              <a:cxnSpLocks/>
            </p:cNvCxnSpPr>
            <p:nvPr/>
          </p:nvCxnSpPr>
          <p:spPr>
            <a:xfrm>
              <a:off x="7367095" y="4524292"/>
              <a:ext cx="241432" cy="108368"/>
            </a:xfrm>
            <a:prstGeom prst="line">
              <a:avLst/>
            </a:prstGeom>
            <a:solidFill>
              <a:srgbClr val="B8D432"/>
            </a:solidFill>
            <a:ln w="12700" cap="flat" cmpd="sng" algn="ctr">
              <a:solidFill>
                <a:schemeClr val="tx2"/>
              </a:solidFill>
              <a:prstDash val="sysDot"/>
              <a:miter lim="800000"/>
              <a:headEnd type="none"/>
              <a:tailEnd type="none"/>
            </a:ln>
            <a:effectLst/>
          </p:spPr>
        </p:cxnSp>
        <p:cxnSp>
          <p:nvCxnSpPr>
            <p:cNvPr id="294" name="Straight Connector 293"/>
            <p:cNvCxnSpPr>
              <a:cxnSpLocks/>
            </p:cNvCxnSpPr>
            <p:nvPr/>
          </p:nvCxnSpPr>
          <p:spPr>
            <a:xfrm>
              <a:off x="7367095" y="4524292"/>
              <a:ext cx="229638" cy="1361"/>
            </a:xfrm>
            <a:prstGeom prst="line">
              <a:avLst/>
            </a:prstGeom>
            <a:solidFill>
              <a:srgbClr val="B8D432"/>
            </a:solidFill>
            <a:ln w="12700" cap="flat" cmpd="sng" algn="ctr">
              <a:solidFill>
                <a:schemeClr val="tx2"/>
              </a:solidFill>
              <a:prstDash val="sysDot"/>
              <a:miter lim="800000"/>
              <a:headEnd type="none"/>
              <a:tailEnd type="none"/>
            </a:ln>
            <a:effectLst/>
          </p:spPr>
        </p:cxnSp>
        <p:sp>
          <p:nvSpPr>
            <p:cNvPr id="295" name="Oval 294"/>
            <p:cNvSpPr/>
            <p:nvPr/>
          </p:nvSpPr>
          <p:spPr bwMode="auto">
            <a:xfrm rot="20946206">
              <a:off x="7596733" y="4602531"/>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296" name="Oval 295"/>
            <p:cNvSpPr/>
            <p:nvPr/>
          </p:nvSpPr>
          <p:spPr bwMode="auto">
            <a:xfrm>
              <a:off x="7596733" y="4457071"/>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cxnSp>
          <p:nvCxnSpPr>
            <p:cNvPr id="297" name="Straight Connector 296"/>
            <p:cNvCxnSpPr>
              <a:cxnSpLocks/>
            </p:cNvCxnSpPr>
            <p:nvPr/>
          </p:nvCxnSpPr>
          <p:spPr>
            <a:xfrm>
              <a:off x="7362861" y="4379181"/>
              <a:ext cx="233872" cy="1013"/>
            </a:xfrm>
            <a:prstGeom prst="line">
              <a:avLst/>
            </a:prstGeom>
            <a:solidFill>
              <a:srgbClr val="B8D432"/>
            </a:solidFill>
            <a:ln w="12700" cap="flat" cmpd="sng" algn="ctr">
              <a:solidFill>
                <a:schemeClr val="tx2"/>
              </a:solidFill>
              <a:prstDash val="sysDot"/>
              <a:miter lim="800000"/>
              <a:headEnd type="none"/>
              <a:tailEnd type="none"/>
            </a:ln>
            <a:effectLst/>
          </p:spPr>
        </p:cxnSp>
        <p:sp>
          <p:nvSpPr>
            <p:cNvPr id="298" name="Oval 297"/>
            <p:cNvSpPr/>
            <p:nvPr/>
          </p:nvSpPr>
          <p:spPr bwMode="auto">
            <a:xfrm>
              <a:off x="7367095" y="4455710"/>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cxnSp>
          <p:nvCxnSpPr>
            <p:cNvPr id="299" name="Straight Connector 298"/>
            <p:cNvCxnSpPr>
              <a:cxnSpLocks/>
            </p:cNvCxnSpPr>
            <p:nvPr/>
          </p:nvCxnSpPr>
          <p:spPr>
            <a:xfrm flipV="1">
              <a:off x="7362861" y="4277619"/>
              <a:ext cx="248934" cy="101562"/>
            </a:xfrm>
            <a:prstGeom prst="line">
              <a:avLst/>
            </a:prstGeom>
            <a:solidFill>
              <a:srgbClr val="B8D432"/>
            </a:solidFill>
            <a:ln w="12700" cap="flat" cmpd="sng" algn="ctr">
              <a:solidFill>
                <a:schemeClr val="tx2"/>
              </a:solidFill>
              <a:prstDash val="sysDot"/>
              <a:miter lim="800000"/>
              <a:headEnd type="none"/>
              <a:tailEnd type="none"/>
            </a:ln>
            <a:effectLst/>
          </p:spPr>
        </p:cxnSp>
        <p:sp>
          <p:nvSpPr>
            <p:cNvPr id="300" name="Oval 299"/>
            <p:cNvSpPr/>
            <p:nvPr/>
          </p:nvSpPr>
          <p:spPr bwMode="auto">
            <a:xfrm>
              <a:off x="7362861" y="4310599"/>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301" name="Oval 300"/>
            <p:cNvSpPr/>
            <p:nvPr/>
          </p:nvSpPr>
          <p:spPr bwMode="auto">
            <a:xfrm>
              <a:off x="7596733" y="4311612"/>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302" name="Oval 301"/>
            <p:cNvSpPr/>
            <p:nvPr/>
          </p:nvSpPr>
          <p:spPr bwMode="auto">
            <a:xfrm rot="377738">
              <a:off x="7596733" y="4166153"/>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grpSp>
      <p:sp>
        <p:nvSpPr>
          <p:cNvPr id="303" name="TextBox 302"/>
          <p:cNvSpPr txBox="1"/>
          <p:nvPr/>
        </p:nvSpPr>
        <p:spPr>
          <a:xfrm>
            <a:off x="4418565" y="3807176"/>
            <a:ext cx="956351" cy="254044"/>
          </a:xfrm>
          <a:prstGeom prst="rect">
            <a:avLst/>
          </a:prstGeom>
          <a:noFill/>
        </p:spPr>
        <p:txBody>
          <a:bodyPr wrap="none" lIns="0"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51" b="0" i="0" u="none" strike="noStrike" kern="120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Column-family</a:t>
            </a:r>
          </a:p>
        </p:txBody>
      </p:sp>
      <p:sp>
        <p:nvSpPr>
          <p:cNvPr id="304" name="TextBox 303"/>
          <p:cNvSpPr txBox="1"/>
          <p:nvPr/>
        </p:nvSpPr>
        <p:spPr>
          <a:xfrm>
            <a:off x="6862835" y="3882168"/>
            <a:ext cx="728726" cy="254044"/>
          </a:xfrm>
          <a:prstGeom prst="rect">
            <a:avLst/>
          </a:prstGeom>
          <a:noFill/>
        </p:spPr>
        <p:txBody>
          <a:bodyPr wrap="none" lIns="0"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51" b="0" i="0" u="none" strike="noStrike" kern="120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Document</a:t>
            </a:r>
          </a:p>
        </p:txBody>
      </p:sp>
      <p:sp>
        <p:nvSpPr>
          <p:cNvPr id="305" name="TextBox 304"/>
          <p:cNvSpPr txBox="1"/>
          <p:nvPr/>
        </p:nvSpPr>
        <p:spPr>
          <a:xfrm>
            <a:off x="8962445" y="4170464"/>
            <a:ext cx="467436" cy="254044"/>
          </a:xfrm>
          <a:prstGeom prst="rect">
            <a:avLst/>
          </a:prstGeom>
          <a:noFill/>
        </p:spPr>
        <p:txBody>
          <a:bodyPr wrap="none" lIns="0"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51" b="0" i="0" u="none" strike="noStrike" kern="120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Graph</a:t>
            </a:r>
          </a:p>
        </p:txBody>
      </p:sp>
      <p:sp>
        <p:nvSpPr>
          <p:cNvPr id="306" name="TextBox 305"/>
          <p:cNvSpPr txBox="1"/>
          <p:nvPr/>
        </p:nvSpPr>
        <p:spPr>
          <a:xfrm>
            <a:off x="858168" y="5253415"/>
            <a:ext cx="2007281" cy="276999"/>
          </a:xfrm>
          <a:prstGeom prst="rect">
            <a:avLst/>
          </a:prstGeom>
          <a:noFill/>
        </p:spPr>
        <p:txBody>
          <a:bodyPr wrap="none" rtlCol="0">
            <a:spAutoFit/>
          </a:bodyPr>
          <a:lstStyle/>
          <a:p>
            <a:pPr marL="0" marR="0" lvl="0" indent="0" algn="ctr" defTabSz="857103"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Turnkey global distribution</a:t>
            </a:r>
          </a:p>
        </p:txBody>
      </p:sp>
      <p:sp>
        <p:nvSpPr>
          <p:cNvPr id="307" name="TextBox 306"/>
          <p:cNvSpPr txBox="1"/>
          <p:nvPr/>
        </p:nvSpPr>
        <p:spPr>
          <a:xfrm>
            <a:off x="2696885" y="4696458"/>
            <a:ext cx="1858201" cy="461665"/>
          </a:xfrm>
          <a:prstGeom prst="rect">
            <a:avLst/>
          </a:prstGeom>
          <a:noFill/>
        </p:spPr>
        <p:txBody>
          <a:bodyPr wrap="none" rtlCol="0">
            <a:spAutoFit/>
          </a:bodyPr>
          <a:lstStyle/>
          <a:p>
            <a:pPr marL="0" marR="0" lvl="0" indent="0" algn="ctr" defTabSz="857103"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Elastic scale out </a:t>
            </a:r>
          </a:p>
          <a:p>
            <a:pPr marL="0" marR="0" lvl="0" indent="0" algn="ctr" defTabSz="857103"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of storage &amp; throughput</a:t>
            </a:r>
          </a:p>
        </p:txBody>
      </p:sp>
      <p:sp>
        <p:nvSpPr>
          <p:cNvPr id="308" name="TextBox 307"/>
          <p:cNvSpPr txBox="1"/>
          <p:nvPr/>
        </p:nvSpPr>
        <p:spPr>
          <a:xfrm>
            <a:off x="4426788" y="4574071"/>
            <a:ext cx="3222357" cy="276999"/>
          </a:xfrm>
          <a:prstGeom prst="rect">
            <a:avLst/>
          </a:prstGeom>
          <a:noFill/>
        </p:spPr>
        <p:txBody>
          <a:bodyPr wrap="none" rtlCol="0">
            <a:spAutoFit/>
          </a:bodyPr>
          <a:lstStyle/>
          <a:p>
            <a:pPr marL="0" marR="0" lvl="0" indent="0" algn="ctr" defTabSz="857103"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Guaranteed low latency at the 99</a:t>
            </a:r>
            <a:r>
              <a:rPr kumimoji="0" lang="en-US" sz="1200" b="0" i="0" u="none" strike="noStrike" kern="0" cap="none" spc="0" normalizeH="0" baseline="30000" noProof="0">
                <a:ln>
                  <a:noFill/>
                </a:ln>
                <a:solidFill>
                  <a:srgbClr val="00B0F0"/>
                </a:solidFill>
                <a:effectLst/>
                <a:uLnTx/>
                <a:uFillTx/>
                <a:latin typeface="Arial" panose="020B0604020202020204" pitchFamily="34" charset="0"/>
                <a:ea typeface="+mn-ea"/>
                <a:cs typeface="Arial" panose="020B0604020202020204" pitchFamily="34" charset="0"/>
              </a:rPr>
              <a:t>th</a:t>
            </a:r>
            <a:r>
              <a:rPr kumimoji="0" lang="en-US" sz="12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 percentile</a:t>
            </a:r>
          </a:p>
        </p:txBody>
      </p:sp>
      <p:sp>
        <p:nvSpPr>
          <p:cNvPr id="309" name="TextBox 308"/>
          <p:cNvSpPr txBox="1"/>
          <p:nvPr/>
        </p:nvSpPr>
        <p:spPr>
          <a:xfrm>
            <a:off x="9779703" y="5253415"/>
            <a:ext cx="1667444" cy="276999"/>
          </a:xfrm>
          <a:prstGeom prst="rect">
            <a:avLst/>
          </a:prstGeom>
          <a:noFill/>
        </p:spPr>
        <p:txBody>
          <a:bodyPr wrap="none" rtlCol="0">
            <a:spAutoFit/>
          </a:bodyPr>
          <a:lstStyle/>
          <a:p>
            <a:pPr marL="0" marR="0" lvl="0" indent="0" algn="ctr" defTabSz="857103"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Comprehensive SLAs</a:t>
            </a:r>
          </a:p>
        </p:txBody>
      </p:sp>
      <p:sp>
        <p:nvSpPr>
          <p:cNvPr id="310" name="TextBox 309"/>
          <p:cNvSpPr txBox="1"/>
          <p:nvPr/>
        </p:nvSpPr>
        <p:spPr>
          <a:xfrm>
            <a:off x="7271269" y="4825433"/>
            <a:ext cx="2691763" cy="276999"/>
          </a:xfrm>
          <a:prstGeom prst="rect">
            <a:avLst/>
          </a:prstGeom>
          <a:noFill/>
        </p:spPr>
        <p:txBody>
          <a:bodyPr wrap="none" rtlCol="0">
            <a:spAutoFit/>
          </a:bodyPr>
          <a:lstStyle/>
          <a:p>
            <a:pPr marL="0" marR="0" lvl="0" indent="0" algn="ctr" defTabSz="857103"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Five well-defined consistency models</a:t>
            </a:r>
          </a:p>
        </p:txBody>
      </p:sp>
      <p:grpSp>
        <p:nvGrpSpPr>
          <p:cNvPr id="311" name="Group 3"/>
          <p:cNvGrpSpPr/>
          <p:nvPr/>
        </p:nvGrpSpPr>
        <p:grpSpPr>
          <a:xfrm>
            <a:off x="2187070" y="5945499"/>
            <a:ext cx="752903" cy="752901"/>
            <a:chOff x="-4594157" y="2516834"/>
            <a:chExt cx="1070585" cy="1070585"/>
          </a:xfrm>
        </p:grpSpPr>
        <p:sp>
          <p:nvSpPr>
            <p:cNvPr id="312" name="Freeform: Shape 411"/>
            <p:cNvSpPr/>
            <p:nvPr/>
          </p:nvSpPr>
          <p:spPr>
            <a:xfrm>
              <a:off x="-4158004" y="3347237"/>
              <a:ext cx="192371" cy="192371"/>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grpSp>
          <p:nvGrpSpPr>
            <p:cNvPr id="313" name="Group 5"/>
            <p:cNvGrpSpPr/>
            <p:nvPr/>
          </p:nvGrpSpPr>
          <p:grpSpPr>
            <a:xfrm>
              <a:off x="-4594157" y="2516834"/>
              <a:ext cx="1070585" cy="1070585"/>
              <a:chOff x="10232415" y="2527090"/>
              <a:chExt cx="1070585" cy="1070585"/>
            </a:xfrm>
          </p:grpSpPr>
          <p:sp>
            <p:nvSpPr>
              <p:cNvPr id="314" name="Oval 6"/>
              <p:cNvSpPr/>
              <p:nvPr/>
            </p:nvSpPr>
            <p:spPr>
              <a:xfrm>
                <a:off x="10627604" y="2770027"/>
                <a:ext cx="274303" cy="274303"/>
              </a:xfrm>
              <a:prstGeom prst="ellipse">
                <a:avLst/>
              </a:prstGeom>
              <a:solidFill>
                <a:srgbClr val="FFFFFF"/>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pic>
            <p:nvPicPr>
              <p:cNvPr id="315" name="Graphic 908" descr="Marke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232415" y="2527090"/>
                <a:ext cx="1070585" cy="1070585"/>
              </a:xfrm>
              <a:prstGeom prst="rect">
                <a:avLst/>
              </a:prstGeom>
            </p:spPr>
          </p:pic>
        </p:grpSp>
      </p:grpSp>
      <p:grpSp>
        <p:nvGrpSpPr>
          <p:cNvPr id="316" name="Group 14"/>
          <p:cNvGrpSpPr/>
          <p:nvPr/>
        </p:nvGrpSpPr>
        <p:grpSpPr>
          <a:xfrm>
            <a:off x="7236649" y="6066980"/>
            <a:ext cx="752903" cy="752901"/>
            <a:chOff x="-4594157" y="2516834"/>
            <a:chExt cx="1070585" cy="1070585"/>
          </a:xfrm>
        </p:grpSpPr>
        <p:sp>
          <p:nvSpPr>
            <p:cNvPr id="317" name="Freeform: Shape 411"/>
            <p:cNvSpPr/>
            <p:nvPr/>
          </p:nvSpPr>
          <p:spPr>
            <a:xfrm>
              <a:off x="-4158004" y="3347237"/>
              <a:ext cx="192371" cy="192371"/>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grpSp>
          <p:nvGrpSpPr>
            <p:cNvPr id="318" name="Group 16"/>
            <p:cNvGrpSpPr/>
            <p:nvPr/>
          </p:nvGrpSpPr>
          <p:grpSpPr>
            <a:xfrm>
              <a:off x="-4594157" y="2516834"/>
              <a:ext cx="1070585" cy="1070585"/>
              <a:chOff x="10232415" y="2527090"/>
              <a:chExt cx="1070585" cy="1070585"/>
            </a:xfrm>
          </p:grpSpPr>
          <p:sp>
            <p:nvSpPr>
              <p:cNvPr id="319" name="Oval 17"/>
              <p:cNvSpPr/>
              <p:nvPr/>
            </p:nvSpPr>
            <p:spPr>
              <a:xfrm>
                <a:off x="10627604" y="2770027"/>
                <a:ext cx="274303" cy="274303"/>
              </a:xfrm>
              <a:prstGeom prst="ellipse">
                <a:avLst/>
              </a:prstGeom>
              <a:solidFill>
                <a:srgbClr val="FFFFFF"/>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pic>
            <p:nvPicPr>
              <p:cNvPr id="320" name="Graphic 913" descr="Marke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232415" y="2527090"/>
                <a:ext cx="1070585" cy="1070585"/>
              </a:xfrm>
              <a:prstGeom prst="rect">
                <a:avLst/>
              </a:prstGeom>
            </p:spPr>
          </p:pic>
        </p:grpSp>
      </p:grpSp>
      <p:grpSp>
        <p:nvGrpSpPr>
          <p:cNvPr id="321" name="Group 24"/>
          <p:cNvGrpSpPr/>
          <p:nvPr/>
        </p:nvGrpSpPr>
        <p:grpSpPr>
          <a:xfrm>
            <a:off x="6161617" y="5706396"/>
            <a:ext cx="752903" cy="752901"/>
            <a:chOff x="-4594157" y="2516834"/>
            <a:chExt cx="1070585" cy="1070585"/>
          </a:xfrm>
        </p:grpSpPr>
        <p:sp>
          <p:nvSpPr>
            <p:cNvPr id="322" name="Freeform: Shape 411"/>
            <p:cNvSpPr/>
            <p:nvPr/>
          </p:nvSpPr>
          <p:spPr>
            <a:xfrm>
              <a:off x="-4158004" y="3347237"/>
              <a:ext cx="192371" cy="192371"/>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grpSp>
          <p:nvGrpSpPr>
            <p:cNvPr id="323" name="Group 26"/>
            <p:cNvGrpSpPr/>
            <p:nvPr/>
          </p:nvGrpSpPr>
          <p:grpSpPr>
            <a:xfrm>
              <a:off x="-4594157" y="2516834"/>
              <a:ext cx="1070585" cy="1070585"/>
              <a:chOff x="10232415" y="2527090"/>
              <a:chExt cx="1070585" cy="1070585"/>
            </a:xfrm>
          </p:grpSpPr>
          <p:sp>
            <p:nvSpPr>
              <p:cNvPr id="324" name="Oval 27"/>
              <p:cNvSpPr/>
              <p:nvPr/>
            </p:nvSpPr>
            <p:spPr>
              <a:xfrm>
                <a:off x="10627604" y="2770027"/>
                <a:ext cx="274303" cy="274303"/>
              </a:xfrm>
              <a:prstGeom prst="ellipse">
                <a:avLst/>
              </a:prstGeom>
              <a:solidFill>
                <a:srgbClr val="FFFFFF"/>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pic>
            <p:nvPicPr>
              <p:cNvPr id="325" name="Graphic 918" descr="Marke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232415" y="2527090"/>
                <a:ext cx="1070585" cy="1070585"/>
              </a:xfrm>
              <a:prstGeom prst="rect">
                <a:avLst/>
              </a:prstGeom>
            </p:spPr>
          </p:pic>
        </p:grpSp>
      </p:grpSp>
      <p:grpSp>
        <p:nvGrpSpPr>
          <p:cNvPr id="326" name="Group 900"/>
          <p:cNvGrpSpPr/>
          <p:nvPr/>
        </p:nvGrpSpPr>
        <p:grpSpPr>
          <a:xfrm>
            <a:off x="9344931" y="5706396"/>
            <a:ext cx="752903" cy="752901"/>
            <a:chOff x="-4594157" y="2516834"/>
            <a:chExt cx="1070585" cy="1070585"/>
          </a:xfrm>
        </p:grpSpPr>
        <p:sp>
          <p:nvSpPr>
            <p:cNvPr id="327" name="Freeform: Shape 411"/>
            <p:cNvSpPr/>
            <p:nvPr/>
          </p:nvSpPr>
          <p:spPr>
            <a:xfrm>
              <a:off x="-4158004" y="3347237"/>
              <a:ext cx="192371" cy="192371"/>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grpSp>
          <p:nvGrpSpPr>
            <p:cNvPr id="328" name="Group 902"/>
            <p:cNvGrpSpPr/>
            <p:nvPr/>
          </p:nvGrpSpPr>
          <p:grpSpPr>
            <a:xfrm>
              <a:off x="-4594157" y="2516834"/>
              <a:ext cx="1070585" cy="1070585"/>
              <a:chOff x="10232415" y="2527090"/>
              <a:chExt cx="1070585" cy="1070585"/>
            </a:xfrm>
          </p:grpSpPr>
          <p:sp>
            <p:nvSpPr>
              <p:cNvPr id="329" name="Oval 903"/>
              <p:cNvSpPr/>
              <p:nvPr/>
            </p:nvSpPr>
            <p:spPr>
              <a:xfrm>
                <a:off x="10627604" y="2770027"/>
                <a:ext cx="274303" cy="274303"/>
              </a:xfrm>
              <a:prstGeom prst="ellipse">
                <a:avLst/>
              </a:prstGeom>
              <a:solidFill>
                <a:srgbClr val="FFFFFF"/>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pic>
            <p:nvPicPr>
              <p:cNvPr id="330" name="Graphic 923" descr="Marke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232415" y="2527090"/>
                <a:ext cx="1070585" cy="1070585"/>
              </a:xfrm>
              <a:prstGeom prst="rect">
                <a:avLst/>
              </a:prstGeom>
            </p:spPr>
          </p:pic>
        </p:grpSp>
      </p:grpSp>
      <p:sp>
        <p:nvSpPr>
          <p:cNvPr id="331" name="Freeform: Shape 8"/>
          <p:cNvSpPr/>
          <p:nvPr/>
        </p:nvSpPr>
        <p:spPr>
          <a:xfrm>
            <a:off x="24092" y="4279544"/>
            <a:ext cx="12199257" cy="1037701"/>
          </a:xfrm>
          <a:custGeom>
            <a:avLst/>
            <a:gdLst>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Lst>
            <a:ahLst/>
            <a:cxnLst>
              <a:cxn ang="0">
                <a:pos x="connsiteX0" y="connsiteY0"/>
              </a:cxn>
              <a:cxn ang="0">
                <a:pos x="connsiteX1" y="connsiteY1"/>
              </a:cxn>
              <a:cxn ang="0">
                <a:pos x="connsiteX2" y="connsiteY2"/>
              </a:cxn>
            </a:cxnLst>
            <a:rect l="l" t="t" r="r" b="b"/>
            <a:pathLst>
              <a:path w="12162971" h="1240986">
                <a:moveTo>
                  <a:pt x="0" y="1240986"/>
                </a:moveTo>
                <a:cubicBezTo>
                  <a:pt x="231019" y="1123662"/>
                  <a:pt x="2820610" y="4853"/>
                  <a:pt x="6146800" y="15"/>
                </a:cubicBezTo>
                <a:cubicBezTo>
                  <a:pt x="9472990" y="-4823"/>
                  <a:pt x="11957352" y="1121244"/>
                  <a:pt x="12162971" y="1211958"/>
                </a:cubicBezTo>
              </a:path>
            </a:pathLst>
          </a:custGeom>
          <a:noFill/>
          <a:ln>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332" name="Freeform: Shape 927"/>
          <p:cNvSpPr/>
          <p:nvPr/>
        </p:nvSpPr>
        <p:spPr>
          <a:xfrm>
            <a:off x="24092" y="3183192"/>
            <a:ext cx="12199257" cy="1020029"/>
          </a:xfrm>
          <a:custGeom>
            <a:avLst/>
            <a:gdLst>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Lst>
            <a:ahLst/>
            <a:cxnLst>
              <a:cxn ang="0">
                <a:pos x="connsiteX0" y="connsiteY0"/>
              </a:cxn>
              <a:cxn ang="0">
                <a:pos x="connsiteX1" y="connsiteY1"/>
              </a:cxn>
              <a:cxn ang="0">
                <a:pos x="connsiteX2" y="connsiteY2"/>
              </a:cxn>
            </a:cxnLst>
            <a:rect l="l" t="t" r="r" b="b"/>
            <a:pathLst>
              <a:path w="12162971" h="1240986">
                <a:moveTo>
                  <a:pt x="0" y="1240986"/>
                </a:moveTo>
                <a:cubicBezTo>
                  <a:pt x="231019" y="1123662"/>
                  <a:pt x="2820610" y="4853"/>
                  <a:pt x="6146800" y="15"/>
                </a:cubicBezTo>
                <a:cubicBezTo>
                  <a:pt x="9472990" y="-4823"/>
                  <a:pt x="11957352" y="1121244"/>
                  <a:pt x="12162971" y="1211958"/>
                </a:cubicBezTo>
              </a:path>
            </a:pathLst>
          </a:custGeom>
          <a:noFill/>
          <a:ln>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Arial" panose="020B0604020202020204" pitchFamily="34" charset="0"/>
              <a:ea typeface="+mn-ea"/>
              <a:cs typeface="+mn-cs"/>
            </a:endParaRPr>
          </a:p>
        </p:txBody>
      </p:sp>
      <p:grpSp>
        <p:nvGrpSpPr>
          <p:cNvPr id="5" name="Group 4">
            <a:extLst>
              <a:ext uri="{FF2B5EF4-FFF2-40B4-BE49-F238E27FC236}">
                <a16:creationId xmlns:a16="http://schemas.microsoft.com/office/drawing/2014/main" id="{ECCE9881-E168-4911-AB63-FF350B180474}"/>
              </a:ext>
            </a:extLst>
          </p:cNvPr>
          <p:cNvGrpSpPr/>
          <p:nvPr/>
        </p:nvGrpSpPr>
        <p:grpSpPr>
          <a:xfrm>
            <a:off x="1281630" y="2487891"/>
            <a:ext cx="1922328" cy="623188"/>
            <a:chOff x="4305593" y="2273388"/>
            <a:chExt cx="1922328" cy="623188"/>
          </a:xfrm>
        </p:grpSpPr>
        <p:sp>
          <p:nvSpPr>
            <p:cNvPr id="277" name="Freeform: Shape 28"/>
            <p:cNvSpPr/>
            <p:nvPr/>
          </p:nvSpPr>
          <p:spPr>
            <a:xfrm>
              <a:off x="4305593" y="2273388"/>
              <a:ext cx="722852" cy="623188"/>
            </a:xfrm>
            <a:custGeom>
              <a:avLst/>
              <a:gdLst>
                <a:gd name="connsiteX0" fmla="*/ 4283739 w 6912012"/>
                <a:gd name="connsiteY0" fmla="*/ 3558282 h 5959009"/>
                <a:gd name="connsiteX1" fmla="*/ 4283739 w 6912012"/>
                <a:gd name="connsiteY1" fmla="*/ 4359666 h 5959009"/>
                <a:gd name="connsiteX2" fmla="*/ 5085123 w 6912012"/>
                <a:gd name="connsiteY2" fmla="*/ 4359666 h 5959009"/>
                <a:gd name="connsiteX3" fmla="*/ 5085123 w 6912012"/>
                <a:gd name="connsiteY3" fmla="*/ 3558282 h 5959009"/>
                <a:gd name="connsiteX4" fmla="*/ 3285434 w 6912012"/>
                <a:gd name="connsiteY4" fmla="*/ 3558282 h 5959009"/>
                <a:gd name="connsiteX5" fmla="*/ 3285434 w 6912012"/>
                <a:gd name="connsiteY5" fmla="*/ 4359666 h 5959009"/>
                <a:gd name="connsiteX6" fmla="*/ 4086818 w 6912012"/>
                <a:gd name="connsiteY6" fmla="*/ 4359666 h 5959009"/>
                <a:gd name="connsiteX7" fmla="*/ 4086818 w 6912012"/>
                <a:gd name="connsiteY7" fmla="*/ 3558282 h 5959009"/>
                <a:gd name="connsiteX8" fmla="*/ 2287129 w 6912012"/>
                <a:gd name="connsiteY8" fmla="*/ 3558282 h 5959009"/>
                <a:gd name="connsiteX9" fmla="*/ 2287129 w 6912012"/>
                <a:gd name="connsiteY9" fmla="*/ 4359666 h 5959009"/>
                <a:gd name="connsiteX10" fmla="*/ 3088513 w 6912012"/>
                <a:gd name="connsiteY10" fmla="*/ 4359666 h 5959009"/>
                <a:gd name="connsiteX11" fmla="*/ 3088513 w 6912012"/>
                <a:gd name="connsiteY11" fmla="*/ 3558282 h 5959009"/>
                <a:gd name="connsiteX12" fmla="*/ 4283739 w 6912012"/>
                <a:gd name="connsiteY12" fmla="*/ 2561689 h 5959009"/>
                <a:gd name="connsiteX13" fmla="*/ 4283739 w 6912012"/>
                <a:gd name="connsiteY13" fmla="*/ 3363073 h 5959009"/>
                <a:gd name="connsiteX14" fmla="*/ 5085123 w 6912012"/>
                <a:gd name="connsiteY14" fmla="*/ 3363073 h 5959009"/>
                <a:gd name="connsiteX15" fmla="*/ 5085123 w 6912012"/>
                <a:gd name="connsiteY15" fmla="*/ 2561689 h 5959009"/>
                <a:gd name="connsiteX16" fmla="*/ 3285434 w 6912012"/>
                <a:gd name="connsiteY16" fmla="*/ 2561689 h 5959009"/>
                <a:gd name="connsiteX17" fmla="*/ 3285434 w 6912012"/>
                <a:gd name="connsiteY17" fmla="*/ 3363073 h 5959009"/>
                <a:gd name="connsiteX18" fmla="*/ 4086818 w 6912012"/>
                <a:gd name="connsiteY18" fmla="*/ 3363073 h 5959009"/>
                <a:gd name="connsiteX19" fmla="*/ 4086818 w 6912012"/>
                <a:gd name="connsiteY19" fmla="*/ 2561689 h 5959009"/>
                <a:gd name="connsiteX20" fmla="*/ 2287129 w 6912012"/>
                <a:gd name="connsiteY20" fmla="*/ 2561689 h 5959009"/>
                <a:gd name="connsiteX21" fmla="*/ 2287129 w 6912012"/>
                <a:gd name="connsiteY21" fmla="*/ 3363073 h 5959009"/>
                <a:gd name="connsiteX22" fmla="*/ 3088513 w 6912012"/>
                <a:gd name="connsiteY22" fmla="*/ 3363073 h 5959009"/>
                <a:gd name="connsiteX23" fmla="*/ 3088513 w 6912012"/>
                <a:gd name="connsiteY23" fmla="*/ 2561689 h 5959009"/>
                <a:gd name="connsiteX24" fmla="*/ 4283739 w 6912012"/>
                <a:gd name="connsiteY24" fmla="*/ 1565096 h 5959009"/>
                <a:gd name="connsiteX25" fmla="*/ 4283739 w 6912012"/>
                <a:gd name="connsiteY25" fmla="*/ 2366480 h 5959009"/>
                <a:gd name="connsiteX26" fmla="*/ 5085123 w 6912012"/>
                <a:gd name="connsiteY26" fmla="*/ 2366480 h 5959009"/>
                <a:gd name="connsiteX27" fmla="*/ 5085123 w 6912012"/>
                <a:gd name="connsiteY27" fmla="*/ 1565096 h 5959009"/>
                <a:gd name="connsiteX28" fmla="*/ 3285434 w 6912012"/>
                <a:gd name="connsiteY28" fmla="*/ 1565096 h 5959009"/>
                <a:gd name="connsiteX29" fmla="*/ 3285434 w 6912012"/>
                <a:gd name="connsiteY29" fmla="*/ 2366480 h 5959009"/>
                <a:gd name="connsiteX30" fmla="*/ 4086818 w 6912012"/>
                <a:gd name="connsiteY30" fmla="*/ 2366480 h 5959009"/>
                <a:gd name="connsiteX31" fmla="*/ 4086818 w 6912012"/>
                <a:gd name="connsiteY31" fmla="*/ 1565096 h 5959009"/>
                <a:gd name="connsiteX32" fmla="*/ 2287129 w 6912012"/>
                <a:gd name="connsiteY32" fmla="*/ 1565096 h 5959009"/>
                <a:gd name="connsiteX33" fmla="*/ 2287129 w 6912012"/>
                <a:gd name="connsiteY33" fmla="*/ 2366480 h 5959009"/>
                <a:gd name="connsiteX34" fmla="*/ 3088513 w 6912012"/>
                <a:gd name="connsiteY34" fmla="*/ 2366480 h 5959009"/>
                <a:gd name="connsiteX35" fmla="*/ 3088513 w 6912012"/>
                <a:gd name="connsiteY35" fmla="*/ 1565096 h 5959009"/>
                <a:gd name="connsiteX36" fmla="*/ 1826890 w 6912012"/>
                <a:gd name="connsiteY36" fmla="*/ 1539635 h 5959009"/>
                <a:gd name="connsiteX37" fmla="*/ 1826890 w 6912012"/>
                <a:gd name="connsiteY37" fmla="*/ 4787206 h 5959009"/>
                <a:gd name="connsiteX38" fmla="*/ 5085123 w 6912012"/>
                <a:gd name="connsiteY38" fmla="*/ 4787206 h 5959009"/>
                <a:gd name="connsiteX39" fmla="*/ 5085123 w 6912012"/>
                <a:gd name="connsiteY39" fmla="*/ 4567677 h 5959009"/>
                <a:gd name="connsiteX40" fmla="*/ 2046419 w 6912012"/>
                <a:gd name="connsiteY40" fmla="*/ 4567677 h 5959009"/>
                <a:gd name="connsiteX41" fmla="*/ 2046419 w 6912012"/>
                <a:gd name="connsiteY41" fmla="*/ 1539635 h 5959009"/>
                <a:gd name="connsiteX42" fmla="*/ 1743189 w 6912012"/>
                <a:gd name="connsiteY42" fmla="*/ 0 h 5959009"/>
                <a:gd name="connsiteX43" fmla="*/ 5168823 w 6912012"/>
                <a:gd name="connsiteY43" fmla="*/ 0 h 5959009"/>
                <a:gd name="connsiteX44" fmla="*/ 6912012 w 6912012"/>
                <a:gd name="connsiteY44" fmla="*/ 2979505 h 5959009"/>
                <a:gd name="connsiteX45" fmla="*/ 5168823 w 6912012"/>
                <a:gd name="connsiteY45" fmla="*/ 5959009 h 5959009"/>
                <a:gd name="connsiteX46" fmla="*/ 1743189 w 6912012"/>
                <a:gd name="connsiteY46" fmla="*/ 5959009 h 5959009"/>
                <a:gd name="connsiteX47" fmla="*/ 0 w 6912012"/>
                <a:gd name="connsiteY47" fmla="*/ 2979505 h 5959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912012" h="5959009">
                  <a:moveTo>
                    <a:pt x="4283739" y="3558282"/>
                  </a:moveTo>
                  <a:lnTo>
                    <a:pt x="4283739" y="4359666"/>
                  </a:lnTo>
                  <a:lnTo>
                    <a:pt x="5085123" y="4359666"/>
                  </a:lnTo>
                  <a:lnTo>
                    <a:pt x="5085123" y="3558282"/>
                  </a:lnTo>
                  <a:close/>
                  <a:moveTo>
                    <a:pt x="3285434" y="3558282"/>
                  </a:moveTo>
                  <a:lnTo>
                    <a:pt x="3285434" y="4359666"/>
                  </a:lnTo>
                  <a:lnTo>
                    <a:pt x="4086818" y="4359666"/>
                  </a:lnTo>
                  <a:lnTo>
                    <a:pt x="4086818" y="3558282"/>
                  </a:lnTo>
                  <a:close/>
                  <a:moveTo>
                    <a:pt x="2287129" y="3558282"/>
                  </a:moveTo>
                  <a:lnTo>
                    <a:pt x="2287129" y="4359666"/>
                  </a:lnTo>
                  <a:lnTo>
                    <a:pt x="3088513" y="4359666"/>
                  </a:lnTo>
                  <a:lnTo>
                    <a:pt x="3088513" y="3558282"/>
                  </a:lnTo>
                  <a:close/>
                  <a:moveTo>
                    <a:pt x="4283739" y="2561689"/>
                  </a:moveTo>
                  <a:lnTo>
                    <a:pt x="4283739" y="3363073"/>
                  </a:lnTo>
                  <a:lnTo>
                    <a:pt x="5085123" y="3363073"/>
                  </a:lnTo>
                  <a:lnTo>
                    <a:pt x="5085123" y="2561689"/>
                  </a:lnTo>
                  <a:close/>
                  <a:moveTo>
                    <a:pt x="3285434" y="2561689"/>
                  </a:moveTo>
                  <a:lnTo>
                    <a:pt x="3285434" y="3363073"/>
                  </a:lnTo>
                  <a:lnTo>
                    <a:pt x="4086818" y="3363073"/>
                  </a:lnTo>
                  <a:lnTo>
                    <a:pt x="4086818" y="2561689"/>
                  </a:lnTo>
                  <a:close/>
                  <a:moveTo>
                    <a:pt x="2287129" y="2561689"/>
                  </a:moveTo>
                  <a:lnTo>
                    <a:pt x="2287129" y="3363073"/>
                  </a:lnTo>
                  <a:lnTo>
                    <a:pt x="3088513" y="3363073"/>
                  </a:lnTo>
                  <a:lnTo>
                    <a:pt x="3088513" y="2561689"/>
                  </a:lnTo>
                  <a:close/>
                  <a:moveTo>
                    <a:pt x="4283739" y="1565096"/>
                  </a:moveTo>
                  <a:lnTo>
                    <a:pt x="4283739" y="2366480"/>
                  </a:lnTo>
                  <a:lnTo>
                    <a:pt x="5085123" y="2366480"/>
                  </a:lnTo>
                  <a:lnTo>
                    <a:pt x="5085123" y="1565096"/>
                  </a:lnTo>
                  <a:close/>
                  <a:moveTo>
                    <a:pt x="3285434" y="1565096"/>
                  </a:moveTo>
                  <a:lnTo>
                    <a:pt x="3285434" y="2366480"/>
                  </a:lnTo>
                  <a:lnTo>
                    <a:pt x="4086818" y="2366480"/>
                  </a:lnTo>
                  <a:lnTo>
                    <a:pt x="4086818" y="1565096"/>
                  </a:lnTo>
                  <a:close/>
                  <a:moveTo>
                    <a:pt x="2287129" y="1565096"/>
                  </a:moveTo>
                  <a:lnTo>
                    <a:pt x="2287129" y="2366480"/>
                  </a:lnTo>
                  <a:lnTo>
                    <a:pt x="3088513" y="2366480"/>
                  </a:lnTo>
                  <a:lnTo>
                    <a:pt x="3088513" y="1565096"/>
                  </a:lnTo>
                  <a:close/>
                  <a:moveTo>
                    <a:pt x="1826890" y="1539635"/>
                  </a:moveTo>
                  <a:lnTo>
                    <a:pt x="1826890" y="4787206"/>
                  </a:lnTo>
                  <a:lnTo>
                    <a:pt x="5085123" y="4787206"/>
                  </a:lnTo>
                  <a:lnTo>
                    <a:pt x="5085123" y="4567677"/>
                  </a:lnTo>
                  <a:lnTo>
                    <a:pt x="2046419" y="4567677"/>
                  </a:lnTo>
                  <a:lnTo>
                    <a:pt x="2046419" y="1539635"/>
                  </a:lnTo>
                  <a:close/>
                  <a:moveTo>
                    <a:pt x="1743189" y="0"/>
                  </a:moveTo>
                  <a:lnTo>
                    <a:pt x="5168823" y="0"/>
                  </a:lnTo>
                  <a:lnTo>
                    <a:pt x="6912012" y="2979505"/>
                  </a:lnTo>
                  <a:lnTo>
                    <a:pt x="5168823" y="5959009"/>
                  </a:lnTo>
                  <a:lnTo>
                    <a:pt x="1743189" y="5959009"/>
                  </a:lnTo>
                  <a:lnTo>
                    <a:pt x="0" y="297950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333" name="TextBox 332"/>
            <p:cNvSpPr txBox="1"/>
            <p:nvPr/>
          </p:nvSpPr>
          <p:spPr>
            <a:xfrm>
              <a:off x="5068501" y="2435141"/>
              <a:ext cx="1159420" cy="369332"/>
            </a:xfrm>
            <a:prstGeom prst="rect">
              <a:avLst/>
            </a:prstGeom>
            <a:noFill/>
          </p:spPr>
          <p:txBody>
            <a:bodyPr wrap="non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B0F0"/>
                  </a:solidFill>
                  <a:effectLst/>
                  <a:uLnTx/>
                  <a:uFillTx/>
                  <a:latin typeface="Arial" panose="020B0604020202020204" pitchFamily="34" charset="0"/>
                  <a:ea typeface="+mn-ea"/>
                  <a:cs typeface="+mn-cs"/>
                </a:rPr>
                <a:t>Table API</a:t>
              </a:r>
            </a:p>
          </p:txBody>
        </p:sp>
      </p:grpSp>
      <p:grpSp>
        <p:nvGrpSpPr>
          <p:cNvPr id="334" name="Group 333"/>
          <p:cNvGrpSpPr/>
          <p:nvPr/>
        </p:nvGrpSpPr>
        <p:grpSpPr>
          <a:xfrm>
            <a:off x="4499977" y="3573405"/>
            <a:ext cx="648960" cy="124647"/>
            <a:chOff x="4937947" y="5178778"/>
            <a:chExt cx="733930" cy="124646"/>
          </a:xfrm>
        </p:grpSpPr>
        <p:cxnSp>
          <p:nvCxnSpPr>
            <p:cNvPr id="335" name="Straight Connector 334"/>
            <p:cNvCxnSpPr>
              <a:cxnSpLocks/>
            </p:cNvCxnSpPr>
            <p:nvPr/>
          </p:nvCxnSpPr>
          <p:spPr>
            <a:xfrm>
              <a:off x="5062593" y="5241101"/>
              <a:ext cx="187117" cy="0"/>
            </a:xfrm>
            <a:prstGeom prst="line">
              <a:avLst/>
            </a:prstGeom>
            <a:noFill/>
            <a:ln w="12700" cap="flat" cmpd="sng" algn="ctr">
              <a:solidFill>
                <a:schemeClr val="tx2"/>
              </a:solidFill>
              <a:prstDash val="sysDot"/>
              <a:miter lim="800000"/>
              <a:headEnd type="none"/>
              <a:tailEnd type="none"/>
            </a:ln>
            <a:effectLst/>
          </p:spPr>
        </p:cxnSp>
        <p:sp>
          <p:nvSpPr>
            <p:cNvPr id="336" name="Oval 335"/>
            <p:cNvSpPr/>
            <p:nvPr/>
          </p:nvSpPr>
          <p:spPr bwMode="auto">
            <a:xfrm>
              <a:off x="4937947" y="5178778"/>
              <a:ext cx="124646" cy="124646"/>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337" name="Oval 336"/>
            <p:cNvSpPr/>
            <p:nvPr/>
          </p:nvSpPr>
          <p:spPr bwMode="auto">
            <a:xfrm>
              <a:off x="5249710" y="5184430"/>
              <a:ext cx="113342" cy="11334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338" name="Oval 337"/>
            <p:cNvSpPr/>
            <p:nvPr/>
          </p:nvSpPr>
          <p:spPr bwMode="auto">
            <a:xfrm>
              <a:off x="5404122" y="5184430"/>
              <a:ext cx="113342" cy="11334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339" name="Oval 338"/>
            <p:cNvSpPr/>
            <p:nvPr/>
          </p:nvSpPr>
          <p:spPr bwMode="auto">
            <a:xfrm>
              <a:off x="5558535" y="5184430"/>
              <a:ext cx="113342" cy="11334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grpSp>
      <p:grpSp>
        <p:nvGrpSpPr>
          <p:cNvPr id="340" name="Group 339"/>
          <p:cNvGrpSpPr/>
          <p:nvPr/>
        </p:nvGrpSpPr>
        <p:grpSpPr>
          <a:xfrm>
            <a:off x="2553555" y="3662151"/>
            <a:ext cx="723819" cy="774799"/>
            <a:chOff x="4511512" y="6316301"/>
            <a:chExt cx="668502" cy="1610828"/>
          </a:xfrm>
        </p:grpSpPr>
        <p:grpSp>
          <p:nvGrpSpPr>
            <p:cNvPr id="341" name="Group 340"/>
            <p:cNvGrpSpPr/>
            <p:nvPr/>
          </p:nvGrpSpPr>
          <p:grpSpPr>
            <a:xfrm>
              <a:off x="4511512" y="6316301"/>
              <a:ext cx="617679" cy="892977"/>
              <a:chOff x="4066669" y="5178779"/>
              <a:chExt cx="1357897" cy="892977"/>
            </a:xfrm>
          </p:grpSpPr>
          <p:cxnSp>
            <p:nvCxnSpPr>
              <p:cNvPr id="343" name="Straight Connector 342"/>
              <p:cNvCxnSpPr>
                <a:cxnSpLocks/>
              </p:cNvCxnSpPr>
              <p:nvPr/>
            </p:nvCxnSpPr>
            <p:spPr>
              <a:xfrm>
                <a:off x="4308965" y="5299925"/>
                <a:ext cx="895279" cy="0"/>
              </a:xfrm>
              <a:prstGeom prst="line">
                <a:avLst/>
              </a:prstGeom>
              <a:noFill/>
              <a:ln w="12700" cap="flat" cmpd="sng" algn="ctr">
                <a:solidFill>
                  <a:schemeClr val="tx2"/>
                </a:solidFill>
                <a:prstDash val="sysDot"/>
                <a:miter lim="800000"/>
                <a:headEnd type="none"/>
                <a:tailEnd type="none"/>
              </a:ln>
              <a:effectLst/>
            </p:spPr>
          </p:cxnSp>
          <p:sp>
            <p:nvSpPr>
              <p:cNvPr id="344" name="Oval 343"/>
              <p:cNvSpPr/>
              <p:nvPr/>
            </p:nvSpPr>
            <p:spPr bwMode="auto">
              <a:xfrm>
                <a:off x="4066669" y="5178779"/>
                <a:ext cx="242296" cy="242297"/>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345" name="Oval 344"/>
              <p:cNvSpPr/>
              <p:nvPr/>
            </p:nvSpPr>
            <p:spPr bwMode="auto">
              <a:xfrm>
                <a:off x="5204244" y="5189764"/>
                <a:ext cx="220322" cy="22032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cxnSp>
            <p:nvCxnSpPr>
              <p:cNvPr id="346" name="Straight Connector 345"/>
              <p:cNvCxnSpPr>
                <a:cxnSpLocks/>
              </p:cNvCxnSpPr>
              <p:nvPr/>
            </p:nvCxnSpPr>
            <p:spPr>
              <a:xfrm>
                <a:off x="4308965" y="5620439"/>
                <a:ext cx="895279" cy="0"/>
              </a:xfrm>
              <a:prstGeom prst="line">
                <a:avLst/>
              </a:prstGeom>
              <a:noFill/>
              <a:ln w="12700" cap="flat" cmpd="sng" algn="ctr">
                <a:solidFill>
                  <a:schemeClr val="tx2"/>
                </a:solidFill>
                <a:prstDash val="sysDot"/>
                <a:miter lim="800000"/>
                <a:headEnd type="none"/>
                <a:tailEnd type="none"/>
              </a:ln>
              <a:effectLst/>
            </p:spPr>
          </p:cxnSp>
          <p:sp>
            <p:nvSpPr>
              <p:cNvPr id="347" name="Oval 346"/>
              <p:cNvSpPr/>
              <p:nvPr/>
            </p:nvSpPr>
            <p:spPr bwMode="auto">
              <a:xfrm>
                <a:off x="4066669" y="5499293"/>
                <a:ext cx="242296" cy="242297"/>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348" name="Oval 347"/>
              <p:cNvSpPr/>
              <p:nvPr/>
            </p:nvSpPr>
            <p:spPr bwMode="auto">
              <a:xfrm>
                <a:off x="5204244" y="5510278"/>
                <a:ext cx="220322" cy="22032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cxnSp>
            <p:nvCxnSpPr>
              <p:cNvPr id="349" name="Straight Connector 348"/>
              <p:cNvCxnSpPr>
                <a:cxnSpLocks/>
              </p:cNvCxnSpPr>
              <p:nvPr/>
            </p:nvCxnSpPr>
            <p:spPr>
              <a:xfrm>
                <a:off x="4308965" y="5950606"/>
                <a:ext cx="895279" cy="0"/>
              </a:xfrm>
              <a:prstGeom prst="line">
                <a:avLst/>
              </a:prstGeom>
              <a:noFill/>
              <a:ln w="12700" cap="flat" cmpd="sng" algn="ctr">
                <a:solidFill>
                  <a:schemeClr val="tx2"/>
                </a:solidFill>
                <a:prstDash val="sysDot"/>
                <a:miter lim="800000"/>
                <a:headEnd type="none"/>
                <a:tailEnd type="none"/>
              </a:ln>
              <a:effectLst/>
            </p:spPr>
          </p:cxnSp>
          <p:sp>
            <p:nvSpPr>
              <p:cNvPr id="350" name="Oval 349"/>
              <p:cNvSpPr/>
              <p:nvPr/>
            </p:nvSpPr>
            <p:spPr bwMode="auto">
              <a:xfrm>
                <a:off x="4066669" y="5829459"/>
                <a:ext cx="242296" cy="242297"/>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351" name="Oval 350"/>
              <p:cNvSpPr/>
              <p:nvPr/>
            </p:nvSpPr>
            <p:spPr bwMode="auto">
              <a:xfrm>
                <a:off x="5204244" y="5840445"/>
                <a:ext cx="220322" cy="22032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grpSp>
        <p:sp>
          <p:nvSpPr>
            <p:cNvPr id="342" name="TextBox 341"/>
            <p:cNvSpPr txBox="1"/>
            <p:nvPr/>
          </p:nvSpPr>
          <p:spPr>
            <a:xfrm>
              <a:off x="4538072" y="7398965"/>
              <a:ext cx="641942" cy="528164"/>
            </a:xfrm>
            <a:prstGeom prst="rect">
              <a:avLst/>
            </a:prstGeom>
            <a:noFill/>
          </p:spPr>
          <p:txBody>
            <a:bodyPr wrap="none" lIns="0"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51" b="0" i="0" u="none" strike="noStrike" kern="120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Key-value</a:t>
              </a:r>
            </a:p>
          </p:txBody>
        </p:sp>
      </p:grpSp>
      <p:sp>
        <p:nvSpPr>
          <p:cNvPr id="90" name="TextBox 89">
            <a:extLst>
              <a:ext uri="{FF2B5EF4-FFF2-40B4-BE49-F238E27FC236}">
                <a16:creationId xmlns:a16="http://schemas.microsoft.com/office/drawing/2014/main" id="{D139EDB3-93C1-4621-81B4-F3E0377DB606}"/>
              </a:ext>
            </a:extLst>
          </p:cNvPr>
          <p:cNvSpPr txBox="1"/>
          <p:nvPr/>
        </p:nvSpPr>
        <p:spPr>
          <a:xfrm>
            <a:off x="2706510" y="985307"/>
            <a:ext cx="6778983" cy="338554"/>
          </a:xfrm>
          <a:prstGeom prst="rect">
            <a:avLst/>
          </a:prstGeom>
          <a:noFill/>
        </p:spPr>
        <p:txBody>
          <a:bodyPr wrap="square" lIns="91440" tIns="91440" rIns="0" bIns="0"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A globally distributed, massively scalable, multi-model database service</a:t>
            </a:r>
          </a:p>
        </p:txBody>
      </p:sp>
      <p:sp>
        <p:nvSpPr>
          <p:cNvPr id="3" name="TextBox 2">
            <a:extLst>
              <a:ext uri="{FF2B5EF4-FFF2-40B4-BE49-F238E27FC236}">
                <a16:creationId xmlns:a16="http://schemas.microsoft.com/office/drawing/2014/main" id="{32E50446-FE9F-45A9-A722-12D032E44288}"/>
              </a:ext>
            </a:extLst>
          </p:cNvPr>
          <p:cNvSpPr txBox="1"/>
          <p:nvPr/>
        </p:nvSpPr>
        <p:spPr>
          <a:xfrm>
            <a:off x="7311228" y="2380982"/>
            <a:ext cx="1661032" cy="461665"/>
          </a:xfrm>
          <a:prstGeom prst="rect">
            <a:avLst/>
          </a:prstGeom>
          <a:noFill/>
        </p:spPr>
        <p:txBody>
          <a:bodyPr wrap="none" rtlCol="0">
            <a:spAutoFit/>
          </a:bodyPr>
          <a:lstStyle/>
          <a:p>
            <a:pPr marL="0" marR="0" lvl="0" indent="0" algn="l" defTabSz="914344"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Cosmos DB’s API for </a:t>
            </a:r>
          </a:p>
          <a:p>
            <a:pPr marL="0" marR="0" lvl="0" indent="0" algn="l" defTabSz="914344"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MongoDB</a:t>
            </a:r>
          </a:p>
        </p:txBody>
      </p:sp>
      <p:pic>
        <p:nvPicPr>
          <p:cNvPr id="89" name="Picture 2" descr="Image result for cosmos db logo">
            <a:extLst>
              <a:ext uri="{FF2B5EF4-FFF2-40B4-BE49-F238E27FC236}">
                <a16:creationId xmlns:a16="http://schemas.microsoft.com/office/drawing/2014/main" id="{BB3AD7A0-CF54-4FB1-A46B-F51977810F4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39971" y="234457"/>
            <a:ext cx="1624935" cy="853091"/>
          </a:xfrm>
          <a:prstGeom prst="rect">
            <a:avLst/>
          </a:prstGeom>
          <a:noFill/>
          <a:extLst>
            <a:ext uri="{909E8E84-426E-40DD-AFC4-6F175D3DCCD1}">
              <a14:hiddenFill xmlns:a14="http://schemas.microsoft.com/office/drawing/2010/main">
                <a:solidFill>
                  <a:srgbClr val="FFFFFF"/>
                </a:solidFill>
              </a14:hiddenFill>
            </a:ext>
          </a:extLst>
        </p:spPr>
      </p:pic>
      <p:sp>
        <p:nvSpPr>
          <p:cNvPr id="88" name="TextBox 87">
            <a:extLst>
              <a:ext uri="{FF2B5EF4-FFF2-40B4-BE49-F238E27FC236}">
                <a16:creationId xmlns:a16="http://schemas.microsoft.com/office/drawing/2014/main" id="{BCDE82AC-3B61-4827-9950-DC24FBA2C0AA}"/>
              </a:ext>
            </a:extLst>
          </p:cNvPr>
          <p:cNvSpPr txBox="1"/>
          <p:nvPr/>
        </p:nvSpPr>
        <p:spPr>
          <a:xfrm>
            <a:off x="4232914" y="276283"/>
            <a:ext cx="4874991" cy="769441"/>
          </a:xfrm>
          <a:prstGeom prst="rect">
            <a:avLst/>
          </a:prstGeom>
          <a:noFill/>
        </p:spPr>
        <p:txBody>
          <a:bodyPr wrap="square"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Azure Cosmos DB</a:t>
            </a:r>
          </a:p>
        </p:txBody>
      </p:sp>
      <p:pic>
        <p:nvPicPr>
          <p:cNvPr id="17" name="Picture 16">
            <a:extLst>
              <a:ext uri="{FF2B5EF4-FFF2-40B4-BE49-F238E27FC236}">
                <a16:creationId xmlns:a16="http://schemas.microsoft.com/office/drawing/2014/main" id="{85EC3D4C-9ABE-41EB-9434-4792A574C10F}"/>
              </a:ext>
            </a:extLst>
          </p:cNvPr>
          <p:cNvPicPr>
            <a:picLocks noChangeAspect="1"/>
          </p:cNvPicPr>
          <p:nvPr/>
        </p:nvPicPr>
        <p:blipFill>
          <a:blip r:embed="rId8"/>
          <a:stretch>
            <a:fillRect/>
          </a:stretch>
        </p:blipFill>
        <p:spPr>
          <a:xfrm>
            <a:off x="3836934" y="2265074"/>
            <a:ext cx="791960" cy="527974"/>
          </a:xfrm>
          <a:prstGeom prst="rect">
            <a:avLst/>
          </a:prstGeom>
        </p:spPr>
      </p:pic>
    </p:spTree>
    <p:extLst>
      <p:ext uri="{BB962C8B-B14F-4D97-AF65-F5344CB8AC3E}">
        <p14:creationId xmlns:p14="http://schemas.microsoft.com/office/powerpoint/2010/main" val="224292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Introducing</a:t>
            </a:r>
            <a:r>
              <a:rPr lang="en-US" baseline="0"/>
              <a:t> Azure Event Hubs</a:t>
            </a:r>
            <a:endParaRPr lang="en-US"/>
          </a:p>
        </p:txBody>
      </p:sp>
      <p:sp>
        <p:nvSpPr>
          <p:cNvPr id="4" name="Rectangle 3"/>
          <p:cNvSpPr/>
          <p:nvPr/>
        </p:nvSpPr>
        <p:spPr bwMode="auto">
          <a:xfrm>
            <a:off x="310493" y="4197005"/>
            <a:ext cx="1541699" cy="597617"/>
          </a:xfrm>
          <a:prstGeom prst="rect">
            <a:avLst/>
          </a:prstGeom>
          <a:no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372">
                <a:solidFill>
                  <a:srgbClr val="FFFFFF"/>
                </a:solidFill>
                <a:ea typeface="Segoe UI" pitchFamily="34" charset="0"/>
                <a:cs typeface="Segoe UI" pitchFamily="34" charset="0"/>
              </a:rPr>
              <a:t>Event Producers</a:t>
            </a:r>
          </a:p>
        </p:txBody>
      </p:sp>
      <p:sp>
        <p:nvSpPr>
          <p:cNvPr id="11" name="Arc 10"/>
          <p:cNvSpPr/>
          <p:nvPr/>
        </p:nvSpPr>
        <p:spPr>
          <a:xfrm flipH="1" flipV="1">
            <a:off x="935174" y="1114151"/>
            <a:ext cx="3908233" cy="1055903"/>
          </a:xfrm>
          <a:prstGeom prst="arc">
            <a:avLst>
              <a:gd name="adj1" fmla="val 16200000"/>
              <a:gd name="adj2" fmla="val 21558341"/>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65">
              <a:solidFill>
                <a:srgbClr val="FFFFFF"/>
              </a:solidFill>
            </a:endParaRPr>
          </a:p>
        </p:txBody>
      </p:sp>
      <p:sp>
        <p:nvSpPr>
          <p:cNvPr id="12" name="Arc 11"/>
          <p:cNvSpPr/>
          <p:nvPr/>
        </p:nvSpPr>
        <p:spPr>
          <a:xfrm flipH="1">
            <a:off x="935174" y="4699851"/>
            <a:ext cx="3908233" cy="1194318"/>
          </a:xfrm>
          <a:prstGeom prst="arc">
            <a:avLst>
              <a:gd name="adj1" fmla="val 16200000"/>
              <a:gd name="adj2" fmla="val 21558341"/>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65">
              <a:solidFill>
                <a:srgbClr val="FFFFFF"/>
              </a:solidFill>
            </a:endParaRPr>
          </a:p>
        </p:txBody>
      </p:sp>
      <p:grpSp>
        <p:nvGrpSpPr>
          <p:cNvPr id="197" name="Group 196"/>
          <p:cNvGrpSpPr/>
          <p:nvPr/>
        </p:nvGrpSpPr>
        <p:grpSpPr>
          <a:xfrm>
            <a:off x="305601" y="2607887"/>
            <a:ext cx="1546661" cy="1524095"/>
            <a:chOff x="427037" y="1439862"/>
            <a:chExt cx="1765029" cy="1656444"/>
          </a:xfrm>
          <a:solidFill>
            <a:srgbClr val="FCD116"/>
          </a:solidFill>
        </p:grpSpPr>
        <p:grpSp>
          <p:nvGrpSpPr>
            <p:cNvPr id="198" name="Group 197"/>
            <p:cNvGrpSpPr/>
            <p:nvPr/>
          </p:nvGrpSpPr>
          <p:grpSpPr>
            <a:xfrm>
              <a:off x="427037" y="1439862"/>
              <a:ext cx="1764948" cy="152400"/>
              <a:chOff x="427037" y="1439862"/>
              <a:chExt cx="1764948" cy="152400"/>
            </a:xfrm>
            <a:grpFill/>
          </p:grpSpPr>
          <p:sp>
            <p:nvSpPr>
              <p:cNvPr id="298" name="Rectangle 297"/>
              <p:cNvSpPr/>
              <p:nvPr/>
            </p:nvSpPr>
            <p:spPr bwMode="auto">
              <a:xfrm>
                <a:off x="42703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9" name="Rectangle 298"/>
              <p:cNvSpPr/>
              <p:nvPr/>
            </p:nvSpPr>
            <p:spPr bwMode="auto">
              <a:xfrm>
                <a:off x="60620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00" name="Rectangle 299"/>
              <p:cNvSpPr/>
              <p:nvPr/>
            </p:nvSpPr>
            <p:spPr bwMode="auto">
              <a:xfrm>
                <a:off x="78538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01" name="Rectangle 300"/>
              <p:cNvSpPr/>
              <p:nvPr/>
            </p:nvSpPr>
            <p:spPr bwMode="auto">
              <a:xfrm>
                <a:off x="96455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02" name="Rectangle 301"/>
              <p:cNvSpPr/>
              <p:nvPr/>
            </p:nvSpPr>
            <p:spPr bwMode="auto">
              <a:xfrm>
                <a:off x="114372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03" name="Rectangle 302"/>
              <p:cNvSpPr/>
              <p:nvPr/>
            </p:nvSpPr>
            <p:spPr bwMode="auto">
              <a:xfrm>
                <a:off x="132289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04" name="Rectangle 303"/>
              <p:cNvSpPr/>
              <p:nvPr/>
            </p:nvSpPr>
            <p:spPr bwMode="auto">
              <a:xfrm>
                <a:off x="150206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05" name="Rectangle 304"/>
              <p:cNvSpPr/>
              <p:nvPr/>
            </p:nvSpPr>
            <p:spPr bwMode="auto">
              <a:xfrm>
                <a:off x="168124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06" name="Rectangle 305"/>
              <p:cNvSpPr/>
              <p:nvPr/>
            </p:nvSpPr>
            <p:spPr bwMode="auto">
              <a:xfrm>
                <a:off x="186041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07" name="Rectangle 306"/>
              <p:cNvSpPr/>
              <p:nvPr/>
            </p:nvSpPr>
            <p:spPr bwMode="auto">
              <a:xfrm>
                <a:off x="203958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99" name="Group 198"/>
            <p:cNvGrpSpPr/>
            <p:nvPr/>
          </p:nvGrpSpPr>
          <p:grpSpPr>
            <a:xfrm>
              <a:off x="427046" y="1606978"/>
              <a:ext cx="1764948" cy="152400"/>
              <a:chOff x="427037" y="1439862"/>
              <a:chExt cx="1764948" cy="152400"/>
            </a:xfrm>
            <a:grpFill/>
          </p:grpSpPr>
          <p:sp>
            <p:nvSpPr>
              <p:cNvPr id="288" name="Rectangle 287"/>
              <p:cNvSpPr/>
              <p:nvPr/>
            </p:nvSpPr>
            <p:spPr bwMode="auto">
              <a:xfrm>
                <a:off x="42703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89" name="Rectangle 288"/>
              <p:cNvSpPr/>
              <p:nvPr/>
            </p:nvSpPr>
            <p:spPr bwMode="auto">
              <a:xfrm>
                <a:off x="60620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0" name="Rectangle 289"/>
              <p:cNvSpPr/>
              <p:nvPr/>
            </p:nvSpPr>
            <p:spPr bwMode="auto">
              <a:xfrm>
                <a:off x="78538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1" name="Rectangle 290"/>
              <p:cNvSpPr/>
              <p:nvPr/>
            </p:nvSpPr>
            <p:spPr bwMode="auto">
              <a:xfrm>
                <a:off x="96455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2" name="Rectangle 291"/>
              <p:cNvSpPr/>
              <p:nvPr/>
            </p:nvSpPr>
            <p:spPr bwMode="auto">
              <a:xfrm>
                <a:off x="114372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3" name="Rectangle 292"/>
              <p:cNvSpPr/>
              <p:nvPr/>
            </p:nvSpPr>
            <p:spPr bwMode="auto">
              <a:xfrm>
                <a:off x="132289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4" name="Rectangle 293"/>
              <p:cNvSpPr/>
              <p:nvPr/>
            </p:nvSpPr>
            <p:spPr bwMode="auto">
              <a:xfrm>
                <a:off x="150206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5" name="Rectangle 294"/>
              <p:cNvSpPr/>
              <p:nvPr/>
            </p:nvSpPr>
            <p:spPr bwMode="auto">
              <a:xfrm>
                <a:off x="168124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6" name="Rectangle 295"/>
              <p:cNvSpPr/>
              <p:nvPr/>
            </p:nvSpPr>
            <p:spPr bwMode="auto">
              <a:xfrm>
                <a:off x="186041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7" name="Rectangle 296"/>
              <p:cNvSpPr/>
              <p:nvPr/>
            </p:nvSpPr>
            <p:spPr bwMode="auto">
              <a:xfrm>
                <a:off x="203958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00" name="Group 199"/>
            <p:cNvGrpSpPr/>
            <p:nvPr/>
          </p:nvGrpSpPr>
          <p:grpSpPr>
            <a:xfrm>
              <a:off x="427055" y="1774094"/>
              <a:ext cx="1764948" cy="152400"/>
              <a:chOff x="427037" y="1439862"/>
              <a:chExt cx="1764948" cy="152400"/>
            </a:xfrm>
            <a:grpFill/>
          </p:grpSpPr>
          <p:sp>
            <p:nvSpPr>
              <p:cNvPr id="278" name="Rectangle 277"/>
              <p:cNvSpPr/>
              <p:nvPr/>
            </p:nvSpPr>
            <p:spPr bwMode="auto">
              <a:xfrm>
                <a:off x="42703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79" name="Rectangle 278"/>
              <p:cNvSpPr/>
              <p:nvPr/>
            </p:nvSpPr>
            <p:spPr bwMode="auto">
              <a:xfrm>
                <a:off x="60620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80" name="Rectangle 279"/>
              <p:cNvSpPr/>
              <p:nvPr/>
            </p:nvSpPr>
            <p:spPr bwMode="auto">
              <a:xfrm>
                <a:off x="78538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81" name="Rectangle 280"/>
              <p:cNvSpPr/>
              <p:nvPr/>
            </p:nvSpPr>
            <p:spPr bwMode="auto">
              <a:xfrm>
                <a:off x="96455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82" name="Rectangle 281"/>
              <p:cNvSpPr/>
              <p:nvPr/>
            </p:nvSpPr>
            <p:spPr bwMode="auto">
              <a:xfrm>
                <a:off x="114372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83" name="Rectangle 282"/>
              <p:cNvSpPr/>
              <p:nvPr/>
            </p:nvSpPr>
            <p:spPr bwMode="auto">
              <a:xfrm>
                <a:off x="132289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84" name="Rectangle 283"/>
              <p:cNvSpPr/>
              <p:nvPr/>
            </p:nvSpPr>
            <p:spPr bwMode="auto">
              <a:xfrm>
                <a:off x="150206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85" name="Rectangle 284"/>
              <p:cNvSpPr/>
              <p:nvPr/>
            </p:nvSpPr>
            <p:spPr bwMode="auto">
              <a:xfrm>
                <a:off x="168124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86" name="Rectangle 285"/>
              <p:cNvSpPr/>
              <p:nvPr/>
            </p:nvSpPr>
            <p:spPr bwMode="auto">
              <a:xfrm>
                <a:off x="186041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87" name="Rectangle 286"/>
              <p:cNvSpPr/>
              <p:nvPr/>
            </p:nvSpPr>
            <p:spPr bwMode="auto">
              <a:xfrm>
                <a:off x="203958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01" name="Group 200"/>
            <p:cNvGrpSpPr/>
            <p:nvPr/>
          </p:nvGrpSpPr>
          <p:grpSpPr>
            <a:xfrm>
              <a:off x="427064" y="1941210"/>
              <a:ext cx="1764948" cy="152400"/>
              <a:chOff x="427037" y="1439862"/>
              <a:chExt cx="1764948" cy="152400"/>
            </a:xfrm>
            <a:grpFill/>
          </p:grpSpPr>
          <p:sp>
            <p:nvSpPr>
              <p:cNvPr id="268" name="Rectangle 267"/>
              <p:cNvSpPr/>
              <p:nvPr/>
            </p:nvSpPr>
            <p:spPr bwMode="auto">
              <a:xfrm>
                <a:off x="42703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69" name="Rectangle 268"/>
              <p:cNvSpPr/>
              <p:nvPr/>
            </p:nvSpPr>
            <p:spPr bwMode="auto">
              <a:xfrm>
                <a:off x="60620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70" name="Rectangle 269"/>
              <p:cNvSpPr/>
              <p:nvPr/>
            </p:nvSpPr>
            <p:spPr bwMode="auto">
              <a:xfrm>
                <a:off x="78538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71" name="Rectangle 270"/>
              <p:cNvSpPr/>
              <p:nvPr/>
            </p:nvSpPr>
            <p:spPr bwMode="auto">
              <a:xfrm>
                <a:off x="96455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72" name="Rectangle 271"/>
              <p:cNvSpPr/>
              <p:nvPr/>
            </p:nvSpPr>
            <p:spPr bwMode="auto">
              <a:xfrm>
                <a:off x="114372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73" name="Rectangle 272"/>
              <p:cNvSpPr/>
              <p:nvPr/>
            </p:nvSpPr>
            <p:spPr bwMode="auto">
              <a:xfrm>
                <a:off x="132289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74" name="Rectangle 273"/>
              <p:cNvSpPr/>
              <p:nvPr/>
            </p:nvSpPr>
            <p:spPr bwMode="auto">
              <a:xfrm>
                <a:off x="150206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75" name="Rectangle 274"/>
              <p:cNvSpPr/>
              <p:nvPr/>
            </p:nvSpPr>
            <p:spPr bwMode="auto">
              <a:xfrm>
                <a:off x="168124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76" name="Rectangle 275"/>
              <p:cNvSpPr/>
              <p:nvPr/>
            </p:nvSpPr>
            <p:spPr bwMode="auto">
              <a:xfrm>
                <a:off x="186041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77" name="Rectangle 276"/>
              <p:cNvSpPr/>
              <p:nvPr/>
            </p:nvSpPr>
            <p:spPr bwMode="auto">
              <a:xfrm>
                <a:off x="203958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02" name="Group 201"/>
            <p:cNvGrpSpPr/>
            <p:nvPr/>
          </p:nvGrpSpPr>
          <p:grpSpPr>
            <a:xfrm>
              <a:off x="427073" y="2108326"/>
              <a:ext cx="1764948" cy="152400"/>
              <a:chOff x="427037" y="1439862"/>
              <a:chExt cx="1764948" cy="152400"/>
            </a:xfrm>
            <a:grpFill/>
          </p:grpSpPr>
          <p:sp>
            <p:nvSpPr>
              <p:cNvPr id="258" name="Rectangle 257"/>
              <p:cNvSpPr/>
              <p:nvPr/>
            </p:nvSpPr>
            <p:spPr bwMode="auto">
              <a:xfrm>
                <a:off x="42703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59" name="Rectangle 258"/>
              <p:cNvSpPr/>
              <p:nvPr/>
            </p:nvSpPr>
            <p:spPr bwMode="auto">
              <a:xfrm>
                <a:off x="60620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60" name="Rectangle 259"/>
              <p:cNvSpPr/>
              <p:nvPr/>
            </p:nvSpPr>
            <p:spPr bwMode="auto">
              <a:xfrm>
                <a:off x="78538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61" name="Rectangle 260"/>
              <p:cNvSpPr/>
              <p:nvPr/>
            </p:nvSpPr>
            <p:spPr bwMode="auto">
              <a:xfrm>
                <a:off x="96455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62" name="Rectangle 261"/>
              <p:cNvSpPr/>
              <p:nvPr/>
            </p:nvSpPr>
            <p:spPr bwMode="auto">
              <a:xfrm>
                <a:off x="114372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63" name="Rectangle 262"/>
              <p:cNvSpPr/>
              <p:nvPr/>
            </p:nvSpPr>
            <p:spPr bwMode="auto">
              <a:xfrm>
                <a:off x="132289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64" name="Rectangle 263"/>
              <p:cNvSpPr/>
              <p:nvPr/>
            </p:nvSpPr>
            <p:spPr bwMode="auto">
              <a:xfrm>
                <a:off x="150206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65" name="Rectangle 264"/>
              <p:cNvSpPr/>
              <p:nvPr/>
            </p:nvSpPr>
            <p:spPr bwMode="auto">
              <a:xfrm>
                <a:off x="168124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66" name="Rectangle 265"/>
              <p:cNvSpPr/>
              <p:nvPr/>
            </p:nvSpPr>
            <p:spPr bwMode="auto">
              <a:xfrm>
                <a:off x="186041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67" name="Rectangle 266"/>
              <p:cNvSpPr/>
              <p:nvPr/>
            </p:nvSpPr>
            <p:spPr bwMode="auto">
              <a:xfrm>
                <a:off x="203958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03" name="Group 202"/>
            <p:cNvGrpSpPr/>
            <p:nvPr/>
          </p:nvGrpSpPr>
          <p:grpSpPr>
            <a:xfrm>
              <a:off x="427082" y="2275442"/>
              <a:ext cx="1764948" cy="152400"/>
              <a:chOff x="427037" y="1439862"/>
              <a:chExt cx="1764948" cy="152400"/>
            </a:xfrm>
            <a:grpFill/>
          </p:grpSpPr>
          <p:sp>
            <p:nvSpPr>
              <p:cNvPr id="248" name="Rectangle 247"/>
              <p:cNvSpPr/>
              <p:nvPr/>
            </p:nvSpPr>
            <p:spPr bwMode="auto">
              <a:xfrm>
                <a:off x="42703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49" name="Rectangle 248"/>
              <p:cNvSpPr/>
              <p:nvPr/>
            </p:nvSpPr>
            <p:spPr bwMode="auto">
              <a:xfrm>
                <a:off x="60620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50" name="Rectangle 249"/>
              <p:cNvSpPr/>
              <p:nvPr/>
            </p:nvSpPr>
            <p:spPr bwMode="auto">
              <a:xfrm>
                <a:off x="78538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51" name="Rectangle 250"/>
              <p:cNvSpPr/>
              <p:nvPr/>
            </p:nvSpPr>
            <p:spPr bwMode="auto">
              <a:xfrm>
                <a:off x="96455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52" name="Rectangle 251"/>
              <p:cNvSpPr/>
              <p:nvPr/>
            </p:nvSpPr>
            <p:spPr bwMode="auto">
              <a:xfrm>
                <a:off x="114372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53" name="Rectangle 252"/>
              <p:cNvSpPr/>
              <p:nvPr/>
            </p:nvSpPr>
            <p:spPr bwMode="auto">
              <a:xfrm>
                <a:off x="132289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54" name="Rectangle 253"/>
              <p:cNvSpPr/>
              <p:nvPr/>
            </p:nvSpPr>
            <p:spPr bwMode="auto">
              <a:xfrm>
                <a:off x="150206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55" name="Rectangle 254"/>
              <p:cNvSpPr/>
              <p:nvPr/>
            </p:nvSpPr>
            <p:spPr bwMode="auto">
              <a:xfrm>
                <a:off x="168124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56" name="Rectangle 255"/>
              <p:cNvSpPr/>
              <p:nvPr/>
            </p:nvSpPr>
            <p:spPr bwMode="auto">
              <a:xfrm>
                <a:off x="186041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57" name="Rectangle 256"/>
              <p:cNvSpPr/>
              <p:nvPr/>
            </p:nvSpPr>
            <p:spPr bwMode="auto">
              <a:xfrm>
                <a:off x="203958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04" name="Group 203"/>
            <p:cNvGrpSpPr/>
            <p:nvPr/>
          </p:nvGrpSpPr>
          <p:grpSpPr>
            <a:xfrm>
              <a:off x="427091" y="2442558"/>
              <a:ext cx="1764948" cy="152400"/>
              <a:chOff x="427037" y="1439862"/>
              <a:chExt cx="1764948" cy="152400"/>
            </a:xfrm>
            <a:grpFill/>
          </p:grpSpPr>
          <p:sp>
            <p:nvSpPr>
              <p:cNvPr id="238" name="Rectangle 237"/>
              <p:cNvSpPr/>
              <p:nvPr/>
            </p:nvSpPr>
            <p:spPr bwMode="auto">
              <a:xfrm>
                <a:off x="42703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39" name="Rectangle 238"/>
              <p:cNvSpPr/>
              <p:nvPr/>
            </p:nvSpPr>
            <p:spPr bwMode="auto">
              <a:xfrm>
                <a:off x="60620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40" name="Rectangle 239"/>
              <p:cNvSpPr/>
              <p:nvPr/>
            </p:nvSpPr>
            <p:spPr bwMode="auto">
              <a:xfrm>
                <a:off x="78538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41" name="Rectangle 240"/>
              <p:cNvSpPr/>
              <p:nvPr/>
            </p:nvSpPr>
            <p:spPr bwMode="auto">
              <a:xfrm>
                <a:off x="96455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42" name="Rectangle 241"/>
              <p:cNvSpPr/>
              <p:nvPr/>
            </p:nvSpPr>
            <p:spPr bwMode="auto">
              <a:xfrm>
                <a:off x="114372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43" name="Rectangle 242"/>
              <p:cNvSpPr/>
              <p:nvPr/>
            </p:nvSpPr>
            <p:spPr bwMode="auto">
              <a:xfrm>
                <a:off x="132289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44" name="Rectangle 243"/>
              <p:cNvSpPr/>
              <p:nvPr/>
            </p:nvSpPr>
            <p:spPr bwMode="auto">
              <a:xfrm>
                <a:off x="150206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45" name="Rectangle 244"/>
              <p:cNvSpPr/>
              <p:nvPr/>
            </p:nvSpPr>
            <p:spPr bwMode="auto">
              <a:xfrm>
                <a:off x="168124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46" name="Rectangle 245"/>
              <p:cNvSpPr/>
              <p:nvPr/>
            </p:nvSpPr>
            <p:spPr bwMode="auto">
              <a:xfrm>
                <a:off x="186041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47" name="Rectangle 246"/>
              <p:cNvSpPr/>
              <p:nvPr/>
            </p:nvSpPr>
            <p:spPr bwMode="auto">
              <a:xfrm>
                <a:off x="203958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05" name="Group 204"/>
            <p:cNvGrpSpPr/>
            <p:nvPr/>
          </p:nvGrpSpPr>
          <p:grpSpPr>
            <a:xfrm>
              <a:off x="427100" y="2609674"/>
              <a:ext cx="1764948" cy="152400"/>
              <a:chOff x="427037" y="1439862"/>
              <a:chExt cx="1764948" cy="152400"/>
            </a:xfrm>
            <a:grpFill/>
          </p:grpSpPr>
          <p:sp>
            <p:nvSpPr>
              <p:cNvPr id="228" name="Rectangle 227"/>
              <p:cNvSpPr/>
              <p:nvPr/>
            </p:nvSpPr>
            <p:spPr bwMode="auto">
              <a:xfrm>
                <a:off x="42703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29" name="Rectangle 228"/>
              <p:cNvSpPr/>
              <p:nvPr/>
            </p:nvSpPr>
            <p:spPr bwMode="auto">
              <a:xfrm>
                <a:off x="60620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30" name="Rectangle 229"/>
              <p:cNvSpPr/>
              <p:nvPr/>
            </p:nvSpPr>
            <p:spPr bwMode="auto">
              <a:xfrm>
                <a:off x="78538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31" name="Rectangle 230"/>
              <p:cNvSpPr/>
              <p:nvPr/>
            </p:nvSpPr>
            <p:spPr bwMode="auto">
              <a:xfrm>
                <a:off x="96455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32" name="Rectangle 231"/>
              <p:cNvSpPr/>
              <p:nvPr/>
            </p:nvSpPr>
            <p:spPr bwMode="auto">
              <a:xfrm>
                <a:off x="114372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33" name="Rectangle 232"/>
              <p:cNvSpPr/>
              <p:nvPr/>
            </p:nvSpPr>
            <p:spPr bwMode="auto">
              <a:xfrm>
                <a:off x="132289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34" name="Rectangle 233"/>
              <p:cNvSpPr/>
              <p:nvPr/>
            </p:nvSpPr>
            <p:spPr bwMode="auto">
              <a:xfrm>
                <a:off x="150206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35" name="Rectangle 234"/>
              <p:cNvSpPr/>
              <p:nvPr/>
            </p:nvSpPr>
            <p:spPr bwMode="auto">
              <a:xfrm>
                <a:off x="168124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36" name="Rectangle 235"/>
              <p:cNvSpPr/>
              <p:nvPr/>
            </p:nvSpPr>
            <p:spPr bwMode="auto">
              <a:xfrm>
                <a:off x="186041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37" name="Rectangle 236"/>
              <p:cNvSpPr/>
              <p:nvPr/>
            </p:nvSpPr>
            <p:spPr bwMode="auto">
              <a:xfrm>
                <a:off x="203958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06" name="Group 205"/>
            <p:cNvGrpSpPr/>
            <p:nvPr/>
          </p:nvGrpSpPr>
          <p:grpSpPr>
            <a:xfrm>
              <a:off x="427109" y="2776790"/>
              <a:ext cx="1764948" cy="152400"/>
              <a:chOff x="427037" y="1439862"/>
              <a:chExt cx="1764948" cy="152400"/>
            </a:xfrm>
            <a:grpFill/>
          </p:grpSpPr>
          <p:sp>
            <p:nvSpPr>
              <p:cNvPr id="218" name="Rectangle 217"/>
              <p:cNvSpPr/>
              <p:nvPr/>
            </p:nvSpPr>
            <p:spPr bwMode="auto">
              <a:xfrm>
                <a:off x="42703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19" name="Rectangle 218"/>
              <p:cNvSpPr/>
              <p:nvPr/>
            </p:nvSpPr>
            <p:spPr bwMode="auto">
              <a:xfrm>
                <a:off x="60620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20" name="Rectangle 219"/>
              <p:cNvSpPr/>
              <p:nvPr/>
            </p:nvSpPr>
            <p:spPr bwMode="auto">
              <a:xfrm>
                <a:off x="78538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21" name="Rectangle 220"/>
              <p:cNvSpPr/>
              <p:nvPr/>
            </p:nvSpPr>
            <p:spPr bwMode="auto">
              <a:xfrm>
                <a:off x="96455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22" name="Rectangle 221"/>
              <p:cNvSpPr/>
              <p:nvPr/>
            </p:nvSpPr>
            <p:spPr bwMode="auto">
              <a:xfrm>
                <a:off x="114372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23" name="Rectangle 222"/>
              <p:cNvSpPr/>
              <p:nvPr/>
            </p:nvSpPr>
            <p:spPr bwMode="auto">
              <a:xfrm>
                <a:off x="132289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24" name="Rectangle 223"/>
              <p:cNvSpPr/>
              <p:nvPr/>
            </p:nvSpPr>
            <p:spPr bwMode="auto">
              <a:xfrm>
                <a:off x="150206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25" name="Rectangle 224"/>
              <p:cNvSpPr/>
              <p:nvPr/>
            </p:nvSpPr>
            <p:spPr bwMode="auto">
              <a:xfrm>
                <a:off x="168124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26" name="Rectangle 225"/>
              <p:cNvSpPr/>
              <p:nvPr/>
            </p:nvSpPr>
            <p:spPr bwMode="auto">
              <a:xfrm>
                <a:off x="186041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27" name="Rectangle 226"/>
              <p:cNvSpPr/>
              <p:nvPr/>
            </p:nvSpPr>
            <p:spPr bwMode="auto">
              <a:xfrm>
                <a:off x="203958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07" name="Group 206"/>
            <p:cNvGrpSpPr/>
            <p:nvPr/>
          </p:nvGrpSpPr>
          <p:grpSpPr>
            <a:xfrm>
              <a:off x="427118" y="2943906"/>
              <a:ext cx="1764948" cy="152400"/>
              <a:chOff x="427037" y="1439862"/>
              <a:chExt cx="1764948" cy="152400"/>
            </a:xfrm>
            <a:grpFill/>
          </p:grpSpPr>
          <p:sp>
            <p:nvSpPr>
              <p:cNvPr id="208" name="Rectangle 207"/>
              <p:cNvSpPr/>
              <p:nvPr/>
            </p:nvSpPr>
            <p:spPr bwMode="auto">
              <a:xfrm>
                <a:off x="42703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09" name="Rectangle 208"/>
              <p:cNvSpPr/>
              <p:nvPr/>
            </p:nvSpPr>
            <p:spPr bwMode="auto">
              <a:xfrm>
                <a:off x="60620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10" name="Rectangle 209"/>
              <p:cNvSpPr/>
              <p:nvPr/>
            </p:nvSpPr>
            <p:spPr bwMode="auto">
              <a:xfrm>
                <a:off x="78538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11" name="Rectangle 210"/>
              <p:cNvSpPr/>
              <p:nvPr/>
            </p:nvSpPr>
            <p:spPr bwMode="auto">
              <a:xfrm>
                <a:off x="96455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12" name="Rectangle 211"/>
              <p:cNvSpPr/>
              <p:nvPr/>
            </p:nvSpPr>
            <p:spPr bwMode="auto">
              <a:xfrm>
                <a:off x="114372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13" name="Rectangle 212"/>
              <p:cNvSpPr/>
              <p:nvPr/>
            </p:nvSpPr>
            <p:spPr bwMode="auto">
              <a:xfrm>
                <a:off x="132289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14" name="Rectangle 213"/>
              <p:cNvSpPr/>
              <p:nvPr/>
            </p:nvSpPr>
            <p:spPr bwMode="auto">
              <a:xfrm>
                <a:off x="150206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15" name="Rectangle 214"/>
              <p:cNvSpPr/>
              <p:nvPr/>
            </p:nvSpPr>
            <p:spPr bwMode="auto">
              <a:xfrm>
                <a:off x="168124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16" name="Rectangle 215"/>
              <p:cNvSpPr/>
              <p:nvPr/>
            </p:nvSpPr>
            <p:spPr bwMode="auto">
              <a:xfrm>
                <a:off x="186041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17" name="Rectangle 216"/>
              <p:cNvSpPr/>
              <p:nvPr/>
            </p:nvSpPr>
            <p:spPr bwMode="auto">
              <a:xfrm>
                <a:off x="203958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308" name="Right Arrow 307"/>
          <p:cNvSpPr/>
          <p:nvPr/>
        </p:nvSpPr>
        <p:spPr bwMode="auto">
          <a:xfrm>
            <a:off x="2062088" y="2375004"/>
            <a:ext cx="1344637" cy="2012960"/>
          </a:xfrm>
          <a:prstGeom prst="rightArrow">
            <a:avLst>
              <a:gd name="adj1" fmla="val 75275"/>
              <a:gd name="adj2" fmla="val 50000"/>
            </a:avLst>
          </a:prstGeom>
          <a:noFill/>
          <a:ln>
            <a:solidFill>
              <a:srgbClr val="FFFF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372">
              <a:gradFill>
                <a:gsLst>
                  <a:gs pos="0">
                    <a:srgbClr val="FFFFFF"/>
                  </a:gs>
                  <a:gs pos="100000">
                    <a:srgbClr val="FFFFFF"/>
                  </a:gs>
                </a:gsLst>
                <a:lin ang="5400000" scaled="0"/>
              </a:gradFill>
              <a:ea typeface="Segoe UI" pitchFamily="34" charset="0"/>
              <a:cs typeface="Segoe UI" pitchFamily="34" charset="0"/>
            </a:endParaRPr>
          </a:p>
        </p:txBody>
      </p:sp>
      <p:sp>
        <p:nvSpPr>
          <p:cNvPr id="309" name="Rectangle 308"/>
          <p:cNvSpPr/>
          <p:nvPr/>
        </p:nvSpPr>
        <p:spPr bwMode="auto">
          <a:xfrm>
            <a:off x="4164579" y="1252567"/>
            <a:ext cx="2753144" cy="5266132"/>
          </a:xfrm>
          <a:prstGeom prst="rect">
            <a:avLst/>
          </a:prstGeom>
          <a:solidFill>
            <a:srgbClr val="00BEF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2353">
                <a:gradFill>
                  <a:gsLst>
                    <a:gs pos="0">
                      <a:srgbClr val="FFFFFF"/>
                    </a:gs>
                    <a:gs pos="100000">
                      <a:srgbClr val="FFFFFF"/>
                    </a:gs>
                  </a:gsLst>
                  <a:lin ang="5400000" scaled="0"/>
                </a:gradFill>
                <a:ea typeface="Segoe UI" pitchFamily="34" charset="0"/>
                <a:cs typeface="Segoe UI" pitchFamily="34" charset="0"/>
              </a:rPr>
              <a:t>Azure Event Hub</a:t>
            </a:r>
          </a:p>
        </p:txBody>
      </p:sp>
      <p:cxnSp>
        <p:nvCxnSpPr>
          <p:cNvPr id="311" name="Straight Connector 310"/>
          <p:cNvCxnSpPr/>
          <p:nvPr/>
        </p:nvCxnSpPr>
        <p:spPr>
          <a:xfrm>
            <a:off x="4126219" y="1252567"/>
            <a:ext cx="0" cy="5266132"/>
          </a:xfrm>
          <a:prstGeom prst="line">
            <a:avLst/>
          </a:prstGeom>
          <a:ln w="19050">
            <a:solidFill>
              <a:schemeClr val="accent3">
                <a:lumMod val="50000"/>
                <a:lumOff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12" name="TextBox 311"/>
          <p:cNvSpPr txBox="1"/>
          <p:nvPr/>
        </p:nvSpPr>
        <p:spPr>
          <a:xfrm>
            <a:off x="5869160" y="2980494"/>
            <a:ext cx="896425" cy="615516"/>
          </a:xfrm>
          <a:prstGeom prst="rect">
            <a:avLst/>
          </a:prstGeom>
          <a:noFill/>
        </p:spPr>
        <p:txBody>
          <a:bodyPr wrap="square" lIns="179285" tIns="143428" rIns="179285" bIns="143428" rtlCol="0">
            <a:spAutoFit/>
          </a:bodyPr>
          <a:lstStyle/>
          <a:p>
            <a:pPr>
              <a:lnSpc>
                <a:spcPct val="90000"/>
              </a:lnSpc>
              <a:spcAft>
                <a:spcPts val="588"/>
              </a:spcAft>
            </a:pPr>
            <a:endParaRPr lang="en-US" sz="2353" err="1">
              <a:gradFill>
                <a:gsLst>
                  <a:gs pos="2917">
                    <a:srgbClr val="FFFFFF"/>
                  </a:gs>
                  <a:gs pos="30000">
                    <a:srgbClr val="FFFFFF"/>
                  </a:gs>
                </a:gsLst>
                <a:lin ang="5400000" scaled="0"/>
              </a:gradFill>
            </a:endParaRPr>
          </a:p>
        </p:txBody>
      </p:sp>
      <p:sp>
        <p:nvSpPr>
          <p:cNvPr id="313" name="TextBox 312"/>
          <p:cNvSpPr txBox="1"/>
          <p:nvPr/>
        </p:nvSpPr>
        <p:spPr>
          <a:xfrm>
            <a:off x="1969240" y="2923664"/>
            <a:ext cx="1437485" cy="941386"/>
          </a:xfrm>
          <a:prstGeom prst="rect">
            <a:avLst/>
          </a:prstGeom>
          <a:noFill/>
        </p:spPr>
        <p:txBody>
          <a:bodyPr wrap="square" lIns="179285" tIns="143428" rIns="179285" bIns="143428" rtlCol="0">
            <a:spAutoFit/>
          </a:bodyPr>
          <a:lstStyle/>
          <a:p>
            <a:pPr>
              <a:lnSpc>
                <a:spcPct val="90000"/>
              </a:lnSpc>
              <a:spcAft>
                <a:spcPts val="588"/>
              </a:spcAft>
            </a:pPr>
            <a:r>
              <a:rPr lang="en-US" sz="1176">
                <a:gradFill>
                  <a:gsLst>
                    <a:gs pos="2917">
                      <a:srgbClr val="FFFFFF"/>
                    </a:gs>
                    <a:gs pos="30000">
                      <a:srgbClr val="FFFFFF"/>
                    </a:gs>
                  </a:gsLst>
                  <a:lin ang="5400000" scaled="0"/>
                </a:gradFill>
              </a:rPr>
              <a:t>&gt; 1M Producers</a:t>
            </a:r>
            <a:br>
              <a:rPr lang="en-US" sz="1176">
                <a:gradFill>
                  <a:gsLst>
                    <a:gs pos="2917">
                      <a:srgbClr val="FFFFFF"/>
                    </a:gs>
                    <a:gs pos="30000">
                      <a:srgbClr val="FFFFFF"/>
                    </a:gs>
                  </a:gsLst>
                  <a:lin ang="5400000" scaled="0"/>
                </a:gradFill>
              </a:rPr>
            </a:br>
            <a:r>
              <a:rPr lang="en-US" sz="1176">
                <a:gradFill>
                  <a:gsLst>
                    <a:gs pos="2917">
                      <a:srgbClr val="FFFFFF"/>
                    </a:gs>
                    <a:gs pos="30000">
                      <a:srgbClr val="FFFFFF"/>
                    </a:gs>
                  </a:gsLst>
                  <a:lin ang="5400000" scaled="0"/>
                </a:gradFill>
              </a:rPr>
              <a:t>&gt; 1GB/sec </a:t>
            </a:r>
            <a:br>
              <a:rPr lang="en-US" sz="1176">
                <a:gradFill>
                  <a:gsLst>
                    <a:gs pos="2917">
                      <a:srgbClr val="FFFFFF"/>
                    </a:gs>
                    <a:gs pos="30000">
                      <a:srgbClr val="FFFFFF"/>
                    </a:gs>
                  </a:gsLst>
                  <a:lin ang="5400000" scaled="0"/>
                </a:gradFill>
              </a:rPr>
            </a:br>
            <a:r>
              <a:rPr lang="en-US" sz="1176">
                <a:gradFill>
                  <a:gsLst>
                    <a:gs pos="2917">
                      <a:srgbClr val="FFFFFF"/>
                    </a:gs>
                    <a:gs pos="30000">
                      <a:srgbClr val="FFFFFF"/>
                    </a:gs>
                  </a:gsLst>
                  <a:lin ang="5400000" scaled="0"/>
                </a:gradFill>
              </a:rPr>
              <a:t>    Aggregate </a:t>
            </a:r>
            <a:br>
              <a:rPr lang="en-US" sz="1176">
                <a:gradFill>
                  <a:gsLst>
                    <a:gs pos="2917">
                      <a:srgbClr val="FFFFFF"/>
                    </a:gs>
                    <a:gs pos="30000">
                      <a:srgbClr val="FFFFFF"/>
                    </a:gs>
                  </a:gsLst>
                  <a:lin ang="5400000" scaled="0"/>
                </a:gradFill>
              </a:rPr>
            </a:br>
            <a:r>
              <a:rPr lang="en-US" sz="1176">
                <a:gradFill>
                  <a:gsLst>
                    <a:gs pos="2917">
                      <a:srgbClr val="FFFFFF"/>
                    </a:gs>
                    <a:gs pos="30000">
                      <a:srgbClr val="FFFFFF"/>
                    </a:gs>
                  </a:gsLst>
                  <a:lin ang="5400000" scaled="0"/>
                </a:gradFill>
              </a:rPr>
              <a:t>    Throughput</a:t>
            </a:r>
          </a:p>
        </p:txBody>
      </p:sp>
      <p:grpSp>
        <p:nvGrpSpPr>
          <p:cNvPr id="316" name="Group 315"/>
          <p:cNvGrpSpPr/>
          <p:nvPr/>
        </p:nvGrpSpPr>
        <p:grpSpPr>
          <a:xfrm>
            <a:off x="4770711" y="1934959"/>
            <a:ext cx="1546591" cy="140223"/>
            <a:chOff x="427037" y="1439862"/>
            <a:chExt cx="1764948" cy="152400"/>
          </a:xfrm>
          <a:solidFill>
            <a:srgbClr val="FCD116"/>
          </a:solidFill>
        </p:grpSpPr>
        <p:sp>
          <p:nvSpPr>
            <p:cNvPr id="416" name="Rectangle 415"/>
            <p:cNvSpPr/>
            <p:nvPr/>
          </p:nvSpPr>
          <p:spPr bwMode="auto">
            <a:xfrm>
              <a:off x="427037"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17" name="Rectangle 416"/>
            <p:cNvSpPr/>
            <p:nvPr/>
          </p:nvSpPr>
          <p:spPr bwMode="auto">
            <a:xfrm>
              <a:off x="606209"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18" name="Rectangle 417"/>
            <p:cNvSpPr/>
            <p:nvPr/>
          </p:nvSpPr>
          <p:spPr bwMode="auto">
            <a:xfrm>
              <a:off x="785381"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19" name="Rectangle 418"/>
            <p:cNvSpPr/>
            <p:nvPr/>
          </p:nvSpPr>
          <p:spPr bwMode="auto">
            <a:xfrm>
              <a:off x="964553"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20" name="Rectangle 419"/>
            <p:cNvSpPr/>
            <p:nvPr/>
          </p:nvSpPr>
          <p:spPr bwMode="auto">
            <a:xfrm>
              <a:off x="1143725"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21" name="Rectangle 420"/>
            <p:cNvSpPr/>
            <p:nvPr/>
          </p:nvSpPr>
          <p:spPr bwMode="auto">
            <a:xfrm>
              <a:off x="1322897"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22" name="Rectangle 421"/>
            <p:cNvSpPr/>
            <p:nvPr/>
          </p:nvSpPr>
          <p:spPr bwMode="auto">
            <a:xfrm>
              <a:off x="1502069"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23" name="Rectangle 422"/>
            <p:cNvSpPr/>
            <p:nvPr/>
          </p:nvSpPr>
          <p:spPr bwMode="auto">
            <a:xfrm>
              <a:off x="1681241"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24" name="Rectangle 423"/>
            <p:cNvSpPr/>
            <p:nvPr/>
          </p:nvSpPr>
          <p:spPr bwMode="auto">
            <a:xfrm>
              <a:off x="1860413"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25" name="Rectangle 424"/>
            <p:cNvSpPr/>
            <p:nvPr/>
          </p:nvSpPr>
          <p:spPr bwMode="auto">
            <a:xfrm>
              <a:off x="2039585"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17" name="Group 316"/>
          <p:cNvGrpSpPr/>
          <p:nvPr/>
        </p:nvGrpSpPr>
        <p:grpSpPr>
          <a:xfrm>
            <a:off x="4770719" y="2088723"/>
            <a:ext cx="1546591" cy="140223"/>
            <a:chOff x="427037" y="1439862"/>
            <a:chExt cx="1764948" cy="152400"/>
          </a:xfrm>
          <a:solidFill>
            <a:srgbClr val="FCD116"/>
          </a:solidFill>
        </p:grpSpPr>
        <p:sp>
          <p:nvSpPr>
            <p:cNvPr id="406" name="Rectangle 405"/>
            <p:cNvSpPr/>
            <p:nvPr/>
          </p:nvSpPr>
          <p:spPr bwMode="auto">
            <a:xfrm>
              <a:off x="427037"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07" name="Rectangle 406"/>
            <p:cNvSpPr/>
            <p:nvPr/>
          </p:nvSpPr>
          <p:spPr bwMode="auto">
            <a:xfrm>
              <a:off x="606209"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08" name="Rectangle 407"/>
            <p:cNvSpPr/>
            <p:nvPr/>
          </p:nvSpPr>
          <p:spPr bwMode="auto">
            <a:xfrm>
              <a:off x="785381"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09" name="Rectangle 408"/>
            <p:cNvSpPr/>
            <p:nvPr/>
          </p:nvSpPr>
          <p:spPr bwMode="auto">
            <a:xfrm>
              <a:off x="964553"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10" name="Rectangle 409"/>
            <p:cNvSpPr/>
            <p:nvPr/>
          </p:nvSpPr>
          <p:spPr bwMode="auto">
            <a:xfrm>
              <a:off x="1143725"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11" name="Rectangle 410"/>
            <p:cNvSpPr/>
            <p:nvPr/>
          </p:nvSpPr>
          <p:spPr bwMode="auto">
            <a:xfrm>
              <a:off x="1322897"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12" name="Rectangle 411"/>
            <p:cNvSpPr/>
            <p:nvPr/>
          </p:nvSpPr>
          <p:spPr bwMode="auto">
            <a:xfrm>
              <a:off x="1502069"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13" name="Rectangle 412"/>
            <p:cNvSpPr/>
            <p:nvPr/>
          </p:nvSpPr>
          <p:spPr bwMode="auto">
            <a:xfrm>
              <a:off x="1681241"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14" name="Rectangle 413"/>
            <p:cNvSpPr/>
            <p:nvPr/>
          </p:nvSpPr>
          <p:spPr bwMode="auto">
            <a:xfrm>
              <a:off x="1860413"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15" name="Rectangle 414"/>
            <p:cNvSpPr/>
            <p:nvPr/>
          </p:nvSpPr>
          <p:spPr bwMode="auto">
            <a:xfrm>
              <a:off x="2039585"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18" name="Group 317"/>
          <p:cNvGrpSpPr/>
          <p:nvPr/>
        </p:nvGrpSpPr>
        <p:grpSpPr>
          <a:xfrm>
            <a:off x="4770727" y="2242487"/>
            <a:ext cx="1546591" cy="140223"/>
            <a:chOff x="427037" y="1439862"/>
            <a:chExt cx="1764948" cy="152400"/>
          </a:xfrm>
          <a:solidFill>
            <a:srgbClr val="FCD116"/>
          </a:solidFill>
        </p:grpSpPr>
        <p:sp>
          <p:nvSpPr>
            <p:cNvPr id="396" name="Rectangle 395"/>
            <p:cNvSpPr/>
            <p:nvPr/>
          </p:nvSpPr>
          <p:spPr bwMode="auto">
            <a:xfrm>
              <a:off x="427037"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97" name="Rectangle 396"/>
            <p:cNvSpPr/>
            <p:nvPr/>
          </p:nvSpPr>
          <p:spPr bwMode="auto">
            <a:xfrm>
              <a:off x="606209"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98" name="Rectangle 397"/>
            <p:cNvSpPr/>
            <p:nvPr/>
          </p:nvSpPr>
          <p:spPr bwMode="auto">
            <a:xfrm>
              <a:off x="785381"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99" name="Rectangle 398"/>
            <p:cNvSpPr/>
            <p:nvPr/>
          </p:nvSpPr>
          <p:spPr bwMode="auto">
            <a:xfrm>
              <a:off x="964553"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00" name="Rectangle 399"/>
            <p:cNvSpPr/>
            <p:nvPr/>
          </p:nvSpPr>
          <p:spPr bwMode="auto">
            <a:xfrm>
              <a:off x="1143725"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01" name="Rectangle 400"/>
            <p:cNvSpPr/>
            <p:nvPr/>
          </p:nvSpPr>
          <p:spPr bwMode="auto">
            <a:xfrm>
              <a:off x="1322897"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02" name="Rectangle 401"/>
            <p:cNvSpPr/>
            <p:nvPr/>
          </p:nvSpPr>
          <p:spPr bwMode="auto">
            <a:xfrm>
              <a:off x="1502069"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03" name="Rectangle 402"/>
            <p:cNvSpPr/>
            <p:nvPr/>
          </p:nvSpPr>
          <p:spPr bwMode="auto">
            <a:xfrm>
              <a:off x="1681241"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04" name="Rectangle 403"/>
            <p:cNvSpPr/>
            <p:nvPr/>
          </p:nvSpPr>
          <p:spPr bwMode="auto">
            <a:xfrm>
              <a:off x="1860413"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05" name="Rectangle 404"/>
            <p:cNvSpPr/>
            <p:nvPr/>
          </p:nvSpPr>
          <p:spPr bwMode="auto">
            <a:xfrm>
              <a:off x="2039585"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19" name="Group 318"/>
          <p:cNvGrpSpPr/>
          <p:nvPr/>
        </p:nvGrpSpPr>
        <p:grpSpPr>
          <a:xfrm>
            <a:off x="4770735" y="2396249"/>
            <a:ext cx="1546591" cy="140223"/>
            <a:chOff x="427037" y="1439862"/>
            <a:chExt cx="1764948" cy="152400"/>
          </a:xfrm>
        </p:grpSpPr>
        <p:sp>
          <p:nvSpPr>
            <p:cNvPr id="386" name="Rectangle 385"/>
            <p:cNvSpPr/>
            <p:nvPr/>
          </p:nvSpPr>
          <p:spPr bwMode="auto">
            <a:xfrm>
              <a:off x="427037" y="1439862"/>
              <a:ext cx="152400" cy="152400"/>
            </a:xfrm>
            <a:prstGeom prst="rect">
              <a:avLst/>
            </a:prstGeom>
            <a:solidFill>
              <a:srgbClr val="FCD116"/>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87" name="Rectangle 386"/>
            <p:cNvSpPr/>
            <p:nvPr/>
          </p:nvSpPr>
          <p:spPr bwMode="auto">
            <a:xfrm>
              <a:off x="606209" y="1439862"/>
              <a:ext cx="152400" cy="152400"/>
            </a:xfrm>
            <a:prstGeom prst="rect">
              <a:avLst/>
            </a:prstGeom>
            <a:solidFill>
              <a:srgbClr val="FCD116"/>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88" name="Rectangle 387"/>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89" name="Rectangle 388"/>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90" name="Rectangle 389"/>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91" name="Rectangle 390"/>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92" name="Rectangle 391"/>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93" name="Rectangle 392"/>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94" name="Rectangle 393"/>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95" name="Rectangle 394"/>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20" name="Group 319"/>
          <p:cNvGrpSpPr/>
          <p:nvPr/>
        </p:nvGrpSpPr>
        <p:grpSpPr>
          <a:xfrm>
            <a:off x="4770742" y="2550013"/>
            <a:ext cx="1546591" cy="140223"/>
            <a:chOff x="427037" y="1439862"/>
            <a:chExt cx="1764948" cy="152400"/>
          </a:xfrm>
        </p:grpSpPr>
        <p:sp>
          <p:nvSpPr>
            <p:cNvPr id="376" name="Rectangle 375"/>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77" name="Rectangle 376"/>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78" name="Rectangle 377"/>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79" name="Rectangle 378"/>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80" name="Rectangle 379"/>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81" name="Rectangle 380"/>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82" name="Rectangle 381"/>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83" name="Rectangle 382"/>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84" name="Rectangle 383"/>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85" name="Rectangle 384"/>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21" name="Group 320"/>
          <p:cNvGrpSpPr/>
          <p:nvPr/>
        </p:nvGrpSpPr>
        <p:grpSpPr>
          <a:xfrm>
            <a:off x="4770750" y="2703777"/>
            <a:ext cx="1546591" cy="140223"/>
            <a:chOff x="427037" y="1439862"/>
            <a:chExt cx="1764948" cy="152400"/>
          </a:xfrm>
        </p:grpSpPr>
        <p:sp>
          <p:nvSpPr>
            <p:cNvPr id="366" name="Rectangle 365"/>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67" name="Rectangle 366"/>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68" name="Rectangle 367"/>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69" name="Rectangle 368"/>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70" name="Rectangle 369"/>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71" name="Rectangle 370"/>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72" name="Rectangle 371"/>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73" name="Rectangle 372"/>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74" name="Rectangle 373"/>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75" name="Rectangle 374"/>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22" name="Group 321"/>
          <p:cNvGrpSpPr/>
          <p:nvPr/>
        </p:nvGrpSpPr>
        <p:grpSpPr>
          <a:xfrm>
            <a:off x="4770758" y="2857541"/>
            <a:ext cx="1546591" cy="140223"/>
            <a:chOff x="427037" y="1439862"/>
            <a:chExt cx="1764948" cy="152400"/>
          </a:xfrm>
        </p:grpSpPr>
        <p:sp>
          <p:nvSpPr>
            <p:cNvPr id="356" name="Rectangle 355"/>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57" name="Rectangle 356"/>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58" name="Rectangle 357"/>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59" name="Rectangle 358"/>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60" name="Rectangle 359"/>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61" name="Rectangle 360"/>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62" name="Rectangle 361"/>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63" name="Rectangle 362"/>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64" name="Rectangle 363"/>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65" name="Rectangle 364"/>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23" name="Group 322"/>
          <p:cNvGrpSpPr/>
          <p:nvPr/>
        </p:nvGrpSpPr>
        <p:grpSpPr>
          <a:xfrm>
            <a:off x="4770766" y="3011303"/>
            <a:ext cx="1546591" cy="140223"/>
            <a:chOff x="427037" y="1439862"/>
            <a:chExt cx="1764948" cy="152400"/>
          </a:xfrm>
        </p:grpSpPr>
        <p:sp>
          <p:nvSpPr>
            <p:cNvPr id="346" name="Rectangle 345"/>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47" name="Rectangle 346"/>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48" name="Rectangle 347"/>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49" name="Rectangle 348"/>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50" name="Rectangle 349"/>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51" name="Rectangle 350"/>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52" name="Rectangle 351"/>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53" name="Rectangle 352"/>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54" name="Rectangle 353"/>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55" name="Rectangle 354"/>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24" name="Group 323"/>
          <p:cNvGrpSpPr/>
          <p:nvPr/>
        </p:nvGrpSpPr>
        <p:grpSpPr>
          <a:xfrm>
            <a:off x="4770774" y="3165067"/>
            <a:ext cx="1546591" cy="140223"/>
            <a:chOff x="427037" y="1439862"/>
            <a:chExt cx="1764948" cy="152400"/>
          </a:xfrm>
        </p:grpSpPr>
        <p:sp>
          <p:nvSpPr>
            <p:cNvPr id="336" name="Rectangle 335"/>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7" name="Rectangle 336"/>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8" name="Rectangle 337"/>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9" name="Rectangle 338"/>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40" name="Rectangle 339"/>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41" name="Rectangle 340"/>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42" name="Rectangle 341"/>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43" name="Rectangle 342"/>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44" name="Rectangle 343"/>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45" name="Rectangle 344"/>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25" name="Group 324"/>
          <p:cNvGrpSpPr/>
          <p:nvPr/>
        </p:nvGrpSpPr>
        <p:grpSpPr>
          <a:xfrm>
            <a:off x="4770782" y="3318831"/>
            <a:ext cx="1546591" cy="140223"/>
            <a:chOff x="427037" y="1439862"/>
            <a:chExt cx="1764948" cy="152400"/>
          </a:xfrm>
        </p:grpSpPr>
        <p:sp>
          <p:nvSpPr>
            <p:cNvPr id="326" name="Rectangle 325"/>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7" name="Rectangle 326"/>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8" name="Rectangle 327"/>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9" name="Rectangle 328"/>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0" name="Rectangle 329"/>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1" name="Rectangle 330"/>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2" name="Rectangle 331"/>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3" name="Rectangle 332"/>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4" name="Rectangle 333"/>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5" name="Rectangle 334"/>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426" name="Group 425"/>
          <p:cNvGrpSpPr/>
          <p:nvPr/>
        </p:nvGrpSpPr>
        <p:grpSpPr>
          <a:xfrm>
            <a:off x="4777609" y="3489068"/>
            <a:ext cx="1546661" cy="1524095"/>
            <a:chOff x="427037" y="1439862"/>
            <a:chExt cx="1765029" cy="1656444"/>
          </a:xfrm>
        </p:grpSpPr>
        <p:grpSp>
          <p:nvGrpSpPr>
            <p:cNvPr id="427" name="Group 426"/>
            <p:cNvGrpSpPr/>
            <p:nvPr/>
          </p:nvGrpSpPr>
          <p:grpSpPr>
            <a:xfrm>
              <a:off x="427037" y="1439862"/>
              <a:ext cx="1764948" cy="152400"/>
              <a:chOff x="427037" y="1439862"/>
              <a:chExt cx="1764948" cy="152400"/>
            </a:xfrm>
          </p:grpSpPr>
          <p:sp>
            <p:nvSpPr>
              <p:cNvPr id="527" name="Rectangle 526"/>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28" name="Rectangle 527"/>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29" name="Rectangle 528"/>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30" name="Rectangle 529"/>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31" name="Rectangle 530"/>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32" name="Rectangle 531"/>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33" name="Rectangle 532"/>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34" name="Rectangle 533"/>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35" name="Rectangle 534"/>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36" name="Rectangle 535"/>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428" name="Group 427"/>
            <p:cNvGrpSpPr/>
            <p:nvPr/>
          </p:nvGrpSpPr>
          <p:grpSpPr>
            <a:xfrm>
              <a:off x="427046" y="1606978"/>
              <a:ext cx="1764948" cy="152400"/>
              <a:chOff x="427037" y="1439862"/>
              <a:chExt cx="1764948" cy="152400"/>
            </a:xfrm>
          </p:grpSpPr>
          <p:sp>
            <p:nvSpPr>
              <p:cNvPr id="517" name="Rectangle 516"/>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18" name="Rectangle 517"/>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19" name="Rectangle 518"/>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20" name="Rectangle 519"/>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21" name="Rectangle 520"/>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22" name="Rectangle 521"/>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23" name="Rectangle 522"/>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24" name="Rectangle 523"/>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25" name="Rectangle 524"/>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26" name="Rectangle 525"/>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429" name="Group 428"/>
            <p:cNvGrpSpPr/>
            <p:nvPr/>
          </p:nvGrpSpPr>
          <p:grpSpPr>
            <a:xfrm>
              <a:off x="427055" y="1774094"/>
              <a:ext cx="1764948" cy="152400"/>
              <a:chOff x="427037" y="1439862"/>
              <a:chExt cx="1764948" cy="152400"/>
            </a:xfrm>
          </p:grpSpPr>
          <p:sp>
            <p:nvSpPr>
              <p:cNvPr id="507" name="Rectangle 506"/>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08" name="Rectangle 507"/>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09" name="Rectangle 508"/>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10" name="Rectangle 509"/>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11" name="Rectangle 510"/>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12" name="Rectangle 511"/>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13" name="Rectangle 512"/>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14" name="Rectangle 513"/>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15" name="Rectangle 514"/>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16" name="Rectangle 515"/>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430" name="Group 429"/>
            <p:cNvGrpSpPr/>
            <p:nvPr/>
          </p:nvGrpSpPr>
          <p:grpSpPr>
            <a:xfrm>
              <a:off x="427064" y="1941210"/>
              <a:ext cx="1764948" cy="152400"/>
              <a:chOff x="427037" y="1439862"/>
              <a:chExt cx="1764948" cy="152400"/>
            </a:xfrm>
          </p:grpSpPr>
          <p:sp>
            <p:nvSpPr>
              <p:cNvPr id="497" name="Rectangle 496"/>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98" name="Rectangle 497"/>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99" name="Rectangle 498"/>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00" name="Rectangle 499"/>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01" name="Rectangle 500"/>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02" name="Rectangle 501"/>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03" name="Rectangle 502"/>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04" name="Rectangle 503"/>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05" name="Rectangle 504"/>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06" name="Rectangle 505"/>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431" name="Group 430"/>
            <p:cNvGrpSpPr/>
            <p:nvPr/>
          </p:nvGrpSpPr>
          <p:grpSpPr>
            <a:xfrm>
              <a:off x="427073" y="2108326"/>
              <a:ext cx="1764948" cy="152400"/>
              <a:chOff x="427037" y="1439862"/>
              <a:chExt cx="1764948" cy="152400"/>
            </a:xfrm>
          </p:grpSpPr>
          <p:sp>
            <p:nvSpPr>
              <p:cNvPr id="487" name="Rectangle 486"/>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88" name="Rectangle 487"/>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89" name="Rectangle 488"/>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90" name="Rectangle 489"/>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91" name="Rectangle 490"/>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92" name="Rectangle 491"/>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93" name="Rectangle 492"/>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94" name="Rectangle 493"/>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95" name="Rectangle 494"/>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96" name="Rectangle 495"/>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432" name="Group 431"/>
            <p:cNvGrpSpPr/>
            <p:nvPr/>
          </p:nvGrpSpPr>
          <p:grpSpPr>
            <a:xfrm>
              <a:off x="427082" y="2275442"/>
              <a:ext cx="1764948" cy="152400"/>
              <a:chOff x="427037" y="1439862"/>
              <a:chExt cx="1764948" cy="152400"/>
            </a:xfrm>
          </p:grpSpPr>
          <p:sp>
            <p:nvSpPr>
              <p:cNvPr id="477" name="Rectangle 476"/>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78" name="Rectangle 477"/>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79" name="Rectangle 478"/>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80" name="Rectangle 479"/>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81" name="Rectangle 480"/>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82" name="Rectangle 481"/>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83" name="Rectangle 482"/>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84" name="Rectangle 483"/>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85" name="Rectangle 484"/>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86" name="Rectangle 485"/>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433" name="Group 432"/>
            <p:cNvGrpSpPr/>
            <p:nvPr/>
          </p:nvGrpSpPr>
          <p:grpSpPr>
            <a:xfrm>
              <a:off x="427091" y="2442558"/>
              <a:ext cx="1764948" cy="152400"/>
              <a:chOff x="427037" y="1439862"/>
              <a:chExt cx="1764948" cy="152400"/>
            </a:xfrm>
          </p:grpSpPr>
          <p:sp>
            <p:nvSpPr>
              <p:cNvPr id="467" name="Rectangle 466"/>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68" name="Rectangle 467"/>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69" name="Rectangle 468"/>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70" name="Rectangle 469"/>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71" name="Rectangle 470"/>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72" name="Rectangle 471"/>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73" name="Rectangle 472"/>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74" name="Rectangle 473"/>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75" name="Rectangle 474"/>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76" name="Rectangle 475"/>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434" name="Group 433"/>
            <p:cNvGrpSpPr/>
            <p:nvPr/>
          </p:nvGrpSpPr>
          <p:grpSpPr>
            <a:xfrm>
              <a:off x="427100" y="2609674"/>
              <a:ext cx="1764948" cy="152400"/>
              <a:chOff x="427037" y="1439862"/>
              <a:chExt cx="1764948" cy="152400"/>
            </a:xfrm>
          </p:grpSpPr>
          <p:sp>
            <p:nvSpPr>
              <p:cNvPr id="457" name="Rectangle 456"/>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58" name="Rectangle 457"/>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59" name="Rectangle 458"/>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60" name="Rectangle 459"/>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61" name="Rectangle 460"/>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62" name="Rectangle 461"/>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63" name="Rectangle 462"/>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64" name="Rectangle 463"/>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65" name="Rectangle 464"/>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66" name="Rectangle 465"/>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435" name="Group 434"/>
            <p:cNvGrpSpPr/>
            <p:nvPr/>
          </p:nvGrpSpPr>
          <p:grpSpPr>
            <a:xfrm>
              <a:off x="427109" y="2776790"/>
              <a:ext cx="1764948" cy="152400"/>
              <a:chOff x="427037" y="1439862"/>
              <a:chExt cx="1764948" cy="152400"/>
            </a:xfrm>
          </p:grpSpPr>
          <p:sp>
            <p:nvSpPr>
              <p:cNvPr id="447" name="Rectangle 446"/>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48" name="Rectangle 447"/>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49" name="Rectangle 448"/>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50" name="Rectangle 449"/>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51" name="Rectangle 450"/>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52" name="Rectangle 451"/>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53" name="Rectangle 452"/>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54" name="Rectangle 453"/>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55" name="Rectangle 454"/>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56" name="Rectangle 455"/>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436" name="Group 435"/>
            <p:cNvGrpSpPr/>
            <p:nvPr/>
          </p:nvGrpSpPr>
          <p:grpSpPr>
            <a:xfrm>
              <a:off x="427118" y="2943906"/>
              <a:ext cx="1764948" cy="152400"/>
              <a:chOff x="427037" y="1439862"/>
              <a:chExt cx="1764948" cy="152400"/>
            </a:xfrm>
          </p:grpSpPr>
          <p:sp>
            <p:nvSpPr>
              <p:cNvPr id="437" name="Rectangle 436"/>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38" name="Rectangle 437"/>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39" name="Rectangle 438"/>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40" name="Rectangle 439"/>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41" name="Rectangle 440"/>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42" name="Rectangle 441"/>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43" name="Rectangle 442"/>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44" name="Rectangle 443"/>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45" name="Rectangle 444"/>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46" name="Rectangle 445"/>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548" name="Group 547"/>
          <p:cNvGrpSpPr/>
          <p:nvPr/>
        </p:nvGrpSpPr>
        <p:grpSpPr>
          <a:xfrm>
            <a:off x="4773516" y="5034086"/>
            <a:ext cx="1546591" cy="140223"/>
            <a:chOff x="427037" y="1439862"/>
            <a:chExt cx="1764948" cy="152400"/>
          </a:xfrm>
          <a:solidFill>
            <a:srgbClr val="00B0F0"/>
          </a:solidFill>
        </p:grpSpPr>
        <p:sp>
          <p:nvSpPr>
            <p:cNvPr id="549" name="Rectangle 548"/>
            <p:cNvSpPr/>
            <p:nvPr/>
          </p:nvSpPr>
          <p:spPr bwMode="auto">
            <a:xfrm>
              <a:off x="427037"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50" name="Rectangle 549"/>
            <p:cNvSpPr/>
            <p:nvPr/>
          </p:nvSpPr>
          <p:spPr bwMode="auto">
            <a:xfrm>
              <a:off x="606209"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51" name="Rectangle 550"/>
            <p:cNvSpPr/>
            <p:nvPr/>
          </p:nvSpPr>
          <p:spPr bwMode="auto">
            <a:xfrm>
              <a:off x="785381"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52" name="Rectangle 551"/>
            <p:cNvSpPr/>
            <p:nvPr/>
          </p:nvSpPr>
          <p:spPr bwMode="auto">
            <a:xfrm>
              <a:off x="964553"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53" name="Rectangle 552"/>
            <p:cNvSpPr/>
            <p:nvPr/>
          </p:nvSpPr>
          <p:spPr bwMode="auto">
            <a:xfrm>
              <a:off x="1143725"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54" name="Rectangle 553"/>
            <p:cNvSpPr/>
            <p:nvPr/>
          </p:nvSpPr>
          <p:spPr bwMode="auto">
            <a:xfrm>
              <a:off x="1322897"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55" name="Rectangle 554"/>
            <p:cNvSpPr/>
            <p:nvPr/>
          </p:nvSpPr>
          <p:spPr bwMode="auto">
            <a:xfrm>
              <a:off x="1502069"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56" name="Rectangle 555"/>
            <p:cNvSpPr/>
            <p:nvPr/>
          </p:nvSpPr>
          <p:spPr bwMode="auto">
            <a:xfrm>
              <a:off x="1681241"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57" name="Rectangle 556"/>
            <p:cNvSpPr/>
            <p:nvPr/>
          </p:nvSpPr>
          <p:spPr bwMode="auto">
            <a:xfrm>
              <a:off x="1860413"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58" name="Rectangle 557"/>
            <p:cNvSpPr/>
            <p:nvPr/>
          </p:nvSpPr>
          <p:spPr bwMode="auto">
            <a:xfrm>
              <a:off x="2039585"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sp>
        <p:nvSpPr>
          <p:cNvPr id="559" name="TextBox 558"/>
          <p:cNvSpPr txBox="1"/>
          <p:nvPr/>
        </p:nvSpPr>
        <p:spPr>
          <a:xfrm>
            <a:off x="4380587" y="5326293"/>
            <a:ext cx="2313030" cy="1022853"/>
          </a:xfrm>
          <a:prstGeom prst="rect">
            <a:avLst/>
          </a:prstGeom>
          <a:noFill/>
        </p:spPr>
        <p:txBody>
          <a:bodyPr wrap="square" lIns="179285" tIns="143428" rIns="179285" bIns="143428" rtlCol="0">
            <a:spAutoFit/>
          </a:bodyPr>
          <a:lstStyle/>
          <a:p>
            <a:pPr algn="ctr">
              <a:lnSpc>
                <a:spcPct val="90000"/>
              </a:lnSpc>
              <a:spcAft>
                <a:spcPts val="588"/>
              </a:spcAft>
            </a:pPr>
            <a:r>
              <a:rPr lang="en-US" sz="1765">
                <a:gradFill>
                  <a:gsLst>
                    <a:gs pos="2917">
                      <a:srgbClr val="FFFFFF"/>
                    </a:gs>
                    <a:gs pos="30000">
                      <a:srgbClr val="FFFFFF"/>
                    </a:gs>
                  </a:gsLst>
                  <a:lin ang="5400000" scaled="0"/>
                </a:gradFill>
              </a:rPr>
              <a:t>Up to 32 partitions via portal, more on request</a:t>
            </a:r>
          </a:p>
        </p:txBody>
      </p:sp>
      <p:sp>
        <p:nvSpPr>
          <p:cNvPr id="560" name="Rectangle 559"/>
          <p:cNvSpPr/>
          <p:nvPr/>
        </p:nvSpPr>
        <p:spPr>
          <a:xfrm rot="16200000">
            <a:off x="3977379" y="3236508"/>
            <a:ext cx="1114344" cy="363946"/>
          </a:xfrm>
          <a:prstGeom prst="rect">
            <a:avLst/>
          </a:prstGeom>
        </p:spPr>
        <p:txBody>
          <a:bodyPr wrap="none">
            <a:spAutoFit/>
          </a:bodyPr>
          <a:lstStyle/>
          <a:p>
            <a:r>
              <a:rPr lang="en-US" sz="1765">
                <a:gradFill>
                  <a:gsLst>
                    <a:gs pos="2917">
                      <a:srgbClr val="FFFFFF"/>
                    </a:gs>
                    <a:gs pos="30000">
                      <a:srgbClr val="FFFFFF"/>
                    </a:gs>
                  </a:gsLst>
                  <a:lin ang="5400000" scaled="0"/>
                </a:gradFill>
              </a:rPr>
              <a:t>Partitions </a:t>
            </a:r>
            <a:endParaRPr lang="en-US" sz="1765">
              <a:solidFill>
                <a:srgbClr val="FFFFFF"/>
              </a:solidFill>
            </a:endParaRPr>
          </a:p>
        </p:txBody>
      </p:sp>
      <p:cxnSp>
        <p:nvCxnSpPr>
          <p:cNvPr id="562" name="Straight Arrow Connector 561"/>
          <p:cNvCxnSpPr/>
          <p:nvPr/>
        </p:nvCxnSpPr>
        <p:spPr>
          <a:xfrm>
            <a:off x="3033215" y="2445710"/>
            <a:ext cx="1626701"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63" name="TextBox 562"/>
          <p:cNvSpPr txBox="1"/>
          <p:nvPr/>
        </p:nvSpPr>
        <p:spPr>
          <a:xfrm>
            <a:off x="3182619" y="2085277"/>
            <a:ext cx="831046" cy="479709"/>
          </a:xfrm>
          <a:prstGeom prst="rect">
            <a:avLst/>
          </a:prstGeom>
          <a:noFill/>
        </p:spPr>
        <p:txBody>
          <a:bodyPr wrap="none" lIns="179285" tIns="143428" rIns="179285" bIns="143428" rtlCol="0">
            <a:spAutoFit/>
          </a:bodyPr>
          <a:lstStyle/>
          <a:p>
            <a:pPr>
              <a:lnSpc>
                <a:spcPct val="90000"/>
              </a:lnSpc>
              <a:spcAft>
                <a:spcPts val="588"/>
              </a:spcAft>
            </a:pPr>
            <a:r>
              <a:rPr lang="en-US" sz="1372">
                <a:gradFill>
                  <a:gsLst>
                    <a:gs pos="2917">
                      <a:srgbClr val="FFFFFF"/>
                    </a:gs>
                    <a:gs pos="30000">
                      <a:srgbClr val="FFFFFF"/>
                    </a:gs>
                  </a:gsLst>
                  <a:lin ang="5400000" scaled="0"/>
                </a:gradFill>
              </a:rPr>
              <a:t>Direct </a:t>
            </a:r>
          </a:p>
        </p:txBody>
      </p:sp>
      <p:cxnSp>
        <p:nvCxnSpPr>
          <p:cNvPr id="564" name="Straight Arrow Connector 563"/>
          <p:cNvCxnSpPr/>
          <p:nvPr/>
        </p:nvCxnSpPr>
        <p:spPr>
          <a:xfrm>
            <a:off x="3033216" y="4447811"/>
            <a:ext cx="1327145"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65" name="TextBox 564"/>
          <p:cNvSpPr txBox="1"/>
          <p:nvPr/>
        </p:nvSpPr>
        <p:spPr>
          <a:xfrm>
            <a:off x="2958513" y="4087378"/>
            <a:ext cx="1235644" cy="479709"/>
          </a:xfrm>
          <a:prstGeom prst="rect">
            <a:avLst/>
          </a:prstGeom>
          <a:noFill/>
        </p:spPr>
        <p:txBody>
          <a:bodyPr wrap="none" lIns="179285" tIns="143428" rIns="179285" bIns="143428" rtlCol="0">
            <a:spAutoFit/>
          </a:bodyPr>
          <a:lstStyle/>
          <a:p>
            <a:pPr>
              <a:lnSpc>
                <a:spcPct val="90000"/>
              </a:lnSpc>
              <a:spcAft>
                <a:spcPts val="588"/>
              </a:spcAft>
            </a:pPr>
            <a:r>
              <a:rPr lang="en-US" sz="1372" err="1">
                <a:gradFill>
                  <a:gsLst>
                    <a:gs pos="2917">
                      <a:srgbClr val="FFFFFF"/>
                    </a:gs>
                    <a:gs pos="30000">
                      <a:srgbClr val="FFFFFF"/>
                    </a:gs>
                  </a:gsLst>
                  <a:lin ang="5400000" scaled="0"/>
                </a:gradFill>
              </a:rPr>
              <a:t>PartitionKey</a:t>
            </a:r>
            <a:endParaRPr lang="en-US" sz="1372">
              <a:gradFill>
                <a:gsLst>
                  <a:gs pos="2917">
                    <a:srgbClr val="FFFFFF"/>
                  </a:gs>
                  <a:gs pos="30000">
                    <a:srgbClr val="FFFFFF"/>
                  </a:gs>
                </a:gsLst>
                <a:lin ang="5400000" scaled="0"/>
              </a:gradFill>
            </a:endParaRPr>
          </a:p>
        </p:txBody>
      </p:sp>
      <p:cxnSp>
        <p:nvCxnSpPr>
          <p:cNvPr id="568" name="Straight Connector 567"/>
          <p:cNvCxnSpPr/>
          <p:nvPr/>
        </p:nvCxnSpPr>
        <p:spPr>
          <a:xfrm>
            <a:off x="4380587" y="4204559"/>
            <a:ext cx="0" cy="482213"/>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69" name="TextBox 568"/>
          <p:cNvSpPr txBox="1"/>
          <p:nvPr/>
        </p:nvSpPr>
        <p:spPr>
          <a:xfrm>
            <a:off x="3252541" y="4313262"/>
            <a:ext cx="717938" cy="479709"/>
          </a:xfrm>
          <a:prstGeom prst="rect">
            <a:avLst/>
          </a:prstGeom>
          <a:noFill/>
        </p:spPr>
        <p:txBody>
          <a:bodyPr wrap="none" lIns="179285" tIns="143428" rIns="179285" bIns="143428" rtlCol="0">
            <a:spAutoFit/>
          </a:bodyPr>
          <a:lstStyle/>
          <a:p>
            <a:pPr>
              <a:lnSpc>
                <a:spcPct val="90000"/>
              </a:lnSpc>
              <a:spcAft>
                <a:spcPts val="588"/>
              </a:spcAft>
            </a:pPr>
            <a:r>
              <a:rPr lang="en-US" sz="1372">
                <a:gradFill>
                  <a:gsLst>
                    <a:gs pos="2917">
                      <a:srgbClr val="FFFFFF"/>
                    </a:gs>
                    <a:gs pos="30000">
                      <a:srgbClr val="FFFFFF"/>
                    </a:gs>
                  </a:gsLst>
                  <a:lin ang="5400000" scaled="0"/>
                </a:gradFill>
              </a:rPr>
              <a:t>Hash</a:t>
            </a:r>
          </a:p>
        </p:txBody>
      </p:sp>
      <p:cxnSp>
        <p:nvCxnSpPr>
          <p:cNvPr id="570" name="Straight Arrow Connector 569"/>
          <p:cNvCxnSpPr/>
          <p:nvPr/>
        </p:nvCxnSpPr>
        <p:spPr>
          <a:xfrm flipV="1">
            <a:off x="4463644" y="3863264"/>
            <a:ext cx="785011" cy="57070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73" name="TextBox 572"/>
          <p:cNvSpPr txBox="1"/>
          <p:nvPr/>
        </p:nvSpPr>
        <p:spPr>
          <a:xfrm>
            <a:off x="50222" y="5365822"/>
            <a:ext cx="3954120" cy="1819563"/>
          </a:xfrm>
          <a:prstGeom prst="rect">
            <a:avLst/>
          </a:prstGeom>
          <a:noFill/>
        </p:spPr>
        <p:txBody>
          <a:bodyPr wrap="square" lIns="179285" tIns="143428" rIns="179285" bIns="143428" rtlCol="0">
            <a:spAutoFit/>
          </a:bodyPr>
          <a:lstStyle/>
          <a:p>
            <a:pPr>
              <a:lnSpc>
                <a:spcPct val="90000"/>
              </a:lnSpc>
              <a:spcAft>
                <a:spcPts val="588"/>
              </a:spcAft>
            </a:pPr>
            <a:r>
              <a:rPr lang="en-US" sz="1765">
                <a:gradFill>
                  <a:gsLst>
                    <a:gs pos="2917">
                      <a:srgbClr val="FFFFFF"/>
                    </a:gs>
                    <a:gs pos="30000">
                      <a:srgbClr val="FFFFFF"/>
                    </a:gs>
                  </a:gsLst>
                  <a:lin ang="5400000" scaled="0"/>
                </a:gradFill>
              </a:rPr>
              <a:t>Throughput Units:</a:t>
            </a:r>
          </a:p>
          <a:p>
            <a:pPr marL="336145" indent="-336145">
              <a:lnSpc>
                <a:spcPct val="90000"/>
              </a:lnSpc>
              <a:spcAft>
                <a:spcPts val="588"/>
              </a:spcAft>
              <a:buFont typeface="Arial" panose="020B0604020202020204" pitchFamily="34" charset="0"/>
              <a:buChar char="•"/>
            </a:pPr>
            <a:r>
              <a:rPr lang="en-US" sz="1765">
                <a:gradFill>
                  <a:gsLst>
                    <a:gs pos="2917">
                      <a:srgbClr val="FFFFFF"/>
                    </a:gs>
                    <a:gs pos="30000">
                      <a:srgbClr val="FFFFFF"/>
                    </a:gs>
                  </a:gsLst>
                  <a:lin ang="5400000" scaled="0"/>
                </a:gradFill>
              </a:rPr>
              <a:t>1 ≤ TUs ≤ Partition Count</a:t>
            </a:r>
          </a:p>
          <a:p>
            <a:pPr marL="336145" indent="-336145">
              <a:lnSpc>
                <a:spcPct val="90000"/>
              </a:lnSpc>
              <a:spcAft>
                <a:spcPts val="588"/>
              </a:spcAft>
              <a:buFont typeface="Arial" panose="020B0604020202020204" pitchFamily="34" charset="0"/>
              <a:buChar char="•"/>
            </a:pPr>
            <a:r>
              <a:rPr lang="en-US" sz="1765">
                <a:gradFill>
                  <a:gsLst>
                    <a:gs pos="2917">
                      <a:srgbClr val="FFFFFF"/>
                    </a:gs>
                    <a:gs pos="30000">
                      <a:srgbClr val="FFFFFF"/>
                    </a:gs>
                  </a:gsLst>
                  <a:lin ang="5400000" scaled="0"/>
                </a:gradFill>
              </a:rPr>
              <a:t>TU: 1 MB/s writes, 2 MB/s reads</a:t>
            </a:r>
          </a:p>
          <a:p>
            <a:pPr marL="336145" indent="-336145">
              <a:lnSpc>
                <a:spcPct val="90000"/>
              </a:lnSpc>
              <a:spcAft>
                <a:spcPts val="588"/>
              </a:spcAft>
              <a:buFont typeface="Arial" panose="020B0604020202020204" pitchFamily="34" charset="0"/>
              <a:buChar char="•"/>
            </a:pPr>
            <a:endParaRPr lang="en-US" sz="1765">
              <a:gradFill>
                <a:gsLst>
                  <a:gs pos="2917">
                    <a:srgbClr val="FFFFFF"/>
                  </a:gs>
                  <a:gs pos="30000">
                    <a:srgbClr val="FFFFFF"/>
                  </a:gs>
                </a:gsLst>
                <a:lin ang="5400000" scaled="0"/>
              </a:gradFill>
            </a:endParaRPr>
          </a:p>
          <a:p>
            <a:pPr>
              <a:lnSpc>
                <a:spcPct val="90000"/>
              </a:lnSpc>
              <a:spcAft>
                <a:spcPts val="588"/>
              </a:spcAft>
            </a:pPr>
            <a:endParaRPr lang="en-US" sz="1765">
              <a:gradFill>
                <a:gsLst>
                  <a:gs pos="2917">
                    <a:srgbClr val="FFFFFF"/>
                  </a:gs>
                  <a:gs pos="30000">
                    <a:srgbClr val="FFFFFF"/>
                  </a:gs>
                </a:gsLst>
                <a:lin ang="5400000" scaled="0"/>
              </a:gradFill>
            </a:endParaRPr>
          </a:p>
        </p:txBody>
      </p:sp>
      <p:sp>
        <p:nvSpPr>
          <p:cNvPr id="575" name="Rectangle 574"/>
          <p:cNvSpPr/>
          <p:nvPr/>
        </p:nvSpPr>
        <p:spPr bwMode="auto">
          <a:xfrm>
            <a:off x="6619171" y="3046569"/>
            <a:ext cx="1493785" cy="1014907"/>
          </a:xfrm>
          <a:prstGeom prst="rect">
            <a:avLst/>
          </a:prstGeom>
          <a:solidFill>
            <a:schemeClr val="accent1"/>
          </a:solidFill>
          <a:ln>
            <a:solidFill>
              <a:srgbClr val="BAD80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b" anchorCtr="0" forceAA="0" compatLnSpc="1">
            <a:prstTxWarp prst="textNoShape">
              <a:avLst/>
            </a:prstTxWarp>
            <a:noAutofit/>
          </a:bodyPr>
          <a:lstStyle/>
          <a:p>
            <a:pPr algn="ctr" defTabSz="914102" fontAlgn="base">
              <a:lnSpc>
                <a:spcPct val="90000"/>
              </a:lnSpc>
              <a:spcBef>
                <a:spcPct val="0"/>
              </a:spcBef>
              <a:spcAft>
                <a:spcPct val="0"/>
              </a:spcAft>
            </a:pPr>
            <a:r>
              <a:rPr lang="en-US" sz="1765">
                <a:gradFill>
                  <a:gsLst>
                    <a:gs pos="0">
                      <a:srgbClr val="FFFFFF"/>
                    </a:gs>
                    <a:gs pos="100000">
                      <a:srgbClr val="FFFFFF"/>
                    </a:gs>
                  </a:gsLst>
                  <a:lin ang="5400000" scaled="0"/>
                </a:gradFill>
                <a:ea typeface="Segoe UI" pitchFamily="34" charset="0"/>
                <a:cs typeface="Segoe UI" pitchFamily="34" charset="0"/>
              </a:rPr>
              <a:t>Consumer Group(s)</a:t>
            </a:r>
          </a:p>
        </p:txBody>
      </p:sp>
      <p:sp>
        <p:nvSpPr>
          <p:cNvPr id="576" name="Rectangle 575"/>
          <p:cNvSpPr/>
          <p:nvPr/>
        </p:nvSpPr>
        <p:spPr bwMode="auto">
          <a:xfrm>
            <a:off x="6619171" y="2753178"/>
            <a:ext cx="1493785" cy="152923"/>
          </a:xfrm>
          <a:prstGeom prst="rect">
            <a:avLst/>
          </a:prstGeom>
          <a:solidFill>
            <a:schemeClr val="accent1"/>
          </a:solidFill>
          <a:ln>
            <a:solidFill>
              <a:srgbClr val="BAD80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77" name="Rectangle 576"/>
          <p:cNvSpPr/>
          <p:nvPr/>
        </p:nvSpPr>
        <p:spPr bwMode="auto">
          <a:xfrm>
            <a:off x="6619171" y="2529072"/>
            <a:ext cx="1493785" cy="152923"/>
          </a:xfrm>
          <a:prstGeom prst="rect">
            <a:avLst/>
          </a:prstGeom>
          <a:solidFill>
            <a:schemeClr val="accent1"/>
          </a:solidFill>
          <a:ln>
            <a:solidFill>
              <a:srgbClr val="BAD80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78" name="Rectangle 577"/>
          <p:cNvSpPr/>
          <p:nvPr/>
        </p:nvSpPr>
        <p:spPr bwMode="auto">
          <a:xfrm>
            <a:off x="6619171" y="2304966"/>
            <a:ext cx="1493785" cy="152923"/>
          </a:xfrm>
          <a:prstGeom prst="rect">
            <a:avLst/>
          </a:prstGeom>
          <a:solidFill>
            <a:schemeClr val="accent1"/>
          </a:solidFill>
          <a:ln>
            <a:solidFill>
              <a:srgbClr val="BAD80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80" name="Rectangle 579"/>
          <p:cNvSpPr/>
          <p:nvPr/>
        </p:nvSpPr>
        <p:spPr bwMode="auto">
          <a:xfrm>
            <a:off x="6619171" y="4213611"/>
            <a:ext cx="1493785" cy="152923"/>
          </a:xfrm>
          <a:prstGeom prst="rect">
            <a:avLst/>
          </a:prstGeom>
          <a:solidFill>
            <a:schemeClr val="accent1"/>
          </a:solidFill>
          <a:ln>
            <a:solidFill>
              <a:srgbClr val="BAD80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81" name="Rectangle 580"/>
          <p:cNvSpPr/>
          <p:nvPr/>
        </p:nvSpPr>
        <p:spPr bwMode="auto">
          <a:xfrm>
            <a:off x="6619171" y="4436343"/>
            <a:ext cx="1493785" cy="152923"/>
          </a:xfrm>
          <a:prstGeom prst="rect">
            <a:avLst/>
          </a:prstGeom>
          <a:solidFill>
            <a:schemeClr val="accent1"/>
          </a:solidFill>
          <a:ln>
            <a:solidFill>
              <a:srgbClr val="BAD80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cxnSp>
        <p:nvCxnSpPr>
          <p:cNvPr id="587" name="Elbow Connector 586"/>
          <p:cNvCxnSpPr/>
          <p:nvPr/>
        </p:nvCxnSpPr>
        <p:spPr>
          <a:xfrm>
            <a:off x="8112956" y="4061476"/>
            <a:ext cx="821723" cy="488055"/>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8" name="Elbow Connector 587"/>
          <p:cNvCxnSpPr/>
          <p:nvPr/>
        </p:nvCxnSpPr>
        <p:spPr>
          <a:xfrm flipV="1">
            <a:off x="8112956" y="2322403"/>
            <a:ext cx="821723" cy="724166"/>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93" name="Group 592"/>
          <p:cNvGrpSpPr/>
          <p:nvPr/>
        </p:nvGrpSpPr>
        <p:grpSpPr>
          <a:xfrm>
            <a:off x="9549116" y="2608156"/>
            <a:ext cx="1701249" cy="154246"/>
            <a:chOff x="427037" y="1439862"/>
            <a:chExt cx="1764948" cy="152400"/>
          </a:xfrm>
          <a:solidFill>
            <a:srgbClr val="FFF100"/>
          </a:solidFill>
        </p:grpSpPr>
        <p:sp>
          <p:nvSpPr>
            <p:cNvPr id="693" name="Rectangle 692"/>
            <p:cNvSpPr/>
            <p:nvPr/>
          </p:nvSpPr>
          <p:spPr bwMode="auto">
            <a:xfrm>
              <a:off x="42703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94" name="Rectangle 693"/>
            <p:cNvSpPr/>
            <p:nvPr/>
          </p:nvSpPr>
          <p:spPr bwMode="auto">
            <a:xfrm>
              <a:off x="60620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95" name="Rectangle 694"/>
            <p:cNvSpPr/>
            <p:nvPr/>
          </p:nvSpPr>
          <p:spPr bwMode="auto">
            <a:xfrm>
              <a:off x="78538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96" name="Rectangle 695"/>
            <p:cNvSpPr/>
            <p:nvPr/>
          </p:nvSpPr>
          <p:spPr bwMode="auto">
            <a:xfrm>
              <a:off x="96455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97" name="Rectangle 696"/>
            <p:cNvSpPr/>
            <p:nvPr/>
          </p:nvSpPr>
          <p:spPr bwMode="auto">
            <a:xfrm>
              <a:off x="114372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98" name="Rectangle 697"/>
            <p:cNvSpPr/>
            <p:nvPr/>
          </p:nvSpPr>
          <p:spPr bwMode="auto">
            <a:xfrm>
              <a:off x="132289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99" name="Rectangle 698"/>
            <p:cNvSpPr/>
            <p:nvPr/>
          </p:nvSpPr>
          <p:spPr bwMode="auto">
            <a:xfrm>
              <a:off x="150206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00" name="Rectangle 699"/>
            <p:cNvSpPr/>
            <p:nvPr/>
          </p:nvSpPr>
          <p:spPr bwMode="auto">
            <a:xfrm>
              <a:off x="168124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01" name="Rectangle 700"/>
            <p:cNvSpPr/>
            <p:nvPr/>
          </p:nvSpPr>
          <p:spPr bwMode="auto">
            <a:xfrm>
              <a:off x="186041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02" name="Rectangle 701"/>
            <p:cNvSpPr/>
            <p:nvPr/>
          </p:nvSpPr>
          <p:spPr bwMode="auto">
            <a:xfrm>
              <a:off x="203958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594" name="Group 593"/>
          <p:cNvGrpSpPr/>
          <p:nvPr/>
        </p:nvGrpSpPr>
        <p:grpSpPr>
          <a:xfrm>
            <a:off x="9549124" y="2777296"/>
            <a:ext cx="1701249" cy="154246"/>
            <a:chOff x="427037" y="1439862"/>
            <a:chExt cx="1764948" cy="152400"/>
          </a:xfrm>
          <a:solidFill>
            <a:srgbClr val="FFF100"/>
          </a:solidFill>
        </p:grpSpPr>
        <p:sp>
          <p:nvSpPr>
            <p:cNvPr id="683" name="Rectangle 682"/>
            <p:cNvSpPr/>
            <p:nvPr/>
          </p:nvSpPr>
          <p:spPr bwMode="auto">
            <a:xfrm>
              <a:off x="42703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84" name="Rectangle 683"/>
            <p:cNvSpPr/>
            <p:nvPr/>
          </p:nvSpPr>
          <p:spPr bwMode="auto">
            <a:xfrm>
              <a:off x="60620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85" name="Rectangle 684"/>
            <p:cNvSpPr/>
            <p:nvPr/>
          </p:nvSpPr>
          <p:spPr bwMode="auto">
            <a:xfrm>
              <a:off x="78538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86" name="Rectangle 685"/>
            <p:cNvSpPr/>
            <p:nvPr/>
          </p:nvSpPr>
          <p:spPr bwMode="auto">
            <a:xfrm>
              <a:off x="96455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87" name="Rectangle 686"/>
            <p:cNvSpPr/>
            <p:nvPr/>
          </p:nvSpPr>
          <p:spPr bwMode="auto">
            <a:xfrm>
              <a:off x="114372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88" name="Rectangle 687"/>
            <p:cNvSpPr/>
            <p:nvPr/>
          </p:nvSpPr>
          <p:spPr bwMode="auto">
            <a:xfrm>
              <a:off x="132289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89" name="Rectangle 688"/>
            <p:cNvSpPr/>
            <p:nvPr/>
          </p:nvSpPr>
          <p:spPr bwMode="auto">
            <a:xfrm>
              <a:off x="150206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90" name="Rectangle 689"/>
            <p:cNvSpPr/>
            <p:nvPr/>
          </p:nvSpPr>
          <p:spPr bwMode="auto">
            <a:xfrm>
              <a:off x="168124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91" name="Rectangle 690"/>
            <p:cNvSpPr/>
            <p:nvPr/>
          </p:nvSpPr>
          <p:spPr bwMode="auto">
            <a:xfrm>
              <a:off x="186041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92" name="Rectangle 691"/>
            <p:cNvSpPr/>
            <p:nvPr/>
          </p:nvSpPr>
          <p:spPr bwMode="auto">
            <a:xfrm>
              <a:off x="203958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595" name="Group 594"/>
          <p:cNvGrpSpPr/>
          <p:nvPr/>
        </p:nvGrpSpPr>
        <p:grpSpPr>
          <a:xfrm>
            <a:off x="9549133" y="2946436"/>
            <a:ext cx="1701249" cy="154246"/>
            <a:chOff x="427037" y="1439862"/>
            <a:chExt cx="1764948" cy="152400"/>
          </a:xfrm>
          <a:solidFill>
            <a:srgbClr val="FFF100"/>
          </a:solidFill>
        </p:grpSpPr>
        <p:sp>
          <p:nvSpPr>
            <p:cNvPr id="673" name="Rectangle 672"/>
            <p:cNvSpPr/>
            <p:nvPr/>
          </p:nvSpPr>
          <p:spPr bwMode="auto">
            <a:xfrm>
              <a:off x="42703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74" name="Rectangle 673"/>
            <p:cNvSpPr/>
            <p:nvPr/>
          </p:nvSpPr>
          <p:spPr bwMode="auto">
            <a:xfrm>
              <a:off x="60620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75" name="Rectangle 674"/>
            <p:cNvSpPr/>
            <p:nvPr/>
          </p:nvSpPr>
          <p:spPr bwMode="auto">
            <a:xfrm>
              <a:off x="78538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76" name="Rectangle 675"/>
            <p:cNvSpPr/>
            <p:nvPr/>
          </p:nvSpPr>
          <p:spPr bwMode="auto">
            <a:xfrm>
              <a:off x="96455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77" name="Rectangle 676"/>
            <p:cNvSpPr/>
            <p:nvPr/>
          </p:nvSpPr>
          <p:spPr bwMode="auto">
            <a:xfrm>
              <a:off x="114372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78" name="Rectangle 677"/>
            <p:cNvSpPr/>
            <p:nvPr/>
          </p:nvSpPr>
          <p:spPr bwMode="auto">
            <a:xfrm>
              <a:off x="132289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79" name="Rectangle 678"/>
            <p:cNvSpPr/>
            <p:nvPr/>
          </p:nvSpPr>
          <p:spPr bwMode="auto">
            <a:xfrm>
              <a:off x="150206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80" name="Rectangle 679"/>
            <p:cNvSpPr/>
            <p:nvPr/>
          </p:nvSpPr>
          <p:spPr bwMode="auto">
            <a:xfrm>
              <a:off x="168124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81" name="Rectangle 680"/>
            <p:cNvSpPr/>
            <p:nvPr/>
          </p:nvSpPr>
          <p:spPr bwMode="auto">
            <a:xfrm>
              <a:off x="186041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82" name="Rectangle 681"/>
            <p:cNvSpPr/>
            <p:nvPr/>
          </p:nvSpPr>
          <p:spPr bwMode="auto">
            <a:xfrm>
              <a:off x="203958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596" name="Group 595"/>
          <p:cNvGrpSpPr/>
          <p:nvPr/>
        </p:nvGrpSpPr>
        <p:grpSpPr>
          <a:xfrm>
            <a:off x="9549142" y="3115575"/>
            <a:ext cx="1701249" cy="154246"/>
            <a:chOff x="427037" y="1439862"/>
            <a:chExt cx="1764948" cy="152400"/>
          </a:xfrm>
          <a:solidFill>
            <a:srgbClr val="BAD80A"/>
          </a:solidFill>
        </p:grpSpPr>
        <p:sp>
          <p:nvSpPr>
            <p:cNvPr id="663" name="Rectangle 662"/>
            <p:cNvSpPr/>
            <p:nvPr/>
          </p:nvSpPr>
          <p:spPr bwMode="auto">
            <a:xfrm>
              <a:off x="427037" y="1439862"/>
              <a:ext cx="152400" cy="152400"/>
            </a:xfrm>
            <a:prstGeom prst="rect">
              <a:avLst/>
            </a:prstGeom>
            <a:solidFill>
              <a:srgbClr val="FFF100"/>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64" name="Rectangle 663"/>
            <p:cNvSpPr/>
            <p:nvPr/>
          </p:nvSpPr>
          <p:spPr bwMode="auto">
            <a:xfrm>
              <a:off x="606209" y="1439862"/>
              <a:ext cx="152400" cy="152400"/>
            </a:xfrm>
            <a:prstGeom prst="rect">
              <a:avLst/>
            </a:prstGeom>
            <a:solidFill>
              <a:srgbClr val="FFF100"/>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65" name="Rectangle 664"/>
            <p:cNvSpPr/>
            <p:nvPr/>
          </p:nvSpPr>
          <p:spPr bwMode="auto">
            <a:xfrm>
              <a:off x="78538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66" name="Rectangle 665"/>
            <p:cNvSpPr/>
            <p:nvPr/>
          </p:nvSpPr>
          <p:spPr bwMode="auto">
            <a:xfrm>
              <a:off x="96455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67" name="Rectangle 666"/>
            <p:cNvSpPr/>
            <p:nvPr/>
          </p:nvSpPr>
          <p:spPr bwMode="auto">
            <a:xfrm>
              <a:off x="114372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68" name="Rectangle 667"/>
            <p:cNvSpPr/>
            <p:nvPr/>
          </p:nvSpPr>
          <p:spPr bwMode="auto">
            <a:xfrm>
              <a:off x="132289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69" name="Rectangle 668"/>
            <p:cNvSpPr/>
            <p:nvPr/>
          </p:nvSpPr>
          <p:spPr bwMode="auto">
            <a:xfrm>
              <a:off x="150206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70" name="Rectangle 669"/>
            <p:cNvSpPr/>
            <p:nvPr/>
          </p:nvSpPr>
          <p:spPr bwMode="auto">
            <a:xfrm>
              <a:off x="168124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71" name="Rectangle 670"/>
            <p:cNvSpPr/>
            <p:nvPr/>
          </p:nvSpPr>
          <p:spPr bwMode="auto">
            <a:xfrm>
              <a:off x="186041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72" name="Rectangle 671"/>
            <p:cNvSpPr/>
            <p:nvPr/>
          </p:nvSpPr>
          <p:spPr bwMode="auto">
            <a:xfrm>
              <a:off x="203958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597" name="Group 596"/>
          <p:cNvGrpSpPr/>
          <p:nvPr/>
        </p:nvGrpSpPr>
        <p:grpSpPr>
          <a:xfrm>
            <a:off x="9549150" y="3284716"/>
            <a:ext cx="1701249" cy="154246"/>
            <a:chOff x="427037" y="1439862"/>
            <a:chExt cx="1764948" cy="152400"/>
          </a:xfrm>
          <a:solidFill>
            <a:srgbClr val="BAD80A"/>
          </a:solidFill>
        </p:grpSpPr>
        <p:sp>
          <p:nvSpPr>
            <p:cNvPr id="653" name="Rectangle 652"/>
            <p:cNvSpPr/>
            <p:nvPr/>
          </p:nvSpPr>
          <p:spPr bwMode="auto">
            <a:xfrm>
              <a:off x="42703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54" name="Rectangle 653"/>
            <p:cNvSpPr/>
            <p:nvPr/>
          </p:nvSpPr>
          <p:spPr bwMode="auto">
            <a:xfrm>
              <a:off x="60620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55" name="Rectangle 654"/>
            <p:cNvSpPr/>
            <p:nvPr/>
          </p:nvSpPr>
          <p:spPr bwMode="auto">
            <a:xfrm>
              <a:off x="78538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56" name="Rectangle 655"/>
            <p:cNvSpPr/>
            <p:nvPr/>
          </p:nvSpPr>
          <p:spPr bwMode="auto">
            <a:xfrm>
              <a:off x="96455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57" name="Rectangle 656"/>
            <p:cNvSpPr/>
            <p:nvPr/>
          </p:nvSpPr>
          <p:spPr bwMode="auto">
            <a:xfrm>
              <a:off x="114372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58" name="Rectangle 657"/>
            <p:cNvSpPr/>
            <p:nvPr/>
          </p:nvSpPr>
          <p:spPr bwMode="auto">
            <a:xfrm>
              <a:off x="132289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59" name="Rectangle 658"/>
            <p:cNvSpPr/>
            <p:nvPr/>
          </p:nvSpPr>
          <p:spPr bwMode="auto">
            <a:xfrm>
              <a:off x="150206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60" name="Rectangle 659"/>
            <p:cNvSpPr/>
            <p:nvPr/>
          </p:nvSpPr>
          <p:spPr bwMode="auto">
            <a:xfrm>
              <a:off x="168124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61" name="Rectangle 660"/>
            <p:cNvSpPr/>
            <p:nvPr/>
          </p:nvSpPr>
          <p:spPr bwMode="auto">
            <a:xfrm>
              <a:off x="186041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62" name="Rectangle 661"/>
            <p:cNvSpPr/>
            <p:nvPr/>
          </p:nvSpPr>
          <p:spPr bwMode="auto">
            <a:xfrm>
              <a:off x="203958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598" name="Group 597"/>
          <p:cNvGrpSpPr/>
          <p:nvPr/>
        </p:nvGrpSpPr>
        <p:grpSpPr>
          <a:xfrm>
            <a:off x="9549159" y="3453855"/>
            <a:ext cx="1701249" cy="154246"/>
            <a:chOff x="427037" y="1439862"/>
            <a:chExt cx="1764948" cy="152400"/>
          </a:xfrm>
          <a:solidFill>
            <a:srgbClr val="BAD80A"/>
          </a:solidFill>
        </p:grpSpPr>
        <p:sp>
          <p:nvSpPr>
            <p:cNvPr id="643" name="Rectangle 642"/>
            <p:cNvSpPr/>
            <p:nvPr/>
          </p:nvSpPr>
          <p:spPr bwMode="auto">
            <a:xfrm>
              <a:off x="42703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44" name="Rectangle 643"/>
            <p:cNvSpPr/>
            <p:nvPr/>
          </p:nvSpPr>
          <p:spPr bwMode="auto">
            <a:xfrm>
              <a:off x="60620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45" name="Rectangle 644"/>
            <p:cNvSpPr/>
            <p:nvPr/>
          </p:nvSpPr>
          <p:spPr bwMode="auto">
            <a:xfrm>
              <a:off x="78538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46" name="Rectangle 645"/>
            <p:cNvSpPr/>
            <p:nvPr/>
          </p:nvSpPr>
          <p:spPr bwMode="auto">
            <a:xfrm>
              <a:off x="96455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47" name="Rectangle 646"/>
            <p:cNvSpPr/>
            <p:nvPr/>
          </p:nvSpPr>
          <p:spPr bwMode="auto">
            <a:xfrm>
              <a:off x="114372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48" name="Rectangle 647"/>
            <p:cNvSpPr/>
            <p:nvPr/>
          </p:nvSpPr>
          <p:spPr bwMode="auto">
            <a:xfrm>
              <a:off x="132289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49" name="Rectangle 648"/>
            <p:cNvSpPr/>
            <p:nvPr/>
          </p:nvSpPr>
          <p:spPr bwMode="auto">
            <a:xfrm>
              <a:off x="150206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50" name="Rectangle 649"/>
            <p:cNvSpPr/>
            <p:nvPr/>
          </p:nvSpPr>
          <p:spPr bwMode="auto">
            <a:xfrm>
              <a:off x="168124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51" name="Rectangle 650"/>
            <p:cNvSpPr/>
            <p:nvPr/>
          </p:nvSpPr>
          <p:spPr bwMode="auto">
            <a:xfrm>
              <a:off x="186041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52" name="Rectangle 651"/>
            <p:cNvSpPr/>
            <p:nvPr/>
          </p:nvSpPr>
          <p:spPr bwMode="auto">
            <a:xfrm>
              <a:off x="203958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599" name="Group 598"/>
          <p:cNvGrpSpPr/>
          <p:nvPr/>
        </p:nvGrpSpPr>
        <p:grpSpPr>
          <a:xfrm>
            <a:off x="9549168" y="3622996"/>
            <a:ext cx="1701249" cy="154246"/>
            <a:chOff x="427037" y="1439862"/>
            <a:chExt cx="1764948" cy="152400"/>
          </a:xfrm>
          <a:solidFill>
            <a:srgbClr val="BAD80A"/>
          </a:solidFill>
        </p:grpSpPr>
        <p:sp>
          <p:nvSpPr>
            <p:cNvPr id="633" name="Rectangle 632"/>
            <p:cNvSpPr/>
            <p:nvPr/>
          </p:nvSpPr>
          <p:spPr bwMode="auto">
            <a:xfrm>
              <a:off x="42703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34" name="Rectangle 633"/>
            <p:cNvSpPr/>
            <p:nvPr/>
          </p:nvSpPr>
          <p:spPr bwMode="auto">
            <a:xfrm>
              <a:off x="60620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35" name="Rectangle 634"/>
            <p:cNvSpPr/>
            <p:nvPr/>
          </p:nvSpPr>
          <p:spPr bwMode="auto">
            <a:xfrm>
              <a:off x="78538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36" name="Rectangle 635"/>
            <p:cNvSpPr/>
            <p:nvPr/>
          </p:nvSpPr>
          <p:spPr bwMode="auto">
            <a:xfrm>
              <a:off x="96455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37" name="Rectangle 636"/>
            <p:cNvSpPr/>
            <p:nvPr/>
          </p:nvSpPr>
          <p:spPr bwMode="auto">
            <a:xfrm>
              <a:off x="114372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38" name="Rectangle 637"/>
            <p:cNvSpPr/>
            <p:nvPr/>
          </p:nvSpPr>
          <p:spPr bwMode="auto">
            <a:xfrm>
              <a:off x="132289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39" name="Rectangle 638"/>
            <p:cNvSpPr/>
            <p:nvPr/>
          </p:nvSpPr>
          <p:spPr bwMode="auto">
            <a:xfrm>
              <a:off x="150206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40" name="Rectangle 639"/>
            <p:cNvSpPr/>
            <p:nvPr/>
          </p:nvSpPr>
          <p:spPr bwMode="auto">
            <a:xfrm>
              <a:off x="168124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41" name="Rectangle 640"/>
            <p:cNvSpPr/>
            <p:nvPr/>
          </p:nvSpPr>
          <p:spPr bwMode="auto">
            <a:xfrm>
              <a:off x="186041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42" name="Rectangle 641"/>
            <p:cNvSpPr/>
            <p:nvPr/>
          </p:nvSpPr>
          <p:spPr bwMode="auto">
            <a:xfrm>
              <a:off x="203958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600" name="Group 599"/>
          <p:cNvGrpSpPr/>
          <p:nvPr/>
        </p:nvGrpSpPr>
        <p:grpSpPr>
          <a:xfrm>
            <a:off x="9549176" y="3792135"/>
            <a:ext cx="1701249" cy="154246"/>
            <a:chOff x="427037" y="1439862"/>
            <a:chExt cx="1764948" cy="152400"/>
          </a:xfrm>
          <a:solidFill>
            <a:srgbClr val="BAD80A"/>
          </a:solidFill>
        </p:grpSpPr>
        <p:sp>
          <p:nvSpPr>
            <p:cNvPr id="623" name="Rectangle 622"/>
            <p:cNvSpPr/>
            <p:nvPr/>
          </p:nvSpPr>
          <p:spPr bwMode="auto">
            <a:xfrm>
              <a:off x="42703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24" name="Rectangle 623"/>
            <p:cNvSpPr/>
            <p:nvPr/>
          </p:nvSpPr>
          <p:spPr bwMode="auto">
            <a:xfrm>
              <a:off x="60620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25" name="Rectangle 624"/>
            <p:cNvSpPr/>
            <p:nvPr/>
          </p:nvSpPr>
          <p:spPr bwMode="auto">
            <a:xfrm>
              <a:off x="78538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26" name="Rectangle 625"/>
            <p:cNvSpPr/>
            <p:nvPr/>
          </p:nvSpPr>
          <p:spPr bwMode="auto">
            <a:xfrm>
              <a:off x="96455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27" name="Rectangle 626"/>
            <p:cNvSpPr/>
            <p:nvPr/>
          </p:nvSpPr>
          <p:spPr bwMode="auto">
            <a:xfrm>
              <a:off x="114372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28" name="Rectangle 627"/>
            <p:cNvSpPr/>
            <p:nvPr/>
          </p:nvSpPr>
          <p:spPr bwMode="auto">
            <a:xfrm>
              <a:off x="132289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29" name="Rectangle 628"/>
            <p:cNvSpPr/>
            <p:nvPr/>
          </p:nvSpPr>
          <p:spPr bwMode="auto">
            <a:xfrm>
              <a:off x="150206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30" name="Rectangle 629"/>
            <p:cNvSpPr/>
            <p:nvPr/>
          </p:nvSpPr>
          <p:spPr bwMode="auto">
            <a:xfrm>
              <a:off x="168124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31" name="Rectangle 630"/>
            <p:cNvSpPr/>
            <p:nvPr/>
          </p:nvSpPr>
          <p:spPr bwMode="auto">
            <a:xfrm>
              <a:off x="186041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32" name="Rectangle 631"/>
            <p:cNvSpPr/>
            <p:nvPr/>
          </p:nvSpPr>
          <p:spPr bwMode="auto">
            <a:xfrm>
              <a:off x="203958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601" name="Group 600"/>
          <p:cNvGrpSpPr/>
          <p:nvPr/>
        </p:nvGrpSpPr>
        <p:grpSpPr>
          <a:xfrm>
            <a:off x="9549185" y="3961275"/>
            <a:ext cx="1701249" cy="154246"/>
            <a:chOff x="427037" y="1439862"/>
            <a:chExt cx="1764948" cy="152400"/>
          </a:xfrm>
          <a:solidFill>
            <a:srgbClr val="BAD80A"/>
          </a:solidFill>
        </p:grpSpPr>
        <p:sp>
          <p:nvSpPr>
            <p:cNvPr id="613" name="Rectangle 612"/>
            <p:cNvSpPr/>
            <p:nvPr/>
          </p:nvSpPr>
          <p:spPr bwMode="auto">
            <a:xfrm>
              <a:off x="42703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14" name="Rectangle 613"/>
            <p:cNvSpPr/>
            <p:nvPr/>
          </p:nvSpPr>
          <p:spPr bwMode="auto">
            <a:xfrm>
              <a:off x="60620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15" name="Rectangle 614"/>
            <p:cNvSpPr/>
            <p:nvPr/>
          </p:nvSpPr>
          <p:spPr bwMode="auto">
            <a:xfrm>
              <a:off x="78538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16" name="Rectangle 615"/>
            <p:cNvSpPr/>
            <p:nvPr/>
          </p:nvSpPr>
          <p:spPr bwMode="auto">
            <a:xfrm>
              <a:off x="96455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17" name="Rectangle 616"/>
            <p:cNvSpPr/>
            <p:nvPr/>
          </p:nvSpPr>
          <p:spPr bwMode="auto">
            <a:xfrm>
              <a:off x="114372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18" name="Rectangle 617"/>
            <p:cNvSpPr/>
            <p:nvPr/>
          </p:nvSpPr>
          <p:spPr bwMode="auto">
            <a:xfrm>
              <a:off x="132289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19" name="Rectangle 618"/>
            <p:cNvSpPr/>
            <p:nvPr/>
          </p:nvSpPr>
          <p:spPr bwMode="auto">
            <a:xfrm>
              <a:off x="150206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20" name="Rectangle 619"/>
            <p:cNvSpPr/>
            <p:nvPr/>
          </p:nvSpPr>
          <p:spPr bwMode="auto">
            <a:xfrm>
              <a:off x="168124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21" name="Rectangle 620"/>
            <p:cNvSpPr/>
            <p:nvPr/>
          </p:nvSpPr>
          <p:spPr bwMode="auto">
            <a:xfrm>
              <a:off x="186041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22" name="Rectangle 621"/>
            <p:cNvSpPr/>
            <p:nvPr/>
          </p:nvSpPr>
          <p:spPr bwMode="auto">
            <a:xfrm>
              <a:off x="203958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602" name="Group 601"/>
          <p:cNvGrpSpPr/>
          <p:nvPr/>
        </p:nvGrpSpPr>
        <p:grpSpPr>
          <a:xfrm>
            <a:off x="9549194" y="4130415"/>
            <a:ext cx="1701249" cy="154246"/>
            <a:chOff x="427037" y="1439862"/>
            <a:chExt cx="1764948" cy="152400"/>
          </a:xfrm>
          <a:solidFill>
            <a:srgbClr val="BAD80A"/>
          </a:solidFill>
        </p:grpSpPr>
        <p:sp>
          <p:nvSpPr>
            <p:cNvPr id="603" name="Rectangle 602"/>
            <p:cNvSpPr/>
            <p:nvPr/>
          </p:nvSpPr>
          <p:spPr bwMode="auto">
            <a:xfrm>
              <a:off x="42703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04" name="Rectangle 603"/>
            <p:cNvSpPr/>
            <p:nvPr/>
          </p:nvSpPr>
          <p:spPr bwMode="auto">
            <a:xfrm>
              <a:off x="60620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05" name="Rectangle 604"/>
            <p:cNvSpPr/>
            <p:nvPr/>
          </p:nvSpPr>
          <p:spPr bwMode="auto">
            <a:xfrm>
              <a:off x="78538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06" name="Rectangle 605"/>
            <p:cNvSpPr/>
            <p:nvPr/>
          </p:nvSpPr>
          <p:spPr bwMode="auto">
            <a:xfrm>
              <a:off x="96455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07" name="Rectangle 606"/>
            <p:cNvSpPr/>
            <p:nvPr/>
          </p:nvSpPr>
          <p:spPr bwMode="auto">
            <a:xfrm>
              <a:off x="114372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08" name="Rectangle 607"/>
            <p:cNvSpPr/>
            <p:nvPr/>
          </p:nvSpPr>
          <p:spPr bwMode="auto">
            <a:xfrm>
              <a:off x="132289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09" name="Rectangle 608"/>
            <p:cNvSpPr/>
            <p:nvPr/>
          </p:nvSpPr>
          <p:spPr bwMode="auto">
            <a:xfrm>
              <a:off x="150206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10" name="Rectangle 609"/>
            <p:cNvSpPr/>
            <p:nvPr/>
          </p:nvSpPr>
          <p:spPr bwMode="auto">
            <a:xfrm>
              <a:off x="168124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11" name="Rectangle 610"/>
            <p:cNvSpPr/>
            <p:nvPr/>
          </p:nvSpPr>
          <p:spPr bwMode="auto">
            <a:xfrm>
              <a:off x="186041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12" name="Rectangle 611"/>
            <p:cNvSpPr/>
            <p:nvPr/>
          </p:nvSpPr>
          <p:spPr bwMode="auto">
            <a:xfrm>
              <a:off x="203958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sp>
        <p:nvSpPr>
          <p:cNvPr id="703" name="Rectangle 702"/>
          <p:cNvSpPr/>
          <p:nvPr/>
        </p:nvSpPr>
        <p:spPr>
          <a:xfrm>
            <a:off x="10171241" y="2119454"/>
            <a:ext cx="1051506" cy="336759"/>
          </a:xfrm>
          <a:prstGeom prst="rect">
            <a:avLst/>
          </a:prstGeom>
        </p:spPr>
        <p:txBody>
          <a:bodyPr wrap="none">
            <a:spAutoFit/>
          </a:bodyPr>
          <a:lstStyle/>
          <a:p>
            <a:pPr algn="ctr" defTabSz="914102" fontAlgn="base">
              <a:lnSpc>
                <a:spcPct val="90000"/>
              </a:lnSpc>
              <a:spcBef>
                <a:spcPct val="0"/>
              </a:spcBef>
              <a:spcAft>
                <a:spcPct val="0"/>
              </a:spcAft>
            </a:pPr>
            <a:r>
              <a:rPr lang="en-US" sz="1765">
                <a:gradFill>
                  <a:gsLst>
                    <a:gs pos="0">
                      <a:srgbClr val="FFFFFF"/>
                    </a:gs>
                    <a:gs pos="100000">
                      <a:srgbClr val="FFFFFF"/>
                    </a:gs>
                  </a:gsLst>
                  <a:lin ang="5400000" scaled="0"/>
                </a:gradFill>
                <a:ea typeface="Segoe UI" pitchFamily="34" charset="0"/>
                <a:cs typeface="Segoe UI" pitchFamily="34" charset="0"/>
              </a:rPr>
              <a:t>Receivers</a:t>
            </a:r>
          </a:p>
        </p:txBody>
      </p:sp>
      <p:cxnSp>
        <p:nvCxnSpPr>
          <p:cNvPr id="705" name="Straight Arrow Connector 704"/>
          <p:cNvCxnSpPr>
            <a:stCxn id="693" idx="3"/>
            <a:endCxn id="416" idx="1"/>
          </p:cNvCxnSpPr>
          <p:nvPr/>
        </p:nvCxnSpPr>
        <p:spPr>
          <a:xfrm flipH="1" flipV="1">
            <a:off x="4770711" y="2005071"/>
            <a:ext cx="4925303" cy="680208"/>
          </a:xfrm>
          <a:prstGeom prst="bentConnector5">
            <a:avLst>
              <a:gd name="adj1" fmla="val 17832"/>
              <a:gd name="adj2" fmla="val -68806"/>
              <a:gd name="adj3" fmla="val 64952"/>
            </a:avLst>
          </a:prstGeom>
          <a:ln w="28575">
            <a:headEnd type="diamond" w="med" len="med"/>
            <a:tailEnd type="triangle" w="med" len="med"/>
          </a:ln>
        </p:spPr>
        <p:style>
          <a:lnRef idx="2">
            <a:schemeClr val="accent4"/>
          </a:lnRef>
          <a:fillRef idx="0">
            <a:schemeClr val="accent4"/>
          </a:fillRef>
          <a:effectRef idx="1">
            <a:schemeClr val="accent4"/>
          </a:effectRef>
          <a:fontRef idx="minor">
            <a:schemeClr val="tx1"/>
          </a:fontRef>
        </p:style>
      </p:cxnSp>
      <p:grpSp>
        <p:nvGrpSpPr>
          <p:cNvPr id="726" name="Group 725"/>
          <p:cNvGrpSpPr/>
          <p:nvPr/>
        </p:nvGrpSpPr>
        <p:grpSpPr>
          <a:xfrm>
            <a:off x="7627109" y="4859399"/>
            <a:ext cx="3603527" cy="1806798"/>
            <a:chOff x="7190652" y="4945062"/>
            <a:chExt cx="3675785" cy="1843028"/>
          </a:xfrm>
        </p:grpSpPr>
        <p:sp>
          <p:nvSpPr>
            <p:cNvPr id="711" name="Right Arrow 710"/>
            <p:cNvSpPr/>
            <p:nvPr/>
          </p:nvSpPr>
          <p:spPr bwMode="auto">
            <a:xfrm>
              <a:off x="7190652" y="4945062"/>
              <a:ext cx="3675785" cy="1843028"/>
            </a:xfrm>
            <a:prstGeom prst="rightArrow">
              <a:avLst>
                <a:gd name="adj1" fmla="val 75275"/>
                <a:gd name="adj2" fmla="val 50000"/>
              </a:avLst>
            </a:prstGeom>
            <a:noFill/>
            <a:ln>
              <a:solidFill>
                <a:srgbClr val="FFFF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endParaRPr lang="en-US" sz="1372">
                <a:gradFill>
                  <a:gsLst>
                    <a:gs pos="0">
                      <a:srgbClr val="FFFFFF"/>
                    </a:gs>
                    <a:gs pos="100000">
                      <a:srgbClr val="FFFFFF"/>
                    </a:gs>
                  </a:gsLst>
                  <a:lin ang="5400000" scaled="0"/>
                </a:gradFill>
                <a:ea typeface="Segoe UI" pitchFamily="34" charset="0"/>
                <a:cs typeface="Segoe UI" pitchFamily="34" charset="0"/>
              </a:endParaRPr>
            </a:p>
          </p:txBody>
        </p:sp>
        <p:sp>
          <p:nvSpPr>
            <p:cNvPr id="712" name="TextBox 711"/>
            <p:cNvSpPr txBox="1"/>
            <p:nvPr/>
          </p:nvSpPr>
          <p:spPr>
            <a:xfrm>
              <a:off x="7228842" y="5173662"/>
              <a:ext cx="2522690" cy="1417045"/>
            </a:xfrm>
            <a:prstGeom prst="rect">
              <a:avLst/>
            </a:prstGeom>
            <a:noFill/>
          </p:spPr>
          <p:txBody>
            <a:bodyPr wrap="none" lIns="179285" tIns="143428" rIns="179285" bIns="143428" rtlCol="0">
              <a:spAutoFit/>
            </a:bodyPr>
            <a:lstStyle/>
            <a:p>
              <a:pPr>
                <a:lnSpc>
                  <a:spcPct val="90000"/>
                </a:lnSpc>
                <a:spcAft>
                  <a:spcPts val="588"/>
                </a:spcAft>
              </a:pPr>
              <a:r>
                <a:rPr lang="en-US" sz="1568">
                  <a:gradFill>
                    <a:gsLst>
                      <a:gs pos="2917">
                        <a:srgbClr val="FFFFFF"/>
                      </a:gs>
                      <a:gs pos="30000">
                        <a:srgbClr val="FFFFFF"/>
                      </a:gs>
                    </a:gsLst>
                    <a:lin ang="5400000" scaled="0"/>
                  </a:gradFill>
                </a:rPr>
                <a:t>AMQP 1.0</a:t>
              </a:r>
            </a:p>
            <a:p>
              <a:pPr>
                <a:lnSpc>
                  <a:spcPct val="90000"/>
                </a:lnSpc>
                <a:spcAft>
                  <a:spcPts val="588"/>
                </a:spcAft>
              </a:pPr>
              <a:r>
                <a:rPr lang="en-US" sz="1568">
                  <a:gradFill>
                    <a:gsLst>
                      <a:gs pos="2917">
                        <a:srgbClr val="FFFFFF"/>
                      </a:gs>
                      <a:gs pos="30000">
                        <a:srgbClr val="FFFFFF"/>
                      </a:gs>
                    </a:gsLst>
                    <a:lin ang="5400000" scaled="0"/>
                  </a:gradFill>
                </a:rPr>
                <a:t>Credit-based flow control</a:t>
              </a:r>
            </a:p>
            <a:p>
              <a:pPr>
                <a:lnSpc>
                  <a:spcPct val="90000"/>
                </a:lnSpc>
                <a:spcAft>
                  <a:spcPts val="588"/>
                </a:spcAft>
              </a:pPr>
              <a:r>
                <a:rPr lang="en-US" sz="1568">
                  <a:gradFill>
                    <a:gsLst>
                      <a:gs pos="2917">
                        <a:srgbClr val="FFFFFF"/>
                      </a:gs>
                      <a:gs pos="30000">
                        <a:srgbClr val="FFFFFF"/>
                      </a:gs>
                    </a:gsLst>
                    <a:lin ang="5400000" scaled="0"/>
                  </a:gradFill>
                </a:rPr>
                <a:t>Client-side cursors</a:t>
              </a:r>
            </a:p>
            <a:p>
              <a:pPr>
                <a:lnSpc>
                  <a:spcPct val="90000"/>
                </a:lnSpc>
                <a:spcAft>
                  <a:spcPts val="588"/>
                </a:spcAft>
              </a:pPr>
              <a:r>
                <a:rPr lang="en-US" sz="1568">
                  <a:gradFill>
                    <a:gsLst>
                      <a:gs pos="2917">
                        <a:srgbClr val="FFFFFF"/>
                      </a:gs>
                      <a:gs pos="30000">
                        <a:srgbClr val="FFFFFF"/>
                      </a:gs>
                    </a:gsLst>
                    <a:lin ang="5400000" scaled="0"/>
                  </a:gradFill>
                </a:rPr>
                <a:t>Offset by Id or Timestamp</a:t>
              </a:r>
            </a:p>
          </p:txBody>
        </p:sp>
      </p:grpSp>
      <p:grpSp>
        <p:nvGrpSpPr>
          <p:cNvPr id="714" name="Group 713"/>
          <p:cNvGrpSpPr/>
          <p:nvPr/>
        </p:nvGrpSpPr>
        <p:grpSpPr>
          <a:xfrm>
            <a:off x="8785531" y="1068787"/>
            <a:ext cx="2838422" cy="3450607"/>
            <a:chOff x="8199699" y="1089721"/>
            <a:chExt cx="2895338" cy="3519799"/>
          </a:xfrm>
        </p:grpSpPr>
        <p:sp>
          <p:nvSpPr>
            <p:cNvPr id="709" name="Rectangle 708"/>
            <p:cNvSpPr/>
            <p:nvPr/>
          </p:nvSpPr>
          <p:spPr bwMode="auto">
            <a:xfrm>
              <a:off x="8199699" y="1089721"/>
              <a:ext cx="2895338" cy="813641"/>
            </a:xfrm>
            <a:prstGeom prst="rect">
              <a:avLst/>
            </a:prstGeom>
            <a:solidFill>
              <a:srgbClr val="F472D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b" anchorCtr="0" forceAA="0" compatLnSpc="1">
              <a:prstTxWarp prst="textNoShape">
                <a:avLst/>
              </a:prstTxWarp>
              <a:noAutofit/>
            </a:bodyPr>
            <a:lstStyle/>
            <a:p>
              <a:pPr algn="ctr" defTabSz="914102" fontAlgn="base">
                <a:lnSpc>
                  <a:spcPct val="90000"/>
                </a:lnSpc>
                <a:spcBef>
                  <a:spcPct val="0"/>
                </a:spcBef>
                <a:spcAft>
                  <a:spcPct val="0"/>
                </a:spcAft>
              </a:pPr>
              <a:r>
                <a:rPr lang="en-US" sz="1765">
                  <a:gradFill>
                    <a:gsLst>
                      <a:gs pos="0">
                        <a:srgbClr val="FFFFFF"/>
                      </a:gs>
                      <a:gs pos="100000">
                        <a:srgbClr val="FFFFFF"/>
                      </a:gs>
                    </a:gsLst>
                    <a:lin ang="5400000" scaled="0"/>
                  </a:gradFill>
                  <a:ea typeface="Segoe UI" pitchFamily="34" charset="0"/>
                  <a:cs typeface="Segoe UI" pitchFamily="34" charset="0"/>
                </a:rPr>
                <a:t>Event Processor Host</a:t>
              </a:r>
            </a:p>
          </p:txBody>
        </p:sp>
        <p:sp>
          <p:nvSpPr>
            <p:cNvPr id="713" name="Rectangle 712"/>
            <p:cNvSpPr/>
            <p:nvPr/>
          </p:nvSpPr>
          <p:spPr bwMode="auto">
            <a:xfrm>
              <a:off x="10968087" y="1884168"/>
              <a:ext cx="126950" cy="2725352"/>
            </a:xfrm>
            <a:prstGeom prst="rect">
              <a:avLst/>
            </a:prstGeom>
            <a:solidFill>
              <a:srgbClr val="F472D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b" anchorCtr="0" forceAA="0" compatLnSpc="1">
              <a:prstTxWarp prst="textNoShape">
                <a:avLst/>
              </a:prstTxWarp>
              <a:noAutofit/>
            </a:bodyPr>
            <a:lstStyle/>
            <a:p>
              <a:pPr algn="ctr" defTabSz="914102" fontAlgn="base">
                <a:lnSpc>
                  <a:spcPct val="90000"/>
                </a:lnSpc>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grpSp>
      <p:sp>
        <p:nvSpPr>
          <p:cNvPr id="710" name="Rectangle 709"/>
          <p:cNvSpPr/>
          <p:nvPr/>
        </p:nvSpPr>
        <p:spPr bwMode="auto">
          <a:xfrm>
            <a:off x="9250235" y="963832"/>
            <a:ext cx="2074910" cy="409318"/>
          </a:xfrm>
          <a:prstGeom prst="rect">
            <a:avLst/>
          </a:prstGeom>
          <a:solidFill>
            <a:srgbClr val="984B9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765" err="1">
                <a:gradFill>
                  <a:gsLst>
                    <a:gs pos="0">
                      <a:srgbClr val="FFFFFF"/>
                    </a:gs>
                    <a:gs pos="100000">
                      <a:srgbClr val="FFFFFF"/>
                    </a:gs>
                  </a:gsLst>
                  <a:lin ang="5400000" scaled="0"/>
                </a:gradFill>
                <a:ea typeface="Segoe UI" pitchFamily="34" charset="0"/>
                <a:cs typeface="Segoe UI" pitchFamily="34" charset="0"/>
              </a:rPr>
              <a:t>IEventProcessor</a:t>
            </a:r>
            <a:endParaRPr lang="en-US" sz="1765">
              <a:gradFill>
                <a:gsLst>
                  <a:gs pos="0">
                    <a:srgbClr val="FFFFFF"/>
                  </a:gs>
                  <a:gs pos="100000">
                    <a:srgbClr val="FFFFFF"/>
                  </a:gs>
                </a:gsLst>
                <a:lin ang="5400000" scaled="0"/>
              </a:gradFill>
              <a:ea typeface="Segoe UI" pitchFamily="34" charset="0"/>
              <a:cs typeface="Segoe UI" pitchFamily="34" charset="0"/>
            </a:endParaRPr>
          </a:p>
        </p:txBody>
      </p:sp>
      <p:cxnSp>
        <p:nvCxnSpPr>
          <p:cNvPr id="722" name="Straight Arrow Connector 704"/>
          <p:cNvCxnSpPr/>
          <p:nvPr/>
        </p:nvCxnSpPr>
        <p:spPr>
          <a:xfrm flipH="1" flipV="1">
            <a:off x="4756396" y="2163289"/>
            <a:ext cx="4925303" cy="680208"/>
          </a:xfrm>
          <a:prstGeom prst="bentConnector5">
            <a:avLst>
              <a:gd name="adj1" fmla="val 15618"/>
              <a:gd name="adj2" fmla="val -68806"/>
              <a:gd name="adj3" fmla="val 66428"/>
            </a:avLst>
          </a:prstGeom>
          <a:ln w="28575">
            <a:headEnd type="diamond" w="med" len="med"/>
            <a:tailEnd type="triangle" w="med" len="med"/>
          </a:ln>
        </p:spPr>
        <p:style>
          <a:lnRef idx="2">
            <a:schemeClr val="accent4"/>
          </a:lnRef>
          <a:fillRef idx="0">
            <a:schemeClr val="accent4"/>
          </a:fillRef>
          <a:effectRef idx="1">
            <a:schemeClr val="accent4"/>
          </a:effectRef>
          <a:fontRef idx="minor">
            <a:schemeClr val="tx1"/>
          </a:fontRef>
        </p:style>
      </p:cxnSp>
      <p:sp>
        <p:nvSpPr>
          <p:cNvPr id="727" name="Rectangle 726"/>
          <p:cNvSpPr/>
          <p:nvPr/>
        </p:nvSpPr>
        <p:spPr bwMode="auto">
          <a:xfrm>
            <a:off x="6619171" y="4659075"/>
            <a:ext cx="1493785" cy="152923"/>
          </a:xfrm>
          <a:prstGeom prst="rect">
            <a:avLst/>
          </a:prstGeom>
          <a:solidFill>
            <a:schemeClr val="accent1"/>
          </a:solidFill>
          <a:ln>
            <a:solidFill>
              <a:srgbClr val="BAD80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940069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523C2-8FF5-405B-A6DA-67880DCE21B4}"/>
              </a:ext>
            </a:extLst>
          </p:cNvPr>
          <p:cNvSpPr>
            <a:spLocks noGrp="1"/>
          </p:cNvSpPr>
          <p:nvPr>
            <p:ph type="title"/>
          </p:nvPr>
        </p:nvSpPr>
        <p:spPr/>
        <p:txBody>
          <a:bodyPr/>
          <a:lstStyle/>
          <a:p>
            <a:r>
              <a:rPr lang="en-US" dirty="0"/>
              <a:t>Azure Functions</a:t>
            </a:r>
            <a:endParaRPr lang="nl-NL" dirty="0"/>
          </a:p>
        </p:txBody>
      </p:sp>
      <p:grpSp>
        <p:nvGrpSpPr>
          <p:cNvPr id="3" name="Group 2">
            <a:extLst>
              <a:ext uri="{FF2B5EF4-FFF2-40B4-BE49-F238E27FC236}">
                <a16:creationId xmlns:a16="http://schemas.microsoft.com/office/drawing/2014/main" id="{C8552BB0-93D1-4D86-A4E4-791DCCDAB61A}"/>
              </a:ext>
            </a:extLst>
          </p:cNvPr>
          <p:cNvGrpSpPr/>
          <p:nvPr/>
        </p:nvGrpSpPr>
        <p:grpSpPr>
          <a:xfrm>
            <a:off x="4134455" y="1194798"/>
            <a:ext cx="3216184" cy="4871958"/>
            <a:chOff x="4133899" y="1194163"/>
            <a:chExt cx="3217096" cy="4873340"/>
          </a:xfrm>
        </p:grpSpPr>
        <p:grpSp>
          <p:nvGrpSpPr>
            <p:cNvPr id="4" name="Group 3">
              <a:extLst>
                <a:ext uri="{FF2B5EF4-FFF2-40B4-BE49-F238E27FC236}">
                  <a16:creationId xmlns:a16="http://schemas.microsoft.com/office/drawing/2014/main" id="{CED2642E-83FB-41CE-9A61-7A2D81956B7C}"/>
                </a:ext>
              </a:extLst>
            </p:cNvPr>
            <p:cNvGrpSpPr/>
            <p:nvPr/>
          </p:nvGrpSpPr>
          <p:grpSpPr>
            <a:xfrm>
              <a:off x="4841006" y="1194163"/>
              <a:ext cx="2509989" cy="4873340"/>
              <a:chOff x="4841006" y="1194163"/>
              <a:chExt cx="2509989" cy="4873340"/>
            </a:xfrm>
          </p:grpSpPr>
          <p:pic>
            <p:nvPicPr>
              <p:cNvPr id="6" name="Graphic 5">
                <a:extLst>
                  <a:ext uri="{FF2B5EF4-FFF2-40B4-BE49-F238E27FC236}">
                    <a16:creationId xmlns:a16="http://schemas.microsoft.com/office/drawing/2014/main" id="{04124E69-00D9-438E-8A4A-0C23C151F6F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236926" y="2569926"/>
                <a:ext cx="1718148" cy="1718148"/>
              </a:xfrm>
              <a:prstGeom prst="rect">
                <a:avLst/>
              </a:prstGeom>
            </p:spPr>
          </p:pic>
          <p:sp>
            <p:nvSpPr>
              <p:cNvPr id="7" name="TextBox 6">
                <a:extLst>
                  <a:ext uri="{FF2B5EF4-FFF2-40B4-BE49-F238E27FC236}">
                    <a16:creationId xmlns:a16="http://schemas.microsoft.com/office/drawing/2014/main" id="{183FC11B-F03A-4F98-A1A3-0C9A18C4FEC6}"/>
                  </a:ext>
                </a:extLst>
              </p:cNvPr>
              <p:cNvSpPr txBox="1"/>
              <p:nvPr/>
            </p:nvSpPr>
            <p:spPr>
              <a:xfrm>
                <a:off x="4841006" y="5113725"/>
                <a:ext cx="2509989" cy="953778"/>
              </a:xfrm>
              <a:prstGeom prst="rect">
                <a:avLst/>
              </a:prstGeom>
              <a:noFill/>
            </p:spPr>
            <p:txBody>
              <a:bodyPr wrap="square" lIns="179234" tIns="143387" rIns="179234" bIns="143387" rtlCol="0">
                <a:spAutoFit/>
              </a:bodyPr>
              <a:lstStyle/>
              <a:p>
                <a:pPr algn="ctr" defTabSz="914049">
                  <a:lnSpc>
                    <a:spcPct val="90000"/>
                  </a:lnSpc>
                  <a:spcAft>
                    <a:spcPts val="588"/>
                  </a:spcAft>
                  <a:defRPr/>
                </a:pPr>
                <a:r>
                  <a:rPr lang="en-US" sz="1567">
                    <a:solidFill>
                      <a:schemeClr val="bg2"/>
                    </a:solidFill>
                    <a:latin typeface="Segoe UI Semilight"/>
                  </a:rPr>
                  <a:t>Author functions in C#, F#, Node.JS, </a:t>
                </a:r>
                <a:r>
                  <a:rPr lang="en-US" sz="1567" b="1">
                    <a:solidFill>
                      <a:schemeClr val="bg2"/>
                    </a:solidFill>
                    <a:latin typeface="Segoe UI Semilight"/>
                  </a:rPr>
                  <a:t>Java</a:t>
                </a:r>
                <a:r>
                  <a:rPr lang="en-US" sz="1567">
                    <a:solidFill>
                      <a:schemeClr val="bg2"/>
                    </a:solidFill>
                    <a:latin typeface="Segoe UI Semilight"/>
                  </a:rPr>
                  <a:t>, and more</a:t>
                </a:r>
              </a:p>
            </p:txBody>
          </p:sp>
          <p:sp>
            <p:nvSpPr>
              <p:cNvPr id="8" name="TextBox 7">
                <a:extLst>
                  <a:ext uri="{FF2B5EF4-FFF2-40B4-BE49-F238E27FC236}">
                    <a16:creationId xmlns:a16="http://schemas.microsoft.com/office/drawing/2014/main" id="{E0359EA4-7441-4AAD-A1FF-A1768D229183}"/>
                  </a:ext>
                </a:extLst>
              </p:cNvPr>
              <p:cNvSpPr txBox="1"/>
              <p:nvPr/>
            </p:nvSpPr>
            <p:spPr>
              <a:xfrm>
                <a:off x="5563907" y="1194163"/>
                <a:ext cx="1064188" cy="622056"/>
              </a:xfrm>
              <a:prstGeom prst="rect">
                <a:avLst/>
              </a:prstGeom>
              <a:noFill/>
            </p:spPr>
            <p:txBody>
              <a:bodyPr wrap="none" lIns="179234" tIns="143387" rIns="179234" bIns="143387" rtlCol="0">
                <a:spAutoFit/>
              </a:bodyPr>
              <a:lstStyle/>
              <a:p>
                <a:pPr algn="ctr" defTabSz="914049">
                  <a:lnSpc>
                    <a:spcPct val="90000"/>
                  </a:lnSpc>
                  <a:spcAft>
                    <a:spcPts val="588"/>
                  </a:spcAft>
                  <a:defRPr/>
                </a:pPr>
                <a:r>
                  <a:rPr lang="en-US" sz="2353">
                    <a:solidFill>
                      <a:schemeClr val="bg2"/>
                    </a:solidFill>
                    <a:latin typeface="Segoe UI Semilight"/>
                  </a:rPr>
                  <a:t>Code</a:t>
                </a:r>
              </a:p>
            </p:txBody>
          </p:sp>
        </p:grpSp>
        <p:sp>
          <p:nvSpPr>
            <p:cNvPr id="5" name="Arrow: Right 4">
              <a:extLst>
                <a:ext uri="{FF2B5EF4-FFF2-40B4-BE49-F238E27FC236}">
                  <a16:creationId xmlns:a16="http://schemas.microsoft.com/office/drawing/2014/main" id="{8151F8C8-39DE-406B-9160-28A54D0D52A3}"/>
                </a:ext>
              </a:extLst>
            </p:cNvPr>
            <p:cNvSpPr/>
            <p:nvPr/>
          </p:nvSpPr>
          <p:spPr bwMode="auto">
            <a:xfrm>
              <a:off x="4133899" y="3284824"/>
              <a:ext cx="597617" cy="288353"/>
            </a:xfrm>
            <a:prstGeom prst="rightArrow">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6" rIns="0" bIns="45706" numCol="1" rtlCol="0" anchor="ctr" anchorCtr="0" compatLnSpc="1">
              <a:prstTxWarp prst="textNoShape">
                <a:avLst/>
              </a:prstTxWarp>
            </a:bodyPr>
            <a:lstStyle/>
            <a:p>
              <a:pPr algn="ctr" defTabSz="913751" fontAlgn="base">
                <a:spcBef>
                  <a:spcPct val="0"/>
                </a:spcBef>
                <a:spcAft>
                  <a:spcPct val="0"/>
                </a:spcAft>
                <a:defRPr/>
              </a:pPr>
              <a:endParaRPr lang="en-US" sz="1961">
                <a:solidFill>
                  <a:schemeClr val="bg2"/>
                </a:solidFill>
                <a:latin typeface="Segoe UI Semilight"/>
              </a:endParaRPr>
            </a:p>
          </p:txBody>
        </p:sp>
      </p:grpSp>
      <p:grpSp>
        <p:nvGrpSpPr>
          <p:cNvPr id="9" name="Group 8">
            <a:extLst>
              <a:ext uri="{FF2B5EF4-FFF2-40B4-BE49-F238E27FC236}">
                <a16:creationId xmlns:a16="http://schemas.microsoft.com/office/drawing/2014/main" id="{896652BF-7651-4398-8027-C863C2782AFE}"/>
              </a:ext>
            </a:extLst>
          </p:cNvPr>
          <p:cNvGrpSpPr/>
          <p:nvPr/>
        </p:nvGrpSpPr>
        <p:grpSpPr>
          <a:xfrm>
            <a:off x="1314946" y="1203944"/>
            <a:ext cx="2675053" cy="5084511"/>
            <a:chOff x="1313589" y="1203312"/>
            <a:chExt cx="2675812" cy="5085954"/>
          </a:xfrm>
        </p:grpSpPr>
        <p:grpSp>
          <p:nvGrpSpPr>
            <p:cNvPr id="10" name="Group 9">
              <a:extLst>
                <a:ext uri="{FF2B5EF4-FFF2-40B4-BE49-F238E27FC236}">
                  <a16:creationId xmlns:a16="http://schemas.microsoft.com/office/drawing/2014/main" id="{011C7353-8330-4B14-87DA-6BEDE26A010B}"/>
                </a:ext>
              </a:extLst>
            </p:cNvPr>
            <p:cNvGrpSpPr/>
            <p:nvPr/>
          </p:nvGrpSpPr>
          <p:grpSpPr>
            <a:xfrm>
              <a:off x="1313589" y="1797206"/>
              <a:ext cx="2316072" cy="3009131"/>
              <a:chOff x="1313589" y="1797206"/>
              <a:chExt cx="2316072" cy="3009131"/>
            </a:xfrm>
          </p:grpSpPr>
          <p:pic>
            <p:nvPicPr>
              <p:cNvPr id="13" name="Graphic 12">
                <a:extLst>
                  <a:ext uri="{FF2B5EF4-FFF2-40B4-BE49-F238E27FC236}">
                    <a16:creationId xmlns:a16="http://schemas.microsoft.com/office/drawing/2014/main" id="{14FC9BE6-CEFE-4F3C-805D-A0C53AB540F0}"/>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313589" y="1797206"/>
                <a:ext cx="1814384" cy="1402024"/>
              </a:xfrm>
              <a:prstGeom prst="rect">
                <a:avLst/>
              </a:prstGeom>
            </p:spPr>
          </p:pic>
          <p:grpSp>
            <p:nvGrpSpPr>
              <p:cNvPr id="14" name="Group 13">
                <a:extLst>
                  <a:ext uri="{FF2B5EF4-FFF2-40B4-BE49-F238E27FC236}">
                    <a16:creationId xmlns:a16="http://schemas.microsoft.com/office/drawing/2014/main" id="{EB074E3F-199C-4C53-96FE-44398F21CD76}"/>
                  </a:ext>
                </a:extLst>
              </p:cNvPr>
              <p:cNvGrpSpPr/>
              <p:nvPr/>
            </p:nvGrpSpPr>
            <p:grpSpPr>
              <a:xfrm>
                <a:off x="1838307" y="2116021"/>
                <a:ext cx="1791354" cy="2690316"/>
                <a:chOff x="4945434" y="1645264"/>
                <a:chExt cx="1827274" cy="2744263"/>
              </a:xfrm>
            </p:grpSpPr>
            <p:pic>
              <p:nvPicPr>
                <p:cNvPr id="15" name="Graphic 14">
                  <a:extLst>
                    <a:ext uri="{FF2B5EF4-FFF2-40B4-BE49-F238E27FC236}">
                      <a16:creationId xmlns:a16="http://schemas.microsoft.com/office/drawing/2014/main" id="{58BAD56A-103E-4FFA-A53B-2B24DEF4484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976078" y="2590125"/>
                  <a:ext cx="777240" cy="777240"/>
                </a:xfrm>
                <a:prstGeom prst="rect">
                  <a:avLst/>
                </a:prstGeom>
              </p:spPr>
            </p:pic>
            <p:pic>
              <p:nvPicPr>
                <p:cNvPr id="16" name="Picture 15">
                  <a:extLst>
                    <a:ext uri="{FF2B5EF4-FFF2-40B4-BE49-F238E27FC236}">
                      <a16:creationId xmlns:a16="http://schemas.microsoft.com/office/drawing/2014/main" id="{131823D5-CEAB-4614-A4E0-C55D54E18722}"/>
                    </a:ext>
                  </a:extLst>
                </p:cNvPr>
                <p:cNvPicPr>
                  <a:picLocks noChangeAspect="1"/>
                </p:cNvPicPr>
                <p:nvPr/>
              </p:nvPicPr>
              <p:blipFill>
                <a:blip r:embed="rId8" cstate="screen">
                  <a:biLevel thresh="25000"/>
                  <a:extLst>
                    <a:ext uri="{28A0092B-C50C-407E-A947-70E740481C1C}">
                      <a14:useLocalDpi xmlns:a14="http://schemas.microsoft.com/office/drawing/2010/main"/>
                    </a:ext>
                  </a:extLst>
                </a:blip>
                <a:stretch>
                  <a:fillRect/>
                </a:stretch>
              </p:blipFill>
              <p:spPr>
                <a:xfrm>
                  <a:off x="4945434" y="3609236"/>
                  <a:ext cx="780290" cy="780291"/>
                </a:xfrm>
                <a:prstGeom prst="rect">
                  <a:avLst/>
                </a:prstGeom>
              </p:spPr>
            </p:pic>
            <p:pic>
              <p:nvPicPr>
                <p:cNvPr id="17" name="Picture 16">
                  <a:extLst>
                    <a:ext uri="{FF2B5EF4-FFF2-40B4-BE49-F238E27FC236}">
                      <a16:creationId xmlns:a16="http://schemas.microsoft.com/office/drawing/2014/main" id="{09BB5E1C-AD33-48C9-B182-64243F1D764B}"/>
                    </a:ext>
                  </a:extLst>
                </p:cNvPr>
                <p:cNvPicPr>
                  <a:picLocks noChangeAspect="1"/>
                </p:cNvPicPr>
                <p:nvPr/>
              </p:nvPicPr>
              <p:blipFill>
                <a:blip r:embed="rId9" cstate="screen">
                  <a:biLevel thresh="25000"/>
                  <a:extLst>
                    <a:ext uri="{28A0092B-C50C-407E-A947-70E740481C1C}">
                      <a14:useLocalDpi xmlns:a14="http://schemas.microsoft.com/office/drawing/2010/main"/>
                    </a:ext>
                  </a:extLst>
                </a:blip>
                <a:stretch>
                  <a:fillRect/>
                </a:stretch>
              </p:blipFill>
              <p:spPr>
                <a:xfrm>
                  <a:off x="5992418" y="2594426"/>
                  <a:ext cx="780290" cy="780290"/>
                </a:xfrm>
                <a:prstGeom prst="rect">
                  <a:avLst/>
                </a:prstGeom>
              </p:spPr>
            </p:pic>
            <p:pic>
              <p:nvPicPr>
                <p:cNvPr id="18" name="Picture 17">
                  <a:extLst>
                    <a:ext uri="{FF2B5EF4-FFF2-40B4-BE49-F238E27FC236}">
                      <a16:creationId xmlns:a16="http://schemas.microsoft.com/office/drawing/2014/main" id="{0B3B88B1-5317-4FEF-9CB6-4766CC432A51}"/>
                    </a:ext>
                  </a:extLst>
                </p:cNvPr>
                <p:cNvPicPr>
                  <a:picLocks noChangeAspect="1"/>
                </p:cNvPicPr>
                <p:nvPr/>
              </p:nvPicPr>
              <p:blipFill>
                <a:blip r:embed="rId10" cstate="screen">
                  <a:biLevel thresh="25000"/>
                  <a:extLst>
                    <a:ext uri="{28A0092B-C50C-407E-A947-70E740481C1C}">
                      <a14:useLocalDpi xmlns:a14="http://schemas.microsoft.com/office/drawing/2010/main"/>
                    </a:ext>
                  </a:extLst>
                </a:blip>
                <a:stretch>
                  <a:fillRect/>
                </a:stretch>
              </p:blipFill>
              <p:spPr>
                <a:xfrm>
                  <a:off x="5982841" y="1645264"/>
                  <a:ext cx="780290" cy="780290"/>
                </a:xfrm>
                <a:prstGeom prst="rect">
                  <a:avLst/>
                </a:prstGeom>
              </p:spPr>
            </p:pic>
            <p:pic>
              <p:nvPicPr>
                <p:cNvPr id="19" name="Picture 18">
                  <a:extLst>
                    <a:ext uri="{FF2B5EF4-FFF2-40B4-BE49-F238E27FC236}">
                      <a16:creationId xmlns:a16="http://schemas.microsoft.com/office/drawing/2014/main" id="{AF6B9E23-2CB4-4EB5-B948-4C40F5C23B3A}"/>
                    </a:ext>
                  </a:extLst>
                </p:cNvPr>
                <p:cNvPicPr>
                  <a:picLocks noChangeAspect="1"/>
                </p:cNvPicPr>
                <p:nvPr/>
              </p:nvPicPr>
              <p:blipFill>
                <a:blip r:embed="rId11" cstate="screen">
                  <a:biLevel thresh="25000"/>
                  <a:extLst>
                    <a:ext uri="{28A0092B-C50C-407E-A947-70E740481C1C}">
                      <a14:useLocalDpi xmlns:a14="http://schemas.microsoft.com/office/drawing/2010/main"/>
                    </a:ext>
                  </a:extLst>
                </a:blip>
                <a:stretch>
                  <a:fillRect/>
                </a:stretch>
              </p:blipFill>
              <p:spPr>
                <a:xfrm>
                  <a:off x="5992419" y="3609236"/>
                  <a:ext cx="761134" cy="761134"/>
                </a:xfrm>
                <a:prstGeom prst="rect">
                  <a:avLst/>
                </a:prstGeom>
              </p:spPr>
            </p:pic>
          </p:grpSp>
        </p:grpSp>
        <p:sp>
          <p:nvSpPr>
            <p:cNvPr id="11" name="TextBox 10">
              <a:extLst>
                <a:ext uri="{FF2B5EF4-FFF2-40B4-BE49-F238E27FC236}">
                  <a16:creationId xmlns:a16="http://schemas.microsoft.com/office/drawing/2014/main" id="{ACB29343-773F-45F1-B0F8-A7851810508D}"/>
                </a:ext>
              </a:extLst>
            </p:cNvPr>
            <p:cNvSpPr txBox="1"/>
            <p:nvPr/>
          </p:nvSpPr>
          <p:spPr>
            <a:xfrm>
              <a:off x="2129473" y="1203312"/>
              <a:ext cx="1209868" cy="622056"/>
            </a:xfrm>
            <a:prstGeom prst="rect">
              <a:avLst/>
            </a:prstGeom>
            <a:noFill/>
          </p:spPr>
          <p:txBody>
            <a:bodyPr wrap="none" lIns="179234" tIns="143387" rIns="179234" bIns="143387" rtlCol="0">
              <a:spAutoFit/>
            </a:bodyPr>
            <a:lstStyle/>
            <a:p>
              <a:pPr algn="ctr" defTabSz="914049">
                <a:lnSpc>
                  <a:spcPct val="90000"/>
                </a:lnSpc>
                <a:spcAft>
                  <a:spcPts val="588"/>
                </a:spcAft>
                <a:defRPr/>
              </a:pPr>
              <a:r>
                <a:rPr lang="en-US" sz="2353">
                  <a:solidFill>
                    <a:schemeClr val="bg2"/>
                  </a:solidFill>
                  <a:latin typeface="Segoe UI Semilight"/>
                </a:rPr>
                <a:t>Events</a:t>
              </a:r>
            </a:p>
          </p:txBody>
        </p:sp>
        <p:sp>
          <p:nvSpPr>
            <p:cNvPr id="12" name="TextBox 11">
              <a:extLst>
                <a:ext uri="{FF2B5EF4-FFF2-40B4-BE49-F238E27FC236}">
                  <a16:creationId xmlns:a16="http://schemas.microsoft.com/office/drawing/2014/main" id="{64BFB6BD-4B83-40D8-9454-248274CF7768}"/>
                </a:ext>
              </a:extLst>
            </p:cNvPr>
            <p:cNvSpPr txBox="1"/>
            <p:nvPr/>
          </p:nvSpPr>
          <p:spPr>
            <a:xfrm>
              <a:off x="1479412" y="5113725"/>
              <a:ext cx="2509989" cy="1175541"/>
            </a:xfrm>
            <a:prstGeom prst="rect">
              <a:avLst/>
            </a:prstGeom>
            <a:noFill/>
          </p:spPr>
          <p:txBody>
            <a:bodyPr wrap="square" lIns="179234" tIns="143387" rIns="179234" bIns="143387" rtlCol="0">
              <a:spAutoFit/>
            </a:bodyPr>
            <a:lstStyle/>
            <a:p>
              <a:pPr algn="ctr" defTabSz="914049">
                <a:lnSpc>
                  <a:spcPct val="90000"/>
                </a:lnSpc>
                <a:spcAft>
                  <a:spcPts val="588"/>
                </a:spcAft>
                <a:defRPr/>
              </a:pPr>
              <a:r>
                <a:rPr lang="en-US" sz="1567">
                  <a:solidFill>
                    <a:schemeClr val="bg2"/>
                  </a:solidFill>
                  <a:latin typeface="Segoe UI Semilight"/>
                </a:rPr>
                <a:t>React to timers, HTTP, or events from your favorite Azure services, with more on the way</a:t>
              </a:r>
            </a:p>
          </p:txBody>
        </p:sp>
      </p:grpSp>
      <p:grpSp>
        <p:nvGrpSpPr>
          <p:cNvPr id="20" name="Group 19">
            <a:extLst>
              <a:ext uri="{FF2B5EF4-FFF2-40B4-BE49-F238E27FC236}">
                <a16:creationId xmlns:a16="http://schemas.microsoft.com/office/drawing/2014/main" id="{B755D76B-9444-4B3B-8E40-A194994E72DB}"/>
              </a:ext>
            </a:extLst>
          </p:cNvPr>
          <p:cNvGrpSpPr/>
          <p:nvPr/>
        </p:nvGrpSpPr>
        <p:grpSpPr>
          <a:xfrm>
            <a:off x="7458342" y="1194797"/>
            <a:ext cx="3252939" cy="4873805"/>
            <a:chOff x="7458727" y="1194163"/>
            <a:chExt cx="3253861" cy="4875188"/>
          </a:xfrm>
        </p:grpSpPr>
        <p:sp>
          <p:nvSpPr>
            <p:cNvPr id="21" name="Arrow: Right 20">
              <a:extLst>
                <a:ext uri="{FF2B5EF4-FFF2-40B4-BE49-F238E27FC236}">
                  <a16:creationId xmlns:a16="http://schemas.microsoft.com/office/drawing/2014/main" id="{28CF9A39-2FE8-4C25-B073-A2C9048BA2B6}"/>
                </a:ext>
              </a:extLst>
            </p:cNvPr>
            <p:cNvSpPr/>
            <p:nvPr/>
          </p:nvSpPr>
          <p:spPr bwMode="auto">
            <a:xfrm>
              <a:off x="7458727" y="3284823"/>
              <a:ext cx="597617" cy="288353"/>
            </a:xfrm>
            <a:prstGeom prst="rightArrow">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6" rIns="0" bIns="45706" numCol="1" rtlCol="0" anchor="ctr" anchorCtr="0" compatLnSpc="1">
              <a:prstTxWarp prst="textNoShape">
                <a:avLst/>
              </a:prstTxWarp>
            </a:bodyPr>
            <a:lstStyle/>
            <a:p>
              <a:pPr algn="ctr" defTabSz="913751" fontAlgn="base">
                <a:spcBef>
                  <a:spcPct val="0"/>
                </a:spcBef>
                <a:spcAft>
                  <a:spcPct val="0"/>
                </a:spcAft>
                <a:defRPr/>
              </a:pPr>
              <a:endParaRPr lang="en-US" sz="1961">
                <a:solidFill>
                  <a:schemeClr val="bg2"/>
                </a:solidFill>
                <a:latin typeface="Segoe UI Semilight"/>
              </a:endParaRPr>
            </a:p>
          </p:txBody>
        </p:sp>
        <p:grpSp>
          <p:nvGrpSpPr>
            <p:cNvPr id="22" name="Group 21">
              <a:extLst>
                <a:ext uri="{FF2B5EF4-FFF2-40B4-BE49-F238E27FC236}">
                  <a16:creationId xmlns:a16="http://schemas.microsoft.com/office/drawing/2014/main" id="{395CE62B-2569-4EDD-B33B-FED61CA2E5C9}"/>
                </a:ext>
              </a:extLst>
            </p:cNvPr>
            <p:cNvGrpSpPr/>
            <p:nvPr/>
          </p:nvGrpSpPr>
          <p:grpSpPr>
            <a:xfrm>
              <a:off x="8202599" y="1194163"/>
              <a:ext cx="2509989" cy="4875188"/>
              <a:chOff x="8202599" y="1194163"/>
              <a:chExt cx="2509989" cy="4875188"/>
            </a:xfrm>
          </p:grpSpPr>
          <p:grpSp>
            <p:nvGrpSpPr>
              <p:cNvPr id="23" name="Group 22">
                <a:extLst>
                  <a:ext uri="{FF2B5EF4-FFF2-40B4-BE49-F238E27FC236}">
                    <a16:creationId xmlns:a16="http://schemas.microsoft.com/office/drawing/2014/main" id="{011D393D-6428-4357-A1BD-2EBDFA4FFCB1}"/>
                  </a:ext>
                </a:extLst>
              </p:cNvPr>
              <p:cNvGrpSpPr/>
              <p:nvPr/>
            </p:nvGrpSpPr>
            <p:grpSpPr>
              <a:xfrm>
                <a:off x="8561168" y="2569927"/>
                <a:ext cx="1792850" cy="1728536"/>
                <a:chOff x="8732837" y="2620962"/>
                <a:chExt cx="1828800" cy="1763197"/>
              </a:xfrm>
            </p:grpSpPr>
            <p:pic>
              <p:nvPicPr>
                <p:cNvPr id="26" name="Picture 25">
                  <a:extLst>
                    <a:ext uri="{FF2B5EF4-FFF2-40B4-BE49-F238E27FC236}">
                      <a16:creationId xmlns:a16="http://schemas.microsoft.com/office/drawing/2014/main" id="{CFBE0AF6-E7BF-49EF-AA29-D9393B78B3BF}"/>
                    </a:ext>
                  </a:extLst>
                </p:cNvPr>
                <p:cNvPicPr>
                  <a:picLocks noChangeAspect="1"/>
                </p:cNvPicPr>
                <p:nvPr/>
              </p:nvPicPr>
              <p:blipFill>
                <a:blip r:embed="rId12" cstate="screen">
                  <a:biLevel thresh="25000"/>
                  <a:extLst>
                    <a:ext uri="{28A0092B-C50C-407E-A947-70E740481C1C}">
                      <a14:useLocalDpi xmlns:a14="http://schemas.microsoft.com/office/drawing/2010/main"/>
                    </a:ext>
                  </a:extLst>
                </a:blip>
                <a:stretch>
                  <a:fillRect/>
                </a:stretch>
              </p:blipFill>
              <p:spPr>
                <a:xfrm>
                  <a:off x="8732837" y="3593272"/>
                  <a:ext cx="780290" cy="780290"/>
                </a:xfrm>
                <a:prstGeom prst="rect">
                  <a:avLst/>
                </a:prstGeom>
              </p:spPr>
            </p:pic>
            <p:pic>
              <p:nvPicPr>
                <p:cNvPr id="27" name="Picture 26">
                  <a:extLst>
                    <a:ext uri="{FF2B5EF4-FFF2-40B4-BE49-F238E27FC236}">
                      <a16:creationId xmlns:a16="http://schemas.microsoft.com/office/drawing/2014/main" id="{0AE3A357-1B29-4548-B581-0F35B5C9146C}"/>
                    </a:ext>
                  </a:extLst>
                </p:cNvPr>
                <p:cNvPicPr>
                  <a:picLocks noChangeAspect="1"/>
                </p:cNvPicPr>
                <p:nvPr/>
              </p:nvPicPr>
              <p:blipFill>
                <a:blip r:embed="rId13" cstate="screen">
                  <a:biLevel thresh="25000"/>
                  <a:extLst>
                    <a:ext uri="{28A0092B-C50C-407E-A947-70E740481C1C}">
                      <a14:useLocalDpi xmlns:a14="http://schemas.microsoft.com/office/drawing/2010/main"/>
                    </a:ext>
                  </a:extLst>
                </a:blip>
                <a:stretch>
                  <a:fillRect/>
                </a:stretch>
              </p:blipFill>
              <p:spPr>
                <a:xfrm>
                  <a:off x="9781347" y="2634011"/>
                  <a:ext cx="780290" cy="780290"/>
                </a:xfrm>
                <a:prstGeom prst="rect">
                  <a:avLst/>
                </a:prstGeom>
              </p:spPr>
            </p:pic>
            <p:pic>
              <p:nvPicPr>
                <p:cNvPr id="28" name="Picture 27">
                  <a:extLst>
                    <a:ext uri="{FF2B5EF4-FFF2-40B4-BE49-F238E27FC236}">
                      <a16:creationId xmlns:a16="http://schemas.microsoft.com/office/drawing/2014/main" id="{6E5C9F2F-96E0-4478-9CEF-FA5EECE8BBEE}"/>
                    </a:ext>
                  </a:extLst>
                </p:cNvPr>
                <p:cNvPicPr>
                  <a:picLocks noChangeAspect="1"/>
                </p:cNvPicPr>
                <p:nvPr/>
              </p:nvPicPr>
              <p:blipFill>
                <a:blip r:embed="rId9" cstate="screen">
                  <a:biLevel thresh="25000"/>
                  <a:extLst>
                    <a:ext uri="{28A0092B-C50C-407E-A947-70E740481C1C}">
                      <a14:useLocalDpi xmlns:a14="http://schemas.microsoft.com/office/drawing/2010/main"/>
                    </a:ext>
                  </a:extLst>
                </a:blip>
                <a:stretch>
                  <a:fillRect/>
                </a:stretch>
              </p:blipFill>
              <p:spPr>
                <a:xfrm>
                  <a:off x="8734032" y="2620962"/>
                  <a:ext cx="780290" cy="780290"/>
                </a:xfrm>
                <a:prstGeom prst="rect">
                  <a:avLst/>
                </a:prstGeom>
              </p:spPr>
            </p:pic>
            <p:pic>
              <p:nvPicPr>
                <p:cNvPr id="29" name="Picture 28">
                  <a:extLst>
                    <a:ext uri="{FF2B5EF4-FFF2-40B4-BE49-F238E27FC236}">
                      <a16:creationId xmlns:a16="http://schemas.microsoft.com/office/drawing/2014/main" id="{E932EB26-0110-49C1-A5D4-37B677C5DC0C}"/>
                    </a:ext>
                  </a:extLst>
                </p:cNvPr>
                <p:cNvPicPr>
                  <a:picLocks noChangeAspect="1"/>
                </p:cNvPicPr>
                <p:nvPr/>
              </p:nvPicPr>
              <p:blipFill>
                <a:blip r:embed="rId11" cstate="screen">
                  <a:biLevel thresh="25000"/>
                  <a:extLst>
                    <a:ext uri="{28A0092B-C50C-407E-A947-70E740481C1C}">
                      <a14:useLocalDpi xmlns:a14="http://schemas.microsoft.com/office/drawing/2010/main"/>
                    </a:ext>
                  </a:extLst>
                </a:blip>
                <a:stretch>
                  <a:fillRect/>
                </a:stretch>
              </p:blipFill>
              <p:spPr>
                <a:xfrm>
                  <a:off x="9781347" y="3603869"/>
                  <a:ext cx="780290" cy="780290"/>
                </a:xfrm>
                <a:prstGeom prst="rect">
                  <a:avLst/>
                </a:prstGeom>
              </p:spPr>
            </p:pic>
          </p:grpSp>
          <p:sp>
            <p:nvSpPr>
              <p:cNvPr id="24" name="TextBox 23">
                <a:extLst>
                  <a:ext uri="{FF2B5EF4-FFF2-40B4-BE49-F238E27FC236}">
                    <a16:creationId xmlns:a16="http://schemas.microsoft.com/office/drawing/2014/main" id="{29AB0508-4B2F-4C86-AABE-A8E307783925}"/>
                  </a:ext>
                </a:extLst>
              </p:cNvPr>
              <p:cNvSpPr txBox="1"/>
              <p:nvPr/>
            </p:nvSpPr>
            <p:spPr>
              <a:xfrm>
                <a:off x="8741956" y="1194163"/>
                <a:ext cx="1431275" cy="622056"/>
              </a:xfrm>
              <a:prstGeom prst="rect">
                <a:avLst/>
              </a:prstGeom>
              <a:noFill/>
            </p:spPr>
            <p:txBody>
              <a:bodyPr wrap="none" lIns="179234" tIns="143387" rIns="179234" bIns="143387" rtlCol="0">
                <a:spAutoFit/>
              </a:bodyPr>
              <a:lstStyle/>
              <a:p>
                <a:pPr algn="ctr" defTabSz="914049">
                  <a:lnSpc>
                    <a:spcPct val="90000"/>
                  </a:lnSpc>
                  <a:spcAft>
                    <a:spcPts val="588"/>
                  </a:spcAft>
                  <a:defRPr/>
                </a:pPr>
                <a:r>
                  <a:rPr lang="en-US" sz="2353">
                    <a:solidFill>
                      <a:schemeClr val="bg2"/>
                    </a:solidFill>
                    <a:latin typeface="Segoe UI Semilight"/>
                  </a:rPr>
                  <a:t>Outputs</a:t>
                </a:r>
              </a:p>
            </p:txBody>
          </p:sp>
          <p:sp>
            <p:nvSpPr>
              <p:cNvPr id="25" name="TextBox 24">
                <a:extLst>
                  <a:ext uri="{FF2B5EF4-FFF2-40B4-BE49-F238E27FC236}">
                    <a16:creationId xmlns:a16="http://schemas.microsoft.com/office/drawing/2014/main" id="{37309ED8-F3C5-47F9-B07D-6434EBB9D88A}"/>
                  </a:ext>
                </a:extLst>
              </p:cNvPr>
              <p:cNvSpPr txBox="1"/>
              <p:nvPr/>
            </p:nvSpPr>
            <p:spPr>
              <a:xfrm>
                <a:off x="8202599" y="5115281"/>
                <a:ext cx="2509989" cy="954070"/>
              </a:xfrm>
              <a:prstGeom prst="rect">
                <a:avLst/>
              </a:prstGeom>
              <a:noFill/>
            </p:spPr>
            <p:txBody>
              <a:bodyPr wrap="square" lIns="179234" tIns="143387" rIns="179234" bIns="143387" rtlCol="0">
                <a:spAutoFit/>
              </a:bodyPr>
              <a:lstStyle/>
              <a:p>
                <a:pPr algn="ctr" defTabSz="914049">
                  <a:lnSpc>
                    <a:spcPct val="90000"/>
                  </a:lnSpc>
                  <a:spcAft>
                    <a:spcPts val="588"/>
                  </a:spcAft>
                  <a:defRPr/>
                </a:pPr>
                <a:r>
                  <a:rPr lang="en-US" sz="1567">
                    <a:solidFill>
                      <a:schemeClr val="bg2"/>
                    </a:solidFill>
                    <a:latin typeface="Segoe UI Semilight"/>
                  </a:rPr>
                  <a:t>Send results to an ever-growing collection of services</a:t>
                </a:r>
              </a:p>
            </p:txBody>
          </p:sp>
        </p:grpSp>
      </p:grpSp>
    </p:spTree>
    <p:extLst>
      <p:ext uri="{BB962C8B-B14F-4D97-AF65-F5344CB8AC3E}">
        <p14:creationId xmlns:p14="http://schemas.microsoft.com/office/powerpoint/2010/main" val="3008830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193ECD0B-864D-465F-BE5B-F4760169FFD4}"/>
              </a:ext>
            </a:extLst>
          </p:cNvPr>
          <p:cNvSpPr>
            <a:spLocks noGrp="1"/>
          </p:cNvSpPr>
          <p:nvPr>
            <p:ph type="title"/>
          </p:nvPr>
        </p:nvSpPr>
        <p:spPr/>
        <p:txBody>
          <a:bodyPr/>
          <a:lstStyle/>
          <a:p>
            <a:r>
              <a:rPr lang="en-US"/>
              <a:t>Demo time!</a:t>
            </a:r>
            <a:endParaRPr lang="nl-NL"/>
          </a:p>
        </p:txBody>
      </p:sp>
      <p:pic>
        <p:nvPicPr>
          <p:cNvPr id="5" name="Content Placeholder 4">
            <a:extLst>
              <a:ext uri="{FF2B5EF4-FFF2-40B4-BE49-F238E27FC236}">
                <a16:creationId xmlns:a16="http://schemas.microsoft.com/office/drawing/2014/main" id="{51470ABF-813B-41AA-AF02-2D3FC67B002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91482" y="3738781"/>
            <a:ext cx="695325" cy="695325"/>
          </a:xfrm>
          <a:prstGeom prst="rect">
            <a:avLst/>
          </a:prstGeom>
        </p:spPr>
      </p:pic>
      <p:pic>
        <p:nvPicPr>
          <p:cNvPr id="6" name="Graphic 5">
            <a:extLst>
              <a:ext uri="{FF2B5EF4-FFF2-40B4-BE49-F238E27FC236}">
                <a16:creationId xmlns:a16="http://schemas.microsoft.com/office/drawing/2014/main" id="{00A4790E-D9C8-4200-ABE4-4A02C1600D5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257847" y="3738837"/>
            <a:ext cx="695325" cy="695325"/>
          </a:xfrm>
          <a:prstGeom prst="rect">
            <a:avLst/>
          </a:prstGeom>
        </p:spPr>
      </p:pic>
      <p:pic>
        <p:nvPicPr>
          <p:cNvPr id="7" name="Picture 2" descr="asf - Revision 1885802: /kafka/site/logos">
            <a:extLst>
              <a:ext uri="{FF2B5EF4-FFF2-40B4-BE49-F238E27FC236}">
                <a16:creationId xmlns:a16="http://schemas.microsoft.com/office/drawing/2014/main" id="{946BC039-42E9-4255-A238-E47FA416808E}"/>
              </a:ext>
            </a:extLst>
          </p:cNvPr>
          <p:cNvPicPr>
            <a:picLocks noChangeAspect="1" noChangeArrowheads="1"/>
          </p:cNvPicPr>
          <p:nvPr/>
        </p:nvPicPr>
        <p:blipFill>
          <a:blip r:embed="rId6">
            <a:lum bright="70000" contrast="-70000"/>
            <a:extLst>
              <a:ext uri="{28A0092B-C50C-407E-A947-70E740481C1C}">
                <a14:useLocalDpi xmlns:a14="http://schemas.microsoft.com/office/drawing/2010/main" val="0"/>
              </a:ext>
            </a:extLst>
          </a:blip>
          <a:srcRect/>
          <a:stretch>
            <a:fillRect/>
          </a:stretch>
        </p:blipFill>
        <p:spPr bwMode="auto">
          <a:xfrm>
            <a:off x="402336" y="3738781"/>
            <a:ext cx="1323025" cy="695436"/>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a:extLst>
              <a:ext uri="{FF2B5EF4-FFF2-40B4-BE49-F238E27FC236}">
                <a16:creationId xmlns:a16="http://schemas.microsoft.com/office/drawing/2014/main" id="{49729635-0FBA-495E-8021-30E14E73EA14}"/>
              </a:ext>
            </a:extLst>
          </p:cNvPr>
          <p:cNvCxnSpPr>
            <a:cxnSpLocks/>
            <a:stCxn id="7" idx="3"/>
            <a:endCxn id="6" idx="1"/>
          </p:cNvCxnSpPr>
          <p:nvPr/>
        </p:nvCxnSpPr>
        <p:spPr>
          <a:xfrm>
            <a:off x="1725361" y="4086499"/>
            <a:ext cx="532486" cy="1"/>
          </a:xfrm>
          <a:prstGeom prst="straightConnector1">
            <a:avLst/>
          </a:prstGeom>
          <a:ln w="28575">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B93F5AA-EECE-40E4-84E5-D11EFD3E83F4}"/>
              </a:ext>
            </a:extLst>
          </p:cNvPr>
          <p:cNvCxnSpPr>
            <a:cxnSpLocks/>
            <a:stCxn id="6" idx="3"/>
            <a:endCxn id="10" idx="1"/>
          </p:cNvCxnSpPr>
          <p:nvPr/>
        </p:nvCxnSpPr>
        <p:spPr>
          <a:xfrm>
            <a:off x="2953172" y="4086500"/>
            <a:ext cx="532486" cy="0"/>
          </a:xfrm>
          <a:prstGeom prst="straightConnector1">
            <a:avLst/>
          </a:prstGeom>
          <a:ln w="28575">
            <a:solidFill>
              <a:schemeClr val="bg2"/>
            </a:solidFill>
            <a:tailEnd type="triangle"/>
          </a:ln>
        </p:spPr>
        <p:style>
          <a:lnRef idx="1">
            <a:schemeClr val="accent1"/>
          </a:lnRef>
          <a:fillRef idx="0">
            <a:schemeClr val="accent1"/>
          </a:fillRef>
          <a:effectRef idx="0">
            <a:schemeClr val="accent1"/>
          </a:effectRef>
          <a:fontRef idx="minor">
            <a:schemeClr val="tx1"/>
          </a:fontRef>
        </p:style>
      </p:cxnSp>
      <p:pic>
        <p:nvPicPr>
          <p:cNvPr id="10" name="Graphic 9">
            <a:extLst>
              <a:ext uri="{FF2B5EF4-FFF2-40B4-BE49-F238E27FC236}">
                <a16:creationId xmlns:a16="http://schemas.microsoft.com/office/drawing/2014/main" id="{6AA2E9C3-3F0A-40DA-BEC1-FC32DD9E408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485658" y="3738837"/>
            <a:ext cx="695325" cy="695325"/>
          </a:xfrm>
          <a:prstGeom prst="rect">
            <a:avLst/>
          </a:prstGeom>
        </p:spPr>
      </p:pic>
      <p:cxnSp>
        <p:nvCxnSpPr>
          <p:cNvPr id="11" name="Straight Arrow Connector 10">
            <a:extLst>
              <a:ext uri="{FF2B5EF4-FFF2-40B4-BE49-F238E27FC236}">
                <a16:creationId xmlns:a16="http://schemas.microsoft.com/office/drawing/2014/main" id="{2C1A158A-ECBA-41CD-9835-7813BC6A6F05}"/>
              </a:ext>
            </a:extLst>
          </p:cNvPr>
          <p:cNvCxnSpPr>
            <a:cxnSpLocks/>
            <a:stCxn id="10" idx="3"/>
            <a:endCxn id="5" idx="1"/>
          </p:cNvCxnSpPr>
          <p:nvPr/>
        </p:nvCxnSpPr>
        <p:spPr>
          <a:xfrm flipV="1">
            <a:off x="4180983" y="4086444"/>
            <a:ext cx="510499" cy="56"/>
          </a:xfrm>
          <a:prstGeom prst="straightConnector1">
            <a:avLst/>
          </a:prstGeom>
          <a:ln w="28575">
            <a:solidFill>
              <a:schemeClr val="bg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720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87633-78EE-40AF-A300-4E9FD75FCA9A}"/>
              </a:ext>
            </a:extLst>
          </p:cNvPr>
          <p:cNvSpPr>
            <a:spLocks noGrp="1"/>
          </p:cNvSpPr>
          <p:nvPr>
            <p:ph type="title"/>
          </p:nvPr>
        </p:nvSpPr>
        <p:spPr/>
        <p:txBody>
          <a:bodyPr/>
          <a:lstStyle/>
          <a:p>
            <a:r>
              <a:rPr lang="en-US"/>
              <a:t>Materialized view</a:t>
            </a:r>
            <a:endParaRPr lang="nl-NL"/>
          </a:p>
        </p:txBody>
      </p:sp>
      <p:sp>
        <p:nvSpPr>
          <p:cNvPr id="4" name="Text Placeholder 3">
            <a:extLst>
              <a:ext uri="{FF2B5EF4-FFF2-40B4-BE49-F238E27FC236}">
                <a16:creationId xmlns:a16="http://schemas.microsoft.com/office/drawing/2014/main" id="{EF470760-C6B0-407B-9510-8831B6286E7E}"/>
              </a:ext>
            </a:extLst>
          </p:cNvPr>
          <p:cNvSpPr>
            <a:spLocks noGrp="1"/>
          </p:cNvSpPr>
          <p:nvPr>
            <p:ph type="body" idx="1"/>
          </p:nvPr>
        </p:nvSpPr>
        <p:spPr/>
        <p:txBody>
          <a:bodyPr/>
          <a:lstStyle/>
          <a:p>
            <a:endParaRPr lang="nl-NL"/>
          </a:p>
        </p:txBody>
      </p:sp>
    </p:spTree>
    <p:extLst>
      <p:ext uri="{BB962C8B-B14F-4D97-AF65-F5344CB8AC3E}">
        <p14:creationId xmlns:p14="http://schemas.microsoft.com/office/powerpoint/2010/main" val="537736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21EE0-5114-441C-A930-CCB324AABC30}"/>
              </a:ext>
            </a:extLst>
          </p:cNvPr>
          <p:cNvSpPr>
            <a:spLocks noGrp="1"/>
          </p:cNvSpPr>
          <p:nvPr>
            <p:ph type="title"/>
          </p:nvPr>
        </p:nvSpPr>
        <p:spPr/>
        <p:txBody>
          <a:bodyPr/>
          <a:lstStyle/>
          <a:p>
            <a:r>
              <a:rPr lang="en-US"/>
              <a:t>Creating a materialized view</a:t>
            </a:r>
            <a:endParaRPr lang="nl-NL"/>
          </a:p>
        </p:txBody>
      </p:sp>
      <p:graphicFrame>
        <p:nvGraphicFramePr>
          <p:cNvPr id="6" name="Content Placeholder 3">
            <a:extLst>
              <a:ext uri="{FF2B5EF4-FFF2-40B4-BE49-F238E27FC236}">
                <a16:creationId xmlns:a16="http://schemas.microsoft.com/office/drawing/2014/main" id="{AC5680CC-831D-4744-B8AA-A4B1BB399E1F}"/>
              </a:ext>
            </a:extLst>
          </p:cNvPr>
          <p:cNvGraphicFramePr>
            <a:graphicFrameLocks noGrp="1"/>
          </p:cNvGraphicFramePr>
          <p:nvPr>
            <p:ph idx="1"/>
            <p:extLst>
              <p:ext uri="{D42A27DB-BD31-4B8C-83A1-F6EECF244321}">
                <p14:modId xmlns:p14="http://schemas.microsoft.com/office/powerpoint/2010/main" val="305536318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26063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graphicEl>
                                              <a:dgm id="{48F7A819-CB6C-4515-AE8B-3689460EE97E}"/>
                                            </p:graphicEl>
                                          </p:spTgt>
                                        </p:tgtEl>
                                        <p:attrNameLst>
                                          <p:attrName>style.visibility</p:attrName>
                                        </p:attrNameLst>
                                      </p:cBhvr>
                                      <p:to>
                                        <p:strVal val="visible"/>
                                      </p:to>
                                    </p:set>
                                    <p:animEffect transition="in" filter="fade">
                                      <p:cBhvr>
                                        <p:cTn id="7" dur="500"/>
                                        <p:tgtEl>
                                          <p:spTgt spid="6">
                                            <p:graphicEl>
                                              <a:dgm id="{48F7A819-CB6C-4515-AE8B-3689460EE97E}"/>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graphicEl>
                                              <a:dgm id="{D80788C7-2C20-471C-863D-799F1E3462F8}"/>
                                            </p:graphicEl>
                                          </p:spTgt>
                                        </p:tgtEl>
                                        <p:attrNameLst>
                                          <p:attrName>style.visibility</p:attrName>
                                        </p:attrNameLst>
                                      </p:cBhvr>
                                      <p:to>
                                        <p:strVal val="visible"/>
                                      </p:to>
                                    </p:set>
                                    <p:animEffect transition="in" filter="fade">
                                      <p:cBhvr>
                                        <p:cTn id="10" dur="500"/>
                                        <p:tgtEl>
                                          <p:spTgt spid="6">
                                            <p:graphicEl>
                                              <a:dgm id="{D80788C7-2C20-471C-863D-799F1E3462F8}"/>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graphicEl>
                                              <a:dgm id="{949ABF20-6D26-49E2-AA3E-A3E84728F55D}"/>
                                            </p:graphicEl>
                                          </p:spTgt>
                                        </p:tgtEl>
                                        <p:attrNameLst>
                                          <p:attrName>style.visibility</p:attrName>
                                        </p:attrNameLst>
                                      </p:cBhvr>
                                      <p:to>
                                        <p:strVal val="visible"/>
                                      </p:to>
                                    </p:set>
                                    <p:animEffect transition="in" filter="fade">
                                      <p:cBhvr>
                                        <p:cTn id="15" dur="500"/>
                                        <p:tgtEl>
                                          <p:spTgt spid="6">
                                            <p:graphicEl>
                                              <a:dgm id="{949ABF20-6D26-49E2-AA3E-A3E84728F55D}"/>
                                            </p:graphic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graphicEl>
                                              <a:dgm id="{0F5E3250-9004-4A9E-83F3-FFD03477525D}"/>
                                            </p:graphicEl>
                                          </p:spTgt>
                                        </p:tgtEl>
                                        <p:attrNameLst>
                                          <p:attrName>style.visibility</p:attrName>
                                        </p:attrNameLst>
                                      </p:cBhvr>
                                      <p:to>
                                        <p:strVal val="visible"/>
                                      </p:to>
                                    </p:set>
                                    <p:animEffect transition="in" filter="fade">
                                      <p:cBhvr>
                                        <p:cTn id="18" dur="500"/>
                                        <p:tgtEl>
                                          <p:spTgt spid="6">
                                            <p:graphicEl>
                                              <a:dgm id="{0F5E3250-9004-4A9E-83F3-FFD03477525D}"/>
                                            </p:graphicEl>
                                          </p:spTgt>
                                        </p:tgtEl>
                                      </p:cBhvr>
                                    </p:animEffect>
                                  </p:childTnLst>
                                </p:cTn>
                              </p:par>
                              <p:par>
                                <p:cTn id="19" presetID="9" presetClass="emph" presetSubtype="0" grpId="1" nodeType="withEffect">
                                  <p:stCondLst>
                                    <p:cond delay="0"/>
                                  </p:stCondLst>
                                  <p:childTnLst>
                                    <p:set>
                                      <p:cBhvr>
                                        <p:cTn id="20" dur="indefinite"/>
                                        <p:tgtEl>
                                          <p:spTgt spid="6">
                                            <p:graphicEl>
                                              <a:dgm id="{48F7A819-CB6C-4515-AE8B-3689460EE97E}"/>
                                            </p:graphicEl>
                                          </p:spTgt>
                                        </p:tgtEl>
                                        <p:attrNameLst>
                                          <p:attrName>style.opacity</p:attrName>
                                        </p:attrNameLst>
                                      </p:cBhvr>
                                      <p:to>
                                        <p:strVal val="0.25"/>
                                      </p:to>
                                    </p:set>
                                    <p:animEffect filter="image" prLst="opacity: 0.25">
                                      <p:cBhvr rctx="IE">
                                        <p:cTn id="21" dur="indefinite"/>
                                        <p:tgtEl>
                                          <p:spTgt spid="6">
                                            <p:graphicEl>
                                              <a:dgm id="{48F7A819-CB6C-4515-AE8B-3689460EE97E}"/>
                                            </p:graphicEl>
                                          </p:spTgt>
                                        </p:tgtEl>
                                      </p:cBhvr>
                                    </p:animEffect>
                                  </p:childTnLst>
                                </p:cTn>
                              </p:par>
                              <p:par>
                                <p:cTn id="22" presetID="9" presetClass="emph" presetSubtype="0" grpId="1" nodeType="withEffect">
                                  <p:stCondLst>
                                    <p:cond delay="0"/>
                                  </p:stCondLst>
                                  <p:childTnLst>
                                    <p:set>
                                      <p:cBhvr>
                                        <p:cTn id="23" dur="indefinite"/>
                                        <p:tgtEl>
                                          <p:spTgt spid="6">
                                            <p:graphicEl>
                                              <a:dgm id="{D80788C7-2C20-471C-863D-799F1E3462F8}"/>
                                            </p:graphicEl>
                                          </p:spTgt>
                                        </p:tgtEl>
                                        <p:attrNameLst>
                                          <p:attrName>style.opacity</p:attrName>
                                        </p:attrNameLst>
                                      </p:cBhvr>
                                      <p:to>
                                        <p:strVal val="0.25"/>
                                      </p:to>
                                    </p:set>
                                    <p:animEffect filter="image" prLst="opacity: 0.25">
                                      <p:cBhvr rctx="IE">
                                        <p:cTn id="24" dur="indefinite"/>
                                        <p:tgtEl>
                                          <p:spTgt spid="6">
                                            <p:graphicEl>
                                              <a:dgm id="{D80788C7-2C20-471C-863D-799F1E3462F8}"/>
                                            </p:graphic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6">
                                            <p:graphicEl>
                                              <a:dgm id="{56317322-AA77-4A18-96EE-F8143403975A}"/>
                                            </p:graphicEl>
                                          </p:spTgt>
                                        </p:tgtEl>
                                        <p:attrNameLst>
                                          <p:attrName>style.visibility</p:attrName>
                                        </p:attrNameLst>
                                      </p:cBhvr>
                                      <p:to>
                                        <p:strVal val="visible"/>
                                      </p:to>
                                    </p:set>
                                    <p:animEffect transition="in" filter="fade">
                                      <p:cBhvr>
                                        <p:cTn id="29" dur="500"/>
                                        <p:tgtEl>
                                          <p:spTgt spid="6">
                                            <p:graphicEl>
                                              <a:dgm id="{56317322-AA77-4A18-96EE-F8143403975A}"/>
                                            </p:graphic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6">
                                            <p:graphicEl>
                                              <a:dgm id="{73E08CEE-CF31-4012-8A3C-F52B821743CA}"/>
                                            </p:graphicEl>
                                          </p:spTgt>
                                        </p:tgtEl>
                                        <p:attrNameLst>
                                          <p:attrName>style.visibility</p:attrName>
                                        </p:attrNameLst>
                                      </p:cBhvr>
                                      <p:to>
                                        <p:strVal val="visible"/>
                                      </p:to>
                                    </p:set>
                                    <p:animEffect transition="in" filter="fade">
                                      <p:cBhvr>
                                        <p:cTn id="32" dur="500"/>
                                        <p:tgtEl>
                                          <p:spTgt spid="6">
                                            <p:graphicEl>
                                              <a:dgm id="{73E08CEE-CF31-4012-8A3C-F52B821743CA}"/>
                                            </p:graphicEl>
                                          </p:spTgt>
                                        </p:tgtEl>
                                      </p:cBhvr>
                                    </p:animEffect>
                                  </p:childTnLst>
                                </p:cTn>
                              </p:par>
                              <p:par>
                                <p:cTn id="33" presetID="9" presetClass="emph" presetSubtype="0" grpId="1" nodeType="withEffect">
                                  <p:stCondLst>
                                    <p:cond delay="0"/>
                                  </p:stCondLst>
                                  <p:childTnLst>
                                    <p:set>
                                      <p:cBhvr>
                                        <p:cTn id="34" dur="indefinite"/>
                                        <p:tgtEl>
                                          <p:spTgt spid="6">
                                            <p:graphicEl>
                                              <a:dgm id="{949ABF20-6D26-49E2-AA3E-A3E84728F55D}"/>
                                            </p:graphicEl>
                                          </p:spTgt>
                                        </p:tgtEl>
                                        <p:attrNameLst>
                                          <p:attrName>style.opacity</p:attrName>
                                        </p:attrNameLst>
                                      </p:cBhvr>
                                      <p:to>
                                        <p:strVal val="0.25"/>
                                      </p:to>
                                    </p:set>
                                    <p:animEffect filter="image" prLst="opacity: 0.25">
                                      <p:cBhvr rctx="IE">
                                        <p:cTn id="35" dur="indefinite"/>
                                        <p:tgtEl>
                                          <p:spTgt spid="6">
                                            <p:graphicEl>
                                              <a:dgm id="{949ABF20-6D26-49E2-AA3E-A3E84728F55D}"/>
                                            </p:graphicEl>
                                          </p:spTgt>
                                        </p:tgtEl>
                                      </p:cBhvr>
                                    </p:animEffect>
                                  </p:childTnLst>
                                </p:cTn>
                              </p:par>
                              <p:par>
                                <p:cTn id="36" presetID="9" presetClass="emph" presetSubtype="0" grpId="1" nodeType="withEffect">
                                  <p:stCondLst>
                                    <p:cond delay="0"/>
                                  </p:stCondLst>
                                  <p:childTnLst>
                                    <p:set>
                                      <p:cBhvr>
                                        <p:cTn id="37" dur="indefinite"/>
                                        <p:tgtEl>
                                          <p:spTgt spid="6">
                                            <p:graphicEl>
                                              <a:dgm id="{0F5E3250-9004-4A9E-83F3-FFD03477525D}"/>
                                            </p:graphicEl>
                                          </p:spTgt>
                                        </p:tgtEl>
                                        <p:attrNameLst>
                                          <p:attrName>style.opacity</p:attrName>
                                        </p:attrNameLst>
                                      </p:cBhvr>
                                      <p:to>
                                        <p:strVal val="0.25"/>
                                      </p:to>
                                    </p:set>
                                    <p:animEffect filter="image" prLst="opacity: 0.25">
                                      <p:cBhvr rctx="IE">
                                        <p:cTn id="38" dur="indefinite"/>
                                        <p:tgtEl>
                                          <p:spTgt spid="6">
                                            <p:graphicEl>
                                              <a:dgm id="{0F5E3250-9004-4A9E-83F3-FFD03477525D}"/>
                                            </p:graphic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6">
                                            <p:graphicEl>
                                              <a:dgm id="{DE4A8923-6DA6-423B-874F-31465C7797BD}"/>
                                            </p:graphicEl>
                                          </p:spTgt>
                                        </p:tgtEl>
                                        <p:attrNameLst>
                                          <p:attrName>style.visibility</p:attrName>
                                        </p:attrNameLst>
                                      </p:cBhvr>
                                      <p:to>
                                        <p:strVal val="visible"/>
                                      </p:to>
                                    </p:set>
                                    <p:animEffect transition="in" filter="fade">
                                      <p:cBhvr>
                                        <p:cTn id="43" dur="500"/>
                                        <p:tgtEl>
                                          <p:spTgt spid="6">
                                            <p:graphicEl>
                                              <a:dgm id="{DE4A8923-6DA6-423B-874F-31465C7797BD}"/>
                                            </p:graphic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6">
                                            <p:graphicEl>
                                              <a:dgm id="{91BAB38B-4C32-46A2-A444-BF2BA1D8DF6E}"/>
                                            </p:graphicEl>
                                          </p:spTgt>
                                        </p:tgtEl>
                                        <p:attrNameLst>
                                          <p:attrName>style.visibility</p:attrName>
                                        </p:attrNameLst>
                                      </p:cBhvr>
                                      <p:to>
                                        <p:strVal val="visible"/>
                                      </p:to>
                                    </p:set>
                                    <p:animEffect transition="in" filter="fade">
                                      <p:cBhvr>
                                        <p:cTn id="46" dur="500"/>
                                        <p:tgtEl>
                                          <p:spTgt spid="6">
                                            <p:graphicEl>
                                              <a:dgm id="{91BAB38B-4C32-46A2-A444-BF2BA1D8DF6E}"/>
                                            </p:graphicEl>
                                          </p:spTgt>
                                        </p:tgtEl>
                                      </p:cBhvr>
                                    </p:animEffect>
                                  </p:childTnLst>
                                </p:cTn>
                              </p:par>
                              <p:par>
                                <p:cTn id="47" presetID="9" presetClass="emph" presetSubtype="0" grpId="1" nodeType="withEffect">
                                  <p:stCondLst>
                                    <p:cond delay="0"/>
                                  </p:stCondLst>
                                  <p:childTnLst>
                                    <p:set>
                                      <p:cBhvr>
                                        <p:cTn id="48" dur="indefinite"/>
                                        <p:tgtEl>
                                          <p:spTgt spid="6">
                                            <p:graphicEl>
                                              <a:dgm id="{56317322-AA77-4A18-96EE-F8143403975A}"/>
                                            </p:graphicEl>
                                          </p:spTgt>
                                        </p:tgtEl>
                                        <p:attrNameLst>
                                          <p:attrName>style.opacity</p:attrName>
                                        </p:attrNameLst>
                                      </p:cBhvr>
                                      <p:to>
                                        <p:strVal val="0.25"/>
                                      </p:to>
                                    </p:set>
                                    <p:animEffect filter="image" prLst="opacity: 0.25">
                                      <p:cBhvr rctx="IE">
                                        <p:cTn id="49" dur="indefinite"/>
                                        <p:tgtEl>
                                          <p:spTgt spid="6">
                                            <p:graphicEl>
                                              <a:dgm id="{56317322-AA77-4A18-96EE-F8143403975A}"/>
                                            </p:graphicEl>
                                          </p:spTgt>
                                        </p:tgtEl>
                                      </p:cBhvr>
                                    </p:animEffect>
                                  </p:childTnLst>
                                </p:cTn>
                              </p:par>
                              <p:par>
                                <p:cTn id="50" presetID="9" presetClass="emph" presetSubtype="0" grpId="1" nodeType="withEffect">
                                  <p:stCondLst>
                                    <p:cond delay="0"/>
                                  </p:stCondLst>
                                  <p:childTnLst>
                                    <p:set>
                                      <p:cBhvr>
                                        <p:cTn id="51" dur="indefinite"/>
                                        <p:tgtEl>
                                          <p:spTgt spid="6">
                                            <p:graphicEl>
                                              <a:dgm id="{73E08CEE-CF31-4012-8A3C-F52B821743CA}"/>
                                            </p:graphicEl>
                                          </p:spTgt>
                                        </p:tgtEl>
                                        <p:attrNameLst>
                                          <p:attrName>style.opacity</p:attrName>
                                        </p:attrNameLst>
                                      </p:cBhvr>
                                      <p:to>
                                        <p:strVal val="0.25"/>
                                      </p:to>
                                    </p:set>
                                    <p:animEffect filter="image" prLst="opacity: 0.25">
                                      <p:cBhvr rctx="IE">
                                        <p:cTn id="52" dur="indefinite"/>
                                        <p:tgtEl>
                                          <p:spTgt spid="6">
                                            <p:graphicEl>
                                              <a:dgm id="{73E08CEE-CF31-4012-8A3C-F52B821743CA}"/>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uiExpand="1">
        <p:bldSub>
          <a:bldDgm bld="one"/>
        </p:bldSub>
      </p:bldGraphic>
      <p:bldGraphic spid="6" grpId="1" uiExpand="1">
        <p:bldSub>
          <a:bldDgm bld="one"/>
        </p:bldSub>
      </p:bldGraphic>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0BF13A-C2BF-4F99-BA8D-34A715EE139D}"/>
              </a:ext>
            </a:extLst>
          </p:cNvPr>
          <p:cNvSpPr>
            <a:spLocks noGrp="1"/>
          </p:cNvSpPr>
          <p:nvPr>
            <p:ph type="title"/>
          </p:nvPr>
        </p:nvSpPr>
        <p:spPr/>
        <p:txBody>
          <a:bodyPr/>
          <a:lstStyle/>
          <a:p>
            <a:r>
              <a:rPr lang="en-US"/>
              <a:t>Creating a materialized view</a:t>
            </a:r>
            <a:endParaRPr lang="nl-NL"/>
          </a:p>
        </p:txBody>
      </p:sp>
      <p:sp>
        <p:nvSpPr>
          <p:cNvPr id="3" name="Content Placeholder 2">
            <a:extLst>
              <a:ext uri="{FF2B5EF4-FFF2-40B4-BE49-F238E27FC236}">
                <a16:creationId xmlns:a16="http://schemas.microsoft.com/office/drawing/2014/main" id="{03161D19-1086-4FF5-B9E0-5A27CBB012EA}"/>
              </a:ext>
            </a:extLst>
          </p:cNvPr>
          <p:cNvSpPr>
            <a:spLocks noGrp="1"/>
          </p:cNvSpPr>
          <p:nvPr>
            <p:ph idx="1"/>
          </p:nvPr>
        </p:nvSpPr>
        <p:spPr/>
        <p:txBody>
          <a:bodyPr/>
          <a:lstStyle/>
          <a:p>
            <a:r>
              <a:rPr lang="en-US">
                <a:solidFill>
                  <a:schemeClr val="bg2"/>
                </a:solidFill>
              </a:rPr>
              <a:t>Cosmos DB Change Feed</a:t>
            </a:r>
          </a:p>
        </p:txBody>
      </p:sp>
    </p:spTree>
    <p:extLst>
      <p:ext uri="{BB962C8B-B14F-4D97-AF65-F5344CB8AC3E}">
        <p14:creationId xmlns:p14="http://schemas.microsoft.com/office/powerpoint/2010/main" val="3129802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8F2B4-5C5F-43CD-BBA4-E752D8F7ACC5}"/>
              </a:ext>
            </a:extLst>
          </p:cNvPr>
          <p:cNvSpPr>
            <a:spLocks noGrp="1"/>
          </p:cNvSpPr>
          <p:nvPr>
            <p:ph type="title"/>
          </p:nvPr>
        </p:nvSpPr>
        <p:spPr/>
        <p:txBody>
          <a:bodyPr/>
          <a:lstStyle/>
          <a:p>
            <a:r>
              <a:rPr lang="en-US"/>
              <a:t>Eldert Grootenboer &amp; Olena </a:t>
            </a:r>
            <a:r>
              <a:rPr lang="en-US" err="1"/>
              <a:t>Borzenko</a:t>
            </a:r>
            <a:endParaRPr lang="nl-NL"/>
          </a:p>
        </p:txBody>
      </p:sp>
      <p:sp>
        <p:nvSpPr>
          <p:cNvPr id="5" name="Content Placeholder 4">
            <a:extLst>
              <a:ext uri="{FF2B5EF4-FFF2-40B4-BE49-F238E27FC236}">
                <a16:creationId xmlns:a16="http://schemas.microsoft.com/office/drawing/2014/main" id="{25C09C0A-AC28-4CFE-827D-7AEA5868EA49}"/>
              </a:ext>
            </a:extLst>
          </p:cNvPr>
          <p:cNvSpPr>
            <a:spLocks noGrp="1"/>
          </p:cNvSpPr>
          <p:nvPr>
            <p:ph sz="half" idx="1"/>
          </p:nvPr>
        </p:nvSpPr>
        <p:spPr/>
        <p:txBody>
          <a:bodyPr/>
          <a:lstStyle/>
          <a:p>
            <a:pPr marL="0" indent="0">
              <a:buNone/>
            </a:pPr>
            <a:r>
              <a:rPr lang="en-US" dirty="0"/>
              <a:t>Motion10</a:t>
            </a:r>
          </a:p>
          <a:p>
            <a:pPr marL="0" indent="0">
              <a:buNone/>
            </a:pPr>
            <a:r>
              <a:rPr lang="en-US" dirty="0"/>
              <a:t>Azure MVP</a:t>
            </a:r>
          </a:p>
          <a:p>
            <a:pPr marL="0" indent="0">
              <a:buNone/>
            </a:pPr>
            <a:r>
              <a:rPr lang="nl-NL" dirty="0"/>
              <a:t>@egrootenboer</a:t>
            </a:r>
          </a:p>
        </p:txBody>
      </p:sp>
      <p:sp>
        <p:nvSpPr>
          <p:cNvPr id="6" name="Content Placeholder 5">
            <a:extLst>
              <a:ext uri="{FF2B5EF4-FFF2-40B4-BE49-F238E27FC236}">
                <a16:creationId xmlns:a16="http://schemas.microsoft.com/office/drawing/2014/main" id="{3D42651E-2712-4255-9B34-D48BF197B97D}"/>
              </a:ext>
            </a:extLst>
          </p:cNvPr>
          <p:cNvSpPr>
            <a:spLocks noGrp="1"/>
          </p:cNvSpPr>
          <p:nvPr>
            <p:ph sz="half" idx="2"/>
          </p:nvPr>
        </p:nvSpPr>
        <p:spPr/>
        <p:txBody>
          <a:bodyPr vert="horz" lIns="91440" tIns="45720" rIns="91440" bIns="45720" rtlCol="0" anchor="t">
            <a:normAutofit/>
          </a:bodyPr>
          <a:lstStyle/>
          <a:p>
            <a:pPr marL="0" indent="0">
              <a:buNone/>
            </a:pPr>
            <a:r>
              <a:rPr lang="en-US" dirty="0" err="1"/>
              <a:t>Durstexpress</a:t>
            </a:r>
            <a:endParaRPr lang="en-US" dirty="0">
              <a:cs typeface="Calibri"/>
            </a:endParaRPr>
          </a:p>
          <a:p>
            <a:pPr marL="0" indent="0">
              <a:buNone/>
            </a:pPr>
            <a:r>
              <a:rPr lang="en-US" dirty="0">
                <a:cs typeface="Calibri"/>
              </a:rPr>
              <a:t>@</a:t>
            </a:r>
            <a:r>
              <a:rPr lang="en-US" dirty="0">
                <a:ea typeface="+mn-lt"/>
                <a:cs typeface="+mn-lt"/>
              </a:rPr>
              <a:t>borzenko_lena</a:t>
            </a:r>
            <a:endParaRPr lang="en-US" dirty="0">
              <a:cs typeface="Calibri"/>
            </a:endParaRPr>
          </a:p>
        </p:txBody>
      </p:sp>
    </p:spTree>
    <p:extLst>
      <p:ext uri="{BB962C8B-B14F-4D97-AF65-F5344CB8AC3E}">
        <p14:creationId xmlns:p14="http://schemas.microsoft.com/office/powerpoint/2010/main" val="4134085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8922B724-41A3-E94D-9BE7-0D6955E4FDD3}"/>
              </a:ext>
            </a:extLst>
          </p:cNvPr>
          <p:cNvSpPr/>
          <p:nvPr/>
        </p:nvSpPr>
        <p:spPr bwMode="auto">
          <a:xfrm>
            <a:off x="-12069" y="1321"/>
            <a:ext cx="6768664" cy="685702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3" name="Text Placeholder 2">
            <a:extLst>
              <a:ext uri="{FF2B5EF4-FFF2-40B4-BE49-F238E27FC236}">
                <a16:creationId xmlns:a16="http://schemas.microsoft.com/office/drawing/2014/main" id="{C614D430-92A3-D644-BA19-CA0530657ABC}"/>
              </a:ext>
            </a:extLst>
          </p:cNvPr>
          <p:cNvSpPr txBox="1">
            <a:spLocks/>
          </p:cNvSpPr>
          <p:nvPr/>
        </p:nvSpPr>
        <p:spPr>
          <a:xfrm>
            <a:off x="416230" y="1708105"/>
            <a:ext cx="5912066" cy="33855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32563">
              <a:spcAft>
                <a:spcPts val="600"/>
              </a:spcAft>
            </a:pPr>
            <a:endParaRPr lang="en-US" sz="2200">
              <a:solidFill>
                <a:schemeClr val="bg1"/>
              </a:solidFill>
            </a:endParaRPr>
          </a:p>
        </p:txBody>
      </p:sp>
      <p:sp>
        <p:nvSpPr>
          <p:cNvPr id="54" name="Title 1">
            <a:extLst>
              <a:ext uri="{FF2B5EF4-FFF2-40B4-BE49-F238E27FC236}">
                <a16:creationId xmlns:a16="http://schemas.microsoft.com/office/drawing/2014/main" id="{DA81DDBF-1CAE-4A41-953F-E27458998979}"/>
              </a:ext>
            </a:extLst>
          </p:cNvPr>
          <p:cNvSpPr txBox="1">
            <a:spLocks/>
          </p:cNvSpPr>
          <p:nvPr/>
        </p:nvSpPr>
        <p:spPr>
          <a:xfrm>
            <a:off x="236793" y="300731"/>
            <a:ext cx="6357902"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endParaRPr lang="en-US">
              <a:solidFill>
                <a:srgbClr val="50E6FF"/>
              </a:solidFill>
              <a:latin typeface="Segoe UI Semibold"/>
            </a:endParaRPr>
          </a:p>
        </p:txBody>
      </p:sp>
      <p:sp>
        <p:nvSpPr>
          <p:cNvPr id="5" name="Title 4">
            <a:extLst>
              <a:ext uri="{FF2B5EF4-FFF2-40B4-BE49-F238E27FC236}">
                <a16:creationId xmlns:a16="http://schemas.microsoft.com/office/drawing/2014/main" id="{AF682F14-2B67-4EE5-B20E-724853DBB99F}"/>
              </a:ext>
            </a:extLst>
          </p:cNvPr>
          <p:cNvSpPr>
            <a:spLocks noGrp="1"/>
          </p:cNvSpPr>
          <p:nvPr>
            <p:ph type="title"/>
          </p:nvPr>
        </p:nvSpPr>
        <p:spPr/>
        <p:txBody>
          <a:bodyPr>
            <a:normAutofit/>
          </a:bodyPr>
          <a:lstStyle/>
          <a:p>
            <a:r>
              <a:rPr lang="en-US"/>
              <a:t>What is Azure Cosmos DB Change Feed?</a:t>
            </a:r>
            <a:endParaRPr lang="nl-NL"/>
          </a:p>
        </p:txBody>
      </p:sp>
      <p:sp>
        <p:nvSpPr>
          <p:cNvPr id="6" name="Content Placeholder 5">
            <a:extLst>
              <a:ext uri="{FF2B5EF4-FFF2-40B4-BE49-F238E27FC236}">
                <a16:creationId xmlns:a16="http://schemas.microsoft.com/office/drawing/2014/main" id="{2BEE734D-B42D-4961-BA2B-C4B1B2E9D7ED}"/>
              </a:ext>
            </a:extLst>
          </p:cNvPr>
          <p:cNvSpPr>
            <a:spLocks noGrp="1"/>
          </p:cNvSpPr>
          <p:nvPr>
            <p:ph idx="1"/>
          </p:nvPr>
        </p:nvSpPr>
        <p:spPr/>
        <p:txBody>
          <a:bodyPr/>
          <a:lstStyle/>
          <a:p>
            <a:r>
              <a:rPr lang="en-US"/>
              <a:t>Allows you to listen to an Azure Cosmos container for any changes.</a:t>
            </a:r>
          </a:p>
          <a:p>
            <a:r>
              <a:rPr lang="en-US"/>
              <a:t>Outputs the sorted list of documents that were changed in the order in which they were modified. </a:t>
            </a:r>
          </a:p>
          <a:p>
            <a:r>
              <a:rPr lang="en-US"/>
              <a:t>The changes are persisted, can be processed asynchronously and incrementally</a:t>
            </a:r>
          </a:p>
          <a:p>
            <a:endParaRPr lang="nl-NL"/>
          </a:p>
        </p:txBody>
      </p:sp>
      <p:pic>
        <p:nvPicPr>
          <p:cNvPr id="8" name="Picture 7">
            <a:extLst>
              <a:ext uri="{FF2B5EF4-FFF2-40B4-BE49-F238E27FC236}">
                <a16:creationId xmlns:a16="http://schemas.microsoft.com/office/drawing/2014/main" id="{32DD18E7-340E-4CCB-8FC5-F234A5111053}"/>
              </a:ext>
            </a:extLst>
          </p:cNvPr>
          <p:cNvPicPr>
            <a:picLocks noChangeAspect="1"/>
          </p:cNvPicPr>
          <p:nvPr/>
        </p:nvPicPr>
        <p:blipFill>
          <a:blip r:embed="rId3"/>
          <a:stretch>
            <a:fillRect/>
          </a:stretch>
        </p:blipFill>
        <p:spPr>
          <a:xfrm>
            <a:off x="8186534" y="3784886"/>
            <a:ext cx="3589236" cy="2087617"/>
          </a:xfrm>
          <a:prstGeom prst="rect">
            <a:avLst/>
          </a:prstGeom>
        </p:spPr>
      </p:pic>
    </p:spTree>
    <p:extLst>
      <p:ext uri="{BB962C8B-B14F-4D97-AF65-F5344CB8AC3E}">
        <p14:creationId xmlns:p14="http://schemas.microsoft.com/office/powerpoint/2010/main" val="1882636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30BE6-872B-4BC3-8808-277B7827D538}"/>
              </a:ext>
            </a:extLst>
          </p:cNvPr>
          <p:cNvSpPr>
            <a:spLocks noGrp="1"/>
          </p:cNvSpPr>
          <p:nvPr>
            <p:ph type="title"/>
          </p:nvPr>
        </p:nvSpPr>
        <p:spPr/>
        <p:txBody>
          <a:bodyPr/>
          <a:lstStyle/>
          <a:p>
            <a:r>
              <a:rPr lang="en-US"/>
              <a:t>Materializing Views</a:t>
            </a:r>
          </a:p>
        </p:txBody>
      </p:sp>
      <p:graphicFrame>
        <p:nvGraphicFramePr>
          <p:cNvPr id="17" name="Table 16">
            <a:extLst>
              <a:ext uri="{FF2B5EF4-FFF2-40B4-BE49-F238E27FC236}">
                <a16:creationId xmlns:a16="http://schemas.microsoft.com/office/drawing/2014/main" id="{9BE73BF5-103B-45D2-91B2-C7BCE1063114}"/>
              </a:ext>
            </a:extLst>
          </p:cNvPr>
          <p:cNvGraphicFramePr>
            <a:graphicFrameLocks noGrp="1"/>
          </p:cNvGraphicFramePr>
          <p:nvPr>
            <p:extLst>
              <p:ext uri="{D42A27DB-BD31-4B8C-83A1-F6EECF244321}">
                <p14:modId xmlns:p14="http://schemas.microsoft.com/office/powerpoint/2010/main" val="1548731552"/>
              </p:ext>
            </p:extLst>
          </p:nvPr>
        </p:nvGraphicFramePr>
        <p:xfrm>
          <a:off x="888274" y="3653106"/>
          <a:ext cx="3517042" cy="1636930"/>
        </p:xfrm>
        <a:graphic>
          <a:graphicData uri="http://schemas.openxmlformats.org/drawingml/2006/table">
            <a:tbl>
              <a:tblPr firstRow="1" bandRow="1"/>
              <a:tblGrid>
                <a:gridCol w="1281009">
                  <a:extLst>
                    <a:ext uri="{9D8B030D-6E8A-4147-A177-3AD203B41FA5}">
                      <a16:colId xmlns:a16="http://schemas.microsoft.com/office/drawing/2014/main" val="4232046326"/>
                    </a:ext>
                  </a:extLst>
                </a:gridCol>
                <a:gridCol w="639659">
                  <a:extLst>
                    <a:ext uri="{9D8B030D-6E8A-4147-A177-3AD203B41FA5}">
                      <a16:colId xmlns:a16="http://schemas.microsoft.com/office/drawing/2014/main" val="3171829340"/>
                    </a:ext>
                  </a:extLst>
                </a:gridCol>
                <a:gridCol w="1223415">
                  <a:extLst>
                    <a:ext uri="{9D8B030D-6E8A-4147-A177-3AD203B41FA5}">
                      <a16:colId xmlns:a16="http://schemas.microsoft.com/office/drawing/2014/main" val="989213635"/>
                    </a:ext>
                  </a:extLst>
                </a:gridCol>
                <a:gridCol w="372959">
                  <a:extLst>
                    <a:ext uri="{9D8B030D-6E8A-4147-A177-3AD203B41FA5}">
                      <a16:colId xmlns:a16="http://schemas.microsoft.com/office/drawing/2014/main" val="1976668509"/>
                    </a:ext>
                  </a:extLst>
                </a:gridCol>
              </a:tblGrid>
              <a:tr h="126596">
                <a:tc>
                  <a:txBody>
                    <a:bodyPr/>
                    <a:lstStyle>
                      <a:lvl1pPr marL="0" algn="l" defTabSz="914367" rtl="0" eaLnBrk="1" latinLnBrk="0" hangingPunct="1">
                        <a:defRPr sz="1765" b="1" kern="1200">
                          <a:solidFill>
                            <a:schemeClr val="bg1"/>
                          </a:solidFill>
                          <a:latin typeface="Segoe UI Semilight"/>
                        </a:defRPr>
                      </a:lvl1pPr>
                      <a:lvl2pPr marL="457183" algn="l" defTabSz="914367" rtl="0" eaLnBrk="1" latinLnBrk="0" hangingPunct="1">
                        <a:defRPr sz="1765" b="1" kern="1200">
                          <a:solidFill>
                            <a:schemeClr val="bg1"/>
                          </a:solidFill>
                          <a:latin typeface="Segoe UI Semilight"/>
                        </a:defRPr>
                      </a:lvl2pPr>
                      <a:lvl3pPr marL="914367" algn="l" defTabSz="914367" rtl="0" eaLnBrk="1" latinLnBrk="0" hangingPunct="1">
                        <a:defRPr sz="1765" b="1" kern="1200">
                          <a:solidFill>
                            <a:schemeClr val="bg1"/>
                          </a:solidFill>
                          <a:latin typeface="Segoe UI Semilight"/>
                        </a:defRPr>
                      </a:lvl3pPr>
                      <a:lvl4pPr marL="1371550" algn="l" defTabSz="914367" rtl="0" eaLnBrk="1" latinLnBrk="0" hangingPunct="1">
                        <a:defRPr sz="1765" b="1" kern="1200">
                          <a:solidFill>
                            <a:schemeClr val="bg1"/>
                          </a:solidFill>
                          <a:latin typeface="Segoe UI Semilight"/>
                        </a:defRPr>
                      </a:lvl4pPr>
                      <a:lvl5pPr marL="1828734" algn="l" defTabSz="914367" rtl="0" eaLnBrk="1" latinLnBrk="0" hangingPunct="1">
                        <a:defRPr sz="1765" b="1" kern="1200">
                          <a:solidFill>
                            <a:schemeClr val="bg1"/>
                          </a:solidFill>
                          <a:latin typeface="Segoe UI Semilight"/>
                        </a:defRPr>
                      </a:lvl5pPr>
                      <a:lvl6pPr marL="2285918" algn="l" defTabSz="914367" rtl="0" eaLnBrk="1" latinLnBrk="0" hangingPunct="1">
                        <a:defRPr sz="1765" b="1" kern="1200">
                          <a:solidFill>
                            <a:schemeClr val="bg1"/>
                          </a:solidFill>
                          <a:latin typeface="Segoe UI Semilight"/>
                        </a:defRPr>
                      </a:lvl6pPr>
                      <a:lvl7pPr marL="2743101" algn="l" defTabSz="914367" rtl="0" eaLnBrk="1" latinLnBrk="0" hangingPunct="1">
                        <a:defRPr sz="1765" b="1" kern="1200">
                          <a:solidFill>
                            <a:schemeClr val="bg1"/>
                          </a:solidFill>
                          <a:latin typeface="Segoe UI Semilight"/>
                        </a:defRPr>
                      </a:lvl7pPr>
                      <a:lvl8pPr marL="3200284" algn="l" defTabSz="914367" rtl="0" eaLnBrk="1" latinLnBrk="0" hangingPunct="1">
                        <a:defRPr sz="1765" b="1" kern="1200">
                          <a:solidFill>
                            <a:schemeClr val="bg1"/>
                          </a:solidFill>
                          <a:latin typeface="Segoe UI Semilight"/>
                        </a:defRPr>
                      </a:lvl8pPr>
                      <a:lvl9pPr marL="3657469" algn="l" defTabSz="914367" rtl="0" eaLnBrk="1" latinLnBrk="0" hangingPunct="1">
                        <a:defRPr sz="1765" b="1" kern="1200">
                          <a:solidFill>
                            <a:schemeClr val="bg1"/>
                          </a:solidFill>
                          <a:latin typeface="Segoe UI Semilight"/>
                        </a:defRPr>
                      </a:lvl9pPr>
                    </a:lstStyle>
                    <a:p>
                      <a:r>
                        <a:rPr lang="en-US" sz="1400" b="0">
                          <a:solidFill>
                            <a:schemeClr val="bg2"/>
                          </a:solidFill>
                          <a:latin typeface="Segoe UI Semibold" panose="020B0702040204020203" pitchFamily="34" charset="0"/>
                          <a:cs typeface="Segoe UI Semibold" panose="020B0702040204020203" pitchFamily="34" charset="0"/>
                        </a:rPr>
                        <a:t>Order </a:t>
                      </a:r>
                    </a:p>
                  </a:txBody>
                  <a:tcPr marL="89642" marR="89642" marT="44821" marB="44821">
                    <a:lnL w="9525" cap="flat" cmpd="sng" algn="ctr">
                      <a:solidFill>
                        <a:srgbClr val="737373"/>
                      </a:solidFill>
                      <a:prstDash val="solid"/>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solidFill>
                      <a:srgbClr val="737373"/>
                    </a:solidFill>
                  </a:tcPr>
                </a:tc>
                <a:tc>
                  <a:txBody>
                    <a:bodyPr/>
                    <a:lstStyle>
                      <a:lvl1pPr marL="0" algn="l" defTabSz="914367" rtl="0" eaLnBrk="1" latinLnBrk="0" hangingPunct="1">
                        <a:defRPr sz="1765" b="1" kern="1200">
                          <a:solidFill>
                            <a:schemeClr val="bg1"/>
                          </a:solidFill>
                          <a:latin typeface="Segoe UI Semilight"/>
                        </a:defRPr>
                      </a:lvl1pPr>
                      <a:lvl2pPr marL="457183" algn="l" defTabSz="914367" rtl="0" eaLnBrk="1" latinLnBrk="0" hangingPunct="1">
                        <a:defRPr sz="1765" b="1" kern="1200">
                          <a:solidFill>
                            <a:schemeClr val="bg1"/>
                          </a:solidFill>
                          <a:latin typeface="Segoe UI Semilight"/>
                        </a:defRPr>
                      </a:lvl2pPr>
                      <a:lvl3pPr marL="914367" algn="l" defTabSz="914367" rtl="0" eaLnBrk="1" latinLnBrk="0" hangingPunct="1">
                        <a:defRPr sz="1765" b="1" kern="1200">
                          <a:solidFill>
                            <a:schemeClr val="bg1"/>
                          </a:solidFill>
                          <a:latin typeface="Segoe UI Semilight"/>
                        </a:defRPr>
                      </a:lvl3pPr>
                      <a:lvl4pPr marL="1371550" algn="l" defTabSz="914367" rtl="0" eaLnBrk="1" latinLnBrk="0" hangingPunct="1">
                        <a:defRPr sz="1765" b="1" kern="1200">
                          <a:solidFill>
                            <a:schemeClr val="bg1"/>
                          </a:solidFill>
                          <a:latin typeface="Segoe UI Semilight"/>
                        </a:defRPr>
                      </a:lvl4pPr>
                      <a:lvl5pPr marL="1828734" algn="l" defTabSz="914367" rtl="0" eaLnBrk="1" latinLnBrk="0" hangingPunct="1">
                        <a:defRPr sz="1765" b="1" kern="1200">
                          <a:solidFill>
                            <a:schemeClr val="bg1"/>
                          </a:solidFill>
                          <a:latin typeface="Segoe UI Semilight"/>
                        </a:defRPr>
                      </a:lvl5pPr>
                      <a:lvl6pPr marL="2285918" algn="l" defTabSz="914367" rtl="0" eaLnBrk="1" latinLnBrk="0" hangingPunct="1">
                        <a:defRPr sz="1765" b="1" kern="1200">
                          <a:solidFill>
                            <a:schemeClr val="bg1"/>
                          </a:solidFill>
                          <a:latin typeface="Segoe UI Semilight"/>
                        </a:defRPr>
                      </a:lvl6pPr>
                      <a:lvl7pPr marL="2743101" algn="l" defTabSz="914367" rtl="0" eaLnBrk="1" latinLnBrk="0" hangingPunct="1">
                        <a:defRPr sz="1765" b="1" kern="1200">
                          <a:solidFill>
                            <a:schemeClr val="bg1"/>
                          </a:solidFill>
                          <a:latin typeface="Segoe UI Semilight"/>
                        </a:defRPr>
                      </a:lvl7pPr>
                      <a:lvl8pPr marL="3200284" algn="l" defTabSz="914367" rtl="0" eaLnBrk="1" latinLnBrk="0" hangingPunct="1">
                        <a:defRPr sz="1765" b="1" kern="1200">
                          <a:solidFill>
                            <a:schemeClr val="bg1"/>
                          </a:solidFill>
                          <a:latin typeface="Segoe UI Semilight"/>
                        </a:defRPr>
                      </a:lvl8pPr>
                      <a:lvl9pPr marL="3657469" algn="l" defTabSz="914367" rtl="0" eaLnBrk="1" latinLnBrk="0" hangingPunct="1">
                        <a:defRPr sz="1765" b="1" kern="1200">
                          <a:solidFill>
                            <a:schemeClr val="bg1"/>
                          </a:solidFill>
                          <a:latin typeface="Segoe UI Semilight"/>
                        </a:defRPr>
                      </a:lvl9pPr>
                    </a:lstStyle>
                    <a:p>
                      <a:r>
                        <a:rPr lang="en-US" sz="1400" b="0">
                          <a:solidFill>
                            <a:schemeClr val="bg2"/>
                          </a:solidFill>
                          <a:latin typeface="Segoe UI Semibold" panose="020B0702040204020203" pitchFamily="34" charset="0"/>
                          <a:cs typeface="Segoe UI Semibold" panose="020B0702040204020203" pitchFamily="34" charset="0"/>
                        </a:rPr>
                        <a:t>User </a:t>
                      </a:r>
                    </a:p>
                  </a:txBody>
                  <a:tcPr marL="89642" marR="89642" marT="44821" marB="44821">
                    <a:lnL>
                      <a:noFill/>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solidFill>
                      <a:srgbClr val="737373"/>
                    </a:solidFill>
                  </a:tcPr>
                </a:tc>
                <a:tc>
                  <a:txBody>
                    <a:bodyPr/>
                    <a:lstStyle>
                      <a:lvl1pPr marL="0" algn="l" defTabSz="914367" rtl="0" eaLnBrk="1" latinLnBrk="0" hangingPunct="1">
                        <a:defRPr sz="1765" b="1" kern="1200">
                          <a:solidFill>
                            <a:schemeClr val="bg1"/>
                          </a:solidFill>
                          <a:latin typeface="Segoe UI Semilight"/>
                        </a:defRPr>
                      </a:lvl1pPr>
                      <a:lvl2pPr marL="457183" algn="l" defTabSz="914367" rtl="0" eaLnBrk="1" latinLnBrk="0" hangingPunct="1">
                        <a:defRPr sz="1765" b="1" kern="1200">
                          <a:solidFill>
                            <a:schemeClr val="bg1"/>
                          </a:solidFill>
                          <a:latin typeface="Segoe UI Semilight"/>
                        </a:defRPr>
                      </a:lvl2pPr>
                      <a:lvl3pPr marL="914367" algn="l" defTabSz="914367" rtl="0" eaLnBrk="1" latinLnBrk="0" hangingPunct="1">
                        <a:defRPr sz="1765" b="1" kern="1200">
                          <a:solidFill>
                            <a:schemeClr val="bg1"/>
                          </a:solidFill>
                          <a:latin typeface="Segoe UI Semilight"/>
                        </a:defRPr>
                      </a:lvl3pPr>
                      <a:lvl4pPr marL="1371550" algn="l" defTabSz="914367" rtl="0" eaLnBrk="1" latinLnBrk="0" hangingPunct="1">
                        <a:defRPr sz="1765" b="1" kern="1200">
                          <a:solidFill>
                            <a:schemeClr val="bg1"/>
                          </a:solidFill>
                          <a:latin typeface="Segoe UI Semilight"/>
                        </a:defRPr>
                      </a:lvl4pPr>
                      <a:lvl5pPr marL="1828734" algn="l" defTabSz="914367" rtl="0" eaLnBrk="1" latinLnBrk="0" hangingPunct="1">
                        <a:defRPr sz="1765" b="1" kern="1200">
                          <a:solidFill>
                            <a:schemeClr val="bg1"/>
                          </a:solidFill>
                          <a:latin typeface="Segoe UI Semilight"/>
                        </a:defRPr>
                      </a:lvl5pPr>
                      <a:lvl6pPr marL="2285918" algn="l" defTabSz="914367" rtl="0" eaLnBrk="1" latinLnBrk="0" hangingPunct="1">
                        <a:defRPr sz="1765" b="1" kern="1200">
                          <a:solidFill>
                            <a:schemeClr val="bg1"/>
                          </a:solidFill>
                          <a:latin typeface="Segoe UI Semilight"/>
                        </a:defRPr>
                      </a:lvl6pPr>
                      <a:lvl7pPr marL="2743101" algn="l" defTabSz="914367" rtl="0" eaLnBrk="1" latinLnBrk="0" hangingPunct="1">
                        <a:defRPr sz="1765" b="1" kern="1200">
                          <a:solidFill>
                            <a:schemeClr val="bg1"/>
                          </a:solidFill>
                          <a:latin typeface="Segoe UI Semilight"/>
                        </a:defRPr>
                      </a:lvl7pPr>
                      <a:lvl8pPr marL="3200284" algn="l" defTabSz="914367" rtl="0" eaLnBrk="1" latinLnBrk="0" hangingPunct="1">
                        <a:defRPr sz="1765" b="1" kern="1200">
                          <a:solidFill>
                            <a:schemeClr val="bg1"/>
                          </a:solidFill>
                          <a:latin typeface="Segoe UI Semilight"/>
                        </a:defRPr>
                      </a:lvl8pPr>
                      <a:lvl9pPr marL="3657469" algn="l" defTabSz="914367" rtl="0" eaLnBrk="1" latinLnBrk="0" hangingPunct="1">
                        <a:defRPr sz="1765" b="1" kern="1200">
                          <a:solidFill>
                            <a:schemeClr val="bg1"/>
                          </a:solidFill>
                          <a:latin typeface="Segoe UI Semilight"/>
                        </a:defRPr>
                      </a:lvl9pPr>
                    </a:lstStyle>
                    <a:p>
                      <a:r>
                        <a:rPr lang="en-US" sz="1400" b="0">
                          <a:solidFill>
                            <a:schemeClr val="bg2"/>
                          </a:solidFill>
                          <a:latin typeface="Segoe UI Semibold" panose="020B0702040204020203" pitchFamily="34" charset="0"/>
                          <a:cs typeface="Segoe UI Semibold" panose="020B0702040204020203" pitchFamily="34" charset="0"/>
                        </a:rPr>
                        <a:t>Create Date </a:t>
                      </a:r>
                    </a:p>
                  </a:txBody>
                  <a:tcPr marL="89642" marR="89642" marT="44821" marB="44821">
                    <a:lnL>
                      <a:noFill/>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solidFill>
                      <a:srgbClr val="737373"/>
                    </a:solidFill>
                  </a:tcPr>
                </a:tc>
                <a:tc>
                  <a:txBody>
                    <a:bodyPr/>
                    <a:lstStyle>
                      <a:lvl1pPr marL="0" algn="l" defTabSz="914367" rtl="0" eaLnBrk="1" latinLnBrk="0" hangingPunct="1">
                        <a:defRPr sz="1765" b="1" kern="1200">
                          <a:solidFill>
                            <a:schemeClr val="bg1"/>
                          </a:solidFill>
                          <a:latin typeface="Segoe UI Semilight"/>
                        </a:defRPr>
                      </a:lvl1pPr>
                      <a:lvl2pPr marL="457183" algn="l" defTabSz="914367" rtl="0" eaLnBrk="1" latinLnBrk="0" hangingPunct="1">
                        <a:defRPr sz="1765" b="1" kern="1200">
                          <a:solidFill>
                            <a:schemeClr val="bg1"/>
                          </a:solidFill>
                          <a:latin typeface="Segoe UI Semilight"/>
                        </a:defRPr>
                      </a:lvl2pPr>
                      <a:lvl3pPr marL="914367" algn="l" defTabSz="914367" rtl="0" eaLnBrk="1" latinLnBrk="0" hangingPunct="1">
                        <a:defRPr sz="1765" b="1" kern="1200">
                          <a:solidFill>
                            <a:schemeClr val="bg1"/>
                          </a:solidFill>
                          <a:latin typeface="Segoe UI Semilight"/>
                        </a:defRPr>
                      </a:lvl3pPr>
                      <a:lvl4pPr marL="1371550" algn="l" defTabSz="914367" rtl="0" eaLnBrk="1" latinLnBrk="0" hangingPunct="1">
                        <a:defRPr sz="1765" b="1" kern="1200">
                          <a:solidFill>
                            <a:schemeClr val="bg1"/>
                          </a:solidFill>
                          <a:latin typeface="Segoe UI Semilight"/>
                        </a:defRPr>
                      </a:lvl4pPr>
                      <a:lvl5pPr marL="1828734" algn="l" defTabSz="914367" rtl="0" eaLnBrk="1" latinLnBrk="0" hangingPunct="1">
                        <a:defRPr sz="1765" b="1" kern="1200">
                          <a:solidFill>
                            <a:schemeClr val="bg1"/>
                          </a:solidFill>
                          <a:latin typeface="Segoe UI Semilight"/>
                        </a:defRPr>
                      </a:lvl5pPr>
                      <a:lvl6pPr marL="2285918" algn="l" defTabSz="914367" rtl="0" eaLnBrk="1" latinLnBrk="0" hangingPunct="1">
                        <a:defRPr sz="1765" b="1" kern="1200">
                          <a:solidFill>
                            <a:schemeClr val="bg1"/>
                          </a:solidFill>
                          <a:latin typeface="Segoe UI Semilight"/>
                        </a:defRPr>
                      </a:lvl6pPr>
                      <a:lvl7pPr marL="2743101" algn="l" defTabSz="914367" rtl="0" eaLnBrk="1" latinLnBrk="0" hangingPunct="1">
                        <a:defRPr sz="1765" b="1" kern="1200">
                          <a:solidFill>
                            <a:schemeClr val="bg1"/>
                          </a:solidFill>
                          <a:latin typeface="Segoe UI Semilight"/>
                        </a:defRPr>
                      </a:lvl7pPr>
                      <a:lvl8pPr marL="3200284" algn="l" defTabSz="914367" rtl="0" eaLnBrk="1" latinLnBrk="0" hangingPunct="1">
                        <a:defRPr sz="1765" b="1" kern="1200">
                          <a:solidFill>
                            <a:schemeClr val="bg1"/>
                          </a:solidFill>
                          <a:latin typeface="Segoe UI Semilight"/>
                        </a:defRPr>
                      </a:lvl8pPr>
                      <a:lvl9pPr marL="3657469" algn="l" defTabSz="914367" rtl="0" eaLnBrk="1" latinLnBrk="0" hangingPunct="1">
                        <a:defRPr sz="1765" b="1" kern="1200">
                          <a:solidFill>
                            <a:schemeClr val="bg1"/>
                          </a:solidFill>
                          <a:latin typeface="Segoe UI Semilight"/>
                        </a:defRPr>
                      </a:lvl9pPr>
                    </a:lstStyle>
                    <a:p>
                      <a:r>
                        <a:rPr lang="en-US" sz="1400" b="0">
                          <a:solidFill>
                            <a:schemeClr val="bg2"/>
                          </a:solidFill>
                          <a:latin typeface="Segoe UI Semibold" panose="020B0702040204020203" pitchFamily="34" charset="0"/>
                          <a:cs typeface="Segoe UI Semibold" panose="020B0702040204020203" pitchFamily="34" charset="0"/>
                        </a:rPr>
                        <a:t>…</a:t>
                      </a:r>
                    </a:p>
                  </a:txBody>
                  <a:tcPr marL="89642" marR="89642" marT="44821" marB="44821">
                    <a:lnL>
                      <a:noFill/>
                    </a:lnL>
                    <a:lnR w="9525" cap="flat" cmpd="sng" algn="ctr">
                      <a:solidFill>
                        <a:srgbClr val="737373"/>
                      </a:solidFill>
                      <a:prstDash val="solid"/>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solidFill>
                      <a:srgbClr val="737373"/>
                    </a:solidFill>
                  </a:tcPr>
                </a:tc>
                <a:extLst>
                  <a:ext uri="{0D108BD9-81ED-4DB2-BD59-A6C34878D82A}">
                    <a16:rowId xmlns:a16="http://schemas.microsoft.com/office/drawing/2014/main" val="2681137956"/>
                  </a:ext>
                </a:extLst>
              </a:tr>
              <a:tr h="141977">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solidFill>
                            <a:schemeClr val="bg2"/>
                          </a:solidFill>
                        </a:rPr>
                        <a:t>123abc</a:t>
                      </a:r>
                    </a:p>
                  </a:txBody>
                  <a:tcPr marL="89642" marR="89642" marT="44821" marB="44821">
                    <a:lnL w="9525" cap="flat" cmpd="sng" algn="ctr">
                      <a:solidFill>
                        <a:srgbClr val="737373"/>
                      </a:solidFill>
                      <a:prstDash val="solid"/>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solidFill>
                            <a:schemeClr val="bg2"/>
                          </a:solidFill>
                        </a:rPr>
                        <a:t>Ben6</a:t>
                      </a:r>
                    </a:p>
                  </a:txBody>
                  <a:tcPr marL="89642" marR="89642" marT="44821" marB="44821">
                    <a:lnL>
                      <a:noFill/>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solidFill>
                            <a:schemeClr val="bg2"/>
                          </a:solidFill>
                        </a:rPr>
                        <a:t>6/17/17</a:t>
                      </a:r>
                    </a:p>
                  </a:txBody>
                  <a:tcPr marL="89642" marR="89642" marT="44821" marB="44821">
                    <a:lnL>
                      <a:noFill/>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endParaRPr lang="en-US" sz="1600">
                        <a:solidFill>
                          <a:schemeClr val="bg2"/>
                        </a:solidFill>
                      </a:endParaRPr>
                    </a:p>
                  </a:txBody>
                  <a:tcPr marL="89642" marR="89642" marT="44821" marB="44821">
                    <a:lnL>
                      <a:noFill/>
                    </a:lnL>
                    <a:lnR w="9525" cap="flat" cmpd="sng" algn="ctr">
                      <a:solidFill>
                        <a:srgbClr val="737373"/>
                      </a:solidFill>
                      <a:prstDash val="solid"/>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3381889"/>
                  </a:ext>
                </a:extLst>
              </a:tr>
              <a:tr h="141977">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solidFill>
                            <a:schemeClr val="bg2"/>
                          </a:solidFill>
                        </a:rPr>
                        <a:t>456efg</a:t>
                      </a:r>
                    </a:p>
                  </a:txBody>
                  <a:tcPr marL="89642" marR="89642" marT="44821" marB="44821">
                    <a:lnL w="9525" cap="flat" cmpd="sng" algn="ctr">
                      <a:solidFill>
                        <a:srgbClr val="737373"/>
                      </a:solidFill>
                      <a:prstDash val="solid"/>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solidFill>
                            <a:schemeClr val="bg2"/>
                          </a:solidFill>
                        </a:rPr>
                        <a:t>Ben6</a:t>
                      </a:r>
                    </a:p>
                  </a:txBody>
                  <a:tcPr marL="89642" marR="89642" marT="44821" marB="44821">
                    <a:lnL>
                      <a:noFill/>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solidFill>
                            <a:schemeClr val="bg2"/>
                          </a:solidFill>
                        </a:rPr>
                        <a:t>3/14/17</a:t>
                      </a:r>
                    </a:p>
                  </a:txBody>
                  <a:tcPr marL="89642" marR="89642" marT="44821" marB="44821">
                    <a:lnL>
                      <a:noFill/>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endParaRPr lang="en-US" sz="1600">
                        <a:solidFill>
                          <a:schemeClr val="bg2"/>
                        </a:solidFill>
                      </a:endParaRPr>
                    </a:p>
                  </a:txBody>
                  <a:tcPr marL="89642" marR="89642" marT="44821" marB="44821">
                    <a:lnL>
                      <a:noFill/>
                    </a:lnL>
                    <a:lnR w="9525" cap="flat" cmpd="sng" algn="ctr">
                      <a:solidFill>
                        <a:srgbClr val="737373"/>
                      </a:solidFill>
                      <a:prstDash val="solid"/>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910572605"/>
                  </a:ext>
                </a:extLst>
              </a:tr>
              <a:tr h="141977">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solidFill>
                            <a:schemeClr val="bg2"/>
                          </a:solidFill>
                        </a:rPr>
                        <a:t>789hij</a:t>
                      </a:r>
                    </a:p>
                  </a:txBody>
                  <a:tcPr marL="89642" marR="89642" marT="44821" marB="44821">
                    <a:lnL w="9525" cap="flat" cmpd="sng" algn="ctr">
                      <a:solidFill>
                        <a:srgbClr val="737373"/>
                      </a:solidFill>
                      <a:prstDash val="solid"/>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solidFill>
                            <a:schemeClr val="bg2"/>
                          </a:solidFill>
                        </a:rPr>
                        <a:t>Jen4</a:t>
                      </a:r>
                    </a:p>
                  </a:txBody>
                  <a:tcPr marL="89642" marR="89642" marT="44821" marB="44821">
                    <a:lnL>
                      <a:noFill/>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solidFill>
                            <a:schemeClr val="bg2"/>
                          </a:solidFill>
                        </a:rPr>
                        <a:t>8/1/16</a:t>
                      </a:r>
                    </a:p>
                  </a:txBody>
                  <a:tcPr marL="89642" marR="89642" marT="44821" marB="44821">
                    <a:lnL>
                      <a:noFill/>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endParaRPr lang="en-US" sz="1600">
                        <a:solidFill>
                          <a:schemeClr val="bg2"/>
                        </a:solidFill>
                      </a:endParaRPr>
                    </a:p>
                  </a:txBody>
                  <a:tcPr marL="89642" marR="89642" marT="44821" marB="44821">
                    <a:lnL>
                      <a:noFill/>
                    </a:lnL>
                    <a:lnR w="9525" cap="flat" cmpd="sng" algn="ctr">
                      <a:solidFill>
                        <a:srgbClr val="737373"/>
                      </a:solidFill>
                      <a:prstDash val="solid"/>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375666439"/>
                  </a:ext>
                </a:extLst>
              </a:tr>
              <a:tr h="141977">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solidFill>
                            <a:schemeClr val="bg2"/>
                          </a:solidFill>
                        </a:rPr>
                        <a:t>012klm</a:t>
                      </a:r>
                    </a:p>
                  </a:txBody>
                  <a:tcPr marL="89642" marR="89642" marT="44821" marB="44821">
                    <a:lnL w="9525" cap="flat" cmpd="sng" algn="ctr">
                      <a:solidFill>
                        <a:srgbClr val="737373"/>
                      </a:solidFill>
                      <a:prstDash val="solid"/>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solidFill>
                            <a:schemeClr val="bg2"/>
                          </a:solidFill>
                        </a:rPr>
                        <a:t>Joe3</a:t>
                      </a:r>
                    </a:p>
                  </a:txBody>
                  <a:tcPr marL="89642" marR="89642" marT="44821" marB="44821">
                    <a:lnL>
                      <a:noFill/>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solidFill>
                            <a:schemeClr val="bg2"/>
                          </a:solidFill>
                        </a:rPr>
                        <a:t>3/4/17</a:t>
                      </a:r>
                    </a:p>
                  </a:txBody>
                  <a:tcPr marL="89642" marR="89642" marT="44821" marB="44821">
                    <a:lnL>
                      <a:noFill/>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endParaRPr lang="en-US" sz="1600">
                        <a:solidFill>
                          <a:schemeClr val="bg2"/>
                        </a:solidFill>
                      </a:endParaRPr>
                    </a:p>
                  </a:txBody>
                  <a:tcPr marL="89642" marR="89642" marT="44821" marB="44821">
                    <a:lnL>
                      <a:noFill/>
                    </a:lnL>
                    <a:lnR w="9525" cap="flat" cmpd="sng" algn="ctr">
                      <a:solidFill>
                        <a:srgbClr val="737373"/>
                      </a:solidFill>
                      <a:prstDash val="solid"/>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77662649"/>
                  </a:ext>
                </a:extLst>
              </a:tr>
            </a:tbl>
          </a:graphicData>
        </a:graphic>
      </p:graphicFrame>
      <p:sp>
        <p:nvSpPr>
          <p:cNvPr id="18" name="Rectangle 17">
            <a:extLst>
              <a:ext uri="{FF2B5EF4-FFF2-40B4-BE49-F238E27FC236}">
                <a16:creationId xmlns:a16="http://schemas.microsoft.com/office/drawing/2014/main" id="{A4AEAE7C-2D39-470A-BA64-579CFCBA388E}"/>
              </a:ext>
            </a:extLst>
          </p:cNvPr>
          <p:cNvSpPr/>
          <p:nvPr/>
        </p:nvSpPr>
        <p:spPr bwMode="auto">
          <a:xfrm>
            <a:off x="5302561" y="1859328"/>
            <a:ext cx="1586878" cy="634654"/>
          </a:xfrm>
          <a:prstGeom prst="rect">
            <a:avLst/>
          </a:prstGeom>
          <a:solidFill>
            <a:schemeClr val="tx1"/>
          </a:solidFill>
          <a:ln w="190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bg2"/>
                </a:solidFill>
                <a:cs typeface="Segoe UI Light" panose="020B0502040204020203" pitchFamily="34" charset="0"/>
              </a:rPr>
              <a:t>Application</a:t>
            </a:r>
          </a:p>
        </p:txBody>
      </p:sp>
      <p:cxnSp>
        <p:nvCxnSpPr>
          <p:cNvPr id="19" name="Straight Arrow Connector 18">
            <a:extLst>
              <a:ext uri="{FF2B5EF4-FFF2-40B4-BE49-F238E27FC236}">
                <a16:creationId xmlns:a16="http://schemas.microsoft.com/office/drawing/2014/main" id="{89927AEC-EDAD-4821-BDD4-2AC23795F525}"/>
              </a:ext>
            </a:extLst>
          </p:cNvPr>
          <p:cNvCxnSpPr>
            <a:cxnSpLocks/>
            <a:endCxn id="22" idx="3"/>
          </p:cNvCxnSpPr>
          <p:nvPr/>
        </p:nvCxnSpPr>
        <p:spPr>
          <a:xfrm flipH="1">
            <a:off x="3652635" y="2600899"/>
            <a:ext cx="2032506" cy="768880"/>
          </a:xfrm>
          <a:prstGeom prst="straightConnector1">
            <a:avLst/>
          </a:prstGeom>
          <a:noFill/>
          <a:ln w="19050" cap="flat" cmpd="sng" algn="ctr">
            <a:solidFill>
              <a:schemeClr val="bg1">
                <a:lumMod val="50000"/>
              </a:schemeClr>
            </a:solidFill>
            <a:prstDash val="solid"/>
            <a:headEnd type="triangle"/>
            <a:tailEnd type="triangle"/>
          </a:ln>
          <a:effectLst/>
        </p:spPr>
      </p:cxnSp>
      <p:sp>
        <p:nvSpPr>
          <p:cNvPr id="22" name="TextBox 21">
            <a:extLst>
              <a:ext uri="{FF2B5EF4-FFF2-40B4-BE49-F238E27FC236}">
                <a16:creationId xmlns:a16="http://schemas.microsoft.com/office/drawing/2014/main" id="{474E0DD8-1856-4383-89A1-10171B1C5E7D}"/>
              </a:ext>
            </a:extLst>
          </p:cNvPr>
          <p:cNvSpPr txBox="1"/>
          <p:nvPr/>
        </p:nvSpPr>
        <p:spPr>
          <a:xfrm>
            <a:off x="1640955" y="3141850"/>
            <a:ext cx="2011680" cy="455857"/>
          </a:xfrm>
          <a:prstGeom prst="rect">
            <a:avLst/>
          </a:prstGeom>
          <a:noFill/>
        </p:spPr>
        <p:txBody>
          <a:bodyPr wrap="square" lIns="179285" tIns="143428" rIns="179285" bIns="143428" rtlCol="0" anchor="t">
            <a:spAutoFit/>
          </a:bodyPr>
          <a:lstStyle/>
          <a:p>
            <a:pPr algn="ctr" defTabSz="914367">
              <a:lnSpc>
                <a:spcPct val="90000"/>
              </a:lnSpc>
              <a:spcAft>
                <a:spcPts val="588"/>
              </a:spcAft>
              <a:defRPr/>
            </a:pPr>
            <a:r>
              <a:rPr lang="en-US" sz="1200" kern="0">
                <a:solidFill>
                  <a:schemeClr val="bg2"/>
                </a:solidFill>
              </a:rPr>
              <a:t>Azure Cosmos</a:t>
            </a:r>
            <a:r>
              <a:rPr kumimoji="0" lang="en-US" sz="1200" b="0" i="0" u="none" strike="noStrike" kern="0" cap="none" spc="0" normalizeH="0" baseline="0" noProof="0">
                <a:ln>
                  <a:noFill/>
                </a:ln>
                <a:solidFill>
                  <a:schemeClr val="bg2"/>
                </a:solidFill>
                <a:effectLst/>
                <a:uLnTx/>
                <a:uFillTx/>
              </a:rPr>
              <a:t> DB</a:t>
            </a:r>
            <a:endParaRPr lang="en-US" sz="1200" b="0" i="0" u="none" strike="noStrike" kern="0" cap="none" spc="0" baseline="0" noProof="0">
              <a:solidFill>
                <a:schemeClr val="bg2"/>
              </a:solidFill>
              <a:cs typeface="Segoe UI Semilight"/>
            </a:endParaRPr>
          </a:p>
        </p:txBody>
      </p:sp>
      <p:cxnSp>
        <p:nvCxnSpPr>
          <p:cNvPr id="24" name="Straight Arrow Connector 23">
            <a:extLst>
              <a:ext uri="{FF2B5EF4-FFF2-40B4-BE49-F238E27FC236}">
                <a16:creationId xmlns:a16="http://schemas.microsoft.com/office/drawing/2014/main" id="{ACB1420D-0D71-4908-AEBC-658B1D20F7E8}"/>
              </a:ext>
            </a:extLst>
          </p:cNvPr>
          <p:cNvCxnSpPr>
            <a:cxnSpLocks/>
          </p:cNvCxnSpPr>
          <p:nvPr/>
        </p:nvCxnSpPr>
        <p:spPr>
          <a:xfrm>
            <a:off x="4667673" y="4410859"/>
            <a:ext cx="914400" cy="0"/>
          </a:xfrm>
          <a:prstGeom prst="straightConnector1">
            <a:avLst/>
          </a:prstGeom>
          <a:noFill/>
          <a:ln w="19050" cap="flat" cmpd="sng" algn="ctr">
            <a:solidFill>
              <a:schemeClr val="bg1">
                <a:lumMod val="50000"/>
              </a:schemeClr>
            </a:solidFill>
            <a:prstDash val="solid"/>
            <a:headEnd type="none"/>
            <a:tailEnd type="triangle"/>
          </a:ln>
          <a:effectLst/>
        </p:spPr>
      </p:cxnSp>
      <p:graphicFrame>
        <p:nvGraphicFramePr>
          <p:cNvPr id="25" name="Table 24">
            <a:extLst>
              <a:ext uri="{FF2B5EF4-FFF2-40B4-BE49-F238E27FC236}">
                <a16:creationId xmlns:a16="http://schemas.microsoft.com/office/drawing/2014/main" id="{DA0B79CF-5B3E-4B62-A3A7-A389A4CDE40B}"/>
              </a:ext>
            </a:extLst>
          </p:cNvPr>
          <p:cNvGraphicFramePr>
            <a:graphicFrameLocks noGrp="1"/>
          </p:cNvGraphicFramePr>
          <p:nvPr>
            <p:extLst>
              <p:ext uri="{D42A27DB-BD31-4B8C-83A1-F6EECF244321}">
                <p14:modId xmlns:p14="http://schemas.microsoft.com/office/powerpoint/2010/main" val="2212992048"/>
              </p:ext>
            </p:extLst>
          </p:nvPr>
        </p:nvGraphicFramePr>
        <p:xfrm>
          <a:off x="7786928" y="3653106"/>
          <a:ext cx="3520440" cy="1212008"/>
        </p:xfrm>
        <a:graphic>
          <a:graphicData uri="http://schemas.openxmlformats.org/drawingml/2006/table">
            <a:tbl>
              <a:tblPr firstRow="1" bandRow="1"/>
              <a:tblGrid>
                <a:gridCol w="829368">
                  <a:extLst>
                    <a:ext uri="{9D8B030D-6E8A-4147-A177-3AD203B41FA5}">
                      <a16:colId xmlns:a16="http://schemas.microsoft.com/office/drawing/2014/main" val="4232046326"/>
                    </a:ext>
                  </a:extLst>
                </a:gridCol>
                <a:gridCol w="2691072">
                  <a:extLst>
                    <a:ext uri="{9D8B030D-6E8A-4147-A177-3AD203B41FA5}">
                      <a16:colId xmlns:a16="http://schemas.microsoft.com/office/drawing/2014/main" val="3171829340"/>
                    </a:ext>
                  </a:extLst>
                </a:gridCol>
              </a:tblGrid>
              <a:tr h="197163">
                <a:tc>
                  <a:txBody>
                    <a:bodyPr/>
                    <a:lstStyle>
                      <a:lvl1pPr marL="0" algn="l" defTabSz="914367" rtl="0" eaLnBrk="1" latinLnBrk="0" hangingPunct="1">
                        <a:defRPr sz="1765" b="1" kern="1200">
                          <a:solidFill>
                            <a:schemeClr val="bg1"/>
                          </a:solidFill>
                          <a:latin typeface="Segoe UI Semilight"/>
                        </a:defRPr>
                      </a:lvl1pPr>
                      <a:lvl2pPr marL="457183" algn="l" defTabSz="914367" rtl="0" eaLnBrk="1" latinLnBrk="0" hangingPunct="1">
                        <a:defRPr sz="1765" b="1" kern="1200">
                          <a:solidFill>
                            <a:schemeClr val="bg1"/>
                          </a:solidFill>
                          <a:latin typeface="Segoe UI Semilight"/>
                        </a:defRPr>
                      </a:lvl2pPr>
                      <a:lvl3pPr marL="914367" algn="l" defTabSz="914367" rtl="0" eaLnBrk="1" latinLnBrk="0" hangingPunct="1">
                        <a:defRPr sz="1765" b="1" kern="1200">
                          <a:solidFill>
                            <a:schemeClr val="bg1"/>
                          </a:solidFill>
                          <a:latin typeface="Segoe UI Semilight"/>
                        </a:defRPr>
                      </a:lvl3pPr>
                      <a:lvl4pPr marL="1371550" algn="l" defTabSz="914367" rtl="0" eaLnBrk="1" latinLnBrk="0" hangingPunct="1">
                        <a:defRPr sz="1765" b="1" kern="1200">
                          <a:solidFill>
                            <a:schemeClr val="bg1"/>
                          </a:solidFill>
                          <a:latin typeface="Segoe UI Semilight"/>
                        </a:defRPr>
                      </a:lvl4pPr>
                      <a:lvl5pPr marL="1828734" algn="l" defTabSz="914367" rtl="0" eaLnBrk="1" latinLnBrk="0" hangingPunct="1">
                        <a:defRPr sz="1765" b="1" kern="1200">
                          <a:solidFill>
                            <a:schemeClr val="bg1"/>
                          </a:solidFill>
                          <a:latin typeface="Segoe UI Semilight"/>
                        </a:defRPr>
                      </a:lvl5pPr>
                      <a:lvl6pPr marL="2285918" algn="l" defTabSz="914367" rtl="0" eaLnBrk="1" latinLnBrk="0" hangingPunct="1">
                        <a:defRPr sz="1765" b="1" kern="1200">
                          <a:solidFill>
                            <a:schemeClr val="bg1"/>
                          </a:solidFill>
                          <a:latin typeface="Segoe UI Semilight"/>
                        </a:defRPr>
                      </a:lvl6pPr>
                      <a:lvl7pPr marL="2743101" algn="l" defTabSz="914367" rtl="0" eaLnBrk="1" latinLnBrk="0" hangingPunct="1">
                        <a:defRPr sz="1765" b="1" kern="1200">
                          <a:solidFill>
                            <a:schemeClr val="bg1"/>
                          </a:solidFill>
                          <a:latin typeface="Segoe UI Semilight"/>
                        </a:defRPr>
                      </a:lvl7pPr>
                      <a:lvl8pPr marL="3200284" algn="l" defTabSz="914367" rtl="0" eaLnBrk="1" latinLnBrk="0" hangingPunct="1">
                        <a:defRPr sz="1765" b="1" kern="1200">
                          <a:solidFill>
                            <a:schemeClr val="bg1"/>
                          </a:solidFill>
                          <a:latin typeface="Segoe UI Semilight"/>
                        </a:defRPr>
                      </a:lvl8pPr>
                      <a:lvl9pPr marL="3657469" algn="l" defTabSz="914367" rtl="0" eaLnBrk="1" latinLnBrk="0" hangingPunct="1">
                        <a:defRPr sz="1765" b="1" kern="1200">
                          <a:solidFill>
                            <a:schemeClr val="bg1"/>
                          </a:solidFill>
                          <a:latin typeface="Segoe UI Semilight"/>
                        </a:defRPr>
                      </a:lvl9pPr>
                    </a:lstStyle>
                    <a:p>
                      <a:r>
                        <a:rPr lang="en-US" sz="1400" b="0" kern="1200">
                          <a:solidFill>
                            <a:schemeClr val="bg2"/>
                          </a:solidFill>
                          <a:latin typeface="Segoe UI Semibold" panose="020B0702040204020203" pitchFamily="34" charset="0"/>
                          <a:ea typeface="+mn-ea"/>
                          <a:cs typeface="Segoe UI Semibold" panose="020B0702040204020203" pitchFamily="34" charset="0"/>
                        </a:rPr>
                        <a:t>User</a:t>
                      </a:r>
                    </a:p>
                  </a:txBody>
                  <a:tcPr marL="89642" marR="89642" marT="44821" marB="44821">
                    <a:lnL w="9525" cap="flat" cmpd="sng" algn="ctr">
                      <a:solidFill>
                        <a:srgbClr val="737373"/>
                      </a:solidFill>
                      <a:prstDash val="solid"/>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solidFill>
                      <a:srgbClr val="737373"/>
                    </a:solidFill>
                  </a:tcPr>
                </a:tc>
                <a:tc>
                  <a:txBody>
                    <a:bodyPr/>
                    <a:lstStyle>
                      <a:lvl1pPr marL="0" algn="l" defTabSz="914367" rtl="0" eaLnBrk="1" latinLnBrk="0" hangingPunct="1">
                        <a:defRPr sz="1765" b="1" kern="1200">
                          <a:solidFill>
                            <a:schemeClr val="bg1"/>
                          </a:solidFill>
                          <a:latin typeface="Segoe UI Semilight"/>
                        </a:defRPr>
                      </a:lvl1pPr>
                      <a:lvl2pPr marL="457183" algn="l" defTabSz="914367" rtl="0" eaLnBrk="1" latinLnBrk="0" hangingPunct="1">
                        <a:defRPr sz="1765" b="1" kern="1200">
                          <a:solidFill>
                            <a:schemeClr val="bg1"/>
                          </a:solidFill>
                          <a:latin typeface="Segoe UI Semilight"/>
                        </a:defRPr>
                      </a:lvl2pPr>
                      <a:lvl3pPr marL="914367" algn="l" defTabSz="914367" rtl="0" eaLnBrk="1" latinLnBrk="0" hangingPunct="1">
                        <a:defRPr sz="1765" b="1" kern="1200">
                          <a:solidFill>
                            <a:schemeClr val="bg1"/>
                          </a:solidFill>
                          <a:latin typeface="Segoe UI Semilight"/>
                        </a:defRPr>
                      </a:lvl3pPr>
                      <a:lvl4pPr marL="1371550" algn="l" defTabSz="914367" rtl="0" eaLnBrk="1" latinLnBrk="0" hangingPunct="1">
                        <a:defRPr sz="1765" b="1" kern="1200">
                          <a:solidFill>
                            <a:schemeClr val="bg1"/>
                          </a:solidFill>
                          <a:latin typeface="Segoe UI Semilight"/>
                        </a:defRPr>
                      </a:lvl4pPr>
                      <a:lvl5pPr marL="1828734" algn="l" defTabSz="914367" rtl="0" eaLnBrk="1" latinLnBrk="0" hangingPunct="1">
                        <a:defRPr sz="1765" b="1" kern="1200">
                          <a:solidFill>
                            <a:schemeClr val="bg1"/>
                          </a:solidFill>
                          <a:latin typeface="Segoe UI Semilight"/>
                        </a:defRPr>
                      </a:lvl5pPr>
                      <a:lvl6pPr marL="2285918" algn="l" defTabSz="914367" rtl="0" eaLnBrk="1" latinLnBrk="0" hangingPunct="1">
                        <a:defRPr sz="1765" b="1" kern="1200">
                          <a:solidFill>
                            <a:schemeClr val="bg1"/>
                          </a:solidFill>
                          <a:latin typeface="Segoe UI Semilight"/>
                        </a:defRPr>
                      </a:lvl6pPr>
                      <a:lvl7pPr marL="2743101" algn="l" defTabSz="914367" rtl="0" eaLnBrk="1" latinLnBrk="0" hangingPunct="1">
                        <a:defRPr sz="1765" b="1" kern="1200">
                          <a:solidFill>
                            <a:schemeClr val="bg1"/>
                          </a:solidFill>
                          <a:latin typeface="Segoe UI Semilight"/>
                        </a:defRPr>
                      </a:lvl7pPr>
                      <a:lvl8pPr marL="3200284" algn="l" defTabSz="914367" rtl="0" eaLnBrk="1" latinLnBrk="0" hangingPunct="1">
                        <a:defRPr sz="1765" b="1" kern="1200">
                          <a:solidFill>
                            <a:schemeClr val="bg1"/>
                          </a:solidFill>
                          <a:latin typeface="Segoe UI Semilight"/>
                        </a:defRPr>
                      </a:lvl8pPr>
                      <a:lvl9pPr marL="3657469" algn="l" defTabSz="914367" rtl="0" eaLnBrk="1" latinLnBrk="0" hangingPunct="1">
                        <a:defRPr sz="1765" b="1" kern="1200">
                          <a:solidFill>
                            <a:schemeClr val="bg1"/>
                          </a:solidFill>
                          <a:latin typeface="Segoe UI Semilight"/>
                        </a:defRPr>
                      </a:lvl9pPr>
                    </a:lstStyle>
                    <a:p>
                      <a:r>
                        <a:rPr lang="en-US" sz="1400" b="0" kern="1200">
                          <a:solidFill>
                            <a:schemeClr val="bg2"/>
                          </a:solidFill>
                          <a:latin typeface="Segoe UI Semibold" panose="020B0702040204020203" pitchFamily="34" charset="0"/>
                          <a:ea typeface="+mn-ea"/>
                          <a:cs typeface="Segoe UI Semibold" panose="020B0702040204020203" pitchFamily="34" charset="0"/>
                        </a:rPr>
                        <a:t>Total Orders</a:t>
                      </a:r>
                    </a:p>
                  </a:txBody>
                  <a:tcPr marL="89642" marR="89642" marT="44821" marB="44821">
                    <a:lnL>
                      <a:noFill/>
                    </a:lnL>
                    <a:lnR w="9525" cap="flat" cmpd="sng" algn="ctr">
                      <a:solidFill>
                        <a:srgbClr val="737373"/>
                      </a:solidFill>
                      <a:prstDash val="solid"/>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solidFill>
                      <a:srgbClr val="737373"/>
                    </a:solidFill>
                  </a:tcPr>
                </a:tc>
                <a:extLst>
                  <a:ext uri="{0D108BD9-81ED-4DB2-BD59-A6C34878D82A}">
                    <a16:rowId xmlns:a16="http://schemas.microsoft.com/office/drawing/2014/main" val="2681137956"/>
                  </a:ext>
                </a:extLst>
              </a:tr>
              <a:tr h="221118">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solidFill>
                            <a:schemeClr val="bg2"/>
                          </a:solidFill>
                        </a:rPr>
                        <a:t>Ben6</a:t>
                      </a:r>
                    </a:p>
                  </a:txBody>
                  <a:tcPr marL="89642" marR="89642" marT="44821" marB="44821">
                    <a:lnL w="9525" cap="flat" cmpd="sng" algn="ctr">
                      <a:solidFill>
                        <a:srgbClr val="737373"/>
                      </a:solidFill>
                      <a:prstDash val="solid"/>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solidFill>
                            <a:schemeClr val="bg2"/>
                          </a:solidFill>
                        </a:rPr>
                        <a:t>2</a:t>
                      </a:r>
                    </a:p>
                  </a:txBody>
                  <a:tcPr marL="89642" marR="89642" marT="44821" marB="44821">
                    <a:lnL>
                      <a:noFill/>
                    </a:lnL>
                    <a:lnR w="9525" cap="flat" cmpd="sng" algn="ctr">
                      <a:solidFill>
                        <a:srgbClr val="737373"/>
                      </a:solidFill>
                      <a:prstDash val="solid"/>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3381889"/>
                  </a:ext>
                </a:extLst>
              </a:tr>
              <a:tr h="221118">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solidFill>
                            <a:schemeClr val="bg2"/>
                          </a:solidFill>
                        </a:rPr>
                        <a:t>Jen4</a:t>
                      </a:r>
                    </a:p>
                  </a:txBody>
                  <a:tcPr marL="89642" marR="89642" marT="44821" marB="44821">
                    <a:lnL w="9525" cap="flat" cmpd="sng" algn="ctr">
                      <a:solidFill>
                        <a:srgbClr val="737373"/>
                      </a:solidFill>
                      <a:prstDash val="solid"/>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solidFill>
                            <a:schemeClr val="bg2"/>
                          </a:solidFill>
                        </a:rPr>
                        <a:t>1</a:t>
                      </a:r>
                    </a:p>
                  </a:txBody>
                  <a:tcPr marL="89642" marR="89642" marT="44821" marB="44821">
                    <a:lnL>
                      <a:noFill/>
                    </a:lnL>
                    <a:lnR w="9525" cap="flat" cmpd="sng" algn="ctr">
                      <a:solidFill>
                        <a:srgbClr val="737373"/>
                      </a:solidFill>
                      <a:prstDash val="solid"/>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910572605"/>
                  </a:ext>
                </a:extLst>
              </a:tr>
              <a:tr h="221118">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solidFill>
                            <a:schemeClr val="bg2"/>
                          </a:solidFill>
                        </a:rPr>
                        <a:t>Joe3</a:t>
                      </a:r>
                    </a:p>
                  </a:txBody>
                  <a:tcPr marL="89642" marR="89642" marT="44821" marB="44821">
                    <a:lnL w="9525" cap="flat" cmpd="sng" algn="ctr">
                      <a:solidFill>
                        <a:srgbClr val="737373"/>
                      </a:solidFill>
                      <a:prstDash val="solid"/>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solidFill>
                            <a:schemeClr val="bg2"/>
                          </a:solidFill>
                        </a:rPr>
                        <a:t>1</a:t>
                      </a:r>
                    </a:p>
                  </a:txBody>
                  <a:tcPr marL="89642" marR="89642" marT="44821" marB="44821">
                    <a:lnL>
                      <a:noFill/>
                    </a:lnL>
                    <a:lnR w="9525" cap="flat" cmpd="sng" algn="ctr">
                      <a:solidFill>
                        <a:srgbClr val="737373"/>
                      </a:solidFill>
                      <a:prstDash val="solid"/>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375666439"/>
                  </a:ext>
                </a:extLst>
              </a:tr>
            </a:tbl>
          </a:graphicData>
        </a:graphic>
      </p:graphicFrame>
      <p:cxnSp>
        <p:nvCxnSpPr>
          <p:cNvPr id="26" name="Straight Arrow Connector 25">
            <a:extLst>
              <a:ext uri="{FF2B5EF4-FFF2-40B4-BE49-F238E27FC236}">
                <a16:creationId xmlns:a16="http://schemas.microsoft.com/office/drawing/2014/main" id="{4D1E0CDE-A56A-435C-9045-9B998D516ACE}"/>
              </a:ext>
            </a:extLst>
          </p:cNvPr>
          <p:cNvCxnSpPr>
            <a:cxnSpLocks/>
          </p:cNvCxnSpPr>
          <p:nvPr/>
        </p:nvCxnSpPr>
        <p:spPr>
          <a:xfrm flipV="1">
            <a:off x="6556069" y="4410859"/>
            <a:ext cx="914400" cy="0"/>
          </a:xfrm>
          <a:prstGeom prst="straightConnector1">
            <a:avLst/>
          </a:prstGeom>
          <a:noFill/>
          <a:ln w="19050" cap="flat" cmpd="sng" algn="ctr">
            <a:solidFill>
              <a:schemeClr val="bg1">
                <a:lumMod val="50000"/>
              </a:schemeClr>
            </a:solidFill>
            <a:prstDash val="solid"/>
            <a:headEnd type="none"/>
            <a:tailEnd type="triangle"/>
          </a:ln>
          <a:effectLst/>
        </p:spPr>
      </p:cxnSp>
      <p:sp>
        <p:nvSpPr>
          <p:cNvPr id="28" name="TextBox 27">
            <a:extLst>
              <a:ext uri="{FF2B5EF4-FFF2-40B4-BE49-F238E27FC236}">
                <a16:creationId xmlns:a16="http://schemas.microsoft.com/office/drawing/2014/main" id="{4FF2DC55-5809-439B-B67A-1F0F1498CB09}"/>
              </a:ext>
            </a:extLst>
          </p:cNvPr>
          <p:cNvSpPr txBox="1"/>
          <p:nvPr/>
        </p:nvSpPr>
        <p:spPr>
          <a:xfrm>
            <a:off x="8541308" y="3141850"/>
            <a:ext cx="2011680" cy="511256"/>
          </a:xfrm>
          <a:prstGeom prst="rect">
            <a:avLst/>
          </a:prstGeom>
          <a:noFill/>
        </p:spPr>
        <p:txBody>
          <a:bodyPr wrap="square" lIns="179285" tIns="143428" rIns="179285" bIns="143428" rtlCol="0">
            <a:spAutoFit/>
          </a:bodyPr>
          <a:lstStyle/>
          <a:p>
            <a:pPr marL="0" marR="0" lvl="0" indent="0" algn="ctr" defTabSz="914367" eaLnBrk="1" fontAlgn="auto" latinLnBrk="0" hangingPunct="1">
              <a:lnSpc>
                <a:spcPct val="90000"/>
              </a:lnSpc>
              <a:spcBef>
                <a:spcPts val="0"/>
              </a:spcBef>
              <a:spcAft>
                <a:spcPts val="588"/>
              </a:spcAft>
              <a:buClrTx/>
              <a:buSzTx/>
              <a:buFontTx/>
              <a:buNone/>
              <a:tabLst/>
              <a:defRPr/>
            </a:pPr>
            <a:r>
              <a:rPr kumimoji="0" lang="en-US" sz="1600" b="0" i="0" u="none" strike="noStrike" kern="0" cap="none" spc="0" normalizeH="0" baseline="0" noProof="0">
                <a:ln>
                  <a:noFill/>
                </a:ln>
                <a:solidFill>
                  <a:schemeClr val="bg2"/>
                </a:solidFill>
                <a:effectLst/>
                <a:uLnTx/>
                <a:uFillTx/>
              </a:rPr>
              <a:t>Materialized View</a:t>
            </a:r>
          </a:p>
        </p:txBody>
      </p:sp>
      <p:cxnSp>
        <p:nvCxnSpPr>
          <p:cNvPr id="29" name="Straight Arrow Connector 28">
            <a:extLst>
              <a:ext uri="{FF2B5EF4-FFF2-40B4-BE49-F238E27FC236}">
                <a16:creationId xmlns:a16="http://schemas.microsoft.com/office/drawing/2014/main" id="{C8CBFDA4-B6DD-44F1-91D7-1B96CBC1AC4E}"/>
              </a:ext>
            </a:extLst>
          </p:cNvPr>
          <p:cNvCxnSpPr>
            <a:cxnSpLocks/>
            <a:stCxn id="28" idx="1"/>
          </p:cNvCxnSpPr>
          <p:nvPr/>
        </p:nvCxnSpPr>
        <p:spPr>
          <a:xfrm flipH="1" flipV="1">
            <a:off x="6556071" y="2600900"/>
            <a:ext cx="1985237" cy="796578"/>
          </a:xfrm>
          <a:prstGeom prst="straightConnector1">
            <a:avLst/>
          </a:prstGeom>
          <a:noFill/>
          <a:ln w="19050" cap="flat" cmpd="sng" algn="ctr">
            <a:solidFill>
              <a:schemeClr val="bg1">
                <a:lumMod val="50000"/>
              </a:schemeClr>
            </a:solidFill>
            <a:prstDash val="solid"/>
            <a:headEnd type="none"/>
            <a:tailEnd type="triangle"/>
          </a:ln>
          <a:effectLst/>
        </p:spPr>
      </p:cxnSp>
      <p:grpSp>
        <p:nvGrpSpPr>
          <p:cNvPr id="3" name="Group 2">
            <a:extLst>
              <a:ext uri="{FF2B5EF4-FFF2-40B4-BE49-F238E27FC236}">
                <a16:creationId xmlns:a16="http://schemas.microsoft.com/office/drawing/2014/main" id="{0F37F769-7866-4E4B-A992-54A8970A5B54}"/>
              </a:ext>
            </a:extLst>
          </p:cNvPr>
          <p:cNvGrpSpPr/>
          <p:nvPr/>
        </p:nvGrpSpPr>
        <p:grpSpPr>
          <a:xfrm>
            <a:off x="5524035" y="3802511"/>
            <a:ext cx="1143930" cy="1591186"/>
            <a:chOff x="5508571" y="3429000"/>
            <a:chExt cx="1143930" cy="1591186"/>
          </a:xfrm>
        </p:grpSpPr>
        <p:grpSp>
          <p:nvGrpSpPr>
            <p:cNvPr id="30" name="Group 29">
              <a:extLst>
                <a:ext uri="{FF2B5EF4-FFF2-40B4-BE49-F238E27FC236}">
                  <a16:creationId xmlns:a16="http://schemas.microsoft.com/office/drawing/2014/main" id="{09EA4139-B19D-4475-8A20-767D7F61B8F3}"/>
                </a:ext>
              </a:extLst>
            </p:cNvPr>
            <p:cNvGrpSpPr/>
            <p:nvPr/>
          </p:nvGrpSpPr>
          <p:grpSpPr>
            <a:xfrm>
              <a:off x="5814706" y="3429000"/>
              <a:ext cx="531662" cy="1207270"/>
              <a:chOff x="10878229" y="2464963"/>
              <a:chExt cx="307945" cy="699265"/>
            </a:xfrm>
          </p:grpSpPr>
          <p:sp>
            <p:nvSpPr>
              <p:cNvPr id="31" name="Rectangle 30">
                <a:extLst>
                  <a:ext uri="{FF2B5EF4-FFF2-40B4-BE49-F238E27FC236}">
                    <a16:creationId xmlns:a16="http://schemas.microsoft.com/office/drawing/2014/main" id="{8E742781-A241-49C2-A0E6-2B4155CFF8AF}"/>
                  </a:ext>
                </a:extLst>
              </p:cNvPr>
              <p:cNvSpPr/>
              <p:nvPr/>
            </p:nvSpPr>
            <p:spPr bwMode="auto">
              <a:xfrm>
                <a:off x="10878229" y="2464963"/>
                <a:ext cx="307945" cy="88317"/>
              </a:xfrm>
              <a:prstGeom prst="rect">
                <a:avLst/>
              </a:prstGeom>
              <a:no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err="1">
                  <a:solidFill>
                    <a:schemeClr val="bg2"/>
                  </a:solidFill>
                  <a:ea typeface="Segoe UI" pitchFamily="34" charset="0"/>
                  <a:cs typeface="Segoe UI" pitchFamily="34" charset="0"/>
                </a:endParaRPr>
              </a:p>
            </p:txBody>
          </p:sp>
          <p:sp>
            <p:nvSpPr>
              <p:cNvPr id="32" name="Rectangle 31">
                <a:extLst>
                  <a:ext uri="{FF2B5EF4-FFF2-40B4-BE49-F238E27FC236}">
                    <a16:creationId xmlns:a16="http://schemas.microsoft.com/office/drawing/2014/main" id="{3508B7D0-F5B7-49D2-8AAF-3689A1648E27}"/>
                  </a:ext>
                </a:extLst>
              </p:cNvPr>
              <p:cNvSpPr/>
              <p:nvPr/>
            </p:nvSpPr>
            <p:spPr bwMode="auto">
              <a:xfrm>
                <a:off x="10878229" y="2587153"/>
                <a:ext cx="307945" cy="88317"/>
              </a:xfrm>
              <a:prstGeom prst="rect">
                <a:avLst/>
              </a:prstGeom>
              <a:noFill/>
              <a:ln w="12700">
                <a:solidFill>
                  <a:schemeClr val="accent5">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err="1">
                  <a:solidFill>
                    <a:schemeClr val="bg2"/>
                  </a:solidFill>
                  <a:ea typeface="Segoe UI" pitchFamily="34" charset="0"/>
                  <a:cs typeface="Segoe UI" pitchFamily="34" charset="0"/>
                </a:endParaRPr>
              </a:p>
            </p:txBody>
          </p:sp>
          <p:sp>
            <p:nvSpPr>
              <p:cNvPr id="33" name="Rectangle 32">
                <a:extLst>
                  <a:ext uri="{FF2B5EF4-FFF2-40B4-BE49-F238E27FC236}">
                    <a16:creationId xmlns:a16="http://schemas.microsoft.com/office/drawing/2014/main" id="{6C7B7499-65B3-4B88-9667-4C81E70FAC07}"/>
                  </a:ext>
                </a:extLst>
              </p:cNvPr>
              <p:cNvSpPr/>
              <p:nvPr/>
            </p:nvSpPr>
            <p:spPr bwMode="auto">
              <a:xfrm>
                <a:off x="10878229" y="2709343"/>
                <a:ext cx="307945" cy="88317"/>
              </a:xfrm>
              <a:prstGeom prst="rect">
                <a:avLst/>
              </a:prstGeom>
              <a:no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err="1">
                  <a:solidFill>
                    <a:schemeClr val="bg2"/>
                  </a:solidFill>
                  <a:ea typeface="Segoe UI" pitchFamily="34" charset="0"/>
                  <a:cs typeface="Segoe UI" pitchFamily="34" charset="0"/>
                </a:endParaRPr>
              </a:p>
            </p:txBody>
          </p:sp>
          <p:sp>
            <p:nvSpPr>
              <p:cNvPr id="34" name="Rectangle 33">
                <a:extLst>
                  <a:ext uri="{FF2B5EF4-FFF2-40B4-BE49-F238E27FC236}">
                    <a16:creationId xmlns:a16="http://schemas.microsoft.com/office/drawing/2014/main" id="{F17A8C4E-F0A5-45DF-BE4B-11A7D75A37C0}"/>
                  </a:ext>
                </a:extLst>
              </p:cNvPr>
              <p:cNvSpPr/>
              <p:nvPr/>
            </p:nvSpPr>
            <p:spPr bwMode="auto">
              <a:xfrm>
                <a:off x="10878229" y="2831533"/>
                <a:ext cx="307945" cy="88317"/>
              </a:xfrm>
              <a:prstGeom prst="rect">
                <a:avLst/>
              </a:prstGeom>
              <a:noFill/>
              <a:ln w="12700">
                <a:solidFill>
                  <a:schemeClr val="accent5">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err="1">
                  <a:solidFill>
                    <a:schemeClr val="bg2"/>
                  </a:soli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ED95E3F-7FD6-4D47-9766-B767D26E4F1C}"/>
                  </a:ext>
                </a:extLst>
              </p:cNvPr>
              <p:cNvSpPr/>
              <p:nvPr/>
            </p:nvSpPr>
            <p:spPr bwMode="auto">
              <a:xfrm>
                <a:off x="10878229" y="2953723"/>
                <a:ext cx="307945" cy="88317"/>
              </a:xfrm>
              <a:prstGeom prst="rect">
                <a:avLst/>
              </a:prstGeom>
              <a:no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err="1">
                  <a:solidFill>
                    <a:schemeClr val="bg2"/>
                  </a:solidFill>
                  <a:ea typeface="Segoe UI" pitchFamily="34" charset="0"/>
                  <a:cs typeface="Segoe UI" pitchFamily="34" charset="0"/>
                </a:endParaRPr>
              </a:p>
            </p:txBody>
          </p:sp>
          <p:sp>
            <p:nvSpPr>
              <p:cNvPr id="36" name="Rectangle 35">
                <a:extLst>
                  <a:ext uri="{FF2B5EF4-FFF2-40B4-BE49-F238E27FC236}">
                    <a16:creationId xmlns:a16="http://schemas.microsoft.com/office/drawing/2014/main" id="{33D11962-7D2B-4346-B02A-7604D237CAAF}"/>
                  </a:ext>
                </a:extLst>
              </p:cNvPr>
              <p:cNvSpPr/>
              <p:nvPr/>
            </p:nvSpPr>
            <p:spPr bwMode="auto">
              <a:xfrm>
                <a:off x="10878229" y="3075911"/>
                <a:ext cx="307945" cy="88317"/>
              </a:xfrm>
              <a:prstGeom prst="rect">
                <a:avLst/>
              </a:prstGeom>
              <a:noFill/>
              <a:ln w="12700">
                <a:solidFill>
                  <a:schemeClr val="accent5">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err="1">
                  <a:solidFill>
                    <a:schemeClr val="bg2"/>
                  </a:solidFill>
                  <a:ea typeface="Segoe UI" pitchFamily="34" charset="0"/>
                  <a:cs typeface="Segoe UI" pitchFamily="34" charset="0"/>
                </a:endParaRPr>
              </a:p>
            </p:txBody>
          </p:sp>
        </p:grpSp>
        <p:sp>
          <p:nvSpPr>
            <p:cNvPr id="37" name="TextBox 36">
              <a:extLst>
                <a:ext uri="{FF2B5EF4-FFF2-40B4-BE49-F238E27FC236}">
                  <a16:creationId xmlns:a16="http://schemas.microsoft.com/office/drawing/2014/main" id="{7175FFF0-2895-4400-91DA-9D066258EECF}"/>
                </a:ext>
              </a:extLst>
            </p:cNvPr>
            <p:cNvSpPr txBox="1"/>
            <p:nvPr/>
          </p:nvSpPr>
          <p:spPr>
            <a:xfrm>
              <a:off x="5508571" y="4743187"/>
              <a:ext cx="1143930" cy="276999"/>
            </a:xfrm>
            <a:prstGeom prst="rect">
              <a:avLst/>
            </a:prstGeom>
          </p:spPr>
          <p:txBody>
            <a:bodyPr wrap="square" rtlCol="0">
              <a:spAutoFit/>
            </a:bodyPr>
            <a:lstStyle/>
            <a:p>
              <a:pPr algn="ctr"/>
              <a:r>
                <a:rPr lang="en-US" sz="1200">
                  <a:solidFill>
                    <a:schemeClr val="bg2"/>
                  </a:solidFill>
                  <a:latin typeface="Segoe UI" panose="020B0502040204020203" pitchFamily="34" charset="0"/>
                  <a:cs typeface="Segoe UI" panose="020B0502040204020203" pitchFamily="34" charset="0"/>
                </a:rPr>
                <a:t>Change feed</a:t>
              </a:r>
            </a:p>
          </p:txBody>
        </p:sp>
      </p:grpSp>
      <p:grpSp>
        <p:nvGrpSpPr>
          <p:cNvPr id="38" name="Group 37">
            <a:extLst>
              <a:ext uri="{FF2B5EF4-FFF2-40B4-BE49-F238E27FC236}">
                <a16:creationId xmlns:a16="http://schemas.microsoft.com/office/drawing/2014/main" id="{7280DD4C-DCF9-47EE-AA25-66AD4581D15D}"/>
              </a:ext>
            </a:extLst>
          </p:cNvPr>
          <p:cNvGrpSpPr/>
          <p:nvPr/>
        </p:nvGrpSpPr>
        <p:grpSpPr>
          <a:xfrm>
            <a:off x="2322445" y="2557946"/>
            <a:ext cx="648702" cy="559130"/>
            <a:chOff x="8376458" y="5925518"/>
            <a:chExt cx="1045926" cy="901512"/>
          </a:xfrm>
        </p:grpSpPr>
        <p:sp>
          <p:nvSpPr>
            <p:cNvPr id="39" name="Star: 4 Points 8">
              <a:extLst>
                <a:ext uri="{FF2B5EF4-FFF2-40B4-BE49-F238E27FC236}">
                  <a16:creationId xmlns:a16="http://schemas.microsoft.com/office/drawing/2014/main" id="{58346EC9-E680-498F-A3C2-5CA58B18141E}"/>
                </a:ext>
              </a:extLst>
            </p:cNvPr>
            <p:cNvSpPr/>
            <p:nvPr/>
          </p:nvSpPr>
          <p:spPr bwMode="auto">
            <a:xfrm>
              <a:off x="8380049" y="5925518"/>
              <a:ext cx="292609" cy="292608"/>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err="1">
                <a:solidFill>
                  <a:schemeClr val="bg2"/>
                </a:solidFill>
                <a:ea typeface="Segoe UI" pitchFamily="34" charset="0"/>
                <a:cs typeface="Segoe UI" pitchFamily="34" charset="0"/>
              </a:endParaRPr>
            </a:p>
          </p:txBody>
        </p:sp>
        <p:sp>
          <p:nvSpPr>
            <p:cNvPr id="40" name="Star: 4 Points 8">
              <a:extLst>
                <a:ext uri="{FF2B5EF4-FFF2-40B4-BE49-F238E27FC236}">
                  <a16:creationId xmlns:a16="http://schemas.microsoft.com/office/drawing/2014/main" id="{C071FF71-C333-40AD-B72F-39E697622E92}"/>
                </a:ext>
              </a:extLst>
            </p:cNvPr>
            <p:cNvSpPr/>
            <p:nvPr/>
          </p:nvSpPr>
          <p:spPr bwMode="auto">
            <a:xfrm>
              <a:off x="9163935" y="6692304"/>
              <a:ext cx="134726" cy="134726"/>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err="1">
                <a:solidFill>
                  <a:schemeClr val="bg2"/>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A2987BB3-059A-415F-B89D-9582DABAF301}"/>
                </a:ext>
              </a:extLst>
            </p:cNvPr>
            <p:cNvSpPr/>
            <p:nvPr/>
          </p:nvSpPr>
          <p:spPr bwMode="auto">
            <a:xfrm>
              <a:off x="8567675" y="6095745"/>
              <a:ext cx="647663" cy="647662"/>
            </a:xfrm>
            <a:prstGeom prst="ellipse">
              <a:avLst/>
            </a:prstGeom>
            <a:no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err="1">
                <a:solidFill>
                  <a:schemeClr val="bg2"/>
                </a:solidFill>
                <a:ea typeface="Segoe UI" pitchFamily="34" charset="0"/>
                <a:cs typeface="Segoe UI" pitchFamily="34" charset="0"/>
              </a:endParaRPr>
            </a:p>
          </p:txBody>
        </p:sp>
        <p:sp>
          <p:nvSpPr>
            <p:cNvPr id="42" name="Oval 9">
              <a:extLst>
                <a:ext uri="{FF2B5EF4-FFF2-40B4-BE49-F238E27FC236}">
                  <a16:creationId xmlns:a16="http://schemas.microsoft.com/office/drawing/2014/main" id="{2A11E781-A9D2-4FC3-B353-8462F4166208}"/>
                </a:ext>
              </a:extLst>
            </p:cNvPr>
            <p:cNvSpPr/>
            <p:nvPr/>
          </p:nvSpPr>
          <p:spPr bwMode="auto">
            <a:xfrm rot="19667957">
              <a:off x="8376458" y="6275766"/>
              <a:ext cx="1045926" cy="314819"/>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err="1">
                <a:solidFill>
                  <a:schemeClr val="bg2"/>
                </a:solidFill>
                <a:ea typeface="Segoe UI" pitchFamily="34" charset="0"/>
                <a:cs typeface="Segoe UI" pitchFamily="34" charset="0"/>
              </a:endParaRPr>
            </a:p>
          </p:txBody>
        </p:sp>
      </p:grpSp>
    </p:spTree>
    <p:extLst>
      <p:ext uri="{BB962C8B-B14F-4D97-AF65-F5344CB8AC3E}">
        <p14:creationId xmlns:p14="http://schemas.microsoft.com/office/powerpoint/2010/main" val="1202100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8922B724-41A3-E94D-9BE7-0D6955E4FDD3}"/>
              </a:ext>
            </a:extLst>
          </p:cNvPr>
          <p:cNvSpPr/>
          <p:nvPr/>
        </p:nvSpPr>
        <p:spPr bwMode="auto">
          <a:xfrm>
            <a:off x="863" y="487"/>
            <a:ext cx="12190272" cy="153690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 name="Title 5">
            <a:extLst>
              <a:ext uri="{FF2B5EF4-FFF2-40B4-BE49-F238E27FC236}">
                <a16:creationId xmlns:a16="http://schemas.microsoft.com/office/drawing/2014/main" id="{94DF23AC-D8F0-4B85-B75E-01FAF302E144}"/>
              </a:ext>
            </a:extLst>
          </p:cNvPr>
          <p:cNvSpPr>
            <a:spLocks noGrp="1"/>
          </p:cNvSpPr>
          <p:nvPr>
            <p:ph type="title"/>
          </p:nvPr>
        </p:nvSpPr>
        <p:spPr/>
        <p:txBody>
          <a:bodyPr>
            <a:normAutofit/>
          </a:bodyPr>
          <a:lstStyle/>
          <a:p>
            <a:r>
              <a:rPr lang="en-US"/>
              <a:t>Features of Azure Cosmos DB Change Feed</a:t>
            </a:r>
            <a:endParaRPr lang="nl-NL"/>
          </a:p>
        </p:txBody>
      </p:sp>
      <p:sp>
        <p:nvSpPr>
          <p:cNvPr id="4" name="Text Placeholder 2">
            <a:extLst>
              <a:ext uri="{FF2B5EF4-FFF2-40B4-BE49-F238E27FC236}">
                <a16:creationId xmlns:a16="http://schemas.microsoft.com/office/drawing/2014/main" id="{7FC2A582-3584-41BD-A82E-A62209C5C79F}"/>
              </a:ext>
            </a:extLst>
          </p:cNvPr>
          <p:cNvSpPr>
            <a:spLocks noGrp="1"/>
          </p:cNvSpPr>
          <p:nvPr>
            <p:ph idx="1"/>
          </p:nvPr>
        </p:nvSpPr>
        <p:spPr/>
        <p:txBody>
          <a:bodyPr>
            <a:normAutofit fontScale="92500" lnSpcReduction="20000"/>
          </a:bodyPr>
          <a:lstStyle/>
          <a:p>
            <a:r>
              <a:rPr lang="en-US"/>
              <a:t>Tracks Inserts and Updates</a:t>
            </a:r>
          </a:p>
          <a:p>
            <a:r>
              <a:rPr lang="en-US"/>
              <a:t>Doesn’t Track Deletes - more on that later</a:t>
            </a:r>
          </a:p>
          <a:p>
            <a:r>
              <a:rPr lang="en-US"/>
              <a:t>Items ordered of their modification time</a:t>
            </a:r>
          </a:p>
          <a:p>
            <a:r>
              <a:rPr lang="en-US"/>
              <a:t>Only the most recent change is present</a:t>
            </a:r>
          </a:p>
          <a:p>
            <a:r>
              <a:rPr lang="en-US"/>
              <a:t>Order is guaranteed at logical partition key value</a:t>
            </a:r>
          </a:p>
          <a:p>
            <a:r>
              <a:rPr lang="en-US"/>
              <a:t>Isn't a duplication of data already in the container</a:t>
            </a:r>
          </a:p>
          <a:p>
            <a:r>
              <a:rPr lang="en-US"/>
              <a:t>Supports multi-region accounts</a:t>
            </a:r>
          </a:p>
          <a:p>
            <a:r>
              <a:rPr lang="en-US"/>
              <a:t>Enabled by default</a:t>
            </a:r>
          </a:p>
          <a:p>
            <a:r>
              <a:rPr lang="en-US"/>
              <a:t>Charged for RUs consumed</a:t>
            </a:r>
          </a:p>
          <a:p>
            <a:r>
              <a:rPr lang="en-US"/>
              <a:t>Charged for RUs consumed by the lease container.</a:t>
            </a:r>
          </a:p>
        </p:txBody>
      </p:sp>
    </p:spTree>
    <p:extLst>
      <p:ext uri="{BB962C8B-B14F-4D97-AF65-F5344CB8AC3E}">
        <p14:creationId xmlns:p14="http://schemas.microsoft.com/office/powerpoint/2010/main" val="1653688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FDD60E7B-4CDB-4D2C-B34C-824B6F25774E}"/>
              </a:ext>
            </a:extLst>
          </p:cNvPr>
          <p:cNvSpPr>
            <a:spLocks noGrp="1"/>
          </p:cNvSpPr>
          <p:nvPr>
            <p:ph type="title"/>
          </p:nvPr>
        </p:nvSpPr>
        <p:spPr/>
        <p:txBody>
          <a:bodyPr/>
          <a:lstStyle/>
          <a:p>
            <a:r>
              <a:rPr lang="en-US"/>
              <a:t>Demo time!</a:t>
            </a:r>
            <a:endParaRPr lang="nl-NL"/>
          </a:p>
        </p:txBody>
      </p:sp>
      <p:pic>
        <p:nvPicPr>
          <p:cNvPr id="5" name="Content Placeholder 4">
            <a:extLst>
              <a:ext uri="{FF2B5EF4-FFF2-40B4-BE49-F238E27FC236}">
                <a16:creationId xmlns:a16="http://schemas.microsoft.com/office/drawing/2014/main" id="{9FC93C7E-AD8A-4A3F-806C-D7D1B183D38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69494" y="3738563"/>
            <a:ext cx="695325" cy="695325"/>
          </a:xfrm>
          <a:prstGeom prst="rect">
            <a:avLst/>
          </a:prstGeom>
        </p:spPr>
      </p:pic>
      <p:pic>
        <p:nvPicPr>
          <p:cNvPr id="6" name="Graphic 5">
            <a:extLst>
              <a:ext uri="{FF2B5EF4-FFF2-40B4-BE49-F238E27FC236}">
                <a16:creationId xmlns:a16="http://schemas.microsoft.com/office/drawing/2014/main" id="{DBB83846-5800-4D73-8869-5AEF96634C6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257847" y="3738837"/>
            <a:ext cx="695325" cy="695325"/>
          </a:xfrm>
          <a:prstGeom prst="rect">
            <a:avLst/>
          </a:prstGeom>
        </p:spPr>
      </p:pic>
      <p:pic>
        <p:nvPicPr>
          <p:cNvPr id="7" name="Picture 2" descr="asf - Revision 1885802: /kafka/site/logos">
            <a:extLst>
              <a:ext uri="{FF2B5EF4-FFF2-40B4-BE49-F238E27FC236}">
                <a16:creationId xmlns:a16="http://schemas.microsoft.com/office/drawing/2014/main" id="{1FCD4720-2B44-4D2F-95C0-7741423F8EBE}"/>
              </a:ext>
            </a:extLst>
          </p:cNvPr>
          <p:cNvPicPr>
            <a:picLocks noChangeAspect="1" noChangeArrowheads="1"/>
          </p:cNvPicPr>
          <p:nvPr/>
        </p:nvPicPr>
        <p:blipFill>
          <a:blip r:embed="rId6">
            <a:lum bright="70000" contrast="-70000"/>
            <a:extLst>
              <a:ext uri="{28A0092B-C50C-407E-A947-70E740481C1C}">
                <a14:useLocalDpi xmlns:a14="http://schemas.microsoft.com/office/drawing/2010/main" val="0"/>
              </a:ext>
            </a:extLst>
          </a:blip>
          <a:srcRect/>
          <a:stretch>
            <a:fillRect/>
          </a:stretch>
        </p:blipFill>
        <p:spPr bwMode="auto">
          <a:xfrm>
            <a:off x="402336" y="3738781"/>
            <a:ext cx="1323025" cy="695436"/>
          </a:xfrm>
          <a:prstGeom prst="rect">
            <a:avLst/>
          </a:prstGeom>
          <a:noFill/>
          <a:extLst>
            <a:ext uri="{909E8E84-426E-40DD-AFC4-6F175D3DCCD1}">
              <a14:hiddenFill xmlns:a14="http://schemas.microsoft.com/office/drawing/2010/main">
                <a:solidFill>
                  <a:srgbClr val="FFFFFF"/>
                </a:solidFill>
              </a14:hiddenFill>
            </a:ext>
          </a:extLst>
        </p:spPr>
      </p:pic>
      <p:pic>
        <p:nvPicPr>
          <p:cNvPr id="8" name="Graphic 7">
            <a:extLst>
              <a:ext uri="{FF2B5EF4-FFF2-40B4-BE49-F238E27FC236}">
                <a16:creationId xmlns:a16="http://schemas.microsoft.com/office/drawing/2014/main" id="{8B368A81-5D31-45CE-9751-5AE75B79EE5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897306" y="3735476"/>
            <a:ext cx="695325" cy="695325"/>
          </a:xfrm>
          <a:prstGeom prst="rect">
            <a:avLst/>
          </a:prstGeom>
        </p:spPr>
      </p:pic>
      <p:pic>
        <p:nvPicPr>
          <p:cNvPr id="9" name="Content Placeholder 4">
            <a:extLst>
              <a:ext uri="{FF2B5EF4-FFF2-40B4-BE49-F238E27FC236}">
                <a16:creationId xmlns:a16="http://schemas.microsoft.com/office/drawing/2014/main" id="{EFBADB4B-4FC0-4486-886E-FFBEC48B647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03128" y="3735476"/>
            <a:ext cx="695325" cy="695325"/>
          </a:xfrm>
          <a:prstGeom prst="rect">
            <a:avLst/>
          </a:prstGeom>
        </p:spPr>
      </p:pic>
      <p:cxnSp>
        <p:nvCxnSpPr>
          <p:cNvPr id="10" name="Straight Arrow Connector 9">
            <a:extLst>
              <a:ext uri="{FF2B5EF4-FFF2-40B4-BE49-F238E27FC236}">
                <a16:creationId xmlns:a16="http://schemas.microsoft.com/office/drawing/2014/main" id="{79E70A8A-0CC4-4714-8F31-9A4587DDF4BD}"/>
              </a:ext>
            </a:extLst>
          </p:cNvPr>
          <p:cNvCxnSpPr>
            <a:cxnSpLocks/>
            <a:stCxn id="7" idx="3"/>
            <a:endCxn id="6" idx="1"/>
          </p:cNvCxnSpPr>
          <p:nvPr/>
        </p:nvCxnSpPr>
        <p:spPr>
          <a:xfrm>
            <a:off x="1725361" y="4086499"/>
            <a:ext cx="532486" cy="1"/>
          </a:xfrm>
          <a:prstGeom prst="straightConnector1">
            <a:avLst/>
          </a:prstGeom>
          <a:ln w="28575">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1FFD999-FAC3-430B-B63B-F52C67A34949}"/>
              </a:ext>
            </a:extLst>
          </p:cNvPr>
          <p:cNvCxnSpPr>
            <a:cxnSpLocks/>
            <a:stCxn id="6" idx="3"/>
            <a:endCxn id="14" idx="1"/>
          </p:cNvCxnSpPr>
          <p:nvPr/>
        </p:nvCxnSpPr>
        <p:spPr>
          <a:xfrm>
            <a:off x="2953172" y="4086500"/>
            <a:ext cx="532486" cy="0"/>
          </a:xfrm>
          <a:prstGeom prst="straightConnector1">
            <a:avLst/>
          </a:prstGeom>
          <a:ln w="28575">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18887E8-1ACE-473A-8690-95E5C6D693A8}"/>
              </a:ext>
            </a:extLst>
          </p:cNvPr>
          <p:cNvCxnSpPr>
            <a:cxnSpLocks/>
            <a:stCxn id="8" idx="3"/>
            <a:endCxn id="9" idx="1"/>
          </p:cNvCxnSpPr>
          <p:nvPr/>
        </p:nvCxnSpPr>
        <p:spPr>
          <a:xfrm>
            <a:off x="6592631" y="4083139"/>
            <a:ext cx="510497" cy="0"/>
          </a:xfrm>
          <a:prstGeom prst="straightConnector1">
            <a:avLst/>
          </a:prstGeom>
          <a:ln w="28575">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CFE6A43-71CB-44AD-8BA2-EAD7EE90B484}"/>
              </a:ext>
            </a:extLst>
          </p:cNvPr>
          <p:cNvCxnSpPr>
            <a:cxnSpLocks/>
            <a:stCxn id="5" idx="3"/>
            <a:endCxn id="8" idx="1"/>
          </p:cNvCxnSpPr>
          <p:nvPr/>
        </p:nvCxnSpPr>
        <p:spPr>
          <a:xfrm flipV="1">
            <a:off x="5364819" y="4083139"/>
            <a:ext cx="532487" cy="3087"/>
          </a:xfrm>
          <a:prstGeom prst="straightConnector1">
            <a:avLst/>
          </a:prstGeom>
          <a:ln w="28575">
            <a:solidFill>
              <a:schemeClr val="bg2"/>
            </a:solidFill>
            <a:tailEnd type="triangle"/>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45402A99-906F-40B9-828B-980CF5A2D0F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485658" y="3738837"/>
            <a:ext cx="695325" cy="695325"/>
          </a:xfrm>
          <a:prstGeom prst="rect">
            <a:avLst/>
          </a:prstGeom>
        </p:spPr>
      </p:pic>
      <p:cxnSp>
        <p:nvCxnSpPr>
          <p:cNvPr id="15" name="Straight Arrow Connector 14">
            <a:extLst>
              <a:ext uri="{FF2B5EF4-FFF2-40B4-BE49-F238E27FC236}">
                <a16:creationId xmlns:a16="http://schemas.microsoft.com/office/drawing/2014/main" id="{46D185AF-6A67-40E3-9C12-E6921DC89CA1}"/>
              </a:ext>
            </a:extLst>
          </p:cNvPr>
          <p:cNvCxnSpPr>
            <a:cxnSpLocks/>
            <a:stCxn id="14" idx="3"/>
            <a:endCxn id="5" idx="1"/>
          </p:cNvCxnSpPr>
          <p:nvPr/>
        </p:nvCxnSpPr>
        <p:spPr>
          <a:xfrm flipV="1">
            <a:off x="4180983" y="4086226"/>
            <a:ext cx="488511" cy="274"/>
          </a:xfrm>
          <a:prstGeom prst="straightConnector1">
            <a:avLst/>
          </a:prstGeom>
          <a:ln w="28575">
            <a:solidFill>
              <a:schemeClr val="bg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296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B5CFADB2-462F-4077-A1F3-E0A5B73EDE3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97306" y="3735476"/>
            <a:ext cx="695325" cy="695325"/>
          </a:xfrm>
          <a:prstGeom prst="rect">
            <a:avLst/>
          </a:prstGeom>
        </p:spPr>
      </p:pic>
      <p:sp>
        <p:nvSpPr>
          <p:cNvPr id="62" name="Title 61">
            <a:extLst>
              <a:ext uri="{FF2B5EF4-FFF2-40B4-BE49-F238E27FC236}">
                <a16:creationId xmlns:a16="http://schemas.microsoft.com/office/drawing/2014/main" id="{674D32B9-8848-4935-8D95-E59C6FB44594}"/>
              </a:ext>
            </a:extLst>
          </p:cNvPr>
          <p:cNvSpPr>
            <a:spLocks noGrp="1"/>
          </p:cNvSpPr>
          <p:nvPr>
            <p:ph type="title"/>
          </p:nvPr>
        </p:nvSpPr>
        <p:spPr/>
        <p:txBody>
          <a:bodyPr/>
          <a:lstStyle/>
          <a:p>
            <a:r>
              <a:rPr lang="en-US"/>
              <a:t>Demo time!</a:t>
            </a:r>
            <a:endParaRPr lang="nl-NL"/>
          </a:p>
        </p:txBody>
      </p:sp>
      <p:pic>
        <p:nvPicPr>
          <p:cNvPr id="5" name="Content Placeholder 4">
            <a:extLst>
              <a:ext uri="{FF2B5EF4-FFF2-40B4-BE49-F238E27FC236}">
                <a16:creationId xmlns:a16="http://schemas.microsoft.com/office/drawing/2014/main" id="{52DFDBFE-B1E8-4937-95AC-3F343D8BF4DA}"/>
              </a:ext>
            </a:extLst>
          </p:cNvPr>
          <p:cNvPicPr>
            <a:picLocks noGrp="1" noChangeAspect="1"/>
          </p:cNvPicPr>
          <p:nvPr>
            <p:ph idx="4294967295"/>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691480" y="3735474"/>
            <a:ext cx="695325" cy="695325"/>
          </a:xfrm>
        </p:spPr>
      </p:pic>
      <p:pic>
        <p:nvPicPr>
          <p:cNvPr id="7" name="Graphic 6">
            <a:extLst>
              <a:ext uri="{FF2B5EF4-FFF2-40B4-BE49-F238E27FC236}">
                <a16:creationId xmlns:a16="http://schemas.microsoft.com/office/drawing/2014/main" id="{B9B5D1D5-E169-40CA-9875-B165426EFC6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57847" y="3738837"/>
            <a:ext cx="695325" cy="695325"/>
          </a:xfrm>
          <a:prstGeom prst="rect">
            <a:avLst/>
          </a:prstGeom>
        </p:spPr>
      </p:pic>
      <p:pic>
        <p:nvPicPr>
          <p:cNvPr id="1026" name="Picture 2" descr="asf - Revision 1885802: /kafka/site/logos">
            <a:extLst>
              <a:ext uri="{FF2B5EF4-FFF2-40B4-BE49-F238E27FC236}">
                <a16:creationId xmlns:a16="http://schemas.microsoft.com/office/drawing/2014/main" id="{49EEA45C-AEBE-46D9-90B6-3D8B6A96A016}"/>
              </a:ext>
            </a:extLst>
          </p:cNvPr>
          <p:cNvPicPr>
            <a:picLocks noChangeAspect="1" noChangeArrowheads="1"/>
          </p:cNvPicPr>
          <p:nvPr/>
        </p:nvPicPr>
        <p:blipFill>
          <a:blip r:embed="rId8">
            <a:lum bright="70000" contrast="-70000"/>
            <a:extLst>
              <a:ext uri="{28A0092B-C50C-407E-A947-70E740481C1C}">
                <a14:useLocalDpi xmlns:a14="http://schemas.microsoft.com/office/drawing/2010/main" val="0"/>
              </a:ext>
            </a:extLst>
          </a:blip>
          <a:srcRect/>
          <a:stretch>
            <a:fillRect/>
          </a:stretch>
        </p:blipFill>
        <p:spPr bwMode="auto">
          <a:xfrm>
            <a:off x="402336" y="3738781"/>
            <a:ext cx="1323025" cy="695436"/>
          </a:xfrm>
          <a:prstGeom prst="rect">
            <a:avLst/>
          </a:prstGeom>
          <a:noFill/>
          <a:extLst>
            <a:ext uri="{909E8E84-426E-40DD-AFC4-6F175D3DCCD1}">
              <a14:hiddenFill xmlns:a14="http://schemas.microsoft.com/office/drawing/2010/main">
                <a:solidFill>
                  <a:srgbClr val="FFFFFF"/>
                </a:solidFill>
              </a14:hiddenFill>
            </a:ext>
          </a:extLst>
        </p:spPr>
      </p:pic>
      <p:pic>
        <p:nvPicPr>
          <p:cNvPr id="14" name="Content Placeholder 4">
            <a:extLst>
              <a:ext uri="{FF2B5EF4-FFF2-40B4-BE49-F238E27FC236}">
                <a16:creationId xmlns:a16="http://schemas.microsoft.com/office/drawing/2014/main" id="{78353DCE-1E68-4606-BDBF-F2389695BB6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103128" y="3735476"/>
            <a:ext cx="695325" cy="695325"/>
          </a:xfrm>
          <a:prstGeom prst="rect">
            <a:avLst/>
          </a:prstGeom>
        </p:spPr>
      </p:pic>
      <p:pic>
        <p:nvPicPr>
          <p:cNvPr id="8" name="Graphic 7">
            <a:extLst>
              <a:ext uri="{FF2B5EF4-FFF2-40B4-BE49-F238E27FC236}">
                <a16:creationId xmlns:a16="http://schemas.microsoft.com/office/drawing/2014/main" id="{B643D638-4E27-4C96-AD70-305AA6B1AD9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786560" y="3735475"/>
            <a:ext cx="695324" cy="695324"/>
          </a:xfrm>
          <a:prstGeom prst="rect">
            <a:avLst/>
          </a:prstGeom>
        </p:spPr>
      </p:pic>
      <p:cxnSp>
        <p:nvCxnSpPr>
          <p:cNvPr id="16" name="Straight Arrow Connector 15">
            <a:extLst>
              <a:ext uri="{FF2B5EF4-FFF2-40B4-BE49-F238E27FC236}">
                <a16:creationId xmlns:a16="http://schemas.microsoft.com/office/drawing/2014/main" id="{C1BB5AF6-7232-4DE9-ADEC-8C89C3F0D20E}"/>
              </a:ext>
            </a:extLst>
          </p:cNvPr>
          <p:cNvCxnSpPr>
            <a:cxnSpLocks/>
            <a:stCxn id="1026" idx="3"/>
            <a:endCxn id="7" idx="1"/>
          </p:cNvCxnSpPr>
          <p:nvPr/>
        </p:nvCxnSpPr>
        <p:spPr>
          <a:xfrm>
            <a:off x="1725361" y="4086499"/>
            <a:ext cx="532486" cy="1"/>
          </a:xfrm>
          <a:prstGeom prst="straightConnector1">
            <a:avLst/>
          </a:prstGeom>
          <a:ln w="28575">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43939F8-FBDD-4A5A-B0EE-351FE16076A6}"/>
              </a:ext>
            </a:extLst>
          </p:cNvPr>
          <p:cNvCxnSpPr>
            <a:cxnSpLocks/>
            <a:stCxn id="7" idx="3"/>
            <a:endCxn id="57" idx="1"/>
          </p:cNvCxnSpPr>
          <p:nvPr/>
        </p:nvCxnSpPr>
        <p:spPr>
          <a:xfrm>
            <a:off x="2953172" y="4086500"/>
            <a:ext cx="532486" cy="0"/>
          </a:xfrm>
          <a:prstGeom prst="straightConnector1">
            <a:avLst/>
          </a:prstGeom>
          <a:ln w="28575">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B556145-470C-4909-860F-31BBA6AD4D4D}"/>
              </a:ext>
            </a:extLst>
          </p:cNvPr>
          <p:cNvCxnSpPr>
            <a:cxnSpLocks/>
            <a:stCxn id="10" idx="3"/>
            <a:endCxn id="14" idx="1"/>
          </p:cNvCxnSpPr>
          <p:nvPr/>
        </p:nvCxnSpPr>
        <p:spPr>
          <a:xfrm>
            <a:off x="6592631" y="4083139"/>
            <a:ext cx="510497" cy="0"/>
          </a:xfrm>
          <a:prstGeom prst="straightConnector1">
            <a:avLst/>
          </a:prstGeom>
          <a:ln w="28575">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0078815-FE20-4BFF-A7A5-42992932A9A1}"/>
              </a:ext>
            </a:extLst>
          </p:cNvPr>
          <p:cNvCxnSpPr>
            <a:cxnSpLocks/>
            <a:stCxn id="5" idx="3"/>
            <a:endCxn id="10" idx="1"/>
          </p:cNvCxnSpPr>
          <p:nvPr/>
        </p:nvCxnSpPr>
        <p:spPr>
          <a:xfrm>
            <a:off x="5386805" y="4083137"/>
            <a:ext cx="510501" cy="2"/>
          </a:xfrm>
          <a:prstGeom prst="straightConnector1">
            <a:avLst/>
          </a:prstGeom>
          <a:ln w="28575">
            <a:solidFill>
              <a:schemeClr val="bg2"/>
            </a:solidFill>
            <a:tailEnd type="triangle"/>
          </a:ln>
        </p:spPr>
        <p:style>
          <a:lnRef idx="1">
            <a:schemeClr val="accent1"/>
          </a:lnRef>
          <a:fillRef idx="0">
            <a:schemeClr val="accent1"/>
          </a:fillRef>
          <a:effectRef idx="0">
            <a:schemeClr val="accent1"/>
          </a:effectRef>
          <a:fontRef idx="minor">
            <a:schemeClr val="tx1"/>
          </a:fontRef>
        </p:style>
      </p:cxnSp>
      <p:pic>
        <p:nvPicPr>
          <p:cNvPr id="57" name="Graphic 56">
            <a:extLst>
              <a:ext uri="{FF2B5EF4-FFF2-40B4-BE49-F238E27FC236}">
                <a16:creationId xmlns:a16="http://schemas.microsoft.com/office/drawing/2014/main" id="{951AF853-3D1D-43FC-AA6B-178EF7CDC9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85658" y="3738837"/>
            <a:ext cx="695325" cy="695325"/>
          </a:xfrm>
          <a:prstGeom prst="rect">
            <a:avLst/>
          </a:prstGeom>
        </p:spPr>
      </p:pic>
      <p:cxnSp>
        <p:nvCxnSpPr>
          <p:cNvPr id="59" name="Straight Arrow Connector 58">
            <a:extLst>
              <a:ext uri="{FF2B5EF4-FFF2-40B4-BE49-F238E27FC236}">
                <a16:creationId xmlns:a16="http://schemas.microsoft.com/office/drawing/2014/main" id="{1E20739D-4E64-48F0-9FD1-511A7AF210A5}"/>
              </a:ext>
            </a:extLst>
          </p:cNvPr>
          <p:cNvCxnSpPr>
            <a:cxnSpLocks/>
            <a:stCxn id="57" idx="3"/>
            <a:endCxn id="5" idx="1"/>
          </p:cNvCxnSpPr>
          <p:nvPr/>
        </p:nvCxnSpPr>
        <p:spPr>
          <a:xfrm flipV="1">
            <a:off x="4180983" y="4083137"/>
            <a:ext cx="510497" cy="3363"/>
          </a:xfrm>
          <a:prstGeom prst="straightConnector1">
            <a:avLst/>
          </a:prstGeom>
          <a:ln w="28575">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A9FE1D90-FBC7-40E1-9186-61D58C2B8C95}"/>
              </a:ext>
            </a:extLst>
          </p:cNvPr>
          <p:cNvCxnSpPr>
            <a:cxnSpLocks/>
            <a:stCxn id="14" idx="3"/>
            <a:endCxn id="8" idx="1"/>
          </p:cNvCxnSpPr>
          <p:nvPr/>
        </p:nvCxnSpPr>
        <p:spPr>
          <a:xfrm flipV="1">
            <a:off x="7798453" y="4083137"/>
            <a:ext cx="2988107" cy="2"/>
          </a:xfrm>
          <a:prstGeom prst="straightConnector1">
            <a:avLst/>
          </a:prstGeom>
          <a:ln w="28575">
            <a:solidFill>
              <a:schemeClr val="bg2"/>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3233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par>
                                <p:cTn id="16" presetID="10" presetClass="entr" presetSubtype="0"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fade">
                                      <p:cBhvr>
                                        <p:cTn id="23" dur="500"/>
                                        <p:tgtEl>
                                          <p:spTgt spid="40"/>
                                        </p:tgtEl>
                                      </p:cBhvr>
                                    </p:animEffect>
                                  </p:childTnLst>
                                </p:cTn>
                              </p:par>
                              <p:par>
                                <p:cTn id="24" presetID="10" presetClass="entr" presetSubtype="0" fill="hold"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7383F-014F-4E50-9FF6-3164ABA09BBB}"/>
              </a:ext>
            </a:extLst>
          </p:cNvPr>
          <p:cNvSpPr>
            <a:spLocks noGrp="1"/>
          </p:cNvSpPr>
          <p:nvPr>
            <p:ph type="title"/>
          </p:nvPr>
        </p:nvSpPr>
        <p:spPr/>
        <p:txBody>
          <a:bodyPr/>
          <a:lstStyle/>
          <a:p>
            <a:r>
              <a:rPr lang="en-US"/>
              <a:t>Connecting our consumers</a:t>
            </a:r>
            <a:endParaRPr lang="nl-NL"/>
          </a:p>
        </p:txBody>
      </p:sp>
      <p:sp>
        <p:nvSpPr>
          <p:cNvPr id="6" name="Text Placeholder 5">
            <a:extLst>
              <a:ext uri="{FF2B5EF4-FFF2-40B4-BE49-F238E27FC236}">
                <a16:creationId xmlns:a16="http://schemas.microsoft.com/office/drawing/2014/main" id="{E4178596-9227-42B5-9D7D-4B9252399EB5}"/>
              </a:ext>
            </a:extLst>
          </p:cNvPr>
          <p:cNvSpPr>
            <a:spLocks noGrp="1"/>
          </p:cNvSpPr>
          <p:nvPr>
            <p:ph type="body" idx="1"/>
          </p:nvPr>
        </p:nvSpPr>
        <p:spPr/>
        <p:txBody>
          <a:bodyPr/>
          <a:lstStyle/>
          <a:p>
            <a:endParaRPr lang="nl-NL"/>
          </a:p>
        </p:txBody>
      </p:sp>
    </p:spTree>
    <p:extLst>
      <p:ext uri="{BB962C8B-B14F-4D97-AF65-F5344CB8AC3E}">
        <p14:creationId xmlns:p14="http://schemas.microsoft.com/office/powerpoint/2010/main" val="3761825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B899C0-EF34-4263-9792-E51D216933BE}"/>
              </a:ext>
            </a:extLst>
          </p:cNvPr>
          <p:cNvSpPr>
            <a:spLocks noGrp="1"/>
          </p:cNvSpPr>
          <p:nvPr>
            <p:ph type="title"/>
          </p:nvPr>
        </p:nvSpPr>
        <p:spPr/>
        <p:txBody>
          <a:bodyPr/>
          <a:lstStyle/>
          <a:p>
            <a:endParaRPr lang="nl-NL"/>
          </a:p>
        </p:txBody>
      </p:sp>
      <p:sp>
        <p:nvSpPr>
          <p:cNvPr id="3" name="Content Placeholder 2">
            <a:extLst>
              <a:ext uri="{FF2B5EF4-FFF2-40B4-BE49-F238E27FC236}">
                <a16:creationId xmlns:a16="http://schemas.microsoft.com/office/drawing/2014/main" id="{90E101F5-53C2-45AC-B343-4D00325FC4C2}"/>
              </a:ext>
            </a:extLst>
          </p:cNvPr>
          <p:cNvSpPr>
            <a:spLocks noGrp="1"/>
          </p:cNvSpPr>
          <p:nvPr>
            <p:ph idx="1"/>
          </p:nvPr>
        </p:nvSpPr>
        <p:spPr/>
        <p:txBody>
          <a:bodyPr/>
          <a:lstStyle/>
          <a:p>
            <a:r>
              <a:rPr lang="en-US"/>
              <a:t>Event Grid</a:t>
            </a:r>
          </a:p>
          <a:p>
            <a:r>
              <a:rPr lang="en-US"/>
              <a:t>SignalR</a:t>
            </a:r>
            <a:endParaRPr lang="nl-NL"/>
          </a:p>
        </p:txBody>
      </p:sp>
    </p:spTree>
    <p:extLst>
      <p:ext uri="{BB962C8B-B14F-4D97-AF65-F5344CB8AC3E}">
        <p14:creationId xmlns:p14="http://schemas.microsoft.com/office/powerpoint/2010/main" val="1512689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B51E8B2-3690-4D89-BAD0-F3825A7D93BB}"/>
              </a:ext>
            </a:extLst>
          </p:cNvPr>
          <p:cNvPicPr>
            <a:picLocks noChangeAspect="1"/>
          </p:cNvPicPr>
          <p:nvPr/>
        </p:nvPicPr>
        <p:blipFill>
          <a:blip r:embed="rId3"/>
          <a:stretch>
            <a:fillRect/>
          </a:stretch>
        </p:blipFill>
        <p:spPr>
          <a:xfrm>
            <a:off x="5209787" y="4523347"/>
            <a:ext cx="1175636" cy="1143160"/>
          </a:xfrm>
          <a:prstGeom prst="rect">
            <a:avLst/>
          </a:prstGeom>
        </p:spPr>
      </p:pic>
      <p:sp>
        <p:nvSpPr>
          <p:cNvPr id="4" name="Title 3">
            <a:extLst>
              <a:ext uri="{FF2B5EF4-FFF2-40B4-BE49-F238E27FC236}">
                <a16:creationId xmlns:a16="http://schemas.microsoft.com/office/drawing/2014/main" id="{670CB27B-671F-48A4-B590-CCD71315CA66}"/>
              </a:ext>
            </a:extLst>
          </p:cNvPr>
          <p:cNvSpPr>
            <a:spLocks noGrp="1"/>
          </p:cNvSpPr>
          <p:nvPr>
            <p:ph type="title"/>
          </p:nvPr>
        </p:nvSpPr>
        <p:spPr>
          <a:noFill/>
          <a:effectLst/>
        </p:spPr>
        <p:txBody>
          <a:bodyPr vert="horz" wrap="square" lIns="146304" tIns="91440" rIns="146304" bIns="91440" rtlCol="0" anchor="t">
            <a:noAutofit/>
          </a:bodyPr>
          <a:lstStyle/>
          <a:p>
            <a:r>
              <a:rPr lang="nl-NL"/>
              <a:t>Azure Event Grid</a:t>
            </a:r>
            <a:endParaRPr lang="en-NL"/>
          </a:p>
        </p:txBody>
      </p:sp>
      <p:pic>
        <p:nvPicPr>
          <p:cNvPr id="104" name="Graphic 103">
            <a:extLst>
              <a:ext uri="{FF2B5EF4-FFF2-40B4-BE49-F238E27FC236}">
                <a16:creationId xmlns:a16="http://schemas.microsoft.com/office/drawing/2014/main" id="{61C9AE74-B8C8-47F2-B56E-CF141601C0A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150968" y="344343"/>
            <a:ext cx="717565" cy="717565"/>
          </a:xfrm>
          <a:prstGeom prst="rect">
            <a:avLst/>
          </a:prstGeom>
        </p:spPr>
      </p:pic>
      <p:sp>
        <p:nvSpPr>
          <p:cNvPr id="105" name="Text Placeholder 1">
            <a:extLst>
              <a:ext uri="{FF2B5EF4-FFF2-40B4-BE49-F238E27FC236}">
                <a16:creationId xmlns:a16="http://schemas.microsoft.com/office/drawing/2014/main" id="{592F3FBF-F4FC-4439-A60F-DAC24FCFBFBC}"/>
              </a:ext>
            </a:extLst>
          </p:cNvPr>
          <p:cNvSpPr txBox="1">
            <a:spLocks/>
          </p:cNvSpPr>
          <p:nvPr/>
        </p:nvSpPr>
        <p:spPr>
          <a:xfrm>
            <a:off x="269243" y="1189183"/>
            <a:ext cx="11653523" cy="1978186"/>
          </a:xfrm>
          <a:prstGeom prst="rect">
            <a:avLst/>
          </a:prstGeom>
          <a:noFill/>
          <a:effectLst/>
        </p:spPr>
        <p:txBody>
          <a:bodyPr vert="horz" wrap="square" lIns="146304" tIns="91440" rIns="146304" bIns="91440" rtlCol="0" anchor="t">
            <a:noAutofit/>
          </a:bodyPr>
          <a:lstStyle>
            <a:lvl1pPr marL="358589" marR="0" indent="-358589" algn="l" defTabSz="975415" rtl="0" eaLnBrk="1" fontAlgn="auto" latinLnBrk="0" hangingPunct="1">
              <a:lnSpc>
                <a:spcPct val="90000"/>
              </a:lnSpc>
              <a:spcBef>
                <a:spcPct val="20000"/>
              </a:spcBef>
              <a:spcAft>
                <a:spcPts val="0"/>
              </a:spcAft>
              <a:buClrTx/>
              <a:buSzPct val="90000"/>
              <a:buFont typeface="Arial" pitchFamily="34" charset="0"/>
              <a:buChar char="•"/>
              <a:tabLst/>
              <a:defRPr sz="4185" kern="1200" spc="0" baseline="0">
                <a:gradFill>
                  <a:gsLst>
                    <a:gs pos="1250">
                      <a:schemeClr val="tx1"/>
                    </a:gs>
                    <a:gs pos="100000">
                      <a:schemeClr val="tx1"/>
                    </a:gs>
                  </a:gsLst>
                  <a:lin ang="5400000" scaled="0"/>
                </a:gradFill>
                <a:latin typeface="+mj-lt"/>
                <a:ea typeface="+mn-ea"/>
                <a:cs typeface="+mn-cs"/>
              </a:defRPr>
            </a:lvl1pPr>
            <a:lvl2pPr marL="610927" marR="0" indent="-252340" algn="l" defTabSz="975415" rtl="0" eaLnBrk="1" fontAlgn="auto" latinLnBrk="0" hangingPunct="1">
              <a:lnSpc>
                <a:spcPct val="90000"/>
              </a:lnSpc>
              <a:spcBef>
                <a:spcPct val="20000"/>
              </a:spcBef>
              <a:spcAft>
                <a:spcPts val="0"/>
              </a:spcAft>
              <a:buClrTx/>
              <a:buSzPct val="90000"/>
              <a:buFont typeface="Arial" pitchFamily="34" charset="0"/>
              <a:buChar char="•"/>
              <a:tabLst/>
              <a:defRPr sz="2510" kern="1200" spc="0" baseline="0">
                <a:gradFill>
                  <a:gsLst>
                    <a:gs pos="1250">
                      <a:schemeClr val="tx1"/>
                    </a:gs>
                    <a:gs pos="100000">
                      <a:schemeClr val="tx1"/>
                    </a:gs>
                  </a:gsLst>
                  <a:lin ang="5400000" scaled="0"/>
                </a:gradFill>
                <a:latin typeface="+mn-lt"/>
                <a:ea typeface="+mn-ea"/>
                <a:cs typeface="+mn-cs"/>
              </a:defRPr>
            </a:lvl2pPr>
            <a:lvl3pPr marL="836706" marR="0" indent="-239059" algn="l" defTabSz="975415" rtl="0" eaLnBrk="1" fontAlgn="auto" latinLnBrk="0" hangingPunct="1">
              <a:lnSpc>
                <a:spcPct val="90000"/>
              </a:lnSpc>
              <a:spcBef>
                <a:spcPct val="20000"/>
              </a:spcBef>
              <a:spcAft>
                <a:spcPts val="0"/>
              </a:spcAft>
              <a:buClrTx/>
              <a:buSzPct val="90000"/>
              <a:buFont typeface="Arial" pitchFamily="34" charset="0"/>
              <a:buChar char="•"/>
              <a:tabLst/>
              <a:defRPr sz="2092" kern="1200" spc="0" baseline="0">
                <a:gradFill>
                  <a:gsLst>
                    <a:gs pos="1250">
                      <a:schemeClr val="tx1"/>
                    </a:gs>
                    <a:gs pos="100000">
                      <a:schemeClr val="tx1"/>
                    </a:gs>
                  </a:gsLst>
                  <a:lin ang="5400000" scaled="0"/>
                </a:gradFill>
                <a:latin typeface="+mn-lt"/>
                <a:ea typeface="+mn-ea"/>
                <a:cs typeface="+mn-cs"/>
              </a:defRPr>
            </a:lvl3pPr>
            <a:lvl4pPr marL="1075766" marR="0" indent="-239059" algn="l" defTabSz="975415" rtl="0" eaLnBrk="1" fontAlgn="auto" latinLnBrk="0" hangingPunct="1">
              <a:lnSpc>
                <a:spcPct val="90000"/>
              </a:lnSpc>
              <a:spcBef>
                <a:spcPct val="20000"/>
              </a:spcBef>
              <a:spcAft>
                <a:spcPts val="0"/>
              </a:spcAft>
              <a:buClrTx/>
              <a:buSzPct val="90000"/>
              <a:buFont typeface="Arial" pitchFamily="34" charset="0"/>
              <a:buChar char="•"/>
              <a:tabLst/>
              <a:defRPr sz="1883" kern="1200" spc="0" baseline="0">
                <a:gradFill>
                  <a:gsLst>
                    <a:gs pos="1250">
                      <a:schemeClr val="tx1"/>
                    </a:gs>
                    <a:gs pos="100000">
                      <a:schemeClr val="tx1"/>
                    </a:gs>
                  </a:gsLst>
                  <a:lin ang="5400000" scaled="0"/>
                </a:gradFill>
                <a:latin typeface="+mn-lt"/>
                <a:ea typeface="+mn-ea"/>
                <a:cs typeface="+mn-cs"/>
              </a:defRPr>
            </a:lvl4pPr>
            <a:lvl5pPr marL="1314823" marR="0" indent="-239059" algn="l" defTabSz="975415" rtl="0" eaLnBrk="1" fontAlgn="auto" latinLnBrk="0" hangingPunct="1">
              <a:lnSpc>
                <a:spcPct val="90000"/>
              </a:lnSpc>
              <a:spcBef>
                <a:spcPct val="20000"/>
              </a:spcBef>
              <a:spcAft>
                <a:spcPts val="0"/>
              </a:spcAft>
              <a:buClrTx/>
              <a:buSzPct val="90000"/>
              <a:buFont typeface="Arial" pitchFamily="34" charset="0"/>
              <a:buChar char="•"/>
              <a:tabLst/>
              <a:defRPr sz="1883" kern="1200" spc="0" baseline="0">
                <a:gradFill>
                  <a:gsLst>
                    <a:gs pos="1250">
                      <a:schemeClr val="tx1"/>
                    </a:gs>
                    <a:gs pos="100000">
                      <a:schemeClr val="tx1"/>
                    </a:gs>
                  </a:gsLst>
                  <a:lin ang="5400000" scaled="0"/>
                </a:gradFill>
                <a:latin typeface="+mn-lt"/>
                <a:ea typeface="+mn-ea"/>
                <a:cs typeface="+mn-cs"/>
              </a:defRPr>
            </a:lvl5pPr>
            <a:lvl6pPr marL="2682395" indent="-243855" algn="l" defTabSz="975415" rtl="0" eaLnBrk="1" latinLnBrk="0" hangingPunct="1">
              <a:spcBef>
                <a:spcPct val="20000"/>
              </a:spcBef>
              <a:buFont typeface="Arial" pitchFamily="34" charset="0"/>
              <a:buChar char="•"/>
              <a:defRPr sz="2092" kern="1200">
                <a:solidFill>
                  <a:schemeClr val="tx1"/>
                </a:solidFill>
                <a:latin typeface="+mn-lt"/>
                <a:ea typeface="+mn-ea"/>
                <a:cs typeface="+mn-cs"/>
              </a:defRPr>
            </a:lvl6pPr>
            <a:lvl7pPr marL="3170103" indent="-243855" algn="l" defTabSz="975415" rtl="0" eaLnBrk="1" latinLnBrk="0" hangingPunct="1">
              <a:spcBef>
                <a:spcPct val="20000"/>
              </a:spcBef>
              <a:buFont typeface="Arial" pitchFamily="34" charset="0"/>
              <a:buChar char="•"/>
              <a:defRPr sz="2092" kern="1200">
                <a:solidFill>
                  <a:schemeClr val="tx1"/>
                </a:solidFill>
                <a:latin typeface="+mn-lt"/>
                <a:ea typeface="+mn-ea"/>
                <a:cs typeface="+mn-cs"/>
              </a:defRPr>
            </a:lvl7pPr>
            <a:lvl8pPr marL="3657811" indent="-243855" algn="l" defTabSz="975415" rtl="0" eaLnBrk="1" latinLnBrk="0" hangingPunct="1">
              <a:spcBef>
                <a:spcPct val="20000"/>
              </a:spcBef>
              <a:buFont typeface="Arial" pitchFamily="34" charset="0"/>
              <a:buChar char="•"/>
              <a:defRPr sz="2092" kern="1200">
                <a:solidFill>
                  <a:schemeClr val="tx1"/>
                </a:solidFill>
                <a:latin typeface="+mn-lt"/>
                <a:ea typeface="+mn-ea"/>
                <a:cs typeface="+mn-cs"/>
              </a:defRPr>
            </a:lvl8pPr>
            <a:lvl9pPr marL="4145519" indent="-243855" algn="l" defTabSz="975415" rtl="0" eaLnBrk="1" latinLnBrk="0" hangingPunct="1">
              <a:spcBef>
                <a:spcPct val="20000"/>
              </a:spcBef>
              <a:buFont typeface="Arial" pitchFamily="34" charset="0"/>
              <a:buChar char="•"/>
              <a:defRPr sz="2092" kern="1200">
                <a:solidFill>
                  <a:schemeClr val="tx1"/>
                </a:solidFill>
                <a:latin typeface="+mn-lt"/>
                <a:ea typeface="+mn-ea"/>
                <a:cs typeface="+mn-cs"/>
              </a:defRPr>
            </a:lvl9pPr>
          </a:lstStyle>
          <a:p>
            <a:pPr marL="0" indent="0" defTabSz="914278">
              <a:spcBef>
                <a:spcPct val="0"/>
              </a:spcBef>
              <a:buNone/>
            </a:pPr>
            <a:r>
              <a:rPr lang="en-US" sz="2400" spc="-100">
                <a:ln w="3175">
                  <a:noFill/>
                </a:ln>
                <a:solidFill>
                  <a:schemeClr val="bg1"/>
                </a:solidFill>
                <a:cs typeface="Segoe UI" pitchFamily="34" charset="0"/>
              </a:rPr>
              <a:t>Events: what happened</a:t>
            </a:r>
          </a:p>
          <a:p>
            <a:pPr marL="0" indent="0" defTabSz="914278">
              <a:spcBef>
                <a:spcPct val="0"/>
              </a:spcBef>
              <a:buNone/>
            </a:pPr>
            <a:r>
              <a:rPr lang="en-US" sz="2400" spc="-100">
                <a:ln w="3175">
                  <a:noFill/>
                </a:ln>
                <a:solidFill>
                  <a:schemeClr val="bg1"/>
                </a:solidFill>
                <a:cs typeface="Segoe UI" pitchFamily="34" charset="0"/>
              </a:rPr>
              <a:t>Event Publishers: where it took place</a:t>
            </a:r>
          </a:p>
          <a:p>
            <a:pPr marL="0" indent="0" defTabSz="914278">
              <a:spcBef>
                <a:spcPct val="0"/>
              </a:spcBef>
              <a:buNone/>
            </a:pPr>
            <a:r>
              <a:rPr lang="en-US" sz="2400" spc="-100">
                <a:ln w="3175">
                  <a:noFill/>
                </a:ln>
                <a:solidFill>
                  <a:schemeClr val="bg1"/>
                </a:solidFill>
                <a:cs typeface="Segoe UI" pitchFamily="34" charset="0"/>
              </a:rPr>
              <a:t>Topics: where publishers send events</a:t>
            </a:r>
          </a:p>
          <a:p>
            <a:pPr marL="0" indent="0" defTabSz="914278">
              <a:spcBef>
                <a:spcPct val="0"/>
              </a:spcBef>
              <a:buNone/>
            </a:pPr>
            <a:r>
              <a:rPr lang="en-US" sz="2400" spc="-100">
                <a:ln w="3175">
                  <a:noFill/>
                </a:ln>
                <a:solidFill>
                  <a:schemeClr val="bg1"/>
                </a:solidFill>
                <a:cs typeface="Segoe UI" pitchFamily="34" charset="0"/>
              </a:rPr>
              <a:t>Event Subscriptions: how you receive events</a:t>
            </a:r>
          </a:p>
          <a:p>
            <a:pPr marL="0" indent="0" defTabSz="914278">
              <a:spcBef>
                <a:spcPct val="0"/>
              </a:spcBef>
              <a:buNone/>
            </a:pPr>
            <a:r>
              <a:rPr lang="en-US" sz="2400" spc="-100">
                <a:ln w="3175">
                  <a:noFill/>
                </a:ln>
                <a:solidFill>
                  <a:schemeClr val="bg1"/>
                </a:solidFill>
                <a:cs typeface="Segoe UI" pitchFamily="34" charset="0"/>
              </a:rPr>
              <a:t>Event Handlers: the app or service reacting to the event</a:t>
            </a:r>
          </a:p>
        </p:txBody>
      </p:sp>
      <p:pic>
        <p:nvPicPr>
          <p:cNvPr id="15" name="Picture 14">
            <a:extLst>
              <a:ext uri="{FF2B5EF4-FFF2-40B4-BE49-F238E27FC236}">
                <a16:creationId xmlns:a16="http://schemas.microsoft.com/office/drawing/2014/main" id="{0E09B1B3-559F-4E30-AFFE-97D21FDA5EA0}"/>
              </a:ext>
            </a:extLst>
          </p:cNvPr>
          <p:cNvPicPr>
            <a:picLocks noChangeAspect="1"/>
          </p:cNvPicPr>
          <p:nvPr/>
        </p:nvPicPr>
        <p:blipFill>
          <a:blip r:embed="rId6"/>
          <a:stretch>
            <a:fillRect/>
          </a:stretch>
        </p:blipFill>
        <p:spPr>
          <a:xfrm>
            <a:off x="4181476" y="4701941"/>
            <a:ext cx="821646" cy="714474"/>
          </a:xfrm>
          <a:prstGeom prst="rect">
            <a:avLst/>
          </a:prstGeom>
        </p:spPr>
      </p:pic>
      <p:pic>
        <p:nvPicPr>
          <p:cNvPr id="16" name="Picture 15">
            <a:extLst>
              <a:ext uri="{FF2B5EF4-FFF2-40B4-BE49-F238E27FC236}">
                <a16:creationId xmlns:a16="http://schemas.microsoft.com/office/drawing/2014/main" id="{57E914D3-AB0F-4A45-8110-BFB4099AC6CF}"/>
              </a:ext>
            </a:extLst>
          </p:cNvPr>
          <p:cNvPicPr>
            <a:picLocks noChangeAspect="1"/>
          </p:cNvPicPr>
          <p:nvPr/>
        </p:nvPicPr>
        <p:blipFill>
          <a:blip r:embed="rId6"/>
          <a:stretch>
            <a:fillRect/>
          </a:stretch>
        </p:blipFill>
        <p:spPr>
          <a:xfrm>
            <a:off x="6542427" y="4701941"/>
            <a:ext cx="821646" cy="714474"/>
          </a:xfrm>
          <a:prstGeom prst="rect">
            <a:avLst/>
          </a:prstGeom>
        </p:spPr>
      </p:pic>
      <p:pic>
        <p:nvPicPr>
          <p:cNvPr id="2" name="Picture 1">
            <a:extLst>
              <a:ext uri="{FF2B5EF4-FFF2-40B4-BE49-F238E27FC236}">
                <a16:creationId xmlns:a16="http://schemas.microsoft.com/office/drawing/2014/main" id="{BD849929-C79A-453B-8224-D1E49BC6B030}"/>
              </a:ext>
            </a:extLst>
          </p:cNvPr>
          <p:cNvPicPr>
            <a:picLocks noChangeAspect="1"/>
          </p:cNvPicPr>
          <p:nvPr/>
        </p:nvPicPr>
        <p:blipFill>
          <a:blip r:embed="rId7"/>
          <a:stretch>
            <a:fillRect/>
          </a:stretch>
        </p:blipFill>
        <p:spPr>
          <a:xfrm>
            <a:off x="2818119" y="3260250"/>
            <a:ext cx="1345835" cy="3234644"/>
          </a:xfrm>
          <a:prstGeom prst="rect">
            <a:avLst/>
          </a:prstGeom>
        </p:spPr>
      </p:pic>
      <p:pic>
        <p:nvPicPr>
          <p:cNvPr id="6" name="Picture 5">
            <a:extLst>
              <a:ext uri="{FF2B5EF4-FFF2-40B4-BE49-F238E27FC236}">
                <a16:creationId xmlns:a16="http://schemas.microsoft.com/office/drawing/2014/main" id="{6DC11327-E4CA-499C-BA7A-B6FD57B91E85}"/>
              </a:ext>
            </a:extLst>
          </p:cNvPr>
          <p:cNvPicPr>
            <a:picLocks noChangeAspect="1"/>
          </p:cNvPicPr>
          <p:nvPr/>
        </p:nvPicPr>
        <p:blipFill>
          <a:blip r:embed="rId8"/>
          <a:stretch>
            <a:fillRect/>
          </a:stretch>
        </p:blipFill>
        <p:spPr>
          <a:xfrm>
            <a:off x="7620615" y="3631636"/>
            <a:ext cx="3088485" cy="2855085"/>
          </a:xfrm>
          <a:prstGeom prst="rect">
            <a:avLst/>
          </a:prstGeom>
        </p:spPr>
      </p:pic>
      <p:pic>
        <p:nvPicPr>
          <p:cNvPr id="18" name="Picture 17">
            <a:extLst>
              <a:ext uri="{FF2B5EF4-FFF2-40B4-BE49-F238E27FC236}">
                <a16:creationId xmlns:a16="http://schemas.microsoft.com/office/drawing/2014/main" id="{35DA39B1-38A4-4CF0-9E69-B90F6B42613F}"/>
              </a:ext>
            </a:extLst>
          </p:cNvPr>
          <p:cNvPicPr>
            <a:picLocks noChangeAspect="1"/>
          </p:cNvPicPr>
          <p:nvPr/>
        </p:nvPicPr>
        <p:blipFill>
          <a:blip r:embed="rId6"/>
          <a:stretch>
            <a:fillRect/>
          </a:stretch>
        </p:blipFill>
        <p:spPr>
          <a:xfrm>
            <a:off x="4160563" y="4701941"/>
            <a:ext cx="821646" cy="714474"/>
          </a:xfrm>
          <a:prstGeom prst="rect">
            <a:avLst/>
          </a:prstGeom>
        </p:spPr>
      </p:pic>
      <p:pic>
        <p:nvPicPr>
          <p:cNvPr id="20" name="Picture 19">
            <a:extLst>
              <a:ext uri="{FF2B5EF4-FFF2-40B4-BE49-F238E27FC236}">
                <a16:creationId xmlns:a16="http://schemas.microsoft.com/office/drawing/2014/main" id="{8DFCDC12-F1B2-4A75-B9F9-F816261128ED}"/>
              </a:ext>
            </a:extLst>
          </p:cNvPr>
          <p:cNvPicPr>
            <a:picLocks noChangeAspect="1"/>
          </p:cNvPicPr>
          <p:nvPr/>
        </p:nvPicPr>
        <p:blipFill>
          <a:blip r:embed="rId7"/>
          <a:stretch>
            <a:fillRect/>
          </a:stretch>
        </p:blipFill>
        <p:spPr>
          <a:xfrm>
            <a:off x="2797206" y="3260250"/>
            <a:ext cx="1345835" cy="3234644"/>
          </a:xfrm>
          <a:prstGeom prst="rect">
            <a:avLst/>
          </a:prstGeom>
        </p:spPr>
      </p:pic>
    </p:spTree>
    <p:extLst>
      <p:ext uri="{BB962C8B-B14F-4D97-AF65-F5344CB8AC3E}">
        <p14:creationId xmlns:p14="http://schemas.microsoft.com/office/powerpoint/2010/main" val="1938547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5">
                                            <p:txEl>
                                              <p:pRg st="0" end="0"/>
                                            </p:txEl>
                                          </p:spTgt>
                                        </p:tgtEl>
                                        <p:attrNameLst>
                                          <p:attrName>style.visibility</p:attrName>
                                        </p:attrNameLst>
                                      </p:cBhvr>
                                      <p:to>
                                        <p:strVal val="visible"/>
                                      </p:to>
                                    </p:set>
                                    <p:animEffect transition="in" filter="fade">
                                      <p:cBhvr>
                                        <p:cTn id="7" dur="500"/>
                                        <p:tgtEl>
                                          <p:spTgt spid="10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5">
                                            <p:txEl>
                                              <p:pRg st="1" end="1"/>
                                            </p:txEl>
                                          </p:spTgt>
                                        </p:tgtEl>
                                        <p:attrNameLst>
                                          <p:attrName>style.visibility</p:attrName>
                                        </p:attrNameLst>
                                      </p:cBhvr>
                                      <p:to>
                                        <p:strVal val="visible"/>
                                      </p:to>
                                    </p:set>
                                    <p:animEffect transition="in" filter="fade">
                                      <p:cBhvr>
                                        <p:cTn id="12" dur="500"/>
                                        <p:tgtEl>
                                          <p:spTgt spid="105">
                                            <p:txEl>
                                              <p:pRg st="1" end="1"/>
                                            </p:txEl>
                                          </p:spTgt>
                                        </p:tgtEl>
                                      </p:cBhvr>
                                    </p:animEffect>
                                  </p:childTnLst>
                                </p:cTn>
                              </p:par>
                              <p:par>
                                <p:cTn id="13" presetID="9" presetClass="emph" presetSubtype="0" nodeType="withEffect">
                                  <p:stCondLst>
                                    <p:cond delay="0"/>
                                  </p:stCondLst>
                                  <p:childTnLst>
                                    <p:set>
                                      <p:cBhvr>
                                        <p:cTn id="14" dur="indefinite"/>
                                        <p:tgtEl>
                                          <p:spTgt spid="105">
                                            <p:txEl>
                                              <p:pRg st="0" end="0"/>
                                            </p:txEl>
                                          </p:spTgt>
                                        </p:tgtEl>
                                        <p:attrNameLst>
                                          <p:attrName>style.opacity</p:attrName>
                                        </p:attrNameLst>
                                      </p:cBhvr>
                                      <p:to>
                                        <p:strVal val="0.25"/>
                                      </p:to>
                                    </p:set>
                                    <p:animEffect filter="image" prLst="opacity: 0.25">
                                      <p:cBhvr rctx="IE">
                                        <p:cTn id="15" dur="indefinite"/>
                                        <p:tgtEl>
                                          <p:spTgt spid="105">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05">
                                            <p:txEl>
                                              <p:pRg st="2" end="2"/>
                                            </p:txEl>
                                          </p:spTgt>
                                        </p:tgtEl>
                                        <p:attrNameLst>
                                          <p:attrName>style.visibility</p:attrName>
                                        </p:attrNameLst>
                                      </p:cBhvr>
                                      <p:to>
                                        <p:strVal val="visible"/>
                                      </p:to>
                                    </p:set>
                                    <p:animEffect transition="in" filter="fade">
                                      <p:cBhvr>
                                        <p:cTn id="20" dur="500"/>
                                        <p:tgtEl>
                                          <p:spTgt spid="105">
                                            <p:txEl>
                                              <p:pRg st="2" end="2"/>
                                            </p:txEl>
                                          </p:spTgt>
                                        </p:tgtEl>
                                      </p:cBhvr>
                                    </p:animEffect>
                                  </p:childTnLst>
                                </p:cTn>
                              </p:par>
                              <p:par>
                                <p:cTn id="21" presetID="9" presetClass="emph" presetSubtype="0" nodeType="withEffect">
                                  <p:stCondLst>
                                    <p:cond delay="0"/>
                                  </p:stCondLst>
                                  <p:childTnLst>
                                    <p:set>
                                      <p:cBhvr>
                                        <p:cTn id="22" dur="indefinite"/>
                                        <p:tgtEl>
                                          <p:spTgt spid="105">
                                            <p:txEl>
                                              <p:pRg st="1" end="1"/>
                                            </p:txEl>
                                          </p:spTgt>
                                        </p:tgtEl>
                                        <p:attrNameLst>
                                          <p:attrName>style.opacity</p:attrName>
                                        </p:attrNameLst>
                                      </p:cBhvr>
                                      <p:to>
                                        <p:strVal val="0.25"/>
                                      </p:to>
                                    </p:set>
                                    <p:animEffect filter="image" prLst="opacity: 0.25">
                                      <p:cBhvr rctx="IE">
                                        <p:cTn id="23" dur="indefinite"/>
                                        <p:tgtEl>
                                          <p:spTgt spid="105">
                                            <p:txEl>
                                              <p:pRg st="1" end="1"/>
                                            </p:txEl>
                                          </p:spTgt>
                                        </p:tgtEl>
                                      </p:cBhvr>
                                    </p:animEffect>
                                  </p:childTnLst>
                                </p:cTn>
                              </p:par>
                              <p:par>
                                <p:cTn id="24" presetID="1" presetClass="entr" presetSubtype="0" fill="hold" nodeType="withEffect">
                                  <p:stCondLst>
                                    <p:cond delay="0"/>
                                  </p:stCondLst>
                                  <p:childTnLst>
                                    <p:set>
                                      <p:cBhvr>
                                        <p:cTn id="25" dur="1" fill="hold">
                                          <p:stCondLst>
                                            <p:cond delay="0"/>
                                          </p:stCondLst>
                                        </p:cTn>
                                        <p:tgtEl>
                                          <p:spTgt spid="15"/>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05">
                                            <p:txEl>
                                              <p:pRg st="3" end="3"/>
                                            </p:txEl>
                                          </p:spTgt>
                                        </p:tgtEl>
                                        <p:attrNameLst>
                                          <p:attrName>style.visibility</p:attrName>
                                        </p:attrNameLst>
                                      </p:cBhvr>
                                      <p:to>
                                        <p:strVal val="visible"/>
                                      </p:to>
                                    </p:set>
                                    <p:animEffect transition="in" filter="fade">
                                      <p:cBhvr>
                                        <p:cTn id="30" dur="500"/>
                                        <p:tgtEl>
                                          <p:spTgt spid="105">
                                            <p:txEl>
                                              <p:pRg st="3" end="3"/>
                                            </p:txEl>
                                          </p:spTgt>
                                        </p:tgtEl>
                                      </p:cBhvr>
                                    </p:animEffect>
                                  </p:childTnLst>
                                </p:cTn>
                              </p:par>
                              <p:par>
                                <p:cTn id="31" presetID="9" presetClass="emph" presetSubtype="0" nodeType="withEffect">
                                  <p:stCondLst>
                                    <p:cond delay="0"/>
                                  </p:stCondLst>
                                  <p:childTnLst>
                                    <p:set>
                                      <p:cBhvr>
                                        <p:cTn id="32" dur="indefinite"/>
                                        <p:tgtEl>
                                          <p:spTgt spid="105">
                                            <p:txEl>
                                              <p:pRg st="2" end="2"/>
                                            </p:txEl>
                                          </p:spTgt>
                                        </p:tgtEl>
                                        <p:attrNameLst>
                                          <p:attrName>style.opacity</p:attrName>
                                        </p:attrNameLst>
                                      </p:cBhvr>
                                      <p:to>
                                        <p:strVal val="0.25"/>
                                      </p:to>
                                    </p:set>
                                    <p:animEffect filter="image" prLst="opacity: 0.25">
                                      <p:cBhvr rctx="IE">
                                        <p:cTn id="33" dur="indefinite"/>
                                        <p:tgtEl>
                                          <p:spTgt spid="105">
                                            <p:txEl>
                                              <p:pRg st="2" end="2"/>
                                            </p:txEl>
                                          </p:spTgt>
                                        </p:tgtEl>
                                      </p:cBhvr>
                                    </p:animEffect>
                                  </p:childTnLst>
                                </p:cTn>
                              </p:par>
                              <p:par>
                                <p:cTn id="34" presetID="1" presetClass="entr" presetSubtype="0" fill="hold" nodeType="withEffect">
                                  <p:stCondLst>
                                    <p:cond delay="0"/>
                                  </p:stCondLst>
                                  <p:childTnLst>
                                    <p:set>
                                      <p:cBhvr>
                                        <p:cTn id="35" dur="1" fill="hold">
                                          <p:stCondLst>
                                            <p:cond delay="0"/>
                                          </p:stCondLst>
                                        </p:cTn>
                                        <p:tgtEl>
                                          <p:spTgt spid="16"/>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05">
                                            <p:txEl>
                                              <p:pRg st="4" end="4"/>
                                            </p:txEl>
                                          </p:spTgt>
                                        </p:tgtEl>
                                        <p:attrNameLst>
                                          <p:attrName>style.visibility</p:attrName>
                                        </p:attrNameLst>
                                      </p:cBhvr>
                                      <p:to>
                                        <p:strVal val="visible"/>
                                      </p:to>
                                    </p:set>
                                    <p:animEffect transition="in" filter="fade">
                                      <p:cBhvr>
                                        <p:cTn id="40" dur="500"/>
                                        <p:tgtEl>
                                          <p:spTgt spid="105">
                                            <p:txEl>
                                              <p:pRg st="4" end="4"/>
                                            </p:txEl>
                                          </p:spTgt>
                                        </p:tgtEl>
                                      </p:cBhvr>
                                    </p:animEffect>
                                  </p:childTnLst>
                                </p:cTn>
                              </p:par>
                              <p:par>
                                <p:cTn id="41" presetID="9" presetClass="emph" presetSubtype="0" nodeType="withEffect">
                                  <p:stCondLst>
                                    <p:cond delay="0"/>
                                  </p:stCondLst>
                                  <p:childTnLst>
                                    <p:set>
                                      <p:cBhvr>
                                        <p:cTn id="42" dur="indefinite"/>
                                        <p:tgtEl>
                                          <p:spTgt spid="105">
                                            <p:txEl>
                                              <p:pRg st="3" end="3"/>
                                            </p:txEl>
                                          </p:spTgt>
                                        </p:tgtEl>
                                        <p:attrNameLst>
                                          <p:attrName>style.opacity</p:attrName>
                                        </p:attrNameLst>
                                      </p:cBhvr>
                                      <p:to>
                                        <p:strVal val="0.25"/>
                                      </p:to>
                                    </p:set>
                                    <p:animEffect filter="image" prLst="opacity: 0.25">
                                      <p:cBhvr rctx="IE">
                                        <p:cTn id="43" dur="indefinite"/>
                                        <p:tgtEl>
                                          <p:spTgt spid="105">
                                            <p:txEl>
                                              <p:pRg st="3" end="3"/>
                                            </p:txEl>
                                          </p:spTgt>
                                        </p:tgtEl>
                                      </p:cBhvr>
                                    </p:animEffect>
                                  </p:childTnLst>
                                </p:cTn>
                              </p:par>
                              <p:par>
                                <p:cTn id="44" presetID="1" presetClass="entr" presetSubtype="0" fill="hold" nodeType="withEffect">
                                  <p:stCondLst>
                                    <p:cond delay="0"/>
                                  </p:stCondLst>
                                  <p:childTnLst>
                                    <p:set>
                                      <p:cBhvr>
                                        <p:cTn id="45"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5704F68-A9B3-4A91-9DA9-8F057692EB64}"/>
              </a:ext>
            </a:extLst>
          </p:cNvPr>
          <p:cNvSpPr>
            <a:spLocks noGrp="1"/>
          </p:cNvSpPr>
          <p:nvPr>
            <p:ph type="title"/>
          </p:nvPr>
        </p:nvSpPr>
        <p:spPr/>
        <p:txBody>
          <a:bodyPr/>
          <a:lstStyle/>
          <a:p>
            <a:r>
              <a:rPr lang="en-US"/>
              <a:t>Azure SignalR Service</a:t>
            </a:r>
          </a:p>
        </p:txBody>
      </p:sp>
      <p:sp>
        <p:nvSpPr>
          <p:cNvPr id="6" name="Content Placeholder 5">
            <a:extLst>
              <a:ext uri="{FF2B5EF4-FFF2-40B4-BE49-F238E27FC236}">
                <a16:creationId xmlns:a16="http://schemas.microsoft.com/office/drawing/2014/main" id="{6EAC21AC-4222-422C-91F7-39E09895FC3D}"/>
              </a:ext>
            </a:extLst>
          </p:cNvPr>
          <p:cNvSpPr>
            <a:spLocks noGrp="1"/>
          </p:cNvSpPr>
          <p:nvPr>
            <p:ph sz="half" idx="1"/>
          </p:nvPr>
        </p:nvSpPr>
        <p:spPr/>
        <p:txBody>
          <a:bodyPr>
            <a:normAutofit lnSpcReduction="10000"/>
          </a:bodyPr>
          <a:lstStyle/>
          <a:p>
            <a:r>
              <a:rPr lang="en-US"/>
              <a:t>Features:</a:t>
            </a:r>
          </a:p>
          <a:p>
            <a:r>
              <a:rPr lang="en-US"/>
              <a:t>Handles connection management automatically.</a:t>
            </a:r>
          </a:p>
          <a:p>
            <a:r>
              <a:rPr lang="en-US"/>
              <a:t>Sends messages to all connected clients simultaneously. </a:t>
            </a:r>
          </a:p>
          <a:p>
            <a:r>
              <a:rPr lang="en-US"/>
              <a:t>Sends messages to specific clients or groups of clients.</a:t>
            </a:r>
          </a:p>
          <a:p>
            <a:r>
              <a:rPr lang="en-US"/>
              <a:t>Scales to handle increasing traffic.</a:t>
            </a:r>
          </a:p>
          <a:p>
            <a:endParaRPr lang="en-US"/>
          </a:p>
        </p:txBody>
      </p:sp>
      <p:sp>
        <p:nvSpPr>
          <p:cNvPr id="8" name="Content Placeholder 7">
            <a:extLst>
              <a:ext uri="{FF2B5EF4-FFF2-40B4-BE49-F238E27FC236}">
                <a16:creationId xmlns:a16="http://schemas.microsoft.com/office/drawing/2014/main" id="{9249A407-0A2E-487D-88F7-024FA2B38F5E}"/>
              </a:ext>
            </a:extLst>
          </p:cNvPr>
          <p:cNvSpPr>
            <a:spLocks noGrp="1"/>
          </p:cNvSpPr>
          <p:nvPr>
            <p:ph sz="half" idx="2"/>
          </p:nvPr>
        </p:nvSpPr>
        <p:spPr/>
        <p:txBody>
          <a:bodyPr>
            <a:normAutofit lnSpcReduction="10000"/>
          </a:bodyPr>
          <a:lstStyle/>
          <a:p>
            <a:r>
              <a:rPr lang="en-US"/>
              <a:t>Transports</a:t>
            </a:r>
          </a:p>
          <a:p>
            <a:r>
              <a:rPr lang="en-US" err="1"/>
              <a:t>WebSockets</a:t>
            </a:r>
            <a:endParaRPr lang="en-US"/>
          </a:p>
          <a:p>
            <a:r>
              <a:rPr lang="en-US"/>
              <a:t>Server-Sent Events</a:t>
            </a:r>
          </a:p>
          <a:p>
            <a:r>
              <a:rPr lang="en-US"/>
              <a:t>Long Polling</a:t>
            </a:r>
          </a:p>
          <a:p>
            <a:endParaRPr lang="en-US"/>
          </a:p>
        </p:txBody>
      </p:sp>
    </p:spTree>
    <p:extLst>
      <p:ext uri="{BB962C8B-B14F-4D97-AF65-F5344CB8AC3E}">
        <p14:creationId xmlns:p14="http://schemas.microsoft.com/office/powerpoint/2010/main" val="1090886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2" name="Title 61">
            <a:extLst>
              <a:ext uri="{FF2B5EF4-FFF2-40B4-BE49-F238E27FC236}">
                <a16:creationId xmlns:a16="http://schemas.microsoft.com/office/drawing/2014/main" id="{674D32B9-8848-4935-8D95-E59C6FB44594}"/>
              </a:ext>
            </a:extLst>
          </p:cNvPr>
          <p:cNvSpPr>
            <a:spLocks noGrp="1"/>
          </p:cNvSpPr>
          <p:nvPr>
            <p:ph type="title"/>
          </p:nvPr>
        </p:nvSpPr>
        <p:spPr/>
        <p:txBody>
          <a:bodyPr/>
          <a:lstStyle/>
          <a:p>
            <a:r>
              <a:rPr lang="en-US"/>
              <a:t>Demo time!</a:t>
            </a:r>
            <a:endParaRPr lang="nl-NL"/>
          </a:p>
        </p:txBody>
      </p:sp>
      <p:pic>
        <p:nvPicPr>
          <p:cNvPr id="5" name="Content Placeholder 4">
            <a:extLst>
              <a:ext uri="{FF2B5EF4-FFF2-40B4-BE49-F238E27FC236}">
                <a16:creationId xmlns:a16="http://schemas.microsoft.com/office/drawing/2014/main" id="{52DFDBFE-B1E8-4937-95AC-3F343D8BF4DA}"/>
              </a:ext>
            </a:extLst>
          </p:cNvPr>
          <p:cNvPicPr>
            <a:picLocks noGrp="1" noChangeAspect="1"/>
          </p:cNvPicPr>
          <p:nvPr>
            <p:ph idx="4294967295"/>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86902" y="3735474"/>
            <a:ext cx="695325" cy="695325"/>
          </a:xfrm>
        </p:spPr>
      </p:pic>
      <p:pic>
        <p:nvPicPr>
          <p:cNvPr id="7" name="Graphic 6">
            <a:extLst>
              <a:ext uri="{FF2B5EF4-FFF2-40B4-BE49-F238E27FC236}">
                <a16:creationId xmlns:a16="http://schemas.microsoft.com/office/drawing/2014/main" id="{B9B5D1D5-E169-40CA-9875-B165426EFC6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257847" y="3738837"/>
            <a:ext cx="695325" cy="695325"/>
          </a:xfrm>
          <a:prstGeom prst="rect">
            <a:avLst/>
          </a:prstGeom>
        </p:spPr>
      </p:pic>
      <p:pic>
        <p:nvPicPr>
          <p:cNvPr id="1026" name="Picture 2" descr="asf - Revision 1885802: /kafka/site/logos">
            <a:extLst>
              <a:ext uri="{FF2B5EF4-FFF2-40B4-BE49-F238E27FC236}">
                <a16:creationId xmlns:a16="http://schemas.microsoft.com/office/drawing/2014/main" id="{49EEA45C-AEBE-46D9-90B6-3D8B6A96A016}"/>
              </a:ext>
            </a:extLst>
          </p:cNvPr>
          <p:cNvPicPr>
            <a:picLocks noChangeAspect="1" noChangeArrowheads="1"/>
          </p:cNvPicPr>
          <p:nvPr/>
        </p:nvPicPr>
        <p:blipFill>
          <a:blip r:embed="rId6">
            <a:lum bright="70000" contrast="-70000"/>
            <a:extLst>
              <a:ext uri="{28A0092B-C50C-407E-A947-70E740481C1C}">
                <a14:useLocalDpi xmlns:a14="http://schemas.microsoft.com/office/drawing/2010/main" val="0"/>
              </a:ext>
            </a:extLst>
          </a:blip>
          <a:srcRect/>
          <a:stretch>
            <a:fillRect/>
          </a:stretch>
        </p:blipFill>
        <p:spPr bwMode="auto">
          <a:xfrm>
            <a:off x="402336" y="3738781"/>
            <a:ext cx="1323025" cy="695436"/>
          </a:xfrm>
          <a:prstGeom prst="rect">
            <a:avLst/>
          </a:prstGeom>
          <a:noFill/>
          <a:extLst>
            <a:ext uri="{909E8E84-426E-40DD-AFC4-6F175D3DCCD1}">
              <a14:hiddenFill xmlns:a14="http://schemas.microsoft.com/office/drawing/2010/main">
                <a:solidFill>
                  <a:srgbClr val="FFFFFF"/>
                </a:solidFill>
              </a14:hiddenFill>
            </a:ext>
          </a:extLst>
        </p:spPr>
      </p:pic>
      <p:pic>
        <p:nvPicPr>
          <p:cNvPr id="10" name="Graphic 9">
            <a:extLst>
              <a:ext uri="{FF2B5EF4-FFF2-40B4-BE49-F238E27FC236}">
                <a16:creationId xmlns:a16="http://schemas.microsoft.com/office/drawing/2014/main" id="{B5CFADB2-462F-4077-A1F3-E0A5B73EDE3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897306" y="3735476"/>
            <a:ext cx="695325" cy="695325"/>
          </a:xfrm>
          <a:prstGeom prst="rect">
            <a:avLst/>
          </a:prstGeom>
        </p:spPr>
      </p:pic>
      <p:pic>
        <p:nvPicPr>
          <p:cNvPr id="14" name="Content Placeholder 4">
            <a:extLst>
              <a:ext uri="{FF2B5EF4-FFF2-40B4-BE49-F238E27FC236}">
                <a16:creationId xmlns:a16="http://schemas.microsoft.com/office/drawing/2014/main" id="{78353DCE-1E68-4606-BDBF-F2389695BB6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03128" y="3735476"/>
            <a:ext cx="695325" cy="695325"/>
          </a:xfrm>
          <a:prstGeom prst="rect">
            <a:avLst/>
          </a:prstGeom>
        </p:spPr>
      </p:pic>
      <p:cxnSp>
        <p:nvCxnSpPr>
          <p:cNvPr id="16" name="Straight Arrow Connector 15">
            <a:extLst>
              <a:ext uri="{FF2B5EF4-FFF2-40B4-BE49-F238E27FC236}">
                <a16:creationId xmlns:a16="http://schemas.microsoft.com/office/drawing/2014/main" id="{C1BB5AF6-7232-4DE9-ADEC-8C89C3F0D20E}"/>
              </a:ext>
            </a:extLst>
          </p:cNvPr>
          <p:cNvCxnSpPr>
            <a:cxnSpLocks/>
            <a:stCxn id="1026" idx="3"/>
            <a:endCxn id="7" idx="1"/>
          </p:cNvCxnSpPr>
          <p:nvPr/>
        </p:nvCxnSpPr>
        <p:spPr>
          <a:xfrm>
            <a:off x="1725361" y="4086499"/>
            <a:ext cx="532486" cy="1"/>
          </a:xfrm>
          <a:prstGeom prst="straightConnector1">
            <a:avLst/>
          </a:prstGeom>
          <a:ln w="28575">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43939F8-FBDD-4A5A-B0EE-351FE16076A6}"/>
              </a:ext>
            </a:extLst>
          </p:cNvPr>
          <p:cNvCxnSpPr>
            <a:cxnSpLocks/>
            <a:stCxn id="7" idx="3"/>
            <a:endCxn id="57" idx="1"/>
          </p:cNvCxnSpPr>
          <p:nvPr/>
        </p:nvCxnSpPr>
        <p:spPr>
          <a:xfrm>
            <a:off x="2953172" y="4086500"/>
            <a:ext cx="532486" cy="0"/>
          </a:xfrm>
          <a:prstGeom prst="straightConnector1">
            <a:avLst/>
          </a:prstGeom>
          <a:ln w="28575">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B556145-470C-4909-860F-31BBA6AD4D4D}"/>
              </a:ext>
            </a:extLst>
          </p:cNvPr>
          <p:cNvCxnSpPr>
            <a:cxnSpLocks/>
            <a:stCxn id="10" idx="3"/>
            <a:endCxn id="14" idx="1"/>
          </p:cNvCxnSpPr>
          <p:nvPr/>
        </p:nvCxnSpPr>
        <p:spPr>
          <a:xfrm>
            <a:off x="6592631" y="4083139"/>
            <a:ext cx="510497" cy="0"/>
          </a:xfrm>
          <a:prstGeom prst="straightConnector1">
            <a:avLst/>
          </a:prstGeom>
          <a:ln w="28575">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0078815-FE20-4BFF-A7A5-42992932A9A1}"/>
              </a:ext>
            </a:extLst>
          </p:cNvPr>
          <p:cNvCxnSpPr>
            <a:cxnSpLocks/>
            <a:stCxn id="5" idx="3"/>
            <a:endCxn id="10" idx="1"/>
          </p:cNvCxnSpPr>
          <p:nvPr/>
        </p:nvCxnSpPr>
        <p:spPr>
          <a:xfrm>
            <a:off x="5382227" y="4083137"/>
            <a:ext cx="515079" cy="2"/>
          </a:xfrm>
          <a:prstGeom prst="straightConnector1">
            <a:avLst/>
          </a:prstGeom>
          <a:ln w="28575">
            <a:solidFill>
              <a:schemeClr val="bg2"/>
            </a:solidFill>
            <a:tailEnd type="triangle"/>
          </a:ln>
        </p:spPr>
        <p:style>
          <a:lnRef idx="1">
            <a:schemeClr val="accent1"/>
          </a:lnRef>
          <a:fillRef idx="0">
            <a:schemeClr val="accent1"/>
          </a:fillRef>
          <a:effectRef idx="0">
            <a:schemeClr val="accent1"/>
          </a:effectRef>
          <a:fontRef idx="minor">
            <a:schemeClr val="tx1"/>
          </a:fontRef>
        </p:style>
      </p:cxnSp>
      <p:pic>
        <p:nvPicPr>
          <p:cNvPr id="57" name="Graphic 56">
            <a:extLst>
              <a:ext uri="{FF2B5EF4-FFF2-40B4-BE49-F238E27FC236}">
                <a16:creationId xmlns:a16="http://schemas.microsoft.com/office/drawing/2014/main" id="{951AF853-3D1D-43FC-AA6B-178EF7CDC95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485658" y="3738837"/>
            <a:ext cx="695325" cy="695325"/>
          </a:xfrm>
          <a:prstGeom prst="rect">
            <a:avLst/>
          </a:prstGeom>
        </p:spPr>
      </p:pic>
      <p:cxnSp>
        <p:nvCxnSpPr>
          <p:cNvPr id="59" name="Straight Arrow Connector 58">
            <a:extLst>
              <a:ext uri="{FF2B5EF4-FFF2-40B4-BE49-F238E27FC236}">
                <a16:creationId xmlns:a16="http://schemas.microsoft.com/office/drawing/2014/main" id="{1E20739D-4E64-48F0-9FD1-511A7AF210A5}"/>
              </a:ext>
            </a:extLst>
          </p:cNvPr>
          <p:cNvCxnSpPr>
            <a:cxnSpLocks/>
            <a:stCxn id="57" idx="3"/>
            <a:endCxn id="5" idx="1"/>
          </p:cNvCxnSpPr>
          <p:nvPr/>
        </p:nvCxnSpPr>
        <p:spPr>
          <a:xfrm flipV="1">
            <a:off x="4180983" y="4083137"/>
            <a:ext cx="505919" cy="3363"/>
          </a:xfrm>
          <a:prstGeom prst="straightConnector1">
            <a:avLst/>
          </a:prstGeom>
          <a:ln w="28575">
            <a:solidFill>
              <a:schemeClr val="bg2"/>
            </a:solidFill>
            <a:tailEnd type="triangle"/>
          </a:ln>
        </p:spPr>
        <p:style>
          <a:lnRef idx="1">
            <a:schemeClr val="accent1"/>
          </a:lnRef>
          <a:fillRef idx="0">
            <a:schemeClr val="accent1"/>
          </a:fillRef>
          <a:effectRef idx="0">
            <a:schemeClr val="accent1"/>
          </a:effectRef>
          <a:fontRef idx="minor">
            <a:schemeClr val="tx1"/>
          </a:fontRef>
        </p:style>
      </p:cxnSp>
      <p:pic>
        <p:nvPicPr>
          <p:cNvPr id="2050" name="Picture 2" descr="SignalR Service – realtime web | Microsoft Azure">
            <a:extLst>
              <a:ext uri="{FF2B5EF4-FFF2-40B4-BE49-F238E27FC236}">
                <a16:creationId xmlns:a16="http://schemas.microsoft.com/office/drawing/2014/main" id="{2BAD8EBA-3E8B-4B8A-96E1-01EDC0C0896B}"/>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23552" r="23845"/>
          <a:stretch/>
        </p:blipFill>
        <p:spPr bwMode="auto">
          <a:xfrm>
            <a:off x="9558750" y="2539194"/>
            <a:ext cx="696797" cy="695436"/>
          </a:xfrm>
          <a:prstGeom prst="rect">
            <a:avLst/>
          </a:prstGeom>
          <a:noFill/>
          <a:extLst>
            <a:ext uri="{909E8E84-426E-40DD-AFC4-6F175D3DCCD1}">
              <a14:hiddenFill xmlns:a14="http://schemas.microsoft.com/office/drawing/2010/main">
                <a:solidFill>
                  <a:srgbClr val="FFFFFF"/>
                </a:solidFill>
              </a14:hiddenFill>
            </a:ext>
          </a:extLst>
        </p:spPr>
      </p:pic>
      <p:pic>
        <p:nvPicPr>
          <p:cNvPr id="21" name="Graphic 20">
            <a:extLst>
              <a:ext uri="{FF2B5EF4-FFF2-40B4-BE49-F238E27FC236}">
                <a16:creationId xmlns:a16="http://schemas.microsoft.com/office/drawing/2014/main" id="{1291325A-E18E-4515-97BD-38527DFD9195}"/>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558750" y="4931755"/>
            <a:ext cx="695324" cy="695324"/>
          </a:xfrm>
          <a:prstGeom prst="rect">
            <a:avLst/>
          </a:prstGeom>
        </p:spPr>
      </p:pic>
      <p:pic>
        <p:nvPicPr>
          <p:cNvPr id="22" name="Graphic 21">
            <a:extLst>
              <a:ext uri="{FF2B5EF4-FFF2-40B4-BE49-F238E27FC236}">
                <a16:creationId xmlns:a16="http://schemas.microsoft.com/office/drawing/2014/main" id="{E5A2D895-7A76-4AE0-A2FA-2F6C960D1FF5}"/>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786560" y="2545111"/>
            <a:ext cx="695324" cy="695324"/>
          </a:xfrm>
          <a:prstGeom prst="rect">
            <a:avLst/>
          </a:prstGeom>
        </p:spPr>
      </p:pic>
      <p:pic>
        <p:nvPicPr>
          <p:cNvPr id="23" name="Graphic 22">
            <a:extLst>
              <a:ext uri="{FF2B5EF4-FFF2-40B4-BE49-F238E27FC236}">
                <a16:creationId xmlns:a16="http://schemas.microsoft.com/office/drawing/2014/main" id="{926B0CA9-D300-4F30-8F8D-CD44BE14D81B}"/>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786560" y="4931755"/>
            <a:ext cx="695324" cy="695324"/>
          </a:xfrm>
          <a:prstGeom prst="rect">
            <a:avLst/>
          </a:prstGeom>
        </p:spPr>
      </p:pic>
      <p:pic>
        <p:nvPicPr>
          <p:cNvPr id="38" name="Graphic 37">
            <a:extLst>
              <a:ext uri="{FF2B5EF4-FFF2-40B4-BE49-F238E27FC236}">
                <a16:creationId xmlns:a16="http://schemas.microsoft.com/office/drawing/2014/main" id="{A3554807-7F4B-4735-9EC1-FB2D6E71F36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330938" y="2539194"/>
            <a:ext cx="695325" cy="695325"/>
          </a:xfrm>
          <a:prstGeom prst="rect">
            <a:avLst/>
          </a:prstGeom>
        </p:spPr>
      </p:pic>
      <p:pic>
        <p:nvPicPr>
          <p:cNvPr id="39" name="Graphic 38">
            <a:extLst>
              <a:ext uri="{FF2B5EF4-FFF2-40B4-BE49-F238E27FC236}">
                <a16:creationId xmlns:a16="http://schemas.microsoft.com/office/drawing/2014/main" id="{3B4E26E7-2BB5-4F36-A637-CF78231AF8A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330938" y="4931755"/>
            <a:ext cx="695325" cy="695325"/>
          </a:xfrm>
          <a:prstGeom prst="rect">
            <a:avLst/>
          </a:prstGeom>
        </p:spPr>
      </p:pic>
      <p:cxnSp>
        <p:nvCxnSpPr>
          <p:cNvPr id="37" name="Connector: Elbow 36">
            <a:extLst>
              <a:ext uri="{FF2B5EF4-FFF2-40B4-BE49-F238E27FC236}">
                <a16:creationId xmlns:a16="http://schemas.microsoft.com/office/drawing/2014/main" id="{3D628C04-1BC3-4061-B68F-8F56EA193F94}"/>
              </a:ext>
            </a:extLst>
          </p:cNvPr>
          <p:cNvCxnSpPr>
            <a:stCxn id="14" idx="0"/>
            <a:endCxn id="38" idx="1"/>
          </p:cNvCxnSpPr>
          <p:nvPr/>
        </p:nvCxnSpPr>
        <p:spPr>
          <a:xfrm rot="5400000" flipH="1" flipV="1">
            <a:off x="7466555" y="2871094"/>
            <a:ext cx="848619" cy="880147"/>
          </a:xfrm>
          <a:prstGeom prst="bentConnector2">
            <a:avLst/>
          </a:prstGeom>
          <a:ln w="28575">
            <a:solidFill>
              <a:schemeClr val="bg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5" name="Connector: Elbow 44">
            <a:extLst>
              <a:ext uri="{FF2B5EF4-FFF2-40B4-BE49-F238E27FC236}">
                <a16:creationId xmlns:a16="http://schemas.microsoft.com/office/drawing/2014/main" id="{87ACA1CC-6775-4805-B14D-C51650160672}"/>
              </a:ext>
            </a:extLst>
          </p:cNvPr>
          <p:cNvCxnSpPr>
            <a:cxnSpLocks/>
            <a:stCxn id="14" idx="2"/>
            <a:endCxn id="39" idx="1"/>
          </p:cNvCxnSpPr>
          <p:nvPr/>
        </p:nvCxnSpPr>
        <p:spPr>
          <a:xfrm rot="16200000" flipH="1">
            <a:off x="7466556" y="4415035"/>
            <a:ext cx="848617" cy="880147"/>
          </a:xfrm>
          <a:prstGeom prst="bentConnector2">
            <a:avLst/>
          </a:prstGeom>
          <a:ln w="28575">
            <a:solidFill>
              <a:schemeClr val="bg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DD29C45C-2947-4AB2-8059-A43E33FE6F1D}"/>
              </a:ext>
            </a:extLst>
          </p:cNvPr>
          <p:cNvCxnSpPr>
            <a:cxnSpLocks/>
            <a:stCxn id="38" idx="3"/>
            <a:endCxn id="2050" idx="1"/>
          </p:cNvCxnSpPr>
          <p:nvPr/>
        </p:nvCxnSpPr>
        <p:spPr>
          <a:xfrm>
            <a:off x="9026263" y="2886857"/>
            <a:ext cx="532487" cy="55"/>
          </a:xfrm>
          <a:prstGeom prst="straightConnector1">
            <a:avLst/>
          </a:prstGeom>
          <a:ln w="28575">
            <a:solidFill>
              <a:schemeClr val="bg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F80852B5-C4A4-441A-88FC-480D723A2C9F}"/>
              </a:ext>
            </a:extLst>
          </p:cNvPr>
          <p:cNvCxnSpPr>
            <a:cxnSpLocks/>
            <a:stCxn id="2050" idx="3"/>
            <a:endCxn id="22" idx="1"/>
          </p:cNvCxnSpPr>
          <p:nvPr/>
        </p:nvCxnSpPr>
        <p:spPr>
          <a:xfrm>
            <a:off x="10255547" y="2886912"/>
            <a:ext cx="531013" cy="5861"/>
          </a:xfrm>
          <a:prstGeom prst="straightConnector1">
            <a:avLst/>
          </a:prstGeom>
          <a:ln w="28575">
            <a:solidFill>
              <a:schemeClr val="bg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AC1820A5-6238-4163-915D-D16A3C78EBB6}"/>
              </a:ext>
            </a:extLst>
          </p:cNvPr>
          <p:cNvCxnSpPr>
            <a:cxnSpLocks/>
            <a:stCxn id="39" idx="3"/>
            <a:endCxn id="21" idx="1"/>
          </p:cNvCxnSpPr>
          <p:nvPr/>
        </p:nvCxnSpPr>
        <p:spPr>
          <a:xfrm flipV="1">
            <a:off x="9026263" y="5279417"/>
            <a:ext cx="532487" cy="1"/>
          </a:xfrm>
          <a:prstGeom prst="straightConnector1">
            <a:avLst/>
          </a:prstGeom>
          <a:ln w="28575">
            <a:solidFill>
              <a:schemeClr val="bg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1D7AF951-7F47-41BA-9E18-21849D45AA5A}"/>
              </a:ext>
            </a:extLst>
          </p:cNvPr>
          <p:cNvCxnSpPr>
            <a:cxnSpLocks/>
            <a:stCxn id="21" idx="3"/>
            <a:endCxn id="23" idx="1"/>
          </p:cNvCxnSpPr>
          <p:nvPr/>
        </p:nvCxnSpPr>
        <p:spPr>
          <a:xfrm>
            <a:off x="10254074" y="5279417"/>
            <a:ext cx="532486" cy="0"/>
          </a:xfrm>
          <a:prstGeom prst="straightConnector1">
            <a:avLst/>
          </a:prstGeom>
          <a:ln w="28575">
            <a:solidFill>
              <a:schemeClr val="bg2"/>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9024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74EA0E4-473E-4A3C-8240-4E0C83E775E9}"/>
              </a:ext>
            </a:extLst>
          </p:cNvPr>
          <p:cNvSpPr>
            <a:spLocks noGrp="1"/>
          </p:cNvSpPr>
          <p:nvPr>
            <p:ph type="title"/>
          </p:nvPr>
        </p:nvSpPr>
        <p:spPr/>
        <p:txBody>
          <a:bodyPr/>
          <a:lstStyle/>
          <a:p>
            <a:r>
              <a:rPr lang="en-US"/>
              <a:t>Event Sourcing</a:t>
            </a:r>
            <a:endParaRPr lang="nl-NL"/>
          </a:p>
        </p:txBody>
      </p:sp>
      <p:sp>
        <p:nvSpPr>
          <p:cNvPr id="7" name="Text Placeholder 6">
            <a:extLst>
              <a:ext uri="{FF2B5EF4-FFF2-40B4-BE49-F238E27FC236}">
                <a16:creationId xmlns:a16="http://schemas.microsoft.com/office/drawing/2014/main" id="{D6BC7C3A-83AF-4C88-9CAB-D80397566F3D}"/>
              </a:ext>
            </a:extLst>
          </p:cNvPr>
          <p:cNvSpPr>
            <a:spLocks noGrp="1"/>
          </p:cNvSpPr>
          <p:nvPr>
            <p:ph type="body" idx="1"/>
          </p:nvPr>
        </p:nvSpPr>
        <p:spPr/>
        <p:txBody>
          <a:bodyPr/>
          <a:lstStyle/>
          <a:p>
            <a:endParaRPr lang="nl-NL"/>
          </a:p>
        </p:txBody>
      </p:sp>
    </p:spTree>
    <p:extLst>
      <p:ext uri="{BB962C8B-B14F-4D97-AF65-F5344CB8AC3E}">
        <p14:creationId xmlns:p14="http://schemas.microsoft.com/office/powerpoint/2010/main" val="2535207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09016-76C6-44CF-AE76-E756F4EF0FF0}"/>
              </a:ext>
            </a:extLst>
          </p:cNvPr>
          <p:cNvSpPr>
            <a:spLocks noGrp="1"/>
          </p:cNvSpPr>
          <p:nvPr>
            <p:ph type="title"/>
          </p:nvPr>
        </p:nvSpPr>
        <p:spPr/>
        <p:txBody>
          <a:bodyPr/>
          <a:lstStyle/>
          <a:p>
            <a:r>
              <a:rPr lang="en-US"/>
              <a:t>Almost done!</a:t>
            </a:r>
            <a:endParaRPr lang="nl-NL"/>
          </a:p>
        </p:txBody>
      </p:sp>
      <p:sp>
        <p:nvSpPr>
          <p:cNvPr id="5" name="Text Placeholder 4">
            <a:extLst>
              <a:ext uri="{FF2B5EF4-FFF2-40B4-BE49-F238E27FC236}">
                <a16:creationId xmlns:a16="http://schemas.microsoft.com/office/drawing/2014/main" id="{D1227F80-ED96-4D42-9B50-647AFFD6DD00}"/>
              </a:ext>
            </a:extLst>
          </p:cNvPr>
          <p:cNvSpPr>
            <a:spLocks noGrp="1"/>
          </p:cNvSpPr>
          <p:nvPr>
            <p:ph type="body" idx="1"/>
          </p:nvPr>
        </p:nvSpPr>
        <p:spPr/>
        <p:txBody>
          <a:bodyPr/>
          <a:lstStyle/>
          <a:p>
            <a:endParaRPr lang="nl-NL"/>
          </a:p>
        </p:txBody>
      </p:sp>
    </p:spTree>
    <p:extLst>
      <p:ext uri="{BB962C8B-B14F-4D97-AF65-F5344CB8AC3E}">
        <p14:creationId xmlns:p14="http://schemas.microsoft.com/office/powerpoint/2010/main" val="537473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F6A37-3A82-434C-961E-3C677C131935}"/>
              </a:ext>
            </a:extLst>
          </p:cNvPr>
          <p:cNvSpPr>
            <a:spLocks noGrp="1"/>
          </p:cNvSpPr>
          <p:nvPr>
            <p:ph type="title"/>
          </p:nvPr>
        </p:nvSpPr>
        <p:spPr/>
        <p:txBody>
          <a:bodyPr/>
          <a:lstStyle/>
          <a:p>
            <a:r>
              <a:rPr lang="en-US"/>
              <a:t>Key take-aways</a:t>
            </a:r>
            <a:endParaRPr lang="nl-NL"/>
          </a:p>
        </p:txBody>
      </p:sp>
      <p:graphicFrame>
        <p:nvGraphicFramePr>
          <p:cNvPr id="5" name="Content Placeholder 3">
            <a:extLst>
              <a:ext uri="{FF2B5EF4-FFF2-40B4-BE49-F238E27FC236}">
                <a16:creationId xmlns:a16="http://schemas.microsoft.com/office/drawing/2014/main" id="{70E04541-F580-4AC1-A5AD-852F2EAFEAF9}"/>
              </a:ext>
            </a:extLst>
          </p:cNvPr>
          <p:cNvGraphicFramePr>
            <a:graphicFrameLocks noGrp="1"/>
          </p:cNvGraphicFramePr>
          <p:nvPr>
            <p:ph idx="1"/>
            <p:extLst>
              <p:ext uri="{D42A27DB-BD31-4B8C-83A1-F6EECF244321}">
                <p14:modId xmlns:p14="http://schemas.microsoft.com/office/powerpoint/2010/main" val="393695923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50182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graphicEl>
                                              <a:dgm id="{C226325B-4765-4805-B83F-9DB2C9B5B039}"/>
                                            </p:graphicEl>
                                          </p:spTgt>
                                        </p:tgtEl>
                                        <p:attrNameLst>
                                          <p:attrName>style.visibility</p:attrName>
                                        </p:attrNameLst>
                                      </p:cBhvr>
                                      <p:to>
                                        <p:strVal val="visible"/>
                                      </p:to>
                                    </p:set>
                                    <p:animEffect transition="in" filter="fade">
                                      <p:cBhvr>
                                        <p:cTn id="7" dur="500"/>
                                        <p:tgtEl>
                                          <p:spTgt spid="5">
                                            <p:graphicEl>
                                              <a:dgm id="{C226325B-4765-4805-B83F-9DB2C9B5B039}"/>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graphicEl>
                                              <a:dgm id="{2409CF45-D72F-40F5-AC8A-5CFBC71A13DD}"/>
                                            </p:graphicEl>
                                          </p:spTgt>
                                        </p:tgtEl>
                                        <p:attrNameLst>
                                          <p:attrName>style.visibility</p:attrName>
                                        </p:attrNameLst>
                                      </p:cBhvr>
                                      <p:to>
                                        <p:strVal val="visible"/>
                                      </p:to>
                                    </p:set>
                                    <p:animEffect transition="in" filter="fade">
                                      <p:cBhvr>
                                        <p:cTn id="10" dur="500"/>
                                        <p:tgtEl>
                                          <p:spTgt spid="5">
                                            <p:graphicEl>
                                              <a:dgm id="{2409CF45-D72F-40F5-AC8A-5CFBC71A13DD}"/>
                                            </p:graphic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graphicEl>
                                              <a:dgm id="{4CB9F6D4-8CD4-4556-A058-C30FD23BF925}"/>
                                            </p:graphicEl>
                                          </p:spTgt>
                                        </p:tgtEl>
                                        <p:attrNameLst>
                                          <p:attrName>style.visibility</p:attrName>
                                        </p:attrNameLst>
                                      </p:cBhvr>
                                      <p:to>
                                        <p:strVal val="visible"/>
                                      </p:to>
                                    </p:set>
                                    <p:animEffect transition="in" filter="fade">
                                      <p:cBhvr>
                                        <p:cTn id="13" dur="500"/>
                                        <p:tgtEl>
                                          <p:spTgt spid="5">
                                            <p:graphicEl>
                                              <a:dgm id="{4CB9F6D4-8CD4-4556-A058-C30FD23BF925}"/>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graphicEl>
                                              <a:dgm id="{3DB7857D-8CDA-473E-95E2-9C51DC65ECB7}"/>
                                            </p:graphicEl>
                                          </p:spTgt>
                                        </p:tgtEl>
                                        <p:attrNameLst>
                                          <p:attrName>style.visibility</p:attrName>
                                        </p:attrNameLst>
                                      </p:cBhvr>
                                      <p:to>
                                        <p:strVal val="visible"/>
                                      </p:to>
                                    </p:set>
                                    <p:animEffect transition="in" filter="fade">
                                      <p:cBhvr>
                                        <p:cTn id="18" dur="500"/>
                                        <p:tgtEl>
                                          <p:spTgt spid="5">
                                            <p:graphicEl>
                                              <a:dgm id="{3DB7857D-8CDA-473E-95E2-9C51DC65ECB7}"/>
                                            </p:graphic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graphicEl>
                                              <a:dgm id="{7E3EEFBD-0EA0-47AB-AC9C-7D6692A2960D}"/>
                                            </p:graphicEl>
                                          </p:spTgt>
                                        </p:tgtEl>
                                        <p:attrNameLst>
                                          <p:attrName>style.visibility</p:attrName>
                                        </p:attrNameLst>
                                      </p:cBhvr>
                                      <p:to>
                                        <p:strVal val="visible"/>
                                      </p:to>
                                    </p:set>
                                    <p:animEffect transition="in" filter="fade">
                                      <p:cBhvr>
                                        <p:cTn id="21" dur="500"/>
                                        <p:tgtEl>
                                          <p:spTgt spid="5">
                                            <p:graphicEl>
                                              <a:dgm id="{7E3EEFBD-0EA0-47AB-AC9C-7D6692A2960D}"/>
                                            </p:graphic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graphicEl>
                                              <a:dgm id="{57912C95-11D7-4E60-A5AB-AC059EEFBF0B}"/>
                                            </p:graphicEl>
                                          </p:spTgt>
                                        </p:tgtEl>
                                        <p:attrNameLst>
                                          <p:attrName>style.visibility</p:attrName>
                                        </p:attrNameLst>
                                      </p:cBhvr>
                                      <p:to>
                                        <p:strVal val="visible"/>
                                      </p:to>
                                    </p:set>
                                    <p:animEffect transition="in" filter="fade">
                                      <p:cBhvr>
                                        <p:cTn id="24" dur="500"/>
                                        <p:tgtEl>
                                          <p:spTgt spid="5">
                                            <p:graphicEl>
                                              <a:dgm id="{57912C95-11D7-4E60-A5AB-AC059EEFBF0B}"/>
                                            </p:graphicEl>
                                          </p:spTgt>
                                        </p:tgtEl>
                                      </p:cBhvr>
                                    </p:animEffect>
                                  </p:childTnLst>
                                </p:cTn>
                              </p:par>
                              <p:par>
                                <p:cTn id="25" presetID="9" presetClass="emph" presetSubtype="0" grpId="1" nodeType="withEffect">
                                  <p:stCondLst>
                                    <p:cond delay="0"/>
                                  </p:stCondLst>
                                  <p:childTnLst>
                                    <p:set>
                                      <p:cBhvr>
                                        <p:cTn id="26" dur="indefinite"/>
                                        <p:tgtEl>
                                          <p:spTgt spid="5">
                                            <p:graphicEl>
                                              <a:dgm id="{C226325B-4765-4805-B83F-9DB2C9B5B039}"/>
                                            </p:graphicEl>
                                          </p:spTgt>
                                        </p:tgtEl>
                                        <p:attrNameLst>
                                          <p:attrName>style.opacity</p:attrName>
                                        </p:attrNameLst>
                                      </p:cBhvr>
                                      <p:to>
                                        <p:strVal val="0.25"/>
                                      </p:to>
                                    </p:set>
                                    <p:animEffect filter="image" prLst="opacity: 0.25">
                                      <p:cBhvr rctx="IE">
                                        <p:cTn id="27" dur="indefinite"/>
                                        <p:tgtEl>
                                          <p:spTgt spid="5">
                                            <p:graphicEl>
                                              <a:dgm id="{C226325B-4765-4805-B83F-9DB2C9B5B039}"/>
                                            </p:graphicEl>
                                          </p:spTgt>
                                        </p:tgtEl>
                                      </p:cBhvr>
                                    </p:animEffect>
                                  </p:childTnLst>
                                </p:cTn>
                              </p:par>
                              <p:par>
                                <p:cTn id="28" presetID="9" presetClass="emph" presetSubtype="0" grpId="1" nodeType="withEffect">
                                  <p:stCondLst>
                                    <p:cond delay="0"/>
                                  </p:stCondLst>
                                  <p:childTnLst>
                                    <p:set>
                                      <p:cBhvr>
                                        <p:cTn id="29" dur="indefinite"/>
                                        <p:tgtEl>
                                          <p:spTgt spid="5">
                                            <p:graphicEl>
                                              <a:dgm id="{2409CF45-D72F-40F5-AC8A-5CFBC71A13DD}"/>
                                            </p:graphicEl>
                                          </p:spTgt>
                                        </p:tgtEl>
                                        <p:attrNameLst>
                                          <p:attrName>style.opacity</p:attrName>
                                        </p:attrNameLst>
                                      </p:cBhvr>
                                      <p:to>
                                        <p:strVal val="0.25"/>
                                      </p:to>
                                    </p:set>
                                    <p:animEffect filter="image" prLst="opacity: 0.25">
                                      <p:cBhvr rctx="IE">
                                        <p:cTn id="30" dur="indefinite"/>
                                        <p:tgtEl>
                                          <p:spTgt spid="5">
                                            <p:graphicEl>
                                              <a:dgm id="{2409CF45-D72F-40F5-AC8A-5CFBC71A13DD}"/>
                                            </p:graphicEl>
                                          </p:spTgt>
                                        </p:tgtEl>
                                      </p:cBhvr>
                                    </p:animEffect>
                                  </p:childTnLst>
                                </p:cTn>
                              </p:par>
                              <p:par>
                                <p:cTn id="31" presetID="9" presetClass="emph" presetSubtype="0" grpId="1" nodeType="withEffect">
                                  <p:stCondLst>
                                    <p:cond delay="0"/>
                                  </p:stCondLst>
                                  <p:childTnLst>
                                    <p:set>
                                      <p:cBhvr>
                                        <p:cTn id="32" dur="indefinite"/>
                                        <p:tgtEl>
                                          <p:spTgt spid="5">
                                            <p:graphicEl>
                                              <a:dgm id="{4CB9F6D4-8CD4-4556-A058-C30FD23BF925}"/>
                                            </p:graphicEl>
                                          </p:spTgt>
                                        </p:tgtEl>
                                        <p:attrNameLst>
                                          <p:attrName>style.opacity</p:attrName>
                                        </p:attrNameLst>
                                      </p:cBhvr>
                                      <p:to>
                                        <p:strVal val="0.25"/>
                                      </p:to>
                                    </p:set>
                                    <p:animEffect filter="image" prLst="opacity: 0.25">
                                      <p:cBhvr rctx="IE">
                                        <p:cTn id="33" dur="indefinite"/>
                                        <p:tgtEl>
                                          <p:spTgt spid="5">
                                            <p:graphicEl>
                                              <a:dgm id="{4CB9F6D4-8CD4-4556-A058-C30FD23BF925}"/>
                                            </p:graphic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5">
                                            <p:graphicEl>
                                              <a:dgm id="{33C1E2F7-1619-4CEF-9E78-7D55FB3EFD55}"/>
                                            </p:graphicEl>
                                          </p:spTgt>
                                        </p:tgtEl>
                                        <p:attrNameLst>
                                          <p:attrName>style.visibility</p:attrName>
                                        </p:attrNameLst>
                                      </p:cBhvr>
                                      <p:to>
                                        <p:strVal val="visible"/>
                                      </p:to>
                                    </p:set>
                                    <p:animEffect transition="in" filter="fade">
                                      <p:cBhvr>
                                        <p:cTn id="38" dur="500"/>
                                        <p:tgtEl>
                                          <p:spTgt spid="5">
                                            <p:graphicEl>
                                              <a:dgm id="{33C1E2F7-1619-4CEF-9E78-7D55FB3EFD55}"/>
                                            </p:graphic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5">
                                            <p:graphicEl>
                                              <a:dgm id="{50C0BEAC-6379-4922-8409-7DF82D6129CB}"/>
                                            </p:graphicEl>
                                          </p:spTgt>
                                        </p:tgtEl>
                                        <p:attrNameLst>
                                          <p:attrName>style.visibility</p:attrName>
                                        </p:attrNameLst>
                                      </p:cBhvr>
                                      <p:to>
                                        <p:strVal val="visible"/>
                                      </p:to>
                                    </p:set>
                                    <p:animEffect transition="in" filter="fade">
                                      <p:cBhvr>
                                        <p:cTn id="41" dur="500"/>
                                        <p:tgtEl>
                                          <p:spTgt spid="5">
                                            <p:graphicEl>
                                              <a:dgm id="{50C0BEAC-6379-4922-8409-7DF82D6129CB}"/>
                                            </p:graphic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
                                            <p:graphicEl>
                                              <a:dgm id="{164B9622-2391-492C-9053-15D0DF2EB845}"/>
                                            </p:graphicEl>
                                          </p:spTgt>
                                        </p:tgtEl>
                                        <p:attrNameLst>
                                          <p:attrName>style.visibility</p:attrName>
                                        </p:attrNameLst>
                                      </p:cBhvr>
                                      <p:to>
                                        <p:strVal val="visible"/>
                                      </p:to>
                                    </p:set>
                                    <p:animEffect transition="in" filter="fade">
                                      <p:cBhvr>
                                        <p:cTn id="44" dur="500"/>
                                        <p:tgtEl>
                                          <p:spTgt spid="5">
                                            <p:graphicEl>
                                              <a:dgm id="{164B9622-2391-492C-9053-15D0DF2EB845}"/>
                                            </p:graphicEl>
                                          </p:spTgt>
                                        </p:tgtEl>
                                      </p:cBhvr>
                                    </p:animEffect>
                                  </p:childTnLst>
                                </p:cTn>
                              </p:par>
                              <p:par>
                                <p:cTn id="45" presetID="9" presetClass="emph" presetSubtype="0" grpId="1" nodeType="withEffect">
                                  <p:stCondLst>
                                    <p:cond delay="0"/>
                                  </p:stCondLst>
                                  <p:childTnLst>
                                    <p:set>
                                      <p:cBhvr>
                                        <p:cTn id="46" dur="indefinite"/>
                                        <p:tgtEl>
                                          <p:spTgt spid="5">
                                            <p:graphicEl>
                                              <a:dgm id="{3DB7857D-8CDA-473E-95E2-9C51DC65ECB7}"/>
                                            </p:graphicEl>
                                          </p:spTgt>
                                        </p:tgtEl>
                                        <p:attrNameLst>
                                          <p:attrName>style.opacity</p:attrName>
                                        </p:attrNameLst>
                                      </p:cBhvr>
                                      <p:to>
                                        <p:strVal val="0.25"/>
                                      </p:to>
                                    </p:set>
                                    <p:animEffect filter="image" prLst="opacity: 0.25">
                                      <p:cBhvr rctx="IE">
                                        <p:cTn id="47" dur="indefinite"/>
                                        <p:tgtEl>
                                          <p:spTgt spid="5">
                                            <p:graphicEl>
                                              <a:dgm id="{3DB7857D-8CDA-473E-95E2-9C51DC65ECB7}"/>
                                            </p:graphicEl>
                                          </p:spTgt>
                                        </p:tgtEl>
                                      </p:cBhvr>
                                    </p:animEffect>
                                  </p:childTnLst>
                                </p:cTn>
                              </p:par>
                              <p:par>
                                <p:cTn id="48" presetID="9" presetClass="emph" presetSubtype="0" grpId="1" nodeType="withEffect">
                                  <p:stCondLst>
                                    <p:cond delay="0"/>
                                  </p:stCondLst>
                                  <p:childTnLst>
                                    <p:set>
                                      <p:cBhvr>
                                        <p:cTn id="49" dur="indefinite"/>
                                        <p:tgtEl>
                                          <p:spTgt spid="5">
                                            <p:graphicEl>
                                              <a:dgm id="{7E3EEFBD-0EA0-47AB-AC9C-7D6692A2960D}"/>
                                            </p:graphicEl>
                                          </p:spTgt>
                                        </p:tgtEl>
                                        <p:attrNameLst>
                                          <p:attrName>style.opacity</p:attrName>
                                        </p:attrNameLst>
                                      </p:cBhvr>
                                      <p:to>
                                        <p:strVal val="0.25"/>
                                      </p:to>
                                    </p:set>
                                    <p:animEffect filter="image" prLst="opacity: 0.25">
                                      <p:cBhvr rctx="IE">
                                        <p:cTn id="50" dur="indefinite"/>
                                        <p:tgtEl>
                                          <p:spTgt spid="5">
                                            <p:graphicEl>
                                              <a:dgm id="{7E3EEFBD-0EA0-47AB-AC9C-7D6692A2960D}"/>
                                            </p:graphicEl>
                                          </p:spTgt>
                                        </p:tgtEl>
                                      </p:cBhvr>
                                    </p:animEffect>
                                  </p:childTnLst>
                                </p:cTn>
                              </p:par>
                              <p:par>
                                <p:cTn id="51" presetID="9" presetClass="emph" presetSubtype="0" grpId="1" nodeType="withEffect">
                                  <p:stCondLst>
                                    <p:cond delay="0"/>
                                  </p:stCondLst>
                                  <p:childTnLst>
                                    <p:set>
                                      <p:cBhvr>
                                        <p:cTn id="52" dur="indefinite"/>
                                        <p:tgtEl>
                                          <p:spTgt spid="5">
                                            <p:graphicEl>
                                              <a:dgm id="{57912C95-11D7-4E60-A5AB-AC059EEFBF0B}"/>
                                            </p:graphicEl>
                                          </p:spTgt>
                                        </p:tgtEl>
                                        <p:attrNameLst>
                                          <p:attrName>style.opacity</p:attrName>
                                        </p:attrNameLst>
                                      </p:cBhvr>
                                      <p:to>
                                        <p:strVal val="0.25"/>
                                      </p:to>
                                    </p:set>
                                    <p:animEffect filter="image" prLst="opacity: 0.25">
                                      <p:cBhvr rctx="IE">
                                        <p:cTn id="53" dur="indefinite"/>
                                        <p:tgtEl>
                                          <p:spTgt spid="5">
                                            <p:graphicEl>
                                              <a:dgm id="{57912C95-11D7-4E60-A5AB-AC059EEFBF0B}"/>
                                            </p:graphic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5">
                                            <p:graphicEl>
                                              <a:dgm id="{B14A1576-0C1E-41E3-9A4E-97C21D901C11}"/>
                                            </p:graphicEl>
                                          </p:spTgt>
                                        </p:tgtEl>
                                        <p:attrNameLst>
                                          <p:attrName>style.visibility</p:attrName>
                                        </p:attrNameLst>
                                      </p:cBhvr>
                                      <p:to>
                                        <p:strVal val="visible"/>
                                      </p:to>
                                    </p:set>
                                    <p:animEffect transition="in" filter="fade">
                                      <p:cBhvr>
                                        <p:cTn id="58" dur="500"/>
                                        <p:tgtEl>
                                          <p:spTgt spid="5">
                                            <p:graphicEl>
                                              <a:dgm id="{B14A1576-0C1E-41E3-9A4E-97C21D901C11}"/>
                                            </p:graphic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5">
                                            <p:graphicEl>
                                              <a:dgm id="{A12C6D79-B8F3-4AA5-B39F-5CA306DFA524}"/>
                                            </p:graphicEl>
                                          </p:spTgt>
                                        </p:tgtEl>
                                        <p:attrNameLst>
                                          <p:attrName>style.visibility</p:attrName>
                                        </p:attrNameLst>
                                      </p:cBhvr>
                                      <p:to>
                                        <p:strVal val="visible"/>
                                      </p:to>
                                    </p:set>
                                    <p:animEffect transition="in" filter="fade">
                                      <p:cBhvr>
                                        <p:cTn id="61" dur="500"/>
                                        <p:tgtEl>
                                          <p:spTgt spid="5">
                                            <p:graphicEl>
                                              <a:dgm id="{A12C6D79-B8F3-4AA5-B39F-5CA306DFA524}"/>
                                            </p:graphic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5">
                                            <p:graphicEl>
                                              <a:dgm id="{75C3218D-EC53-41AA-89BB-5103A7B529D8}"/>
                                            </p:graphicEl>
                                          </p:spTgt>
                                        </p:tgtEl>
                                        <p:attrNameLst>
                                          <p:attrName>style.visibility</p:attrName>
                                        </p:attrNameLst>
                                      </p:cBhvr>
                                      <p:to>
                                        <p:strVal val="visible"/>
                                      </p:to>
                                    </p:set>
                                    <p:animEffect transition="in" filter="fade">
                                      <p:cBhvr>
                                        <p:cTn id="64" dur="500"/>
                                        <p:tgtEl>
                                          <p:spTgt spid="5">
                                            <p:graphicEl>
                                              <a:dgm id="{75C3218D-EC53-41AA-89BB-5103A7B529D8}"/>
                                            </p:graphicEl>
                                          </p:spTgt>
                                        </p:tgtEl>
                                      </p:cBhvr>
                                    </p:animEffect>
                                  </p:childTnLst>
                                </p:cTn>
                              </p:par>
                              <p:par>
                                <p:cTn id="65" presetID="9" presetClass="emph" presetSubtype="0" grpId="1" nodeType="withEffect">
                                  <p:stCondLst>
                                    <p:cond delay="0"/>
                                  </p:stCondLst>
                                  <p:childTnLst>
                                    <p:set>
                                      <p:cBhvr>
                                        <p:cTn id="66" dur="indefinite"/>
                                        <p:tgtEl>
                                          <p:spTgt spid="5">
                                            <p:graphicEl>
                                              <a:dgm id="{33C1E2F7-1619-4CEF-9E78-7D55FB3EFD55}"/>
                                            </p:graphicEl>
                                          </p:spTgt>
                                        </p:tgtEl>
                                        <p:attrNameLst>
                                          <p:attrName>style.opacity</p:attrName>
                                        </p:attrNameLst>
                                      </p:cBhvr>
                                      <p:to>
                                        <p:strVal val="0.25"/>
                                      </p:to>
                                    </p:set>
                                    <p:animEffect filter="image" prLst="opacity: 0.25">
                                      <p:cBhvr rctx="IE">
                                        <p:cTn id="67" dur="indefinite"/>
                                        <p:tgtEl>
                                          <p:spTgt spid="5">
                                            <p:graphicEl>
                                              <a:dgm id="{33C1E2F7-1619-4CEF-9E78-7D55FB3EFD55}"/>
                                            </p:graphicEl>
                                          </p:spTgt>
                                        </p:tgtEl>
                                      </p:cBhvr>
                                    </p:animEffect>
                                  </p:childTnLst>
                                </p:cTn>
                              </p:par>
                              <p:par>
                                <p:cTn id="68" presetID="9" presetClass="emph" presetSubtype="0" grpId="1" nodeType="withEffect">
                                  <p:stCondLst>
                                    <p:cond delay="0"/>
                                  </p:stCondLst>
                                  <p:childTnLst>
                                    <p:set>
                                      <p:cBhvr>
                                        <p:cTn id="69" dur="indefinite"/>
                                        <p:tgtEl>
                                          <p:spTgt spid="5">
                                            <p:graphicEl>
                                              <a:dgm id="{50C0BEAC-6379-4922-8409-7DF82D6129CB}"/>
                                            </p:graphicEl>
                                          </p:spTgt>
                                        </p:tgtEl>
                                        <p:attrNameLst>
                                          <p:attrName>style.opacity</p:attrName>
                                        </p:attrNameLst>
                                      </p:cBhvr>
                                      <p:to>
                                        <p:strVal val="0.25"/>
                                      </p:to>
                                    </p:set>
                                    <p:animEffect filter="image" prLst="opacity: 0.25">
                                      <p:cBhvr rctx="IE">
                                        <p:cTn id="70" dur="indefinite"/>
                                        <p:tgtEl>
                                          <p:spTgt spid="5">
                                            <p:graphicEl>
                                              <a:dgm id="{50C0BEAC-6379-4922-8409-7DF82D6129CB}"/>
                                            </p:graphicEl>
                                          </p:spTgt>
                                        </p:tgtEl>
                                      </p:cBhvr>
                                    </p:animEffect>
                                  </p:childTnLst>
                                </p:cTn>
                              </p:par>
                              <p:par>
                                <p:cTn id="71" presetID="9" presetClass="emph" presetSubtype="0" grpId="1" nodeType="withEffect">
                                  <p:stCondLst>
                                    <p:cond delay="0"/>
                                  </p:stCondLst>
                                  <p:childTnLst>
                                    <p:set>
                                      <p:cBhvr>
                                        <p:cTn id="72" dur="indefinite"/>
                                        <p:tgtEl>
                                          <p:spTgt spid="5">
                                            <p:graphicEl>
                                              <a:dgm id="{164B9622-2391-492C-9053-15D0DF2EB845}"/>
                                            </p:graphicEl>
                                          </p:spTgt>
                                        </p:tgtEl>
                                        <p:attrNameLst>
                                          <p:attrName>style.opacity</p:attrName>
                                        </p:attrNameLst>
                                      </p:cBhvr>
                                      <p:to>
                                        <p:strVal val="0.25"/>
                                      </p:to>
                                    </p:set>
                                    <p:animEffect filter="image" prLst="opacity: 0.25">
                                      <p:cBhvr rctx="IE">
                                        <p:cTn id="73" dur="indefinite"/>
                                        <p:tgtEl>
                                          <p:spTgt spid="5">
                                            <p:graphicEl>
                                              <a:dgm id="{164B9622-2391-492C-9053-15D0DF2EB845}"/>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Graphic spid="5" grpId="1" uiExpand="1">
        <p:bldSub>
          <a:bldDgm bld="one"/>
        </p:bldSub>
      </p:bldGraphic>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C218F-8059-40C5-A19B-EE4BA8B64188}"/>
              </a:ext>
            </a:extLst>
          </p:cNvPr>
          <p:cNvSpPr>
            <a:spLocks noGrp="1"/>
          </p:cNvSpPr>
          <p:nvPr>
            <p:ph type="title"/>
          </p:nvPr>
        </p:nvSpPr>
        <p:spPr/>
        <p:txBody>
          <a:bodyPr/>
          <a:lstStyle/>
          <a:p>
            <a:r>
              <a:rPr lang="en-US"/>
              <a:t>Thank you!</a:t>
            </a:r>
            <a:endParaRPr lang="nl-NL"/>
          </a:p>
        </p:txBody>
      </p:sp>
      <p:sp>
        <p:nvSpPr>
          <p:cNvPr id="5" name="Content Placeholder 4">
            <a:extLst>
              <a:ext uri="{FF2B5EF4-FFF2-40B4-BE49-F238E27FC236}">
                <a16:creationId xmlns:a16="http://schemas.microsoft.com/office/drawing/2014/main" id="{58A0F66C-499A-4778-BAB6-AA764C7F666F}"/>
              </a:ext>
            </a:extLst>
          </p:cNvPr>
          <p:cNvSpPr>
            <a:spLocks noGrp="1"/>
          </p:cNvSpPr>
          <p:nvPr>
            <p:ph sz="half" idx="1"/>
          </p:nvPr>
        </p:nvSpPr>
        <p:spPr/>
        <p:txBody>
          <a:bodyPr/>
          <a:lstStyle/>
          <a:p>
            <a:r>
              <a:rPr lang="en-US"/>
              <a:t>@egrootenboer</a:t>
            </a:r>
          </a:p>
          <a:p>
            <a:r>
              <a:rPr lang="en-US"/>
              <a:t>eldert@eldert.net</a:t>
            </a:r>
          </a:p>
          <a:p>
            <a:r>
              <a:rPr lang="nl-NL" sz="1800"/>
              <a:t>https://www.linkedin.com/in/eldert-grootenboer/</a:t>
            </a:r>
            <a:endParaRPr lang="nl-NL"/>
          </a:p>
        </p:txBody>
      </p:sp>
      <p:sp>
        <p:nvSpPr>
          <p:cNvPr id="6" name="Content Placeholder 5">
            <a:extLst>
              <a:ext uri="{FF2B5EF4-FFF2-40B4-BE49-F238E27FC236}">
                <a16:creationId xmlns:a16="http://schemas.microsoft.com/office/drawing/2014/main" id="{73CF8A2D-4A6B-454B-8E9F-B8B1E2F9DEDC}"/>
              </a:ext>
            </a:extLst>
          </p:cNvPr>
          <p:cNvSpPr>
            <a:spLocks noGrp="1"/>
          </p:cNvSpPr>
          <p:nvPr>
            <p:ph sz="half" idx="2"/>
          </p:nvPr>
        </p:nvSpPr>
        <p:spPr/>
        <p:txBody>
          <a:bodyPr/>
          <a:lstStyle/>
          <a:p>
            <a:r>
              <a:rPr lang="en-US"/>
              <a:t>Olena info…</a:t>
            </a:r>
            <a:endParaRPr lang="nl-NL"/>
          </a:p>
        </p:txBody>
      </p:sp>
    </p:spTree>
    <p:extLst>
      <p:ext uri="{BB962C8B-B14F-4D97-AF65-F5344CB8AC3E}">
        <p14:creationId xmlns:p14="http://schemas.microsoft.com/office/powerpoint/2010/main" val="2351732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3"/>
          <p:cNvSpPr>
            <a:spLocks noGrp="1"/>
          </p:cNvSpPr>
          <p:nvPr>
            <p:ph type="title"/>
          </p:nvPr>
        </p:nvSpPr>
        <p:spPr/>
        <p:txBody>
          <a:bodyPr/>
          <a:lstStyle/>
          <a:p>
            <a:r>
              <a:rPr lang="en-US"/>
              <a:t>Event Sourcing</a:t>
            </a:r>
            <a:endParaRPr lang="ru-RU"/>
          </a:p>
        </p:txBody>
      </p:sp>
      <p:graphicFrame>
        <p:nvGraphicFramePr>
          <p:cNvPr id="13" name="Content Placeholder 12">
            <a:extLst>
              <a:ext uri="{FF2B5EF4-FFF2-40B4-BE49-F238E27FC236}">
                <a16:creationId xmlns:a16="http://schemas.microsoft.com/office/drawing/2014/main" id="{BB82F1FA-99C8-413F-A909-60FDDB1931CC}"/>
              </a:ext>
            </a:extLst>
          </p:cNvPr>
          <p:cNvGraphicFramePr>
            <a:graphicFrameLocks noGrp="1"/>
          </p:cNvGraphicFramePr>
          <p:nvPr>
            <p:ph idx="1"/>
            <p:extLst>
              <p:ext uri="{D42A27DB-BD31-4B8C-83A1-F6EECF244321}">
                <p14:modId xmlns:p14="http://schemas.microsoft.com/office/powerpoint/2010/main" val="335800883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1084826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graphicEl>
                                              <a:dgm id="{B4BBA646-5E40-4515-922D-35D0F6B5B3B3}"/>
                                            </p:graphicEl>
                                          </p:spTgt>
                                        </p:tgtEl>
                                        <p:attrNameLst>
                                          <p:attrName>style.visibility</p:attrName>
                                        </p:attrNameLst>
                                      </p:cBhvr>
                                      <p:to>
                                        <p:strVal val="visible"/>
                                      </p:to>
                                    </p:set>
                                    <p:animEffect transition="in" filter="fade">
                                      <p:cBhvr>
                                        <p:cTn id="7" dur="500"/>
                                        <p:tgtEl>
                                          <p:spTgt spid="13">
                                            <p:graphicEl>
                                              <a:dgm id="{B4BBA646-5E40-4515-922D-35D0F6B5B3B3}"/>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graphicEl>
                                              <a:dgm id="{AB49A2AC-9863-47C6-A191-FC03A3101B4B}"/>
                                            </p:graphicEl>
                                          </p:spTgt>
                                        </p:tgtEl>
                                        <p:attrNameLst>
                                          <p:attrName>style.visibility</p:attrName>
                                        </p:attrNameLst>
                                      </p:cBhvr>
                                      <p:to>
                                        <p:strVal val="visible"/>
                                      </p:to>
                                    </p:set>
                                    <p:animEffect transition="in" filter="fade">
                                      <p:cBhvr>
                                        <p:cTn id="12" dur="500"/>
                                        <p:tgtEl>
                                          <p:spTgt spid="13">
                                            <p:graphicEl>
                                              <a:dgm id="{AB49A2AC-9863-47C6-A191-FC03A3101B4B}"/>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3">
                                            <p:graphicEl>
                                              <a:dgm id="{57304819-EA60-4A3D-8053-5DE7A644329A}"/>
                                            </p:graphicEl>
                                          </p:spTgt>
                                        </p:tgtEl>
                                        <p:attrNameLst>
                                          <p:attrName>style.visibility</p:attrName>
                                        </p:attrNameLst>
                                      </p:cBhvr>
                                      <p:to>
                                        <p:strVal val="visible"/>
                                      </p:to>
                                    </p:set>
                                    <p:animEffect transition="in" filter="fade">
                                      <p:cBhvr>
                                        <p:cTn id="15" dur="500"/>
                                        <p:tgtEl>
                                          <p:spTgt spid="13">
                                            <p:graphicEl>
                                              <a:dgm id="{57304819-EA60-4A3D-8053-5DE7A644329A}"/>
                                            </p:graphicEl>
                                          </p:spTgt>
                                        </p:tgtEl>
                                      </p:cBhvr>
                                    </p:animEffect>
                                  </p:childTnLst>
                                </p:cTn>
                              </p:par>
                              <p:par>
                                <p:cTn id="16" presetID="9" presetClass="emph" presetSubtype="0" grpId="1" nodeType="withEffect">
                                  <p:stCondLst>
                                    <p:cond delay="0"/>
                                  </p:stCondLst>
                                  <p:childTnLst>
                                    <p:set>
                                      <p:cBhvr>
                                        <p:cTn id="17" dur="indefinite"/>
                                        <p:tgtEl>
                                          <p:spTgt spid="13">
                                            <p:graphicEl>
                                              <a:dgm id="{B4BBA646-5E40-4515-922D-35D0F6B5B3B3}"/>
                                            </p:graphicEl>
                                          </p:spTgt>
                                        </p:tgtEl>
                                        <p:attrNameLst>
                                          <p:attrName>style.opacity</p:attrName>
                                        </p:attrNameLst>
                                      </p:cBhvr>
                                      <p:to>
                                        <p:strVal val="0.25"/>
                                      </p:to>
                                    </p:set>
                                    <p:animEffect filter="image" prLst="opacity: 0.25">
                                      <p:cBhvr rctx="IE">
                                        <p:cTn id="18" dur="indefinite"/>
                                        <p:tgtEl>
                                          <p:spTgt spid="13">
                                            <p:graphicEl>
                                              <a:dgm id="{B4BBA646-5E40-4515-922D-35D0F6B5B3B3}"/>
                                            </p:graphic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3">
                                            <p:graphicEl>
                                              <a:dgm id="{828F6950-69C5-4A3E-81E3-3AFD043823E5}"/>
                                            </p:graphicEl>
                                          </p:spTgt>
                                        </p:tgtEl>
                                        <p:attrNameLst>
                                          <p:attrName>style.visibility</p:attrName>
                                        </p:attrNameLst>
                                      </p:cBhvr>
                                      <p:to>
                                        <p:strVal val="visible"/>
                                      </p:to>
                                    </p:set>
                                    <p:animEffect transition="in" filter="fade">
                                      <p:cBhvr>
                                        <p:cTn id="23" dur="500"/>
                                        <p:tgtEl>
                                          <p:spTgt spid="13">
                                            <p:graphicEl>
                                              <a:dgm id="{828F6950-69C5-4A3E-81E3-3AFD043823E5}"/>
                                            </p:graphic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3">
                                            <p:graphicEl>
                                              <a:dgm id="{2DF68E86-5F9E-4087-A99F-D502D29839CD}"/>
                                            </p:graphicEl>
                                          </p:spTgt>
                                        </p:tgtEl>
                                        <p:attrNameLst>
                                          <p:attrName>style.visibility</p:attrName>
                                        </p:attrNameLst>
                                      </p:cBhvr>
                                      <p:to>
                                        <p:strVal val="visible"/>
                                      </p:to>
                                    </p:set>
                                    <p:animEffect transition="in" filter="fade">
                                      <p:cBhvr>
                                        <p:cTn id="26" dur="500"/>
                                        <p:tgtEl>
                                          <p:spTgt spid="13">
                                            <p:graphicEl>
                                              <a:dgm id="{2DF68E86-5F9E-4087-A99F-D502D29839CD}"/>
                                            </p:graphicEl>
                                          </p:spTgt>
                                        </p:tgtEl>
                                      </p:cBhvr>
                                    </p:animEffect>
                                  </p:childTnLst>
                                </p:cTn>
                              </p:par>
                              <p:par>
                                <p:cTn id="27" presetID="9" presetClass="emph" presetSubtype="0" grpId="1" nodeType="withEffect">
                                  <p:stCondLst>
                                    <p:cond delay="0"/>
                                  </p:stCondLst>
                                  <p:childTnLst>
                                    <p:set>
                                      <p:cBhvr>
                                        <p:cTn id="28" dur="indefinite"/>
                                        <p:tgtEl>
                                          <p:spTgt spid="13">
                                            <p:graphicEl>
                                              <a:dgm id="{AB49A2AC-9863-47C6-A191-FC03A3101B4B}"/>
                                            </p:graphicEl>
                                          </p:spTgt>
                                        </p:tgtEl>
                                        <p:attrNameLst>
                                          <p:attrName>style.opacity</p:attrName>
                                        </p:attrNameLst>
                                      </p:cBhvr>
                                      <p:to>
                                        <p:strVal val="0.25"/>
                                      </p:to>
                                    </p:set>
                                    <p:animEffect filter="image" prLst="opacity: 0.25">
                                      <p:cBhvr rctx="IE">
                                        <p:cTn id="29" dur="indefinite"/>
                                        <p:tgtEl>
                                          <p:spTgt spid="13">
                                            <p:graphicEl>
                                              <a:dgm id="{AB49A2AC-9863-47C6-A191-FC03A3101B4B}"/>
                                            </p:graphicEl>
                                          </p:spTgt>
                                        </p:tgtEl>
                                      </p:cBhvr>
                                    </p:animEffect>
                                  </p:childTnLst>
                                </p:cTn>
                              </p:par>
                              <p:par>
                                <p:cTn id="30" presetID="9" presetClass="emph" presetSubtype="0" grpId="1" nodeType="withEffect">
                                  <p:stCondLst>
                                    <p:cond delay="0"/>
                                  </p:stCondLst>
                                  <p:childTnLst>
                                    <p:set>
                                      <p:cBhvr>
                                        <p:cTn id="31" dur="indefinite"/>
                                        <p:tgtEl>
                                          <p:spTgt spid="13">
                                            <p:graphicEl>
                                              <a:dgm id="{57304819-EA60-4A3D-8053-5DE7A644329A}"/>
                                            </p:graphicEl>
                                          </p:spTgt>
                                        </p:tgtEl>
                                        <p:attrNameLst>
                                          <p:attrName>style.opacity</p:attrName>
                                        </p:attrNameLst>
                                      </p:cBhvr>
                                      <p:to>
                                        <p:strVal val="0.25"/>
                                      </p:to>
                                    </p:set>
                                    <p:animEffect filter="image" prLst="opacity: 0.25">
                                      <p:cBhvr rctx="IE">
                                        <p:cTn id="32" dur="indefinite"/>
                                        <p:tgtEl>
                                          <p:spTgt spid="13">
                                            <p:graphicEl>
                                              <a:dgm id="{57304819-EA60-4A3D-8053-5DE7A644329A}"/>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
                                            <p:graphicEl>
                                              <a:dgm id="{480D9A91-6FB3-458F-8F5A-031820F7816F}"/>
                                            </p:graphicEl>
                                          </p:spTgt>
                                        </p:tgtEl>
                                        <p:attrNameLst>
                                          <p:attrName>style.visibility</p:attrName>
                                        </p:attrNameLst>
                                      </p:cBhvr>
                                      <p:to>
                                        <p:strVal val="visible"/>
                                      </p:to>
                                    </p:set>
                                    <p:animEffect transition="in" filter="fade">
                                      <p:cBhvr>
                                        <p:cTn id="37" dur="500"/>
                                        <p:tgtEl>
                                          <p:spTgt spid="13">
                                            <p:graphicEl>
                                              <a:dgm id="{480D9A91-6FB3-458F-8F5A-031820F7816F}"/>
                                            </p:graphic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3">
                                            <p:graphicEl>
                                              <a:dgm id="{C9FA342A-4B44-4C9A-B5B4-6ABD551879E9}"/>
                                            </p:graphicEl>
                                          </p:spTgt>
                                        </p:tgtEl>
                                        <p:attrNameLst>
                                          <p:attrName>style.visibility</p:attrName>
                                        </p:attrNameLst>
                                      </p:cBhvr>
                                      <p:to>
                                        <p:strVal val="visible"/>
                                      </p:to>
                                    </p:set>
                                    <p:animEffect transition="in" filter="fade">
                                      <p:cBhvr>
                                        <p:cTn id="40" dur="500"/>
                                        <p:tgtEl>
                                          <p:spTgt spid="13">
                                            <p:graphicEl>
                                              <a:dgm id="{C9FA342A-4B44-4C9A-B5B4-6ABD551879E9}"/>
                                            </p:graphicEl>
                                          </p:spTgt>
                                        </p:tgtEl>
                                      </p:cBhvr>
                                    </p:animEffect>
                                  </p:childTnLst>
                                </p:cTn>
                              </p:par>
                              <p:par>
                                <p:cTn id="41" presetID="9" presetClass="emph" presetSubtype="0" grpId="1" nodeType="withEffect">
                                  <p:stCondLst>
                                    <p:cond delay="0"/>
                                  </p:stCondLst>
                                  <p:childTnLst>
                                    <p:set>
                                      <p:cBhvr>
                                        <p:cTn id="42" dur="indefinite"/>
                                        <p:tgtEl>
                                          <p:spTgt spid="13">
                                            <p:graphicEl>
                                              <a:dgm id="{828F6950-69C5-4A3E-81E3-3AFD043823E5}"/>
                                            </p:graphicEl>
                                          </p:spTgt>
                                        </p:tgtEl>
                                        <p:attrNameLst>
                                          <p:attrName>style.opacity</p:attrName>
                                        </p:attrNameLst>
                                      </p:cBhvr>
                                      <p:to>
                                        <p:strVal val="0.25"/>
                                      </p:to>
                                    </p:set>
                                    <p:animEffect filter="image" prLst="opacity: 0.25">
                                      <p:cBhvr rctx="IE">
                                        <p:cTn id="43" dur="indefinite"/>
                                        <p:tgtEl>
                                          <p:spTgt spid="13">
                                            <p:graphicEl>
                                              <a:dgm id="{828F6950-69C5-4A3E-81E3-3AFD043823E5}"/>
                                            </p:graphicEl>
                                          </p:spTgt>
                                        </p:tgtEl>
                                      </p:cBhvr>
                                    </p:animEffect>
                                  </p:childTnLst>
                                </p:cTn>
                              </p:par>
                              <p:par>
                                <p:cTn id="44" presetID="9" presetClass="emph" presetSubtype="0" grpId="1" nodeType="withEffect">
                                  <p:stCondLst>
                                    <p:cond delay="0"/>
                                  </p:stCondLst>
                                  <p:childTnLst>
                                    <p:set>
                                      <p:cBhvr>
                                        <p:cTn id="45" dur="indefinite"/>
                                        <p:tgtEl>
                                          <p:spTgt spid="13">
                                            <p:graphicEl>
                                              <a:dgm id="{2DF68E86-5F9E-4087-A99F-D502D29839CD}"/>
                                            </p:graphicEl>
                                          </p:spTgt>
                                        </p:tgtEl>
                                        <p:attrNameLst>
                                          <p:attrName>style.opacity</p:attrName>
                                        </p:attrNameLst>
                                      </p:cBhvr>
                                      <p:to>
                                        <p:strVal val="0.25"/>
                                      </p:to>
                                    </p:set>
                                    <p:animEffect filter="image" prLst="opacity: 0.25">
                                      <p:cBhvr rctx="IE">
                                        <p:cTn id="46" dur="indefinite"/>
                                        <p:tgtEl>
                                          <p:spTgt spid="13">
                                            <p:graphicEl>
                                              <a:dgm id="{2DF68E86-5F9E-4087-A99F-D502D29839CD}"/>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uiExpand="1">
        <p:bldSub>
          <a:bldDgm bld="one"/>
        </p:bldSub>
      </p:bldGraphic>
      <p:bldGraphic spid="13" grpId="1" uiExpand="1">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387D9-8325-462B-BF74-211428800268}"/>
              </a:ext>
            </a:extLst>
          </p:cNvPr>
          <p:cNvSpPr>
            <a:spLocks noGrp="1"/>
          </p:cNvSpPr>
          <p:nvPr>
            <p:ph type="title"/>
          </p:nvPr>
        </p:nvSpPr>
        <p:spPr/>
        <p:txBody>
          <a:bodyPr/>
          <a:lstStyle/>
          <a:p>
            <a:r>
              <a:rPr lang="en-US" dirty="0"/>
              <a:t>Context and problem</a:t>
            </a:r>
            <a:endParaRPr lang="nl-NL" dirty="0"/>
          </a:p>
        </p:txBody>
      </p:sp>
      <p:graphicFrame>
        <p:nvGraphicFramePr>
          <p:cNvPr id="4" name="Content Placeholder 2">
            <a:extLst>
              <a:ext uri="{FF2B5EF4-FFF2-40B4-BE49-F238E27FC236}">
                <a16:creationId xmlns:a16="http://schemas.microsoft.com/office/drawing/2014/main" id="{81C8F05C-7830-41FE-BE4F-744D535A5BC5}"/>
              </a:ext>
            </a:extLst>
          </p:cNvPr>
          <p:cNvGraphicFramePr>
            <a:graphicFrameLocks noGrp="1"/>
          </p:cNvGraphicFramePr>
          <p:nvPr>
            <p:ph idx="1"/>
            <p:extLst>
              <p:ext uri="{D42A27DB-BD31-4B8C-83A1-F6EECF244321}">
                <p14:modId xmlns:p14="http://schemas.microsoft.com/office/powerpoint/2010/main" val="372638850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02349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3AA07666-8485-4229-8186-95782C8ED7A9}"/>
                                            </p:graphicEl>
                                          </p:spTgt>
                                        </p:tgtEl>
                                        <p:attrNameLst>
                                          <p:attrName>style.visibility</p:attrName>
                                        </p:attrNameLst>
                                      </p:cBhvr>
                                      <p:to>
                                        <p:strVal val="visible"/>
                                      </p:to>
                                    </p:set>
                                    <p:animEffect transition="in" filter="fade">
                                      <p:cBhvr>
                                        <p:cTn id="7" dur="500"/>
                                        <p:tgtEl>
                                          <p:spTgt spid="4">
                                            <p:graphicEl>
                                              <a:dgm id="{3AA07666-8485-4229-8186-95782C8ED7A9}"/>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graphicEl>
                                              <a:dgm id="{6A3209B3-4A28-4603-AFF4-0EC6FB79217C}"/>
                                            </p:graphicEl>
                                          </p:spTgt>
                                        </p:tgtEl>
                                        <p:attrNameLst>
                                          <p:attrName>style.visibility</p:attrName>
                                        </p:attrNameLst>
                                      </p:cBhvr>
                                      <p:to>
                                        <p:strVal val="visible"/>
                                      </p:to>
                                    </p:set>
                                    <p:animEffect transition="in" filter="fade">
                                      <p:cBhvr>
                                        <p:cTn id="10" dur="500"/>
                                        <p:tgtEl>
                                          <p:spTgt spid="4">
                                            <p:graphicEl>
                                              <a:dgm id="{6A3209B3-4A28-4603-AFF4-0EC6FB79217C}"/>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graphicEl>
                                              <a:dgm id="{927FD1DD-11AF-4466-88A8-614F57529720}"/>
                                            </p:graphicEl>
                                          </p:spTgt>
                                        </p:tgtEl>
                                        <p:attrNameLst>
                                          <p:attrName>style.visibility</p:attrName>
                                        </p:attrNameLst>
                                      </p:cBhvr>
                                      <p:to>
                                        <p:strVal val="visible"/>
                                      </p:to>
                                    </p:set>
                                    <p:animEffect transition="in" filter="fade">
                                      <p:cBhvr>
                                        <p:cTn id="15" dur="500"/>
                                        <p:tgtEl>
                                          <p:spTgt spid="4">
                                            <p:graphicEl>
                                              <a:dgm id="{927FD1DD-11AF-4466-88A8-614F57529720}"/>
                                            </p:graphic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graphicEl>
                                              <a:dgm id="{D3198E77-0FCE-4F4A-822A-EA50AE1DF067}"/>
                                            </p:graphicEl>
                                          </p:spTgt>
                                        </p:tgtEl>
                                        <p:attrNameLst>
                                          <p:attrName>style.visibility</p:attrName>
                                        </p:attrNameLst>
                                      </p:cBhvr>
                                      <p:to>
                                        <p:strVal val="visible"/>
                                      </p:to>
                                    </p:set>
                                    <p:animEffect transition="in" filter="fade">
                                      <p:cBhvr>
                                        <p:cTn id="18" dur="500"/>
                                        <p:tgtEl>
                                          <p:spTgt spid="4">
                                            <p:graphicEl>
                                              <a:dgm id="{D3198E77-0FCE-4F4A-822A-EA50AE1DF067}"/>
                                            </p:graphicEl>
                                          </p:spTgt>
                                        </p:tgtEl>
                                      </p:cBhvr>
                                    </p:animEffect>
                                  </p:childTnLst>
                                </p:cTn>
                              </p:par>
                              <p:par>
                                <p:cTn id="19" presetID="9" presetClass="emph" presetSubtype="0" grpId="1" nodeType="withEffect">
                                  <p:stCondLst>
                                    <p:cond delay="0"/>
                                  </p:stCondLst>
                                  <p:childTnLst>
                                    <p:set>
                                      <p:cBhvr>
                                        <p:cTn id="20" dur="indefinite"/>
                                        <p:tgtEl>
                                          <p:spTgt spid="4">
                                            <p:graphicEl>
                                              <a:dgm id="{3AA07666-8485-4229-8186-95782C8ED7A9}"/>
                                            </p:graphicEl>
                                          </p:spTgt>
                                        </p:tgtEl>
                                        <p:attrNameLst>
                                          <p:attrName>style.opacity</p:attrName>
                                        </p:attrNameLst>
                                      </p:cBhvr>
                                      <p:to>
                                        <p:strVal val="0.25"/>
                                      </p:to>
                                    </p:set>
                                    <p:animEffect filter="image" prLst="opacity: 0.25">
                                      <p:cBhvr rctx="IE">
                                        <p:cTn id="21" dur="indefinite"/>
                                        <p:tgtEl>
                                          <p:spTgt spid="4">
                                            <p:graphicEl>
                                              <a:dgm id="{3AA07666-8485-4229-8186-95782C8ED7A9}"/>
                                            </p:graphicEl>
                                          </p:spTgt>
                                        </p:tgtEl>
                                      </p:cBhvr>
                                    </p:animEffect>
                                  </p:childTnLst>
                                </p:cTn>
                              </p:par>
                              <p:par>
                                <p:cTn id="22" presetID="9" presetClass="emph" presetSubtype="0" grpId="1" nodeType="withEffect">
                                  <p:stCondLst>
                                    <p:cond delay="0"/>
                                  </p:stCondLst>
                                  <p:childTnLst>
                                    <p:set>
                                      <p:cBhvr>
                                        <p:cTn id="23" dur="indefinite"/>
                                        <p:tgtEl>
                                          <p:spTgt spid="4">
                                            <p:graphicEl>
                                              <a:dgm id="{6A3209B3-4A28-4603-AFF4-0EC6FB79217C}"/>
                                            </p:graphicEl>
                                          </p:spTgt>
                                        </p:tgtEl>
                                        <p:attrNameLst>
                                          <p:attrName>style.opacity</p:attrName>
                                        </p:attrNameLst>
                                      </p:cBhvr>
                                      <p:to>
                                        <p:strVal val="0.25"/>
                                      </p:to>
                                    </p:set>
                                    <p:animEffect filter="image" prLst="opacity: 0.25">
                                      <p:cBhvr rctx="IE">
                                        <p:cTn id="24" dur="indefinite"/>
                                        <p:tgtEl>
                                          <p:spTgt spid="4">
                                            <p:graphicEl>
                                              <a:dgm id="{6A3209B3-4A28-4603-AFF4-0EC6FB79217C}"/>
                                            </p:graphic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graphicEl>
                                              <a:dgm id="{B901E739-FF76-4798-8489-E586BCF3B36C}"/>
                                            </p:graphicEl>
                                          </p:spTgt>
                                        </p:tgtEl>
                                        <p:attrNameLst>
                                          <p:attrName>style.visibility</p:attrName>
                                        </p:attrNameLst>
                                      </p:cBhvr>
                                      <p:to>
                                        <p:strVal val="visible"/>
                                      </p:to>
                                    </p:set>
                                    <p:animEffect transition="in" filter="fade">
                                      <p:cBhvr>
                                        <p:cTn id="29" dur="500"/>
                                        <p:tgtEl>
                                          <p:spTgt spid="4">
                                            <p:graphicEl>
                                              <a:dgm id="{B901E739-FF76-4798-8489-E586BCF3B36C}"/>
                                            </p:graphic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
                                            <p:graphicEl>
                                              <a:dgm id="{AF7A1656-C6E5-4534-A61B-E199AA422D5E}"/>
                                            </p:graphicEl>
                                          </p:spTgt>
                                        </p:tgtEl>
                                        <p:attrNameLst>
                                          <p:attrName>style.visibility</p:attrName>
                                        </p:attrNameLst>
                                      </p:cBhvr>
                                      <p:to>
                                        <p:strVal val="visible"/>
                                      </p:to>
                                    </p:set>
                                    <p:animEffect transition="in" filter="fade">
                                      <p:cBhvr>
                                        <p:cTn id="32" dur="500"/>
                                        <p:tgtEl>
                                          <p:spTgt spid="4">
                                            <p:graphicEl>
                                              <a:dgm id="{AF7A1656-C6E5-4534-A61B-E199AA422D5E}"/>
                                            </p:graphicEl>
                                          </p:spTgt>
                                        </p:tgtEl>
                                      </p:cBhvr>
                                    </p:animEffect>
                                  </p:childTnLst>
                                </p:cTn>
                              </p:par>
                              <p:par>
                                <p:cTn id="33" presetID="9" presetClass="emph" presetSubtype="0" grpId="1" nodeType="withEffect">
                                  <p:stCondLst>
                                    <p:cond delay="0"/>
                                  </p:stCondLst>
                                  <p:childTnLst>
                                    <p:set>
                                      <p:cBhvr>
                                        <p:cTn id="34" dur="indefinite"/>
                                        <p:tgtEl>
                                          <p:spTgt spid="4">
                                            <p:graphicEl>
                                              <a:dgm id="{927FD1DD-11AF-4466-88A8-614F57529720}"/>
                                            </p:graphicEl>
                                          </p:spTgt>
                                        </p:tgtEl>
                                        <p:attrNameLst>
                                          <p:attrName>style.opacity</p:attrName>
                                        </p:attrNameLst>
                                      </p:cBhvr>
                                      <p:to>
                                        <p:strVal val="0.25"/>
                                      </p:to>
                                    </p:set>
                                    <p:animEffect filter="image" prLst="opacity: 0.25">
                                      <p:cBhvr rctx="IE">
                                        <p:cTn id="35" dur="indefinite"/>
                                        <p:tgtEl>
                                          <p:spTgt spid="4">
                                            <p:graphicEl>
                                              <a:dgm id="{927FD1DD-11AF-4466-88A8-614F57529720}"/>
                                            </p:graphicEl>
                                          </p:spTgt>
                                        </p:tgtEl>
                                      </p:cBhvr>
                                    </p:animEffect>
                                  </p:childTnLst>
                                </p:cTn>
                              </p:par>
                              <p:par>
                                <p:cTn id="36" presetID="9" presetClass="emph" presetSubtype="0" grpId="1" nodeType="withEffect">
                                  <p:stCondLst>
                                    <p:cond delay="0"/>
                                  </p:stCondLst>
                                  <p:childTnLst>
                                    <p:set>
                                      <p:cBhvr>
                                        <p:cTn id="37" dur="indefinite"/>
                                        <p:tgtEl>
                                          <p:spTgt spid="4">
                                            <p:graphicEl>
                                              <a:dgm id="{D3198E77-0FCE-4F4A-822A-EA50AE1DF067}"/>
                                            </p:graphicEl>
                                          </p:spTgt>
                                        </p:tgtEl>
                                        <p:attrNameLst>
                                          <p:attrName>style.opacity</p:attrName>
                                        </p:attrNameLst>
                                      </p:cBhvr>
                                      <p:to>
                                        <p:strVal val="0.25"/>
                                      </p:to>
                                    </p:set>
                                    <p:animEffect filter="image" prLst="opacity: 0.25">
                                      <p:cBhvr rctx="IE">
                                        <p:cTn id="38" dur="indefinite"/>
                                        <p:tgtEl>
                                          <p:spTgt spid="4">
                                            <p:graphicEl>
                                              <a:dgm id="{D3198E77-0FCE-4F4A-822A-EA50AE1DF067}"/>
                                            </p:graphic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4">
                                            <p:graphicEl>
                                              <a:dgm id="{4BECC7D1-9E02-49A6-B2A5-98C5D7BF6E27}"/>
                                            </p:graphicEl>
                                          </p:spTgt>
                                        </p:tgtEl>
                                        <p:attrNameLst>
                                          <p:attrName>style.visibility</p:attrName>
                                        </p:attrNameLst>
                                      </p:cBhvr>
                                      <p:to>
                                        <p:strVal val="visible"/>
                                      </p:to>
                                    </p:set>
                                    <p:animEffect transition="in" filter="fade">
                                      <p:cBhvr>
                                        <p:cTn id="43" dur="500"/>
                                        <p:tgtEl>
                                          <p:spTgt spid="4">
                                            <p:graphicEl>
                                              <a:dgm id="{4BECC7D1-9E02-49A6-B2A5-98C5D7BF6E27}"/>
                                            </p:graphic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
                                            <p:graphicEl>
                                              <a:dgm id="{DF8B2161-9B89-41A4-B9EA-C00F08295EEA}"/>
                                            </p:graphicEl>
                                          </p:spTgt>
                                        </p:tgtEl>
                                        <p:attrNameLst>
                                          <p:attrName>style.visibility</p:attrName>
                                        </p:attrNameLst>
                                      </p:cBhvr>
                                      <p:to>
                                        <p:strVal val="visible"/>
                                      </p:to>
                                    </p:set>
                                    <p:animEffect transition="in" filter="fade">
                                      <p:cBhvr>
                                        <p:cTn id="46" dur="500"/>
                                        <p:tgtEl>
                                          <p:spTgt spid="4">
                                            <p:graphicEl>
                                              <a:dgm id="{DF8B2161-9B89-41A4-B9EA-C00F08295EEA}"/>
                                            </p:graphicEl>
                                          </p:spTgt>
                                        </p:tgtEl>
                                      </p:cBhvr>
                                    </p:animEffect>
                                  </p:childTnLst>
                                </p:cTn>
                              </p:par>
                              <p:par>
                                <p:cTn id="47" presetID="9" presetClass="emph" presetSubtype="0" grpId="1" nodeType="withEffect">
                                  <p:stCondLst>
                                    <p:cond delay="0"/>
                                  </p:stCondLst>
                                  <p:childTnLst>
                                    <p:set>
                                      <p:cBhvr>
                                        <p:cTn id="48" dur="indefinite"/>
                                        <p:tgtEl>
                                          <p:spTgt spid="4">
                                            <p:graphicEl>
                                              <a:dgm id="{B901E739-FF76-4798-8489-E586BCF3B36C}"/>
                                            </p:graphicEl>
                                          </p:spTgt>
                                        </p:tgtEl>
                                        <p:attrNameLst>
                                          <p:attrName>style.opacity</p:attrName>
                                        </p:attrNameLst>
                                      </p:cBhvr>
                                      <p:to>
                                        <p:strVal val="0.25"/>
                                      </p:to>
                                    </p:set>
                                    <p:animEffect filter="image" prLst="opacity: 0.25">
                                      <p:cBhvr rctx="IE">
                                        <p:cTn id="49" dur="indefinite"/>
                                        <p:tgtEl>
                                          <p:spTgt spid="4">
                                            <p:graphicEl>
                                              <a:dgm id="{B901E739-FF76-4798-8489-E586BCF3B36C}"/>
                                            </p:graphicEl>
                                          </p:spTgt>
                                        </p:tgtEl>
                                      </p:cBhvr>
                                    </p:animEffect>
                                  </p:childTnLst>
                                </p:cTn>
                              </p:par>
                              <p:par>
                                <p:cTn id="50" presetID="9" presetClass="emph" presetSubtype="0" grpId="1" nodeType="withEffect">
                                  <p:stCondLst>
                                    <p:cond delay="0"/>
                                  </p:stCondLst>
                                  <p:childTnLst>
                                    <p:set>
                                      <p:cBhvr>
                                        <p:cTn id="51" dur="indefinite"/>
                                        <p:tgtEl>
                                          <p:spTgt spid="4">
                                            <p:graphicEl>
                                              <a:dgm id="{AF7A1656-C6E5-4534-A61B-E199AA422D5E}"/>
                                            </p:graphicEl>
                                          </p:spTgt>
                                        </p:tgtEl>
                                        <p:attrNameLst>
                                          <p:attrName>style.opacity</p:attrName>
                                        </p:attrNameLst>
                                      </p:cBhvr>
                                      <p:to>
                                        <p:strVal val="0.25"/>
                                      </p:to>
                                    </p:set>
                                    <p:animEffect filter="image" prLst="opacity: 0.25">
                                      <p:cBhvr rctx="IE">
                                        <p:cTn id="52" dur="indefinite"/>
                                        <p:tgtEl>
                                          <p:spTgt spid="4">
                                            <p:graphicEl>
                                              <a:dgm id="{AF7A1656-C6E5-4534-A61B-E199AA422D5E}"/>
                                            </p:graphic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
                                            <p:graphicEl>
                                              <a:dgm id="{B1EEA7B8-C7E3-4551-BA2B-703741B03AF1}"/>
                                            </p:graphicEl>
                                          </p:spTgt>
                                        </p:tgtEl>
                                        <p:attrNameLst>
                                          <p:attrName>style.visibility</p:attrName>
                                        </p:attrNameLst>
                                      </p:cBhvr>
                                      <p:to>
                                        <p:strVal val="visible"/>
                                      </p:to>
                                    </p:set>
                                    <p:animEffect transition="in" filter="fade">
                                      <p:cBhvr>
                                        <p:cTn id="57" dur="500"/>
                                        <p:tgtEl>
                                          <p:spTgt spid="4">
                                            <p:graphicEl>
                                              <a:dgm id="{B1EEA7B8-C7E3-4551-BA2B-703741B03AF1}"/>
                                            </p:graphicEl>
                                          </p:spTgt>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4">
                                            <p:graphicEl>
                                              <a:dgm id="{140CE7DA-C310-4F61-8ED0-D4357D36B134}"/>
                                            </p:graphicEl>
                                          </p:spTgt>
                                        </p:tgtEl>
                                        <p:attrNameLst>
                                          <p:attrName>style.visibility</p:attrName>
                                        </p:attrNameLst>
                                      </p:cBhvr>
                                      <p:to>
                                        <p:strVal val="visible"/>
                                      </p:to>
                                    </p:set>
                                    <p:animEffect transition="in" filter="fade">
                                      <p:cBhvr>
                                        <p:cTn id="60" dur="500"/>
                                        <p:tgtEl>
                                          <p:spTgt spid="4">
                                            <p:graphicEl>
                                              <a:dgm id="{140CE7DA-C310-4F61-8ED0-D4357D36B134}"/>
                                            </p:graphicEl>
                                          </p:spTgt>
                                        </p:tgtEl>
                                      </p:cBhvr>
                                    </p:animEffect>
                                  </p:childTnLst>
                                </p:cTn>
                              </p:par>
                              <p:par>
                                <p:cTn id="61" presetID="9" presetClass="emph" presetSubtype="0" grpId="1" nodeType="withEffect">
                                  <p:stCondLst>
                                    <p:cond delay="0"/>
                                  </p:stCondLst>
                                  <p:childTnLst>
                                    <p:set>
                                      <p:cBhvr>
                                        <p:cTn id="62" dur="indefinite"/>
                                        <p:tgtEl>
                                          <p:spTgt spid="4">
                                            <p:graphicEl>
                                              <a:dgm id="{4BECC7D1-9E02-49A6-B2A5-98C5D7BF6E27}"/>
                                            </p:graphicEl>
                                          </p:spTgt>
                                        </p:tgtEl>
                                        <p:attrNameLst>
                                          <p:attrName>style.opacity</p:attrName>
                                        </p:attrNameLst>
                                      </p:cBhvr>
                                      <p:to>
                                        <p:strVal val="0.25"/>
                                      </p:to>
                                    </p:set>
                                    <p:animEffect filter="image" prLst="opacity: 0.25">
                                      <p:cBhvr rctx="IE">
                                        <p:cTn id="63" dur="indefinite"/>
                                        <p:tgtEl>
                                          <p:spTgt spid="4">
                                            <p:graphicEl>
                                              <a:dgm id="{4BECC7D1-9E02-49A6-B2A5-98C5D7BF6E27}"/>
                                            </p:graphicEl>
                                          </p:spTgt>
                                        </p:tgtEl>
                                      </p:cBhvr>
                                    </p:animEffect>
                                  </p:childTnLst>
                                </p:cTn>
                              </p:par>
                              <p:par>
                                <p:cTn id="64" presetID="9" presetClass="emph" presetSubtype="0" grpId="1" nodeType="withEffect">
                                  <p:stCondLst>
                                    <p:cond delay="0"/>
                                  </p:stCondLst>
                                  <p:childTnLst>
                                    <p:set>
                                      <p:cBhvr>
                                        <p:cTn id="65" dur="indefinite"/>
                                        <p:tgtEl>
                                          <p:spTgt spid="4">
                                            <p:graphicEl>
                                              <a:dgm id="{DF8B2161-9B89-41A4-B9EA-C00F08295EEA}"/>
                                            </p:graphicEl>
                                          </p:spTgt>
                                        </p:tgtEl>
                                        <p:attrNameLst>
                                          <p:attrName>style.opacity</p:attrName>
                                        </p:attrNameLst>
                                      </p:cBhvr>
                                      <p:to>
                                        <p:strVal val="0.25"/>
                                      </p:to>
                                    </p:set>
                                    <p:animEffect filter="image" prLst="opacity: 0.25">
                                      <p:cBhvr rctx="IE">
                                        <p:cTn id="66" dur="indefinite"/>
                                        <p:tgtEl>
                                          <p:spTgt spid="4">
                                            <p:graphicEl>
                                              <a:dgm id="{DF8B2161-9B89-41A4-B9EA-C00F08295EEA}"/>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Graphic spid="4" grpId="1" uiExpand="1">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mk-MK" dirty="0"/>
              <a:t>Event sourcing pattern</a:t>
            </a:r>
            <a:endParaRPr lang="en-US" dirty="0"/>
          </a:p>
        </p:txBody>
      </p:sp>
      <p:graphicFrame>
        <p:nvGraphicFramePr>
          <p:cNvPr id="6" name="Text Placeholder 2">
            <a:extLst>
              <a:ext uri="{FF2B5EF4-FFF2-40B4-BE49-F238E27FC236}">
                <a16:creationId xmlns:a16="http://schemas.microsoft.com/office/drawing/2014/main" id="{7B9E2468-C9D3-439A-99CB-50905E130BD2}"/>
              </a:ext>
            </a:extLst>
          </p:cNvPr>
          <p:cNvGraphicFramePr>
            <a:graphicFrameLocks noGrp="1"/>
          </p:cNvGraphicFramePr>
          <p:nvPr>
            <p:ph idx="1"/>
            <p:extLst>
              <p:ext uri="{D42A27DB-BD31-4B8C-83A1-F6EECF244321}">
                <p14:modId xmlns:p14="http://schemas.microsoft.com/office/powerpoint/2010/main" val="2434978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4680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graphicEl>
                                              <a:dgm id="{A0E5917A-7F23-4F60-984A-B3A5D445DFB4}"/>
                                            </p:graphicEl>
                                          </p:spTgt>
                                        </p:tgtEl>
                                        <p:attrNameLst>
                                          <p:attrName>style.visibility</p:attrName>
                                        </p:attrNameLst>
                                      </p:cBhvr>
                                      <p:to>
                                        <p:strVal val="visible"/>
                                      </p:to>
                                    </p:set>
                                    <p:animEffect transition="in" filter="fade">
                                      <p:cBhvr>
                                        <p:cTn id="7" dur="500"/>
                                        <p:tgtEl>
                                          <p:spTgt spid="6">
                                            <p:graphicEl>
                                              <a:dgm id="{A0E5917A-7F23-4F60-984A-B3A5D445DFB4}"/>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graphicEl>
                                              <a:dgm id="{05E30CEE-A021-45F9-8F5C-826F06ED3659}"/>
                                            </p:graphicEl>
                                          </p:spTgt>
                                        </p:tgtEl>
                                        <p:attrNameLst>
                                          <p:attrName>style.visibility</p:attrName>
                                        </p:attrNameLst>
                                      </p:cBhvr>
                                      <p:to>
                                        <p:strVal val="visible"/>
                                      </p:to>
                                    </p:set>
                                    <p:animEffect transition="in" filter="fade">
                                      <p:cBhvr>
                                        <p:cTn id="10" dur="500"/>
                                        <p:tgtEl>
                                          <p:spTgt spid="6">
                                            <p:graphicEl>
                                              <a:dgm id="{05E30CEE-A021-45F9-8F5C-826F06ED3659}"/>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graphicEl>
                                              <a:dgm id="{60651019-179B-4F17-B9A8-59932E38AEA9}"/>
                                            </p:graphicEl>
                                          </p:spTgt>
                                        </p:tgtEl>
                                        <p:attrNameLst>
                                          <p:attrName>style.visibility</p:attrName>
                                        </p:attrNameLst>
                                      </p:cBhvr>
                                      <p:to>
                                        <p:strVal val="visible"/>
                                      </p:to>
                                    </p:set>
                                    <p:animEffect transition="in" filter="fade">
                                      <p:cBhvr>
                                        <p:cTn id="15" dur="500"/>
                                        <p:tgtEl>
                                          <p:spTgt spid="6">
                                            <p:graphicEl>
                                              <a:dgm id="{60651019-179B-4F17-B9A8-59932E38AEA9}"/>
                                            </p:graphic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graphicEl>
                                              <a:dgm id="{A9EAAA24-ABE2-49D2-9FEC-5697CAB81861}"/>
                                            </p:graphicEl>
                                          </p:spTgt>
                                        </p:tgtEl>
                                        <p:attrNameLst>
                                          <p:attrName>style.visibility</p:attrName>
                                        </p:attrNameLst>
                                      </p:cBhvr>
                                      <p:to>
                                        <p:strVal val="visible"/>
                                      </p:to>
                                    </p:set>
                                    <p:animEffect transition="in" filter="fade">
                                      <p:cBhvr>
                                        <p:cTn id="18" dur="500"/>
                                        <p:tgtEl>
                                          <p:spTgt spid="6">
                                            <p:graphicEl>
                                              <a:dgm id="{A9EAAA24-ABE2-49D2-9FEC-5697CAB81861}"/>
                                            </p:graphicEl>
                                          </p:spTgt>
                                        </p:tgtEl>
                                      </p:cBhvr>
                                    </p:animEffect>
                                  </p:childTnLst>
                                </p:cTn>
                              </p:par>
                              <p:par>
                                <p:cTn id="19" presetID="9" presetClass="emph" presetSubtype="0" grpId="1" nodeType="withEffect">
                                  <p:stCondLst>
                                    <p:cond delay="0"/>
                                  </p:stCondLst>
                                  <p:childTnLst>
                                    <p:set>
                                      <p:cBhvr>
                                        <p:cTn id="20" dur="indefinite"/>
                                        <p:tgtEl>
                                          <p:spTgt spid="6">
                                            <p:graphicEl>
                                              <a:dgm id="{A0E5917A-7F23-4F60-984A-B3A5D445DFB4}"/>
                                            </p:graphicEl>
                                          </p:spTgt>
                                        </p:tgtEl>
                                        <p:attrNameLst>
                                          <p:attrName>style.opacity</p:attrName>
                                        </p:attrNameLst>
                                      </p:cBhvr>
                                      <p:to>
                                        <p:strVal val="0.25"/>
                                      </p:to>
                                    </p:set>
                                    <p:animEffect filter="image" prLst="opacity: 0.25">
                                      <p:cBhvr rctx="IE">
                                        <p:cTn id="21" dur="indefinite"/>
                                        <p:tgtEl>
                                          <p:spTgt spid="6">
                                            <p:graphicEl>
                                              <a:dgm id="{A0E5917A-7F23-4F60-984A-B3A5D445DFB4}"/>
                                            </p:graphicEl>
                                          </p:spTgt>
                                        </p:tgtEl>
                                      </p:cBhvr>
                                    </p:animEffect>
                                  </p:childTnLst>
                                </p:cTn>
                              </p:par>
                              <p:par>
                                <p:cTn id="22" presetID="9" presetClass="emph" presetSubtype="0" grpId="1" nodeType="withEffect">
                                  <p:stCondLst>
                                    <p:cond delay="0"/>
                                  </p:stCondLst>
                                  <p:childTnLst>
                                    <p:set>
                                      <p:cBhvr>
                                        <p:cTn id="23" dur="indefinite"/>
                                        <p:tgtEl>
                                          <p:spTgt spid="6">
                                            <p:graphicEl>
                                              <a:dgm id="{05E30CEE-A021-45F9-8F5C-826F06ED3659}"/>
                                            </p:graphicEl>
                                          </p:spTgt>
                                        </p:tgtEl>
                                        <p:attrNameLst>
                                          <p:attrName>style.opacity</p:attrName>
                                        </p:attrNameLst>
                                      </p:cBhvr>
                                      <p:to>
                                        <p:strVal val="0.25"/>
                                      </p:to>
                                    </p:set>
                                    <p:animEffect filter="image" prLst="opacity: 0.25">
                                      <p:cBhvr rctx="IE">
                                        <p:cTn id="24" dur="indefinite"/>
                                        <p:tgtEl>
                                          <p:spTgt spid="6">
                                            <p:graphicEl>
                                              <a:dgm id="{05E30CEE-A021-45F9-8F5C-826F06ED3659}"/>
                                            </p:graphic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6">
                                            <p:graphicEl>
                                              <a:dgm id="{84545E97-22F8-4872-9B77-3623EE10DC8D}"/>
                                            </p:graphicEl>
                                          </p:spTgt>
                                        </p:tgtEl>
                                        <p:attrNameLst>
                                          <p:attrName>style.visibility</p:attrName>
                                        </p:attrNameLst>
                                      </p:cBhvr>
                                      <p:to>
                                        <p:strVal val="visible"/>
                                      </p:to>
                                    </p:set>
                                    <p:animEffect transition="in" filter="fade">
                                      <p:cBhvr>
                                        <p:cTn id="29" dur="500"/>
                                        <p:tgtEl>
                                          <p:spTgt spid="6">
                                            <p:graphicEl>
                                              <a:dgm id="{84545E97-22F8-4872-9B77-3623EE10DC8D}"/>
                                            </p:graphic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6">
                                            <p:graphicEl>
                                              <a:dgm id="{C01D6985-E4ED-4ED6-B8DC-F1D2FAF4D459}"/>
                                            </p:graphicEl>
                                          </p:spTgt>
                                        </p:tgtEl>
                                        <p:attrNameLst>
                                          <p:attrName>style.visibility</p:attrName>
                                        </p:attrNameLst>
                                      </p:cBhvr>
                                      <p:to>
                                        <p:strVal val="visible"/>
                                      </p:to>
                                    </p:set>
                                    <p:animEffect transition="in" filter="fade">
                                      <p:cBhvr>
                                        <p:cTn id="32" dur="500"/>
                                        <p:tgtEl>
                                          <p:spTgt spid="6">
                                            <p:graphicEl>
                                              <a:dgm id="{C01D6985-E4ED-4ED6-B8DC-F1D2FAF4D459}"/>
                                            </p:graphicEl>
                                          </p:spTgt>
                                        </p:tgtEl>
                                      </p:cBhvr>
                                    </p:animEffect>
                                  </p:childTnLst>
                                </p:cTn>
                              </p:par>
                              <p:par>
                                <p:cTn id="33" presetID="9" presetClass="emph" presetSubtype="0" grpId="1" nodeType="withEffect">
                                  <p:stCondLst>
                                    <p:cond delay="0"/>
                                  </p:stCondLst>
                                  <p:childTnLst>
                                    <p:set>
                                      <p:cBhvr>
                                        <p:cTn id="34" dur="indefinite"/>
                                        <p:tgtEl>
                                          <p:spTgt spid="6">
                                            <p:graphicEl>
                                              <a:dgm id="{60651019-179B-4F17-B9A8-59932E38AEA9}"/>
                                            </p:graphicEl>
                                          </p:spTgt>
                                        </p:tgtEl>
                                        <p:attrNameLst>
                                          <p:attrName>style.opacity</p:attrName>
                                        </p:attrNameLst>
                                      </p:cBhvr>
                                      <p:to>
                                        <p:strVal val="0.25"/>
                                      </p:to>
                                    </p:set>
                                    <p:animEffect filter="image" prLst="opacity: 0.25">
                                      <p:cBhvr rctx="IE">
                                        <p:cTn id="35" dur="indefinite"/>
                                        <p:tgtEl>
                                          <p:spTgt spid="6">
                                            <p:graphicEl>
                                              <a:dgm id="{60651019-179B-4F17-B9A8-59932E38AEA9}"/>
                                            </p:graphicEl>
                                          </p:spTgt>
                                        </p:tgtEl>
                                      </p:cBhvr>
                                    </p:animEffect>
                                  </p:childTnLst>
                                </p:cTn>
                              </p:par>
                              <p:par>
                                <p:cTn id="36" presetID="9" presetClass="emph" presetSubtype="0" grpId="1" nodeType="withEffect">
                                  <p:stCondLst>
                                    <p:cond delay="0"/>
                                  </p:stCondLst>
                                  <p:childTnLst>
                                    <p:set>
                                      <p:cBhvr>
                                        <p:cTn id="37" dur="indefinite"/>
                                        <p:tgtEl>
                                          <p:spTgt spid="6">
                                            <p:graphicEl>
                                              <a:dgm id="{A9EAAA24-ABE2-49D2-9FEC-5697CAB81861}"/>
                                            </p:graphicEl>
                                          </p:spTgt>
                                        </p:tgtEl>
                                        <p:attrNameLst>
                                          <p:attrName>style.opacity</p:attrName>
                                        </p:attrNameLst>
                                      </p:cBhvr>
                                      <p:to>
                                        <p:strVal val="0.25"/>
                                      </p:to>
                                    </p:set>
                                    <p:animEffect filter="image" prLst="opacity: 0.25">
                                      <p:cBhvr rctx="IE">
                                        <p:cTn id="38" dur="indefinite"/>
                                        <p:tgtEl>
                                          <p:spTgt spid="6">
                                            <p:graphicEl>
                                              <a:dgm id="{A9EAAA24-ABE2-49D2-9FEC-5697CAB81861}"/>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uiExpand="1">
        <p:bldSub>
          <a:bldDgm bld="one"/>
        </p:bldSub>
      </p:bldGraphic>
      <p:bldGraphic spid="6" grpId="1" uiExpand="1">
        <p:bldSub>
          <a:bldDgm bld="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F6A8D-C5DA-406E-8E85-1A8953DBE7DD}"/>
              </a:ext>
            </a:extLst>
          </p:cNvPr>
          <p:cNvSpPr>
            <a:spLocks noGrp="1"/>
          </p:cNvSpPr>
          <p:nvPr>
            <p:ph type="title"/>
          </p:nvPr>
        </p:nvSpPr>
        <p:spPr/>
        <p:txBody>
          <a:bodyPr/>
          <a:lstStyle/>
          <a:p>
            <a:r>
              <a:rPr lang="en-US"/>
              <a:t>Advantages</a:t>
            </a:r>
            <a:endParaRPr lang="nl-NL"/>
          </a:p>
        </p:txBody>
      </p:sp>
      <p:sp>
        <p:nvSpPr>
          <p:cNvPr id="3" name="Content Placeholder 2">
            <a:extLst>
              <a:ext uri="{FF2B5EF4-FFF2-40B4-BE49-F238E27FC236}">
                <a16:creationId xmlns:a16="http://schemas.microsoft.com/office/drawing/2014/main" id="{6874A541-320E-4968-B83B-DB8F2DB0F9B9}"/>
              </a:ext>
            </a:extLst>
          </p:cNvPr>
          <p:cNvSpPr>
            <a:spLocks noGrp="1"/>
          </p:cNvSpPr>
          <p:nvPr>
            <p:ph idx="1"/>
          </p:nvPr>
        </p:nvSpPr>
        <p:spPr/>
        <p:txBody>
          <a:bodyPr>
            <a:normAutofit fontScale="47500" lnSpcReduction="20000"/>
          </a:bodyPr>
          <a:lstStyle/>
          <a:p>
            <a:r>
              <a:rPr lang="en-US"/>
              <a:t>Events are immutable and can be stored using an append-only operation. The user interface, workflow, or process that initiated an event can continue, and tasks that handle the events can run in the background. This, combined with the fact that there's no contention during the processing of transactions, can vastly improve performance and scalability for applications, especially for the presentation level or user interface.</a:t>
            </a:r>
          </a:p>
          <a:p>
            <a:r>
              <a:rPr lang="en-US"/>
              <a:t>Events are simple objects that describe some action that occurred, together with any associated data required to describe the action represented by the event. Events don't directly update a data store. They're simply recorded for handling at the appropriate time. This can simplify implementation and management.</a:t>
            </a:r>
          </a:p>
          <a:p>
            <a:r>
              <a:rPr lang="en-US"/>
              <a:t>Events typically have meaning for a domain expert, whereas object-relational impedance mismatch can make complex database tables hard to understand. Tables are artificial constructs that represent the current state of the system, not the events that occurred.</a:t>
            </a:r>
          </a:p>
          <a:p>
            <a:r>
              <a:rPr lang="en-US"/>
              <a:t>Event sourcing can help prevent concurrent updates from causing conflicts because it avoids the requirement to directly update objects in the data store. However, the domain model must still be designed to protect itself from requests that might result in an inconsistent state.</a:t>
            </a:r>
          </a:p>
          <a:p>
            <a:r>
              <a:rPr lang="en-US"/>
              <a:t>The append-only storage of events provides an audit trail that can be used to monitor actions taken against a data store, regenerate the current state as materialized views or projections by replaying the events at any time, and assist in testing and debugging the system. In addition, the requirement to use compensating events to cancel changes provides a history of changes that were reversed, which wouldn't be the case if the model simply stored the current state. The list of events can also be used to analyze application performance and detect user behavior trends, or to obtain other useful business information.</a:t>
            </a:r>
          </a:p>
          <a:p>
            <a:r>
              <a:rPr lang="en-US"/>
              <a:t>The event store raises events, and tasks perform operations in response to those events. This decoupling of the tasks from the events provides flexibility and extensibility. Tasks know about the type of event and the event data, but not about the operation that triggered the event. In addition, multiple tasks can handle each event. This enables easy integration with other services and systems that only listen for new events raised by the event store. However, the event sourcing events tend to be very low level, and it might be necessary to generate specific integration events instead.</a:t>
            </a:r>
          </a:p>
        </p:txBody>
      </p:sp>
    </p:spTree>
    <p:extLst>
      <p:ext uri="{BB962C8B-B14F-4D97-AF65-F5344CB8AC3E}">
        <p14:creationId xmlns:p14="http://schemas.microsoft.com/office/powerpoint/2010/main" val="3451031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688CB4F-39D7-4639-9E63-7B3F852724D8}"/>
              </a:ext>
            </a:extLst>
          </p:cNvPr>
          <p:cNvSpPr>
            <a:spLocks noGrp="1"/>
          </p:cNvSpPr>
          <p:nvPr>
            <p:ph type="title"/>
          </p:nvPr>
        </p:nvSpPr>
        <p:spPr/>
        <p:txBody>
          <a:bodyPr/>
          <a:lstStyle/>
          <a:p>
            <a:r>
              <a:rPr lang="en-US"/>
              <a:t>When to use this pattern</a:t>
            </a:r>
            <a:endParaRPr lang="nl-NL"/>
          </a:p>
        </p:txBody>
      </p:sp>
      <p:sp>
        <p:nvSpPr>
          <p:cNvPr id="5" name="Content Placeholder 4">
            <a:extLst>
              <a:ext uri="{FF2B5EF4-FFF2-40B4-BE49-F238E27FC236}">
                <a16:creationId xmlns:a16="http://schemas.microsoft.com/office/drawing/2014/main" id="{E20C5175-9879-460E-87E4-DF505397BBB7}"/>
              </a:ext>
            </a:extLst>
          </p:cNvPr>
          <p:cNvSpPr>
            <a:spLocks noGrp="1"/>
          </p:cNvSpPr>
          <p:nvPr>
            <p:ph idx="1"/>
          </p:nvPr>
        </p:nvSpPr>
        <p:spPr/>
        <p:txBody>
          <a:bodyPr>
            <a:normAutofit fontScale="55000" lnSpcReduction="20000"/>
          </a:bodyPr>
          <a:lstStyle/>
          <a:p>
            <a:r>
              <a:rPr lang="en-US"/>
              <a:t>Use this pattern in the following scenarios:</a:t>
            </a:r>
          </a:p>
          <a:p>
            <a:pPr lvl="1"/>
            <a:r>
              <a:rPr lang="en-US"/>
              <a:t>When you want to capture intent, purpose, or reason in the data. For example, changes to a customer entity can be captured as a series of specific event types such as Moved home, Closed account, or Deceased.</a:t>
            </a:r>
          </a:p>
          <a:p>
            <a:pPr lvl="1"/>
            <a:r>
              <a:rPr lang="en-US"/>
              <a:t>When it's vital to minimize or completely avoid the occurrence of conflicting updates to data.</a:t>
            </a:r>
          </a:p>
          <a:p>
            <a:pPr lvl="1"/>
            <a:r>
              <a:rPr lang="en-US"/>
              <a:t>When you want to record events that occur, and be able to replay them to restore the state of a system, roll back changes, or keep a history and audit log. For example, when a task involves multiple steps you might need to execute actions to revert updates and then replay some steps to bring the data back into a consistent state.</a:t>
            </a:r>
          </a:p>
          <a:p>
            <a:pPr lvl="1"/>
            <a:r>
              <a:rPr lang="en-US"/>
              <a:t>When using events is a natural feature of the operation of the application, and requires little additional development or implementation effort.</a:t>
            </a:r>
          </a:p>
          <a:p>
            <a:pPr lvl="1"/>
            <a:r>
              <a:rPr lang="en-US"/>
              <a:t>When you need to decouple the process of inputting or updating data from the tasks required to apply these actions. This might be to improve UI performance, or to distribute events to other listeners that take action when the events occur. For example, integrating a payroll system with an expense submission website so that events raised by the event store in response to data updates made in the website are consumed by both the website and the payroll system.</a:t>
            </a:r>
          </a:p>
          <a:p>
            <a:pPr lvl="1"/>
            <a:r>
              <a:rPr lang="en-US"/>
              <a:t>When you want flexibility to be able to change the format of materialized models and entity data if requirements change, or—when used in conjunction with CQRS—you need to adapt a read model or the views that expose the data.</a:t>
            </a:r>
          </a:p>
          <a:p>
            <a:pPr lvl="1"/>
            <a:r>
              <a:rPr lang="en-US"/>
              <a:t>When used in conjunction with CQRS, and eventual consistency is acceptable while a read model is updated, or the performance impact of rehydrating entities and data from an event stream is acceptable.</a:t>
            </a:r>
          </a:p>
          <a:p>
            <a:r>
              <a:rPr lang="en-US"/>
              <a:t>This pattern might not be useful in the following situations:</a:t>
            </a:r>
          </a:p>
          <a:p>
            <a:pPr lvl="1"/>
            <a:r>
              <a:rPr lang="en-US"/>
              <a:t>Small or simple domains, systems that have little or no business logic, or nondomain systems that naturally work well with traditional CRUD data management mechanisms.</a:t>
            </a:r>
          </a:p>
          <a:p>
            <a:pPr lvl="1"/>
            <a:r>
              <a:rPr lang="en-US"/>
              <a:t>Systems where consistency and real-time updates to the views of the data are required.</a:t>
            </a:r>
          </a:p>
          <a:p>
            <a:pPr lvl="1"/>
            <a:r>
              <a:rPr lang="en-US"/>
              <a:t>Systems where audit trails, history, and capabilities to roll back and replay actions are not required.</a:t>
            </a:r>
          </a:p>
          <a:p>
            <a:pPr lvl="1"/>
            <a:r>
              <a:rPr lang="en-US"/>
              <a:t>Systems where there's only a very low occurrence of conflicting updates to the underlying data. For example, systems that predominantly add data rather than updating it.</a:t>
            </a:r>
            <a:endParaRPr lang="nl-NL"/>
          </a:p>
        </p:txBody>
      </p:sp>
    </p:spTree>
    <p:extLst>
      <p:ext uri="{BB962C8B-B14F-4D97-AF65-F5344CB8AC3E}">
        <p14:creationId xmlns:p14="http://schemas.microsoft.com/office/powerpoint/2010/main" val="2978470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87D63-0A90-44FB-946E-7C43ADB37D8E}"/>
              </a:ext>
            </a:extLst>
          </p:cNvPr>
          <p:cNvSpPr>
            <a:spLocks noGrp="1"/>
          </p:cNvSpPr>
          <p:nvPr>
            <p:ph type="title"/>
          </p:nvPr>
        </p:nvSpPr>
        <p:spPr/>
        <p:txBody>
          <a:bodyPr/>
          <a:lstStyle/>
          <a:p>
            <a:r>
              <a:rPr lang="en-US"/>
              <a:t>Event Sourcing on Azure</a:t>
            </a:r>
            <a:endParaRPr lang="nl-NL"/>
          </a:p>
        </p:txBody>
      </p:sp>
      <p:sp>
        <p:nvSpPr>
          <p:cNvPr id="6" name="Text Placeholder 5">
            <a:extLst>
              <a:ext uri="{FF2B5EF4-FFF2-40B4-BE49-F238E27FC236}">
                <a16:creationId xmlns:a16="http://schemas.microsoft.com/office/drawing/2014/main" id="{CE44AB55-85CC-4C97-B49D-F62454AD8F26}"/>
              </a:ext>
            </a:extLst>
          </p:cNvPr>
          <p:cNvSpPr>
            <a:spLocks noGrp="1"/>
          </p:cNvSpPr>
          <p:nvPr>
            <p:ph type="body" idx="1"/>
          </p:nvPr>
        </p:nvSpPr>
        <p:spPr/>
        <p:txBody>
          <a:bodyPr/>
          <a:lstStyle/>
          <a:p>
            <a:endParaRPr lang="nl-NL"/>
          </a:p>
        </p:txBody>
      </p:sp>
    </p:spTree>
    <p:extLst>
      <p:ext uri="{BB962C8B-B14F-4D97-AF65-F5344CB8AC3E}">
        <p14:creationId xmlns:p14="http://schemas.microsoft.com/office/powerpoint/2010/main" val="2030864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zure Cosmos DB Conf Templa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zure Cosmos DB Conf Template.potx" id="{5FFE22A1-0BA3-4AFD-9FAD-D10D3D269BCD}" vid="{47F10A1B-7ADF-4636-AD3D-0D87C0008421}"/>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zure Cosmos DB Conf Template.potx" id="{5FFE22A1-0BA3-4AFD-9FAD-D10D3D269BCD}" vid="{781BCAB4-5FF9-4774-9E15-9C417ACB55A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 Cosmos DB Conf Template</Template>
  <TotalTime>3</TotalTime>
  <Words>2389</Words>
  <Application>Microsoft Office PowerPoint</Application>
  <PresentationFormat>Widescreen</PresentationFormat>
  <Paragraphs>252</Paragraphs>
  <Slides>32</Slides>
  <Notes>12</Notes>
  <HiddenSlides>16</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32</vt:i4>
      </vt:variant>
    </vt:vector>
  </HeadingPairs>
  <TitlesOfParts>
    <vt:vector size="42" baseType="lpstr">
      <vt:lpstr>Arial</vt:lpstr>
      <vt:lpstr>Calibri</vt:lpstr>
      <vt:lpstr>Calibri Light</vt:lpstr>
      <vt:lpstr>Franklin Gothic Book</vt:lpstr>
      <vt:lpstr>Segoe UI</vt:lpstr>
      <vt:lpstr>Segoe UI Semibold</vt:lpstr>
      <vt:lpstr>Segoe UI Semilight</vt:lpstr>
      <vt:lpstr>Wingdings</vt:lpstr>
      <vt:lpstr>Azure Cosmos DB Conf Template</vt:lpstr>
      <vt:lpstr>1_Office Theme</vt:lpstr>
      <vt:lpstr>Implementing an Event Sourcing strategy on Azure</vt:lpstr>
      <vt:lpstr>Eldert Grootenboer &amp; Olena Borzenko</vt:lpstr>
      <vt:lpstr>Event Sourcing</vt:lpstr>
      <vt:lpstr>Event Sourcing</vt:lpstr>
      <vt:lpstr>Context and problem</vt:lpstr>
      <vt:lpstr>Event sourcing pattern</vt:lpstr>
      <vt:lpstr>Advantages</vt:lpstr>
      <vt:lpstr>When to use this pattern</vt:lpstr>
      <vt:lpstr>Event Sourcing on Azure</vt:lpstr>
      <vt:lpstr>Event Sourcing on Azure</vt:lpstr>
      <vt:lpstr>PowerPoint Presentation</vt:lpstr>
      <vt:lpstr>PowerPoint Presentation</vt:lpstr>
      <vt:lpstr>PowerPoint Presentation</vt:lpstr>
      <vt:lpstr>Introducing Azure Event Hubs</vt:lpstr>
      <vt:lpstr>Azure Functions</vt:lpstr>
      <vt:lpstr>Demo time!</vt:lpstr>
      <vt:lpstr>Materialized view</vt:lpstr>
      <vt:lpstr>Creating a materialized view</vt:lpstr>
      <vt:lpstr>Creating a materialized view</vt:lpstr>
      <vt:lpstr>What is Azure Cosmos DB Change Feed?</vt:lpstr>
      <vt:lpstr>Materializing Views</vt:lpstr>
      <vt:lpstr>Features of Azure Cosmos DB Change Feed</vt:lpstr>
      <vt:lpstr>Demo time!</vt:lpstr>
      <vt:lpstr>Demo time!</vt:lpstr>
      <vt:lpstr>Connecting our consumers</vt:lpstr>
      <vt:lpstr>PowerPoint Presentation</vt:lpstr>
      <vt:lpstr>Azure Event Grid</vt:lpstr>
      <vt:lpstr>Azure SignalR Service</vt:lpstr>
      <vt:lpstr>Demo time!</vt:lpstr>
      <vt:lpstr>Almost done!</vt:lpstr>
      <vt:lpstr>Key take-aways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Eldert Grootenboer</dc:creator>
  <cp:lastModifiedBy>Eldert Grootenboer</cp:lastModifiedBy>
  <cp:revision>1</cp:revision>
  <dcterms:created xsi:type="dcterms:W3CDTF">2021-03-23T11:27:25Z</dcterms:created>
  <dcterms:modified xsi:type="dcterms:W3CDTF">2021-04-06T14:48:52Z</dcterms:modified>
</cp:coreProperties>
</file>