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8"/>
  </p:notesMasterIdLst>
  <p:sldIdLst>
    <p:sldId id="256" r:id="rId2"/>
    <p:sldId id="271" r:id="rId3"/>
    <p:sldId id="2076138306" r:id="rId4"/>
    <p:sldId id="2076137600" r:id="rId5"/>
    <p:sldId id="2076138321" r:id="rId6"/>
    <p:sldId id="2076138311" r:id="rId7"/>
    <p:sldId id="2076138307" r:id="rId8"/>
    <p:sldId id="2076138301" r:id="rId9"/>
    <p:sldId id="496" r:id="rId10"/>
    <p:sldId id="2076138299" r:id="rId11"/>
    <p:sldId id="2076138303" r:id="rId12"/>
    <p:sldId id="2076138309" r:id="rId13"/>
    <p:sldId id="2076138292" r:id="rId14"/>
    <p:sldId id="2076138312" r:id="rId15"/>
    <p:sldId id="2076138313" r:id="rId16"/>
    <p:sldId id="2076138314" r:id="rId17"/>
    <p:sldId id="2076138302" r:id="rId18"/>
    <p:sldId id="258" r:id="rId19"/>
    <p:sldId id="260" r:id="rId20"/>
    <p:sldId id="2076138320" r:id="rId21"/>
    <p:sldId id="261" r:id="rId22"/>
    <p:sldId id="2076138317" r:id="rId23"/>
    <p:sldId id="2076138319" r:id="rId24"/>
    <p:sldId id="2076138310" r:id="rId25"/>
    <p:sldId id="277" r:id="rId26"/>
    <p:sldId id="18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861EC0B-20A1-4FA7-A258-106A282EEE18}">
          <p14:sldIdLst>
            <p14:sldId id="256"/>
            <p14:sldId id="271"/>
          </p14:sldIdLst>
        </p14:section>
        <p14:section name="Azure Messaging" id="{6BBCEA7E-EB88-44E0-A94F-3CDFACDEB41D}">
          <p14:sldIdLst>
            <p14:sldId id="2076138306"/>
            <p14:sldId id="2076137600"/>
            <p14:sldId id="2076138321"/>
            <p14:sldId id="2076138311"/>
          </p14:sldIdLst>
        </p14:section>
        <p14:section name="Azure Service Bus" id="{2DF7A50B-B271-41A0-A020-975F03E7AE81}">
          <p14:sldIdLst>
            <p14:sldId id="2076138307"/>
            <p14:sldId id="2076138301"/>
            <p14:sldId id="496"/>
            <p14:sldId id="2076138299"/>
            <p14:sldId id="2076138303"/>
          </p14:sldIdLst>
        </p14:section>
        <p14:section name="JMS on Service Bus" id="{72816F46-55AC-43F5-9414-EA5795752D3A}">
          <p14:sldIdLst>
            <p14:sldId id="2076138309"/>
            <p14:sldId id="2076138292"/>
            <p14:sldId id="2076138312"/>
            <p14:sldId id="2076138313"/>
            <p14:sldId id="2076138314"/>
            <p14:sldId id="2076138302"/>
          </p14:sldIdLst>
        </p14:section>
        <p14:section name="Migrating existing applications to Service Bus" id="{8F74E69C-CF3A-4DFF-B555-2A0650DEF41D}">
          <p14:sldIdLst>
            <p14:sldId id="258"/>
            <p14:sldId id="260"/>
          </p14:sldIdLst>
        </p14:section>
        <p14:section name="Demo" id="{3219CE5E-F43D-4557-94B8-4BB0A2699668}">
          <p14:sldIdLst>
            <p14:sldId id="2076138320"/>
            <p14:sldId id="261"/>
            <p14:sldId id="2076138317"/>
            <p14:sldId id="2076138319"/>
          </p14:sldIdLst>
        </p14:section>
        <p14:section name="Conclusion" id="{87315E5D-F87F-4857-9C3A-78B4A433AD6C}">
          <p14:sldIdLst>
            <p14:sldId id="2076138310"/>
            <p14:sldId id="277"/>
            <p14:sldId id="18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9E902-AEE9-4506-8AF8-AEBA5B61A873}" v="588" dt="2022-04-04T17:47:37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86395" autoAdjust="0"/>
  </p:normalViewPr>
  <p:slideViewPr>
    <p:cSldViewPr snapToGrid="0">
      <p:cViewPr varScale="1">
        <p:scale>
          <a:sx n="111" d="100"/>
          <a:sy n="111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@eldert.net" userId="fbe95aa6-f670-4838-bac7-c94df5e74cff" providerId="ADAL" clId="{5129E902-AEE9-4506-8AF8-AEBA5B61A873}"/>
    <pc:docChg chg="undo redo custSel addSld delSld modSld sldOrd delMainMaster modMainMaster addSection delSection modSection">
      <pc:chgData name="eldert@eldert.net" userId="fbe95aa6-f670-4838-bac7-c94df5e74cff" providerId="ADAL" clId="{5129E902-AEE9-4506-8AF8-AEBA5B61A873}" dt="2022-04-04T17:47:53.823" v="2521"/>
      <pc:docMkLst>
        <pc:docMk/>
      </pc:docMkLst>
      <pc:sldChg chg="addSp delSp modSp mod or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3058169498" sldId="256"/>
        </pc:sldMkLst>
        <pc:spChg chg="mod ord">
          <ac:chgData name="eldert@eldert.net" userId="fbe95aa6-f670-4838-bac7-c94df5e74cff" providerId="ADAL" clId="{5129E902-AEE9-4506-8AF8-AEBA5B61A873}" dt="2022-04-03T20:06:36.568" v="1231" actId="700"/>
          <ac:spMkLst>
            <pc:docMk/>
            <pc:sldMk cId="3058169498" sldId="256"/>
            <ac:spMk id="2" creationId="{86C28DE3-9A61-4121-90DF-00D740287148}"/>
          </ac:spMkLst>
        </pc:spChg>
        <pc:spChg chg="mod ord">
          <ac:chgData name="eldert@eldert.net" userId="fbe95aa6-f670-4838-bac7-c94df5e74cff" providerId="ADAL" clId="{5129E902-AEE9-4506-8AF8-AEBA5B61A873}" dt="2022-04-03T20:06:36.568" v="1231" actId="700"/>
          <ac:spMkLst>
            <pc:docMk/>
            <pc:sldMk cId="3058169498" sldId="256"/>
            <ac:spMk id="3" creationId="{D5B348D5-40D4-41E3-93A2-AF0019D7D3D9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8169498" sldId="256"/>
            <ac:spMk id="4" creationId="{5ED49885-4194-4FD2-B61A-81386580F89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8169498" sldId="256"/>
            <ac:spMk id="5" creationId="{17233313-F654-4FC0-B3C7-69CDA83DFAA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058169498" sldId="256"/>
            <ac:spMk id="6" creationId="{5494850D-0D73-472E-A4FE-D995C87FA72A}"/>
          </ac:spMkLst>
        </pc:spChg>
      </pc:sldChg>
      <pc:sldChg chg="addSp delSp modSp new add del mod ord modTransition modShow chgLayout modNotesTx">
        <pc:chgData name="eldert@eldert.net" userId="fbe95aa6-f670-4838-bac7-c94df5e74cff" providerId="ADAL" clId="{5129E902-AEE9-4506-8AF8-AEBA5B61A873}" dt="2022-04-03T21:53:52.170" v="2156" actId="47"/>
        <pc:sldMkLst>
          <pc:docMk/>
          <pc:sldMk cId="2894799198" sldId="257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894799198" sldId="257"/>
            <ac:spMk id="2" creationId="{E8975C38-85F1-4E86-B10C-969B7EF37C43}"/>
          </ac:spMkLst>
        </pc:spChg>
        <pc:spChg chg="add del mod">
          <ac:chgData name="eldert@eldert.net" userId="fbe95aa6-f670-4838-bac7-c94df5e74cff" providerId="ADAL" clId="{5129E902-AEE9-4506-8AF8-AEBA5B61A873}" dt="2022-04-03T18:57:30.789" v="368"/>
          <ac:spMkLst>
            <pc:docMk/>
            <pc:sldMk cId="2894799198" sldId="257"/>
            <ac:spMk id="3" creationId="{4D05B59D-C216-4815-A282-DD9A1B7506AB}"/>
          </ac:spMkLst>
        </pc:spChg>
        <pc:spChg chg="add del mod">
          <ac:chgData name="eldert@eldert.net" userId="fbe95aa6-f670-4838-bac7-c94df5e74cff" providerId="ADAL" clId="{5129E902-AEE9-4506-8AF8-AEBA5B61A873}" dt="2022-04-03T18:57:46.119" v="370"/>
          <ac:spMkLst>
            <pc:docMk/>
            <pc:sldMk cId="2894799198" sldId="257"/>
            <ac:spMk id="8" creationId="{23A9A6FA-4B89-4FCD-87EF-F7CD0AD8D171}"/>
          </ac:spMkLst>
        </pc:spChg>
        <pc:spChg chg="add del mod">
          <ac:chgData name="eldert@eldert.net" userId="fbe95aa6-f670-4838-bac7-c94df5e74cff" providerId="ADAL" clId="{5129E902-AEE9-4506-8AF8-AEBA5B61A873}" dt="2022-04-03T18:57:46.119" v="370"/>
          <ac:spMkLst>
            <pc:docMk/>
            <pc:sldMk cId="2894799198" sldId="257"/>
            <ac:spMk id="9" creationId="{764A7086-7934-47EB-A8B4-4048542FE44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894799198" sldId="257"/>
            <ac:spMk id="10" creationId="{2C19731E-4062-423B-A4FF-8EDDA9C44F8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894799198" sldId="257"/>
            <ac:spMk id="11" creationId="{BE243FD8-7849-4ABD-B2B1-8062DECDB1A5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894799198" sldId="257"/>
            <ac:spMk id="12" creationId="{9F198CF9-EB9F-407F-AD30-6D2FC4CE667A}"/>
          </ac:spMkLst>
        </pc:spChg>
        <pc:graphicFrameChg chg="add del mod">
          <ac:chgData name="eldert@eldert.net" userId="fbe95aa6-f670-4838-bac7-c94df5e74cff" providerId="ADAL" clId="{5129E902-AEE9-4506-8AF8-AEBA5B61A873}" dt="2022-04-03T18:55:25.117" v="336"/>
          <ac:graphicFrameMkLst>
            <pc:docMk/>
            <pc:sldMk cId="2894799198" sldId="257"/>
            <ac:graphicFrameMk id="4" creationId="{CAC2BB44-0308-4A83-8AD0-F0C56B803FC5}"/>
          </ac:graphicFrameMkLst>
        </pc:graphicFrameChg>
        <pc:graphicFrameChg chg="add del mod">
          <ac:chgData name="eldert@eldert.net" userId="fbe95aa6-f670-4838-bac7-c94df5e74cff" providerId="ADAL" clId="{5129E902-AEE9-4506-8AF8-AEBA5B61A873}" dt="2022-04-03T18:55:27.684" v="338"/>
          <ac:graphicFrameMkLst>
            <pc:docMk/>
            <pc:sldMk cId="2894799198" sldId="257"/>
            <ac:graphicFrameMk id="5" creationId="{3AD41385-D6B2-4954-A29D-34339DBB3118}"/>
          </ac:graphicFrameMkLst>
        </pc:graphicFrameChg>
        <pc:graphicFrameChg chg="add del mod">
          <ac:chgData name="eldert@eldert.net" userId="fbe95aa6-f670-4838-bac7-c94df5e74cff" providerId="ADAL" clId="{5129E902-AEE9-4506-8AF8-AEBA5B61A873}" dt="2022-04-03T18:57:30.547" v="367"/>
          <ac:graphicFrameMkLst>
            <pc:docMk/>
            <pc:sldMk cId="2894799198" sldId="257"/>
            <ac:graphicFrameMk id="6" creationId="{112148B1-CC47-4308-B7CA-106634B644FF}"/>
          </ac:graphicFrameMkLst>
        </pc:graphicFrameChg>
        <pc:graphicFrameChg chg="add mod ord modGraphic">
          <ac:chgData name="eldert@eldert.net" userId="fbe95aa6-f670-4838-bac7-c94df5e74cff" providerId="ADAL" clId="{5129E902-AEE9-4506-8AF8-AEBA5B61A873}" dt="2022-04-03T20:04:22.980" v="1195"/>
          <ac:graphicFrameMkLst>
            <pc:docMk/>
            <pc:sldMk cId="2894799198" sldId="257"/>
            <ac:graphicFrameMk id="7" creationId="{111438D7-7E49-45F6-8DE0-658B11AC1720}"/>
          </ac:graphicFrameMkLst>
        </pc:graphicFrameChg>
      </pc:sldChg>
      <pc:sldChg chg="addSp delSp modSp new mod ord modTransition modClrScheme chgLayout modNotesTx">
        <pc:chgData name="eldert@eldert.net" userId="fbe95aa6-f670-4838-bac7-c94df5e74cff" providerId="ADAL" clId="{5129E902-AEE9-4506-8AF8-AEBA5B61A873}" dt="2022-04-03T20:13:14.819" v="1279"/>
        <pc:sldMkLst>
          <pc:docMk/>
          <pc:sldMk cId="984846385" sldId="258"/>
        </pc:sldMkLst>
        <pc:spChg chg="mod ord">
          <ac:chgData name="eldert@eldert.net" userId="fbe95aa6-f670-4838-bac7-c94df5e74cff" providerId="ADAL" clId="{5129E902-AEE9-4506-8AF8-AEBA5B61A873}" dt="2022-04-03T20:05:37.794" v="1205" actId="27636"/>
          <ac:spMkLst>
            <pc:docMk/>
            <pc:sldMk cId="984846385" sldId="258"/>
            <ac:spMk id="2" creationId="{AF7ECF1E-A9FB-4988-87A8-C825087084FE}"/>
          </ac:spMkLst>
        </pc:spChg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984846385" sldId="258"/>
            <ac:spMk id="3" creationId="{2E8B937D-5EDF-4F52-ABA9-B20B7ECDC1F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984846385" sldId="258"/>
            <ac:spMk id="4" creationId="{AD20188E-6550-4FDE-896B-3654B27F924F}"/>
          </ac:spMkLst>
        </pc:spChg>
        <pc:spChg chg="add del mod ord">
          <ac:chgData name="eldert@eldert.net" userId="fbe95aa6-f670-4838-bac7-c94df5e74cff" providerId="ADAL" clId="{5129E902-AEE9-4506-8AF8-AEBA5B61A873}" dt="2022-04-03T19:13:06.513" v="621" actId="700"/>
          <ac:spMkLst>
            <pc:docMk/>
            <pc:sldMk cId="984846385" sldId="258"/>
            <ac:spMk id="5" creationId="{D6E2D1E9-CFD8-4EEE-B6C7-D04046CBBD5E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984846385" sldId="258"/>
            <ac:spMk id="6" creationId="{A26CB259-13F7-4EB4-9DBA-C537A084E850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984846385" sldId="258"/>
            <ac:spMk id="7" creationId="{3149EC62-BDB5-418D-AFAF-F3A9CF1C2C59}"/>
          </ac:spMkLst>
        </pc:spChg>
      </pc:sldChg>
      <pc:sldChg chg="addSp delSp modSp new del mod ord modTransition modShow modNotesTx">
        <pc:chgData name="eldert@eldert.net" userId="fbe95aa6-f670-4838-bac7-c94df5e74cff" providerId="ADAL" clId="{5129E902-AEE9-4506-8AF8-AEBA5B61A873}" dt="2022-04-03T21:53:52.170" v="2156" actId="47"/>
        <pc:sldMkLst>
          <pc:docMk/>
          <pc:sldMk cId="2549034975" sldId="259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549034975" sldId="259"/>
            <ac:spMk id="2" creationId="{FCC131CA-D225-4064-B4D2-75DE2B849B80}"/>
          </ac:spMkLst>
        </pc:spChg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2549034975" sldId="259"/>
            <ac:spMk id="3" creationId="{C037427E-1E1E-4111-B55C-8BACA66C6FF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549034975" sldId="259"/>
            <ac:spMk id="4" creationId="{1837854A-2078-4E6C-8656-DCA8AB96B081}"/>
          </ac:spMkLst>
        </pc:spChg>
        <pc:spChg chg="add del mod">
          <ac:chgData name="eldert@eldert.net" userId="fbe95aa6-f670-4838-bac7-c94df5e74cff" providerId="ADAL" clId="{5129E902-AEE9-4506-8AF8-AEBA5B61A873}" dt="2022-04-03T19:26:03.684" v="841"/>
          <ac:spMkLst>
            <pc:docMk/>
            <pc:sldMk cId="2549034975" sldId="259"/>
            <ac:spMk id="5" creationId="{035DE06D-0AAE-4B58-AA1E-77794CA82938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549034975" sldId="259"/>
            <ac:spMk id="6" creationId="{1EA08FD4-CD6F-4FC3-B1A9-D7F91F662D15}"/>
          </ac:spMkLst>
        </pc:spChg>
        <pc:graphicFrameChg chg="add del mod">
          <ac:chgData name="eldert@eldert.net" userId="fbe95aa6-f670-4838-bac7-c94df5e74cff" providerId="ADAL" clId="{5129E902-AEE9-4506-8AF8-AEBA5B61A873}" dt="2022-04-03T19:26:03.625" v="840"/>
          <ac:graphicFrameMkLst>
            <pc:docMk/>
            <pc:sldMk cId="2549034975" sldId="259"/>
            <ac:graphicFrameMk id="7" creationId="{2EB06650-5539-43DF-BB49-6EA2F72E466C}"/>
          </ac:graphicFrameMkLst>
        </pc:graphicFrameChg>
        <pc:graphicFrameChg chg="add mod modGraphic">
          <ac:chgData name="eldert@eldert.net" userId="fbe95aa6-f670-4838-bac7-c94df5e74cff" providerId="ADAL" clId="{5129E902-AEE9-4506-8AF8-AEBA5B61A873}" dt="2022-04-03T19:26:20.521" v="842" actId="113"/>
          <ac:graphicFrameMkLst>
            <pc:docMk/>
            <pc:sldMk cId="2549034975" sldId="259"/>
            <ac:graphicFrameMk id="8" creationId="{175A76A2-418D-4E64-B8D0-6F8E3A761829}"/>
          </ac:graphicFrameMkLst>
        </pc:graphicFrameChg>
      </pc:sldChg>
      <pc:sldChg chg="addSp delSp modSp add mod or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1546950966" sldId="260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546950966" sldId="260"/>
            <ac:spMk id="2" creationId="{A535A4ED-DDB7-4339-9AC0-23CE33866F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546950966" sldId="260"/>
            <ac:spMk id="4" creationId="{12D5A7E0-D305-45E7-8406-2F0D309CFFB1}"/>
          </ac:spMkLst>
        </pc:spChg>
        <pc:spChg chg="add del mod">
          <ac:chgData name="eldert@eldert.net" userId="fbe95aa6-f670-4838-bac7-c94df5e74cff" providerId="ADAL" clId="{5129E902-AEE9-4506-8AF8-AEBA5B61A873}" dt="2022-04-03T19:11:46.694" v="571" actId="700"/>
          <ac:spMkLst>
            <pc:docMk/>
            <pc:sldMk cId="1546950966" sldId="260"/>
            <ac:spMk id="6" creationId="{9B8525EC-C3E4-4748-9E33-45230EE44794}"/>
          </ac:spMkLst>
        </pc:spChg>
        <pc:spChg chg="del">
          <ac:chgData name="eldert@eldert.net" userId="fbe95aa6-f670-4838-bac7-c94df5e74cff" providerId="ADAL" clId="{5129E902-AEE9-4506-8AF8-AEBA5B61A873}" dt="2022-04-03T19:11:50.826" v="572" actId="478"/>
          <ac:spMkLst>
            <pc:docMk/>
            <pc:sldMk cId="1546950966" sldId="260"/>
            <ac:spMk id="8" creationId="{F8A8CA2C-A7B1-40D7-A096-F9ADECE2FD2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546950966" sldId="260"/>
            <ac:spMk id="9" creationId="{08255B8A-51B7-49A1-B615-4DBFF39DE6C9}"/>
          </ac:spMkLst>
        </pc:s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4" creationId="{C4D09769-4EF8-4C62-B1DC-1194A17691C2}"/>
          </ac:grpSpMkLst>
        </pc:gr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5" creationId="{DDC29F5B-2418-4A3A-BA55-0AC82BD389EC}"/>
          </ac:grpSpMkLst>
        </pc:gr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6" creationId="{4664D556-0FDA-46F8-9D3C-B313C0BDE750}"/>
          </ac:grpSpMkLst>
        </pc:grpChg>
        <pc:picChg chg="del">
          <ac:chgData name="eldert@eldert.net" userId="fbe95aa6-f670-4838-bac7-c94df5e74cff" providerId="ADAL" clId="{5129E902-AEE9-4506-8AF8-AEBA5B61A873}" dt="2022-04-03T19:11:41.214" v="570" actId="478"/>
          <ac:picMkLst>
            <pc:docMk/>
            <pc:sldMk cId="1546950966" sldId="260"/>
            <ac:picMk id="3" creationId="{9B4437E5-DD10-4981-80C7-122DAFF11D7F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42" creationId="{32E1AACA-4779-4E61-B848-63D1F831065D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48" creationId="{B33FC2C9-98F0-49D9-8E9D-0A334F78CA6B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50" creationId="{3D1B8318-DD3C-4F6F-A171-C9B2FD3EA4A4}"/>
          </ac:picMkLst>
        </pc:picChg>
      </pc:sldChg>
      <pc:sldChg chg="addSp delSp modSp add mod ord modTransition setBg modClrScheme delDesignElem chgLayout modNotesTx">
        <pc:chgData name="eldert@eldert.net" userId="fbe95aa6-f670-4838-bac7-c94df5e74cff" providerId="ADAL" clId="{5129E902-AEE9-4506-8AF8-AEBA5B61A873}" dt="2022-04-03T21:49:05.910" v="2011" actId="20577"/>
        <pc:sldMkLst>
          <pc:docMk/>
          <pc:sldMk cId="3229523210" sldId="261"/>
        </pc:sldMkLst>
        <pc:spChg chg="mod ord">
          <ac:chgData name="eldert@eldert.net" userId="fbe95aa6-f670-4838-bac7-c94df5e74cff" providerId="ADAL" clId="{5129E902-AEE9-4506-8AF8-AEBA5B61A873}" dt="2022-04-03T21:34:47.975" v="1773" actId="700"/>
          <ac:spMkLst>
            <pc:docMk/>
            <pc:sldMk cId="3229523210" sldId="261"/>
            <ac:spMk id="2" creationId="{E7F23AB7-00B6-4626-8F90-B2D385E87E6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29523210" sldId="261"/>
            <ac:spMk id="3" creationId="{3809EA30-6D14-4F32-B0BE-46AD1A00657D}"/>
          </ac:spMkLst>
        </pc:spChg>
        <pc:spChg chg="add del mod">
          <ac:chgData name="eldert@eldert.net" userId="fbe95aa6-f670-4838-bac7-c94df5e74cff" providerId="ADAL" clId="{5129E902-AEE9-4506-8AF8-AEBA5B61A873}" dt="2022-04-03T21:34:47.975" v="1773" actId="700"/>
          <ac:spMkLst>
            <pc:docMk/>
            <pc:sldMk cId="3229523210" sldId="261"/>
            <ac:spMk id="5" creationId="{9F0F70D1-A5C9-4AA8-9018-ED54B387DAD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29523210" sldId="261"/>
            <ac:spMk id="9" creationId="{542CB4E7-A9B2-4B52-B69E-00CCD44E0F8C}"/>
          </ac:spMkLst>
        </pc:spChg>
        <pc:spChg chg="add mod">
          <ac:chgData name="eldert@eldert.net" userId="fbe95aa6-f670-4838-bac7-c94df5e74cff" providerId="ADAL" clId="{5129E902-AEE9-4506-8AF8-AEBA5B61A873}" dt="2022-04-03T21:42:32.090" v="1836" actId="207"/>
          <ac:spMkLst>
            <pc:docMk/>
            <pc:sldMk cId="3229523210" sldId="261"/>
            <ac:spMk id="11" creationId="{641DDEA3-28DF-48C6-8B72-668B1E2CDA8C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27" creationId="{017517EF-BD4D-4055-BDB4-A322C53568AD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2" creationId="{0ADDB668-2CA4-4D2B-9C34-3487CA330BA8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8" creationId="{2568BC19-F052-4108-93E1-6A3D1DEC072F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9" creationId="{D5FD337D-4D6B-4C8B-B6F5-121097E09881}"/>
          </ac:spMkLst>
        </pc:spChg>
        <pc:picChg chg="add del">
          <ac:chgData name="eldert@eldert.net" userId="fbe95aa6-f670-4838-bac7-c94df5e74cff" providerId="ADAL" clId="{5129E902-AEE9-4506-8AF8-AEBA5B61A873}" dt="2022-04-03T21:34:35.532" v="1770" actId="478"/>
          <ac:picMkLst>
            <pc:docMk/>
            <pc:sldMk cId="3229523210" sldId="261"/>
            <ac:picMk id="4" creationId="{BB48A959-C687-402D-A0DE-30245D4D01E0}"/>
          </ac:picMkLst>
        </pc:picChg>
        <pc:picChg chg="del">
          <ac:chgData name="eldert@eldert.net" userId="fbe95aa6-f670-4838-bac7-c94df5e74cff" providerId="ADAL" clId="{5129E902-AEE9-4506-8AF8-AEBA5B61A873}" dt="2022-04-03T21:34:39.781" v="1771" actId="478"/>
          <ac:picMkLst>
            <pc:docMk/>
            <pc:sldMk cId="3229523210" sldId="261"/>
            <ac:picMk id="6" creationId="{83E892D0-8D6F-4E9C-93A4-3CC8B797BF1A}"/>
          </ac:picMkLst>
        </pc:picChg>
        <pc:picChg chg="add mod">
          <ac:chgData name="eldert@eldert.net" userId="fbe95aa6-f670-4838-bac7-c94df5e74cff" providerId="ADAL" clId="{5129E902-AEE9-4506-8AF8-AEBA5B61A873}" dt="2022-04-03T21:43:56.442" v="1884" actId="1037"/>
          <ac:picMkLst>
            <pc:docMk/>
            <pc:sldMk cId="3229523210" sldId="261"/>
            <ac:picMk id="9" creationId="{2D4F66FE-51B7-4DCC-B2FB-A0D8098CE9D1}"/>
          </ac:picMkLst>
        </pc:picChg>
        <pc:picChg chg="add mod">
          <ac:chgData name="eldert@eldert.net" userId="fbe95aa6-f670-4838-bac7-c94df5e74cff" providerId="ADAL" clId="{5129E902-AEE9-4506-8AF8-AEBA5B61A873}" dt="2022-04-03T21:42:25.549" v="1835" actId="207"/>
          <ac:picMkLst>
            <pc:docMk/>
            <pc:sldMk cId="3229523210" sldId="261"/>
            <ac:picMk id="14" creationId="{5CE950F9-1762-4C34-8B42-B93BF5A878B0}"/>
          </ac:picMkLst>
        </pc:picChg>
        <pc:picChg chg="add mod">
          <ac:chgData name="eldert@eldert.net" userId="fbe95aa6-f670-4838-bac7-c94df5e74cff" providerId="ADAL" clId="{5129E902-AEE9-4506-8AF8-AEBA5B61A873}" dt="2022-04-03T21:43:04.665" v="1859" actId="1076"/>
          <ac:picMkLst>
            <pc:docMk/>
            <pc:sldMk cId="3229523210" sldId="261"/>
            <ac:picMk id="15" creationId="{5461BF13-9CA8-489E-ABB7-866D9E31B54F}"/>
          </ac:picMkLst>
        </pc:picChg>
        <pc:picChg chg="add mod">
          <ac:chgData name="eldert@eldert.net" userId="fbe95aa6-f670-4838-bac7-c94df5e74cff" providerId="ADAL" clId="{5129E902-AEE9-4506-8AF8-AEBA5B61A873}" dt="2022-04-03T21:42:25.549" v="1835" actId="207"/>
          <ac:picMkLst>
            <pc:docMk/>
            <pc:sldMk cId="3229523210" sldId="261"/>
            <ac:picMk id="16" creationId="{99488F31-8BE1-4FF3-A46A-B64461D708F5}"/>
          </ac:picMkLst>
        </pc:picChg>
        <pc:picChg chg="del">
          <ac:chgData name="eldert@eldert.net" userId="fbe95aa6-f670-4838-bac7-c94df5e74cff" providerId="ADAL" clId="{5129E902-AEE9-4506-8AF8-AEBA5B61A873}" dt="2022-04-03T21:34:41.279" v="1772" actId="478"/>
          <ac:picMkLst>
            <pc:docMk/>
            <pc:sldMk cId="3229523210" sldId="261"/>
            <ac:picMk id="1030" creationId="{698BE7AE-1EF2-4C21-AB14-4D73FFCC0D5B}"/>
          </ac:picMkLst>
        </pc:picChg>
        <pc:cxnChg chg="add mod">
          <ac:chgData name="eldert@eldert.net" userId="fbe95aa6-f670-4838-bac7-c94df5e74cff" providerId="ADAL" clId="{5129E902-AEE9-4506-8AF8-AEBA5B61A873}" dt="2022-04-03T21:43:56.442" v="1884" actId="1037"/>
          <ac:cxnSpMkLst>
            <pc:docMk/>
            <pc:sldMk cId="3229523210" sldId="261"/>
            <ac:cxnSpMk id="18" creationId="{F08E2CF8-EFD1-4152-8154-EBCC67890393}"/>
          </ac:cxnSpMkLst>
        </pc:cxnChg>
        <pc:cxnChg chg="add mod">
          <ac:chgData name="eldert@eldert.net" userId="fbe95aa6-f670-4838-bac7-c94df5e74cff" providerId="ADAL" clId="{5129E902-AEE9-4506-8AF8-AEBA5B61A873}" dt="2022-04-03T21:43:26.361" v="1863" actId="14100"/>
          <ac:cxnSpMkLst>
            <pc:docMk/>
            <pc:sldMk cId="3229523210" sldId="261"/>
            <ac:cxnSpMk id="20" creationId="{727BE460-E15A-4CBE-A8DA-5EDC67024CCD}"/>
          </ac:cxnSpMkLst>
        </pc:cxnChg>
        <pc:cxnChg chg="add mod">
          <ac:chgData name="eldert@eldert.net" userId="fbe95aa6-f670-4838-bac7-c94df5e74cff" providerId="ADAL" clId="{5129E902-AEE9-4506-8AF8-AEBA5B61A873}" dt="2022-04-03T21:43:39.306" v="1867" actId="14100"/>
          <ac:cxnSpMkLst>
            <pc:docMk/>
            <pc:sldMk cId="3229523210" sldId="261"/>
            <ac:cxnSpMk id="24" creationId="{42F297F3-243A-4D32-8170-D994E5ECC4FB}"/>
          </ac:cxnSpMkLst>
        </pc:cxnChg>
        <pc:cxnChg chg="add mod">
          <ac:chgData name="eldert@eldert.net" userId="fbe95aa6-f670-4838-bac7-c94df5e74cff" providerId="ADAL" clId="{5129E902-AEE9-4506-8AF8-AEBA5B61A873}" dt="2022-04-03T21:43:49.394" v="1870" actId="14100"/>
          <ac:cxnSpMkLst>
            <pc:docMk/>
            <pc:sldMk cId="3229523210" sldId="261"/>
            <ac:cxnSpMk id="30" creationId="{9D5C140E-B790-4649-A0A7-E34BA944199D}"/>
          </ac:cxnSpMkLst>
        </pc:cxnChg>
      </pc:sldChg>
      <pc:sldChg chg="addSp delSp modSp add del mod ord chgLayout">
        <pc:chgData name="eldert@eldert.net" userId="fbe95aa6-f670-4838-bac7-c94df5e74cff" providerId="ADAL" clId="{5129E902-AEE9-4506-8AF8-AEBA5B61A873}" dt="2022-04-03T18:49:01.604" v="268" actId="47"/>
        <pc:sldMkLst>
          <pc:docMk/>
          <pc:sldMk cId="1383499279" sldId="262"/>
        </pc:sldMkLst>
        <pc:spChg chg="mod or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2" creationId="{D5F8E42F-85C3-435C-8929-0A8F9B5564DC}"/>
          </ac:spMkLst>
        </pc:spChg>
        <pc:spChg chg="mod ord">
          <ac:chgData name="eldert@eldert.net" userId="fbe95aa6-f670-4838-bac7-c94df5e74cff" providerId="ADAL" clId="{5129E902-AEE9-4506-8AF8-AEBA5B61A873}" dt="2022-04-03T18:47:44.209" v="261" actId="27636"/>
          <ac:spMkLst>
            <pc:docMk/>
            <pc:sldMk cId="1383499279" sldId="262"/>
            <ac:spMk id="3" creationId="{12D875D5-CC8A-4870-B29A-C52977477E04}"/>
          </ac:spMkLst>
        </pc:spChg>
        <pc:spChg chg="add del mo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4" creationId="{DC1806E5-4706-48CB-94C5-3560180A1068}"/>
          </ac:spMkLst>
        </pc:spChg>
        <pc:spChg chg="add del mo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5" creationId="{CFE9FAB9-3D25-4C1E-8FB9-39022C2DC02C}"/>
          </ac:spMkLst>
        </pc:spChg>
      </pc:sldChg>
      <pc:sldChg chg="addSp delSp modSp add del ord">
        <pc:chgData name="eldert@eldert.net" userId="fbe95aa6-f670-4838-bac7-c94df5e74cff" providerId="ADAL" clId="{5129E902-AEE9-4506-8AF8-AEBA5B61A873}" dt="2022-04-03T19:28:57.723" v="876" actId="47"/>
        <pc:sldMkLst>
          <pc:docMk/>
          <pc:sldMk cId="1455487109" sldId="269"/>
        </pc:sldMkLst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1455487109" sldId="269"/>
            <ac:spMk id="2" creationId="{A5C66A41-5CBF-4EEE-AE1E-495AAFF4313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455487109" sldId="269"/>
            <ac:spMk id="36" creationId="{8EE28BF7-5FDF-4BB9-BDD0-66C65A07A81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455487109" sldId="269"/>
            <ac:spMk id="37" creationId="{0604D8FF-AD55-40C8-994B-251C4801BABF}"/>
          </ac:spMkLst>
        </pc:spChg>
      </pc:sldChg>
      <pc:sldChg chg="addSp delSp modSp add mo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4048929990" sldId="271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2" creationId="{BE65D052-1A5C-7548-A93D-8DE86AACA9BC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4" creationId="{ECE57578-CACD-3641-AF92-A39BB8BF3E10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5" creationId="{609CEE40-9589-4843-A02C-B79F659F298C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6" creationId="{25B6B2CE-89D1-C446-88BF-F2070CD7DF6B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7" creationId="{0C7AB7E5-2960-684F-A6B2-934593D63DE2}"/>
          </ac:spMkLst>
        </pc:spChg>
        <pc:spChg chg="add del mod">
          <ac:chgData name="eldert@eldert.net" userId="fbe95aa6-f670-4838-bac7-c94df5e74cff" providerId="ADAL" clId="{5129E902-AEE9-4506-8AF8-AEBA5B61A873}" dt="2022-04-03T20:03:40.691" v="1192"/>
          <ac:spMkLst>
            <pc:docMk/>
            <pc:sldMk cId="4048929990" sldId="271"/>
            <ac:spMk id="10" creationId="{0D9C3DD3-5AB5-4195-A747-E281B6D9EB30}"/>
          </ac:spMkLst>
        </pc:spChg>
        <pc:picChg chg="add del mod">
          <ac:chgData name="eldert@eldert.net" userId="fbe95aa6-f670-4838-bac7-c94df5e74cff" providerId="ADAL" clId="{5129E902-AEE9-4506-8AF8-AEBA5B61A873}" dt="2022-04-03T20:03:37.525" v="1190"/>
          <ac:picMkLst>
            <pc:docMk/>
            <pc:sldMk cId="4048929990" sldId="271"/>
            <ac:picMk id="8" creationId="{19BEAC50-437D-4533-B5FE-FA9561028D54}"/>
          </ac:picMkLst>
        </pc:picChg>
        <pc:picChg chg="del mod ord modCrop">
          <ac:chgData name="eldert@eldert.net" userId="fbe95aa6-f670-4838-bac7-c94df5e74cff" providerId="ADAL" clId="{5129E902-AEE9-4506-8AF8-AEBA5B61A873}" dt="2022-04-03T20:03:38.494" v="1191" actId="478"/>
          <ac:picMkLst>
            <pc:docMk/>
            <pc:sldMk cId="4048929990" sldId="271"/>
            <ac:picMk id="11" creationId="{A79C0067-A5C4-4077-B5BA-639EFBF84BDF}"/>
          </ac:picMkLst>
        </pc:picChg>
        <pc:picChg chg="add mod">
          <ac:chgData name="eldert@eldert.net" userId="fbe95aa6-f670-4838-bac7-c94df5e74cff" providerId="ADAL" clId="{5129E902-AEE9-4506-8AF8-AEBA5B61A873}" dt="2022-04-03T20:04:22.980" v="1195"/>
          <ac:picMkLst>
            <pc:docMk/>
            <pc:sldMk cId="4048929990" sldId="271"/>
            <ac:picMk id="13" creationId="{A1C20EFE-1151-4758-AAD5-A4F7ADDFA601}"/>
          </ac:picMkLst>
        </pc:picChg>
      </pc:sldChg>
      <pc:sldChg chg="addSp delSp modSp add mod ord modTransition modClrScheme addAnim delAnim modAnim chgLayout modNotesTx">
        <pc:chgData name="eldert@eldert.net" userId="fbe95aa6-f670-4838-bac7-c94df5e74cff" providerId="ADAL" clId="{5129E902-AEE9-4506-8AF8-AEBA5B61A873}" dt="2022-04-04T17:47:05.346" v="2513" actId="20577"/>
        <pc:sldMkLst>
          <pc:docMk/>
          <pc:sldMk cId="193110350" sldId="277"/>
        </pc:sldMkLst>
        <pc:spChg chg="mod ord">
          <ac:chgData name="eldert@eldert.net" userId="fbe95aa6-f670-4838-bac7-c94df5e74cff" providerId="ADAL" clId="{5129E902-AEE9-4506-8AF8-AEBA5B61A873}" dt="2022-04-04T05:10:09.548" v="2372" actId="20577"/>
          <ac:spMkLst>
            <pc:docMk/>
            <pc:sldMk cId="193110350" sldId="277"/>
            <ac:spMk id="2" creationId="{02E8D889-000A-4BAB-8B33-EB51425FC5AE}"/>
          </ac:spMkLst>
        </pc:spChg>
        <pc:spChg chg="del topLvl">
          <ac:chgData name="eldert@eldert.net" userId="fbe95aa6-f670-4838-bac7-c94df5e74cff" providerId="ADAL" clId="{5129E902-AEE9-4506-8AF8-AEBA5B61A873}" dt="2022-04-03T19:28:19.134" v="869" actId="21"/>
          <ac:spMkLst>
            <pc:docMk/>
            <pc:sldMk cId="193110350" sldId="277"/>
            <ac:spMk id="3" creationId="{C3DD7385-F5B4-4F3E-AD0A-E84870BB81B8}"/>
          </ac:spMkLst>
        </pc:spChg>
        <pc:spChg chg="del topLvl">
          <ac:chgData name="eldert@eldert.net" userId="fbe95aa6-f670-4838-bac7-c94df5e74cff" providerId="ADAL" clId="{5129E902-AEE9-4506-8AF8-AEBA5B61A873}" dt="2022-04-03T19:28:45.670" v="873" actId="478"/>
          <ac:spMkLst>
            <pc:docMk/>
            <pc:sldMk cId="193110350" sldId="277"/>
            <ac:spMk id="5" creationId="{6665FDD6-DE55-4A7A-9B82-7DE1F7AD0894}"/>
          </ac:spMkLst>
        </pc:spChg>
        <pc:spChg chg="add del mod">
          <ac:chgData name="eldert@eldert.net" userId="fbe95aa6-f670-4838-bac7-c94df5e74cff" providerId="ADAL" clId="{5129E902-AEE9-4506-8AF8-AEBA5B61A873}" dt="2022-04-03T19:31:12.852" v="902" actId="478"/>
          <ac:spMkLst>
            <pc:docMk/>
            <pc:sldMk cId="193110350" sldId="277"/>
            <ac:spMk id="8" creationId="{2351DBA3-5B55-42E8-8E44-1DB446450E4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93110350" sldId="277"/>
            <ac:spMk id="9" creationId="{1C72E246-9274-4C4F-84BB-618BBF135F69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93110350" sldId="277"/>
            <ac:spMk id="10" creationId="{E3E62657-F9E4-4537-B96F-556D1478ADBE}"/>
          </ac:spMkLst>
        </pc:spChg>
        <pc:spChg chg="add mod ord">
          <ac:chgData name="eldert@eldert.net" userId="fbe95aa6-f670-4838-bac7-c94df5e74cff" providerId="ADAL" clId="{5129E902-AEE9-4506-8AF8-AEBA5B61A873}" dt="2022-04-04T17:46:24.908" v="2512" actId="20577"/>
          <ac:spMkLst>
            <pc:docMk/>
            <pc:sldMk cId="193110350" sldId="277"/>
            <ac:spMk id="11" creationId="{684374E4-694F-4119-8F79-EF6C620D3562}"/>
          </ac:spMkLst>
        </pc:spChg>
        <pc:spChg chg="add mod ord">
          <ac:chgData name="eldert@eldert.net" userId="fbe95aa6-f670-4838-bac7-c94df5e74cff" providerId="ADAL" clId="{5129E902-AEE9-4506-8AF8-AEBA5B61A873}" dt="2022-04-03T21:53:19.417" v="2155" actId="113"/>
          <ac:spMkLst>
            <pc:docMk/>
            <pc:sldMk cId="193110350" sldId="277"/>
            <ac:spMk id="12" creationId="{FA8BC59B-409E-4BE4-AF86-D0EF98B6DABF}"/>
          </ac:spMkLst>
        </pc:spChg>
        <pc:spChg chg="del mod topLvl">
          <ac:chgData name="eldert@eldert.net" userId="fbe95aa6-f670-4838-bac7-c94df5e74cff" providerId="ADAL" clId="{5129E902-AEE9-4506-8AF8-AEBA5B61A873}" dt="2022-04-03T19:28:49.296" v="874" actId="478"/>
          <ac:spMkLst>
            <pc:docMk/>
            <pc:sldMk cId="193110350" sldId="277"/>
            <ac:spMk id="15" creationId="{A58EA9AC-1E90-4842-B732-53431328047C}"/>
          </ac:spMkLst>
        </pc:spChg>
        <pc:spChg chg="add del mod">
          <ac:chgData name="eldert@eldert.net" userId="fbe95aa6-f670-4838-bac7-c94df5e74cff" providerId="ADAL" clId="{5129E902-AEE9-4506-8AF8-AEBA5B61A873}" dt="2022-04-03T19:32:16.779" v="922" actId="21"/>
          <ac:spMkLst>
            <pc:docMk/>
            <pc:sldMk cId="193110350" sldId="277"/>
            <ac:spMk id="16" creationId="{62AA18EC-5567-4E13-A95F-0DD9AE00FDBB}"/>
          </ac:spMkLst>
        </pc:spChg>
        <pc:spChg chg="del mod">
          <ac:chgData name="eldert@eldert.net" userId="fbe95aa6-f670-4838-bac7-c94df5e74cff" providerId="ADAL" clId="{5129E902-AEE9-4506-8AF8-AEBA5B61A873}" dt="2022-04-03T19:27:14.982" v="849" actId="478"/>
          <ac:spMkLst>
            <pc:docMk/>
            <pc:sldMk cId="193110350" sldId="277"/>
            <ac:spMk id="17" creationId="{F17E21DD-7160-4E1E-82EE-F7E5AC74F18A}"/>
          </ac:spMkLst>
        </pc:spChg>
        <pc:spChg chg="del">
          <ac:chgData name="eldert@eldert.net" userId="fbe95aa6-f670-4838-bac7-c94df5e74cff" providerId="ADAL" clId="{5129E902-AEE9-4506-8AF8-AEBA5B61A873}" dt="2022-04-03T19:31:23.325" v="903" actId="478"/>
          <ac:spMkLst>
            <pc:docMk/>
            <pc:sldMk cId="193110350" sldId="277"/>
            <ac:spMk id="18" creationId="{6791C1C0-A312-4E3B-83E8-989326BF33B2}"/>
          </ac:spMkLst>
        </pc:spChg>
        <pc:spChg chg="del">
          <ac:chgData name="eldert@eldert.net" userId="fbe95aa6-f670-4838-bac7-c94df5e74cff" providerId="ADAL" clId="{5129E902-AEE9-4506-8AF8-AEBA5B61A873}" dt="2022-04-03T19:28:51.091" v="875" actId="478"/>
          <ac:spMkLst>
            <pc:docMk/>
            <pc:sldMk cId="193110350" sldId="277"/>
            <ac:spMk id="21" creationId="{12974D8E-1F6D-4BA8-A2E2-A69CB22EF792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3" creationId="{91B7DB2C-9973-4F22-A5D4-0E3245F2F366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4" creationId="{2610B645-9C2E-45F6-8BDB-A16F7D16BE7B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5" creationId="{8A842962-1C2D-4178-8253-8A47E4EFEBF5}"/>
          </ac:spMkLst>
        </pc:spChg>
        <pc:spChg chg="add del mod ord">
          <ac:chgData name="eldert@eldert.net" userId="fbe95aa6-f670-4838-bac7-c94df5e74cff" providerId="ADAL" clId="{5129E902-AEE9-4506-8AF8-AEBA5B61A873}" dt="2022-04-03T19:32:18.252" v="923" actId="22"/>
          <ac:spMkLst>
            <pc:docMk/>
            <pc:sldMk cId="193110350" sldId="277"/>
            <ac:spMk id="26" creationId="{7E779261-3A24-413C-A2A7-7DC511A13A31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93110350" sldId="277"/>
            <ac:spMk id="27" creationId="{3415A27D-94AD-4329-95DC-7597A7B74C13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193110350" sldId="277"/>
            <ac:spMk id="29" creationId="{3C574CB6-2E0A-402D-B1AF-53BD11A883BB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2" creationId="{32F621AB-2278-4B20-B624-F26AC15416D8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3" creationId="{FAC10B5C-8EEA-4CBE-BB7C-20EBE113879C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4" creationId="{CC5BB639-DD5C-45A4-BC96-6EB3A7D27999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5" creationId="{C5B1A13E-A088-4538-8ECE-F1F86BFA3CBE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6" creationId="{A0F1C0F7-5CA1-4174-B109-E380C1F6925B}"/>
          </ac:spMkLst>
        </pc:spChg>
        <pc:grpChg chg="add del mod">
          <ac:chgData name="eldert@eldert.net" userId="fbe95aa6-f670-4838-bac7-c94df5e74cff" providerId="ADAL" clId="{5129E902-AEE9-4506-8AF8-AEBA5B61A873}" dt="2022-04-03T19:28:04.681" v="867" actId="21"/>
          <ac:grpSpMkLst>
            <pc:docMk/>
            <pc:sldMk cId="193110350" sldId="277"/>
            <ac:grpSpMk id="4" creationId="{D6F7B309-FD81-4032-A82E-61225BBCA944}"/>
          </ac:grpSpMkLst>
        </pc:grpChg>
        <pc:grpChg chg="del">
          <ac:chgData name="eldert@eldert.net" userId="fbe95aa6-f670-4838-bac7-c94df5e74cff" providerId="ADAL" clId="{5129E902-AEE9-4506-8AF8-AEBA5B61A873}" dt="2022-04-03T19:28:19.134" v="869" actId="21"/>
          <ac:grpSpMkLst>
            <pc:docMk/>
            <pc:sldMk cId="193110350" sldId="277"/>
            <ac:grpSpMk id="19" creationId="{7AB9AFF9-C2B6-4F6D-93BE-9F2654C14E4C}"/>
          </ac:grpSpMkLst>
        </pc:grpChg>
        <pc:picChg chg="del">
          <ac:chgData name="eldert@eldert.net" userId="fbe95aa6-f670-4838-bac7-c94df5e74cff" providerId="ADAL" clId="{5129E902-AEE9-4506-8AF8-AEBA5B61A873}" dt="2022-04-03T19:27:21.744" v="856" actId="478"/>
          <ac:picMkLst>
            <pc:docMk/>
            <pc:sldMk cId="193110350" sldId="277"/>
            <ac:picMk id="7" creationId="{33519703-D790-4C35-9283-41145AA1FB2D}"/>
          </ac:picMkLst>
        </pc:picChg>
        <pc:picChg chg="add del">
          <ac:chgData name="eldert@eldert.net" userId="fbe95aa6-f670-4838-bac7-c94df5e74cff" providerId="ADAL" clId="{5129E902-AEE9-4506-8AF8-AEBA5B61A873}" dt="2022-04-03T19:32:20.894" v="924" actId="21"/>
          <ac:picMkLst>
            <pc:docMk/>
            <pc:sldMk cId="193110350" sldId="277"/>
            <ac:picMk id="13" creationId="{89D3AD24-F1E6-4AD2-A0BD-0A46B46B6E86}"/>
          </ac:picMkLst>
        </pc:picChg>
        <pc:picChg chg="add del mod topLvl">
          <ac:chgData name="eldert@eldert.net" userId="fbe95aa6-f670-4838-bac7-c94df5e74cff" providerId="ADAL" clId="{5129E902-AEE9-4506-8AF8-AEBA5B61A873}" dt="2022-04-03T19:28:04.681" v="867" actId="21"/>
          <ac:picMkLst>
            <pc:docMk/>
            <pc:sldMk cId="193110350" sldId="277"/>
            <ac:picMk id="14" creationId="{CF0BA629-36EE-489A-9828-0846338B5400}"/>
          </ac:picMkLst>
        </pc:picChg>
        <pc:picChg chg="add del">
          <ac:chgData name="eldert@eldert.net" userId="fbe95aa6-f670-4838-bac7-c94df5e74cff" providerId="ADAL" clId="{5129E902-AEE9-4506-8AF8-AEBA5B61A873}" dt="2022-04-03T19:32:38.120" v="930" actId="478"/>
          <ac:picMkLst>
            <pc:docMk/>
            <pc:sldMk cId="193110350" sldId="277"/>
            <ac:picMk id="31" creationId="{C1B93532-7CCD-41F1-858E-F5FDBFAE2D5F}"/>
          </ac:picMkLst>
        </pc:picChg>
        <pc:cxnChg chg="del">
          <ac:chgData name="eldert@eldert.net" userId="fbe95aa6-f670-4838-bac7-c94df5e74cff" providerId="ADAL" clId="{5129E902-AEE9-4506-8AF8-AEBA5B61A873}" dt="2022-04-03T19:31:08.288" v="901" actId="478"/>
          <ac:cxnSpMkLst>
            <pc:docMk/>
            <pc:sldMk cId="193110350" sldId="277"/>
            <ac:cxnSpMk id="6" creationId="{9F620168-56EB-4105-9843-3ABF4E82CDB9}"/>
          </ac:cxnSpMkLst>
        </pc:cxnChg>
      </pc:sldChg>
      <pc:sldChg chg="addSp delSp modSp add mod ord modTransition setBg modAnim chgLayout">
        <pc:chgData name="eldert@eldert.net" userId="fbe95aa6-f670-4838-bac7-c94df5e74cff" providerId="ADAL" clId="{5129E902-AEE9-4506-8AF8-AEBA5B61A873}" dt="2022-04-03T20:34:02.917" v="1391"/>
        <pc:sldMkLst>
          <pc:docMk/>
          <pc:sldMk cId="2320019666" sldId="496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320019666" sldId="496"/>
            <ac:spMk id="2" creationId="{00000000-0000-0000-0000-000000000000}"/>
          </ac:spMkLst>
        </pc:spChg>
        <pc:spChg chg="del mod ord">
          <ac:chgData name="eldert@eldert.net" userId="fbe95aa6-f670-4838-bac7-c94df5e74cff" providerId="ADAL" clId="{5129E902-AEE9-4506-8AF8-AEBA5B61A873}" dt="2022-04-03T20:26:55.365" v="1368" actId="26606"/>
          <ac:spMkLst>
            <pc:docMk/>
            <pc:sldMk cId="2320019666" sldId="496"/>
            <ac:spMk id="3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20019666" sldId="496"/>
            <ac:spMk id="5" creationId="{A352657A-9014-4818-A9A6-BC29ECDED6D5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20019666" sldId="496"/>
            <ac:spMk id="6" creationId="{40437B6C-54FA-402A-BE18-00A340DE4AA2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320019666" sldId="496"/>
            <ac:spMk id="7" creationId="{0E832C9B-43BA-4151-A03F-FF4A7FCB9C6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320019666" sldId="496"/>
            <ac:spMk id="8" creationId="{22B37DE9-7F41-4A66-B4B4-66747F369D51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320019666" sldId="496"/>
            <ac:spMk id="9" creationId="{9FE6E22F-CAF3-4E2A-A5C9-C8A515A1EE4F}"/>
          </ac:spMkLst>
        </pc:spChg>
        <pc:graphicFrameChg chg="add mod">
          <ac:chgData name="eldert@eldert.net" userId="fbe95aa6-f670-4838-bac7-c94df5e74cff" providerId="ADAL" clId="{5129E902-AEE9-4506-8AF8-AEBA5B61A873}" dt="2022-04-03T20:33:09.106" v="1379" actId="2085"/>
          <ac:graphicFrameMkLst>
            <pc:docMk/>
            <pc:sldMk cId="2320019666" sldId="496"/>
            <ac:graphicFrameMk id="10" creationId="{16C7FC62-7FFE-C351-C383-4D0F55EB7B15}"/>
          </ac:graphicFrameMkLst>
        </pc:graphicFrameChg>
        <pc:picChg chg="del">
          <ac:chgData name="eldert@eldert.net" userId="fbe95aa6-f670-4838-bac7-c94df5e74cff" providerId="ADAL" clId="{5129E902-AEE9-4506-8AF8-AEBA5B61A873}" dt="2022-04-03T18:45:49.005" v="236" actId="478"/>
          <ac:picMkLst>
            <pc:docMk/>
            <pc:sldMk cId="2320019666" sldId="496"/>
            <ac:picMk id="4" creationId="{00000000-0000-0000-0000-000000000000}"/>
          </ac:picMkLst>
        </pc:picChg>
      </pc:sldChg>
      <pc:sldChg chg="addSp delSp modSp add del ord">
        <pc:chgData name="eldert@eldert.net" userId="fbe95aa6-f670-4838-bac7-c94df5e74cff" providerId="ADAL" clId="{5129E902-AEE9-4506-8AF8-AEBA5B61A873}" dt="2022-04-03T19:10:51.468" v="563" actId="47"/>
        <pc:sldMkLst>
          <pc:docMk/>
          <pc:sldMk cId="1304682306" sldId="501"/>
        </pc:sldMkLst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2" creationId="{00A77531-8B34-47FC-A0B3-4494F17DC24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6" creationId="{CFF16D43-25D8-4277-85E4-7653339ECE07}"/>
          </ac:spMkLst>
        </pc:spChg>
        <pc:spChg chg="add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7" creationId="{ED57D249-FBAB-4593-863C-ED2632D4FC9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304682306" sldId="501"/>
            <ac:spMk id="8" creationId="{8DC9149A-B491-4166-B931-3FF7E3B7A950}"/>
          </ac:spMkLst>
        </pc:spChg>
      </pc:sldChg>
      <pc:sldChg chg="addSp delSp modSp add del mod ord modTransition modClrScheme chgLayout modNotesTx">
        <pc:chgData name="eldert@eldert.net" userId="fbe95aa6-f670-4838-bac7-c94df5e74cff" providerId="ADAL" clId="{5129E902-AEE9-4506-8AF8-AEBA5B61A873}" dt="2022-04-03T20:51:29.969" v="1496" actId="47"/>
        <pc:sldMkLst>
          <pc:docMk/>
          <pc:sldMk cId="868816070" sldId="513"/>
        </pc:sldMkLst>
        <pc:spChg chg="add del mod">
          <ac:chgData name="eldert@eldert.net" userId="fbe95aa6-f670-4838-bac7-c94df5e74cff" providerId="ADAL" clId="{5129E902-AEE9-4506-8AF8-AEBA5B61A873}" dt="2022-04-03T18:51:36.495" v="297"/>
          <ac:spMkLst>
            <pc:docMk/>
            <pc:sldMk cId="868816070" sldId="513"/>
            <ac:spMk id="2" creationId="{224DCC34-13AD-43D3-B3C7-CB2177A7CC8A}"/>
          </ac:spMkLst>
        </pc:spChg>
        <pc:spChg chg="add del mod">
          <ac:chgData name="eldert@eldert.net" userId="fbe95aa6-f670-4838-bac7-c94df5e74cff" providerId="ADAL" clId="{5129E902-AEE9-4506-8AF8-AEBA5B61A873}" dt="2022-04-03T18:51:36.495" v="297"/>
          <ac:spMkLst>
            <pc:docMk/>
            <pc:sldMk cId="868816070" sldId="513"/>
            <ac:spMk id="3" creationId="{EB102A8A-78E4-4DA4-AD7D-0A41AE34C246}"/>
          </ac:spMkLst>
        </pc:spChg>
        <pc:spChg chg="mod ord">
          <ac:chgData name="eldert@eldert.net" userId="fbe95aa6-f670-4838-bac7-c94df5e74cff" providerId="ADAL" clId="{5129E902-AEE9-4506-8AF8-AEBA5B61A873}" dt="2022-04-03T20:43:58.062" v="1455" actId="12"/>
          <ac:spMkLst>
            <pc:docMk/>
            <pc:sldMk cId="868816070" sldId="513"/>
            <ac:spMk id="4" creationId="{90FBD93B-D34E-4E81-876D-33D37014E8D8}"/>
          </ac:spMkLst>
        </pc:spChg>
        <pc:spChg chg="add del mod">
          <ac:chgData name="eldert@eldert.net" userId="fbe95aa6-f670-4838-bac7-c94df5e74cff" providerId="ADAL" clId="{5129E902-AEE9-4506-8AF8-AEBA5B61A873}" dt="2022-04-03T18:52:09.638" v="304"/>
          <ac:spMkLst>
            <pc:docMk/>
            <pc:sldMk cId="868816070" sldId="513"/>
            <ac:spMk id="5" creationId="{6A642B43-96A7-45F1-BAD0-0283BE323575}"/>
          </ac:spMkLst>
        </pc:spChg>
        <pc:spChg chg="mod ord">
          <ac:chgData name="eldert@eldert.net" userId="fbe95aa6-f670-4838-bac7-c94df5e74cff" providerId="ADAL" clId="{5129E902-AEE9-4506-8AF8-AEBA5B61A873}" dt="2022-04-03T20:43:41.673" v="1451" actId="21"/>
          <ac:spMkLst>
            <pc:docMk/>
            <pc:sldMk cId="868816070" sldId="513"/>
            <ac:spMk id="6" creationId="{F4F04EFE-EB9A-45B5-8279-20A2D5B056D3}"/>
          </ac:spMkLst>
        </pc:spChg>
        <pc:spChg chg="add del mod">
          <ac:chgData name="eldert@eldert.net" userId="fbe95aa6-f670-4838-bac7-c94df5e74cff" providerId="ADAL" clId="{5129E902-AEE9-4506-8AF8-AEBA5B61A873}" dt="2022-04-03T18:52:09.638" v="304"/>
          <ac:spMkLst>
            <pc:docMk/>
            <pc:sldMk cId="868816070" sldId="513"/>
            <ac:spMk id="7" creationId="{9358B2A7-CAC3-4EBF-9125-D1450FAC1E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8816070" sldId="513"/>
            <ac:spMk id="8" creationId="{0D6DDD74-A2E8-41C2-B64A-36A116061793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8816070" sldId="513"/>
            <ac:spMk id="9" creationId="{6695A881-BAB4-4DE4-B70E-1311867629B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868816070" sldId="513"/>
            <ac:spMk id="11" creationId="{3803764F-5A0E-4346-8208-F935FC030529}"/>
          </ac:spMkLst>
        </pc:spChg>
        <pc:picChg chg="del mod ord">
          <ac:chgData name="eldert@eldert.net" userId="fbe95aa6-f670-4838-bac7-c94df5e74cff" providerId="ADAL" clId="{5129E902-AEE9-4506-8AF8-AEBA5B61A873}" dt="2022-04-03T18:51:08.447" v="284" actId="478"/>
          <ac:picMkLst>
            <pc:docMk/>
            <pc:sldMk cId="868816070" sldId="513"/>
            <ac:picMk id="10" creationId="{D4997C11-6427-4AAA-8006-515915D7CACE}"/>
          </ac:picMkLst>
        </pc:picChg>
      </pc:sldChg>
      <pc:sldChg chg="addSp delSp modSp add del mod setBg chgLayout">
        <pc:chgData name="eldert@eldert.net" userId="fbe95aa6-f670-4838-bac7-c94df5e74cff" providerId="ADAL" clId="{5129E902-AEE9-4506-8AF8-AEBA5B61A873}" dt="2022-04-03T20:10:51.704" v="1262" actId="47"/>
        <pc:sldMkLst>
          <pc:docMk/>
          <pc:sldMk cId="2252645130" sldId="743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252645130" sldId="743"/>
            <ac:spMk id="2" creationId="{2E6C81A4-7FE3-4BDE-9629-3FBBD8A67A6F}"/>
          </ac:spMkLst>
        </pc:spChg>
        <pc:spChg chg="mod ord">
          <ac:chgData name="eldert@eldert.net" userId="fbe95aa6-f670-4838-bac7-c94df5e74cff" providerId="ADAL" clId="{5129E902-AEE9-4506-8AF8-AEBA5B61A873}" dt="2022-04-03T20:04:23.276" v="1196" actId="27636"/>
          <ac:spMkLst>
            <pc:docMk/>
            <pc:sldMk cId="2252645130" sldId="743"/>
            <ac:spMk id="3" creationId="{7769FD5B-4735-42C9-A427-8EABF87F956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252645130" sldId="743"/>
            <ac:spMk id="4" creationId="{5BBCEDCE-39AF-4272-9A7C-355D665EC61A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252645130" sldId="743"/>
            <ac:spMk id="5" creationId="{27B06CBD-6CDF-4CCC-95F6-690B9771734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52645130" sldId="743"/>
            <ac:spMk id="6" creationId="{6A9D72A1-EA95-4478-8DBB-DE71BC7EA072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52645130" sldId="743"/>
            <ac:spMk id="7" creationId="{FD708AF4-FA50-44E2-8E8C-FB7B249B42C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252645130" sldId="743"/>
            <ac:spMk id="9" creationId="{D5CFBC1B-2741-48AB-A8D0-6F781599803E}"/>
          </ac:spMkLst>
        </pc:spChg>
        <pc:picChg chg="del">
          <ac:chgData name="eldert@eldert.net" userId="fbe95aa6-f670-4838-bac7-c94df5e74cff" providerId="ADAL" clId="{5129E902-AEE9-4506-8AF8-AEBA5B61A873}" dt="2022-04-03T18:45:33.238" v="231" actId="478"/>
          <ac:picMkLst>
            <pc:docMk/>
            <pc:sldMk cId="2252645130" sldId="743"/>
            <ac:picMk id="8" creationId="{C638EB94-AD26-4556-800C-29D194C4ECCE}"/>
          </ac:picMkLst>
        </pc:picChg>
      </pc:sldChg>
      <pc:sldChg chg="addSp delSp modSp add del mod ord modClrScheme chgLayout modNotesTx">
        <pc:chgData name="eldert@eldert.net" userId="fbe95aa6-f670-4838-bac7-c94df5e74cff" providerId="ADAL" clId="{5129E902-AEE9-4506-8AF8-AEBA5B61A873}" dt="2022-04-03T19:14:36.556" v="691" actId="47"/>
        <pc:sldMkLst>
          <pc:docMk/>
          <pc:sldMk cId="202186952" sldId="1246"/>
        </pc:sldMkLst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2186952" sldId="1246"/>
            <ac:spMk id="2" creationId="{676024F2-AE88-4186-8504-C628FB1438B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2186952" sldId="1246"/>
            <ac:spMk id="3" creationId="{174C8C14-A2B2-4239-A754-751C3FBAB1B5}"/>
          </ac:spMkLst>
        </pc:spChg>
        <pc:spChg chg="mod ord">
          <ac:chgData name="eldert@eldert.net" userId="fbe95aa6-f670-4838-bac7-c94df5e74cff" providerId="ADAL" clId="{5129E902-AEE9-4506-8AF8-AEBA5B61A873}" dt="2022-04-03T19:14:02.326" v="689" actId="20577"/>
          <ac:spMkLst>
            <pc:docMk/>
            <pc:sldMk cId="202186952" sldId="1246"/>
            <ac:spMk id="4" creationId="{00000000-0000-0000-0000-000000000000}"/>
          </ac:spMkLst>
        </pc:spChg>
        <pc:spChg chg="mod ord">
          <ac:chgData name="eldert@eldert.net" userId="fbe95aa6-f670-4838-bac7-c94df5e74cff" providerId="ADAL" clId="{5129E902-AEE9-4506-8AF8-AEBA5B61A873}" dt="2022-04-03T19:13:54.370" v="664" actId="27636"/>
          <ac:spMkLst>
            <pc:docMk/>
            <pc:sldMk cId="202186952" sldId="1246"/>
            <ac:spMk id="5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13:54.301" v="663"/>
          <ac:spMkLst>
            <pc:docMk/>
            <pc:sldMk cId="202186952" sldId="1246"/>
            <ac:spMk id="6" creationId="{A1207964-9D78-48A8-ADCA-CA5514FEABCD}"/>
          </ac:spMkLst>
        </pc:spChg>
        <pc:spChg chg="add del mod">
          <ac:chgData name="eldert@eldert.net" userId="fbe95aa6-f670-4838-bac7-c94df5e74cff" providerId="ADAL" clId="{5129E902-AEE9-4506-8AF8-AEBA5B61A873}" dt="2022-04-03T19:13:54.301" v="663"/>
          <ac:spMkLst>
            <pc:docMk/>
            <pc:sldMk cId="202186952" sldId="1246"/>
            <ac:spMk id="7" creationId="{602D3A6F-D355-428B-8B29-98BD511CEF03}"/>
          </ac:spMkLst>
        </pc:spChg>
      </pc:sldChg>
      <pc:sldChg chg="addSp delSp modSp add mod modTransition setBg chgLayout">
        <pc:chgData name="eldert@eldert.net" userId="fbe95aa6-f670-4838-bac7-c94df5e74cff" providerId="ADAL" clId="{5129E902-AEE9-4506-8AF8-AEBA5B61A873}" dt="2022-04-03T21:37:16.779" v="1813" actId="1076"/>
        <pc:sldMkLst>
          <pc:docMk/>
          <pc:sldMk cId="234770076" sldId="1815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34770076" sldId="1815"/>
            <ac:spMk id="2" creationId="{2FC7DAD2-53AD-4340-95DA-62666FA42F02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34770076" sldId="1815"/>
            <ac:spMk id="4" creationId="{3CF2DA81-F241-4318-B4F4-C49B0D8CEE15}"/>
          </ac:spMkLst>
        </pc:spChg>
        <pc:spChg chg="add del mod">
          <ac:chgData name="eldert@eldert.net" userId="fbe95aa6-f670-4838-bac7-c94df5e74cff" providerId="ADAL" clId="{5129E902-AEE9-4506-8AF8-AEBA5B61A873}" dt="2022-04-03T19:35:05.456" v="961"/>
          <ac:spMkLst>
            <pc:docMk/>
            <pc:sldMk cId="234770076" sldId="1815"/>
            <ac:spMk id="8" creationId="{2DA51F2B-CB9C-4277-BF5C-C1896D987BA2}"/>
          </ac:spMkLst>
        </pc:spChg>
        <pc:spChg chg="add del mod">
          <ac:chgData name="eldert@eldert.net" userId="fbe95aa6-f670-4838-bac7-c94df5e74cff" providerId="ADAL" clId="{5129E902-AEE9-4506-8AF8-AEBA5B61A873}" dt="2022-04-03T19:35:05.456" v="961"/>
          <ac:spMkLst>
            <pc:docMk/>
            <pc:sldMk cId="234770076" sldId="1815"/>
            <ac:spMk id="9" creationId="{9FC78E9E-B911-488A-9739-FC4A99B8ABB0}"/>
          </ac:spMkLst>
        </pc:spChg>
        <pc:spChg chg="add del mod">
          <ac:chgData name="eldert@eldert.net" userId="fbe95aa6-f670-4838-bac7-c94df5e74cff" providerId="ADAL" clId="{5129E902-AEE9-4506-8AF8-AEBA5B61A873}" dt="2022-04-03T19:55:07.964" v="980" actId="478"/>
          <ac:spMkLst>
            <pc:docMk/>
            <pc:sldMk cId="234770076" sldId="1815"/>
            <ac:spMk id="12" creationId="{241C1F66-8A72-45D8-986A-7009D62D2747}"/>
          </ac:spMkLst>
        </pc:spChg>
        <pc:spChg chg="add del mod">
          <ac:chgData name="eldert@eldert.net" userId="fbe95aa6-f670-4838-bac7-c94df5e74cff" providerId="ADAL" clId="{5129E902-AEE9-4506-8AF8-AEBA5B61A873}" dt="2022-04-03T19:59:05.884" v="1025" actId="478"/>
          <ac:spMkLst>
            <pc:docMk/>
            <pc:sldMk cId="234770076" sldId="1815"/>
            <ac:spMk id="15" creationId="{5E2F753C-1565-4F3E-89E7-1F0DE23CFD87}"/>
          </ac:spMkLst>
        </pc:spChg>
        <pc:picChg chg="mod">
          <ac:chgData name="eldert@eldert.net" userId="fbe95aa6-f670-4838-bac7-c94df5e74cff" providerId="ADAL" clId="{5129E902-AEE9-4506-8AF8-AEBA5B61A873}" dt="2022-04-03T21:36:52.025" v="1809" actId="1076"/>
          <ac:picMkLst>
            <pc:docMk/>
            <pc:sldMk cId="234770076" sldId="1815"/>
            <ac:picMk id="3" creationId="{D321E274-4B6F-48B2-B8D7-2F13AF215B96}"/>
          </ac:picMkLst>
        </pc:picChg>
        <pc:picChg chg="del">
          <ac:chgData name="eldert@eldert.net" userId="fbe95aa6-f670-4838-bac7-c94df5e74cff" providerId="ADAL" clId="{5129E902-AEE9-4506-8AF8-AEBA5B61A873}" dt="2022-04-03T19:54:21.938" v="974" actId="478"/>
          <ac:picMkLst>
            <pc:docMk/>
            <pc:sldMk cId="234770076" sldId="1815"/>
            <ac:picMk id="5" creationId="{BDF817C7-1ACE-4AEE-A850-4F56F6C9D6BF}"/>
          </ac:picMkLst>
        </pc:picChg>
        <pc:picChg chg="mod">
          <ac:chgData name="eldert@eldert.net" userId="fbe95aa6-f670-4838-bac7-c94df5e74cff" providerId="ADAL" clId="{5129E902-AEE9-4506-8AF8-AEBA5B61A873}" dt="2022-04-03T21:37:16.779" v="1813" actId="1076"/>
          <ac:picMkLst>
            <pc:docMk/>
            <pc:sldMk cId="234770076" sldId="1815"/>
            <ac:picMk id="6" creationId="{0D482D22-412C-4753-8699-B06BAA3BCC27}"/>
          </ac:picMkLst>
        </pc:picChg>
        <pc:picChg chg="del">
          <ac:chgData name="eldert@eldert.net" userId="fbe95aa6-f670-4838-bac7-c94df5e74cff" providerId="ADAL" clId="{5129E902-AEE9-4506-8AF8-AEBA5B61A873}" dt="2022-04-03T19:54:19.354" v="973" actId="478"/>
          <ac:picMkLst>
            <pc:docMk/>
            <pc:sldMk cId="234770076" sldId="1815"/>
            <ac:picMk id="7" creationId="{0954640B-30A7-456D-B65E-53A5F9924EEE}"/>
          </ac:picMkLst>
        </pc:picChg>
        <pc:picChg chg="add mod">
          <ac:chgData name="eldert@eldert.net" userId="fbe95aa6-f670-4838-bac7-c94df5e74cff" providerId="ADAL" clId="{5129E902-AEE9-4506-8AF8-AEBA5B61A873}" dt="2022-04-03T21:37:01.699" v="1811" actId="1076"/>
          <ac:picMkLst>
            <pc:docMk/>
            <pc:sldMk cId="234770076" sldId="1815"/>
            <ac:picMk id="11" creationId="{8F57737D-3AE5-4113-8B7A-6D8AFEA6E254}"/>
          </ac:picMkLst>
        </pc:picChg>
        <pc:picChg chg="add mod">
          <ac:chgData name="eldert@eldert.net" userId="fbe95aa6-f670-4838-bac7-c94df5e74cff" providerId="ADAL" clId="{5129E902-AEE9-4506-8AF8-AEBA5B61A873}" dt="2022-04-03T21:37:04.317" v="1812" actId="1076"/>
          <ac:picMkLst>
            <pc:docMk/>
            <pc:sldMk cId="234770076" sldId="1815"/>
            <ac:picMk id="14" creationId="{A80EF026-D94E-4865-9984-F26F22878375}"/>
          </ac:picMkLst>
        </pc:picChg>
      </pc:sldChg>
      <pc:sldChg chg="addSp delSp modSp add del mod setBg delAnim">
        <pc:chgData name="eldert@eldert.net" userId="fbe95aa6-f670-4838-bac7-c94df5e74cff" providerId="ADAL" clId="{5129E902-AEE9-4506-8AF8-AEBA5B61A873}" dt="2022-04-03T20:07:02.133" v="1233" actId="47"/>
        <pc:sldMkLst>
          <pc:docMk/>
          <pc:sldMk cId="2295473396" sldId="1869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295473396" sldId="1869"/>
            <ac:spMk id="2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8:38:08.597" v="139" actId="478"/>
          <ac:spMkLst>
            <pc:docMk/>
            <pc:sldMk cId="2295473396" sldId="1869"/>
            <ac:spMk id="7" creationId="{92140EC6-2024-46AE-93EB-06C3A896BCE6}"/>
          </ac:spMkLst>
        </pc:spChg>
        <pc:spChg chg="mod">
          <ac:chgData name="eldert@eldert.net" userId="fbe95aa6-f670-4838-bac7-c94df5e74cff" providerId="ADAL" clId="{5129E902-AEE9-4506-8AF8-AEBA5B61A873}" dt="2022-04-03T18:38:31.365" v="152" actId="403"/>
          <ac:spMkLst>
            <pc:docMk/>
            <pc:sldMk cId="2295473396" sldId="1869"/>
            <ac:spMk id="9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95473396" sldId="1869"/>
            <ac:spMk id="10" creationId="{1D8611A5-342F-41E2-BFF5-157D42E80D8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295473396" sldId="1869"/>
            <ac:spMk id="11" creationId="{D9B54CB2-497B-43B5-B411-74BD979948B5}"/>
          </ac:spMkLst>
        </pc:spChg>
        <pc:grpChg chg="mod">
          <ac:chgData name="eldert@eldert.net" userId="fbe95aa6-f670-4838-bac7-c94df5e74cff" providerId="ADAL" clId="{5129E902-AEE9-4506-8AF8-AEBA5B61A873}" dt="2022-04-03T18:38:23.075" v="143" actId="1076"/>
          <ac:grpSpMkLst>
            <pc:docMk/>
            <pc:sldMk cId="2295473396" sldId="1869"/>
            <ac:grpSpMk id="5" creationId="{A9474008-B810-4197-BAC3-92111052E75A}"/>
          </ac:grpSpMkLst>
        </pc:grpChg>
        <pc:picChg chg="add mod">
          <ac:chgData name="eldert@eldert.net" userId="fbe95aa6-f670-4838-bac7-c94df5e74cff" providerId="ADAL" clId="{5129E902-AEE9-4506-8AF8-AEBA5B61A873}" dt="2022-04-03T20:06:51.183" v="1232"/>
          <ac:picMkLst>
            <pc:docMk/>
            <pc:sldMk cId="2295473396" sldId="1869"/>
            <ac:picMk id="6" creationId="{ECBB1123-5BBE-47F6-899C-2C3143602F27}"/>
          </ac:picMkLst>
        </pc:picChg>
        <pc:picChg chg="del">
          <ac:chgData name="eldert@eldert.net" userId="fbe95aa6-f670-4838-bac7-c94df5e74cff" providerId="ADAL" clId="{5129E902-AEE9-4506-8AF8-AEBA5B61A873}" dt="2022-04-03T18:37:26.331" v="133" actId="478"/>
          <ac:picMkLst>
            <pc:docMk/>
            <pc:sldMk cId="2295473396" sldId="1869"/>
            <ac:picMk id="8" creationId="{50697DD1-9F3F-4848-89DF-64206243BFB6}"/>
          </ac:picMkLst>
        </pc:picChg>
        <pc:picChg chg="del">
          <ac:chgData name="eldert@eldert.net" userId="fbe95aa6-f670-4838-bac7-c94df5e74cff" providerId="ADAL" clId="{5129E902-AEE9-4506-8AF8-AEBA5B61A873}" dt="2022-04-03T18:38:14.157" v="141" actId="478"/>
          <ac:picMkLst>
            <pc:docMk/>
            <pc:sldMk cId="2295473396" sldId="1869"/>
            <ac:picMk id="19" creationId="{00000000-0000-0000-0000-000000000000}"/>
          </ac:picMkLst>
        </pc:picChg>
      </pc:sldChg>
      <pc:sldChg chg="addSp delSp modSp add del mod modTransition setBg chgLayout">
        <pc:chgData name="eldert@eldert.net" userId="fbe95aa6-f670-4838-bac7-c94df5e74cff" providerId="ADAL" clId="{5129E902-AEE9-4506-8AF8-AEBA5B61A873}" dt="2022-04-04T17:40:34.014" v="2459" actId="47"/>
        <pc:sldMkLst>
          <pc:docMk/>
          <pc:sldMk cId="1949714981" sldId="2114"/>
        </pc:sldMkLst>
        <pc:spChg chg="mod ord">
          <ac:chgData name="eldert@eldert.net" userId="fbe95aa6-f670-4838-bac7-c94df5e74cff" providerId="ADAL" clId="{5129E902-AEE9-4506-8AF8-AEBA5B61A873}" dt="2022-04-03T20:07:25.187" v="1235" actId="368"/>
          <ac:spMkLst>
            <pc:docMk/>
            <pc:sldMk cId="1949714981" sldId="2114"/>
            <ac:spMk id="2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949714981" sldId="2114"/>
            <ac:spMk id="7" creationId="{60A1709D-C333-4F92-A138-F0C3F95A3F9C}"/>
          </ac:spMkLst>
        </pc:spChg>
        <pc:spChg chg="mod">
          <ac:chgData name="eldert@eldert.net" userId="fbe95aa6-f670-4838-bac7-c94df5e74cff" providerId="ADAL" clId="{5129E902-AEE9-4506-8AF8-AEBA5B61A873}" dt="2022-04-03T20:08:12.977" v="1243" actId="108"/>
          <ac:spMkLst>
            <pc:docMk/>
            <pc:sldMk cId="1949714981" sldId="2114"/>
            <ac:spMk id="9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19.799" v="429" actId="700"/>
          <ac:spMkLst>
            <pc:docMk/>
            <pc:sldMk cId="1949714981" sldId="2114"/>
            <ac:spMk id="10" creationId="{63724512-C3D4-44BD-A750-B107B31AE41D}"/>
          </ac:spMkLst>
        </pc:spChg>
        <pc:spChg chg="mod">
          <ac:chgData name="eldert@eldert.net" userId="fbe95aa6-f670-4838-bac7-c94df5e74cff" providerId="ADAL" clId="{5129E902-AEE9-4506-8AF8-AEBA5B61A873}" dt="2022-04-03T20:08:23.330" v="1246" actId="108"/>
          <ac:spMkLst>
            <pc:docMk/>
            <pc:sldMk cId="1949714981" sldId="2114"/>
            <ac:spMk id="11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19.799" v="429" actId="700"/>
          <ac:spMkLst>
            <pc:docMk/>
            <pc:sldMk cId="1949714981" sldId="2114"/>
            <ac:spMk id="12" creationId="{1B3963E9-47D0-46E8-AB2F-5E201B5E747A}"/>
          </ac:spMkLst>
        </pc:spChg>
        <pc:spChg chg="del mod">
          <ac:chgData name="eldert@eldert.net" userId="fbe95aa6-f670-4838-bac7-c94df5e74cff" providerId="ADAL" clId="{5129E902-AEE9-4506-8AF8-AEBA5B61A873}" dt="2022-04-03T19:07:07.252" v="479"/>
          <ac:spMkLst>
            <pc:docMk/>
            <pc:sldMk cId="1949714981" sldId="2114"/>
            <ac:spMk id="13" creationId="{8E53D6C1-354C-450F-9A50-CDC7D3E284A3}"/>
          </ac:spMkLst>
        </pc:spChg>
        <pc:spChg chg="mod">
          <ac:chgData name="eldert@eldert.net" userId="fbe95aa6-f670-4838-bac7-c94df5e74cff" providerId="ADAL" clId="{5129E902-AEE9-4506-8AF8-AEBA5B61A873}" dt="2022-04-03T20:07:47.412" v="1237" actId="108"/>
          <ac:spMkLst>
            <pc:docMk/>
            <pc:sldMk cId="1949714981" sldId="2114"/>
            <ac:spMk id="16" creationId="{E3FCD6E2-C26E-4363-8713-FB72D452002E}"/>
          </ac:spMkLst>
        </pc:spChg>
        <pc:spChg chg="mod">
          <ac:chgData name="eldert@eldert.net" userId="fbe95aa6-f670-4838-bac7-c94df5e74cff" providerId="ADAL" clId="{5129E902-AEE9-4506-8AF8-AEBA5B61A873}" dt="2022-04-03T20:08:16.318" v="1244" actId="108"/>
          <ac:spMkLst>
            <pc:docMk/>
            <pc:sldMk cId="1949714981" sldId="2114"/>
            <ac:spMk id="18" creationId="{F93B3D15-6B29-4838-8A15-D8CEDBDD4AC3}"/>
          </ac:spMkLst>
        </pc:spChg>
        <pc:spChg chg="mod">
          <ac:chgData name="eldert@eldert.net" userId="fbe95aa6-f670-4838-bac7-c94df5e74cff" providerId="ADAL" clId="{5129E902-AEE9-4506-8AF8-AEBA5B61A873}" dt="2022-04-03T20:08:19.710" v="1245" actId="108"/>
          <ac:spMkLst>
            <pc:docMk/>
            <pc:sldMk cId="1949714981" sldId="2114"/>
            <ac:spMk id="26" creationId="{DF515525-0446-42C3-B96D-AA80E7FF6AEF}"/>
          </ac:spMkLst>
        </pc:spChg>
      </pc:sldChg>
      <pc:sldChg chg="add del ord modNotesTx">
        <pc:chgData name="eldert@eldert.net" userId="fbe95aa6-f670-4838-bac7-c94df5e74cff" providerId="ADAL" clId="{5129E902-AEE9-4506-8AF8-AEBA5B61A873}" dt="2022-04-03T20:01:39.022" v="1182" actId="47"/>
        <pc:sldMkLst>
          <pc:docMk/>
          <pc:sldMk cId="374133117" sldId="8401"/>
        </pc:sldMkLst>
      </pc:sldChg>
      <pc:sldChg chg="addSp delSp modSp add del mod ord modTransition">
        <pc:chgData name="eldert@eldert.net" userId="fbe95aa6-f670-4838-bac7-c94df5e74cff" providerId="ADAL" clId="{5129E902-AEE9-4506-8AF8-AEBA5B61A873}" dt="2022-04-03T21:24:00.779" v="1658" actId="47"/>
        <pc:sldMkLst>
          <pc:docMk/>
          <pc:sldMk cId="2034087667" sldId="8422"/>
        </pc:sldMkLst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34087667" sldId="8422"/>
            <ac:spMk id="2" creationId="{E42FFBE9-C658-48BD-B92A-863F51CCCED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34087667" sldId="8422"/>
            <ac:spMk id="3" creationId="{B8E7ADF2-E7EE-4666-8CEF-033680CF783E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034087667" sldId="8422"/>
            <ac:spMk id="4" creationId="{3AF41933-8F74-4387-B858-EDD2176A0CC1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034087667" sldId="8422"/>
            <ac:spMk id="5" creationId="{32B2C91D-DD68-4A57-A3A0-6A8E7E34287C}"/>
          </ac:spMkLst>
        </pc:spChg>
      </pc:sldChg>
      <pc:sldChg chg="modSp add del mod modTransition modClrScheme modAnim chgLayout">
        <pc:chgData name="eldert@eldert.net" userId="fbe95aa6-f670-4838-bac7-c94df5e74cff" providerId="ADAL" clId="{5129E902-AEE9-4506-8AF8-AEBA5B61A873}" dt="2022-04-03T22:09:40.730" v="2214"/>
        <pc:sldMkLst>
          <pc:docMk/>
          <pc:sldMk cId="4029273806" sldId="2076137600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29273806" sldId="2076137600"/>
            <ac:spMk id="11" creationId="{C9382A39-E38C-4220-BF71-789221A03A12}"/>
          </ac:spMkLst>
        </pc:spChg>
      </pc:sldChg>
      <pc:sldChg chg="add del ord">
        <pc:chgData name="eldert@eldert.net" userId="fbe95aa6-f670-4838-bac7-c94df5e74cff" providerId="ADAL" clId="{5129E902-AEE9-4506-8AF8-AEBA5B61A873}" dt="2022-04-03T18:52:32.408" v="306" actId="47"/>
        <pc:sldMkLst>
          <pc:docMk/>
          <pc:sldMk cId="1045252867" sldId="2076138229"/>
        </pc:sldMkLst>
      </pc:sldChg>
      <pc:sldChg chg="add del ord">
        <pc:chgData name="eldert@eldert.net" userId="fbe95aa6-f670-4838-bac7-c94df5e74cff" providerId="ADAL" clId="{5129E902-AEE9-4506-8AF8-AEBA5B61A873}" dt="2022-04-03T18:41:01.216" v="158" actId="47"/>
        <pc:sldMkLst>
          <pc:docMk/>
          <pc:sldMk cId="2099110773" sldId="2076138288"/>
        </pc:sldMkLst>
      </pc:sldChg>
      <pc:sldChg chg="addSp delSp modSp add del mod ord modTransition modClrScheme modAnim chgLayout">
        <pc:chgData name="eldert@eldert.net" userId="fbe95aa6-f670-4838-bac7-c94df5e74cff" providerId="ADAL" clId="{5129E902-AEE9-4506-8AF8-AEBA5B61A873}" dt="2022-04-03T20:26:19.022" v="1365" actId="47"/>
        <pc:sldMkLst>
          <pc:docMk/>
          <pc:sldMk cId="1306781037" sldId="2076138290"/>
        </pc:sldMkLst>
        <pc:spChg chg="del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3" creationId="{EB03E4EA-274B-4BE4-9A52-00B5B2697A08}"/>
          </ac:spMkLst>
        </pc:spChg>
        <pc:spChg chg="add del mod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4" creationId="{34E97283-21D8-4BCF-B672-F9D394561FC2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1306781037" sldId="2076138290"/>
            <ac:spMk id="6" creationId="{768E5479-1147-481D-8D46-8A38AE60BAF7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1306781037" sldId="2076138290"/>
            <ac:spMk id="7" creationId="{8C912635-AE3F-485F-84D1-1A6F625291D0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306781037" sldId="2076138290"/>
            <ac:spMk id="8" creationId="{D18A1E48-C74E-4B7C-95F4-2342DAC963A9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6781037" sldId="2076138290"/>
            <ac:spMk id="9" creationId="{69D6008C-0BDE-4948-86F2-B28ED67B382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6781037" sldId="2076138290"/>
            <ac:spMk id="10" creationId="{870C7CD4-5150-4239-AA65-4540174B6E5D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306781037" sldId="2076138290"/>
            <ac:spMk id="11" creationId="{AC175DD3-7061-46A9-AA16-7EC5E908F41B}"/>
          </ac:spMkLst>
        </pc:spChg>
        <pc:spChg chg="mod ord">
          <ac:chgData name="eldert@eldert.net" userId="fbe95aa6-f670-4838-bac7-c94df5e74cff" providerId="ADAL" clId="{5129E902-AEE9-4506-8AF8-AEBA5B61A873}" dt="2022-04-03T20:20:41.081" v="1351" actId="20577"/>
          <ac:spMkLst>
            <pc:docMk/>
            <pc:sldMk cId="1306781037" sldId="2076138290"/>
            <ac:spMk id="13" creationId="{F7219A63-82E7-4FBB-8887-380F3D357E2D}"/>
          </ac:spMkLst>
        </pc:spChg>
        <pc:spChg chg="del mod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15" creationId="{3BD4E84E-6445-437F-9FC1-4413C465C814}"/>
          </ac:spMkLst>
        </pc:spChg>
        <pc:picChg chg="del">
          <ac:chgData name="eldert@eldert.net" userId="fbe95aa6-f670-4838-bac7-c94df5e74cff" providerId="ADAL" clId="{5129E902-AEE9-4506-8AF8-AEBA5B61A873}" dt="2022-04-03T18:42:04.945" v="177" actId="478"/>
          <ac:picMkLst>
            <pc:docMk/>
            <pc:sldMk cId="1306781037" sldId="2076138290"/>
            <ac:picMk id="5" creationId="{D720755E-85D5-4D89-A108-FE9785061193}"/>
          </ac:picMkLst>
        </pc:picChg>
      </pc:sldChg>
      <pc:sldChg chg="addSp delSp modSp add mod ord modTransition modClrScheme chgLayout modNotesTx">
        <pc:chgData name="eldert@eldert.net" userId="fbe95aa6-f670-4838-bac7-c94df5e74cff" providerId="ADAL" clId="{5129E902-AEE9-4506-8AF8-AEBA5B61A873}" dt="2022-04-03T20:41:08.604" v="1439"/>
        <pc:sldMkLst>
          <pc:docMk/>
          <pc:sldMk cId="738873522" sldId="2076138292"/>
        </pc:sldMkLst>
        <pc:spChg chg="mod ord">
          <ac:chgData name="eldert@eldert.net" userId="fbe95aa6-f670-4838-bac7-c94df5e74cff" providerId="ADAL" clId="{5129E902-AEE9-4506-8AF8-AEBA5B61A873}" dt="2022-04-03T20:37:21.201" v="1417"/>
          <ac:spMkLst>
            <pc:docMk/>
            <pc:sldMk cId="738873522" sldId="2076138292"/>
            <ac:spMk id="2" creationId="{144BFEED-25AF-4E01-8C1B-55D9C2486C40}"/>
          </ac:spMkLst>
        </pc:spChg>
        <pc:spChg chg="add del mod ord">
          <ac:chgData name="eldert@eldert.net" userId="fbe95aa6-f670-4838-bac7-c94df5e74cff" providerId="ADAL" clId="{5129E902-AEE9-4506-8AF8-AEBA5B61A873}" dt="2022-04-03T20:38:07.319" v="1433" actId="26606"/>
          <ac:spMkLst>
            <pc:docMk/>
            <pc:sldMk cId="738873522" sldId="2076138292"/>
            <ac:spMk id="3" creationId="{C980A87D-7AF0-4646-98B5-4C987049E0C4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738873522" sldId="2076138292"/>
            <ac:spMk id="4" creationId="{0765722F-A7AD-4EEB-9726-02A9EE9C4A2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738873522" sldId="2076138292"/>
            <ac:spMk id="5" creationId="{0E8B9024-30B4-4861-96EE-48CCC24248D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738873522" sldId="2076138292"/>
            <ac:spMk id="6" creationId="{62FBBD5F-C9CE-412E-9A1C-76C4B770AF56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738873522" sldId="2076138292"/>
            <ac:spMk id="7" creationId="{5EB0E1FE-C4FA-4755-97C5-F187A1F7C361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738873522" sldId="2076138292"/>
            <ac:spMk id="8" creationId="{6E7B3C00-9000-4419-BAA2-CDDA568F404F}"/>
          </ac:spMkLst>
        </pc:spChg>
        <pc:graphicFrameChg chg="add del">
          <ac:chgData name="eldert@eldert.net" userId="fbe95aa6-f670-4838-bac7-c94df5e74cff" providerId="ADAL" clId="{5129E902-AEE9-4506-8AF8-AEBA5B61A873}" dt="2022-04-03T20:38:07.297" v="1432" actId="26606"/>
          <ac:graphicFrameMkLst>
            <pc:docMk/>
            <pc:sldMk cId="738873522" sldId="2076138292"/>
            <ac:graphicFrameMk id="9" creationId="{259874B0-4EB6-4F93-7AED-42E60BE0FDCB}"/>
          </ac:graphicFrameMkLst>
        </pc:graphicFrameChg>
        <pc:graphicFrameChg chg="add mod">
          <ac:chgData name="eldert@eldert.net" userId="fbe95aa6-f670-4838-bac7-c94df5e74cff" providerId="ADAL" clId="{5129E902-AEE9-4506-8AF8-AEBA5B61A873}" dt="2022-04-03T20:41:08.604" v="1439"/>
          <ac:graphicFrameMkLst>
            <pc:docMk/>
            <pc:sldMk cId="738873522" sldId="2076138292"/>
            <ac:graphicFrameMk id="11" creationId="{AED35714-26CB-B4AB-667C-F060411309C1}"/>
          </ac:graphicFrameMkLst>
        </pc:graphicFrameChg>
      </pc:sldChg>
      <pc:sldChg chg="addSp delSp modSp add del mod ord modClrScheme chgLayout">
        <pc:chgData name="eldert@eldert.net" userId="fbe95aa6-f670-4838-bac7-c94df5e74cff" providerId="ADAL" clId="{5129E902-AEE9-4506-8AF8-AEBA5B61A873}" dt="2022-04-03T18:49:44.704" v="272" actId="47"/>
        <pc:sldMkLst>
          <pc:docMk/>
          <pc:sldMk cId="2605743133" sldId="2076138294"/>
        </pc:sldMkLst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2" creationId="{D4E6E547-C14D-4880-AFC0-2DB081363142}"/>
          </ac:spMkLst>
        </pc:spChg>
        <pc:spChg chg="add del mod">
          <ac:chgData name="eldert@eldert.net" userId="fbe95aa6-f670-4838-bac7-c94df5e74cff" providerId="ADAL" clId="{5129E902-AEE9-4506-8AF8-AEBA5B61A873}" dt="2022-04-03T18:44:09.742" v="221" actId="700"/>
          <ac:spMkLst>
            <pc:docMk/>
            <pc:sldMk cId="2605743133" sldId="2076138294"/>
            <ac:spMk id="4" creationId="{A512B1D7-D562-420B-8C0E-5660D0B6B190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5" creationId="{EA1D771F-5ED5-4D53-88DC-652B750701C5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6" creationId="{E03DC913-577F-4AFF-B5D5-F6760396DC73}"/>
          </ac:spMkLst>
        </pc:spChg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18" creationId="{2AA4E4EF-BCD3-4FFB-86C2-9E8F703D4650}"/>
          </ac:spMkLst>
        </pc:spChg>
        <pc:picChg chg="del">
          <ac:chgData name="eldert@eldert.net" userId="fbe95aa6-f670-4838-bac7-c94df5e74cff" providerId="ADAL" clId="{5129E902-AEE9-4506-8AF8-AEBA5B61A873}" dt="2022-04-03T18:44:04.915" v="220" actId="478"/>
          <ac:picMkLst>
            <pc:docMk/>
            <pc:sldMk cId="2605743133" sldId="2076138294"/>
            <ac:picMk id="3074" creationId="{00405C93-D15A-4895-8CAE-55AD267B13E9}"/>
          </ac:picMkLst>
        </pc:picChg>
      </pc:sldChg>
      <pc:sldChg chg="addSp delSp modSp add del mod ord modClrScheme chgLayout">
        <pc:chgData name="eldert@eldert.net" userId="fbe95aa6-f670-4838-bac7-c94df5e74cff" providerId="ADAL" clId="{5129E902-AEE9-4506-8AF8-AEBA5B61A873}" dt="2022-04-03T18:50:16.195" v="279" actId="47"/>
        <pc:sldMkLst>
          <pc:docMk/>
          <pc:sldMk cId="2398409783" sldId="2076138295"/>
        </pc:sldMkLst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2" creationId="{D4E6E547-C14D-4880-AFC0-2DB081363142}"/>
          </ac:spMkLst>
        </pc:spChg>
        <pc:spChg chg="add del mod">
          <ac:chgData name="eldert@eldert.net" userId="fbe95aa6-f670-4838-bac7-c94df5e74cff" providerId="ADAL" clId="{5129E902-AEE9-4506-8AF8-AEBA5B61A873}" dt="2022-04-03T18:44:26.808" v="224" actId="700"/>
          <ac:spMkLst>
            <pc:docMk/>
            <pc:sldMk cId="2398409783" sldId="2076138295"/>
            <ac:spMk id="4" creationId="{624C1B98-CCEC-4B5E-9159-DA726670D168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5" creationId="{31957DAB-3D89-4802-863B-BFC35CB3655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6" creationId="{A90A3EFF-9648-4ACA-A011-20737D8436C5}"/>
          </ac:spMkLst>
        </pc:spChg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18" creationId="{2AA4E4EF-BCD3-4FFB-86C2-9E8F703D4650}"/>
          </ac:spMkLst>
        </pc:spChg>
        <pc:picChg chg="del">
          <ac:chgData name="eldert@eldert.net" userId="fbe95aa6-f670-4838-bac7-c94df5e74cff" providerId="ADAL" clId="{5129E902-AEE9-4506-8AF8-AEBA5B61A873}" dt="2022-04-03T18:44:21.258" v="223" actId="478"/>
          <ac:picMkLst>
            <pc:docMk/>
            <pc:sldMk cId="2398409783" sldId="2076138295"/>
            <ac:picMk id="3074" creationId="{00405C93-D15A-4895-8CAE-55AD267B13E9}"/>
          </ac:picMkLst>
        </pc:picChg>
      </pc:sldChg>
      <pc:sldChg chg="delSp modSp add del mod ord modClrScheme chgLayout">
        <pc:chgData name="eldert@eldert.net" userId="fbe95aa6-f670-4838-bac7-c94df5e74cff" providerId="ADAL" clId="{5129E902-AEE9-4506-8AF8-AEBA5B61A873}" dt="2022-04-03T18:50:41.153" v="282" actId="47"/>
        <pc:sldMkLst>
          <pc:docMk/>
          <pc:sldMk cId="4087764915" sldId="2076138296"/>
        </pc:sldMkLst>
        <pc:spChg chg="mod ord">
          <ac:chgData name="eldert@eldert.net" userId="fbe95aa6-f670-4838-bac7-c94df5e74cff" providerId="ADAL" clId="{5129E902-AEE9-4506-8AF8-AEBA5B61A873}" dt="2022-04-03T18:46:48.535" v="254" actId="20577"/>
          <ac:spMkLst>
            <pc:docMk/>
            <pc:sldMk cId="4087764915" sldId="2076138296"/>
            <ac:spMk id="2" creationId="{D4E6E547-C14D-4880-AFC0-2DB081363142}"/>
          </ac:spMkLst>
        </pc:spChg>
        <pc:spChg chg="mod ord">
          <ac:chgData name="eldert@eldert.net" userId="fbe95aa6-f670-4838-bac7-c94df5e74cff" providerId="ADAL" clId="{5129E902-AEE9-4506-8AF8-AEBA5B61A873}" dt="2022-04-03T18:46:26.850" v="240" actId="27636"/>
          <ac:spMkLst>
            <pc:docMk/>
            <pc:sldMk cId="4087764915" sldId="2076138296"/>
            <ac:spMk id="4" creationId="{73B818AB-8F55-4223-98F7-F732D2708C5A}"/>
          </ac:spMkLst>
        </pc:spChg>
        <pc:spChg chg="del">
          <ac:chgData name="eldert@eldert.net" userId="fbe95aa6-f670-4838-bac7-c94df5e74cff" providerId="ADAL" clId="{5129E902-AEE9-4506-8AF8-AEBA5B61A873}" dt="2022-04-03T18:46:41.688" v="246" actId="478"/>
          <ac:spMkLst>
            <pc:docMk/>
            <pc:sldMk cId="4087764915" sldId="2076138296"/>
            <ac:spMk id="5" creationId="{D45693F8-6F0B-48B9-B76C-4F645D3EF36B}"/>
          </ac:spMkLst>
        </pc:spChg>
        <pc:spChg chg="del">
          <ac:chgData name="eldert@eldert.net" userId="fbe95aa6-f670-4838-bac7-c94df5e74cff" providerId="ADAL" clId="{5129E902-AEE9-4506-8AF8-AEBA5B61A873}" dt="2022-04-03T18:46:38.552" v="245" actId="478"/>
          <ac:spMkLst>
            <pc:docMk/>
            <pc:sldMk cId="4087764915" sldId="2076138296"/>
            <ac:spMk id="7" creationId="{91DA80A7-F934-4742-B5FD-CFDEF13AE25D}"/>
          </ac:spMkLst>
        </pc:spChg>
        <pc:picChg chg="del mod ord">
          <ac:chgData name="eldert@eldert.net" userId="fbe95aa6-f670-4838-bac7-c94df5e74cff" providerId="ADAL" clId="{5129E902-AEE9-4506-8AF8-AEBA5B61A873}" dt="2022-04-03T18:46:30.865" v="242" actId="478"/>
          <ac:picMkLst>
            <pc:docMk/>
            <pc:sldMk cId="4087764915" sldId="2076138296"/>
            <ac:picMk id="3074" creationId="{00405C93-D15A-4895-8CAE-55AD267B13E9}"/>
          </ac:picMkLst>
        </pc:picChg>
      </pc:sldChg>
      <pc:sldChg chg="addSp delSp modSp add mod ord modTransition modClrScheme delAnim chgLayout modNotesTx">
        <pc:chgData name="eldert@eldert.net" userId="fbe95aa6-f670-4838-bac7-c94df5e74cff" providerId="ADAL" clId="{5129E902-AEE9-4506-8AF8-AEBA5B61A873}" dt="2022-04-03T20:13:14.819" v="1279"/>
        <pc:sldMkLst>
          <pc:docMk/>
          <pc:sldMk cId="866378021" sldId="2076138299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866378021" sldId="2076138299"/>
            <ac:spMk id="2" creationId="{D9D45272-C262-4D11-AB4F-A02EC0431440}"/>
          </ac:spMkLst>
        </pc:spChg>
        <pc:spChg chg="add del mod ord">
          <ac:chgData name="eldert@eldert.net" userId="fbe95aa6-f670-4838-bac7-c94df5e74cff" providerId="ADAL" clId="{5129E902-AEE9-4506-8AF8-AEBA5B61A873}" dt="2022-04-03T18:48:46.685" v="265" actId="22"/>
          <ac:spMkLst>
            <pc:docMk/>
            <pc:sldMk cId="866378021" sldId="2076138299"/>
            <ac:spMk id="3" creationId="{CAD9CEBC-9C1D-41DE-8661-E2FF84B05F17}"/>
          </ac:spMkLst>
        </pc:spChg>
        <pc:spChg chg="add del mod">
          <ac:chgData name="eldert@eldert.net" userId="fbe95aa6-f670-4838-bac7-c94df5e74cff" providerId="ADAL" clId="{5129E902-AEE9-4506-8AF8-AEBA5B61A873}" dt="2022-04-03T18:48:53.518" v="267"/>
          <ac:spMkLst>
            <pc:docMk/>
            <pc:sldMk cId="866378021" sldId="2076138299"/>
            <ac:spMk id="6" creationId="{4144E3C2-EB2C-43B7-BCC0-9B57F8D46014}"/>
          </ac:spMkLst>
        </pc:spChg>
        <pc:spChg chg="add del mod">
          <ac:chgData name="eldert@eldert.net" userId="fbe95aa6-f670-4838-bac7-c94df5e74cff" providerId="ADAL" clId="{5129E902-AEE9-4506-8AF8-AEBA5B61A873}" dt="2022-04-03T18:48:53.518" v="267"/>
          <ac:spMkLst>
            <pc:docMk/>
            <pc:sldMk cId="866378021" sldId="2076138299"/>
            <ac:spMk id="7" creationId="{DA09AF94-EE0E-4FD8-9DE1-CA8B6BC3888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6378021" sldId="2076138299"/>
            <ac:spMk id="8" creationId="{8AE7581D-ACE1-451D-B5EC-67687D1B6988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6378021" sldId="2076138299"/>
            <ac:spMk id="10" creationId="{B5015CD4-7D84-4368-8422-44EA7A4A685E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866378021" sldId="2076138299"/>
            <ac:spMk id="13" creationId="{0E684CC8-2DCB-406E-98ED-71A64A1A8A84}"/>
          </ac:spMkLst>
        </pc:spChg>
        <pc:spChg chg="del">
          <ac:chgData name="eldert@eldert.net" userId="fbe95aa6-f670-4838-bac7-c94df5e74cff" providerId="ADAL" clId="{5129E902-AEE9-4506-8AF8-AEBA5B61A873}" dt="2022-04-03T18:48:41.640" v="263" actId="478"/>
          <ac:spMkLst>
            <pc:docMk/>
            <pc:sldMk cId="866378021" sldId="2076138299"/>
            <ac:spMk id="14" creationId="{BC4ED026-9AB8-4764-98C4-56140DC45FAF}"/>
          </ac:spMkLst>
        </pc:spChg>
        <pc:grpChg chg="del">
          <ac:chgData name="eldert@eldert.net" userId="fbe95aa6-f670-4838-bac7-c94df5e74cff" providerId="ADAL" clId="{5129E902-AEE9-4506-8AF8-AEBA5B61A873}" dt="2022-04-03T18:48:38.736" v="262" actId="478"/>
          <ac:grpSpMkLst>
            <pc:docMk/>
            <pc:sldMk cId="866378021" sldId="2076138299"/>
            <ac:grpSpMk id="12" creationId="{982BB82C-F13C-4E3B-A1A3-561E2796B5C5}"/>
          </ac:grpSpMkLst>
        </pc:grpChg>
        <pc:picChg chg="add mod ord">
          <ac:chgData name="eldert@eldert.net" userId="fbe95aa6-f670-4838-bac7-c94df5e74cff" providerId="ADAL" clId="{5129E902-AEE9-4506-8AF8-AEBA5B61A873}" dt="2022-04-03T20:04:22.980" v="1195"/>
          <ac:picMkLst>
            <pc:docMk/>
            <pc:sldMk cId="866378021" sldId="2076138299"/>
            <ac:picMk id="5" creationId="{9A7A85F6-F010-4930-A672-95E0A10824FA}"/>
          </ac:picMkLst>
        </pc:picChg>
      </pc:sldChg>
      <pc:sldChg chg="add del">
        <pc:chgData name="eldert@eldert.net" userId="fbe95aa6-f670-4838-bac7-c94df5e74cff" providerId="ADAL" clId="{5129E902-AEE9-4506-8AF8-AEBA5B61A873}" dt="2022-03-29T16:55:08.936" v="80" actId="47"/>
        <pc:sldMkLst>
          <pc:docMk/>
          <pc:sldMk cId="851795654" sldId="2076138300"/>
        </pc:sldMkLst>
      </pc:sldChg>
      <pc:sldChg chg="addSp delSp modSp add mod ord modTransition setBg modAnim setClrOvrMap delDesignElem chgLayout modNotesTx">
        <pc:chgData name="eldert@eldert.net" userId="fbe95aa6-f670-4838-bac7-c94df5e74cff" providerId="ADAL" clId="{5129E902-AEE9-4506-8AF8-AEBA5B61A873}" dt="2022-04-03T20:18:23.641" v="1317"/>
        <pc:sldMkLst>
          <pc:docMk/>
          <pc:sldMk cId="3294727593" sldId="2076138301"/>
        </pc:sldMkLst>
        <pc:spChg chg="mod ord">
          <ac:chgData name="eldert@eldert.net" userId="fbe95aa6-f670-4838-bac7-c94df5e74cff" providerId="ADAL" clId="{5129E902-AEE9-4506-8AF8-AEBA5B61A873}" dt="2022-04-03T20:15:42.551" v="1291"/>
          <ac:spMkLst>
            <pc:docMk/>
            <pc:sldMk cId="3294727593" sldId="2076138301"/>
            <ac:spMk id="2" creationId="{9BB3884C-4BC8-4725-A01B-E3573759CD45}"/>
          </ac:spMkLst>
        </pc:spChg>
        <pc:spChg chg="del mod">
          <ac:chgData name="eldert@eldert.net" userId="fbe95aa6-f670-4838-bac7-c94df5e74cff" providerId="ADAL" clId="{5129E902-AEE9-4506-8AF8-AEBA5B61A873}" dt="2022-04-03T20:15:25.379" v="1288" actId="26606"/>
          <ac:spMkLst>
            <pc:docMk/>
            <pc:sldMk cId="3294727593" sldId="2076138301"/>
            <ac:spMk id="3" creationId="{AB1FA453-539D-4D5C-BB9C-58C8B786AD4A}"/>
          </ac:spMkLst>
        </pc:spChg>
        <pc:spChg chg="add del mod">
          <ac:chgData name="eldert@eldert.net" userId="fbe95aa6-f670-4838-bac7-c94df5e74cff" providerId="ADAL" clId="{5129E902-AEE9-4506-8AF8-AEBA5B61A873}" dt="2022-04-03T18:47:17.460" v="255"/>
          <ac:spMkLst>
            <pc:docMk/>
            <pc:sldMk cId="3294727593" sldId="2076138301"/>
            <ac:spMk id="4" creationId="{02F1651B-D6BA-4BF1-9341-C1D2A8356542}"/>
          </ac:spMkLst>
        </pc:spChg>
        <pc:spChg chg="add del mod">
          <ac:chgData name="eldert@eldert.net" userId="fbe95aa6-f670-4838-bac7-c94df5e74cff" providerId="ADAL" clId="{5129E902-AEE9-4506-8AF8-AEBA5B61A873}" dt="2022-04-03T18:47:17.460" v="255"/>
          <ac:spMkLst>
            <pc:docMk/>
            <pc:sldMk cId="3294727593" sldId="2076138301"/>
            <ac:spMk id="5" creationId="{07EAA340-3236-4806-8DF4-D3A44B1481A0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4727593" sldId="2076138301"/>
            <ac:spMk id="6" creationId="{95512099-111F-400B-BCE6-3DF4785C00C8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4727593" sldId="2076138301"/>
            <ac:spMk id="7" creationId="{BF66A03F-60B6-4CD0-8519-B5ADC05CD4D7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94727593" sldId="2076138301"/>
            <ac:spMk id="8" creationId="{6AA3D706-F6DD-4F65-9933-F80C82097F7A}"/>
          </ac:spMkLst>
        </pc:spChg>
        <pc:spChg chg="add del">
          <ac:chgData name="eldert@eldert.net" userId="fbe95aa6-f670-4838-bac7-c94df5e74cff" providerId="ADAL" clId="{5129E902-AEE9-4506-8AF8-AEBA5B61A873}" dt="2022-04-03T20:15:39.767" v="1290" actId="700"/>
          <ac:spMkLst>
            <pc:docMk/>
            <pc:sldMk cId="3294727593" sldId="2076138301"/>
            <ac:spMk id="10" creationId="{9228552E-C8B1-4A80-8448-0787CE0FC704}"/>
          </ac:spMkLst>
        </pc:spChg>
        <pc:spChg chg="add del mod">
          <ac:chgData name="eldert@eldert.net" userId="fbe95aa6-f670-4838-bac7-c94df5e74cff" providerId="ADAL" clId="{5129E902-AEE9-4506-8AF8-AEBA5B61A873}" dt="2022-04-03T20:15:42.551" v="1291"/>
          <ac:spMkLst>
            <pc:docMk/>
            <pc:sldMk cId="3294727593" sldId="2076138301"/>
            <ac:spMk id="12" creationId="{280F03A4-F002-417D-8E06-7A8F81FC88E0}"/>
          </ac:spMkLst>
        </pc:spChg>
        <pc:spChg chg="add del mod">
          <ac:chgData name="eldert@eldert.net" userId="fbe95aa6-f670-4838-bac7-c94df5e74cff" providerId="ADAL" clId="{5129E902-AEE9-4506-8AF8-AEBA5B61A873}" dt="2022-04-03T20:15:42.551" v="1291"/>
          <ac:spMkLst>
            <pc:docMk/>
            <pc:sldMk cId="3294727593" sldId="2076138301"/>
            <ac:spMk id="13" creationId="{39D435E8-D2A2-45B8-9F44-312BBA8AA186}"/>
          </ac:spMkLst>
        </pc:spChg>
        <pc:graphicFrameChg chg="add mod ord modGraphic">
          <ac:chgData name="eldert@eldert.net" userId="fbe95aa6-f670-4838-bac7-c94df5e74cff" providerId="ADAL" clId="{5129E902-AEE9-4506-8AF8-AEBA5B61A873}" dt="2022-04-03T20:17:36.485" v="1306"/>
          <ac:graphicFrameMkLst>
            <pc:docMk/>
            <pc:sldMk cId="3294727593" sldId="2076138301"/>
            <ac:graphicFrameMk id="11" creationId="{88A66E1C-4D7B-AB87-6252-DF01E91FDD3C}"/>
          </ac:graphicFrameMkLst>
        </pc:graphicFrameChg>
        <pc:picChg chg="add del">
          <ac:chgData name="eldert@eldert.net" userId="fbe95aa6-f670-4838-bac7-c94df5e74cff" providerId="ADAL" clId="{5129E902-AEE9-4506-8AF8-AEBA5B61A873}" dt="2022-04-03T20:15:33.517" v="1289" actId="478"/>
          <ac:picMkLst>
            <pc:docMk/>
            <pc:sldMk cId="3294727593" sldId="2076138301"/>
            <ac:picMk id="9" creationId="{860A2535-7DEB-CD79-F547-F3F2DF861047}"/>
          </ac:picMkLst>
        </pc:picChg>
        <pc:picChg chg="add mod">
          <ac:chgData name="eldert@eldert.net" userId="fbe95aa6-f670-4838-bac7-c94df5e74cff" providerId="ADAL" clId="{5129E902-AEE9-4506-8AF8-AEBA5B61A873}" dt="2022-04-03T20:16:26.429" v="1296" actId="1076"/>
          <ac:picMkLst>
            <pc:docMk/>
            <pc:sldMk cId="3294727593" sldId="2076138301"/>
            <ac:picMk id="15" creationId="{462B58BA-6F1B-4E88-836C-D19B26FAC1C3}"/>
          </ac:picMkLst>
        </pc:picChg>
      </pc:sldChg>
      <pc:sldChg chg="addSp delSp modSp add mod ord modTransition modClrScheme modAnim chgLayout">
        <pc:chgData name="eldert@eldert.net" userId="fbe95aa6-f670-4838-bac7-c94df5e74cff" providerId="ADAL" clId="{5129E902-AEE9-4506-8AF8-AEBA5B61A873}" dt="2022-04-03T22:07:47.258" v="2212" actId="14100"/>
        <pc:sldMkLst>
          <pc:docMk/>
          <pc:sldMk cId="2601474027" sldId="2076138302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601474027" sldId="2076138302"/>
            <ac:spMk id="2" creationId="{2EE17759-C5D9-4995-A2A7-3BE4B60D7387}"/>
          </ac:spMkLst>
        </pc:spChg>
        <pc:spChg chg="del mod">
          <ac:chgData name="eldert@eldert.net" userId="fbe95aa6-f670-4838-bac7-c94df5e74cff" providerId="ADAL" clId="{5129E902-AEE9-4506-8AF8-AEBA5B61A873}" dt="2022-04-03T19:16:41.891" v="724" actId="478"/>
          <ac:spMkLst>
            <pc:docMk/>
            <pc:sldMk cId="2601474027" sldId="2076138302"/>
            <ac:spMk id="3" creationId="{639008AF-281E-44BE-BCE7-E5F2A8B17C2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4" creationId="{B34D7511-5168-41CD-B8FE-DC40F1A037AC}"/>
          </ac:spMkLst>
        </pc:spChg>
        <pc:spChg chg="add mod">
          <ac:chgData name="eldert@eldert.net" userId="fbe95aa6-f670-4838-bac7-c94df5e74cff" providerId="ADAL" clId="{5129E902-AEE9-4506-8AF8-AEBA5B61A873}" dt="2022-04-03T22:07:43.034" v="2211" actId="1036"/>
          <ac:spMkLst>
            <pc:docMk/>
            <pc:sldMk cId="2601474027" sldId="2076138302"/>
            <ac:spMk id="5" creationId="{251625C0-DED8-4A73-A2CA-CF9C0881488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5" creationId="{42F5D92C-1B5F-42EB-9115-9B5E9841834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6" creationId="{9B520A7E-A935-475D-9CCD-9BD53FFFB593}"/>
          </ac:spMkLst>
        </pc:spChg>
        <pc:spChg chg="del mod ord">
          <ac:chgData name="eldert@eldert.net" userId="fbe95aa6-f670-4838-bac7-c94df5e74cff" providerId="ADAL" clId="{5129E902-AEE9-4506-8AF8-AEBA5B61A873}" dt="2022-04-03T19:16:22.233" v="719" actId="478"/>
          <ac:spMkLst>
            <pc:docMk/>
            <pc:sldMk cId="2601474027" sldId="2076138302"/>
            <ac:spMk id="7" creationId="{F7DAD717-756C-437B-B334-A8C16FF66909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601474027" sldId="2076138302"/>
            <ac:spMk id="8" creationId="{3728410B-8DD6-4FF0-BBDA-12AAC5D6662E}"/>
          </ac:spMkLst>
        </pc:spChg>
        <pc:spChg chg="add del">
          <ac:chgData name="eldert@eldert.net" userId="fbe95aa6-f670-4838-bac7-c94df5e74cff" providerId="ADAL" clId="{5129E902-AEE9-4506-8AF8-AEBA5B61A873}" dt="2022-04-03T19:16:27.072" v="720" actId="21"/>
          <ac:spMkLst>
            <pc:docMk/>
            <pc:sldMk cId="2601474027" sldId="2076138302"/>
            <ac:spMk id="9" creationId="{2F0F9C64-5442-4078-9A9E-CEE2EF7DA912}"/>
          </ac:spMkLst>
        </pc:spChg>
        <pc:spChg chg="del mod">
          <ac:chgData name="eldert@eldert.net" userId="fbe95aa6-f670-4838-bac7-c94df5e74cff" providerId="ADAL" clId="{5129E902-AEE9-4506-8AF8-AEBA5B61A873}" dt="2022-04-03T19:16:01.849" v="713" actId="21"/>
          <ac:spMkLst>
            <pc:docMk/>
            <pc:sldMk cId="2601474027" sldId="2076138302"/>
            <ac:spMk id="10" creationId="{9B610739-0D69-4916-9C97-5669F3608A85}"/>
          </ac:spMkLst>
        </pc:spChg>
        <pc:spChg chg="add del mod ord">
          <ac:chgData name="eldert@eldert.net" userId="fbe95aa6-f670-4838-bac7-c94df5e74cff" providerId="ADAL" clId="{5129E902-AEE9-4506-8AF8-AEBA5B61A873}" dt="2022-04-03T19:19:19.126" v="831" actId="22"/>
          <ac:spMkLst>
            <pc:docMk/>
            <pc:sldMk cId="2601474027" sldId="2076138302"/>
            <ac:spMk id="12" creationId="{38F12737-6195-494D-8893-961BCFD082BE}"/>
          </ac:spMkLst>
        </pc:spChg>
        <pc:spChg chg="add del mod">
          <ac:chgData name="eldert@eldert.net" userId="fbe95aa6-f670-4838-bac7-c94df5e74cff" providerId="ADAL" clId="{5129E902-AEE9-4506-8AF8-AEBA5B61A873}" dt="2022-04-03T19:19:17.830" v="830" actId="21"/>
          <ac:spMkLst>
            <pc:docMk/>
            <pc:sldMk cId="2601474027" sldId="2076138302"/>
            <ac:spMk id="14" creationId="{E3985FB2-1E23-4401-8BED-7AE0C5261149}"/>
          </ac:spMkLst>
        </pc:spChg>
        <pc:spChg chg="add mod">
          <ac:chgData name="eldert@eldert.net" userId="fbe95aa6-f670-4838-bac7-c94df5e74cff" providerId="ADAL" clId="{5129E902-AEE9-4506-8AF8-AEBA5B61A873}" dt="2022-04-03T22:07:47.258" v="2212" actId="14100"/>
          <ac:spMkLst>
            <pc:docMk/>
            <pc:sldMk cId="2601474027" sldId="2076138302"/>
            <ac:spMk id="16" creationId="{2F0A2944-D661-4626-8FF8-38E14F7E8889}"/>
          </ac:spMkLst>
        </pc:spChg>
      </pc:sldChg>
      <pc:sldChg chg="addSp delSp modSp add ord modTransition modAnim">
        <pc:chgData name="eldert@eldert.net" userId="fbe95aa6-f670-4838-bac7-c94df5e74cff" providerId="ADAL" clId="{5129E902-AEE9-4506-8AF8-AEBA5B61A873}" dt="2022-04-03T20:36:47.645" v="1416"/>
        <pc:sldMkLst>
          <pc:docMk/>
          <pc:sldMk cId="1801834557" sldId="2076138303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1801834557" sldId="2076138303"/>
            <ac:spMk id="2" creationId="{F771EFA2-8601-42F2-9BEF-187B2A297366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1801834557" sldId="2076138303"/>
            <ac:spMk id="3" creationId="{9F89804E-9252-4C12-B6EF-3F3D2AD152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801834557" sldId="2076138303"/>
            <ac:spMk id="4" creationId="{5AD5C937-FCAF-4EFD-A968-58789C7AEBE1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801834557" sldId="2076138303"/>
            <ac:spMk id="6" creationId="{2E7238D8-358A-4B0A-BB46-481D90809348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801834557" sldId="2076138303"/>
            <ac:spMk id="8" creationId="{B3729639-5817-4951-A24C-5E7F1DDE2669}"/>
          </ac:spMkLst>
        </pc:spChg>
      </pc:sldChg>
      <pc:sldChg chg="addSp delSp modSp new del mod ord modTransition chgLayout">
        <pc:chgData name="eldert@eldert.net" userId="fbe95aa6-f670-4838-bac7-c94df5e74cff" providerId="ADAL" clId="{5129E902-AEE9-4506-8AF8-AEBA5B61A873}" dt="2022-04-03T21:14:25.162" v="1544" actId="47"/>
        <pc:sldMkLst>
          <pc:docMk/>
          <pc:sldMk cId="213656670" sldId="2076138304"/>
        </pc:sldMkLst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213656670" sldId="2076138304"/>
            <ac:spMk id="2" creationId="{84E692AB-7C63-4AFC-B817-DD63D85AE580}"/>
          </ac:spMkLst>
        </pc:spChg>
        <pc:spChg chg="del">
          <ac:chgData name="eldert@eldert.net" userId="fbe95aa6-f670-4838-bac7-c94df5e74cff" providerId="ADAL" clId="{5129E902-AEE9-4506-8AF8-AEBA5B61A873}" dt="2022-03-31T18:25:20.882" v="83"/>
          <ac:spMkLst>
            <pc:docMk/>
            <pc:sldMk cId="213656670" sldId="2076138304"/>
            <ac:spMk id="3" creationId="{CC34A867-8D91-4ABF-8D99-FA2DCDD07546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13656670" sldId="2076138304"/>
            <ac:spMk id="4" creationId="{FCB668D9-76E6-43E3-9451-00A2B074708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13656670" sldId="2076138304"/>
            <ac:spMk id="5" creationId="{13277627-6A25-4CD2-801E-7E7FB293C1AD}"/>
          </ac:spMkLst>
        </pc:spChg>
        <pc:spChg chg="add del mod">
          <ac:chgData name="eldert@eldert.net" userId="fbe95aa6-f670-4838-bac7-c94df5e74cff" providerId="ADAL" clId="{5129E902-AEE9-4506-8AF8-AEBA5B61A873}" dt="2022-04-03T19:09:39.267" v="515" actId="700"/>
          <ac:spMkLst>
            <pc:docMk/>
            <pc:sldMk cId="213656670" sldId="2076138304"/>
            <ac:spMk id="6" creationId="{B0509B01-791C-45B1-9D94-71759605A2D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13656670" sldId="2076138304"/>
            <ac:spMk id="7" creationId="{A1CD5FAC-892D-48C6-BFCA-3A77F9099EDE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13656670" sldId="2076138304"/>
            <ac:spMk id="8" creationId="{198076D8-3160-4799-AF62-E58EDA97FD57}"/>
          </ac:spMkLst>
        </pc:spChg>
      </pc:sldChg>
      <pc:sldChg chg="addSp delSp modSp new del mod ord">
        <pc:chgData name="eldert@eldert.net" userId="fbe95aa6-f670-4838-bac7-c94df5e74cff" providerId="ADAL" clId="{5129E902-AEE9-4506-8AF8-AEBA5B61A873}" dt="2022-04-03T19:10:39.863" v="562" actId="47"/>
        <pc:sldMkLst>
          <pc:docMk/>
          <pc:sldMk cId="3290089829" sldId="2076138305"/>
        </pc:sldMkLst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2" creationId="{FCBD2F86-9FE2-4F97-8A65-1B0290605885}"/>
          </ac:spMkLst>
        </pc:spChg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3" creationId="{CC020F01-84EB-4D0F-A8AE-B572A7A6C1C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4" creationId="{90ADBFEE-FD40-4C90-8580-52A0BC47D7A2}"/>
          </ac:spMkLst>
        </pc:spChg>
        <pc:spChg chg="add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5" creationId="{75AB9312-FBED-46A0-A843-80E64EEC64C9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90089829" sldId="2076138305"/>
            <ac:spMk id="6" creationId="{29034B28-AC0E-4BC5-B36F-76D215FA58D3}"/>
          </ac:spMkLst>
        </pc:spChg>
      </pc:sldChg>
      <pc:sldChg chg="delSp modSp add del mod modClrScheme delAnim modAnim chgLayout">
        <pc:chgData name="eldert@eldert.net" userId="fbe95aa6-f670-4838-bac7-c94df5e74cff" providerId="ADAL" clId="{5129E902-AEE9-4506-8AF8-AEBA5B61A873}" dt="2022-04-03T18:37:21.260" v="131" actId="47"/>
        <pc:sldMkLst>
          <pc:docMk/>
          <pc:sldMk cId="647604765" sldId="2076138306"/>
        </pc:sldMkLst>
        <pc:spChg chg="mod ord">
          <ac:chgData name="eldert@eldert.net" userId="fbe95aa6-f670-4838-bac7-c94df5e74cff" providerId="ADAL" clId="{5129E902-AEE9-4506-8AF8-AEBA5B61A873}" dt="2022-04-03T18:36:35.624" v="120" actId="700"/>
          <ac:spMkLst>
            <pc:docMk/>
            <pc:sldMk cId="647604765" sldId="2076138306"/>
            <ac:spMk id="2" creationId="{9258FA11-A8E3-4DA3-A3B2-5D0F0D20B3A5}"/>
          </ac:spMkLst>
        </pc:spChg>
        <pc:spChg chg="mod ord">
          <ac:chgData name="eldert@eldert.net" userId="fbe95aa6-f670-4838-bac7-c94df5e74cff" providerId="ADAL" clId="{5129E902-AEE9-4506-8AF8-AEBA5B61A873}" dt="2022-04-03T18:36:51.244" v="130" actId="20577"/>
          <ac:spMkLst>
            <pc:docMk/>
            <pc:sldMk cId="647604765" sldId="2076138306"/>
            <ac:spMk id="4" creationId="{24BD85A8-64B8-42C4-8458-F380174F118F}"/>
          </ac:spMkLst>
        </pc:spChg>
        <pc:spChg chg="del mod">
          <ac:chgData name="eldert@eldert.net" userId="fbe95aa6-f670-4838-bac7-c94df5e74cff" providerId="ADAL" clId="{5129E902-AEE9-4506-8AF8-AEBA5B61A873}" dt="2022-04-03T18:36:35.624" v="120" actId="700"/>
          <ac:spMkLst>
            <pc:docMk/>
            <pc:sldMk cId="647604765" sldId="2076138306"/>
            <ac:spMk id="5" creationId="{71386850-038A-40B7-9DB7-EAC0AB1B91D3}"/>
          </ac:spMkLst>
        </pc:spChg>
        <pc:picChg chg="del">
          <ac:chgData name="eldert@eldert.net" userId="fbe95aa6-f670-4838-bac7-c94df5e74cff" providerId="ADAL" clId="{5129E902-AEE9-4506-8AF8-AEBA5B61A873}" dt="2022-04-03T18:36:23.874" v="119" actId="478"/>
          <ac:picMkLst>
            <pc:docMk/>
            <pc:sldMk cId="647604765" sldId="2076138306"/>
            <ac:picMk id="2050" creationId="{7166C089-003F-499A-81DC-EF6485379139}"/>
          </ac:picMkLst>
        </pc:picChg>
        <pc:picChg chg="del">
          <ac:chgData name="eldert@eldert.net" userId="fbe95aa6-f670-4838-bac7-c94df5e74cff" providerId="ADAL" clId="{5129E902-AEE9-4506-8AF8-AEBA5B61A873}" dt="2022-04-03T18:36:22.300" v="118" actId="478"/>
          <ac:picMkLst>
            <pc:docMk/>
            <pc:sldMk cId="647604765" sldId="2076138306"/>
            <ac:picMk id="2052" creationId="{0A4A5BF9-DBDF-45D5-BD31-126DFCFA95FC}"/>
          </ac:picMkLst>
        </pc:picChg>
        <pc:picChg chg="mod">
          <ac:chgData name="eldert@eldert.net" userId="fbe95aa6-f670-4838-bac7-c94df5e74cff" providerId="ADAL" clId="{5129E902-AEE9-4506-8AF8-AEBA5B61A873}" dt="2022-04-03T18:36:45.642" v="121" actId="1076"/>
          <ac:picMkLst>
            <pc:docMk/>
            <pc:sldMk cId="647604765" sldId="2076138306"/>
            <ac:picMk id="2054" creationId="{65D0402E-5222-4FDA-9880-D4FC5792152A}"/>
          </ac:picMkLst>
        </pc:picChg>
      </pc:sldChg>
      <pc:sldChg chg="addSp delSp modSp new mo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3401432205" sldId="2076138306"/>
        </pc:sldMkLst>
        <pc:spChg chg="add mod or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2" creationId="{321C6663-D6E6-4A1A-B759-D32EEFC5DC5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401432205" sldId="2076138306"/>
            <ac:spMk id="3" creationId="{B0A5EE6D-DEAF-4F8C-BC55-977D29FF68C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401432205" sldId="2076138306"/>
            <ac:spMk id="4" creationId="{743AB78C-8E2D-4D87-B1D6-22F7AD8DC548}"/>
          </ac:spMkLst>
        </pc:spChg>
        <pc:spChg chg="add del mo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5" creationId="{EBFAC092-0466-4E1D-ADB0-FDFFDB0BE610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401432205" sldId="2076138306"/>
            <ac:spMk id="6" creationId="{F031BD50-E9B1-42A3-A7F4-4831BE1DF34D}"/>
          </ac:spMkLst>
        </pc:spChg>
        <pc:spChg chg="add mod or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7" creationId="{202FA4F7-C0A6-417C-9050-A72127410F76}"/>
          </ac:spMkLst>
        </pc:spChg>
      </pc:sldChg>
      <pc:sldChg chg="new del">
        <pc:chgData name="eldert@eldert.net" userId="fbe95aa6-f670-4838-bac7-c94df5e74cff" providerId="ADAL" clId="{5129E902-AEE9-4506-8AF8-AEBA5B61A873}" dt="2022-04-03T18:19:03.655" v="87" actId="680"/>
        <pc:sldMkLst>
          <pc:docMk/>
          <pc:sldMk cId="3781697893" sldId="2076138306"/>
        </pc:sldMkLst>
      </pc:sldChg>
      <pc:sldChg chg="addSp delSp modSp new mo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419056212" sldId="2076138307"/>
        </pc:sldMkLst>
        <pc:spChg chg="del mod ord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2" creationId="{B01CB006-50A4-4A8E-A86F-49EE5FFCEACB}"/>
          </ac:spMkLst>
        </pc:spChg>
        <pc:spChg chg="del mod ord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3" creationId="{1B0811D4-A8EE-4815-B3EB-B44019ACD49E}"/>
          </ac:spMkLst>
        </pc:spChg>
        <pc:spChg chg="del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4" creationId="{48E7D706-E33D-44BB-ACB8-B18418A185BF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19056212" sldId="2076138307"/>
            <ac:spMk id="5" creationId="{E81B80A7-831A-463B-B1BE-B3388D3E4FE3}"/>
          </ac:spMkLst>
        </pc:spChg>
        <pc:spChg chg="add del 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419056212" sldId="2076138307"/>
            <ac:spMk id="6" creationId="{7766B37E-AB2F-43CA-933C-840DF9495B4F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419056212" sldId="2076138307"/>
            <ac:spMk id="7" creationId="{7B1B244A-DCAB-4830-92A2-573D156BAB0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419056212" sldId="2076138307"/>
            <ac:spMk id="8" creationId="{FFEED3AB-69AE-4740-88CB-C82F4615ACC3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419056212" sldId="2076138307"/>
            <ac:spMk id="9" creationId="{D568BED7-D4B0-4823-A78D-1769143DE1BA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419056212" sldId="2076138307"/>
            <ac:spMk id="10" creationId="{1994D410-4EDB-42BE-99B3-30BE758560F4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419056212" sldId="2076138307"/>
            <ac:spMk id="11" creationId="{09D70EF5-D5CA-48EF-B3F6-0CDE4DFA1FBC}"/>
          </ac:spMkLst>
        </pc:spChg>
      </pc:sldChg>
      <pc:sldChg chg="new del">
        <pc:chgData name="eldert@eldert.net" userId="fbe95aa6-f670-4838-bac7-c94df5e74cff" providerId="ADAL" clId="{5129E902-AEE9-4506-8AF8-AEBA5B61A873}" dt="2022-04-03T18:54:09.121" v="334" actId="47"/>
        <pc:sldMkLst>
          <pc:docMk/>
          <pc:sldMk cId="1957470705" sldId="2076138308"/>
        </pc:sldMkLst>
      </pc:sldChg>
      <pc:sldChg chg="addSp delSp modSp new mo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3053381920" sldId="2076138309"/>
        </pc:sldMkLst>
        <pc:spChg chg="del mod ord">
          <ac:chgData name="eldert@eldert.net" userId="fbe95aa6-f670-4838-bac7-c94df5e74cff" providerId="ADAL" clId="{5129E902-AEE9-4506-8AF8-AEBA5B61A873}" dt="2022-04-03T18:53:54.116" v="313" actId="700"/>
          <ac:spMkLst>
            <pc:docMk/>
            <pc:sldMk cId="3053381920" sldId="2076138309"/>
            <ac:spMk id="2" creationId="{FDA5BDC8-7E9E-4C88-8B60-526707D25A81}"/>
          </ac:spMkLst>
        </pc:spChg>
        <pc:spChg chg="del mod ord">
          <ac:chgData name="eldert@eldert.net" userId="fbe95aa6-f670-4838-bac7-c94df5e74cff" providerId="ADAL" clId="{5129E902-AEE9-4506-8AF8-AEBA5B61A873}" dt="2022-04-03T18:53:54.116" v="313" actId="700"/>
          <ac:spMkLst>
            <pc:docMk/>
            <pc:sldMk cId="3053381920" sldId="2076138309"/>
            <ac:spMk id="3" creationId="{812A6B55-C57B-41F8-984B-971C8E55B049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3053381920" sldId="2076138309"/>
            <ac:spMk id="4" creationId="{7F25D243-5B6D-41A1-B0C2-4C09D31028D8}"/>
          </ac:spMkLst>
        </pc:spChg>
        <pc:spChg chg="add del mod ord">
          <ac:chgData name="eldert@eldert.net" userId="fbe95aa6-f670-4838-bac7-c94df5e74cff" providerId="ADAL" clId="{5129E902-AEE9-4506-8AF8-AEBA5B61A873}" dt="2022-04-03T19:00:09.217" v="423"/>
          <ac:spMkLst>
            <pc:docMk/>
            <pc:sldMk cId="3053381920" sldId="2076138309"/>
            <ac:spMk id="5" creationId="{8EFE73BF-D62E-4D86-A2E1-1E58D69E9BB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3381920" sldId="2076138309"/>
            <ac:spMk id="6" creationId="{81559B91-2A59-4731-9E15-3E0C6A1124E9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3053381920" sldId="2076138309"/>
            <ac:spMk id="7" creationId="{5A111B14-2A98-4F3D-A6CE-0364FF7AFDD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053381920" sldId="2076138309"/>
            <ac:spMk id="8" creationId="{A83066E2-D04E-4256-84DB-41DA09FEA4F7}"/>
          </ac:spMkLst>
        </pc:spChg>
      </pc:sldChg>
      <pc:sldChg chg="addSp delSp modSp new mod modTransition modClrScheme chgLayout">
        <pc:chgData name="eldert@eldert.net" userId="fbe95aa6-f670-4838-bac7-c94df5e74cff" providerId="ADAL" clId="{5129E902-AEE9-4506-8AF8-AEBA5B61A873}" dt="2022-04-04T05:09:55.534" v="2348" actId="5793"/>
        <pc:sldMkLst>
          <pc:docMk/>
          <pc:sldMk cId="4264821763" sldId="2076138310"/>
        </pc:sldMkLst>
        <pc:spChg chg="del mod ord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2" creationId="{7AF02E5F-421D-400B-B361-9A634934E583}"/>
          </ac:spMkLst>
        </pc:spChg>
        <pc:spChg chg="del mod ord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3" creationId="{836CA3D3-C636-409F-B00B-1B3B3508E822}"/>
          </ac:spMkLst>
        </pc:spChg>
        <pc:spChg chg="del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4" creationId="{79743564-CD35-4169-964D-3564CB88A75D}"/>
          </ac:spMkLst>
        </pc:spChg>
        <pc:spChg chg="add mod ord">
          <ac:chgData name="eldert@eldert.net" userId="fbe95aa6-f670-4838-bac7-c94df5e74cff" providerId="ADAL" clId="{5129E902-AEE9-4506-8AF8-AEBA5B61A873}" dt="2022-04-04T05:09:55.534" v="2348" actId="5793"/>
          <ac:spMkLst>
            <pc:docMk/>
            <pc:sldMk cId="4264821763" sldId="2076138310"/>
            <ac:spMk id="5" creationId="{E7FB9A9E-41D1-4AFC-8ECF-F57AFA685C4B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264821763" sldId="2076138310"/>
            <ac:spMk id="6" creationId="{5172F7E9-AB95-4985-BD1D-3967CA56236B}"/>
          </ac:spMkLst>
        </pc:spChg>
      </pc:sldChg>
      <pc:sldChg chg="addSp delSp modSp new mod ord setBg modClrScheme delDesignElem chgLayout">
        <pc:chgData name="eldert@eldert.net" userId="fbe95aa6-f670-4838-bac7-c94df5e74cff" providerId="ADAL" clId="{5129E902-AEE9-4506-8AF8-AEBA5B61A873}" dt="2022-04-04T17:41:02.260" v="2486" actId="20577"/>
        <pc:sldMkLst>
          <pc:docMk/>
          <pc:sldMk cId="869357551" sldId="2076138311"/>
        </pc:sldMkLst>
        <pc:spChg chg="mod ord">
          <ac:chgData name="eldert@eldert.net" userId="fbe95aa6-f670-4838-bac7-c94df5e74cff" providerId="ADAL" clId="{5129E902-AEE9-4506-8AF8-AEBA5B61A873}" dt="2022-04-04T17:41:02.260" v="2486" actId="20577"/>
          <ac:spMkLst>
            <pc:docMk/>
            <pc:sldMk cId="869357551" sldId="2076138311"/>
            <ac:spMk id="2" creationId="{C288AEF0-0B3D-4DA4-9FBF-2EFA84C01FBE}"/>
          </ac:spMkLst>
        </pc:spChg>
        <pc:spChg chg="del mod">
          <ac:chgData name="eldert@eldert.net" userId="fbe95aa6-f670-4838-bac7-c94df5e74cff" providerId="ADAL" clId="{5129E902-AEE9-4506-8AF8-AEBA5B61A873}" dt="2022-04-03T20:20:12.740" v="1347" actId="26606"/>
          <ac:spMkLst>
            <pc:docMk/>
            <pc:sldMk cId="869357551" sldId="2076138311"/>
            <ac:spMk id="3" creationId="{2BA7D50E-6DA9-4D41-85E9-829746EF3E0D}"/>
          </ac:spMkLst>
        </pc:spChg>
        <pc:spChg chg="add del mod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4" creationId="{67B43414-B8F3-4A27-AD8E-E26422368391}"/>
          </ac:spMkLst>
        </pc:spChg>
        <pc:spChg chg="add del mod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6" creationId="{5981AAE6-A237-4768-A411-E5A5E0DC1EDF}"/>
          </ac:spMkLst>
        </pc:spChg>
        <pc:spChg chg="add del mod">
          <ac:chgData name="eldert@eldert.net" userId="fbe95aa6-f670-4838-bac7-c94df5e74cff" providerId="ADAL" clId="{5129E902-AEE9-4506-8AF8-AEBA5B61A873}" dt="2022-04-03T20:21:31.468" v="1357"/>
          <ac:spMkLst>
            <pc:docMk/>
            <pc:sldMk cId="869357551" sldId="2076138311"/>
            <ac:spMk id="7" creationId="{46F04BA9-6B24-4B37-BF14-C56FE25273F7}"/>
          </ac:spMkLst>
        </pc:spChg>
        <pc:spChg chg="add del mod">
          <ac:chgData name="eldert@eldert.net" userId="fbe95aa6-f670-4838-bac7-c94df5e74cff" providerId="ADAL" clId="{5129E902-AEE9-4506-8AF8-AEBA5B61A873}" dt="2022-04-03T20:21:31.468" v="1357"/>
          <ac:spMkLst>
            <pc:docMk/>
            <pc:sldMk cId="869357551" sldId="2076138311"/>
            <ac:spMk id="8" creationId="{28268341-4A61-4AC2-BDB5-566C531A4A5A}"/>
          </ac:spMkLst>
        </pc:spChg>
        <pc:spChg chg="add del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10" creationId="{6C4028FD-8BAA-4A19-BFDE-594D991B7552}"/>
          </ac:spMkLst>
        </pc:spChg>
        <pc:graphicFrameChg chg="add mod ord modGraphic">
          <ac:chgData name="eldert@eldert.net" userId="fbe95aa6-f670-4838-bac7-c94df5e74cff" providerId="ADAL" clId="{5129E902-AEE9-4506-8AF8-AEBA5B61A873}" dt="2022-04-03T20:26:06.050" v="1363"/>
          <ac:graphicFrameMkLst>
            <pc:docMk/>
            <pc:sldMk cId="869357551" sldId="2076138311"/>
            <ac:graphicFrameMk id="5" creationId="{DD58D0D9-6CEA-374B-BA71-D7927CFF3BD8}"/>
          </ac:graphicFrameMkLst>
        </pc:graphicFrameChg>
      </pc:sldChg>
      <pc:sldChg chg="modSp add del mod">
        <pc:chgData name="eldert@eldert.net" userId="fbe95aa6-f670-4838-bac7-c94df5e74cff" providerId="ADAL" clId="{5129E902-AEE9-4506-8AF8-AEBA5B61A873}" dt="2022-04-03T19:36:22.023" v="971" actId="47"/>
        <pc:sldMkLst>
          <pc:docMk/>
          <pc:sldMk cId="1479162792" sldId="2076138311"/>
        </pc:sldMkLst>
        <pc:spChg chg="mod">
          <ac:chgData name="eldert@eldert.net" userId="fbe95aa6-f670-4838-bac7-c94df5e74cff" providerId="ADAL" clId="{5129E902-AEE9-4506-8AF8-AEBA5B61A873}" dt="2022-04-03T19:36:18.625" v="969"/>
          <ac:spMkLst>
            <pc:docMk/>
            <pc:sldMk cId="1479162792" sldId="2076138311"/>
            <ac:spMk id="4" creationId="{65022D7F-653A-494F-A715-E08A3E56C5B3}"/>
          </ac:spMkLst>
        </pc:spChg>
        <pc:spChg chg="mod">
          <ac:chgData name="eldert@eldert.net" userId="fbe95aa6-f670-4838-bac7-c94df5e74cff" providerId="ADAL" clId="{5129E902-AEE9-4506-8AF8-AEBA5B61A873}" dt="2022-04-03T19:35:19.502" v="965"/>
          <ac:spMkLst>
            <pc:docMk/>
            <pc:sldMk cId="1479162792" sldId="2076138311"/>
            <ac:spMk id="8" creationId="{EB92901A-2CD4-4C73-AA91-5691EDFBC4AF}"/>
          </ac:spMkLst>
        </pc:spChg>
      </pc:sldChg>
      <pc:sldChg chg="new del">
        <pc:chgData name="eldert@eldert.net" userId="fbe95aa6-f670-4838-bac7-c94df5e74cff" providerId="ADAL" clId="{5129E902-AEE9-4506-8AF8-AEBA5B61A873}" dt="2022-04-03T19:33:34.025" v="958" actId="47"/>
        <pc:sldMkLst>
          <pc:docMk/>
          <pc:sldMk cId="3310732049" sldId="2076138311"/>
        </pc:sldMkLst>
      </pc:sldChg>
      <pc:sldChg chg="modSp add mod modAnim modNotesTx">
        <pc:chgData name="eldert@eldert.net" userId="fbe95aa6-f670-4838-bac7-c94df5e74cff" providerId="ADAL" clId="{5129E902-AEE9-4506-8AF8-AEBA5B61A873}" dt="2022-04-03T20:51:14.351" v="1495"/>
        <pc:sldMkLst>
          <pc:docMk/>
          <pc:sldMk cId="3380658483" sldId="2076138312"/>
        </pc:sldMkLst>
        <pc:spChg chg="mod">
          <ac:chgData name="eldert@eldert.net" userId="fbe95aa6-f670-4838-bac7-c94df5e74cff" providerId="ADAL" clId="{5129E902-AEE9-4506-8AF8-AEBA5B61A873}" dt="2022-04-03T20:44:07.199" v="1458" actId="20577"/>
          <ac:spMkLst>
            <pc:docMk/>
            <pc:sldMk cId="3380658483" sldId="2076138312"/>
            <ac:spMk id="2" creationId="{144BFEED-25AF-4E01-8C1B-55D9C2486C40}"/>
          </ac:spMkLst>
        </pc:spChg>
        <pc:graphicFrameChg chg="mod">
          <ac:chgData name="eldert@eldert.net" userId="fbe95aa6-f670-4838-bac7-c94df5e74cff" providerId="ADAL" clId="{5129E902-AEE9-4506-8AF8-AEBA5B61A873}" dt="2022-04-03T20:50:25.483" v="1484" actId="2085"/>
          <ac:graphicFrameMkLst>
            <pc:docMk/>
            <pc:sldMk cId="3380658483" sldId="2076138312"/>
            <ac:graphicFrameMk id="11" creationId="{AED35714-26CB-B4AB-667C-F060411309C1}"/>
          </ac:graphicFrameMkLst>
        </pc:graphicFrameChg>
      </pc:sldChg>
      <pc:sldChg chg="addSp delSp modSp new mod modClrScheme modAnim chgLayout modNotesTx">
        <pc:chgData name="eldert@eldert.net" userId="fbe95aa6-f670-4838-bac7-c94df5e74cff" providerId="ADAL" clId="{5129E902-AEE9-4506-8AF8-AEBA5B61A873}" dt="2022-04-03T21:14:22.727" v="1543"/>
        <pc:sldMkLst>
          <pc:docMk/>
          <pc:sldMk cId="769804702" sldId="2076138313"/>
        </pc:sldMkLst>
        <pc:spChg chg="del mod ord">
          <ac:chgData name="eldert@eldert.net" userId="fbe95aa6-f670-4838-bac7-c94df5e74cff" providerId="ADAL" clId="{5129E902-AEE9-4506-8AF8-AEBA5B61A873}" dt="2022-04-03T20:54:37.892" v="1498" actId="700"/>
          <ac:spMkLst>
            <pc:docMk/>
            <pc:sldMk cId="769804702" sldId="2076138313"/>
            <ac:spMk id="2" creationId="{35ABEB8B-9159-4EB3-A096-387726A2374D}"/>
          </ac:spMkLst>
        </pc:spChg>
        <pc:spChg chg="del mod ord">
          <ac:chgData name="eldert@eldert.net" userId="fbe95aa6-f670-4838-bac7-c94df5e74cff" providerId="ADAL" clId="{5129E902-AEE9-4506-8AF8-AEBA5B61A873}" dt="2022-04-03T20:54:37.892" v="1498" actId="700"/>
          <ac:spMkLst>
            <pc:docMk/>
            <pc:sldMk cId="769804702" sldId="2076138313"/>
            <ac:spMk id="3" creationId="{7F2B9161-AE4E-4DB7-855B-DB12E6A05064}"/>
          </ac:spMkLst>
        </pc:spChg>
        <pc:spChg chg="add mod ord">
          <ac:chgData name="eldert@eldert.net" userId="fbe95aa6-f670-4838-bac7-c94df5e74cff" providerId="ADAL" clId="{5129E902-AEE9-4506-8AF8-AEBA5B61A873}" dt="2022-04-03T20:54:49.067" v="1500"/>
          <ac:spMkLst>
            <pc:docMk/>
            <pc:sldMk cId="769804702" sldId="2076138313"/>
            <ac:spMk id="4" creationId="{BD56FE56-6CAB-4942-BBBD-6B3C795E165E}"/>
          </ac:spMkLst>
        </pc:spChg>
        <pc:spChg chg="add mod ord">
          <ac:chgData name="eldert@eldert.net" userId="fbe95aa6-f670-4838-bac7-c94df5e74cff" providerId="ADAL" clId="{5129E902-AEE9-4506-8AF8-AEBA5B61A873}" dt="2022-04-03T20:55:07.081" v="1508" actId="20577"/>
          <ac:spMkLst>
            <pc:docMk/>
            <pc:sldMk cId="769804702" sldId="2076138313"/>
            <ac:spMk id="5" creationId="{74105B8E-681A-4F21-8BA5-DD9D5503DD75}"/>
          </ac:spMkLst>
        </pc:spChg>
        <pc:spChg chg="add del mod ord">
          <ac:chgData name="eldert@eldert.net" userId="fbe95aa6-f670-4838-bac7-c94df5e74cff" providerId="ADAL" clId="{5129E902-AEE9-4506-8AF8-AEBA5B61A873}" dt="2022-04-03T20:54:41.194" v="1499"/>
          <ac:spMkLst>
            <pc:docMk/>
            <pc:sldMk cId="769804702" sldId="2076138313"/>
            <ac:spMk id="6" creationId="{1E591D21-6342-40E5-B592-4ADB87AA41A6}"/>
          </ac:spMkLst>
        </pc:spChg>
        <pc:spChg chg="add mod ord">
          <ac:chgData name="eldert@eldert.net" userId="fbe95aa6-f670-4838-bac7-c94df5e74cff" providerId="ADAL" clId="{5129E902-AEE9-4506-8AF8-AEBA5B61A873}" dt="2022-04-03T20:55:09.926" v="1515" actId="20577"/>
          <ac:spMkLst>
            <pc:docMk/>
            <pc:sldMk cId="769804702" sldId="2076138313"/>
            <ac:spMk id="7" creationId="{D6E5D3D5-8493-456A-AB26-1781D172EE9E}"/>
          </ac:spMkLst>
        </pc:spChg>
        <pc:spChg chg="add del mod ord">
          <ac:chgData name="eldert@eldert.net" userId="fbe95aa6-f670-4838-bac7-c94df5e74cff" providerId="ADAL" clId="{5129E902-AEE9-4506-8AF8-AEBA5B61A873}" dt="2022-04-03T20:55:05.308" v="1507"/>
          <ac:spMkLst>
            <pc:docMk/>
            <pc:sldMk cId="769804702" sldId="2076138313"/>
            <ac:spMk id="8" creationId="{B1C1A767-7416-4D1E-9CDD-CC18B5750180}"/>
          </ac:spMkLst>
        </pc:spChg>
        <pc:picChg chg="add mod">
          <ac:chgData name="eldert@eldert.net" userId="fbe95aa6-f670-4838-bac7-c94df5e74cff" providerId="ADAL" clId="{5129E902-AEE9-4506-8AF8-AEBA5B61A873}" dt="2022-04-03T20:56:46.040" v="1542" actId="1035"/>
          <ac:picMkLst>
            <pc:docMk/>
            <pc:sldMk cId="769804702" sldId="2076138313"/>
            <ac:picMk id="4098" creationId="{2A677850-B1CF-49A2-9601-67DE5D60F41B}"/>
          </ac:picMkLst>
        </pc:picChg>
        <pc:picChg chg="add mod">
          <ac:chgData name="eldert@eldert.net" userId="fbe95aa6-f670-4838-bac7-c94df5e74cff" providerId="ADAL" clId="{5129E902-AEE9-4506-8AF8-AEBA5B61A873}" dt="2022-04-03T20:55:22.927" v="1517"/>
          <ac:picMkLst>
            <pc:docMk/>
            <pc:sldMk cId="769804702" sldId="2076138313"/>
            <ac:picMk id="4100" creationId="{24479466-11CF-4BED-BF3A-09E333F1805A}"/>
          </ac:picMkLst>
        </pc:picChg>
      </pc:sldChg>
      <pc:sldChg chg="new del">
        <pc:chgData name="eldert@eldert.net" userId="fbe95aa6-f670-4838-bac7-c94df5e74cff" providerId="ADAL" clId="{5129E902-AEE9-4506-8AF8-AEBA5B61A873}" dt="2022-04-03T21:15:40.165" v="1546" actId="47"/>
        <pc:sldMkLst>
          <pc:docMk/>
          <pc:sldMk cId="572531046" sldId="2076138314"/>
        </pc:sldMkLst>
      </pc:sldChg>
      <pc:sldChg chg="modSp add mod modAnim modNotesTx">
        <pc:chgData name="eldert@eldert.net" userId="fbe95aa6-f670-4838-bac7-c94df5e74cff" providerId="ADAL" clId="{5129E902-AEE9-4506-8AF8-AEBA5B61A873}" dt="2022-04-03T21:25:15.132" v="1668"/>
        <pc:sldMkLst>
          <pc:docMk/>
          <pc:sldMk cId="3830838916" sldId="2076138314"/>
        </pc:sldMkLst>
        <pc:spChg chg="mod">
          <ac:chgData name="eldert@eldert.net" userId="fbe95aa6-f670-4838-bac7-c94df5e74cff" providerId="ADAL" clId="{5129E902-AEE9-4506-8AF8-AEBA5B61A873}" dt="2022-04-03T21:15:48.555" v="1549" actId="27636"/>
          <ac:spMkLst>
            <pc:docMk/>
            <pc:sldMk cId="3830838916" sldId="2076138314"/>
            <ac:spMk id="2" creationId="{144BFEED-25AF-4E01-8C1B-55D9C2486C40}"/>
          </ac:spMkLst>
        </pc:spChg>
        <pc:graphicFrameChg chg="add mod">
          <ac:chgData name="eldert@eldert.net" userId="fbe95aa6-f670-4838-bac7-c94df5e74cff" providerId="ADAL" clId="{5129E902-AEE9-4506-8AF8-AEBA5B61A873}" dt="2022-04-03T21:21:26.905" v="1657" actId="27957"/>
          <ac:graphicFrameMkLst>
            <pc:docMk/>
            <pc:sldMk cId="3830838916" sldId="2076138314"/>
            <ac:graphicFrameMk id="11" creationId="{AED35714-26CB-B4AB-667C-F060411309C1}"/>
          </ac:graphicFrameMkLst>
        </pc:graphicFrameChg>
      </pc:sldChg>
      <pc:sldChg chg="modSp add del mod">
        <pc:chgData name="eldert@eldert.net" userId="fbe95aa6-f670-4838-bac7-c94df5e74cff" providerId="ADAL" clId="{5129E902-AEE9-4506-8AF8-AEBA5B61A873}" dt="2022-04-03T21:48:07.518" v="1936" actId="47"/>
        <pc:sldMkLst>
          <pc:docMk/>
          <pc:sldMk cId="607246369" sldId="2076138315"/>
        </pc:sldMkLst>
        <pc:spChg chg="mod">
          <ac:chgData name="eldert@eldert.net" userId="fbe95aa6-f670-4838-bac7-c94df5e74cff" providerId="ADAL" clId="{5129E902-AEE9-4506-8AF8-AEBA5B61A873}" dt="2022-04-03T21:33:46.104" v="1753" actId="20577"/>
          <ac:spMkLst>
            <pc:docMk/>
            <pc:sldMk cId="607246369" sldId="2076138315"/>
            <ac:spMk id="2" creationId="{E7F23AB7-00B6-4626-8F90-B2D385E87E6F}"/>
          </ac:spMkLst>
        </pc:spChg>
      </pc:sldChg>
      <pc:sldChg chg="modSp add del mod">
        <pc:chgData name="eldert@eldert.net" userId="fbe95aa6-f670-4838-bac7-c94df5e74cff" providerId="ADAL" clId="{5129E902-AEE9-4506-8AF8-AEBA5B61A873}" dt="2022-04-03T21:48:07.518" v="1936" actId="47"/>
        <pc:sldMkLst>
          <pc:docMk/>
          <pc:sldMk cId="4151343015" sldId="2076138316"/>
        </pc:sldMkLst>
        <pc:spChg chg="mod">
          <ac:chgData name="eldert@eldert.net" userId="fbe95aa6-f670-4838-bac7-c94df5e74cff" providerId="ADAL" clId="{5129E902-AEE9-4506-8AF8-AEBA5B61A873}" dt="2022-04-03T21:34:00.542" v="1767" actId="20577"/>
          <ac:spMkLst>
            <pc:docMk/>
            <pc:sldMk cId="4151343015" sldId="2076138316"/>
            <ac:spMk id="2" creationId="{E7F23AB7-00B6-4626-8F90-B2D385E87E6F}"/>
          </ac:spMkLst>
        </pc:spChg>
      </pc:sldChg>
      <pc:sldChg chg="addSp delSp modSp add mod modTransition modNotesTx">
        <pc:chgData name="eldert@eldert.net" userId="fbe95aa6-f670-4838-bac7-c94df5e74cff" providerId="ADAL" clId="{5129E902-AEE9-4506-8AF8-AEBA5B61A873}" dt="2022-04-04T17:47:49.724" v="2520"/>
        <pc:sldMkLst>
          <pc:docMk/>
          <pc:sldMk cId="27385829" sldId="2076138317"/>
        </pc:sldMkLst>
        <pc:spChg chg="mod">
          <ac:chgData name="eldert@eldert.net" userId="fbe95aa6-f670-4838-bac7-c94df5e74cff" providerId="ADAL" clId="{5129E902-AEE9-4506-8AF8-AEBA5B61A873}" dt="2022-04-03T21:44:33.414" v="1886"/>
          <ac:spMkLst>
            <pc:docMk/>
            <pc:sldMk cId="27385829" sldId="2076138317"/>
            <ac:spMk id="2" creationId="{E7F23AB7-00B6-4626-8F90-B2D385E87E6F}"/>
          </ac:spMkLst>
        </pc:spChg>
        <pc:spChg chg="add mod">
          <ac:chgData name="eldert@eldert.net" userId="fbe95aa6-f670-4838-bac7-c94df5e74cff" providerId="ADAL" clId="{5129E902-AEE9-4506-8AF8-AEBA5B61A873}" dt="2022-04-03T21:44:52.645" v="1889" actId="1076"/>
          <ac:spMkLst>
            <pc:docMk/>
            <pc:sldMk cId="27385829" sldId="2076138317"/>
            <ac:spMk id="5" creationId="{31B086CE-92FA-4F1D-B52B-7070D44E5A23}"/>
          </ac:spMkLst>
        </pc:spChg>
        <pc:spChg chg="add mod">
          <ac:chgData name="eldert@eldert.net" userId="fbe95aa6-f670-4838-bac7-c94df5e74cff" providerId="ADAL" clId="{5129E902-AEE9-4506-8AF8-AEBA5B61A873}" dt="2022-04-03T21:44:57.300" v="1891" actId="1076"/>
          <ac:spMkLst>
            <pc:docMk/>
            <pc:sldMk cId="27385829" sldId="2076138317"/>
            <ac:spMk id="6" creationId="{EE9A5BF9-94F2-4223-AC23-FD64BD8C73B1}"/>
          </ac:spMkLst>
        </pc:spChg>
        <pc:spChg chg="mod">
          <ac:chgData name="eldert@eldert.net" userId="fbe95aa6-f670-4838-bac7-c94df5e74cff" providerId="ADAL" clId="{5129E902-AEE9-4506-8AF8-AEBA5B61A873}" dt="2022-04-03T21:45:31.135" v="1899" actId="1076"/>
          <ac:spMkLst>
            <pc:docMk/>
            <pc:sldMk cId="27385829" sldId="2076138317"/>
            <ac:spMk id="11" creationId="{641DDEA3-28DF-48C6-8B72-668B1E2CDA8C}"/>
          </ac:spMkLst>
        </pc:spChg>
        <pc:spChg chg="add mod">
          <ac:chgData name="eldert@eldert.net" userId="fbe95aa6-f670-4838-bac7-c94df5e74cff" providerId="ADAL" clId="{5129E902-AEE9-4506-8AF8-AEBA5B61A873}" dt="2022-04-03T21:46:14.401" v="1912" actId="1076"/>
          <ac:spMkLst>
            <pc:docMk/>
            <pc:sldMk cId="27385829" sldId="2076138317"/>
            <ac:spMk id="46" creationId="{2811B5A8-7E60-4612-A6BF-7CB04379DF33}"/>
          </ac:spMkLst>
        </pc:spChg>
        <pc:spChg chg="add del">
          <ac:chgData name="eldert@eldert.net" userId="fbe95aa6-f670-4838-bac7-c94df5e74cff" providerId="ADAL" clId="{5129E902-AEE9-4506-8AF8-AEBA5B61A873}" dt="2022-04-03T21:46:29.940" v="1918" actId="22"/>
          <ac:spMkLst>
            <pc:docMk/>
            <pc:sldMk cId="27385829" sldId="2076138317"/>
            <ac:spMk id="50" creationId="{559FB2CC-860B-427A-8715-BB40D7C5F05D}"/>
          </ac:spMkLst>
        </pc:spChg>
        <pc:picChg chg="add mod">
          <ac:chgData name="eldert@eldert.net" userId="fbe95aa6-f670-4838-bac7-c94df5e74cff" providerId="ADAL" clId="{5129E902-AEE9-4506-8AF8-AEBA5B61A873}" dt="2022-04-03T21:49:59.607" v="2086" actId="1035"/>
          <ac:picMkLst>
            <pc:docMk/>
            <pc:sldMk cId="27385829" sldId="2076138317"/>
            <ac:picMk id="60" creationId="{0892FA13-EB2D-4688-8971-0A73A1A259D8}"/>
          </ac:picMkLst>
        </pc:picChg>
        <pc:cxnChg chg="add mod">
          <ac:chgData name="eldert@eldert.net" userId="fbe95aa6-f670-4838-bac7-c94df5e74cff" providerId="ADAL" clId="{5129E902-AEE9-4506-8AF8-AEBA5B61A873}" dt="2022-04-03T21:45:31.135" v="1899" actId="1076"/>
          <ac:cxnSpMkLst>
            <pc:docMk/>
            <pc:sldMk cId="27385829" sldId="2076138317"/>
            <ac:cxnSpMk id="17" creationId="{F1A0EA0B-1CEC-44A6-ABB3-F5D0D10C3864}"/>
          </ac:cxnSpMkLst>
        </pc:cxnChg>
        <pc:cxnChg chg="del mod">
          <ac:chgData name="eldert@eldert.net" userId="fbe95aa6-f670-4838-bac7-c94df5e74cff" providerId="ADAL" clId="{5129E902-AEE9-4506-8AF8-AEBA5B61A873}" dt="2022-04-03T21:45:32.856" v="1900" actId="478"/>
          <ac:cxnSpMkLst>
            <pc:docMk/>
            <pc:sldMk cId="27385829" sldId="2076138317"/>
            <ac:cxnSpMk id="20" creationId="{727BE460-E15A-4CBE-A8DA-5EDC67024CCD}"/>
          </ac:cxnSpMkLst>
        </pc:cxnChg>
        <pc:cxnChg chg="add mod">
          <ac:chgData name="eldert@eldert.net" userId="fbe95aa6-f670-4838-bac7-c94df5e74cff" providerId="ADAL" clId="{5129E902-AEE9-4506-8AF8-AEBA5B61A873}" dt="2022-04-03T21:45:31.135" v="1899" actId="1076"/>
          <ac:cxnSpMkLst>
            <pc:docMk/>
            <pc:sldMk cId="27385829" sldId="2076138317"/>
            <ac:cxnSpMk id="22" creationId="{6D36F0D6-958A-4ACC-B8B9-50F1D9E1D32E}"/>
          </ac:cxnSpMkLst>
        </pc:cxnChg>
        <pc:cxnChg chg="del mod">
          <ac:chgData name="eldert@eldert.net" userId="fbe95aa6-f670-4838-bac7-c94df5e74cff" providerId="ADAL" clId="{5129E902-AEE9-4506-8AF8-AEBA5B61A873}" dt="2022-04-03T21:44:59.127" v="1892" actId="478"/>
          <ac:cxnSpMkLst>
            <pc:docMk/>
            <pc:sldMk cId="27385829" sldId="2076138317"/>
            <ac:cxnSpMk id="24" creationId="{42F297F3-243A-4D32-8170-D994E5ECC4FB}"/>
          </ac:cxnSpMkLst>
        </pc:cxnChg>
        <pc:cxnChg chg="add mod">
          <ac:chgData name="eldert@eldert.net" userId="fbe95aa6-f670-4838-bac7-c94df5e74cff" providerId="ADAL" clId="{5129E902-AEE9-4506-8AF8-AEBA5B61A873}" dt="2022-04-03T21:45:40.870" v="1904" actId="14100"/>
          <ac:cxnSpMkLst>
            <pc:docMk/>
            <pc:sldMk cId="27385829" sldId="2076138317"/>
            <ac:cxnSpMk id="32" creationId="{514D240D-738B-4522-9393-E861DAA9AB02}"/>
          </ac:cxnSpMkLst>
        </pc:cxnChg>
        <pc:cxnChg chg="add mod">
          <ac:chgData name="eldert@eldert.net" userId="fbe95aa6-f670-4838-bac7-c94df5e74cff" providerId="ADAL" clId="{5129E902-AEE9-4506-8AF8-AEBA5B61A873}" dt="2022-04-03T21:46:27.286" v="1915" actId="14100"/>
          <ac:cxnSpMkLst>
            <pc:docMk/>
            <pc:sldMk cId="27385829" sldId="2076138317"/>
            <ac:cxnSpMk id="37" creationId="{2FAA4476-16E3-4F90-9655-882EF1B9CF38}"/>
          </ac:cxnSpMkLst>
        </pc:cxnChg>
        <pc:cxnChg chg="add mod">
          <ac:chgData name="eldert@eldert.net" userId="fbe95aa6-f670-4838-bac7-c94df5e74cff" providerId="ADAL" clId="{5129E902-AEE9-4506-8AF8-AEBA5B61A873}" dt="2022-04-03T21:49:59.607" v="2086" actId="1035"/>
          <ac:cxnSpMkLst>
            <pc:docMk/>
            <pc:sldMk cId="27385829" sldId="2076138317"/>
            <ac:cxnSpMk id="38" creationId="{E390B0DD-3DEA-4983-AE31-91FB513467EC}"/>
          </ac:cxnSpMkLst>
        </pc:cxnChg>
        <pc:cxnChg chg="add mod">
          <ac:chgData name="eldert@eldert.net" userId="fbe95aa6-f670-4838-bac7-c94df5e74cff" providerId="ADAL" clId="{5129E902-AEE9-4506-8AF8-AEBA5B61A873}" dt="2022-04-03T21:46:38.494" v="1921" actId="14100"/>
          <ac:cxnSpMkLst>
            <pc:docMk/>
            <pc:sldMk cId="27385829" sldId="2076138317"/>
            <ac:cxnSpMk id="51" creationId="{A4B17FDA-98E1-4FCB-B7B2-7D9A5B61DD7F}"/>
          </ac:cxnSpMkLst>
        </pc:cxnChg>
        <pc:cxnChg chg="add mod">
          <ac:chgData name="eldert@eldert.net" userId="fbe95aa6-f670-4838-bac7-c94df5e74cff" providerId="ADAL" clId="{5129E902-AEE9-4506-8AF8-AEBA5B61A873}" dt="2022-04-03T21:46:47.788" v="1924" actId="14100"/>
          <ac:cxnSpMkLst>
            <pc:docMk/>
            <pc:sldMk cId="27385829" sldId="2076138317"/>
            <ac:cxnSpMk id="56" creationId="{24493EEE-F246-4CDC-8815-02B3AC269088}"/>
          </ac:cxnSpMkLst>
        </pc:cxnChg>
        <pc:cxnChg chg="add mod">
          <ac:chgData name="eldert@eldert.net" userId="fbe95aa6-f670-4838-bac7-c94df5e74cff" providerId="ADAL" clId="{5129E902-AEE9-4506-8AF8-AEBA5B61A873}" dt="2022-04-03T21:50:11.049" v="2089" actId="14100"/>
          <ac:cxnSpMkLst>
            <pc:docMk/>
            <pc:sldMk cId="27385829" sldId="2076138317"/>
            <ac:cxnSpMk id="64" creationId="{7143E81E-067A-428B-A2C7-E835DCE7ECEA}"/>
          </ac:cxnSpMkLst>
        </pc:cxnChg>
      </pc:sldChg>
      <pc:sldChg chg="addSp delSp modSp add del mod modNotesTx">
        <pc:chgData name="eldert@eldert.net" userId="fbe95aa6-f670-4838-bac7-c94df5e74cff" providerId="ADAL" clId="{5129E902-AEE9-4506-8AF8-AEBA5B61A873}" dt="2022-04-03T21:51:01.703" v="2128" actId="47"/>
        <pc:sldMkLst>
          <pc:docMk/>
          <pc:sldMk cId="2742084432" sldId="2076138318"/>
        </pc:sldMkLst>
        <pc:spChg chg="mod">
          <ac:chgData name="eldert@eldert.net" userId="fbe95aa6-f670-4838-bac7-c94df5e74cff" providerId="ADAL" clId="{5129E902-AEE9-4506-8AF8-AEBA5B61A873}" dt="2022-04-03T21:48:01.469" v="1935"/>
          <ac:spMkLst>
            <pc:docMk/>
            <pc:sldMk cId="2742084432" sldId="2076138318"/>
            <ac:spMk id="2" creationId="{E7F23AB7-00B6-4626-8F90-B2D385E87E6F}"/>
          </ac:spMkLst>
        </pc:spChg>
        <pc:spChg chg="add del mod">
          <ac:chgData name="eldert@eldert.net" userId="fbe95aa6-f670-4838-bac7-c94df5e74cff" providerId="ADAL" clId="{5129E902-AEE9-4506-8AF8-AEBA5B61A873}" dt="2022-04-03T21:47:38.029" v="1932" actId="478"/>
          <ac:spMkLst>
            <pc:docMk/>
            <pc:sldMk cId="2742084432" sldId="2076138318"/>
            <ac:spMk id="13" creationId="{A58C2007-A701-4AFF-8832-EC8D662A1562}"/>
          </ac:spMkLst>
        </pc:spChg>
        <pc:picChg chg="add mod">
          <ac:chgData name="eldert@eldert.net" userId="fbe95aa6-f670-4838-bac7-c94df5e74cff" providerId="ADAL" clId="{5129E902-AEE9-4506-8AF8-AEBA5B61A873}" dt="2022-04-03T21:47:35.252" v="1931" actId="1076"/>
          <ac:picMkLst>
            <pc:docMk/>
            <pc:sldMk cId="2742084432" sldId="2076138318"/>
            <ac:picMk id="4" creationId="{6AD811FA-39D0-4E69-B2AB-1F2E72356647}"/>
          </ac:picMkLst>
        </pc:picChg>
        <pc:picChg chg="add mod">
          <ac:chgData name="eldert@eldert.net" userId="fbe95aa6-f670-4838-bac7-c94df5e74cff" providerId="ADAL" clId="{5129E902-AEE9-4506-8AF8-AEBA5B61A873}" dt="2022-04-03T21:47:48.382" v="1934" actId="1076"/>
          <ac:picMkLst>
            <pc:docMk/>
            <pc:sldMk cId="2742084432" sldId="2076138318"/>
            <ac:picMk id="19" creationId="{960B59F0-2F29-43A1-940F-BC5449F79249}"/>
          </ac:picMkLst>
        </pc:picChg>
      </pc:sldChg>
      <pc:sldChg chg="addSp delSp modSp add mod modTransition delAnim modAnim modNotesTx">
        <pc:chgData name="eldert@eldert.net" userId="fbe95aa6-f670-4838-bac7-c94df5e74cff" providerId="ADAL" clId="{5129E902-AEE9-4506-8AF8-AEBA5B61A873}" dt="2022-04-04T17:47:53.823" v="2521"/>
        <pc:sldMkLst>
          <pc:docMk/>
          <pc:sldMk cId="1831868379" sldId="2076138319"/>
        </pc:sldMkLst>
        <pc:spChg chg="mod">
          <ac:chgData name="eldert@eldert.net" userId="fbe95aa6-f670-4838-bac7-c94df5e74cff" providerId="ADAL" clId="{5129E902-AEE9-4506-8AF8-AEBA5B61A873}" dt="2022-04-04T05:09:11.184" v="2327" actId="20577"/>
          <ac:spMkLst>
            <pc:docMk/>
            <pc:sldMk cId="1831868379" sldId="2076138319"/>
            <ac:spMk id="2" creationId="{E7F23AB7-00B6-4626-8F90-B2D385E87E6F}"/>
          </ac:spMkLst>
        </pc:spChg>
        <pc:spChg chg="mod">
          <ac:chgData name="eldert@eldert.net" userId="fbe95aa6-f670-4838-bac7-c94df5e74cff" providerId="ADAL" clId="{5129E902-AEE9-4506-8AF8-AEBA5B61A873}" dt="2022-04-04T05:08:31.081" v="2264" actId="1036"/>
          <ac:spMkLst>
            <pc:docMk/>
            <pc:sldMk cId="1831868379" sldId="2076138319"/>
            <ac:spMk id="5" creationId="{31B086CE-92FA-4F1D-B52B-7070D44E5A23}"/>
          </ac:spMkLst>
        </pc:spChg>
        <pc:spChg chg="mod">
          <ac:chgData name="eldert@eldert.net" userId="fbe95aa6-f670-4838-bac7-c94df5e74cff" providerId="ADAL" clId="{5129E902-AEE9-4506-8AF8-AEBA5B61A873}" dt="2022-04-04T05:08:31.081" v="2264" actId="1036"/>
          <ac:spMkLst>
            <pc:docMk/>
            <pc:sldMk cId="1831868379" sldId="2076138319"/>
            <ac:spMk id="6" creationId="{EE9A5BF9-94F2-4223-AC23-FD64BD8C73B1}"/>
          </ac:spMkLst>
        </pc:spChg>
        <pc:spChg chg="del">
          <ac:chgData name="eldert@eldert.net" userId="fbe95aa6-f670-4838-bac7-c94df5e74cff" providerId="ADAL" clId="{5129E902-AEE9-4506-8AF8-AEBA5B61A873}" dt="2022-04-04T17:47:18.428" v="2515" actId="478"/>
          <ac:spMkLst>
            <pc:docMk/>
            <pc:sldMk cId="1831868379" sldId="2076138319"/>
            <ac:spMk id="7" creationId="{996A44D1-982F-4E09-BF24-8FD40DD63D3D}"/>
          </ac:spMkLst>
        </pc:spChg>
        <pc:spChg chg="ord">
          <ac:chgData name="eldert@eldert.net" userId="fbe95aa6-f670-4838-bac7-c94df5e74cff" providerId="ADAL" clId="{5129E902-AEE9-4506-8AF8-AEBA5B61A873}" dt="2022-04-04T17:47:16.432" v="2514" actId="167"/>
          <ac:spMkLst>
            <pc:docMk/>
            <pc:sldMk cId="1831868379" sldId="2076138319"/>
            <ac:spMk id="10" creationId="{4FE7CCD1-6450-4B54-9C89-20F62AA77391}"/>
          </ac:spMkLst>
        </pc:spChg>
        <pc:spChg chg="mod">
          <ac:chgData name="eldert@eldert.net" userId="fbe95aa6-f670-4838-bac7-c94df5e74cff" providerId="ADAL" clId="{5129E902-AEE9-4506-8AF8-AEBA5B61A873}" dt="2022-04-04T05:08:31.081" v="2264" actId="1036"/>
          <ac:spMkLst>
            <pc:docMk/>
            <pc:sldMk cId="1831868379" sldId="2076138319"/>
            <ac:spMk id="11" creationId="{641DDEA3-28DF-48C6-8B72-668B1E2CDA8C}"/>
          </ac:spMkLst>
        </pc:spChg>
        <pc:spChg chg="del">
          <ac:chgData name="eldert@eldert.net" userId="fbe95aa6-f670-4838-bac7-c94df5e74cff" providerId="ADAL" clId="{5129E902-AEE9-4506-8AF8-AEBA5B61A873}" dt="2022-04-04T17:47:25.706" v="2518" actId="478"/>
          <ac:spMkLst>
            <pc:docMk/>
            <pc:sldMk cId="1831868379" sldId="2076138319"/>
            <ac:spMk id="42" creationId="{E2A52FF4-9658-43F6-8F30-07C617EEA3F7}"/>
          </ac:spMkLst>
        </pc:spChg>
        <pc:spChg chg="del">
          <ac:chgData name="eldert@eldert.net" userId="fbe95aa6-f670-4838-bac7-c94df5e74cff" providerId="ADAL" clId="{5129E902-AEE9-4506-8AF8-AEBA5B61A873}" dt="2022-04-04T05:08:16.854" v="2215" actId="478"/>
          <ac:spMkLst>
            <pc:docMk/>
            <pc:sldMk cId="1831868379" sldId="2076138319"/>
            <ac:spMk id="46" creationId="{2811B5A8-7E60-4612-A6BF-7CB04379DF33}"/>
          </ac:spMkLst>
        </pc:spChg>
        <pc:picChg chg="add">
          <ac:chgData name="eldert@eldert.net" userId="fbe95aa6-f670-4838-bac7-c94df5e74cff" providerId="ADAL" clId="{5129E902-AEE9-4506-8AF8-AEBA5B61A873}" dt="2022-04-03T21:50:49.256" v="2125" actId="22"/>
          <ac:picMkLst>
            <pc:docMk/>
            <pc:sldMk cId="1831868379" sldId="2076138319"/>
            <ac:picMk id="3" creationId="{061E9648-D558-4360-94D9-5574AB3DA029}"/>
          </ac:picMkLst>
        </pc:picChg>
        <pc:picChg chg="add 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4" creationId="{FEAC8F6D-8BB9-4178-B575-6D68F171C724}"/>
          </ac:picMkLst>
        </pc:picChg>
        <pc:picChg chg="del">
          <ac:chgData name="eldert@eldert.net" userId="fbe95aa6-f670-4838-bac7-c94df5e74cff" providerId="ADAL" clId="{5129E902-AEE9-4506-8AF8-AEBA5B61A873}" dt="2022-04-04T17:47:20.812" v="2516" actId="478"/>
          <ac:picMkLst>
            <pc:docMk/>
            <pc:sldMk cId="1831868379" sldId="2076138319"/>
            <ac:picMk id="8" creationId="{8270DAD4-445F-47FD-BFAF-078A6691E872}"/>
          </ac:picMkLst>
        </pc:picChg>
        <pc:picChg chg="add 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13" creationId="{9D6EAE02-C60D-456D-8083-50B06E5D2F5D}"/>
          </ac:picMkLst>
        </pc:picChg>
        <pc:picChg chg="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16" creationId="{99488F31-8BE1-4FF3-A46A-B64461D708F5}"/>
          </ac:picMkLst>
        </pc:picChg>
        <pc:picChg chg="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60" creationId="{0892FA13-EB2D-4688-8971-0A73A1A259D8}"/>
          </ac:picMkLst>
        </pc:picChg>
        <pc:picChg chg="del">
          <ac:chgData name="eldert@eldert.net" userId="fbe95aa6-f670-4838-bac7-c94df5e74cff" providerId="ADAL" clId="{5129E902-AEE9-4506-8AF8-AEBA5B61A873}" dt="2022-04-04T17:47:23.420" v="2517" actId="478"/>
          <ac:picMkLst>
            <pc:docMk/>
            <pc:sldMk cId="1831868379" sldId="2076138319"/>
            <ac:picMk id="1026" creationId="{E44E840B-02F2-4528-A77A-2B89FDF2BD89}"/>
          </ac:picMkLst>
        </pc:picChg>
        <pc:cxnChg chg="mod">
          <ac:chgData name="eldert@eldert.net" userId="fbe95aa6-f670-4838-bac7-c94df5e74cff" providerId="ADAL" clId="{5129E902-AEE9-4506-8AF8-AEBA5B61A873}" dt="2022-04-04T05:08:31.081" v="2264" actId="1036"/>
          <ac:cxnSpMkLst>
            <pc:docMk/>
            <pc:sldMk cId="1831868379" sldId="2076138319"/>
            <ac:cxnSpMk id="17" creationId="{F1A0EA0B-1CEC-44A6-ABB3-F5D0D10C3864}"/>
          </ac:cxnSpMkLst>
        </pc:cxnChg>
        <pc:cxnChg chg="add 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19" creationId="{48447F10-1A56-4B56-8D19-C005E920E177}"/>
          </ac:cxnSpMkLst>
        </pc:cxnChg>
        <pc:cxnChg chg="mod">
          <ac:chgData name="eldert@eldert.net" userId="fbe95aa6-f670-4838-bac7-c94df5e74cff" providerId="ADAL" clId="{5129E902-AEE9-4506-8AF8-AEBA5B61A873}" dt="2022-04-04T05:08:31.081" v="2264" actId="1036"/>
          <ac:cxnSpMkLst>
            <pc:docMk/>
            <pc:sldMk cId="1831868379" sldId="2076138319"/>
            <ac:cxnSpMk id="22" creationId="{6D36F0D6-958A-4ACC-B8B9-50F1D9E1D32E}"/>
          </ac:cxnSpMkLst>
        </pc:cxnChg>
        <pc:cxnChg chg="del mod">
          <ac:chgData name="eldert@eldert.net" userId="fbe95aa6-f670-4838-bac7-c94df5e74cff" providerId="ADAL" clId="{5129E902-AEE9-4506-8AF8-AEBA5B61A873}" dt="2022-04-04T05:08:43.890" v="2302" actId="478"/>
          <ac:cxnSpMkLst>
            <pc:docMk/>
            <pc:sldMk cId="1831868379" sldId="2076138319"/>
            <ac:cxnSpMk id="30" creationId="{9D5C140E-B790-4649-A0A7-E34BA944199D}"/>
          </ac:cxnSpMkLst>
        </pc:cxnChg>
        <pc:cxnChg chg="mod">
          <ac:chgData name="eldert@eldert.net" userId="fbe95aa6-f670-4838-bac7-c94df5e74cff" providerId="ADAL" clId="{5129E902-AEE9-4506-8AF8-AEBA5B61A873}" dt="2022-04-04T05:08:31.081" v="2264" actId="1036"/>
          <ac:cxnSpMkLst>
            <pc:docMk/>
            <pc:sldMk cId="1831868379" sldId="2076138319"/>
            <ac:cxnSpMk id="32" creationId="{514D240D-738B-4522-9393-E861DAA9AB02}"/>
          </ac:cxnSpMkLst>
        </pc:cxnChg>
        <pc:cxnChg chg="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37" creationId="{2FAA4476-16E3-4F90-9655-882EF1B9CF38}"/>
          </ac:cxnSpMkLst>
        </pc:cxnChg>
        <pc:cxnChg chg="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38" creationId="{E390B0DD-3DEA-4983-AE31-91FB513467EC}"/>
          </ac:cxnSpMkLst>
        </pc:cxnChg>
        <pc:cxnChg chg="del mod">
          <ac:chgData name="eldert@eldert.net" userId="fbe95aa6-f670-4838-bac7-c94df5e74cff" providerId="ADAL" clId="{5129E902-AEE9-4506-8AF8-AEBA5B61A873}" dt="2022-04-04T05:08:18.384" v="2217" actId="478"/>
          <ac:cxnSpMkLst>
            <pc:docMk/>
            <pc:sldMk cId="1831868379" sldId="2076138319"/>
            <ac:cxnSpMk id="51" creationId="{A4B17FDA-98E1-4FCB-B7B2-7D9A5B61DD7F}"/>
          </ac:cxnSpMkLst>
        </pc:cxnChg>
        <pc:cxnChg chg="del mod">
          <ac:chgData name="eldert@eldert.net" userId="fbe95aa6-f670-4838-bac7-c94df5e74cff" providerId="ADAL" clId="{5129E902-AEE9-4506-8AF8-AEBA5B61A873}" dt="2022-04-04T05:08:17.631" v="2216" actId="478"/>
          <ac:cxnSpMkLst>
            <pc:docMk/>
            <pc:sldMk cId="1831868379" sldId="2076138319"/>
            <ac:cxnSpMk id="56" creationId="{24493EEE-F246-4CDC-8815-02B3AC269088}"/>
          </ac:cxnSpMkLst>
        </pc:cxnChg>
        <pc:cxnChg chg="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64" creationId="{7143E81E-067A-428B-A2C7-E835DCE7ECEA}"/>
          </ac:cxnSpMkLst>
        </pc:cxnChg>
      </pc:sldChg>
      <pc:sldChg chg="addSp delSp modSp new mod chgLayout">
        <pc:chgData name="eldert@eldert.net" userId="fbe95aa6-f670-4838-bac7-c94df5e74cff" providerId="ADAL" clId="{5129E902-AEE9-4506-8AF8-AEBA5B61A873}" dt="2022-04-03T21:54:31.248" v="2169" actId="700"/>
        <pc:sldMkLst>
          <pc:docMk/>
          <pc:sldMk cId="2358755737" sldId="2076138320"/>
        </pc:sldMkLst>
        <pc:spChg chg="del mod ord">
          <ac:chgData name="eldert@eldert.net" userId="fbe95aa6-f670-4838-bac7-c94df5e74cff" providerId="ADAL" clId="{5129E902-AEE9-4506-8AF8-AEBA5B61A873}" dt="2022-04-03T21:54:07.265" v="2158" actId="700"/>
          <ac:spMkLst>
            <pc:docMk/>
            <pc:sldMk cId="2358755737" sldId="2076138320"/>
            <ac:spMk id="2" creationId="{1A5E0404-1065-489A-A6D1-42A7566A4874}"/>
          </ac:spMkLst>
        </pc:spChg>
        <pc:spChg chg="add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3" creationId="{B6AAFA0C-BDDD-4AAD-8357-D11FB28DC075}"/>
          </ac:spMkLst>
        </pc:spChg>
        <pc:spChg chg="add del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4" creationId="{366FBF55-E8F8-41B5-8150-91C583C4DC01}"/>
          </ac:spMkLst>
        </pc:spChg>
        <pc:spChg chg="add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5" creationId="{F3876B8A-92F9-4338-848E-309EA2FEE8D6}"/>
          </ac:spMkLst>
        </pc:spChg>
      </pc:sldChg>
      <pc:sldChg chg="modSp add mod ord">
        <pc:chgData name="eldert@eldert.net" userId="fbe95aa6-f670-4838-bac7-c94df5e74cff" providerId="ADAL" clId="{5129E902-AEE9-4506-8AF8-AEBA5B61A873}" dt="2022-04-04T17:40:30.266" v="2458"/>
        <pc:sldMkLst>
          <pc:docMk/>
          <pc:sldMk cId="2477736848" sldId="2076138321"/>
        </pc:sldMkLst>
        <pc:spChg chg="mod">
          <ac:chgData name="eldert@eldert.net" userId="fbe95aa6-f670-4838-bac7-c94df5e74cff" providerId="ADAL" clId="{5129E902-AEE9-4506-8AF8-AEBA5B61A873}" dt="2022-04-04T17:37:17.505" v="2376"/>
          <ac:spMkLst>
            <pc:docMk/>
            <pc:sldMk cId="2477736848" sldId="2076138321"/>
            <ac:spMk id="2" creationId="{C288AEF0-0B3D-4DA4-9FBF-2EFA84C01FBE}"/>
          </ac:spMkLst>
        </pc:spChg>
        <pc:graphicFrameChg chg="mod modGraphic">
          <ac:chgData name="eldert@eldert.net" userId="fbe95aa6-f670-4838-bac7-c94df5e74cff" providerId="ADAL" clId="{5129E902-AEE9-4506-8AF8-AEBA5B61A873}" dt="2022-04-04T17:40:30.266" v="2458"/>
          <ac:graphicFrameMkLst>
            <pc:docMk/>
            <pc:sldMk cId="2477736848" sldId="2076138321"/>
            <ac:graphicFrameMk id="5" creationId="{DD58D0D9-6CEA-374B-BA71-D7927CFF3BD8}"/>
          </ac:graphicFrameMkLst>
        </pc:graphicFrameChg>
      </pc:sldChg>
      <pc:sldMasterChg chg="addSp delSp modSp mod addSldLayout delSldLayout modSldLayout">
        <pc:chgData name="eldert@eldert.net" userId="fbe95aa6-f670-4838-bac7-c94df5e74cff" providerId="ADAL" clId="{5129E902-AEE9-4506-8AF8-AEBA5B61A873}" dt="2022-04-03T20:02:32.513" v="1188" actId="478"/>
        <pc:sldMasterMkLst>
          <pc:docMk/>
          <pc:sldMasterMk cId="3808622056" sldId="2147483648"/>
        </pc:sldMasterMkLst>
        <pc:spChg chg="mod">
          <ac:chgData name="eldert@eldert.net" userId="fbe95aa6-f670-4838-bac7-c94df5e74cff" providerId="ADAL" clId="{5129E902-AEE9-4506-8AF8-AEBA5B61A873}" dt="2022-04-03T18:58:17.153" v="380" actId="14100"/>
          <ac:spMkLst>
            <pc:docMk/>
            <pc:sldMasterMk cId="3808622056" sldId="2147483648"/>
            <ac:spMk id="2" creationId="{731E7855-F3E0-4CC7-8D70-6867ECC23516}"/>
          </ac:spMkLst>
        </pc:spChg>
        <pc:spChg chg="mod">
          <ac:chgData name="eldert@eldert.net" userId="fbe95aa6-f670-4838-bac7-c94df5e74cff" providerId="ADAL" clId="{5129E902-AEE9-4506-8AF8-AEBA5B61A873}" dt="2022-04-03T18:59:56.395" v="422" actId="14100"/>
          <ac:spMkLst>
            <pc:docMk/>
            <pc:sldMasterMk cId="3808622056" sldId="2147483648"/>
            <ac:spMk id="3" creationId="{3A922E13-B77D-431A-A1FD-5E1188B8D6D2}"/>
          </ac:spMkLst>
        </pc:spChg>
        <pc:spChg chg="add del mod">
          <ac:chgData name="eldert@eldert.net" userId="fbe95aa6-f670-4838-bac7-c94df5e74cff" providerId="ADAL" clId="{5129E902-AEE9-4506-8AF8-AEBA5B61A873}" dt="2022-04-03T18:59:43.888" v="416" actId="14100"/>
          <ac:spMkLst>
            <pc:docMk/>
            <pc:sldMasterMk cId="3808622056" sldId="2147483648"/>
            <ac:spMk id="4" creationId="{D565002A-9229-43BC-BF3E-AA74596E2C2E}"/>
          </ac:spMkLst>
        </pc:spChg>
        <pc:spChg chg="del mod">
          <ac:chgData name="eldert@eldert.net" userId="fbe95aa6-f670-4838-bac7-c94df5e74cff" providerId="ADAL" clId="{5129E902-AEE9-4506-8AF8-AEBA5B61A873}" dt="2022-04-03T19:07:53.030" v="480" actId="478"/>
          <ac:spMkLst>
            <pc:docMk/>
            <pc:sldMasterMk cId="3808622056" sldId="2147483648"/>
            <ac:spMk id="5" creationId="{8C3EBCAF-FE09-4E2E-A76F-4895B1501F3A}"/>
          </ac:spMkLst>
        </pc:spChg>
        <pc:spChg chg="add del mod">
          <ac:chgData name="eldert@eldert.net" userId="fbe95aa6-f670-4838-bac7-c94df5e74cff" providerId="ADAL" clId="{5129E902-AEE9-4506-8AF8-AEBA5B61A873}" dt="2022-04-03T18:59:43.888" v="416" actId="14100"/>
          <ac:spMkLst>
            <pc:docMk/>
            <pc:sldMasterMk cId="3808622056" sldId="2147483648"/>
            <ac:spMk id="6" creationId="{05962B22-1F46-40D9-8070-82D045FB5DA4}"/>
          </ac:spMkLst>
        </pc:spChg>
        <pc:spChg chg="add mod">
          <ac:chgData name="eldert@eldert.net" userId="fbe95aa6-f670-4838-bac7-c94df5e74cff" providerId="ADAL" clId="{5129E902-AEE9-4506-8AF8-AEBA5B61A873}" dt="2022-04-03T19:09:05.365" v="512" actId="207"/>
          <ac:spMkLst>
            <pc:docMk/>
            <pc:sldMasterMk cId="3808622056" sldId="2147483648"/>
            <ac:spMk id="7" creationId="{A3B3E82B-FBE4-43CF-B385-335D5A23E8D3}"/>
          </ac:spMkLst>
        </pc:spChg>
        <pc:sldLayoutChg chg="delSp mod">
          <pc:chgData name="eldert@eldert.net" userId="fbe95aa6-f670-4838-bac7-c94df5e74cff" providerId="ADAL" clId="{5129E902-AEE9-4506-8AF8-AEBA5B61A873}" dt="2022-04-03T20:02:32.513" v="1188" actId="478"/>
          <pc:sldLayoutMkLst>
            <pc:docMk/>
            <pc:sldMasterMk cId="3808622056" sldId="2147483648"/>
            <pc:sldLayoutMk cId="738407284" sldId="2147483655"/>
          </pc:sldLayoutMkLst>
          <pc:spChg chg="del">
            <ac:chgData name="eldert@eldert.net" userId="fbe95aa6-f670-4838-bac7-c94df5e74cff" providerId="ADAL" clId="{5129E902-AEE9-4506-8AF8-AEBA5B61A873}" dt="2022-04-03T20:02:32.513" v="1188" actId="478"/>
            <ac:spMkLst>
              <pc:docMk/>
              <pc:sldMasterMk cId="3808622056" sldId="2147483648"/>
              <pc:sldLayoutMk cId="738407284" sldId="2147483655"/>
              <ac:spMk id="3" creationId="{B4BE663A-B44F-48CF-9442-3EA862FED0BB}"/>
            </ac:spMkLst>
          </pc:spChg>
        </pc:sldLayoutChg>
        <pc:sldLayoutChg chg="add del">
          <pc:chgData name="eldert@eldert.net" userId="fbe95aa6-f670-4838-bac7-c94df5e74cff" providerId="ADAL" clId="{5129E902-AEE9-4506-8AF8-AEBA5B61A873}" dt="2022-04-03T20:01:39.022" v="1182" actId="47"/>
          <pc:sldLayoutMkLst>
            <pc:docMk/>
            <pc:sldMasterMk cId="3808622056" sldId="2147483648"/>
            <pc:sldLayoutMk cId="910322655" sldId="2147483662"/>
          </pc:sldLayoutMkLst>
        </pc:sldLayoutChg>
        <pc:sldLayoutChg chg="del">
          <pc:chgData name="eldert@eldert.net" userId="fbe95aa6-f670-4838-bac7-c94df5e74cff" providerId="ADAL" clId="{5129E902-AEE9-4506-8AF8-AEBA5B61A873}" dt="2022-04-03T18:41:01.216" v="158" actId="47"/>
          <pc:sldLayoutMkLst>
            <pc:docMk/>
            <pc:sldMasterMk cId="3808622056" sldId="2147483648"/>
            <pc:sldLayoutMk cId="1337471563" sldId="2147483663"/>
          </pc:sldLayoutMkLst>
        </pc:sldLayoutChg>
        <pc:sldLayoutChg chg="del">
          <pc:chgData name="eldert@eldert.net" userId="fbe95aa6-f670-4838-bac7-c94df5e74cff" providerId="ADAL" clId="{5129E902-AEE9-4506-8AF8-AEBA5B61A873}" dt="2022-04-03T18:52:32.408" v="306" actId="47"/>
          <pc:sldLayoutMkLst>
            <pc:docMk/>
            <pc:sldMasterMk cId="3808622056" sldId="2147483648"/>
            <pc:sldLayoutMk cId="3869810435" sldId="2147483667"/>
          </pc:sldLayoutMkLst>
        </pc:sldLayoutChg>
      </pc:sldMasterChg>
      <pc:sldMasterChg chg="del delSldLayout">
        <pc:chgData name="eldert@eldert.net" userId="fbe95aa6-f670-4838-bac7-c94df5e74cff" providerId="ADAL" clId="{5129E902-AEE9-4506-8AF8-AEBA5B61A873}" dt="2022-04-03T20:06:12.289" v="1229" actId="2696"/>
        <pc:sldMasterMkLst>
          <pc:docMk/>
          <pc:sldMasterMk cId="3453286780" sldId="2147483672"/>
        </pc:sldMasterMkLst>
        <pc:sldLayoutChg chg="del">
          <pc:chgData name="eldert@eldert.net" userId="fbe95aa6-f670-4838-bac7-c94df5e74cff" providerId="ADAL" clId="{5129E902-AEE9-4506-8AF8-AEBA5B61A873}" dt="2022-04-03T20:06:12.223" v="1212" actId="2696"/>
          <pc:sldLayoutMkLst>
            <pc:docMk/>
            <pc:sldMasterMk cId="3453286780" sldId="2147483672"/>
            <pc:sldLayoutMk cId="4187059080" sldId="2147483673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28" v="1213" actId="2696"/>
          <pc:sldLayoutMkLst>
            <pc:docMk/>
            <pc:sldMasterMk cId="3453286780" sldId="2147483672"/>
            <pc:sldLayoutMk cId="1787264742" sldId="2147483674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33" v="1214" actId="2696"/>
          <pc:sldLayoutMkLst>
            <pc:docMk/>
            <pc:sldMasterMk cId="3453286780" sldId="2147483672"/>
            <pc:sldLayoutMk cId="2289161232" sldId="2147483675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38" v="1215" actId="2696"/>
          <pc:sldLayoutMkLst>
            <pc:docMk/>
            <pc:sldMasterMk cId="3453286780" sldId="2147483672"/>
            <pc:sldLayoutMk cId="3937127667" sldId="2147483676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2" v="1216" actId="2696"/>
          <pc:sldLayoutMkLst>
            <pc:docMk/>
            <pc:sldMasterMk cId="3453286780" sldId="2147483672"/>
            <pc:sldLayoutMk cId="4125114408" sldId="2147483677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6" v="1217" actId="2696"/>
          <pc:sldLayoutMkLst>
            <pc:docMk/>
            <pc:sldMasterMk cId="3453286780" sldId="2147483672"/>
            <pc:sldLayoutMk cId="2207600181" sldId="2147483678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9" v="1218" actId="2696"/>
          <pc:sldLayoutMkLst>
            <pc:docMk/>
            <pc:sldMasterMk cId="3453286780" sldId="2147483672"/>
            <pc:sldLayoutMk cId="3520285995" sldId="2147483679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2" v="1219" actId="2696"/>
          <pc:sldLayoutMkLst>
            <pc:docMk/>
            <pc:sldMasterMk cId="3453286780" sldId="2147483672"/>
            <pc:sldLayoutMk cId="2773917075" sldId="2147483680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5" v="1220" actId="2696"/>
          <pc:sldLayoutMkLst>
            <pc:docMk/>
            <pc:sldMasterMk cId="3453286780" sldId="2147483672"/>
            <pc:sldLayoutMk cId="438218011" sldId="2147483681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9" v="1221" actId="2696"/>
          <pc:sldLayoutMkLst>
            <pc:docMk/>
            <pc:sldMasterMk cId="3453286780" sldId="2147483672"/>
            <pc:sldLayoutMk cId="4148114182" sldId="2147483682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62" v="1222" actId="2696"/>
          <pc:sldLayoutMkLst>
            <pc:docMk/>
            <pc:sldMasterMk cId="3453286780" sldId="2147483672"/>
            <pc:sldLayoutMk cId="1329050832" sldId="2147483683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65" v="1223" actId="2696"/>
          <pc:sldLayoutMkLst>
            <pc:docMk/>
            <pc:sldMasterMk cId="3453286780" sldId="2147483672"/>
            <pc:sldLayoutMk cId="1845662347" sldId="2147483684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0" v="1224" actId="2696"/>
          <pc:sldLayoutMkLst>
            <pc:docMk/>
            <pc:sldMasterMk cId="3453286780" sldId="2147483672"/>
            <pc:sldLayoutMk cId="696526881" sldId="2147483685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3" v="1225" actId="2696"/>
          <pc:sldLayoutMkLst>
            <pc:docMk/>
            <pc:sldMasterMk cId="3453286780" sldId="2147483672"/>
            <pc:sldLayoutMk cId="1235289225" sldId="2147483686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6" v="1226" actId="2696"/>
          <pc:sldLayoutMkLst>
            <pc:docMk/>
            <pc:sldMasterMk cId="3453286780" sldId="2147483672"/>
            <pc:sldLayoutMk cId="429660169" sldId="2147483687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80" v="1227" actId="2696"/>
          <pc:sldLayoutMkLst>
            <pc:docMk/>
            <pc:sldMasterMk cId="3453286780" sldId="2147483672"/>
            <pc:sldLayoutMk cId="147868890" sldId="2147483688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84" v="1228" actId="2696"/>
          <pc:sldLayoutMkLst>
            <pc:docMk/>
            <pc:sldMasterMk cId="3453286780" sldId="2147483672"/>
            <pc:sldLayoutMk cId="2493306781" sldId="2147483689"/>
          </pc:sldLayoutMkLst>
        </pc:sldLayoutChg>
      </pc:sldMasterChg>
      <pc:sldMasterChg chg="addSp delSp mod addSldLayout delSldLayout modSldLayout">
        <pc:chgData name="eldert@eldert.net" userId="fbe95aa6-f670-4838-bac7-c94df5e74cff" providerId="ADAL" clId="{5129E902-AEE9-4506-8AF8-AEBA5B61A873}" dt="2022-04-03T22:08:44.873" v="2213" actId="2696"/>
        <pc:sldMasterMkLst>
          <pc:docMk/>
          <pc:sldMasterMk cId="2753773482" sldId="2147483691"/>
        </pc:sldMasterMkLst>
        <pc:spChg chg="del">
          <ac:chgData name="eldert@eldert.net" userId="fbe95aa6-f670-4838-bac7-c94df5e74cff" providerId="ADAL" clId="{5129E902-AEE9-4506-8AF8-AEBA5B61A873}" dt="2022-04-03T20:04:56.104" v="1200" actId="478"/>
          <ac:spMkLst>
            <pc:docMk/>
            <pc:sldMasterMk cId="2753773482" sldId="2147483691"/>
            <ac:spMk id="7" creationId="{4BE76C1F-AE74-4750-AB44-2C23147C6CFF}"/>
          </ac:spMkLst>
        </pc:spChg>
        <pc:spChg chg="add del">
          <ac:chgData name="eldert@eldert.net" userId="fbe95aa6-f670-4838-bac7-c94df5e74cff" providerId="ADAL" clId="{5129E902-AEE9-4506-8AF8-AEBA5B61A873}" dt="2022-04-03T20:06:03.130" v="1211" actId="478"/>
          <ac:spMkLst>
            <pc:docMk/>
            <pc:sldMasterMk cId="2753773482" sldId="2147483691"/>
            <ac:spMk id="11" creationId="{9FFBDB7A-5514-49C4-A043-F845ED2096A3}"/>
          </ac:spMkLst>
        </pc:spChg>
        <pc:sldLayoutChg chg="del">
          <pc:chgData name="eldert@eldert.net" userId="fbe95aa6-f670-4838-bac7-c94df5e74cff" providerId="ADAL" clId="{5129E902-AEE9-4506-8AF8-AEBA5B61A873}" dt="2022-04-03T20:05:08.997" v="1201" actId="2696"/>
          <pc:sldLayoutMkLst>
            <pc:docMk/>
            <pc:sldMasterMk cId="2753773482" sldId="2147483691"/>
            <pc:sldLayoutMk cId="3689183126" sldId="2147483692"/>
          </pc:sldLayoutMkLst>
        </pc:sldLayoutChg>
        <pc:sldLayoutChg chg="modSp">
          <pc:chgData name="eldert@eldert.net" userId="fbe95aa6-f670-4838-bac7-c94df5e74cff" providerId="ADAL" clId="{5129E902-AEE9-4506-8AF8-AEBA5B61A873}" dt="2022-04-03T20:05:38.601" v="1210" actId="403"/>
          <pc:sldLayoutMkLst>
            <pc:docMk/>
            <pc:sldMasterMk cId="2753773482" sldId="2147483691"/>
            <pc:sldLayoutMk cId="2160979304" sldId="2147483693"/>
          </pc:sldLayoutMkLst>
          <pc:spChg chg="mod">
            <ac:chgData name="eldert@eldert.net" userId="fbe95aa6-f670-4838-bac7-c94df5e74cff" providerId="ADAL" clId="{5129E902-AEE9-4506-8AF8-AEBA5B61A873}" dt="2022-04-03T20:05:38.601" v="1210" actId="403"/>
            <ac:spMkLst>
              <pc:docMk/>
              <pc:sldMasterMk cId="2753773482" sldId="2147483691"/>
              <pc:sldLayoutMk cId="2160979304" sldId="2147483693"/>
              <ac:spMk id="2" creationId="{358A0A61-B21E-2241-BD4F-982ED2AC0D30}"/>
            </ac:spMkLst>
          </pc:spChg>
        </pc:sldLayoutChg>
        <pc:sldLayoutChg chg="addSp delSp mod">
          <pc:chgData name="eldert@eldert.net" userId="fbe95aa6-f670-4838-bac7-c94df5e74cff" providerId="ADAL" clId="{5129E902-AEE9-4506-8AF8-AEBA5B61A873}" dt="2022-04-03T20:04:39.151" v="1199" actId="478"/>
          <pc:sldLayoutMkLst>
            <pc:docMk/>
            <pc:sldMasterMk cId="2753773482" sldId="2147483691"/>
            <pc:sldLayoutMk cId="2743088175" sldId="2147483702"/>
          </pc:sldLayoutMkLst>
          <pc:spChg chg="add">
            <ac:chgData name="eldert@eldert.net" userId="fbe95aa6-f670-4838-bac7-c94df5e74cff" providerId="ADAL" clId="{5129E902-AEE9-4506-8AF8-AEBA5B61A873}" dt="2022-04-03T20:04:22.980" v="1195"/>
            <ac:spMkLst>
              <pc:docMk/>
              <pc:sldMasterMk cId="2753773482" sldId="2147483691"/>
              <pc:sldLayoutMk cId="2743088175" sldId="2147483702"/>
              <ac:spMk id="14" creationId="{4621FC46-9BD4-48BD-B6CB-DB3CC3351612}"/>
            </ac:spMkLst>
          </pc:spChg>
          <pc:picChg chg="add del">
            <ac:chgData name="eldert@eldert.net" userId="fbe95aa6-f670-4838-bac7-c94df5e74cff" providerId="ADAL" clId="{5129E902-AEE9-4506-8AF8-AEBA5B61A873}" dt="2022-04-03T20:04:39.151" v="1199" actId="478"/>
            <ac:picMkLst>
              <pc:docMk/>
              <pc:sldMasterMk cId="2753773482" sldId="2147483691"/>
              <pc:sldLayoutMk cId="2743088175" sldId="2147483702"/>
              <ac:picMk id="13" creationId="{89174E51-CDE1-4C35-928D-7C7C62612F01}"/>
            </ac:picMkLst>
          </pc:picChg>
        </pc:sldLayoutChg>
        <pc:sldLayoutChg chg="add del">
          <pc:chgData name="eldert@eldert.net" userId="fbe95aa6-f670-4838-bac7-c94df5e74cff" providerId="ADAL" clId="{5129E902-AEE9-4506-8AF8-AEBA5B61A873}" dt="2022-04-03T22:08:44.873" v="2213" actId="2696"/>
          <pc:sldLayoutMkLst>
            <pc:docMk/>
            <pc:sldMasterMk cId="2753773482" sldId="2147483691"/>
            <pc:sldLayoutMk cId="3030979558" sldId="2147483707"/>
          </pc:sldLayoutMkLst>
        </pc:sldLayoutChg>
        <pc:sldLayoutChg chg="del">
          <pc:chgData name="eldert@eldert.net" userId="fbe95aa6-f670-4838-bac7-c94df5e74cff" providerId="ADAL" clId="{5129E902-AEE9-4506-8AF8-AEBA5B61A873}" dt="2022-04-03T21:24:00.779" v="1658" actId="47"/>
          <pc:sldLayoutMkLst>
            <pc:docMk/>
            <pc:sldMasterMk cId="2753773482" sldId="2147483691"/>
            <pc:sldLayoutMk cId="1668337813" sldId="214748370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19AAE-CF42-4C7B-B435-37AA7AFC5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2CC44C-D840-472B-837D-681CD331C2F8}">
      <dgm:prSet custT="1"/>
      <dgm:spPr/>
      <dgm:t>
        <a:bodyPr/>
        <a:lstStyle/>
        <a:p>
          <a:r>
            <a:rPr lang="en-US" sz="2000" dirty="0"/>
            <a:t>Storage Queues</a:t>
          </a:r>
          <a:br>
            <a:rPr lang="en-US" sz="1100" dirty="0"/>
          </a:br>
          <a:br>
            <a:rPr lang="en-US" sz="1100" dirty="0"/>
          </a:br>
          <a:r>
            <a:rPr lang="en-US" sz="11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Simple task queues</a:t>
          </a:r>
          <a:endParaRPr lang="en-US" sz="1100" dirty="0"/>
        </a:p>
      </dgm:t>
    </dgm:pt>
    <dgm:pt modelId="{E749BCA8-3009-4D18-AA07-3C8363301812}" type="parTrans" cxnId="{C58B8928-F08D-4456-8CF5-0C5967DD7560}">
      <dgm:prSet/>
      <dgm:spPr/>
      <dgm:t>
        <a:bodyPr/>
        <a:lstStyle/>
        <a:p>
          <a:endParaRPr lang="en-US"/>
        </a:p>
      </dgm:t>
    </dgm:pt>
    <dgm:pt modelId="{63A6F63F-9C55-4E2E-B077-CE9114E6A3DE}" type="sibTrans" cxnId="{C58B8928-F08D-4456-8CF5-0C5967DD7560}">
      <dgm:prSet/>
      <dgm:spPr/>
      <dgm:t>
        <a:bodyPr/>
        <a:lstStyle/>
        <a:p>
          <a:endParaRPr lang="en-US"/>
        </a:p>
      </dgm:t>
    </dgm:pt>
    <dgm:pt modelId="{44F9FA0A-F336-44C6-8974-8B3872DBD0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Service Bus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Enterprise messaging </a:t>
          </a:r>
          <a:endParaRPr lang="en-US" sz="1100" kern="1200" dirty="0"/>
        </a:p>
      </dgm:t>
    </dgm:pt>
    <dgm:pt modelId="{6B73C45A-5325-4A8C-A0C1-CD9B44360D91}" type="parTrans" cxnId="{E2044CCF-1FCD-4242-BB5E-18608D4CD477}">
      <dgm:prSet/>
      <dgm:spPr/>
      <dgm:t>
        <a:bodyPr/>
        <a:lstStyle/>
        <a:p>
          <a:endParaRPr lang="en-CA"/>
        </a:p>
      </dgm:t>
    </dgm:pt>
    <dgm:pt modelId="{14C588FE-390D-495C-BFCF-A0C1F4C1B981}" type="sibTrans" cxnId="{E2044CCF-1FCD-4242-BB5E-18608D4CD477}">
      <dgm:prSet/>
      <dgm:spPr/>
      <dgm:t>
        <a:bodyPr/>
        <a:lstStyle/>
        <a:p>
          <a:endParaRPr lang="en-CA"/>
        </a:p>
      </dgm:t>
    </dgm:pt>
    <dgm:pt modelId="{44834BE4-25B3-4235-80C4-A3C09A2FE3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Grid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Cross cloud reactive </a:t>
          </a:r>
          <a:r>
            <a:rPr lang="en-US" sz="1100" kern="1200" dirty="0" err="1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eventing</a:t>
          </a:r>
          <a:endParaRPr lang="en-US" sz="1100" kern="1200" dirty="0"/>
        </a:p>
      </dgm:t>
    </dgm:pt>
    <dgm:pt modelId="{78528AE9-E861-4314-A7C8-5CCA261B839D}" type="parTrans" cxnId="{560B2D2E-D6B2-40DC-A6FA-112D60745BA4}">
      <dgm:prSet/>
      <dgm:spPr/>
      <dgm:t>
        <a:bodyPr/>
        <a:lstStyle/>
        <a:p>
          <a:endParaRPr lang="en-CA"/>
        </a:p>
      </dgm:t>
    </dgm:pt>
    <dgm:pt modelId="{F291228C-87AB-45BF-BDA2-05DF8D8EF0F8}" type="sibTrans" cxnId="{560B2D2E-D6B2-40DC-A6FA-112D60745BA4}">
      <dgm:prSet/>
      <dgm:spPr/>
      <dgm:t>
        <a:bodyPr/>
        <a:lstStyle/>
        <a:p>
          <a:endParaRPr lang="en-CA"/>
        </a:p>
      </dgm:t>
    </dgm:pt>
    <dgm:pt modelId="{706B067E-8C84-4EA9-A734-EF2153F67C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Hubs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Streaming data</a:t>
          </a:r>
          <a:endParaRPr lang="en-US" sz="1200" kern="1200" dirty="0"/>
        </a:p>
      </dgm:t>
    </dgm:pt>
    <dgm:pt modelId="{D978F33F-A694-4B82-A6A8-501DDA1063CB}" type="parTrans" cxnId="{D7FACED3-691F-4835-B60C-8103AC432918}">
      <dgm:prSet/>
      <dgm:spPr/>
      <dgm:t>
        <a:bodyPr/>
        <a:lstStyle/>
        <a:p>
          <a:endParaRPr lang="en-CA"/>
        </a:p>
      </dgm:t>
    </dgm:pt>
    <dgm:pt modelId="{E143225C-B42E-44A4-AF75-7AC2D6C57E06}" type="sibTrans" cxnId="{D7FACED3-691F-4835-B60C-8103AC432918}">
      <dgm:prSet/>
      <dgm:spPr/>
      <dgm:t>
        <a:bodyPr/>
        <a:lstStyle/>
        <a:p>
          <a:endParaRPr lang="en-CA"/>
        </a:p>
      </dgm:t>
    </dgm:pt>
    <dgm:pt modelId="{E3E5E8EF-6A4B-4C6A-AFD7-28B33DB2CC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Relay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Secure sockets without changes to your network</a:t>
          </a:r>
          <a:endParaRPr lang="en-US" sz="1200" kern="1200" dirty="0"/>
        </a:p>
      </dgm:t>
    </dgm:pt>
    <dgm:pt modelId="{F03FB670-60AE-4932-989B-23CF784D6C43}" type="parTrans" cxnId="{FB2000DC-F408-4B5A-9480-A488289424CE}">
      <dgm:prSet/>
      <dgm:spPr/>
      <dgm:t>
        <a:bodyPr/>
        <a:lstStyle/>
        <a:p>
          <a:endParaRPr lang="en-CA"/>
        </a:p>
      </dgm:t>
    </dgm:pt>
    <dgm:pt modelId="{36211185-7783-4989-8B4C-CEDFD9F0A819}" type="sibTrans" cxnId="{FB2000DC-F408-4B5A-9480-A488289424CE}">
      <dgm:prSet/>
      <dgm:spPr/>
      <dgm:t>
        <a:bodyPr/>
        <a:lstStyle/>
        <a:p>
          <a:endParaRPr lang="en-CA"/>
        </a:p>
      </dgm:t>
    </dgm:pt>
    <dgm:pt modelId="{B2AF1211-A3FC-4982-90DA-8325DA09D277}" type="pres">
      <dgm:prSet presAssocID="{36819AAE-CF42-4C7B-B435-37AA7AFC53EF}" presName="root" presStyleCnt="0">
        <dgm:presLayoutVars>
          <dgm:dir/>
          <dgm:resizeHandles val="exact"/>
        </dgm:presLayoutVars>
      </dgm:prSet>
      <dgm:spPr/>
    </dgm:pt>
    <dgm:pt modelId="{06720E5F-0688-4B51-83BE-D82210824A36}" type="pres">
      <dgm:prSet presAssocID="{C02CC44C-D840-472B-837D-681CD331C2F8}" presName="compNode" presStyleCnt="0"/>
      <dgm:spPr/>
    </dgm:pt>
    <dgm:pt modelId="{D2F70585-B223-4712-920C-4D65E32A7D01}" type="pres">
      <dgm:prSet presAssocID="{C02CC44C-D840-472B-837D-681CD331C2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CAE91F4-AA5C-466D-ACB5-1F1A3B0693D0}" type="pres">
      <dgm:prSet presAssocID="{C02CC44C-D840-472B-837D-681CD331C2F8}" presName="spaceRect" presStyleCnt="0"/>
      <dgm:spPr/>
    </dgm:pt>
    <dgm:pt modelId="{02FFF099-FB3C-4B0F-AB0C-E79960C4D26B}" type="pres">
      <dgm:prSet presAssocID="{C02CC44C-D840-472B-837D-681CD331C2F8}" presName="textRect" presStyleLbl="revTx" presStyleIdx="0" presStyleCnt="5">
        <dgm:presLayoutVars>
          <dgm:chMax val="1"/>
          <dgm:chPref val="1"/>
        </dgm:presLayoutVars>
      </dgm:prSet>
      <dgm:spPr/>
    </dgm:pt>
    <dgm:pt modelId="{E6BD52D9-1A59-4A3A-8E4A-D3A73A9D51FA}" type="pres">
      <dgm:prSet presAssocID="{63A6F63F-9C55-4E2E-B077-CE9114E6A3DE}" presName="sibTrans" presStyleCnt="0"/>
      <dgm:spPr/>
    </dgm:pt>
    <dgm:pt modelId="{6C1C8D50-B56A-4C51-8163-4BEF74A20D69}" type="pres">
      <dgm:prSet presAssocID="{44F9FA0A-F336-44C6-8974-8B3872DBD013}" presName="compNode" presStyleCnt="0"/>
      <dgm:spPr/>
    </dgm:pt>
    <dgm:pt modelId="{0C13CC74-0536-43CF-BA6F-98A56C1FEEFC}" type="pres">
      <dgm:prSet presAssocID="{44F9FA0A-F336-44C6-8974-8B3872DBD013}" presName="iconRect" presStyleLbl="nod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F9C5574-409D-433E-929B-8DD077F99366}" type="pres">
      <dgm:prSet presAssocID="{44F9FA0A-F336-44C6-8974-8B3872DBD013}" presName="spaceRect" presStyleCnt="0"/>
      <dgm:spPr/>
    </dgm:pt>
    <dgm:pt modelId="{EB2D409A-64C3-40D9-A0AA-09D3EE65937F}" type="pres">
      <dgm:prSet presAssocID="{44F9FA0A-F336-44C6-8974-8B3872DBD013}" presName="textRect" presStyleLbl="revTx" presStyleIdx="1" presStyleCnt="5">
        <dgm:presLayoutVars>
          <dgm:chMax val="1"/>
          <dgm:chPref val="1"/>
        </dgm:presLayoutVars>
      </dgm:prSet>
      <dgm:spPr/>
    </dgm:pt>
    <dgm:pt modelId="{EF937203-80F3-44FB-8676-7A018D4FC79E}" type="pres">
      <dgm:prSet presAssocID="{14C588FE-390D-495C-BFCF-A0C1F4C1B981}" presName="sibTrans" presStyleCnt="0"/>
      <dgm:spPr/>
    </dgm:pt>
    <dgm:pt modelId="{C8C61E7D-D146-43CB-BEC6-3D8EC59A55A1}" type="pres">
      <dgm:prSet presAssocID="{44834BE4-25B3-4235-80C4-A3C09A2FE3B2}" presName="compNode" presStyleCnt="0"/>
      <dgm:spPr/>
    </dgm:pt>
    <dgm:pt modelId="{6059559B-9147-4D82-8021-6C1B51E14AB5}" type="pres">
      <dgm:prSet presAssocID="{44834BE4-25B3-4235-80C4-A3C09A2FE3B2}" presName="iconRect" presStyleLbl="node1" presStyleIdx="2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F0DE46D1-4BF9-4D89-9BC3-6B3807E4679D}" type="pres">
      <dgm:prSet presAssocID="{44834BE4-25B3-4235-80C4-A3C09A2FE3B2}" presName="spaceRect" presStyleCnt="0"/>
      <dgm:spPr/>
    </dgm:pt>
    <dgm:pt modelId="{0B6E0F95-E2E9-429B-8699-ACA45B30336B}" type="pres">
      <dgm:prSet presAssocID="{44834BE4-25B3-4235-80C4-A3C09A2FE3B2}" presName="textRect" presStyleLbl="revTx" presStyleIdx="2" presStyleCnt="5">
        <dgm:presLayoutVars>
          <dgm:chMax val="1"/>
          <dgm:chPref val="1"/>
        </dgm:presLayoutVars>
      </dgm:prSet>
      <dgm:spPr/>
    </dgm:pt>
    <dgm:pt modelId="{40F2925D-C0B0-4417-A40D-9E0D2F231E08}" type="pres">
      <dgm:prSet presAssocID="{F291228C-87AB-45BF-BDA2-05DF8D8EF0F8}" presName="sibTrans" presStyleCnt="0"/>
      <dgm:spPr/>
    </dgm:pt>
    <dgm:pt modelId="{78F70C3C-A23D-4B49-9D06-E2B30F1DFC80}" type="pres">
      <dgm:prSet presAssocID="{706B067E-8C84-4EA9-A734-EF2153F67CA2}" presName="compNode" presStyleCnt="0"/>
      <dgm:spPr/>
    </dgm:pt>
    <dgm:pt modelId="{B8BA951B-45FD-4CFB-AC64-F14D2A9D0114}" type="pres">
      <dgm:prSet presAssocID="{706B067E-8C84-4EA9-A734-EF2153F67CA2}" presName="iconRect" presStyleLbl="node1" presStyleIdx="3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49FDB887-F481-4EC6-BD67-5B9484F232AD}" type="pres">
      <dgm:prSet presAssocID="{706B067E-8C84-4EA9-A734-EF2153F67CA2}" presName="spaceRect" presStyleCnt="0"/>
      <dgm:spPr/>
    </dgm:pt>
    <dgm:pt modelId="{FA484BC0-06E8-487A-B3F4-54B857D40EB5}" type="pres">
      <dgm:prSet presAssocID="{706B067E-8C84-4EA9-A734-EF2153F67CA2}" presName="textRect" presStyleLbl="revTx" presStyleIdx="3" presStyleCnt="5">
        <dgm:presLayoutVars>
          <dgm:chMax val="1"/>
          <dgm:chPref val="1"/>
        </dgm:presLayoutVars>
      </dgm:prSet>
      <dgm:spPr/>
    </dgm:pt>
    <dgm:pt modelId="{6E98CFBF-307E-414F-9B3B-C64D0019C65A}" type="pres">
      <dgm:prSet presAssocID="{E143225C-B42E-44A4-AF75-7AC2D6C57E06}" presName="sibTrans" presStyleCnt="0"/>
      <dgm:spPr/>
    </dgm:pt>
    <dgm:pt modelId="{C69A6807-EFD9-4164-B05D-D1604F6D9161}" type="pres">
      <dgm:prSet presAssocID="{E3E5E8EF-6A4B-4C6A-AFD7-28B33DB2CC9C}" presName="compNode" presStyleCnt="0"/>
      <dgm:spPr/>
    </dgm:pt>
    <dgm:pt modelId="{2AE42822-A4BC-4E8C-A8C2-EE2CE87AC060}" type="pres">
      <dgm:prSet presAssocID="{E3E5E8EF-6A4B-4C6A-AFD7-28B33DB2CC9C}" presName="iconRect" presStyleLbl="node1" presStyleIdx="4" presStyleCnt="5"/>
      <dgm:spPr>
        <a:blipFill rotWithShape="1"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6C02C1E7-C146-4AA0-960B-C067F731E32C}" type="pres">
      <dgm:prSet presAssocID="{E3E5E8EF-6A4B-4C6A-AFD7-28B33DB2CC9C}" presName="spaceRect" presStyleCnt="0"/>
      <dgm:spPr/>
    </dgm:pt>
    <dgm:pt modelId="{09811F60-7A87-40BC-A158-7DCA5A687D20}" type="pres">
      <dgm:prSet presAssocID="{E3E5E8EF-6A4B-4C6A-AFD7-28B33DB2CC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51A9411-3C6B-4EFC-866D-DA3992D53807}" type="presOf" srcId="{706B067E-8C84-4EA9-A734-EF2153F67CA2}" destId="{FA484BC0-06E8-487A-B3F4-54B857D40EB5}" srcOrd="0" destOrd="0" presId="urn:microsoft.com/office/officeart/2018/2/layout/IconLabelList"/>
    <dgm:cxn modelId="{C58B8928-F08D-4456-8CF5-0C5967DD7560}" srcId="{36819AAE-CF42-4C7B-B435-37AA7AFC53EF}" destId="{C02CC44C-D840-472B-837D-681CD331C2F8}" srcOrd="0" destOrd="0" parTransId="{E749BCA8-3009-4D18-AA07-3C8363301812}" sibTransId="{63A6F63F-9C55-4E2E-B077-CE9114E6A3DE}"/>
    <dgm:cxn modelId="{560B2D2E-D6B2-40DC-A6FA-112D60745BA4}" srcId="{36819AAE-CF42-4C7B-B435-37AA7AFC53EF}" destId="{44834BE4-25B3-4235-80C4-A3C09A2FE3B2}" srcOrd="2" destOrd="0" parTransId="{78528AE9-E861-4314-A7C8-5CCA261B839D}" sibTransId="{F291228C-87AB-45BF-BDA2-05DF8D8EF0F8}"/>
    <dgm:cxn modelId="{2DAB1632-42BD-4FEB-9F1D-F0EA91A86593}" type="presOf" srcId="{44F9FA0A-F336-44C6-8974-8B3872DBD013}" destId="{EB2D409A-64C3-40D9-A0AA-09D3EE65937F}" srcOrd="0" destOrd="0" presId="urn:microsoft.com/office/officeart/2018/2/layout/IconLabelList"/>
    <dgm:cxn modelId="{00A6B035-5DEB-4781-8EBC-9E0D44A3895E}" type="presOf" srcId="{E3E5E8EF-6A4B-4C6A-AFD7-28B33DB2CC9C}" destId="{09811F60-7A87-40BC-A158-7DCA5A687D20}" srcOrd="0" destOrd="0" presId="urn:microsoft.com/office/officeart/2018/2/layout/IconLabelList"/>
    <dgm:cxn modelId="{8E318048-63B0-45F2-AE6C-4B5AE47D0F83}" type="presOf" srcId="{36819AAE-CF42-4C7B-B435-37AA7AFC53EF}" destId="{B2AF1211-A3FC-4982-90DA-8325DA09D277}" srcOrd="0" destOrd="0" presId="urn:microsoft.com/office/officeart/2018/2/layout/IconLabelList"/>
    <dgm:cxn modelId="{E2044CCF-1FCD-4242-BB5E-18608D4CD477}" srcId="{36819AAE-CF42-4C7B-B435-37AA7AFC53EF}" destId="{44F9FA0A-F336-44C6-8974-8B3872DBD013}" srcOrd="1" destOrd="0" parTransId="{6B73C45A-5325-4A8C-A0C1-CD9B44360D91}" sibTransId="{14C588FE-390D-495C-BFCF-A0C1F4C1B981}"/>
    <dgm:cxn modelId="{D7FACED3-691F-4835-B60C-8103AC432918}" srcId="{36819AAE-CF42-4C7B-B435-37AA7AFC53EF}" destId="{706B067E-8C84-4EA9-A734-EF2153F67CA2}" srcOrd="3" destOrd="0" parTransId="{D978F33F-A694-4B82-A6A8-501DDA1063CB}" sibTransId="{E143225C-B42E-44A4-AF75-7AC2D6C57E06}"/>
    <dgm:cxn modelId="{FB2000DC-F408-4B5A-9480-A488289424CE}" srcId="{36819AAE-CF42-4C7B-B435-37AA7AFC53EF}" destId="{E3E5E8EF-6A4B-4C6A-AFD7-28B33DB2CC9C}" srcOrd="4" destOrd="0" parTransId="{F03FB670-60AE-4932-989B-23CF784D6C43}" sibTransId="{36211185-7783-4989-8B4C-CEDFD9F0A819}"/>
    <dgm:cxn modelId="{F8A8BCDE-0CED-4D5B-B326-7B7F0DB721AD}" type="presOf" srcId="{44834BE4-25B3-4235-80C4-A3C09A2FE3B2}" destId="{0B6E0F95-E2E9-429B-8699-ACA45B30336B}" srcOrd="0" destOrd="0" presId="urn:microsoft.com/office/officeart/2018/2/layout/IconLabelList"/>
    <dgm:cxn modelId="{B01DA2F3-19E5-43E1-B875-A98381C1BE86}" type="presOf" srcId="{C02CC44C-D840-472B-837D-681CD331C2F8}" destId="{02FFF099-FB3C-4B0F-AB0C-E79960C4D26B}" srcOrd="0" destOrd="0" presId="urn:microsoft.com/office/officeart/2018/2/layout/IconLabelList"/>
    <dgm:cxn modelId="{94598D92-FBFD-4884-990F-C4B4A0B16CEC}" type="presParOf" srcId="{B2AF1211-A3FC-4982-90DA-8325DA09D277}" destId="{06720E5F-0688-4B51-83BE-D82210824A36}" srcOrd="0" destOrd="0" presId="urn:microsoft.com/office/officeart/2018/2/layout/IconLabelList"/>
    <dgm:cxn modelId="{9FEFFA9A-D006-46C1-A9B1-65585F100DE0}" type="presParOf" srcId="{06720E5F-0688-4B51-83BE-D82210824A36}" destId="{D2F70585-B223-4712-920C-4D65E32A7D01}" srcOrd="0" destOrd="0" presId="urn:microsoft.com/office/officeart/2018/2/layout/IconLabelList"/>
    <dgm:cxn modelId="{E56C604D-C164-420C-BF2B-9D99841B319F}" type="presParOf" srcId="{06720E5F-0688-4B51-83BE-D82210824A36}" destId="{FCAE91F4-AA5C-466D-ACB5-1F1A3B0693D0}" srcOrd="1" destOrd="0" presId="urn:microsoft.com/office/officeart/2018/2/layout/IconLabelList"/>
    <dgm:cxn modelId="{B3F4E1E5-23D0-4D5A-82EE-EE17E71D51B4}" type="presParOf" srcId="{06720E5F-0688-4B51-83BE-D82210824A36}" destId="{02FFF099-FB3C-4B0F-AB0C-E79960C4D26B}" srcOrd="2" destOrd="0" presId="urn:microsoft.com/office/officeart/2018/2/layout/IconLabelList"/>
    <dgm:cxn modelId="{34D4B9C7-A5AC-463D-8C6A-D4910508BDB1}" type="presParOf" srcId="{B2AF1211-A3FC-4982-90DA-8325DA09D277}" destId="{E6BD52D9-1A59-4A3A-8E4A-D3A73A9D51FA}" srcOrd="1" destOrd="0" presId="urn:microsoft.com/office/officeart/2018/2/layout/IconLabelList"/>
    <dgm:cxn modelId="{F6295714-28BB-4E01-AA57-01DF88CB549C}" type="presParOf" srcId="{B2AF1211-A3FC-4982-90DA-8325DA09D277}" destId="{6C1C8D50-B56A-4C51-8163-4BEF74A20D69}" srcOrd="2" destOrd="0" presId="urn:microsoft.com/office/officeart/2018/2/layout/IconLabelList"/>
    <dgm:cxn modelId="{1A353D26-F221-4612-BFF2-D52B4545EC22}" type="presParOf" srcId="{6C1C8D50-B56A-4C51-8163-4BEF74A20D69}" destId="{0C13CC74-0536-43CF-BA6F-98A56C1FEEFC}" srcOrd="0" destOrd="0" presId="urn:microsoft.com/office/officeart/2018/2/layout/IconLabelList"/>
    <dgm:cxn modelId="{49474816-60AE-459F-9035-43062508B42C}" type="presParOf" srcId="{6C1C8D50-B56A-4C51-8163-4BEF74A20D69}" destId="{7F9C5574-409D-433E-929B-8DD077F99366}" srcOrd="1" destOrd="0" presId="urn:microsoft.com/office/officeart/2018/2/layout/IconLabelList"/>
    <dgm:cxn modelId="{486A2E53-96EA-4F2B-AFEF-3E38510DC3DE}" type="presParOf" srcId="{6C1C8D50-B56A-4C51-8163-4BEF74A20D69}" destId="{EB2D409A-64C3-40D9-A0AA-09D3EE65937F}" srcOrd="2" destOrd="0" presId="urn:microsoft.com/office/officeart/2018/2/layout/IconLabelList"/>
    <dgm:cxn modelId="{87E1F550-436A-48E5-9077-51F502A5DB54}" type="presParOf" srcId="{B2AF1211-A3FC-4982-90DA-8325DA09D277}" destId="{EF937203-80F3-44FB-8676-7A018D4FC79E}" srcOrd="3" destOrd="0" presId="urn:microsoft.com/office/officeart/2018/2/layout/IconLabelList"/>
    <dgm:cxn modelId="{B3FC9610-20A7-47FE-A9BB-6775B2FC933B}" type="presParOf" srcId="{B2AF1211-A3FC-4982-90DA-8325DA09D277}" destId="{C8C61E7D-D146-43CB-BEC6-3D8EC59A55A1}" srcOrd="4" destOrd="0" presId="urn:microsoft.com/office/officeart/2018/2/layout/IconLabelList"/>
    <dgm:cxn modelId="{0D52FB99-8E73-4074-85F8-9A955D3EAF11}" type="presParOf" srcId="{C8C61E7D-D146-43CB-BEC6-3D8EC59A55A1}" destId="{6059559B-9147-4D82-8021-6C1B51E14AB5}" srcOrd="0" destOrd="0" presId="urn:microsoft.com/office/officeart/2018/2/layout/IconLabelList"/>
    <dgm:cxn modelId="{3C5479B8-5C5C-4E68-926E-48EB6E43463C}" type="presParOf" srcId="{C8C61E7D-D146-43CB-BEC6-3D8EC59A55A1}" destId="{F0DE46D1-4BF9-4D89-9BC3-6B3807E4679D}" srcOrd="1" destOrd="0" presId="urn:microsoft.com/office/officeart/2018/2/layout/IconLabelList"/>
    <dgm:cxn modelId="{0363BCEC-7F1D-44F3-80B3-A2491DB7C6BD}" type="presParOf" srcId="{C8C61E7D-D146-43CB-BEC6-3D8EC59A55A1}" destId="{0B6E0F95-E2E9-429B-8699-ACA45B30336B}" srcOrd="2" destOrd="0" presId="urn:microsoft.com/office/officeart/2018/2/layout/IconLabelList"/>
    <dgm:cxn modelId="{F676FC30-EB17-47CA-A6CD-13BD23D92B74}" type="presParOf" srcId="{B2AF1211-A3FC-4982-90DA-8325DA09D277}" destId="{40F2925D-C0B0-4417-A40D-9E0D2F231E08}" srcOrd="5" destOrd="0" presId="urn:microsoft.com/office/officeart/2018/2/layout/IconLabelList"/>
    <dgm:cxn modelId="{8CEB481B-8061-414F-8812-68F0C02F9DC0}" type="presParOf" srcId="{B2AF1211-A3FC-4982-90DA-8325DA09D277}" destId="{78F70C3C-A23D-4B49-9D06-E2B30F1DFC80}" srcOrd="6" destOrd="0" presId="urn:microsoft.com/office/officeart/2018/2/layout/IconLabelList"/>
    <dgm:cxn modelId="{07F75317-8DF8-49BA-9161-F19AFF9D4476}" type="presParOf" srcId="{78F70C3C-A23D-4B49-9D06-E2B30F1DFC80}" destId="{B8BA951B-45FD-4CFB-AC64-F14D2A9D0114}" srcOrd="0" destOrd="0" presId="urn:microsoft.com/office/officeart/2018/2/layout/IconLabelList"/>
    <dgm:cxn modelId="{1952A7EE-9255-4001-8BB6-7D2A2F9DC470}" type="presParOf" srcId="{78F70C3C-A23D-4B49-9D06-E2B30F1DFC80}" destId="{49FDB887-F481-4EC6-BD67-5B9484F232AD}" srcOrd="1" destOrd="0" presId="urn:microsoft.com/office/officeart/2018/2/layout/IconLabelList"/>
    <dgm:cxn modelId="{54122D94-BBD5-416A-92F9-6EC9195561E5}" type="presParOf" srcId="{78F70C3C-A23D-4B49-9D06-E2B30F1DFC80}" destId="{FA484BC0-06E8-487A-B3F4-54B857D40EB5}" srcOrd="2" destOrd="0" presId="urn:microsoft.com/office/officeart/2018/2/layout/IconLabelList"/>
    <dgm:cxn modelId="{6010B026-367F-40D7-AD36-7CB0158C0277}" type="presParOf" srcId="{B2AF1211-A3FC-4982-90DA-8325DA09D277}" destId="{6E98CFBF-307E-414F-9B3B-C64D0019C65A}" srcOrd="7" destOrd="0" presId="urn:microsoft.com/office/officeart/2018/2/layout/IconLabelList"/>
    <dgm:cxn modelId="{FFA847F9-044E-4DE2-95F6-29EB54CA9816}" type="presParOf" srcId="{B2AF1211-A3FC-4982-90DA-8325DA09D277}" destId="{C69A6807-EFD9-4164-B05D-D1604F6D9161}" srcOrd="8" destOrd="0" presId="urn:microsoft.com/office/officeart/2018/2/layout/IconLabelList"/>
    <dgm:cxn modelId="{6AA0818F-7D00-4094-95E3-7ACC648E0319}" type="presParOf" srcId="{C69A6807-EFD9-4164-B05D-D1604F6D9161}" destId="{2AE42822-A4BC-4E8C-A8C2-EE2CE87AC060}" srcOrd="0" destOrd="0" presId="urn:microsoft.com/office/officeart/2018/2/layout/IconLabelList"/>
    <dgm:cxn modelId="{5080C70E-2BA7-4911-AAD0-BFDE9B75C5CD}" type="presParOf" srcId="{C69A6807-EFD9-4164-B05D-D1604F6D9161}" destId="{6C02C1E7-C146-4AA0-960B-C067F731E32C}" srcOrd="1" destOrd="0" presId="urn:microsoft.com/office/officeart/2018/2/layout/IconLabelList"/>
    <dgm:cxn modelId="{1FEE85AE-21FD-4DF8-9462-20150BB9C8A1}" type="presParOf" srcId="{C69A6807-EFD9-4164-B05D-D1604F6D9161}" destId="{09811F60-7A87-40BC-A158-7DCA5A687D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19AAE-CF42-4C7B-B435-37AA7AFC5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2CC44C-D840-472B-837D-681CD331C2F8}">
      <dgm:prSet/>
      <dgm:spPr/>
      <dgm:t>
        <a:bodyPr/>
        <a:lstStyle/>
        <a:p>
          <a:r>
            <a:rPr lang="en-US" dirty="0"/>
            <a:t>Asynchronous</a:t>
          </a:r>
        </a:p>
      </dgm:t>
    </dgm:pt>
    <dgm:pt modelId="{E749BCA8-3009-4D18-AA07-3C8363301812}" type="parTrans" cxnId="{C58B8928-F08D-4456-8CF5-0C5967DD7560}">
      <dgm:prSet/>
      <dgm:spPr/>
      <dgm:t>
        <a:bodyPr/>
        <a:lstStyle/>
        <a:p>
          <a:endParaRPr lang="en-US"/>
        </a:p>
      </dgm:t>
    </dgm:pt>
    <dgm:pt modelId="{63A6F63F-9C55-4E2E-B077-CE9114E6A3DE}" type="sibTrans" cxnId="{C58B8928-F08D-4456-8CF5-0C5967DD7560}">
      <dgm:prSet/>
      <dgm:spPr/>
      <dgm:t>
        <a:bodyPr/>
        <a:lstStyle/>
        <a:p>
          <a:endParaRPr lang="en-US"/>
        </a:p>
      </dgm:t>
    </dgm:pt>
    <dgm:pt modelId="{F9E468AA-9832-4922-89F7-004D9FC9BDD3}">
      <dgm:prSet/>
      <dgm:spPr/>
      <dgm:t>
        <a:bodyPr/>
        <a:lstStyle/>
        <a:p>
          <a:r>
            <a:rPr lang="en-US"/>
            <a:t>Loose coupling</a:t>
          </a:r>
        </a:p>
      </dgm:t>
    </dgm:pt>
    <dgm:pt modelId="{E45EF484-4932-4654-A897-E4D1402F8B09}" type="parTrans" cxnId="{1180F6E1-6561-42AD-82FE-7AD3F5C23969}">
      <dgm:prSet/>
      <dgm:spPr/>
      <dgm:t>
        <a:bodyPr/>
        <a:lstStyle/>
        <a:p>
          <a:endParaRPr lang="en-CA"/>
        </a:p>
      </dgm:t>
    </dgm:pt>
    <dgm:pt modelId="{7224B0C0-8430-4D5A-A08C-073884A96F66}" type="sibTrans" cxnId="{1180F6E1-6561-42AD-82FE-7AD3F5C23969}">
      <dgm:prSet/>
      <dgm:spPr/>
      <dgm:t>
        <a:bodyPr/>
        <a:lstStyle/>
        <a:p>
          <a:endParaRPr lang="en-CA"/>
        </a:p>
      </dgm:t>
    </dgm:pt>
    <dgm:pt modelId="{EB7E12BD-F16D-4967-96B6-EB154514FE14}">
      <dgm:prSet/>
      <dgm:spPr/>
      <dgm:t>
        <a:bodyPr/>
        <a:lstStyle/>
        <a:p>
          <a:r>
            <a:rPr lang="en-US"/>
            <a:t>Responsiveness</a:t>
          </a:r>
        </a:p>
      </dgm:t>
    </dgm:pt>
    <dgm:pt modelId="{59E4FCC3-A99C-402C-BAAC-1E288AAD2BFF}" type="parTrans" cxnId="{D32DA90D-830D-4376-B0F4-ADD8FDCF4341}">
      <dgm:prSet/>
      <dgm:spPr/>
      <dgm:t>
        <a:bodyPr/>
        <a:lstStyle/>
        <a:p>
          <a:endParaRPr lang="en-CA"/>
        </a:p>
      </dgm:t>
    </dgm:pt>
    <dgm:pt modelId="{3C61C2A3-4EF8-476C-A62C-DB40B1721F38}" type="sibTrans" cxnId="{D32DA90D-830D-4376-B0F4-ADD8FDCF4341}">
      <dgm:prSet/>
      <dgm:spPr/>
      <dgm:t>
        <a:bodyPr/>
        <a:lstStyle/>
        <a:p>
          <a:endParaRPr lang="en-CA"/>
        </a:p>
      </dgm:t>
    </dgm:pt>
    <dgm:pt modelId="{44EE151F-8C75-4175-8ABF-F7AA72C41FD0}">
      <dgm:prSet/>
      <dgm:spPr/>
      <dgm:t>
        <a:bodyPr/>
        <a:lstStyle/>
        <a:p>
          <a:r>
            <a:rPr lang="en-US"/>
            <a:t>Horizontal scalability</a:t>
          </a:r>
        </a:p>
      </dgm:t>
    </dgm:pt>
    <dgm:pt modelId="{40FF6D12-A142-47AB-B72A-34CEA45B0BB7}" type="parTrans" cxnId="{E91F6E68-8D98-482D-ACF3-3E2E28447798}">
      <dgm:prSet/>
      <dgm:spPr/>
      <dgm:t>
        <a:bodyPr/>
        <a:lstStyle/>
        <a:p>
          <a:endParaRPr lang="en-CA"/>
        </a:p>
      </dgm:t>
    </dgm:pt>
    <dgm:pt modelId="{07C01AFB-2E93-4C93-BF5E-9FEF498C9584}" type="sibTrans" cxnId="{E91F6E68-8D98-482D-ACF3-3E2E28447798}">
      <dgm:prSet/>
      <dgm:spPr/>
      <dgm:t>
        <a:bodyPr/>
        <a:lstStyle/>
        <a:p>
          <a:endParaRPr lang="en-CA"/>
        </a:p>
      </dgm:t>
    </dgm:pt>
    <dgm:pt modelId="{B2AF1211-A3FC-4982-90DA-8325DA09D277}" type="pres">
      <dgm:prSet presAssocID="{36819AAE-CF42-4C7B-B435-37AA7AFC53EF}" presName="root" presStyleCnt="0">
        <dgm:presLayoutVars>
          <dgm:dir/>
          <dgm:resizeHandles val="exact"/>
        </dgm:presLayoutVars>
      </dgm:prSet>
      <dgm:spPr/>
    </dgm:pt>
    <dgm:pt modelId="{06720E5F-0688-4B51-83BE-D82210824A36}" type="pres">
      <dgm:prSet presAssocID="{C02CC44C-D840-472B-837D-681CD331C2F8}" presName="compNode" presStyleCnt="0"/>
      <dgm:spPr/>
    </dgm:pt>
    <dgm:pt modelId="{D2F70585-B223-4712-920C-4D65E32A7D01}" type="pres">
      <dgm:prSet presAssocID="{C02CC44C-D840-472B-837D-681CD331C2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rt with solid fill"/>
        </a:ext>
      </dgm:extLst>
    </dgm:pt>
    <dgm:pt modelId="{FCAE91F4-AA5C-466D-ACB5-1F1A3B0693D0}" type="pres">
      <dgm:prSet presAssocID="{C02CC44C-D840-472B-837D-681CD331C2F8}" presName="spaceRect" presStyleCnt="0"/>
      <dgm:spPr/>
    </dgm:pt>
    <dgm:pt modelId="{02FFF099-FB3C-4B0F-AB0C-E79960C4D26B}" type="pres">
      <dgm:prSet presAssocID="{C02CC44C-D840-472B-837D-681CD331C2F8}" presName="textRect" presStyleLbl="revTx" presStyleIdx="0" presStyleCnt="4">
        <dgm:presLayoutVars>
          <dgm:chMax val="1"/>
          <dgm:chPref val="1"/>
        </dgm:presLayoutVars>
      </dgm:prSet>
      <dgm:spPr/>
    </dgm:pt>
    <dgm:pt modelId="{1379F103-731E-4C38-80F5-9B096CED3F68}" type="pres">
      <dgm:prSet presAssocID="{63A6F63F-9C55-4E2E-B077-CE9114E6A3DE}" presName="sibTrans" presStyleCnt="0"/>
      <dgm:spPr/>
    </dgm:pt>
    <dgm:pt modelId="{1CBFBC42-EC7F-4CB1-A285-8A1CCD4584BF}" type="pres">
      <dgm:prSet presAssocID="{F9E468AA-9832-4922-89F7-004D9FC9BDD3}" presName="compNode" presStyleCnt="0"/>
      <dgm:spPr/>
    </dgm:pt>
    <dgm:pt modelId="{6B18688F-942C-4C1E-BD48-F477B114B140}" type="pres">
      <dgm:prSet presAssocID="{F9E468AA-9832-4922-89F7-004D9FC9BD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ged Unplugged with solid fill"/>
        </a:ext>
      </dgm:extLst>
    </dgm:pt>
    <dgm:pt modelId="{F0B35967-1D99-4203-AD08-39653F2A22AA}" type="pres">
      <dgm:prSet presAssocID="{F9E468AA-9832-4922-89F7-004D9FC9BDD3}" presName="spaceRect" presStyleCnt="0"/>
      <dgm:spPr/>
    </dgm:pt>
    <dgm:pt modelId="{AE0472A4-BF6D-4894-B11D-C06FC88461D5}" type="pres">
      <dgm:prSet presAssocID="{F9E468AA-9832-4922-89F7-004D9FC9BDD3}" presName="textRect" presStyleLbl="revTx" presStyleIdx="1" presStyleCnt="4">
        <dgm:presLayoutVars>
          <dgm:chMax val="1"/>
          <dgm:chPref val="1"/>
        </dgm:presLayoutVars>
      </dgm:prSet>
      <dgm:spPr/>
    </dgm:pt>
    <dgm:pt modelId="{1A397CF7-7FDF-4218-A327-F28B9C26890E}" type="pres">
      <dgm:prSet presAssocID="{7224B0C0-8430-4D5A-A08C-073884A96F66}" presName="sibTrans" presStyleCnt="0"/>
      <dgm:spPr/>
    </dgm:pt>
    <dgm:pt modelId="{BFCF55A3-4602-4E93-A3FE-CAC829E37AD6}" type="pres">
      <dgm:prSet presAssocID="{EB7E12BD-F16D-4967-96B6-EB154514FE14}" presName="compNode" presStyleCnt="0"/>
      <dgm:spPr/>
    </dgm:pt>
    <dgm:pt modelId="{A3862791-A158-40BD-A588-01872D4981A9}" type="pres">
      <dgm:prSet presAssocID="{EB7E12BD-F16D-4967-96B6-EB154514F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ce Car with solid fill"/>
        </a:ext>
      </dgm:extLst>
    </dgm:pt>
    <dgm:pt modelId="{F7E445B3-5A52-4AB8-8D2F-AA59DCBA34F3}" type="pres">
      <dgm:prSet presAssocID="{EB7E12BD-F16D-4967-96B6-EB154514FE14}" presName="spaceRect" presStyleCnt="0"/>
      <dgm:spPr/>
    </dgm:pt>
    <dgm:pt modelId="{1F04C4BA-BD58-4A40-84AB-7FCB1D6E4A83}" type="pres">
      <dgm:prSet presAssocID="{EB7E12BD-F16D-4967-96B6-EB154514FE14}" presName="textRect" presStyleLbl="revTx" presStyleIdx="2" presStyleCnt="4">
        <dgm:presLayoutVars>
          <dgm:chMax val="1"/>
          <dgm:chPref val="1"/>
        </dgm:presLayoutVars>
      </dgm:prSet>
      <dgm:spPr/>
    </dgm:pt>
    <dgm:pt modelId="{D3002D46-D4E4-4BA1-9F51-567335E4D612}" type="pres">
      <dgm:prSet presAssocID="{3C61C2A3-4EF8-476C-A62C-DB40B1721F38}" presName="sibTrans" presStyleCnt="0"/>
      <dgm:spPr/>
    </dgm:pt>
    <dgm:pt modelId="{15D0C93A-CFDF-4818-942E-78062017A267}" type="pres">
      <dgm:prSet presAssocID="{44EE151F-8C75-4175-8ABF-F7AA72C41FD0}" presName="compNode" presStyleCnt="0"/>
      <dgm:spPr/>
    </dgm:pt>
    <dgm:pt modelId="{DAFF799A-B074-4C2B-9D7D-A11094590010}" type="pres">
      <dgm:prSet presAssocID="{44EE151F-8C75-4175-8ABF-F7AA72C41F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garithmic Graph with solid fill"/>
        </a:ext>
      </dgm:extLst>
    </dgm:pt>
    <dgm:pt modelId="{7DC0FF6A-2B5D-4059-B146-9C5C93480EB2}" type="pres">
      <dgm:prSet presAssocID="{44EE151F-8C75-4175-8ABF-F7AA72C41FD0}" presName="spaceRect" presStyleCnt="0"/>
      <dgm:spPr/>
    </dgm:pt>
    <dgm:pt modelId="{ECF8BA09-10C0-495C-8402-E01F41F8DF3C}" type="pres">
      <dgm:prSet presAssocID="{44EE151F-8C75-4175-8ABF-F7AA72C41F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2DA90D-830D-4376-B0F4-ADD8FDCF4341}" srcId="{36819AAE-CF42-4C7B-B435-37AA7AFC53EF}" destId="{EB7E12BD-F16D-4967-96B6-EB154514FE14}" srcOrd="2" destOrd="0" parTransId="{59E4FCC3-A99C-402C-BAAC-1E288AAD2BFF}" sibTransId="{3C61C2A3-4EF8-476C-A62C-DB40B1721F38}"/>
    <dgm:cxn modelId="{C58B8928-F08D-4456-8CF5-0C5967DD7560}" srcId="{36819AAE-CF42-4C7B-B435-37AA7AFC53EF}" destId="{C02CC44C-D840-472B-837D-681CD331C2F8}" srcOrd="0" destOrd="0" parTransId="{E749BCA8-3009-4D18-AA07-3C8363301812}" sibTransId="{63A6F63F-9C55-4E2E-B077-CE9114E6A3DE}"/>
    <dgm:cxn modelId="{73DB2764-9963-4579-9396-6686D06F7386}" type="presOf" srcId="{44EE151F-8C75-4175-8ABF-F7AA72C41FD0}" destId="{ECF8BA09-10C0-495C-8402-E01F41F8DF3C}" srcOrd="0" destOrd="0" presId="urn:microsoft.com/office/officeart/2018/2/layout/IconLabelList"/>
    <dgm:cxn modelId="{E91F6E68-8D98-482D-ACF3-3E2E28447798}" srcId="{36819AAE-CF42-4C7B-B435-37AA7AFC53EF}" destId="{44EE151F-8C75-4175-8ABF-F7AA72C41FD0}" srcOrd="3" destOrd="0" parTransId="{40FF6D12-A142-47AB-B72A-34CEA45B0BB7}" sibTransId="{07C01AFB-2E93-4C93-BF5E-9FEF498C9584}"/>
    <dgm:cxn modelId="{8E318048-63B0-45F2-AE6C-4B5AE47D0F83}" type="presOf" srcId="{36819AAE-CF42-4C7B-B435-37AA7AFC53EF}" destId="{B2AF1211-A3FC-4982-90DA-8325DA09D277}" srcOrd="0" destOrd="0" presId="urn:microsoft.com/office/officeart/2018/2/layout/IconLabelList"/>
    <dgm:cxn modelId="{08EC5E6D-7465-4B9C-AB00-3ABA2A18738A}" type="presOf" srcId="{EB7E12BD-F16D-4967-96B6-EB154514FE14}" destId="{1F04C4BA-BD58-4A40-84AB-7FCB1D6E4A83}" srcOrd="0" destOrd="0" presId="urn:microsoft.com/office/officeart/2018/2/layout/IconLabelList"/>
    <dgm:cxn modelId="{97270451-9359-4A26-AC9B-E90AB5B5F197}" type="presOf" srcId="{F9E468AA-9832-4922-89F7-004D9FC9BDD3}" destId="{AE0472A4-BF6D-4894-B11D-C06FC88461D5}" srcOrd="0" destOrd="0" presId="urn:microsoft.com/office/officeart/2018/2/layout/IconLabelList"/>
    <dgm:cxn modelId="{1180F6E1-6561-42AD-82FE-7AD3F5C23969}" srcId="{36819AAE-CF42-4C7B-B435-37AA7AFC53EF}" destId="{F9E468AA-9832-4922-89F7-004D9FC9BDD3}" srcOrd="1" destOrd="0" parTransId="{E45EF484-4932-4654-A897-E4D1402F8B09}" sibTransId="{7224B0C0-8430-4D5A-A08C-073884A96F66}"/>
    <dgm:cxn modelId="{B01DA2F3-19E5-43E1-B875-A98381C1BE86}" type="presOf" srcId="{C02CC44C-D840-472B-837D-681CD331C2F8}" destId="{02FFF099-FB3C-4B0F-AB0C-E79960C4D26B}" srcOrd="0" destOrd="0" presId="urn:microsoft.com/office/officeart/2018/2/layout/IconLabelList"/>
    <dgm:cxn modelId="{94598D92-FBFD-4884-990F-C4B4A0B16CEC}" type="presParOf" srcId="{B2AF1211-A3FC-4982-90DA-8325DA09D277}" destId="{06720E5F-0688-4B51-83BE-D82210824A36}" srcOrd="0" destOrd="0" presId="urn:microsoft.com/office/officeart/2018/2/layout/IconLabelList"/>
    <dgm:cxn modelId="{9FEFFA9A-D006-46C1-A9B1-65585F100DE0}" type="presParOf" srcId="{06720E5F-0688-4B51-83BE-D82210824A36}" destId="{D2F70585-B223-4712-920C-4D65E32A7D01}" srcOrd="0" destOrd="0" presId="urn:microsoft.com/office/officeart/2018/2/layout/IconLabelList"/>
    <dgm:cxn modelId="{E56C604D-C164-420C-BF2B-9D99841B319F}" type="presParOf" srcId="{06720E5F-0688-4B51-83BE-D82210824A36}" destId="{FCAE91F4-AA5C-466D-ACB5-1F1A3B0693D0}" srcOrd="1" destOrd="0" presId="urn:microsoft.com/office/officeart/2018/2/layout/IconLabelList"/>
    <dgm:cxn modelId="{B3F4E1E5-23D0-4D5A-82EE-EE17E71D51B4}" type="presParOf" srcId="{06720E5F-0688-4B51-83BE-D82210824A36}" destId="{02FFF099-FB3C-4B0F-AB0C-E79960C4D26B}" srcOrd="2" destOrd="0" presId="urn:microsoft.com/office/officeart/2018/2/layout/IconLabelList"/>
    <dgm:cxn modelId="{D47B03E5-83D9-482A-AE8E-E7ABBF2C84C3}" type="presParOf" srcId="{B2AF1211-A3FC-4982-90DA-8325DA09D277}" destId="{1379F103-731E-4C38-80F5-9B096CED3F68}" srcOrd="1" destOrd="0" presId="urn:microsoft.com/office/officeart/2018/2/layout/IconLabelList"/>
    <dgm:cxn modelId="{AC42197C-E17D-450A-BC0F-AD977BA3BE07}" type="presParOf" srcId="{B2AF1211-A3FC-4982-90DA-8325DA09D277}" destId="{1CBFBC42-EC7F-4CB1-A285-8A1CCD4584BF}" srcOrd="2" destOrd="0" presId="urn:microsoft.com/office/officeart/2018/2/layout/IconLabelList"/>
    <dgm:cxn modelId="{F0B8EA8D-2894-40C2-BF13-B10A6891F48B}" type="presParOf" srcId="{1CBFBC42-EC7F-4CB1-A285-8A1CCD4584BF}" destId="{6B18688F-942C-4C1E-BD48-F477B114B140}" srcOrd="0" destOrd="0" presId="urn:microsoft.com/office/officeart/2018/2/layout/IconLabelList"/>
    <dgm:cxn modelId="{6D89B50F-ADCD-46E2-927A-A1959867CFBC}" type="presParOf" srcId="{1CBFBC42-EC7F-4CB1-A285-8A1CCD4584BF}" destId="{F0B35967-1D99-4203-AD08-39653F2A22AA}" srcOrd="1" destOrd="0" presId="urn:microsoft.com/office/officeart/2018/2/layout/IconLabelList"/>
    <dgm:cxn modelId="{D2F60892-EE19-441A-9453-07E2D6D84F82}" type="presParOf" srcId="{1CBFBC42-EC7F-4CB1-A285-8A1CCD4584BF}" destId="{AE0472A4-BF6D-4894-B11D-C06FC88461D5}" srcOrd="2" destOrd="0" presId="urn:microsoft.com/office/officeart/2018/2/layout/IconLabelList"/>
    <dgm:cxn modelId="{D3D693E9-F30D-451A-98E7-212CCE0D6C5B}" type="presParOf" srcId="{B2AF1211-A3FC-4982-90DA-8325DA09D277}" destId="{1A397CF7-7FDF-4218-A327-F28B9C26890E}" srcOrd="3" destOrd="0" presId="urn:microsoft.com/office/officeart/2018/2/layout/IconLabelList"/>
    <dgm:cxn modelId="{F92A48C5-B0D0-45EC-8D4E-CDB4981437AF}" type="presParOf" srcId="{B2AF1211-A3FC-4982-90DA-8325DA09D277}" destId="{BFCF55A3-4602-4E93-A3FE-CAC829E37AD6}" srcOrd="4" destOrd="0" presId="urn:microsoft.com/office/officeart/2018/2/layout/IconLabelList"/>
    <dgm:cxn modelId="{B16F7CD7-95B0-4499-9938-F19F809F2338}" type="presParOf" srcId="{BFCF55A3-4602-4E93-A3FE-CAC829E37AD6}" destId="{A3862791-A158-40BD-A588-01872D4981A9}" srcOrd="0" destOrd="0" presId="urn:microsoft.com/office/officeart/2018/2/layout/IconLabelList"/>
    <dgm:cxn modelId="{F77FC1D1-A221-4150-B68E-505331CC8C9C}" type="presParOf" srcId="{BFCF55A3-4602-4E93-A3FE-CAC829E37AD6}" destId="{F7E445B3-5A52-4AB8-8D2F-AA59DCBA34F3}" srcOrd="1" destOrd="0" presId="urn:microsoft.com/office/officeart/2018/2/layout/IconLabelList"/>
    <dgm:cxn modelId="{C23A00E7-B700-4860-90AB-F634C1436119}" type="presParOf" srcId="{BFCF55A3-4602-4E93-A3FE-CAC829E37AD6}" destId="{1F04C4BA-BD58-4A40-84AB-7FCB1D6E4A83}" srcOrd="2" destOrd="0" presId="urn:microsoft.com/office/officeart/2018/2/layout/IconLabelList"/>
    <dgm:cxn modelId="{9F73144A-F0CE-4D0B-89A8-65192B472283}" type="presParOf" srcId="{B2AF1211-A3FC-4982-90DA-8325DA09D277}" destId="{D3002D46-D4E4-4BA1-9F51-567335E4D612}" srcOrd="5" destOrd="0" presId="urn:microsoft.com/office/officeart/2018/2/layout/IconLabelList"/>
    <dgm:cxn modelId="{BC6C99D3-3A36-4FDD-9EFB-D8283AB5F036}" type="presParOf" srcId="{B2AF1211-A3FC-4982-90DA-8325DA09D277}" destId="{15D0C93A-CFDF-4818-942E-78062017A267}" srcOrd="6" destOrd="0" presId="urn:microsoft.com/office/officeart/2018/2/layout/IconLabelList"/>
    <dgm:cxn modelId="{E3AD5DAC-13EA-43E9-B0C7-E0FB147AC106}" type="presParOf" srcId="{15D0C93A-CFDF-4818-942E-78062017A267}" destId="{DAFF799A-B074-4C2B-9D7D-A11094590010}" srcOrd="0" destOrd="0" presId="urn:microsoft.com/office/officeart/2018/2/layout/IconLabelList"/>
    <dgm:cxn modelId="{EAA77F67-853D-417C-A446-B3E6A9F33268}" type="presParOf" srcId="{15D0C93A-CFDF-4818-942E-78062017A267}" destId="{7DC0FF6A-2B5D-4059-B146-9C5C93480EB2}" srcOrd="1" destOrd="0" presId="urn:microsoft.com/office/officeart/2018/2/layout/IconLabelList"/>
    <dgm:cxn modelId="{0545FBE3-4A29-4796-A475-E880CAB0963B}" type="presParOf" srcId="{15D0C93A-CFDF-4818-942E-78062017A267}" destId="{ECF8BA09-10C0-495C-8402-E01F41F8DF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EFC78-CF8D-4B5A-849C-4EC874CE2857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4D2BFE-CCB8-418D-A586-1E6B09B57764}">
      <dgm:prSet custT="1"/>
      <dgm:spPr/>
      <dgm:t>
        <a:bodyPr/>
        <a:lstStyle/>
        <a:p>
          <a:r>
            <a:rPr lang="de-DE" sz="900" dirty="0">
              <a:solidFill>
                <a:schemeClr val="bg2"/>
              </a:solidFill>
            </a:rPr>
            <a:t>Platform-as-a-Service Queue and PubSub message broker</a:t>
          </a:r>
          <a:endParaRPr lang="en-US" sz="900" dirty="0">
            <a:solidFill>
              <a:schemeClr val="bg2"/>
            </a:solidFill>
          </a:endParaRPr>
        </a:p>
      </dgm:t>
    </dgm:pt>
    <dgm:pt modelId="{6C93E1A5-C633-4C7C-B808-7092E9572C06}" type="parTrans" cxnId="{ED1BF027-D659-4718-B321-F5CEDF04A34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2D89D59-126B-4937-B9CE-E729E271FE7B}" type="sibTrans" cxnId="{ED1BF027-D659-4718-B321-F5CEDF04A34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BA414B6-73EB-4058-A76A-E2F6DDB15CA2}">
      <dgm:prSet custT="1"/>
      <dgm:spPr/>
      <dgm:t>
        <a:bodyPr/>
        <a:lstStyle/>
        <a:p>
          <a:r>
            <a:rPr lang="de-DE" sz="900" dirty="0">
              <a:solidFill>
                <a:schemeClr val="bg2"/>
              </a:solidFill>
            </a:rPr>
            <a:t>Fully managed</a:t>
          </a:r>
          <a:endParaRPr lang="en-US" sz="900" dirty="0">
            <a:solidFill>
              <a:schemeClr val="bg2"/>
            </a:solidFill>
          </a:endParaRPr>
        </a:p>
      </dgm:t>
    </dgm:pt>
    <dgm:pt modelId="{E16FE6E9-5005-4E46-95C2-29A8FEB7D7DE}" type="parTrans" cxnId="{7F2D2548-FB67-439E-AE89-85A469205CF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371C186-88F8-46BA-B7AE-9EA1D3409F21}" type="sibTrans" cxnId="{7F2D2548-FB67-439E-AE89-85A469205CF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38C5D9F-3BDD-4AD5-81CB-4761313CC98B}">
      <dgm:prSet custT="1"/>
      <dgm:spPr/>
      <dgm:t>
        <a:bodyPr/>
        <a:lstStyle/>
        <a:p>
          <a:r>
            <a:rPr lang="de-DE" sz="900">
              <a:solidFill>
                <a:schemeClr val="bg2"/>
              </a:solidFill>
            </a:rPr>
            <a:t>JMS 2.0 and AMQP 1.0 compliant</a:t>
          </a:r>
          <a:endParaRPr lang="en-US" sz="900">
            <a:solidFill>
              <a:schemeClr val="bg2"/>
            </a:solidFill>
          </a:endParaRPr>
        </a:p>
      </dgm:t>
    </dgm:pt>
    <dgm:pt modelId="{7D302E9D-755E-461B-BEE0-C7D8762CD269}" type="parTrans" cxnId="{99A6AF2C-679B-4CA6-86C9-BAC3D976F54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3A822AD-8166-405F-84DA-825586876F5C}" type="sibTrans" cxnId="{99A6AF2C-679B-4CA6-86C9-BAC3D976F54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D698CC1-9FB1-4A93-AE94-6E40E66ECC01}">
      <dgm:prSet custT="1"/>
      <dgm:spPr/>
      <dgm:t>
        <a:bodyPr/>
        <a:lstStyle/>
        <a:p>
          <a:r>
            <a:rPr lang="de-DE" sz="900">
              <a:solidFill>
                <a:schemeClr val="bg2"/>
              </a:solidFill>
            </a:rPr>
            <a:t>Polyglot Azure SDK </a:t>
          </a:r>
          <a:endParaRPr lang="en-US" sz="900">
            <a:solidFill>
              <a:schemeClr val="bg2"/>
            </a:solidFill>
          </a:endParaRPr>
        </a:p>
      </dgm:t>
    </dgm:pt>
    <dgm:pt modelId="{F4B441DD-0B08-43F8-A77F-9104E5389F61}" type="parTrans" cxnId="{1CD7EC99-8F20-40D0-825E-308F17F09C2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3088E4E-12F1-46F5-A0D0-DF11DC3560BF}" type="sibTrans" cxnId="{1CD7EC99-8F20-40D0-825E-308F17F09C2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783BD2D-4F96-44C4-9F8E-FDBF59FCD67C}">
      <dgm:prSet custT="1"/>
      <dgm:spPr/>
      <dgm:t>
        <a:bodyPr/>
        <a:lstStyle/>
        <a:p>
          <a:r>
            <a:rPr lang="de-DE" sz="900">
              <a:solidFill>
                <a:schemeClr val="bg2"/>
              </a:solidFill>
            </a:rPr>
            <a:t>Cross-platform client support</a:t>
          </a:r>
          <a:endParaRPr lang="en-US" sz="900">
            <a:solidFill>
              <a:schemeClr val="bg2"/>
            </a:solidFill>
          </a:endParaRPr>
        </a:p>
      </dgm:t>
    </dgm:pt>
    <dgm:pt modelId="{56EF0361-B956-4F64-A697-6C1DB2F332D6}" type="parTrans" cxnId="{8974BE75-63FE-4183-8C0C-2FAA3BD51D0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1674013-D77D-475E-87E4-190BCF79587A}" type="sibTrans" cxnId="{8974BE75-63FE-4183-8C0C-2FAA3BD51D0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352B16D-E24C-4DF3-9643-2FF3D1A2A610}">
      <dgm:prSet custT="1"/>
      <dgm:spPr/>
      <dgm:t>
        <a:bodyPr/>
        <a:lstStyle/>
        <a:p>
          <a:r>
            <a:rPr lang="de-DE" sz="900">
              <a:solidFill>
                <a:schemeClr val="bg2"/>
              </a:solidFill>
            </a:rPr>
            <a:t>Industry-leading reliability and availability</a:t>
          </a:r>
          <a:endParaRPr lang="en-US" sz="900">
            <a:solidFill>
              <a:schemeClr val="bg2"/>
            </a:solidFill>
          </a:endParaRPr>
        </a:p>
      </dgm:t>
    </dgm:pt>
    <dgm:pt modelId="{50B509C4-DEB0-4F5C-8AF6-8DAE61208373}" type="parTrans" cxnId="{F19C8238-82EB-4F09-A22A-646F1D544E6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DBBE2F8-1845-42A5-844C-9D7743F51211}" type="sibTrans" cxnId="{F19C8238-82EB-4F09-A22A-646F1D544E6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2242378-3EA2-437F-8984-1F0D3210047E}">
      <dgm:prSet custT="1"/>
      <dgm:spPr/>
      <dgm:t>
        <a:bodyPr/>
        <a:lstStyle/>
        <a:p>
          <a:r>
            <a:rPr lang="en-US" sz="900">
              <a:solidFill>
                <a:schemeClr val="bg2"/>
              </a:solidFill>
            </a:rPr>
            <a:t>Integration with other Azure services</a:t>
          </a:r>
        </a:p>
      </dgm:t>
    </dgm:pt>
    <dgm:pt modelId="{DAF517F3-59AF-4F19-9105-6B364CA2F4F7}" type="parTrans" cxnId="{58F41029-318F-4690-9925-CE6D88E925A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75E11D8-DB7D-4EC7-BBD7-3F755698D2F9}" type="sibTrans" cxnId="{58F41029-318F-4690-9925-CE6D88E925A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D1E7DF3-13A7-4CCB-B525-F1AA8401D8BF}" type="pres">
      <dgm:prSet presAssocID="{5EAEFC78-CF8D-4B5A-849C-4EC874CE2857}" presName="diagram" presStyleCnt="0">
        <dgm:presLayoutVars>
          <dgm:dir/>
          <dgm:resizeHandles val="exact"/>
        </dgm:presLayoutVars>
      </dgm:prSet>
      <dgm:spPr/>
    </dgm:pt>
    <dgm:pt modelId="{F75A40B3-DDC8-4CFA-90A6-94C5833A9D15}" type="pres">
      <dgm:prSet presAssocID="{2A4D2BFE-CCB8-418D-A586-1E6B09B57764}" presName="arrow" presStyleLbl="node1" presStyleIdx="0" presStyleCnt="7" custScaleY="110000">
        <dgm:presLayoutVars>
          <dgm:bulletEnabled val="1"/>
        </dgm:presLayoutVars>
      </dgm:prSet>
      <dgm:spPr/>
    </dgm:pt>
    <dgm:pt modelId="{804C4619-EB58-4E25-82B3-41581197E992}" type="pres">
      <dgm:prSet presAssocID="{5BA414B6-73EB-4058-A76A-E2F6DDB15CA2}" presName="arrow" presStyleLbl="node1" presStyleIdx="1" presStyleCnt="7" custScaleY="110000">
        <dgm:presLayoutVars>
          <dgm:bulletEnabled val="1"/>
        </dgm:presLayoutVars>
      </dgm:prSet>
      <dgm:spPr/>
    </dgm:pt>
    <dgm:pt modelId="{BAC4FD7F-32C9-4342-938E-445E9CA95161}" type="pres">
      <dgm:prSet presAssocID="{138C5D9F-3BDD-4AD5-81CB-4761313CC98B}" presName="arrow" presStyleLbl="node1" presStyleIdx="2" presStyleCnt="7" custScaleY="110000">
        <dgm:presLayoutVars>
          <dgm:bulletEnabled val="1"/>
        </dgm:presLayoutVars>
      </dgm:prSet>
      <dgm:spPr/>
    </dgm:pt>
    <dgm:pt modelId="{BA62B892-1F50-4966-833B-11F0780CB355}" type="pres">
      <dgm:prSet presAssocID="{0D698CC1-9FB1-4A93-AE94-6E40E66ECC01}" presName="arrow" presStyleLbl="node1" presStyleIdx="3" presStyleCnt="7" custScaleY="110000">
        <dgm:presLayoutVars>
          <dgm:bulletEnabled val="1"/>
        </dgm:presLayoutVars>
      </dgm:prSet>
      <dgm:spPr/>
    </dgm:pt>
    <dgm:pt modelId="{F7601613-7617-4F08-81C3-010DC3725D04}" type="pres">
      <dgm:prSet presAssocID="{D783BD2D-4F96-44C4-9F8E-FDBF59FCD67C}" presName="arrow" presStyleLbl="node1" presStyleIdx="4" presStyleCnt="7" custScaleY="110000">
        <dgm:presLayoutVars>
          <dgm:bulletEnabled val="1"/>
        </dgm:presLayoutVars>
      </dgm:prSet>
      <dgm:spPr/>
    </dgm:pt>
    <dgm:pt modelId="{B7A04373-2B21-40EF-8085-1DA0EFCF3949}" type="pres">
      <dgm:prSet presAssocID="{7352B16D-E24C-4DF3-9643-2FF3D1A2A610}" presName="arrow" presStyleLbl="node1" presStyleIdx="5" presStyleCnt="7" custScaleY="110000">
        <dgm:presLayoutVars>
          <dgm:bulletEnabled val="1"/>
        </dgm:presLayoutVars>
      </dgm:prSet>
      <dgm:spPr/>
    </dgm:pt>
    <dgm:pt modelId="{95FF588D-8A5D-43F4-8C5F-8A5F7E139B90}" type="pres">
      <dgm:prSet presAssocID="{02242378-3EA2-437F-8984-1F0D3210047E}" presName="arrow" presStyleLbl="node1" presStyleIdx="6" presStyleCnt="7" custScaleY="110000">
        <dgm:presLayoutVars>
          <dgm:bulletEnabled val="1"/>
        </dgm:presLayoutVars>
      </dgm:prSet>
      <dgm:spPr/>
    </dgm:pt>
  </dgm:ptLst>
  <dgm:cxnLst>
    <dgm:cxn modelId="{FC06ED01-8786-4E4C-B634-26B9DD702B1A}" type="presOf" srcId="{5BA414B6-73EB-4058-A76A-E2F6DDB15CA2}" destId="{804C4619-EB58-4E25-82B3-41581197E992}" srcOrd="0" destOrd="0" presId="urn:microsoft.com/office/officeart/2005/8/layout/arrow5"/>
    <dgm:cxn modelId="{9A7C741B-4561-4800-9952-CF2A5DE95AB8}" type="presOf" srcId="{D783BD2D-4F96-44C4-9F8E-FDBF59FCD67C}" destId="{F7601613-7617-4F08-81C3-010DC3725D04}" srcOrd="0" destOrd="0" presId="urn:microsoft.com/office/officeart/2005/8/layout/arrow5"/>
    <dgm:cxn modelId="{ED1BF027-D659-4718-B321-F5CEDF04A34C}" srcId="{5EAEFC78-CF8D-4B5A-849C-4EC874CE2857}" destId="{2A4D2BFE-CCB8-418D-A586-1E6B09B57764}" srcOrd="0" destOrd="0" parTransId="{6C93E1A5-C633-4C7C-B808-7092E9572C06}" sibTransId="{E2D89D59-126B-4937-B9CE-E729E271FE7B}"/>
    <dgm:cxn modelId="{58F41029-318F-4690-9925-CE6D88E925A7}" srcId="{5EAEFC78-CF8D-4B5A-849C-4EC874CE2857}" destId="{02242378-3EA2-437F-8984-1F0D3210047E}" srcOrd="6" destOrd="0" parTransId="{DAF517F3-59AF-4F19-9105-6B364CA2F4F7}" sibTransId="{F75E11D8-DB7D-4EC7-BBD7-3F755698D2F9}"/>
    <dgm:cxn modelId="{99A6AF2C-679B-4CA6-86C9-BAC3D976F540}" srcId="{5EAEFC78-CF8D-4B5A-849C-4EC874CE2857}" destId="{138C5D9F-3BDD-4AD5-81CB-4761313CC98B}" srcOrd="2" destOrd="0" parTransId="{7D302E9D-755E-461B-BEE0-C7D8762CD269}" sibTransId="{63A822AD-8166-405F-84DA-825586876F5C}"/>
    <dgm:cxn modelId="{F19C8238-82EB-4F09-A22A-646F1D544E63}" srcId="{5EAEFC78-CF8D-4B5A-849C-4EC874CE2857}" destId="{7352B16D-E24C-4DF3-9643-2FF3D1A2A610}" srcOrd="5" destOrd="0" parTransId="{50B509C4-DEB0-4F5C-8AF6-8DAE61208373}" sibTransId="{3DBBE2F8-1845-42A5-844C-9D7743F51211}"/>
    <dgm:cxn modelId="{7F2D2548-FB67-439E-AE89-85A469205CFF}" srcId="{5EAEFC78-CF8D-4B5A-849C-4EC874CE2857}" destId="{5BA414B6-73EB-4058-A76A-E2F6DDB15CA2}" srcOrd="1" destOrd="0" parTransId="{E16FE6E9-5005-4E46-95C2-29A8FEB7D7DE}" sibTransId="{9371C186-88F8-46BA-B7AE-9EA1D3409F21}"/>
    <dgm:cxn modelId="{28E73C6B-9A17-427A-8458-B11975683B58}" type="presOf" srcId="{5EAEFC78-CF8D-4B5A-849C-4EC874CE2857}" destId="{0D1E7DF3-13A7-4CCB-B525-F1AA8401D8BF}" srcOrd="0" destOrd="0" presId="urn:microsoft.com/office/officeart/2005/8/layout/arrow5"/>
    <dgm:cxn modelId="{8974BE75-63FE-4183-8C0C-2FAA3BD51D0C}" srcId="{5EAEFC78-CF8D-4B5A-849C-4EC874CE2857}" destId="{D783BD2D-4F96-44C4-9F8E-FDBF59FCD67C}" srcOrd="4" destOrd="0" parTransId="{56EF0361-B956-4F64-A697-6C1DB2F332D6}" sibTransId="{81674013-D77D-475E-87E4-190BCF79587A}"/>
    <dgm:cxn modelId="{DC69188F-99F4-4E57-A012-2C871636FD2D}" type="presOf" srcId="{2A4D2BFE-CCB8-418D-A586-1E6B09B57764}" destId="{F75A40B3-DDC8-4CFA-90A6-94C5833A9D15}" srcOrd="0" destOrd="0" presId="urn:microsoft.com/office/officeart/2005/8/layout/arrow5"/>
    <dgm:cxn modelId="{EB383895-837B-48B3-8D10-4E15123BFB77}" type="presOf" srcId="{138C5D9F-3BDD-4AD5-81CB-4761313CC98B}" destId="{BAC4FD7F-32C9-4342-938E-445E9CA95161}" srcOrd="0" destOrd="0" presId="urn:microsoft.com/office/officeart/2005/8/layout/arrow5"/>
    <dgm:cxn modelId="{1CD7EC99-8F20-40D0-825E-308F17F09C2E}" srcId="{5EAEFC78-CF8D-4B5A-849C-4EC874CE2857}" destId="{0D698CC1-9FB1-4A93-AE94-6E40E66ECC01}" srcOrd="3" destOrd="0" parTransId="{F4B441DD-0B08-43F8-A77F-9104E5389F61}" sibTransId="{73088E4E-12F1-46F5-A0D0-DF11DC3560BF}"/>
    <dgm:cxn modelId="{930D00A3-1A03-435A-86C9-25E633E96337}" type="presOf" srcId="{7352B16D-E24C-4DF3-9643-2FF3D1A2A610}" destId="{B7A04373-2B21-40EF-8085-1DA0EFCF3949}" srcOrd="0" destOrd="0" presId="urn:microsoft.com/office/officeart/2005/8/layout/arrow5"/>
    <dgm:cxn modelId="{C40E5BAD-2CC3-421C-A30C-FA65EF1205FE}" type="presOf" srcId="{02242378-3EA2-437F-8984-1F0D3210047E}" destId="{95FF588D-8A5D-43F4-8C5F-8A5F7E139B90}" srcOrd="0" destOrd="0" presId="urn:microsoft.com/office/officeart/2005/8/layout/arrow5"/>
    <dgm:cxn modelId="{27C764EC-BD83-4FE9-B0AF-65784C49F5CD}" type="presOf" srcId="{0D698CC1-9FB1-4A93-AE94-6E40E66ECC01}" destId="{BA62B892-1F50-4966-833B-11F0780CB355}" srcOrd="0" destOrd="0" presId="urn:microsoft.com/office/officeart/2005/8/layout/arrow5"/>
    <dgm:cxn modelId="{5FDB3DFB-AAAA-4EAD-A3FA-55B1F12F845D}" type="presParOf" srcId="{0D1E7DF3-13A7-4CCB-B525-F1AA8401D8BF}" destId="{F75A40B3-DDC8-4CFA-90A6-94C5833A9D15}" srcOrd="0" destOrd="0" presId="urn:microsoft.com/office/officeart/2005/8/layout/arrow5"/>
    <dgm:cxn modelId="{EF1B63E3-7972-4591-B677-492D269AC377}" type="presParOf" srcId="{0D1E7DF3-13A7-4CCB-B525-F1AA8401D8BF}" destId="{804C4619-EB58-4E25-82B3-41581197E992}" srcOrd="1" destOrd="0" presId="urn:microsoft.com/office/officeart/2005/8/layout/arrow5"/>
    <dgm:cxn modelId="{8F216388-0D66-4261-A451-1C24536FCBD8}" type="presParOf" srcId="{0D1E7DF3-13A7-4CCB-B525-F1AA8401D8BF}" destId="{BAC4FD7F-32C9-4342-938E-445E9CA95161}" srcOrd="2" destOrd="0" presId="urn:microsoft.com/office/officeart/2005/8/layout/arrow5"/>
    <dgm:cxn modelId="{622CCC65-EB0F-4FCD-A64E-C6AB3A2B382A}" type="presParOf" srcId="{0D1E7DF3-13A7-4CCB-B525-F1AA8401D8BF}" destId="{BA62B892-1F50-4966-833B-11F0780CB355}" srcOrd="3" destOrd="0" presId="urn:microsoft.com/office/officeart/2005/8/layout/arrow5"/>
    <dgm:cxn modelId="{4C537B55-A22D-45D7-868D-97C8D03F25DA}" type="presParOf" srcId="{0D1E7DF3-13A7-4CCB-B525-F1AA8401D8BF}" destId="{F7601613-7617-4F08-81C3-010DC3725D04}" srcOrd="4" destOrd="0" presId="urn:microsoft.com/office/officeart/2005/8/layout/arrow5"/>
    <dgm:cxn modelId="{D0CCD1DA-2E4D-4F52-BB50-5A017E82CCEF}" type="presParOf" srcId="{0D1E7DF3-13A7-4CCB-B525-F1AA8401D8BF}" destId="{B7A04373-2B21-40EF-8085-1DA0EFCF3949}" srcOrd="5" destOrd="0" presId="urn:microsoft.com/office/officeart/2005/8/layout/arrow5"/>
    <dgm:cxn modelId="{CDD566EB-F3A7-4A15-8D7A-9941325B1A00}" type="presParOf" srcId="{0D1E7DF3-13A7-4CCB-B525-F1AA8401D8BF}" destId="{95FF588D-8A5D-43F4-8C5F-8A5F7E139B90}" srcOrd="6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87E0C3-06A9-40A0-9BAE-12EE80506C8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6AD65-5FFB-486A-A6FF-6BF16FB904F7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Queues &amp; Topics</a:t>
          </a:r>
        </a:p>
      </dgm:t>
    </dgm:pt>
    <dgm:pt modelId="{CC2BB4DD-4C63-4874-A164-3B87B764F340}" type="parTrans" cxnId="{34BEF983-E1BF-4DFB-83F1-A303F7AAF115}">
      <dgm:prSet/>
      <dgm:spPr/>
      <dgm:t>
        <a:bodyPr/>
        <a:lstStyle/>
        <a:p>
          <a:endParaRPr lang="en-US"/>
        </a:p>
      </dgm:t>
    </dgm:pt>
    <dgm:pt modelId="{B6493C19-74FF-47BE-82CF-DD23567AB52C}" type="sibTrans" cxnId="{34BEF983-E1BF-4DFB-83F1-A303F7AAF115}">
      <dgm:prSet/>
      <dgm:spPr/>
      <dgm:t>
        <a:bodyPr/>
        <a:lstStyle/>
        <a:p>
          <a:endParaRPr lang="en-US"/>
        </a:p>
      </dgm:t>
    </dgm:pt>
    <dgm:pt modelId="{6E81A3C6-FFD0-484E-B2F6-6C76AC887E9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Reliable asynchronous communication</a:t>
          </a:r>
        </a:p>
      </dgm:t>
    </dgm:pt>
    <dgm:pt modelId="{98FB8143-61A9-4F58-BEAD-68115055DCF7}" type="parTrans" cxnId="{B0795777-A4A9-4F24-8017-7F38F34072AD}">
      <dgm:prSet/>
      <dgm:spPr/>
      <dgm:t>
        <a:bodyPr/>
        <a:lstStyle/>
        <a:p>
          <a:endParaRPr lang="en-US"/>
        </a:p>
      </dgm:t>
    </dgm:pt>
    <dgm:pt modelId="{B354600D-7648-4BB9-8919-25E1126D54A1}" type="sibTrans" cxnId="{B0795777-A4A9-4F24-8017-7F38F34072AD}">
      <dgm:prSet/>
      <dgm:spPr/>
      <dgm:t>
        <a:bodyPr/>
        <a:lstStyle/>
        <a:p>
          <a:endParaRPr lang="en-US"/>
        </a:p>
      </dgm:t>
    </dgm:pt>
    <dgm:pt modelId="{18F4646E-8F70-4114-9F76-165F4C4053EF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Message headers</a:t>
          </a:r>
        </a:p>
      </dgm:t>
    </dgm:pt>
    <dgm:pt modelId="{026430C6-698E-4E10-A8EB-1AFAC1CE4C6B}" type="parTrans" cxnId="{E1786A0E-B0B8-4F5E-B2BA-5546B29963CD}">
      <dgm:prSet/>
      <dgm:spPr/>
      <dgm:t>
        <a:bodyPr/>
        <a:lstStyle/>
        <a:p>
          <a:endParaRPr lang="en-US"/>
        </a:p>
      </dgm:t>
    </dgm:pt>
    <dgm:pt modelId="{94A6627A-0A3D-4F27-BD68-137749FAB95C}" type="sibTrans" cxnId="{E1786A0E-B0B8-4F5E-B2BA-5546B29963CD}">
      <dgm:prSet/>
      <dgm:spPr/>
      <dgm:t>
        <a:bodyPr/>
        <a:lstStyle/>
        <a:p>
          <a:endParaRPr lang="en-US"/>
        </a:p>
      </dgm:t>
    </dgm:pt>
    <dgm:pt modelId="{C28CC589-81D9-422A-9984-A43C5C81D417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Routing and filtering</a:t>
          </a:r>
        </a:p>
      </dgm:t>
    </dgm:pt>
    <dgm:pt modelId="{0A7CA29F-0E1C-4FA9-B761-7DB9E9A63631}" type="parTrans" cxnId="{D20F92FD-E76A-417F-9041-8810B1BE4CE9}">
      <dgm:prSet/>
      <dgm:spPr/>
      <dgm:t>
        <a:bodyPr/>
        <a:lstStyle/>
        <a:p>
          <a:endParaRPr lang="en-US"/>
        </a:p>
      </dgm:t>
    </dgm:pt>
    <dgm:pt modelId="{D08E6F75-EAFE-42FD-A983-EDEDF0AFDA5D}" type="sibTrans" cxnId="{D20F92FD-E76A-417F-9041-8810B1BE4CE9}">
      <dgm:prSet/>
      <dgm:spPr/>
      <dgm:t>
        <a:bodyPr/>
        <a:lstStyle/>
        <a:p>
          <a:endParaRPr lang="en-US"/>
        </a:p>
      </dgm:t>
    </dgm:pt>
    <dgm:pt modelId="{CD783057-D2CB-496B-9AFF-977C948AB362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Rich features</a:t>
          </a:r>
        </a:p>
      </dgm:t>
    </dgm:pt>
    <dgm:pt modelId="{B50CCD2F-814E-43F0-9732-CFCE49734D9D}" type="parTrans" cxnId="{90FCB82B-836E-4EFA-9259-DBB9CF060061}">
      <dgm:prSet/>
      <dgm:spPr/>
      <dgm:t>
        <a:bodyPr/>
        <a:lstStyle/>
        <a:p>
          <a:endParaRPr lang="en-US"/>
        </a:p>
      </dgm:t>
    </dgm:pt>
    <dgm:pt modelId="{AE918698-14D0-4EF2-92D4-7ABF0637DA8B}" type="sibTrans" cxnId="{90FCB82B-836E-4EFA-9259-DBB9CF060061}">
      <dgm:prSet/>
      <dgm:spPr/>
      <dgm:t>
        <a:bodyPr/>
        <a:lstStyle/>
        <a:p>
          <a:endParaRPr lang="en-US"/>
        </a:p>
      </dgm:t>
    </dgm:pt>
    <dgm:pt modelId="{E8F99B21-3802-46C8-9A02-1CC4777A9A5D}" type="pres">
      <dgm:prSet presAssocID="{AE87E0C3-06A9-40A0-9BAE-12EE80506C87}" presName="root" presStyleCnt="0">
        <dgm:presLayoutVars>
          <dgm:dir/>
          <dgm:resizeHandles val="exact"/>
        </dgm:presLayoutVars>
      </dgm:prSet>
      <dgm:spPr/>
    </dgm:pt>
    <dgm:pt modelId="{74FD7C62-60A7-4E4C-82E8-A92718FB9977}" type="pres">
      <dgm:prSet presAssocID="{B0D6AD65-5FFB-486A-A6FF-6BF16FB904F7}" presName="compNode" presStyleCnt="0"/>
      <dgm:spPr/>
    </dgm:pt>
    <dgm:pt modelId="{D34D5398-7FEA-4687-9266-026638813557}" type="pres">
      <dgm:prSet presAssocID="{B0D6AD65-5FFB-486A-A6FF-6BF16FB904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solid fill"/>
        </a:ext>
      </dgm:extLst>
    </dgm:pt>
    <dgm:pt modelId="{EDA0CAF8-9111-40AF-B04C-C7C637842663}" type="pres">
      <dgm:prSet presAssocID="{B0D6AD65-5FFB-486A-A6FF-6BF16FB904F7}" presName="spaceRect" presStyleCnt="0"/>
      <dgm:spPr/>
    </dgm:pt>
    <dgm:pt modelId="{B5E18823-762A-4EF8-AD6D-E335624305D7}" type="pres">
      <dgm:prSet presAssocID="{B0D6AD65-5FFB-486A-A6FF-6BF16FB904F7}" presName="textRect" presStyleLbl="revTx" presStyleIdx="0" presStyleCnt="5">
        <dgm:presLayoutVars>
          <dgm:chMax val="1"/>
          <dgm:chPref val="1"/>
        </dgm:presLayoutVars>
      </dgm:prSet>
      <dgm:spPr/>
    </dgm:pt>
    <dgm:pt modelId="{2C047D80-AE98-4FCE-A71B-FE99A0E46E5C}" type="pres">
      <dgm:prSet presAssocID="{B6493C19-74FF-47BE-82CF-DD23567AB52C}" presName="sibTrans" presStyleCnt="0"/>
      <dgm:spPr/>
    </dgm:pt>
    <dgm:pt modelId="{366EEC0A-9549-4CBE-B834-94E325DA9A86}" type="pres">
      <dgm:prSet presAssocID="{6E81A3C6-FFD0-484E-B2F6-6C76AC887E99}" presName="compNode" presStyleCnt="0"/>
      <dgm:spPr/>
    </dgm:pt>
    <dgm:pt modelId="{08667F56-D970-4B96-BD70-CEEB71CEC49A}" type="pres">
      <dgm:prSet presAssocID="{6E81A3C6-FFD0-484E-B2F6-6C76AC887E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EE0247B7-2C49-4A62-92F1-7248D2BE21B1}" type="pres">
      <dgm:prSet presAssocID="{6E81A3C6-FFD0-484E-B2F6-6C76AC887E99}" presName="spaceRect" presStyleCnt="0"/>
      <dgm:spPr/>
    </dgm:pt>
    <dgm:pt modelId="{C8963839-B3AB-4BCD-BE46-7FB88EA17BDE}" type="pres">
      <dgm:prSet presAssocID="{6E81A3C6-FFD0-484E-B2F6-6C76AC887E99}" presName="textRect" presStyleLbl="revTx" presStyleIdx="1" presStyleCnt="5">
        <dgm:presLayoutVars>
          <dgm:chMax val="1"/>
          <dgm:chPref val="1"/>
        </dgm:presLayoutVars>
      </dgm:prSet>
      <dgm:spPr/>
    </dgm:pt>
    <dgm:pt modelId="{3A7AD74F-4BEA-419F-899D-500D90A8CE15}" type="pres">
      <dgm:prSet presAssocID="{B354600D-7648-4BB9-8919-25E1126D54A1}" presName="sibTrans" presStyleCnt="0"/>
      <dgm:spPr/>
    </dgm:pt>
    <dgm:pt modelId="{44695591-7733-4A50-8433-99A7A3410D88}" type="pres">
      <dgm:prSet presAssocID="{18F4646E-8F70-4114-9F76-165F4C4053EF}" presName="compNode" presStyleCnt="0"/>
      <dgm:spPr/>
    </dgm:pt>
    <dgm:pt modelId="{9A886B6E-0C4D-4862-8E67-F2916736BBF8}" type="pres">
      <dgm:prSet presAssocID="{18F4646E-8F70-4114-9F76-165F4C4053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Add with solid fill"/>
        </a:ext>
      </dgm:extLst>
    </dgm:pt>
    <dgm:pt modelId="{409D2E46-8B64-43C5-A2B7-48DB98707F38}" type="pres">
      <dgm:prSet presAssocID="{18F4646E-8F70-4114-9F76-165F4C4053EF}" presName="spaceRect" presStyleCnt="0"/>
      <dgm:spPr/>
    </dgm:pt>
    <dgm:pt modelId="{2865EC58-0DF0-4662-801C-0C9E64F460EA}" type="pres">
      <dgm:prSet presAssocID="{18F4646E-8F70-4114-9F76-165F4C4053EF}" presName="textRect" presStyleLbl="revTx" presStyleIdx="2" presStyleCnt="5">
        <dgm:presLayoutVars>
          <dgm:chMax val="1"/>
          <dgm:chPref val="1"/>
        </dgm:presLayoutVars>
      </dgm:prSet>
      <dgm:spPr/>
    </dgm:pt>
    <dgm:pt modelId="{AB3A2E56-5E09-4025-946F-10D383544C2F}" type="pres">
      <dgm:prSet presAssocID="{94A6627A-0A3D-4F27-BD68-137749FAB95C}" presName="sibTrans" presStyleCnt="0"/>
      <dgm:spPr/>
    </dgm:pt>
    <dgm:pt modelId="{370C6632-A19D-46F6-96D7-2D218FB18C8C}" type="pres">
      <dgm:prSet presAssocID="{C28CC589-81D9-422A-9984-A43C5C81D417}" presName="compNode" presStyleCnt="0"/>
      <dgm:spPr/>
    </dgm:pt>
    <dgm:pt modelId="{31B0F464-2199-451F-A39D-9BD1034952D2}" type="pres">
      <dgm:prSet presAssocID="{C28CC589-81D9-422A-9984-A43C5C81D4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ute (Two Pins With A Path) with solid fill"/>
        </a:ext>
      </dgm:extLst>
    </dgm:pt>
    <dgm:pt modelId="{AA8BAB6F-5B29-49AC-B7C6-781CBAE78FDC}" type="pres">
      <dgm:prSet presAssocID="{C28CC589-81D9-422A-9984-A43C5C81D417}" presName="spaceRect" presStyleCnt="0"/>
      <dgm:spPr/>
    </dgm:pt>
    <dgm:pt modelId="{0BC4A80D-87E3-4990-85FF-B9E3E952C1AE}" type="pres">
      <dgm:prSet presAssocID="{C28CC589-81D9-422A-9984-A43C5C81D417}" presName="textRect" presStyleLbl="revTx" presStyleIdx="3" presStyleCnt="5">
        <dgm:presLayoutVars>
          <dgm:chMax val="1"/>
          <dgm:chPref val="1"/>
        </dgm:presLayoutVars>
      </dgm:prSet>
      <dgm:spPr/>
    </dgm:pt>
    <dgm:pt modelId="{0FE7BA91-DE05-4561-9CC0-CEFFF75EC9E5}" type="pres">
      <dgm:prSet presAssocID="{D08E6F75-EAFE-42FD-A983-EDEDF0AFDA5D}" presName="sibTrans" presStyleCnt="0"/>
      <dgm:spPr/>
    </dgm:pt>
    <dgm:pt modelId="{F5CBBE19-6876-4798-8C3B-281296FAA5DE}" type="pres">
      <dgm:prSet presAssocID="{CD783057-D2CB-496B-9AFF-977C948AB362}" presName="compNode" presStyleCnt="0"/>
      <dgm:spPr/>
    </dgm:pt>
    <dgm:pt modelId="{456496AD-5451-461B-A4C2-9B11AA99718F}" type="pres">
      <dgm:prSet presAssocID="{CD783057-D2CB-496B-9AFF-977C948AB3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7EB74031-7A76-4142-B5F7-976E165EB73B}" type="pres">
      <dgm:prSet presAssocID="{CD783057-D2CB-496B-9AFF-977C948AB362}" presName="spaceRect" presStyleCnt="0"/>
      <dgm:spPr/>
    </dgm:pt>
    <dgm:pt modelId="{B3ACA846-5A70-4241-B336-0647042D5167}" type="pres">
      <dgm:prSet presAssocID="{CD783057-D2CB-496B-9AFF-977C948AB36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1786A0E-B0B8-4F5E-B2BA-5546B29963CD}" srcId="{AE87E0C3-06A9-40A0-9BAE-12EE80506C87}" destId="{18F4646E-8F70-4114-9F76-165F4C4053EF}" srcOrd="2" destOrd="0" parTransId="{026430C6-698E-4E10-A8EB-1AFAC1CE4C6B}" sibTransId="{94A6627A-0A3D-4F27-BD68-137749FAB95C}"/>
    <dgm:cxn modelId="{FEE64D1C-F2DF-4A1F-B661-02CA7438C197}" type="presOf" srcId="{B0D6AD65-5FFB-486A-A6FF-6BF16FB904F7}" destId="{B5E18823-762A-4EF8-AD6D-E335624305D7}" srcOrd="0" destOrd="0" presId="urn:microsoft.com/office/officeart/2018/2/layout/IconLabelList"/>
    <dgm:cxn modelId="{90FCB82B-836E-4EFA-9259-DBB9CF060061}" srcId="{AE87E0C3-06A9-40A0-9BAE-12EE80506C87}" destId="{CD783057-D2CB-496B-9AFF-977C948AB362}" srcOrd="4" destOrd="0" parTransId="{B50CCD2F-814E-43F0-9732-CFCE49734D9D}" sibTransId="{AE918698-14D0-4EF2-92D4-7ABF0637DA8B}"/>
    <dgm:cxn modelId="{AE33A63F-1953-40A2-B5F5-8F8A4DA05AD1}" type="presOf" srcId="{CD783057-D2CB-496B-9AFF-977C948AB362}" destId="{B3ACA846-5A70-4241-B336-0647042D5167}" srcOrd="0" destOrd="0" presId="urn:microsoft.com/office/officeart/2018/2/layout/IconLabelList"/>
    <dgm:cxn modelId="{E1BF6C77-5467-4127-9837-CBF5139E9296}" type="presOf" srcId="{C28CC589-81D9-422A-9984-A43C5C81D417}" destId="{0BC4A80D-87E3-4990-85FF-B9E3E952C1AE}" srcOrd="0" destOrd="0" presId="urn:microsoft.com/office/officeart/2018/2/layout/IconLabelList"/>
    <dgm:cxn modelId="{B0795777-A4A9-4F24-8017-7F38F34072AD}" srcId="{AE87E0C3-06A9-40A0-9BAE-12EE80506C87}" destId="{6E81A3C6-FFD0-484E-B2F6-6C76AC887E99}" srcOrd="1" destOrd="0" parTransId="{98FB8143-61A9-4F58-BEAD-68115055DCF7}" sibTransId="{B354600D-7648-4BB9-8919-25E1126D54A1}"/>
    <dgm:cxn modelId="{34BEF983-E1BF-4DFB-83F1-A303F7AAF115}" srcId="{AE87E0C3-06A9-40A0-9BAE-12EE80506C87}" destId="{B0D6AD65-5FFB-486A-A6FF-6BF16FB904F7}" srcOrd="0" destOrd="0" parTransId="{CC2BB4DD-4C63-4874-A164-3B87B764F340}" sibTransId="{B6493C19-74FF-47BE-82CF-DD23567AB52C}"/>
    <dgm:cxn modelId="{5ABA2A9B-34C5-4F55-B659-6D96BADE1116}" type="presOf" srcId="{AE87E0C3-06A9-40A0-9BAE-12EE80506C87}" destId="{E8F99B21-3802-46C8-9A02-1CC4777A9A5D}" srcOrd="0" destOrd="0" presId="urn:microsoft.com/office/officeart/2018/2/layout/IconLabelList"/>
    <dgm:cxn modelId="{312955BC-75BC-480D-BCD2-25FC8438F2C3}" type="presOf" srcId="{6E81A3C6-FFD0-484E-B2F6-6C76AC887E99}" destId="{C8963839-B3AB-4BCD-BE46-7FB88EA17BDE}" srcOrd="0" destOrd="0" presId="urn:microsoft.com/office/officeart/2018/2/layout/IconLabelList"/>
    <dgm:cxn modelId="{5E29B6D9-5F98-4073-A9CB-CA89C99AA5E0}" type="presOf" srcId="{18F4646E-8F70-4114-9F76-165F4C4053EF}" destId="{2865EC58-0DF0-4662-801C-0C9E64F460EA}" srcOrd="0" destOrd="0" presId="urn:microsoft.com/office/officeart/2018/2/layout/IconLabelList"/>
    <dgm:cxn modelId="{D20F92FD-E76A-417F-9041-8810B1BE4CE9}" srcId="{AE87E0C3-06A9-40A0-9BAE-12EE80506C87}" destId="{C28CC589-81D9-422A-9984-A43C5C81D417}" srcOrd="3" destOrd="0" parTransId="{0A7CA29F-0E1C-4FA9-B761-7DB9E9A63631}" sibTransId="{D08E6F75-EAFE-42FD-A983-EDEDF0AFDA5D}"/>
    <dgm:cxn modelId="{9391F40B-71CA-4F59-A4F0-8DE5CF71DEAF}" type="presParOf" srcId="{E8F99B21-3802-46C8-9A02-1CC4777A9A5D}" destId="{74FD7C62-60A7-4E4C-82E8-A92718FB9977}" srcOrd="0" destOrd="0" presId="urn:microsoft.com/office/officeart/2018/2/layout/IconLabelList"/>
    <dgm:cxn modelId="{03A318CD-9877-4D1B-ABD2-6240C69FAD4B}" type="presParOf" srcId="{74FD7C62-60A7-4E4C-82E8-A92718FB9977}" destId="{D34D5398-7FEA-4687-9266-026638813557}" srcOrd="0" destOrd="0" presId="urn:microsoft.com/office/officeart/2018/2/layout/IconLabelList"/>
    <dgm:cxn modelId="{A25B4639-F1AA-42C2-BF84-A50278217352}" type="presParOf" srcId="{74FD7C62-60A7-4E4C-82E8-A92718FB9977}" destId="{EDA0CAF8-9111-40AF-B04C-C7C637842663}" srcOrd="1" destOrd="0" presId="urn:microsoft.com/office/officeart/2018/2/layout/IconLabelList"/>
    <dgm:cxn modelId="{3FEAEBB3-28CB-4338-8CA7-94941EC77813}" type="presParOf" srcId="{74FD7C62-60A7-4E4C-82E8-A92718FB9977}" destId="{B5E18823-762A-4EF8-AD6D-E335624305D7}" srcOrd="2" destOrd="0" presId="urn:microsoft.com/office/officeart/2018/2/layout/IconLabelList"/>
    <dgm:cxn modelId="{859EA5C0-1D9E-4F85-A539-C116E7809789}" type="presParOf" srcId="{E8F99B21-3802-46C8-9A02-1CC4777A9A5D}" destId="{2C047D80-AE98-4FCE-A71B-FE99A0E46E5C}" srcOrd="1" destOrd="0" presId="urn:microsoft.com/office/officeart/2018/2/layout/IconLabelList"/>
    <dgm:cxn modelId="{1F49A3C5-BC4A-4AC3-8A7C-58866B1CCBE0}" type="presParOf" srcId="{E8F99B21-3802-46C8-9A02-1CC4777A9A5D}" destId="{366EEC0A-9549-4CBE-B834-94E325DA9A86}" srcOrd="2" destOrd="0" presId="urn:microsoft.com/office/officeart/2018/2/layout/IconLabelList"/>
    <dgm:cxn modelId="{A5716073-5B95-4062-B991-109E4020072D}" type="presParOf" srcId="{366EEC0A-9549-4CBE-B834-94E325DA9A86}" destId="{08667F56-D970-4B96-BD70-CEEB71CEC49A}" srcOrd="0" destOrd="0" presId="urn:microsoft.com/office/officeart/2018/2/layout/IconLabelList"/>
    <dgm:cxn modelId="{BB5A23CC-2564-49F9-955C-4AACA75BC1C0}" type="presParOf" srcId="{366EEC0A-9549-4CBE-B834-94E325DA9A86}" destId="{EE0247B7-2C49-4A62-92F1-7248D2BE21B1}" srcOrd="1" destOrd="0" presId="urn:microsoft.com/office/officeart/2018/2/layout/IconLabelList"/>
    <dgm:cxn modelId="{01DBA398-81C4-4A8D-96B0-C91BB4CF46A7}" type="presParOf" srcId="{366EEC0A-9549-4CBE-B834-94E325DA9A86}" destId="{C8963839-B3AB-4BCD-BE46-7FB88EA17BDE}" srcOrd="2" destOrd="0" presId="urn:microsoft.com/office/officeart/2018/2/layout/IconLabelList"/>
    <dgm:cxn modelId="{3473D6D5-8CFB-4C54-ABB7-E3CBB1A7A3F0}" type="presParOf" srcId="{E8F99B21-3802-46C8-9A02-1CC4777A9A5D}" destId="{3A7AD74F-4BEA-419F-899D-500D90A8CE15}" srcOrd="3" destOrd="0" presId="urn:microsoft.com/office/officeart/2018/2/layout/IconLabelList"/>
    <dgm:cxn modelId="{A0DF8D4F-75E1-4E36-BDB0-E6391C329D09}" type="presParOf" srcId="{E8F99B21-3802-46C8-9A02-1CC4777A9A5D}" destId="{44695591-7733-4A50-8433-99A7A3410D88}" srcOrd="4" destOrd="0" presId="urn:microsoft.com/office/officeart/2018/2/layout/IconLabelList"/>
    <dgm:cxn modelId="{EA7FA23C-185D-41F4-A5B8-7A4D43B44F96}" type="presParOf" srcId="{44695591-7733-4A50-8433-99A7A3410D88}" destId="{9A886B6E-0C4D-4862-8E67-F2916736BBF8}" srcOrd="0" destOrd="0" presId="urn:microsoft.com/office/officeart/2018/2/layout/IconLabelList"/>
    <dgm:cxn modelId="{E1B48D6B-4672-4BED-AF16-53D4382FCE49}" type="presParOf" srcId="{44695591-7733-4A50-8433-99A7A3410D88}" destId="{409D2E46-8B64-43C5-A2B7-48DB98707F38}" srcOrd="1" destOrd="0" presId="urn:microsoft.com/office/officeart/2018/2/layout/IconLabelList"/>
    <dgm:cxn modelId="{47E0F8DA-203B-43A9-818B-FFB1985BC0B3}" type="presParOf" srcId="{44695591-7733-4A50-8433-99A7A3410D88}" destId="{2865EC58-0DF0-4662-801C-0C9E64F460EA}" srcOrd="2" destOrd="0" presId="urn:microsoft.com/office/officeart/2018/2/layout/IconLabelList"/>
    <dgm:cxn modelId="{C3E53921-3F3F-486D-8A30-04662DD6400E}" type="presParOf" srcId="{E8F99B21-3802-46C8-9A02-1CC4777A9A5D}" destId="{AB3A2E56-5E09-4025-946F-10D383544C2F}" srcOrd="5" destOrd="0" presId="urn:microsoft.com/office/officeart/2018/2/layout/IconLabelList"/>
    <dgm:cxn modelId="{7EE8EB19-C896-4748-95D4-1636277A87ED}" type="presParOf" srcId="{E8F99B21-3802-46C8-9A02-1CC4777A9A5D}" destId="{370C6632-A19D-46F6-96D7-2D218FB18C8C}" srcOrd="6" destOrd="0" presId="urn:microsoft.com/office/officeart/2018/2/layout/IconLabelList"/>
    <dgm:cxn modelId="{34094521-593F-41F7-BB9A-CCEDEF8194F2}" type="presParOf" srcId="{370C6632-A19D-46F6-96D7-2D218FB18C8C}" destId="{31B0F464-2199-451F-A39D-9BD1034952D2}" srcOrd="0" destOrd="0" presId="urn:microsoft.com/office/officeart/2018/2/layout/IconLabelList"/>
    <dgm:cxn modelId="{B73BDEE8-7A66-4634-8502-1A812D7F8FA9}" type="presParOf" srcId="{370C6632-A19D-46F6-96D7-2D218FB18C8C}" destId="{AA8BAB6F-5B29-49AC-B7C6-781CBAE78FDC}" srcOrd="1" destOrd="0" presId="urn:microsoft.com/office/officeart/2018/2/layout/IconLabelList"/>
    <dgm:cxn modelId="{DF5C08B8-3EFD-40B8-B211-4C2B2397449E}" type="presParOf" srcId="{370C6632-A19D-46F6-96D7-2D218FB18C8C}" destId="{0BC4A80D-87E3-4990-85FF-B9E3E952C1AE}" srcOrd="2" destOrd="0" presId="urn:microsoft.com/office/officeart/2018/2/layout/IconLabelList"/>
    <dgm:cxn modelId="{23C929FE-31DF-4690-9588-8650788E04E4}" type="presParOf" srcId="{E8F99B21-3802-46C8-9A02-1CC4777A9A5D}" destId="{0FE7BA91-DE05-4561-9CC0-CEFFF75EC9E5}" srcOrd="7" destOrd="0" presId="urn:microsoft.com/office/officeart/2018/2/layout/IconLabelList"/>
    <dgm:cxn modelId="{250C49D5-95BD-44DF-B061-8B8CE3FFBC79}" type="presParOf" srcId="{E8F99B21-3802-46C8-9A02-1CC4777A9A5D}" destId="{F5CBBE19-6876-4798-8C3B-281296FAA5DE}" srcOrd="8" destOrd="0" presId="urn:microsoft.com/office/officeart/2018/2/layout/IconLabelList"/>
    <dgm:cxn modelId="{2B8CB547-829B-47AF-99CD-D61027C7B033}" type="presParOf" srcId="{F5CBBE19-6876-4798-8C3B-281296FAA5DE}" destId="{456496AD-5451-461B-A4C2-9B11AA99718F}" srcOrd="0" destOrd="0" presId="urn:microsoft.com/office/officeart/2018/2/layout/IconLabelList"/>
    <dgm:cxn modelId="{1C11CAA1-EE15-4EDC-841B-D619C210E8BF}" type="presParOf" srcId="{F5CBBE19-6876-4798-8C3B-281296FAA5DE}" destId="{7EB74031-7A76-4142-B5F7-976E165EB73B}" srcOrd="1" destOrd="0" presId="urn:microsoft.com/office/officeart/2018/2/layout/IconLabelList"/>
    <dgm:cxn modelId="{296A140C-E905-49C2-8163-3419E84238E2}" type="presParOf" srcId="{F5CBBE19-6876-4798-8C3B-281296FAA5DE}" destId="{B3ACA846-5A70-4241-B336-0647042D51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Lowest common denominator in Java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/>
        </a:p>
      </dgm:t>
    </dgm:pt>
    <dgm:pt modelId="{3F26322F-66D8-4FB4-B52E-8903C43C1FC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Very mature within that market</a:t>
          </a:r>
        </a:p>
      </dgm:t>
    </dgm:pt>
    <dgm:pt modelId="{1A5C9F8A-4DCA-4E55-951F-642DD5AE573E}" type="parTrans" cxnId="{67250D0A-B774-4BEA-BC66-80AC14A8A1A9}">
      <dgm:prSet/>
      <dgm:spPr/>
      <dgm:t>
        <a:bodyPr/>
        <a:lstStyle/>
        <a:p>
          <a:endParaRPr lang="en-US"/>
        </a:p>
      </dgm:t>
    </dgm:pt>
    <dgm:pt modelId="{209C16AF-14A2-41F7-B6EC-5A7C9A4E70E5}" type="sibTrans" cxnId="{67250D0A-B774-4BEA-BC66-80AC14A8A1A9}">
      <dgm:prSet/>
      <dgm:spPr/>
      <dgm:t>
        <a:bodyPr/>
        <a:lstStyle/>
        <a:p>
          <a:endParaRPr lang="en-US"/>
        </a:p>
      </dgm:t>
    </dgm:pt>
    <dgm:pt modelId="{0BD6551D-126F-4961-83C6-E0926A45CE7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Many commercial and open-source implementations</a:t>
          </a:r>
        </a:p>
      </dgm:t>
    </dgm:pt>
    <dgm:pt modelId="{5301C0AF-73CC-49A0-81A4-5108CAB2B1DE}" type="parTrans" cxnId="{79CD2C1E-06BC-4461-A26B-1132B0AB9BE7}">
      <dgm:prSet/>
      <dgm:spPr/>
      <dgm:t>
        <a:bodyPr/>
        <a:lstStyle/>
        <a:p>
          <a:endParaRPr lang="en-US"/>
        </a:p>
      </dgm:t>
    </dgm:pt>
    <dgm:pt modelId="{AAD309EE-AC52-41DF-86E6-07E6029FACFF}" type="sibTrans" cxnId="{79CD2C1E-06BC-4461-A26B-1132B0AB9BE7}">
      <dgm:prSet/>
      <dgm:spPr/>
      <dgm:t>
        <a:bodyPr/>
        <a:lstStyle/>
        <a:p>
          <a:endParaRPr lang="en-US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3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E2818D3E-082D-449C-896E-68FF9A8CBD70}" type="pres">
      <dgm:prSet presAssocID="{3F26322F-66D8-4FB4-B52E-8903C43C1FCB}" presName="compNode" presStyleCnt="0"/>
      <dgm:spPr/>
    </dgm:pt>
    <dgm:pt modelId="{FDFAD095-FB39-40D7-AB13-1D88EC9213F7}" type="pres">
      <dgm:prSet presAssocID="{3F26322F-66D8-4FB4-B52E-8903C43C1F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E1CB36E4-2CD3-49B7-BE6F-DF5BEE17516B}" type="pres">
      <dgm:prSet presAssocID="{3F26322F-66D8-4FB4-B52E-8903C43C1FCB}" presName="spaceRect" presStyleCnt="0"/>
      <dgm:spPr/>
    </dgm:pt>
    <dgm:pt modelId="{93C9EE9F-2286-4BC8-A4FC-0426CBC08F7A}" type="pres">
      <dgm:prSet presAssocID="{3F26322F-66D8-4FB4-B52E-8903C43C1FCB}" presName="textRect" presStyleLbl="revTx" presStyleIdx="1" presStyleCnt="3">
        <dgm:presLayoutVars>
          <dgm:chMax val="1"/>
          <dgm:chPref val="1"/>
        </dgm:presLayoutVars>
      </dgm:prSet>
      <dgm:spPr/>
    </dgm:pt>
    <dgm:pt modelId="{F961ECB1-CCE4-4802-9889-B687464A2487}" type="pres">
      <dgm:prSet presAssocID="{209C16AF-14A2-41F7-B6EC-5A7C9A4E70E5}" presName="sibTrans" presStyleCnt="0"/>
      <dgm:spPr/>
    </dgm:pt>
    <dgm:pt modelId="{9EF3F035-786A-4F88-8A5F-36C8E91D0883}" type="pres">
      <dgm:prSet presAssocID="{0BD6551D-126F-4961-83C6-E0926A45CE7B}" presName="compNode" presStyleCnt="0"/>
      <dgm:spPr/>
    </dgm:pt>
    <dgm:pt modelId="{27531D45-4C4F-496B-BA54-9BECE2D74B30}" type="pres">
      <dgm:prSet presAssocID="{0BD6551D-126F-4961-83C6-E0926A45CE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  <dgm:pt modelId="{9A7C9146-5EBB-48FF-B57C-53905111B3D6}" type="pres">
      <dgm:prSet presAssocID="{0BD6551D-126F-4961-83C6-E0926A45CE7B}" presName="spaceRect" presStyleCnt="0"/>
      <dgm:spPr/>
    </dgm:pt>
    <dgm:pt modelId="{7629CE39-6E5E-4C8E-B7C8-CB9FE436E3B6}" type="pres">
      <dgm:prSet presAssocID="{0BD6551D-126F-4961-83C6-E0926A45CE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250D0A-B774-4BEA-BC66-80AC14A8A1A9}" srcId="{2EAB4CDC-94BF-4FCE-8DAE-1CF994175EED}" destId="{3F26322F-66D8-4FB4-B52E-8903C43C1FCB}" srcOrd="1" destOrd="0" parTransId="{1A5C9F8A-4DCA-4E55-951F-642DD5AE573E}" sibTransId="{209C16AF-14A2-41F7-B6EC-5A7C9A4E70E5}"/>
    <dgm:cxn modelId="{79CD2C1E-06BC-4461-A26B-1132B0AB9BE7}" srcId="{2EAB4CDC-94BF-4FCE-8DAE-1CF994175EED}" destId="{0BD6551D-126F-4961-83C6-E0926A45CE7B}" srcOrd="2" destOrd="0" parTransId="{5301C0AF-73CC-49A0-81A4-5108CAB2B1DE}" sibTransId="{AAD309EE-AC52-41DF-86E6-07E6029FACFF}"/>
    <dgm:cxn modelId="{A8F2E544-909F-46E5-B1CD-45AEE99D5619}" type="presOf" srcId="{3F26322F-66D8-4FB4-B52E-8903C43C1FCB}" destId="{93C9EE9F-2286-4BC8-A4FC-0426CBC08F7A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ED57BAAB-0023-42E1-B6C6-8BB2E5E233DF}" type="presOf" srcId="{0BD6551D-126F-4961-83C6-E0926A45CE7B}" destId="{7629CE39-6E5E-4C8E-B7C8-CB9FE436E3B6}" srcOrd="0" destOrd="0" presId="urn:microsoft.com/office/officeart/2018/2/layout/IconLabelList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15092B71-F01C-44A9-B78D-E104E6A7139D}" type="presParOf" srcId="{D01FBA17-23FB-409A-B234-EB3BBF8BB11A}" destId="{E2818D3E-082D-449C-896E-68FF9A8CBD70}" srcOrd="2" destOrd="0" presId="urn:microsoft.com/office/officeart/2018/2/layout/IconLabelList"/>
    <dgm:cxn modelId="{C1161310-1DD1-4488-9EDB-E9D2E5AF663A}" type="presParOf" srcId="{E2818D3E-082D-449C-896E-68FF9A8CBD70}" destId="{FDFAD095-FB39-40D7-AB13-1D88EC9213F7}" srcOrd="0" destOrd="0" presId="urn:microsoft.com/office/officeart/2018/2/layout/IconLabelList"/>
    <dgm:cxn modelId="{81E77A2C-B7B0-44CA-B433-286787FFA536}" type="presParOf" srcId="{E2818D3E-082D-449C-896E-68FF9A8CBD70}" destId="{E1CB36E4-2CD3-49B7-BE6F-DF5BEE17516B}" srcOrd="1" destOrd="0" presId="urn:microsoft.com/office/officeart/2018/2/layout/IconLabelList"/>
    <dgm:cxn modelId="{78D81A14-0CF8-41EC-A7AD-832AAF3E3536}" type="presParOf" srcId="{E2818D3E-082D-449C-896E-68FF9A8CBD70}" destId="{93C9EE9F-2286-4BC8-A4FC-0426CBC08F7A}" srcOrd="2" destOrd="0" presId="urn:microsoft.com/office/officeart/2018/2/layout/IconLabelList"/>
    <dgm:cxn modelId="{EE91C832-3F95-4B0D-A2D4-67A058E307F6}" type="presParOf" srcId="{D01FBA17-23FB-409A-B234-EB3BBF8BB11A}" destId="{F961ECB1-CCE4-4802-9889-B687464A2487}" srcOrd="3" destOrd="0" presId="urn:microsoft.com/office/officeart/2018/2/layout/IconLabelList"/>
    <dgm:cxn modelId="{68F6EDFB-5B69-460E-986D-7878B632B410}" type="presParOf" srcId="{D01FBA17-23FB-409A-B234-EB3BBF8BB11A}" destId="{9EF3F035-786A-4F88-8A5F-36C8E91D0883}" srcOrd="4" destOrd="0" presId="urn:microsoft.com/office/officeart/2018/2/layout/IconLabelList"/>
    <dgm:cxn modelId="{DD9809D4-2D44-41D6-ADB4-91AE1E13AD26}" type="presParOf" srcId="{9EF3F035-786A-4F88-8A5F-36C8E91D0883}" destId="{27531D45-4C4F-496B-BA54-9BECE2D74B30}" srcOrd="0" destOrd="0" presId="urn:microsoft.com/office/officeart/2018/2/layout/IconLabelList"/>
    <dgm:cxn modelId="{FE6E10F1-C051-4389-8F26-F5BB93D13BBE}" type="presParOf" srcId="{9EF3F035-786A-4F88-8A5F-36C8E91D0883}" destId="{9A7C9146-5EBB-48FF-B57C-53905111B3D6}" srcOrd="1" destOrd="0" presId="urn:microsoft.com/office/officeart/2018/2/layout/IconLabelList"/>
    <dgm:cxn modelId="{EB471E73-D095-45BE-BD20-3CF76831D0AC}" type="presParOf" srcId="{9EF3F035-786A-4F88-8A5F-36C8E91D0883}" destId="{7629CE39-6E5E-4C8E-B7C8-CB9FE436E3B6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More reliable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/>
        </a:p>
      </dgm:t>
    </dgm:pt>
    <dgm:pt modelId="{4F7B8E2C-DEA6-4FC9-A2BF-E5488FA91B3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Less costly to own</a:t>
          </a:r>
        </a:p>
      </dgm:t>
    </dgm:pt>
    <dgm:pt modelId="{7A9778F0-109A-44DC-93D7-973AFE2CD12B}" type="parTrans" cxnId="{42626773-7B1D-4D84-A726-75E4DF4D7032}">
      <dgm:prSet/>
      <dgm:spPr/>
      <dgm:t>
        <a:bodyPr/>
        <a:lstStyle/>
        <a:p>
          <a:endParaRPr lang="en-CA"/>
        </a:p>
      </dgm:t>
    </dgm:pt>
    <dgm:pt modelId="{D627EFEF-7B97-4DB8-A6B9-B0BC670D1815}" type="sibTrans" cxnId="{42626773-7B1D-4D84-A726-75E4DF4D7032}">
      <dgm:prSet/>
      <dgm:spPr/>
      <dgm:t>
        <a:bodyPr/>
        <a:lstStyle/>
        <a:p>
          <a:endParaRPr lang="en-CA"/>
        </a:p>
      </dgm:t>
    </dgm:pt>
    <dgm:pt modelId="{525C5EDC-AFE1-4385-9BF8-FDB906B41FDC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Less costly to operate</a:t>
          </a:r>
        </a:p>
      </dgm:t>
    </dgm:pt>
    <dgm:pt modelId="{2A27666B-2337-45E2-AD10-2B87BD7EA739}" type="parTrans" cxnId="{302D82C0-F9D8-4239-926D-82F894EF2850}">
      <dgm:prSet/>
      <dgm:spPr/>
      <dgm:t>
        <a:bodyPr/>
        <a:lstStyle/>
        <a:p>
          <a:endParaRPr lang="en-CA"/>
        </a:p>
      </dgm:t>
    </dgm:pt>
    <dgm:pt modelId="{9C82C8B4-F97C-4312-8E10-D79B292B4D8B}" type="sibTrans" cxnId="{302D82C0-F9D8-4239-926D-82F894EF2850}">
      <dgm:prSet/>
      <dgm:spPr/>
      <dgm:t>
        <a:bodyPr/>
        <a:lstStyle/>
        <a:p>
          <a:endParaRPr lang="en-CA"/>
        </a:p>
      </dgm:t>
    </dgm:pt>
    <dgm:pt modelId="{220A299A-CE9E-4025-AED6-1F484FC0DD7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Milliseconds away from existing workloads</a:t>
          </a:r>
        </a:p>
      </dgm:t>
    </dgm:pt>
    <dgm:pt modelId="{70E820F2-5993-4D9F-9EEB-8D9BEFDD9D07}" type="parTrans" cxnId="{3AB0489C-265A-45FD-AAED-121E4CE57AC1}">
      <dgm:prSet/>
      <dgm:spPr/>
      <dgm:t>
        <a:bodyPr/>
        <a:lstStyle/>
        <a:p>
          <a:endParaRPr lang="en-CA"/>
        </a:p>
      </dgm:t>
    </dgm:pt>
    <dgm:pt modelId="{095518DE-69F5-4F20-88D2-760A07D5265E}" type="sibTrans" cxnId="{3AB0489C-265A-45FD-AAED-121E4CE57AC1}">
      <dgm:prSet/>
      <dgm:spPr/>
      <dgm:t>
        <a:bodyPr/>
        <a:lstStyle/>
        <a:p>
          <a:endParaRPr lang="en-CA"/>
        </a:p>
      </dgm:t>
    </dgm:pt>
    <dgm:pt modelId="{EFBAC98E-4DBA-40EE-A29A-983E67EE0E4E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Easy to integrate into network</a:t>
          </a:r>
        </a:p>
      </dgm:t>
    </dgm:pt>
    <dgm:pt modelId="{517AF4D4-6C0B-49F3-8D5D-D9A5DFF75739}" type="parTrans" cxnId="{0C790132-809C-4B7F-BDDF-5A5A10E96085}">
      <dgm:prSet/>
      <dgm:spPr/>
      <dgm:t>
        <a:bodyPr/>
        <a:lstStyle/>
        <a:p>
          <a:endParaRPr lang="en-CA"/>
        </a:p>
      </dgm:t>
    </dgm:pt>
    <dgm:pt modelId="{42F17D8E-9558-4AD5-A17A-7AF14A0B6112}" type="sibTrans" cxnId="{0C790132-809C-4B7F-BDDF-5A5A10E96085}">
      <dgm:prSet/>
      <dgm:spPr/>
      <dgm:t>
        <a:bodyPr/>
        <a:lstStyle/>
        <a:p>
          <a:endParaRPr lang="en-CA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 male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5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170D4828-0501-487E-BE1D-E0C3C0D865A0}" type="pres">
      <dgm:prSet presAssocID="{4F7B8E2C-DEA6-4FC9-A2BF-E5488FA91B39}" presName="compNode" presStyleCnt="0"/>
      <dgm:spPr/>
    </dgm:pt>
    <dgm:pt modelId="{02452276-81BD-4D29-8645-2CE177FA9E66}" type="pres">
      <dgm:prSet presAssocID="{4F7B8E2C-DEA6-4FC9-A2BF-E5488FA91B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asure chest with solid fill"/>
        </a:ext>
      </dgm:extLst>
    </dgm:pt>
    <dgm:pt modelId="{38C07655-E663-419D-B715-8CED3B6601B5}" type="pres">
      <dgm:prSet presAssocID="{4F7B8E2C-DEA6-4FC9-A2BF-E5488FA91B39}" presName="spaceRect" presStyleCnt="0"/>
      <dgm:spPr/>
    </dgm:pt>
    <dgm:pt modelId="{05700CFD-57F4-45EB-BFDF-29848DC06987}" type="pres">
      <dgm:prSet presAssocID="{4F7B8E2C-DEA6-4FC9-A2BF-E5488FA91B39}" presName="textRect" presStyleLbl="revTx" presStyleIdx="1" presStyleCnt="5">
        <dgm:presLayoutVars>
          <dgm:chMax val="1"/>
          <dgm:chPref val="1"/>
        </dgm:presLayoutVars>
      </dgm:prSet>
      <dgm:spPr/>
    </dgm:pt>
    <dgm:pt modelId="{A729862B-33ED-43BB-A5FC-6DF3FA2F562E}" type="pres">
      <dgm:prSet presAssocID="{D627EFEF-7B97-4DB8-A6B9-B0BC670D1815}" presName="sibTrans" presStyleCnt="0"/>
      <dgm:spPr/>
    </dgm:pt>
    <dgm:pt modelId="{FD26E89F-7463-4076-9594-0E50B39EF767}" type="pres">
      <dgm:prSet presAssocID="{525C5EDC-AFE1-4385-9BF8-FDB906B41FDC}" presName="compNode" presStyleCnt="0"/>
      <dgm:spPr/>
    </dgm:pt>
    <dgm:pt modelId="{0C67FAC4-61F0-4D90-AD3C-C38043736B2C}" type="pres">
      <dgm:prSet presAssocID="{525C5EDC-AFE1-4385-9BF8-FDB906B41F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from home desk with solid fill"/>
        </a:ext>
      </dgm:extLst>
    </dgm:pt>
    <dgm:pt modelId="{895D2BBE-1D28-4F3D-AC8C-13A2CCCAAB1D}" type="pres">
      <dgm:prSet presAssocID="{525C5EDC-AFE1-4385-9BF8-FDB906B41FDC}" presName="spaceRect" presStyleCnt="0"/>
      <dgm:spPr/>
    </dgm:pt>
    <dgm:pt modelId="{9149A78E-303B-4A38-9609-DBC7E2AB3F58}" type="pres">
      <dgm:prSet presAssocID="{525C5EDC-AFE1-4385-9BF8-FDB906B41FDC}" presName="textRect" presStyleLbl="revTx" presStyleIdx="2" presStyleCnt="5">
        <dgm:presLayoutVars>
          <dgm:chMax val="1"/>
          <dgm:chPref val="1"/>
        </dgm:presLayoutVars>
      </dgm:prSet>
      <dgm:spPr/>
    </dgm:pt>
    <dgm:pt modelId="{BE54977C-2C19-4985-8763-65E721922576}" type="pres">
      <dgm:prSet presAssocID="{9C82C8B4-F97C-4312-8E10-D79B292B4D8B}" presName="sibTrans" presStyleCnt="0"/>
      <dgm:spPr/>
    </dgm:pt>
    <dgm:pt modelId="{C99493C1-B804-4D57-8BEE-24E91C660B66}" type="pres">
      <dgm:prSet presAssocID="{220A299A-CE9E-4025-AED6-1F484FC0DD73}" presName="compNode" presStyleCnt="0"/>
      <dgm:spPr/>
    </dgm:pt>
    <dgm:pt modelId="{A7D3E5F8-07AA-4601-B8D3-CE5F53AD3A74}" type="pres">
      <dgm:prSet presAssocID="{220A299A-CE9E-4025-AED6-1F484FC0DD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B60CB25C-9431-4F4B-A9FD-398DCE35C6CC}" type="pres">
      <dgm:prSet presAssocID="{220A299A-CE9E-4025-AED6-1F484FC0DD73}" presName="spaceRect" presStyleCnt="0"/>
      <dgm:spPr/>
    </dgm:pt>
    <dgm:pt modelId="{3DEE552F-2AFB-46EC-B3D0-316E652B8474}" type="pres">
      <dgm:prSet presAssocID="{220A299A-CE9E-4025-AED6-1F484FC0DD73}" presName="textRect" presStyleLbl="revTx" presStyleIdx="3" presStyleCnt="5">
        <dgm:presLayoutVars>
          <dgm:chMax val="1"/>
          <dgm:chPref val="1"/>
        </dgm:presLayoutVars>
      </dgm:prSet>
      <dgm:spPr/>
    </dgm:pt>
    <dgm:pt modelId="{6704FD25-B988-42C2-8DBE-5EFA362DA635}" type="pres">
      <dgm:prSet presAssocID="{095518DE-69F5-4F20-88D2-760A07D5265E}" presName="sibTrans" presStyleCnt="0"/>
      <dgm:spPr/>
    </dgm:pt>
    <dgm:pt modelId="{AE59D7E6-2117-4F0E-A8F7-F6598E876B1C}" type="pres">
      <dgm:prSet presAssocID="{EFBAC98E-4DBA-40EE-A29A-983E67EE0E4E}" presName="compNode" presStyleCnt="0"/>
      <dgm:spPr/>
    </dgm:pt>
    <dgm:pt modelId="{D5E113FA-6993-44E0-B6E0-8FB7522E2583}" type="pres">
      <dgm:prSet presAssocID="{EFBAC98E-4DBA-40EE-A29A-983E67EE0E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B8306CA7-CC0C-462D-8E21-A50FA26AF56B}" type="pres">
      <dgm:prSet presAssocID="{EFBAC98E-4DBA-40EE-A29A-983E67EE0E4E}" presName="spaceRect" presStyleCnt="0"/>
      <dgm:spPr/>
    </dgm:pt>
    <dgm:pt modelId="{8EB3B3D6-B228-48B1-9ADC-38C0F4541ECA}" type="pres">
      <dgm:prSet presAssocID="{EFBAC98E-4DBA-40EE-A29A-983E67EE0E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8A3409-94A8-45C9-B53E-B358D0CBBFA8}" type="presOf" srcId="{220A299A-CE9E-4025-AED6-1F484FC0DD73}" destId="{3DEE552F-2AFB-46EC-B3D0-316E652B8474}" srcOrd="0" destOrd="0" presId="urn:microsoft.com/office/officeart/2018/2/layout/IconLabelList"/>
    <dgm:cxn modelId="{E24FD523-BD70-4CE3-A02B-AD6A110F1642}" type="presOf" srcId="{4F7B8E2C-DEA6-4FC9-A2BF-E5488FA91B39}" destId="{05700CFD-57F4-45EB-BFDF-29848DC06987}" srcOrd="0" destOrd="0" presId="urn:microsoft.com/office/officeart/2018/2/layout/IconLabelList"/>
    <dgm:cxn modelId="{0C790132-809C-4B7F-BDDF-5A5A10E96085}" srcId="{2EAB4CDC-94BF-4FCE-8DAE-1CF994175EED}" destId="{EFBAC98E-4DBA-40EE-A29A-983E67EE0E4E}" srcOrd="4" destOrd="0" parTransId="{517AF4D4-6C0B-49F3-8D5D-D9A5DFF75739}" sibTransId="{42F17D8E-9558-4AD5-A17A-7AF14A0B6112}"/>
    <dgm:cxn modelId="{7DCB2743-DA7A-4E1A-8E8E-A621D0689F38}" type="presOf" srcId="{EFBAC98E-4DBA-40EE-A29A-983E67EE0E4E}" destId="{8EB3B3D6-B228-48B1-9ADC-38C0F4541ECA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42626773-7B1D-4D84-A726-75E4DF4D7032}" srcId="{2EAB4CDC-94BF-4FCE-8DAE-1CF994175EED}" destId="{4F7B8E2C-DEA6-4FC9-A2BF-E5488FA91B39}" srcOrd="1" destOrd="0" parTransId="{7A9778F0-109A-44DC-93D7-973AFE2CD12B}" sibTransId="{D627EFEF-7B97-4DB8-A6B9-B0BC670D1815}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3AB0489C-265A-45FD-AAED-121E4CE57AC1}" srcId="{2EAB4CDC-94BF-4FCE-8DAE-1CF994175EED}" destId="{220A299A-CE9E-4025-AED6-1F484FC0DD73}" srcOrd="3" destOrd="0" parTransId="{70E820F2-5993-4D9F-9EEB-8D9BEFDD9D07}" sibTransId="{095518DE-69F5-4F20-88D2-760A07D5265E}"/>
    <dgm:cxn modelId="{4C83F3A4-B1D4-423A-9852-00736CDDBD0D}" type="presOf" srcId="{525C5EDC-AFE1-4385-9BF8-FDB906B41FDC}" destId="{9149A78E-303B-4A38-9609-DBC7E2AB3F58}" srcOrd="0" destOrd="0" presId="urn:microsoft.com/office/officeart/2018/2/layout/IconLabelList"/>
    <dgm:cxn modelId="{302D82C0-F9D8-4239-926D-82F894EF2850}" srcId="{2EAB4CDC-94BF-4FCE-8DAE-1CF994175EED}" destId="{525C5EDC-AFE1-4385-9BF8-FDB906B41FDC}" srcOrd="2" destOrd="0" parTransId="{2A27666B-2337-45E2-AD10-2B87BD7EA739}" sibTransId="{9C82C8B4-F97C-4312-8E10-D79B292B4D8B}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B5811D00-4D31-4B95-9ECD-7E014FA29FDE}" type="presParOf" srcId="{D01FBA17-23FB-409A-B234-EB3BBF8BB11A}" destId="{170D4828-0501-487E-BE1D-E0C3C0D865A0}" srcOrd="2" destOrd="0" presId="urn:microsoft.com/office/officeart/2018/2/layout/IconLabelList"/>
    <dgm:cxn modelId="{41A6CA68-2773-47CC-94BD-880CD22FE6C0}" type="presParOf" srcId="{170D4828-0501-487E-BE1D-E0C3C0D865A0}" destId="{02452276-81BD-4D29-8645-2CE177FA9E66}" srcOrd="0" destOrd="0" presId="urn:microsoft.com/office/officeart/2018/2/layout/IconLabelList"/>
    <dgm:cxn modelId="{123C169F-FCF9-4B1D-A878-CB4741CE40A3}" type="presParOf" srcId="{170D4828-0501-487E-BE1D-E0C3C0D865A0}" destId="{38C07655-E663-419D-B715-8CED3B6601B5}" srcOrd="1" destOrd="0" presId="urn:microsoft.com/office/officeart/2018/2/layout/IconLabelList"/>
    <dgm:cxn modelId="{566C507D-A118-44B4-8B91-254764E0038D}" type="presParOf" srcId="{170D4828-0501-487E-BE1D-E0C3C0D865A0}" destId="{05700CFD-57F4-45EB-BFDF-29848DC06987}" srcOrd="2" destOrd="0" presId="urn:microsoft.com/office/officeart/2018/2/layout/IconLabelList"/>
    <dgm:cxn modelId="{C2304584-FECE-47BD-91B1-BE935ABE51D4}" type="presParOf" srcId="{D01FBA17-23FB-409A-B234-EB3BBF8BB11A}" destId="{A729862B-33ED-43BB-A5FC-6DF3FA2F562E}" srcOrd="3" destOrd="0" presId="urn:microsoft.com/office/officeart/2018/2/layout/IconLabelList"/>
    <dgm:cxn modelId="{E51CEAD0-7394-4BA5-85E8-6573AE9A43A0}" type="presParOf" srcId="{D01FBA17-23FB-409A-B234-EB3BBF8BB11A}" destId="{FD26E89F-7463-4076-9594-0E50B39EF767}" srcOrd="4" destOrd="0" presId="urn:microsoft.com/office/officeart/2018/2/layout/IconLabelList"/>
    <dgm:cxn modelId="{F5C59C46-C4F8-47DC-B20E-C6837508A1CB}" type="presParOf" srcId="{FD26E89F-7463-4076-9594-0E50B39EF767}" destId="{0C67FAC4-61F0-4D90-AD3C-C38043736B2C}" srcOrd="0" destOrd="0" presId="urn:microsoft.com/office/officeart/2018/2/layout/IconLabelList"/>
    <dgm:cxn modelId="{A1909815-130C-4764-B711-5BD0508B4044}" type="presParOf" srcId="{FD26E89F-7463-4076-9594-0E50B39EF767}" destId="{895D2BBE-1D28-4F3D-AC8C-13A2CCCAAB1D}" srcOrd="1" destOrd="0" presId="urn:microsoft.com/office/officeart/2018/2/layout/IconLabelList"/>
    <dgm:cxn modelId="{805D0E0A-2B97-4D2A-A02D-E6CE76FEC435}" type="presParOf" srcId="{FD26E89F-7463-4076-9594-0E50B39EF767}" destId="{9149A78E-303B-4A38-9609-DBC7E2AB3F58}" srcOrd="2" destOrd="0" presId="urn:microsoft.com/office/officeart/2018/2/layout/IconLabelList"/>
    <dgm:cxn modelId="{E2F37059-83EA-4EFC-9068-16D6486391E3}" type="presParOf" srcId="{D01FBA17-23FB-409A-B234-EB3BBF8BB11A}" destId="{BE54977C-2C19-4985-8763-65E721922576}" srcOrd="5" destOrd="0" presId="urn:microsoft.com/office/officeart/2018/2/layout/IconLabelList"/>
    <dgm:cxn modelId="{47477575-2A20-41DB-9CEF-416A48A92582}" type="presParOf" srcId="{D01FBA17-23FB-409A-B234-EB3BBF8BB11A}" destId="{C99493C1-B804-4D57-8BEE-24E91C660B66}" srcOrd="6" destOrd="0" presId="urn:microsoft.com/office/officeart/2018/2/layout/IconLabelList"/>
    <dgm:cxn modelId="{06162E16-D0B9-4940-BB0E-AA567BF4E46E}" type="presParOf" srcId="{C99493C1-B804-4D57-8BEE-24E91C660B66}" destId="{A7D3E5F8-07AA-4601-B8D3-CE5F53AD3A74}" srcOrd="0" destOrd="0" presId="urn:microsoft.com/office/officeart/2018/2/layout/IconLabelList"/>
    <dgm:cxn modelId="{5D9B0701-725C-4EF9-872A-39DB72AD7A01}" type="presParOf" srcId="{C99493C1-B804-4D57-8BEE-24E91C660B66}" destId="{B60CB25C-9431-4F4B-A9FD-398DCE35C6CC}" srcOrd="1" destOrd="0" presId="urn:microsoft.com/office/officeart/2018/2/layout/IconLabelList"/>
    <dgm:cxn modelId="{DB642203-E973-4AD3-86DA-BE80F09CF603}" type="presParOf" srcId="{C99493C1-B804-4D57-8BEE-24E91C660B66}" destId="{3DEE552F-2AFB-46EC-B3D0-316E652B8474}" srcOrd="2" destOrd="0" presId="urn:microsoft.com/office/officeart/2018/2/layout/IconLabelList"/>
    <dgm:cxn modelId="{1A8A0DAE-1453-41A1-9C38-57B5925EF6FD}" type="presParOf" srcId="{D01FBA17-23FB-409A-B234-EB3BBF8BB11A}" destId="{6704FD25-B988-42C2-8DBE-5EFA362DA635}" srcOrd="7" destOrd="0" presId="urn:microsoft.com/office/officeart/2018/2/layout/IconLabelList"/>
    <dgm:cxn modelId="{62AA9A25-EB48-42B5-AF07-E47642F472F4}" type="presParOf" srcId="{D01FBA17-23FB-409A-B234-EB3BBF8BB11A}" destId="{AE59D7E6-2117-4F0E-A8F7-F6598E876B1C}" srcOrd="8" destOrd="0" presId="urn:microsoft.com/office/officeart/2018/2/layout/IconLabelList"/>
    <dgm:cxn modelId="{325046A4-AD3F-4F6E-BD73-EAF1E889D68A}" type="presParOf" srcId="{AE59D7E6-2117-4F0E-A8F7-F6598E876B1C}" destId="{D5E113FA-6993-44E0-B6E0-8FB7522E2583}" srcOrd="0" destOrd="0" presId="urn:microsoft.com/office/officeart/2018/2/layout/IconLabelList"/>
    <dgm:cxn modelId="{C3B228C2-E5A5-4DCB-A90F-1F9CC81C9281}" type="presParOf" srcId="{AE59D7E6-2117-4F0E-A8F7-F6598E876B1C}" destId="{B8306CA7-CC0C-462D-8E21-A50FA26AF56B}" srcOrd="1" destOrd="0" presId="urn:microsoft.com/office/officeart/2018/2/layout/IconLabelList"/>
    <dgm:cxn modelId="{1ACA1679-FDD2-416C-9600-0AF38616AA35}" type="presParOf" srcId="{AE59D7E6-2117-4F0E-A8F7-F6598E876B1C}" destId="{8EB3B3D6-B228-48B1-9ADC-38C0F4541ECA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Java and Spring using JMS 2.0 APIs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/>
        </a:p>
      </dgm:t>
    </dgm:pt>
    <dgm:pt modelId="{4F7B8E2C-DEA6-4FC9-A2BF-E5488FA91B3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Seamless migration</a:t>
          </a:r>
        </a:p>
      </dgm:t>
    </dgm:pt>
    <dgm:pt modelId="{7A9778F0-109A-44DC-93D7-973AFE2CD12B}" type="parTrans" cxnId="{42626773-7B1D-4D84-A726-75E4DF4D7032}">
      <dgm:prSet/>
      <dgm:spPr/>
      <dgm:t>
        <a:bodyPr/>
        <a:lstStyle/>
        <a:p>
          <a:endParaRPr lang="en-CA"/>
        </a:p>
      </dgm:t>
    </dgm:pt>
    <dgm:pt modelId="{D627EFEF-7B97-4DB8-A6B9-B0BC670D1815}" type="sibTrans" cxnId="{42626773-7B1D-4D84-A726-75E4DF4D7032}">
      <dgm:prSet/>
      <dgm:spPr/>
      <dgm:t>
        <a:bodyPr/>
        <a:lstStyle/>
        <a:p>
          <a:endParaRPr lang="en-CA"/>
        </a:p>
      </dgm:t>
    </dgm:pt>
    <dgm:pt modelId="{525C5EDC-AFE1-4385-9BF8-FDB906B41FDC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Works with enterprise connectors</a:t>
          </a:r>
        </a:p>
      </dgm:t>
    </dgm:pt>
    <dgm:pt modelId="{2A27666B-2337-45E2-AD10-2B87BD7EA739}" type="parTrans" cxnId="{302D82C0-F9D8-4239-926D-82F894EF2850}">
      <dgm:prSet/>
      <dgm:spPr/>
      <dgm:t>
        <a:bodyPr/>
        <a:lstStyle/>
        <a:p>
          <a:endParaRPr lang="en-CA"/>
        </a:p>
      </dgm:t>
    </dgm:pt>
    <dgm:pt modelId="{9C82C8B4-F97C-4312-8E10-D79B292B4D8B}" type="sibTrans" cxnId="{302D82C0-F9D8-4239-926D-82F894EF2850}">
      <dgm:prSet/>
      <dgm:spPr/>
      <dgm:t>
        <a:bodyPr/>
        <a:lstStyle/>
        <a:p>
          <a:endParaRPr lang="en-CA"/>
        </a:p>
      </dgm:t>
    </dgm:pt>
    <dgm:pt modelId="{220A299A-CE9E-4025-AED6-1F484FC0DD7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Up to 100MB</a:t>
          </a:r>
        </a:p>
      </dgm:t>
    </dgm:pt>
    <dgm:pt modelId="{70E820F2-5993-4D9F-9EEB-8D9BEFDD9D07}" type="parTrans" cxnId="{3AB0489C-265A-45FD-AAED-121E4CE57AC1}">
      <dgm:prSet/>
      <dgm:spPr/>
      <dgm:t>
        <a:bodyPr/>
        <a:lstStyle/>
        <a:p>
          <a:endParaRPr lang="en-CA"/>
        </a:p>
      </dgm:t>
    </dgm:pt>
    <dgm:pt modelId="{095518DE-69F5-4F20-88D2-760A07D5265E}" type="sibTrans" cxnId="{3AB0489C-265A-45FD-AAED-121E4CE57AC1}">
      <dgm:prSet/>
      <dgm:spPr/>
      <dgm:t>
        <a:bodyPr/>
        <a:lstStyle/>
        <a:p>
          <a:endParaRPr lang="en-CA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4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170D4828-0501-487E-BE1D-E0C3C0D865A0}" type="pres">
      <dgm:prSet presAssocID="{4F7B8E2C-DEA6-4FC9-A2BF-E5488FA91B39}" presName="compNode" presStyleCnt="0"/>
      <dgm:spPr/>
    </dgm:pt>
    <dgm:pt modelId="{02452276-81BD-4D29-8645-2CE177FA9E66}" type="pres">
      <dgm:prSet presAssocID="{4F7B8E2C-DEA6-4FC9-A2BF-E5488FA91B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8C07655-E663-419D-B715-8CED3B6601B5}" type="pres">
      <dgm:prSet presAssocID="{4F7B8E2C-DEA6-4FC9-A2BF-E5488FA91B39}" presName="spaceRect" presStyleCnt="0"/>
      <dgm:spPr/>
    </dgm:pt>
    <dgm:pt modelId="{05700CFD-57F4-45EB-BFDF-29848DC06987}" type="pres">
      <dgm:prSet presAssocID="{4F7B8E2C-DEA6-4FC9-A2BF-E5488FA91B39}" presName="textRect" presStyleLbl="revTx" presStyleIdx="1" presStyleCnt="4">
        <dgm:presLayoutVars>
          <dgm:chMax val="1"/>
          <dgm:chPref val="1"/>
        </dgm:presLayoutVars>
      </dgm:prSet>
      <dgm:spPr/>
    </dgm:pt>
    <dgm:pt modelId="{A729862B-33ED-43BB-A5FC-6DF3FA2F562E}" type="pres">
      <dgm:prSet presAssocID="{D627EFEF-7B97-4DB8-A6B9-B0BC670D1815}" presName="sibTrans" presStyleCnt="0"/>
      <dgm:spPr/>
    </dgm:pt>
    <dgm:pt modelId="{FD26E89F-7463-4076-9594-0E50B39EF767}" type="pres">
      <dgm:prSet presAssocID="{525C5EDC-AFE1-4385-9BF8-FDB906B41FDC}" presName="compNode" presStyleCnt="0"/>
      <dgm:spPr/>
    </dgm:pt>
    <dgm:pt modelId="{0C67FAC4-61F0-4D90-AD3C-C38043736B2C}" type="pres">
      <dgm:prSet presAssocID="{525C5EDC-AFE1-4385-9BF8-FDB906B41F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95D2BBE-1D28-4F3D-AC8C-13A2CCCAAB1D}" type="pres">
      <dgm:prSet presAssocID="{525C5EDC-AFE1-4385-9BF8-FDB906B41FDC}" presName="spaceRect" presStyleCnt="0"/>
      <dgm:spPr/>
    </dgm:pt>
    <dgm:pt modelId="{9149A78E-303B-4A38-9609-DBC7E2AB3F58}" type="pres">
      <dgm:prSet presAssocID="{525C5EDC-AFE1-4385-9BF8-FDB906B41FDC}" presName="textRect" presStyleLbl="revTx" presStyleIdx="2" presStyleCnt="4">
        <dgm:presLayoutVars>
          <dgm:chMax val="1"/>
          <dgm:chPref val="1"/>
        </dgm:presLayoutVars>
      </dgm:prSet>
      <dgm:spPr/>
    </dgm:pt>
    <dgm:pt modelId="{BE54977C-2C19-4985-8763-65E721922576}" type="pres">
      <dgm:prSet presAssocID="{9C82C8B4-F97C-4312-8E10-D79B292B4D8B}" presName="sibTrans" presStyleCnt="0"/>
      <dgm:spPr/>
    </dgm:pt>
    <dgm:pt modelId="{C99493C1-B804-4D57-8BEE-24E91C660B66}" type="pres">
      <dgm:prSet presAssocID="{220A299A-CE9E-4025-AED6-1F484FC0DD73}" presName="compNode" presStyleCnt="0"/>
      <dgm:spPr/>
    </dgm:pt>
    <dgm:pt modelId="{A7D3E5F8-07AA-4601-B8D3-CE5F53AD3A74}" type="pres">
      <dgm:prSet presAssocID="{220A299A-CE9E-4025-AED6-1F484FC0DD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B60CB25C-9431-4F4B-A9FD-398DCE35C6CC}" type="pres">
      <dgm:prSet presAssocID="{220A299A-CE9E-4025-AED6-1F484FC0DD73}" presName="spaceRect" presStyleCnt="0"/>
      <dgm:spPr/>
    </dgm:pt>
    <dgm:pt modelId="{3DEE552F-2AFB-46EC-B3D0-316E652B8474}" type="pres">
      <dgm:prSet presAssocID="{220A299A-CE9E-4025-AED6-1F484FC0DD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8A3409-94A8-45C9-B53E-B358D0CBBFA8}" type="presOf" srcId="{220A299A-CE9E-4025-AED6-1F484FC0DD73}" destId="{3DEE552F-2AFB-46EC-B3D0-316E652B8474}" srcOrd="0" destOrd="0" presId="urn:microsoft.com/office/officeart/2018/2/layout/IconLabelList"/>
    <dgm:cxn modelId="{E24FD523-BD70-4CE3-A02B-AD6A110F1642}" type="presOf" srcId="{4F7B8E2C-DEA6-4FC9-A2BF-E5488FA91B39}" destId="{05700CFD-57F4-45EB-BFDF-29848DC06987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42626773-7B1D-4D84-A726-75E4DF4D7032}" srcId="{2EAB4CDC-94BF-4FCE-8DAE-1CF994175EED}" destId="{4F7B8E2C-DEA6-4FC9-A2BF-E5488FA91B39}" srcOrd="1" destOrd="0" parTransId="{7A9778F0-109A-44DC-93D7-973AFE2CD12B}" sibTransId="{D627EFEF-7B97-4DB8-A6B9-B0BC670D1815}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3AB0489C-265A-45FD-AAED-121E4CE57AC1}" srcId="{2EAB4CDC-94BF-4FCE-8DAE-1CF994175EED}" destId="{220A299A-CE9E-4025-AED6-1F484FC0DD73}" srcOrd="3" destOrd="0" parTransId="{70E820F2-5993-4D9F-9EEB-8D9BEFDD9D07}" sibTransId="{095518DE-69F5-4F20-88D2-760A07D5265E}"/>
    <dgm:cxn modelId="{4C83F3A4-B1D4-423A-9852-00736CDDBD0D}" type="presOf" srcId="{525C5EDC-AFE1-4385-9BF8-FDB906B41FDC}" destId="{9149A78E-303B-4A38-9609-DBC7E2AB3F58}" srcOrd="0" destOrd="0" presId="urn:microsoft.com/office/officeart/2018/2/layout/IconLabelList"/>
    <dgm:cxn modelId="{302D82C0-F9D8-4239-926D-82F894EF2850}" srcId="{2EAB4CDC-94BF-4FCE-8DAE-1CF994175EED}" destId="{525C5EDC-AFE1-4385-9BF8-FDB906B41FDC}" srcOrd="2" destOrd="0" parTransId="{2A27666B-2337-45E2-AD10-2B87BD7EA739}" sibTransId="{9C82C8B4-F97C-4312-8E10-D79B292B4D8B}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B5811D00-4D31-4B95-9ECD-7E014FA29FDE}" type="presParOf" srcId="{D01FBA17-23FB-409A-B234-EB3BBF8BB11A}" destId="{170D4828-0501-487E-BE1D-E0C3C0D865A0}" srcOrd="2" destOrd="0" presId="urn:microsoft.com/office/officeart/2018/2/layout/IconLabelList"/>
    <dgm:cxn modelId="{41A6CA68-2773-47CC-94BD-880CD22FE6C0}" type="presParOf" srcId="{170D4828-0501-487E-BE1D-E0C3C0D865A0}" destId="{02452276-81BD-4D29-8645-2CE177FA9E66}" srcOrd="0" destOrd="0" presId="urn:microsoft.com/office/officeart/2018/2/layout/IconLabelList"/>
    <dgm:cxn modelId="{123C169F-FCF9-4B1D-A878-CB4741CE40A3}" type="presParOf" srcId="{170D4828-0501-487E-BE1D-E0C3C0D865A0}" destId="{38C07655-E663-419D-B715-8CED3B6601B5}" srcOrd="1" destOrd="0" presId="urn:microsoft.com/office/officeart/2018/2/layout/IconLabelList"/>
    <dgm:cxn modelId="{566C507D-A118-44B4-8B91-254764E0038D}" type="presParOf" srcId="{170D4828-0501-487E-BE1D-E0C3C0D865A0}" destId="{05700CFD-57F4-45EB-BFDF-29848DC06987}" srcOrd="2" destOrd="0" presId="urn:microsoft.com/office/officeart/2018/2/layout/IconLabelList"/>
    <dgm:cxn modelId="{C2304584-FECE-47BD-91B1-BE935ABE51D4}" type="presParOf" srcId="{D01FBA17-23FB-409A-B234-EB3BBF8BB11A}" destId="{A729862B-33ED-43BB-A5FC-6DF3FA2F562E}" srcOrd="3" destOrd="0" presId="urn:microsoft.com/office/officeart/2018/2/layout/IconLabelList"/>
    <dgm:cxn modelId="{E51CEAD0-7394-4BA5-85E8-6573AE9A43A0}" type="presParOf" srcId="{D01FBA17-23FB-409A-B234-EB3BBF8BB11A}" destId="{FD26E89F-7463-4076-9594-0E50B39EF767}" srcOrd="4" destOrd="0" presId="urn:microsoft.com/office/officeart/2018/2/layout/IconLabelList"/>
    <dgm:cxn modelId="{F5C59C46-C4F8-47DC-B20E-C6837508A1CB}" type="presParOf" srcId="{FD26E89F-7463-4076-9594-0E50B39EF767}" destId="{0C67FAC4-61F0-4D90-AD3C-C38043736B2C}" srcOrd="0" destOrd="0" presId="urn:microsoft.com/office/officeart/2018/2/layout/IconLabelList"/>
    <dgm:cxn modelId="{A1909815-130C-4764-B711-5BD0508B4044}" type="presParOf" srcId="{FD26E89F-7463-4076-9594-0E50B39EF767}" destId="{895D2BBE-1D28-4F3D-AC8C-13A2CCCAAB1D}" srcOrd="1" destOrd="0" presId="urn:microsoft.com/office/officeart/2018/2/layout/IconLabelList"/>
    <dgm:cxn modelId="{805D0E0A-2B97-4D2A-A02D-E6CE76FEC435}" type="presParOf" srcId="{FD26E89F-7463-4076-9594-0E50B39EF767}" destId="{9149A78E-303B-4A38-9609-DBC7E2AB3F58}" srcOrd="2" destOrd="0" presId="urn:microsoft.com/office/officeart/2018/2/layout/IconLabelList"/>
    <dgm:cxn modelId="{E2F37059-83EA-4EFC-9068-16D6486391E3}" type="presParOf" srcId="{D01FBA17-23FB-409A-B234-EB3BBF8BB11A}" destId="{BE54977C-2C19-4985-8763-65E721922576}" srcOrd="5" destOrd="0" presId="urn:microsoft.com/office/officeart/2018/2/layout/IconLabelList"/>
    <dgm:cxn modelId="{47477575-2A20-41DB-9CEF-416A48A92582}" type="presParOf" srcId="{D01FBA17-23FB-409A-B234-EB3BBF8BB11A}" destId="{C99493C1-B804-4D57-8BEE-24E91C660B66}" srcOrd="6" destOrd="0" presId="urn:microsoft.com/office/officeart/2018/2/layout/IconLabelList"/>
    <dgm:cxn modelId="{06162E16-D0B9-4940-BB0E-AA567BF4E46E}" type="presParOf" srcId="{C99493C1-B804-4D57-8BEE-24E91C660B66}" destId="{A7D3E5F8-07AA-4601-B8D3-CE5F53AD3A74}" srcOrd="0" destOrd="0" presId="urn:microsoft.com/office/officeart/2018/2/layout/IconLabelList"/>
    <dgm:cxn modelId="{5D9B0701-725C-4EF9-872A-39DB72AD7A01}" type="presParOf" srcId="{C99493C1-B804-4D57-8BEE-24E91C660B66}" destId="{B60CB25C-9431-4F4B-A9FD-398DCE35C6CC}" srcOrd="1" destOrd="0" presId="urn:microsoft.com/office/officeart/2018/2/layout/IconLabelList"/>
    <dgm:cxn modelId="{DB642203-E973-4AD3-86DA-BE80F09CF603}" type="presParOf" srcId="{C99493C1-B804-4D57-8BEE-24E91C660B66}" destId="{3DEE552F-2AFB-46EC-B3D0-316E652B8474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70585-B223-4712-920C-4D65E32A7D01}">
      <dsp:nvSpPr>
        <dsp:cNvPr id="0" name=""/>
        <dsp:cNvSpPr/>
      </dsp:nvSpPr>
      <dsp:spPr>
        <a:xfrm>
          <a:off x="1003799" y="114273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F099-FB3C-4B0F-AB0C-E79960C4D26B}">
      <dsp:nvSpPr>
        <dsp:cNvPr id="0" name=""/>
        <dsp:cNvSpPr/>
      </dsp:nvSpPr>
      <dsp:spPr>
        <a:xfrm>
          <a:off x="508799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Storage Queues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Simple task queues</a:t>
          </a:r>
          <a:endParaRPr lang="en-US" sz="1100" kern="1200" dirty="0"/>
        </a:p>
      </dsp:txBody>
      <dsp:txXfrm>
        <a:off x="508799" y="2263317"/>
        <a:ext cx="1800000" cy="946873"/>
      </dsp:txXfrm>
    </dsp:sp>
    <dsp:sp modelId="{0C13CC74-0536-43CF-BA6F-98A56C1FEEFC}">
      <dsp:nvSpPr>
        <dsp:cNvPr id="0" name=""/>
        <dsp:cNvSpPr/>
      </dsp:nvSpPr>
      <dsp:spPr>
        <a:xfrm>
          <a:off x="3118799" y="1142734"/>
          <a:ext cx="810000" cy="810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D409A-64C3-40D9-A0AA-09D3EE65937F}">
      <dsp:nvSpPr>
        <dsp:cNvPr id="0" name=""/>
        <dsp:cNvSpPr/>
      </dsp:nvSpPr>
      <dsp:spPr>
        <a:xfrm>
          <a:off x="2623799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Service Bus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Enterprise messaging </a:t>
          </a:r>
          <a:endParaRPr lang="en-US" sz="1100" kern="1200" dirty="0"/>
        </a:p>
      </dsp:txBody>
      <dsp:txXfrm>
        <a:off x="2623799" y="2263317"/>
        <a:ext cx="1800000" cy="946873"/>
      </dsp:txXfrm>
    </dsp:sp>
    <dsp:sp modelId="{6059559B-9147-4D82-8021-6C1B51E14AB5}">
      <dsp:nvSpPr>
        <dsp:cNvPr id="0" name=""/>
        <dsp:cNvSpPr/>
      </dsp:nvSpPr>
      <dsp:spPr>
        <a:xfrm>
          <a:off x="5233800" y="1142734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E0F95-E2E9-429B-8699-ACA45B30336B}">
      <dsp:nvSpPr>
        <dsp:cNvPr id="0" name=""/>
        <dsp:cNvSpPr/>
      </dsp:nvSpPr>
      <dsp:spPr>
        <a:xfrm>
          <a:off x="4738800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Grid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Cross cloud reactive </a:t>
          </a:r>
          <a:r>
            <a:rPr lang="en-US" sz="1100" kern="1200" dirty="0" err="1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eventing</a:t>
          </a:r>
          <a:endParaRPr lang="en-US" sz="1100" kern="1200" dirty="0"/>
        </a:p>
      </dsp:txBody>
      <dsp:txXfrm>
        <a:off x="4738800" y="2263317"/>
        <a:ext cx="1800000" cy="946873"/>
      </dsp:txXfrm>
    </dsp:sp>
    <dsp:sp modelId="{B8BA951B-45FD-4CFB-AC64-F14D2A9D0114}">
      <dsp:nvSpPr>
        <dsp:cNvPr id="0" name=""/>
        <dsp:cNvSpPr/>
      </dsp:nvSpPr>
      <dsp:spPr>
        <a:xfrm>
          <a:off x="7348800" y="1142734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84BC0-06E8-487A-B3F4-54B857D40EB5}">
      <dsp:nvSpPr>
        <dsp:cNvPr id="0" name=""/>
        <dsp:cNvSpPr/>
      </dsp:nvSpPr>
      <dsp:spPr>
        <a:xfrm>
          <a:off x="6853800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Hubs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Streaming data</a:t>
          </a:r>
          <a:endParaRPr lang="en-US" sz="1200" kern="1200" dirty="0"/>
        </a:p>
      </dsp:txBody>
      <dsp:txXfrm>
        <a:off x="6853800" y="2263317"/>
        <a:ext cx="1800000" cy="946873"/>
      </dsp:txXfrm>
    </dsp:sp>
    <dsp:sp modelId="{2AE42822-A4BC-4E8C-A8C2-EE2CE87AC060}">
      <dsp:nvSpPr>
        <dsp:cNvPr id="0" name=""/>
        <dsp:cNvSpPr/>
      </dsp:nvSpPr>
      <dsp:spPr>
        <a:xfrm>
          <a:off x="9463800" y="1142734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11F60-7A87-40BC-A158-7DCA5A687D20}">
      <dsp:nvSpPr>
        <dsp:cNvPr id="0" name=""/>
        <dsp:cNvSpPr/>
      </dsp:nvSpPr>
      <dsp:spPr>
        <a:xfrm>
          <a:off x="8968800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Relay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Secure sockets without changes to your network</a:t>
          </a:r>
          <a:endParaRPr lang="en-US" sz="1200" kern="1200" dirty="0"/>
        </a:p>
      </dsp:txBody>
      <dsp:txXfrm>
        <a:off x="8968800" y="2263317"/>
        <a:ext cx="1800000" cy="946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70585-B223-4712-920C-4D65E32A7D01}">
      <dsp:nvSpPr>
        <dsp:cNvPr id="0" name=""/>
        <dsp:cNvSpPr/>
      </dsp:nvSpPr>
      <dsp:spPr>
        <a:xfrm>
          <a:off x="884004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F099-FB3C-4B0F-AB0C-E79960C4D26B}">
      <dsp:nvSpPr>
        <dsp:cNvPr id="0" name=""/>
        <dsp:cNvSpPr/>
      </dsp:nvSpPr>
      <dsp:spPr>
        <a:xfrm>
          <a:off x="226108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Asynchronous</a:t>
          </a:r>
        </a:p>
      </dsp:txBody>
      <dsp:txXfrm>
        <a:off x="226108" y="2513384"/>
        <a:ext cx="2392350" cy="720000"/>
      </dsp:txXfrm>
    </dsp:sp>
    <dsp:sp modelId="{6B18688F-942C-4C1E-BD48-F477B114B140}">
      <dsp:nvSpPr>
        <dsp:cNvPr id="0" name=""/>
        <dsp:cNvSpPr/>
      </dsp:nvSpPr>
      <dsp:spPr>
        <a:xfrm>
          <a:off x="3695015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472A4-BF6D-4894-B11D-C06FC88461D5}">
      <dsp:nvSpPr>
        <dsp:cNvPr id="0" name=""/>
        <dsp:cNvSpPr/>
      </dsp:nvSpPr>
      <dsp:spPr>
        <a:xfrm>
          <a:off x="3037119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Loose coupling</a:t>
          </a:r>
        </a:p>
      </dsp:txBody>
      <dsp:txXfrm>
        <a:off x="3037119" y="2513384"/>
        <a:ext cx="2392350" cy="720000"/>
      </dsp:txXfrm>
    </dsp:sp>
    <dsp:sp modelId="{A3862791-A158-40BD-A588-01872D4981A9}">
      <dsp:nvSpPr>
        <dsp:cNvPr id="0" name=""/>
        <dsp:cNvSpPr/>
      </dsp:nvSpPr>
      <dsp:spPr>
        <a:xfrm>
          <a:off x="6506026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4C4BA-BD58-4A40-84AB-7FCB1D6E4A83}">
      <dsp:nvSpPr>
        <dsp:cNvPr id="0" name=""/>
        <dsp:cNvSpPr/>
      </dsp:nvSpPr>
      <dsp:spPr>
        <a:xfrm>
          <a:off x="5848130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Responsiveness</a:t>
          </a:r>
        </a:p>
      </dsp:txBody>
      <dsp:txXfrm>
        <a:off x="5848130" y="2513384"/>
        <a:ext cx="2392350" cy="720000"/>
      </dsp:txXfrm>
    </dsp:sp>
    <dsp:sp modelId="{DAFF799A-B074-4C2B-9D7D-A11094590010}">
      <dsp:nvSpPr>
        <dsp:cNvPr id="0" name=""/>
        <dsp:cNvSpPr/>
      </dsp:nvSpPr>
      <dsp:spPr>
        <a:xfrm>
          <a:off x="9317038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8BA09-10C0-495C-8402-E01F41F8DF3C}">
      <dsp:nvSpPr>
        <dsp:cNvPr id="0" name=""/>
        <dsp:cNvSpPr/>
      </dsp:nvSpPr>
      <dsp:spPr>
        <a:xfrm>
          <a:off x="8659141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Horizontal scalability</a:t>
          </a:r>
        </a:p>
      </dsp:txBody>
      <dsp:txXfrm>
        <a:off x="8659141" y="2513384"/>
        <a:ext cx="23923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A40B3-DDC8-4CFA-90A6-94C5833A9D15}">
      <dsp:nvSpPr>
        <dsp:cNvPr id="0" name=""/>
        <dsp:cNvSpPr/>
      </dsp:nvSpPr>
      <dsp:spPr>
        <a:xfrm>
          <a:off x="5032381" y="-59223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solidFill>
                <a:schemeClr val="bg2"/>
              </a:solidFill>
            </a:rPr>
            <a:t>Platform-as-a-Service Queue and PubSub message broker</a:t>
          </a:r>
          <a:endParaRPr lang="en-US" sz="900" kern="1200" dirty="0">
            <a:solidFill>
              <a:schemeClr val="bg2"/>
            </a:solidFill>
          </a:endParaRPr>
        </a:p>
      </dsp:txBody>
      <dsp:txXfrm>
        <a:off x="5335590" y="-59223"/>
        <a:ext cx="606419" cy="1121875"/>
      </dsp:txXfrm>
    </dsp:sp>
    <dsp:sp modelId="{804C4619-EB58-4E25-82B3-41581197E992}">
      <dsp:nvSpPr>
        <dsp:cNvPr id="0" name=""/>
        <dsp:cNvSpPr/>
      </dsp:nvSpPr>
      <dsp:spPr>
        <a:xfrm rot="3085714">
          <a:off x="6322018" y="561833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2186708"/>
                <a:satOff val="-8951"/>
                <a:lumOff val="1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86708"/>
                <a:satOff val="-8951"/>
                <a:lumOff val="1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86708"/>
                <a:satOff val="-8951"/>
                <a:lumOff val="1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solidFill>
                <a:schemeClr val="bg2"/>
              </a:solidFill>
            </a:rPr>
            <a:t>Fully managed</a:t>
          </a:r>
          <a:endParaRPr lang="en-US" sz="900" kern="1200" dirty="0">
            <a:solidFill>
              <a:schemeClr val="bg2"/>
            </a:solidFill>
          </a:endParaRPr>
        </a:p>
      </dsp:txBody>
      <dsp:txXfrm rot="-5400000">
        <a:off x="6450469" y="859517"/>
        <a:ext cx="1121875" cy="606419"/>
      </dsp:txXfrm>
    </dsp:sp>
    <dsp:sp modelId="{BAC4FD7F-32C9-4342-938E-445E9CA95161}">
      <dsp:nvSpPr>
        <dsp:cNvPr id="0" name=""/>
        <dsp:cNvSpPr/>
      </dsp:nvSpPr>
      <dsp:spPr>
        <a:xfrm rot="6171429">
          <a:off x="6640532" y="1957334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4373415"/>
                <a:satOff val="-17901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373415"/>
                <a:satOff val="-17901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373415"/>
                <a:satOff val="-17901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solidFill>
                <a:schemeClr val="bg2"/>
              </a:solidFill>
            </a:rPr>
            <a:t>JMS 2.0 and AMQP 1.0 compliant</a:t>
          </a:r>
          <a:endParaRPr lang="en-US" sz="900" kern="1200">
            <a:solidFill>
              <a:schemeClr val="bg2"/>
            </a:solidFill>
          </a:endParaRPr>
        </a:p>
      </dsp:txBody>
      <dsp:txXfrm rot="-5400000">
        <a:off x="6789475" y="2344800"/>
        <a:ext cx="1121875" cy="606419"/>
      </dsp:txXfrm>
    </dsp:sp>
    <dsp:sp modelId="{BA62B892-1F50-4966-833B-11F0780CB355}">
      <dsp:nvSpPr>
        <dsp:cNvPr id="0" name=""/>
        <dsp:cNvSpPr/>
      </dsp:nvSpPr>
      <dsp:spPr>
        <a:xfrm rot="9257143">
          <a:off x="5748075" y="3076440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6560122"/>
                <a:satOff val="-26852"/>
                <a:lumOff val="3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560122"/>
                <a:satOff val="-26852"/>
                <a:lumOff val="3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560122"/>
                <a:satOff val="-26852"/>
                <a:lumOff val="3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solidFill>
                <a:schemeClr val="bg2"/>
              </a:solidFill>
            </a:rPr>
            <a:t>Polyglot Azure SDK </a:t>
          </a:r>
          <a:endParaRPr lang="en-US" sz="900" kern="1200">
            <a:solidFill>
              <a:schemeClr val="bg2"/>
            </a:solidFill>
          </a:endParaRPr>
        </a:p>
      </dsp:txBody>
      <dsp:txXfrm rot="10800000">
        <a:off x="6097329" y="3278177"/>
        <a:ext cx="606419" cy="1121875"/>
      </dsp:txXfrm>
    </dsp:sp>
    <dsp:sp modelId="{F7601613-7617-4F08-81C3-010DC3725D04}">
      <dsp:nvSpPr>
        <dsp:cNvPr id="0" name=""/>
        <dsp:cNvSpPr/>
      </dsp:nvSpPr>
      <dsp:spPr>
        <a:xfrm rot="12342857">
          <a:off x="4316686" y="3076440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8746830"/>
                <a:satOff val="-35803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746830"/>
                <a:satOff val="-35803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746830"/>
                <a:satOff val="-35803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solidFill>
                <a:schemeClr val="bg2"/>
              </a:solidFill>
            </a:rPr>
            <a:t>Cross-platform client support</a:t>
          </a:r>
          <a:endParaRPr lang="en-US" sz="900" kern="1200">
            <a:solidFill>
              <a:schemeClr val="bg2"/>
            </a:solidFill>
          </a:endParaRPr>
        </a:p>
      </dsp:txBody>
      <dsp:txXfrm rot="10800000">
        <a:off x="4573850" y="3278177"/>
        <a:ext cx="606419" cy="1121875"/>
      </dsp:txXfrm>
    </dsp:sp>
    <dsp:sp modelId="{B7A04373-2B21-40EF-8085-1DA0EFCF3949}">
      <dsp:nvSpPr>
        <dsp:cNvPr id="0" name=""/>
        <dsp:cNvSpPr/>
      </dsp:nvSpPr>
      <dsp:spPr>
        <a:xfrm rot="15428571">
          <a:off x="3424229" y="1957334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10933537"/>
                <a:satOff val="-44753"/>
                <a:lumOff val="6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933537"/>
                <a:satOff val="-44753"/>
                <a:lumOff val="6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933537"/>
                <a:satOff val="-44753"/>
                <a:lumOff val="6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solidFill>
                <a:schemeClr val="bg2"/>
              </a:solidFill>
            </a:rPr>
            <a:t>Industry-leading reliability and availability</a:t>
          </a:r>
          <a:endParaRPr lang="en-US" sz="900" kern="1200">
            <a:solidFill>
              <a:schemeClr val="bg2"/>
            </a:solidFill>
          </a:endParaRPr>
        </a:p>
      </dsp:txBody>
      <dsp:txXfrm rot="5400000">
        <a:off x="3366248" y="2344800"/>
        <a:ext cx="1121875" cy="606419"/>
      </dsp:txXfrm>
    </dsp:sp>
    <dsp:sp modelId="{95FF588D-8A5D-43F4-8C5F-8A5F7E139B90}">
      <dsp:nvSpPr>
        <dsp:cNvPr id="0" name=""/>
        <dsp:cNvSpPr/>
      </dsp:nvSpPr>
      <dsp:spPr>
        <a:xfrm rot="18514286">
          <a:off x="3742743" y="561833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13120245"/>
                <a:satOff val="-53704"/>
                <a:lumOff val="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3120245"/>
                <a:satOff val="-53704"/>
                <a:lumOff val="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3120245"/>
                <a:satOff val="-53704"/>
                <a:lumOff val="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bg2"/>
              </a:solidFill>
            </a:rPr>
            <a:t>Integration with other Azure services</a:t>
          </a:r>
        </a:p>
      </dsp:txBody>
      <dsp:txXfrm rot="5400000">
        <a:off x="3705254" y="859517"/>
        <a:ext cx="1121875" cy="6064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D5398-7FEA-4687-9266-026638813557}">
      <dsp:nvSpPr>
        <dsp:cNvPr id="0" name=""/>
        <dsp:cNvSpPr/>
      </dsp:nvSpPr>
      <dsp:spPr>
        <a:xfrm>
          <a:off x="1003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18823-762A-4EF8-AD6D-E335624305D7}">
      <dsp:nvSpPr>
        <dsp:cNvPr id="0" name=""/>
        <dsp:cNvSpPr/>
      </dsp:nvSpPr>
      <dsp:spPr>
        <a:xfrm>
          <a:off x="508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Queues &amp; Topics</a:t>
          </a:r>
        </a:p>
      </dsp:txBody>
      <dsp:txXfrm>
        <a:off x="508799" y="2355670"/>
        <a:ext cx="1800000" cy="720000"/>
      </dsp:txXfrm>
    </dsp:sp>
    <dsp:sp modelId="{08667F56-D970-4B96-BD70-CEEB71CEC49A}">
      <dsp:nvSpPr>
        <dsp:cNvPr id="0" name=""/>
        <dsp:cNvSpPr/>
      </dsp:nvSpPr>
      <dsp:spPr>
        <a:xfrm>
          <a:off x="3118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63839-B3AB-4BCD-BE46-7FB88EA17BDE}">
      <dsp:nvSpPr>
        <dsp:cNvPr id="0" name=""/>
        <dsp:cNvSpPr/>
      </dsp:nvSpPr>
      <dsp:spPr>
        <a:xfrm>
          <a:off x="2623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Reliable asynchronous communication</a:t>
          </a:r>
        </a:p>
      </dsp:txBody>
      <dsp:txXfrm>
        <a:off x="2623799" y="2355670"/>
        <a:ext cx="1800000" cy="720000"/>
      </dsp:txXfrm>
    </dsp:sp>
    <dsp:sp modelId="{9A886B6E-0C4D-4862-8E67-F2916736BBF8}">
      <dsp:nvSpPr>
        <dsp:cNvPr id="0" name=""/>
        <dsp:cNvSpPr/>
      </dsp:nvSpPr>
      <dsp:spPr>
        <a:xfrm>
          <a:off x="523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5EC58-0DF0-4662-801C-0C9E64F460EA}">
      <dsp:nvSpPr>
        <dsp:cNvPr id="0" name=""/>
        <dsp:cNvSpPr/>
      </dsp:nvSpPr>
      <dsp:spPr>
        <a:xfrm>
          <a:off x="473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Message headers</a:t>
          </a:r>
        </a:p>
      </dsp:txBody>
      <dsp:txXfrm>
        <a:off x="4738800" y="2355670"/>
        <a:ext cx="1800000" cy="720000"/>
      </dsp:txXfrm>
    </dsp:sp>
    <dsp:sp modelId="{31B0F464-2199-451F-A39D-9BD1034952D2}">
      <dsp:nvSpPr>
        <dsp:cNvPr id="0" name=""/>
        <dsp:cNvSpPr/>
      </dsp:nvSpPr>
      <dsp:spPr>
        <a:xfrm>
          <a:off x="7348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4A80D-87E3-4990-85FF-B9E3E952C1AE}">
      <dsp:nvSpPr>
        <dsp:cNvPr id="0" name=""/>
        <dsp:cNvSpPr/>
      </dsp:nvSpPr>
      <dsp:spPr>
        <a:xfrm>
          <a:off x="6853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Routing and filtering</a:t>
          </a:r>
        </a:p>
      </dsp:txBody>
      <dsp:txXfrm>
        <a:off x="6853800" y="2355670"/>
        <a:ext cx="1800000" cy="720000"/>
      </dsp:txXfrm>
    </dsp:sp>
    <dsp:sp modelId="{456496AD-5451-461B-A4C2-9B11AA99718F}">
      <dsp:nvSpPr>
        <dsp:cNvPr id="0" name=""/>
        <dsp:cNvSpPr/>
      </dsp:nvSpPr>
      <dsp:spPr>
        <a:xfrm>
          <a:off x="946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CA846-5A70-4241-B336-0647042D5167}">
      <dsp:nvSpPr>
        <dsp:cNvPr id="0" name=""/>
        <dsp:cNvSpPr/>
      </dsp:nvSpPr>
      <dsp:spPr>
        <a:xfrm>
          <a:off x="896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Rich features</a:t>
          </a:r>
        </a:p>
      </dsp:txBody>
      <dsp:txXfrm>
        <a:off x="8968800" y="2355670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1045574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143334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Lowest common denominator in Java</a:t>
          </a:r>
        </a:p>
      </dsp:txBody>
      <dsp:txXfrm>
        <a:off x="143334" y="2747763"/>
        <a:ext cx="3280874" cy="720000"/>
      </dsp:txXfrm>
    </dsp:sp>
    <dsp:sp modelId="{FDFAD095-FB39-40D7-AB13-1D88EC9213F7}">
      <dsp:nvSpPr>
        <dsp:cNvPr id="0" name=""/>
        <dsp:cNvSpPr/>
      </dsp:nvSpPr>
      <dsp:spPr>
        <a:xfrm>
          <a:off x="4900603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9EE9F-2286-4BC8-A4FC-0426CBC08F7A}">
      <dsp:nvSpPr>
        <dsp:cNvPr id="0" name=""/>
        <dsp:cNvSpPr/>
      </dsp:nvSpPr>
      <dsp:spPr>
        <a:xfrm>
          <a:off x="3998362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Very mature within that market</a:t>
          </a:r>
        </a:p>
      </dsp:txBody>
      <dsp:txXfrm>
        <a:off x="3998362" y="2747763"/>
        <a:ext cx="3280874" cy="720000"/>
      </dsp:txXfrm>
    </dsp:sp>
    <dsp:sp modelId="{27531D45-4C4F-496B-BA54-9BECE2D74B30}">
      <dsp:nvSpPr>
        <dsp:cNvPr id="0" name=""/>
        <dsp:cNvSpPr/>
      </dsp:nvSpPr>
      <dsp:spPr>
        <a:xfrm>
          <a:off x="8755631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9CE39-6E5E-4C8E-B7C8-CB9FE436E3B6}">
      <dsp:nvSpPr>
        <dsp:cNvPr id="0" name=""/>
        <dsp:cNvSpPr/>
      </dsp:nvSpPr>
      <dsp:spPr>
        <a:xfrm>
          <a:off x="7853390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 commercial and open-source implementations</a:t>
          </a:r>
        </a:p>
      </dsp:txBody>
      <dsp:txXfrm>
        <a:off x="7853390" y="2747763"/>
        <a:ext cx="3280874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1003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508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reliable</a:t>
          </a:r>
        </a:p>
      </dsp:txBody>
      <dsp:txXfrm>
        <a:off x="508799" y="2355670"/>
        <a:ext cx="1800000" cy="720000"/>
      </dsp:txXfrm>
    </dsp:sp>
    <dsp:sp modelId="{02452276-81BD-4D29-8645-2CE177FA9E66}">
      <dsp:nvSpPr>
        <dsp:cNvPr id="0" name=""/>
        <dsp:cNvSpPr/>
      </dsp:nvSpPr>
      <dsp:spPr>
        <a:xfrm>
          <a:off x="3118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0CFD-57F4-45EB-BFDF-29848DC06987}">
      <dsp:nvSpPr>
        <dsp:cNvPr id="0" name=""/>
        <dsp:cNvSpPr/>
      </dsp:nvSpPr>
      <dsp:spPr>
        <a:xfrm>
          <a:off x="2623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Less costly to own</a:t>
          </a:r>
        </a:p>
      </dsp:txBody>
      <dsp:txXfrm>
        <a:off x="2623799" y="2355670"/>
        <a:ext cx="1800000" cy="720000"/>
      </dsp:txXfrm>
    </dsp:sp>
    <dsp:sp modelId="{0C67FAC4-61F0-4D90-AD3C-C38043736B2C}">
      <dsp:nvSpPr>
        <dsp:cNvPr id="0" name=""/>
        <dsp:cNvSpPr/>
      </dsp:nvSpPr>
      <dsp:spPr>
        <a:xfrm>
          <a:off x="523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A78E-303B-4A38-9609-DBC7E2AB3F58}">
      <dsp:nvSpPr>
        <dsp:cNvPr id="0" name=""/>
        <dsp:cNvSpPr/>
      </dsp:nvSpPr>
      <dsp:spPr>
        <a:xfrm>
          <a:off x="473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Less costly to operate</a:t>
          </a:r>
        </a:p>
      </dsp:txBody>
      <dsp:txXfrm>
        <a:off x="4738800" y="2355670"/>
        <a:ext cx="1800000" cy="720000"/>
      </dsp:txXfrm>
    </dsp:sp>
    <dsp:sp modelId="{A7D3E5F8-07AA-4601-B8D3-CE5F53AD3A74}">
      <dsp:nvSpPr>
        <dsp:cNvPr id="0" name=""/>
        <dsp:cNvSpPr/>
      </dsp:nvSpPr>
      <dsp:spPr>
        <a:xfrm>
          <a:off x="7348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552F-2AFB-46EC-B3D0-316E652B8474}">
      <dsp:nvSpPr>
        <dsp:cNvPr id="0" name=""/>
        <dsp:cNvSpPr/>
      </dsp:nvSpPr>
      <dsp:spPr>
        <a:xfrm>
          <a:off x="6853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Milliseconds away from existing workloads</a:t>
          </a:r>
        </a:p>
      </dsp:txBody>
      <dsp:txXfrm>
        <a:off x="6853800" y="2355670"/>
        <a:ext cx="1800000" cy="720000"/>
      </dsp:txXfrm>
    </dsp:sp>
    <dsp:sp modelId="{D5E113FA-6993-44E0-B6E0-8FB7522E2583}">
      <dsp:nvSpPr>
        <dsp:cNvPr id="0" name=""/>
        <dsp:cNvSpPr/>
      </dsp:nvSpPr>
      <dsp:spPr>
        <a:xfrm>
          <a:off x="946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3B3D6-B228-48B1-9ADC-38C0F4541ECA}">
      <dsp:nvSpPr>
        <dsp:cNvPr id="0" name=""/>
        <dsp:cNvSpPr/>
      </dsp:nvSpPr>
      <dsp:spPr>
        <a:xfrm>
          <a:off x="896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Easy to integrate into network</a:t>
          </a:r>
        </a:p>
      </dsp:txBody>
      <dsp:txXfrm>
        <a:off x="8968800" y="2355670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884004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226108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 and Spring using JMS 2.0 APIs</a:t>
          </a:r>
        </a:p>
      </dsp:txBody>
      <dsp:txXfrm>
        <a:off x="226108" y="2512533"/>
        <a:ext cx="2392350" cy="720000"/>
      </dsp:txXfrm>
    </dsp:sp>
    <dsp:sp modelId="{02452276-81BD-4D29-8645-2CE177FA9E66}">
      <dsp:nvSpPr>
        <dsp:cNvPr id="0" name=""/>
        <dsp:cNvSpPr/>
      </dsp:nvSpPr>
      <dsp:spPr>
        <a:xfrm>
          <a:off x="3695015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0CFD-57F4-45EB-BFDF-29848DC06987}">
      <dsp:nvSpPr>
        <dsp:cNvPr id="0" name=""/>
        <dsp:cNvSpPr/>
      </dsp:nvSpPr>
      <dsp:spPr>
        <a:xfrm>
          <a:off x="3037119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Seamless migration</a:t>
          </a:r>
        </a:p>
      </dsp:txBody>
      <dsp:txXfrm>
        <a:off x="3037119" y="2512533"/>
        <a:ext cx="2392350" cy="720000"/>
      </dsp:txXfrm>
    </dsp:sp>
    <dsp:sp modelId="{0C67FAC4-61F0-4D90-AD3C-C38043736B2C}">
      <dsp:nvSpPr>
        <dsp:cNvPr id="0" name=""/>
        <dsp:cNvSpPr/>
      </dsp:nvSpPr>
      <dsp:spPr>
        <a:xfrm>
          <a:off x="6506026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A78E-303B-4A38-9609-DBC7E2AB3F58}">
      <dsp:nvSpPr>
        <dsp:cNvPr id="0" name=""/>
        <dsp:cNvSpPr/>
      </dsp:nvSpPr>
      <dsp:spPr>
        <a:xfrm>
          <a:off x="5848130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Works with enterprise connectors</a:t>
          </a:r>
        </a:p>
      </dsp:txBody>
      <dsp:txXfrm>
        <a:off x="5848130" y="2512533"/>
        <a:ext cx="2392350" cy="720000"/>
      </dsp:txXfrm>
    </dsp:sp>
    <dsp:sp modelId="{A7D3E5F8-07AA-4601-B8D3-CE5F53AD3A74}">
      <dsp:nvSpPr>
        <dsp:cNvPr id="0" name=""/>
        <dsp:cNvSpPr/>
      </dsp:nvSpPr>
      <dsp:spPr>
        <a:xfrm>
          <a:off x="9317038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552F-2AFB-46EC-B3D0-316E652B8474}">
      <dsp:nvSpPr>
        <dsp:cNvPr id="0" name=""/>
        <dsp:cNvSpPr/>
      </dsp:nvSpPr>
      <dsp:spPr>
        <a:xfrm>
          <a:off x="8659141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 to 100MB</a:t>
          </a:r>
        </a:p>
      </dsp:txBody>
      <dsp:txXfrm>
        <a:off x="8659141" y="2512533"/>
        <a:ext cx="23923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507C-C7DE-49BE-A53D-4CDD2EC6AE85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85829-9268-4D56-A61C-5845F46F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7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service-bus-messaging/service-bus-java-how-to-use-jms-api-amqp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azure/service-bus-messaging/how-to-use-java-message-service-20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bus-messaging/migrate-jms-activemq-to-servicebu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Jan 12, 2022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4/3/2022 3:09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19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361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with filtered subscriptions</a:t>
            </a:r>
          </a:p>
          <a:p>
            <a:r>
              <a:rPr lang="en-US" dirty="0"/>
              <a:t>Temporary queue</a:t>
            </a:r>
          </a:p>
          <a:p>
            <a:r>
              <a:rPr lang="en-US" dirty="0"/>
              <a:t>Scheduled message</a:t>
            </a:r>
          </a:p>
          <a:p>
            <a:r>
              <a:rPr lang="en-US" dirty="0"/>
              <a:t>Large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3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with filtered subscriptions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082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4/3/2022 3:09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18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4/3/2022 3:09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Platform-as-a-Service Queue and PubSub message broker</a:t>
            </a:r>
          </a:p>
          <a:p>
            <a:r>
              <a:rPr lang="de-DE" dirty="0"/>
              <a:t>Fully managed: You use the features, Azure deals with everything else</a:t>
            </a:r>
          </a:p>
          <a:p>
            <a:r>
              <a:rPr lang="de-DE" dirty="0"/>
              <a:t>JMS 2.0 and AMQP 1.0 standards compliant</a:t>
            </a:r>
          </a:p>
          <a:p>
            <a:r>
              <a:rPr lang="de-DE" dirty="0"/>
              <a:t>Polyglot Azure SDK and cross-platform client support</a:t>
            </a:r>
          </a:p>
          <a:p>
            <a:r>
              <a:rPr lang="de-DE" dirty="0"/>
              <a:t>Industry-leading reliability and availability</a:t>
            </a:r>
          </a:p>
          <a:p>
            <a:r>
              <a:rPr lang="en-US" dirty="0"/>
              <a:t>Integration with other Azure services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Idiomatic language support</a:t>
            </a:r>
          </a:p>
          <a:p>
            <a:pPr lvl="1"/>
            <a:r>
              <a:rPr lang="en-US" dirty="0"/>
              <a:t>.NET</a:t>
            </a:r>
          </a:p>
          <a:p>
            <a:pPr lvl="1"/>
            <a:r>
              <a:rPr lang="en-US" dirty="0"/>
              <a:t>Java</a:t>
            </a:r>
          </a:p>
          <a:p>
            <a:pPr lvl="2"/>
            <a:r>
              <a:rPr lang="en-US" dirty="0"/>
              <a:t>JMS 1.0 and 2.0</a:t>
            </a:r>
          </a:p>
          <a:p>
            <a:pPr lvl="2"/>
            <a:r>
              <a:rPr lang="en-US" dirty="0"/>
              <a:t>Azure SDK for 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Go</a:t>
            </a:r>
          </a:p>
          <a:p>
            <a:pPr lvl="1"/>
            <a:br>
              <a:rPr lang="en-CA" dirty="0"/>
            </a:br>
            <a:r>
              <a:rPr lang="en-US" dirty="0"/>
              <a:t>Integration with other Azure services</a:t>
            </a:r>
          </a:p>
          <a:p>
            <a:pPr lvl="2"/>
            <a:r>
              <a:rPr lang="en-US" dirty="0"/>
              <a:t>Event Grid</a:t>
            </a:r>
          </a:p>
          <a:p>
            <a:pPr lvl="2"/>
            <a:r>
              <a:rPr lang="en-US" dirty="0"/>
              <a:t>Logic Apps</a:t>
            </a:r>
          </a:p>
          <a:p>
            <a:pPr lvl="2"/>
            <a:r>
              <a:rPr lang="en-US" dirty="0"/>
              <a:t>Azure Functions</a:t>
            </a:r>
          </a:p>
          <a:p>
            <a:pPr lvl="2"/>
            <a:r>
              <a:rPr lang="en-US" dirty="0"/>
              <a:t>Power Platform</a:t>
            </a:r>
          </a:p>
          <a:p>
            <a:pPr lvl="2"/>
            <a:r>
              <a:rPr lang="en-US" dirty="0"/>
              <a:t>Dynamics 365</a:t>
            </a:r>
          </a:p>
          <a:p>
            <a:pPr lvl="2"/>
            <a:r>
              <a:rPr lang="en-US" dirty="0"/>
              <a:t>Stream Analytics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84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7C77-7EFA-4CAA-A410-E92D82C8E6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Scheduled delivery</a:t>
            </a:r>
          </a:p>
          <a:p>
            <a:r>
              <a:rPr lang="en-US" dirty="0"/>
              <a:t>Time To Live</a:t>
            </a:r>
          </a:p>
          <a:p>
            <a:r>
              <a:rPr lang="en-US" dirty="0" err="1"/>
              <a:t>ForwardTo</a:t>
            </a:r>
            <a:endParaRPr lang="en-US" dirty="0"/>
          </a:p>
          <a:p>
            <a:r>
              <a:rPr lang="en-US" dirty="0"/>
              <a:t>Defer</a:t>
            </a:r>
          </a:p>
          <a:p>
            <a:r>
              <a:rPr lang="en-US" dirty="0"/>
              <a:t>Sessions</a:t>
            </a:r>
          </a:p>
          <a:p>
            <a:r>
              <a:rPr lang="en-US" dirty="0"/>
              <a:t>Batching</a:t>
            </a:r>
          </a:p>
          <a:p>
            <a:r>
              <a:rPr lang="en-US" dirty="0"/>
              <a:t>Auto-delete queue on idle</a:t>
            </a:r>
          </a:p>
          <a:p>
            <a:r>
              <a:rPr lang="en-US" dirty="0" err="1"/>
              <a:t>OnMessage</a:t>
            </a:r>
            <a:endParaRPr lang="en-US" dirty="0"/>
          </a:p>
          <a:p>
            <a:r>
              <a:rPr lang="en-US" dirty="0"/>
              <a:t>Duplicate detection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Poison message handling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1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Messaging System (JMS) lowest common denominator in Java</a:t>
            </a:r>
          </a:p>
          <a:p>
            <a:r>
              <a:rPr lang="en-US" dirty="0"/>
              <a:t>JMS is very mature within that market</a:t>
            </a:r>
          </a:p>
          <a:p>
            <a:pPr lvl="1"/>
            <a:r>
              <a:rPr lang="en-US" dirty="0"/>
              <a:t>1.0 in 1998</a:t>
            </a:r>
          </a:p>
          <a:p>
            <a:pPr lvl="1"/>
            <a:r>
              <a:rPr lang="en-US" dirty="0"/>
              <a:t>2.0 in 2013</a:t>
            </a:r>
          </a:p>
          <a:p>
            <a:pPr lvl="1"/>
            <a:r>
              <a:rPr lang="en-US" dirty="0"/>
              <a:t>3.0 in 2022</a:t>
            </a:r>
          </a:p>
          <a:p>
            <a:r>
              <a:rPr lang="en-US" dirty="0"/>
              <a:t>Many commercial and open-source implementations of JMS</a:t>
            </a:r>
          </a:p>
          <a:p>
            <a:pPr lvl="1"/>
            <a:r>
              <a:rPr lang="en-US" dirty="0"/>
              <a:t>TIBCO EMS</a:t>
            </a:r>
          </a:p>
          <a:p>
            <a:pPr lvl="1"/>
            <a:r>
              <a:rPr lang="en-US" dirty="0"/>
              <a:t>WebSphere MQ</a:t>
            </a:r>
          </a:p>
          <a:p>
            <a:pPr lvl="1"/>
            <a:r>
              <a:rPr lang="en-US" dirty="0"/>
              <a:t>Active MQ</a:t>
            </a:r>
          </a:p>
          <a:p>
            <a:pPr lvl="1"/>
            <a:r>
              <a:rPr lang="en-US" dirty="0"/>
              <a:t>Azure Service Bus</a:t>
            </a:r>
          </a:p>
          <a:p>
            <a:pPr lvl="1"/>
            <a:r>
              <a:rPr lang="en-US" dirty="0"/>
              <a:t>Others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35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IBM? TIBCO? Red Hat? Apache? VMWare?</a:t>
            </a:r>
          </a:p>
          <a:p>
            <a:endParaRPr lang="en-US" sz="1200" dirty="0"/>
          </a:p>
          <a:p>
            <a:r>
              <a:rPr lang="en-US" dirty="0"/>
              <a:t>Azure Service Bus is quite possibly </a:t>
            </a:r>
          </a:p>
          <a:p>
            <a:pPr lvl="1"/>
            <a:r>
              <a:rPr lang="en-US" dirty="0"/>
              <a:t>more reliable with better 24/365 uptime (no service windows) </a:t>
            </a:r>
          </a:p>
          <a:p>
            <a:pPr lvl="1"/>
            <a:r>
              <a:rPr lang="en-US" dirty="0"/>
              <a:t>far less costly to own (no initial/recurring licensing fees) </a:t>
            </a:r>
          </a:p>
          <a:p>
            <a:pPr lvl="1"/>
            <a:r>
              <a:rPr lang="en-US" dirty="0"/>
              <a:t>and far less costly to operate (fully managed, no hardware) </a:t>
            </a:r>
          </a:p>
          <a:p>
            <a:pPr lvl="1"/>
            <a:r>
              <a:rPr lang="en-US" dirty="0"/>
              <a:t>just a few milliseconds away from your existing workloads</a:t>
            </a:r>
          </a:p>
          <a:p>
            <a:pPr lvl="1"/>
            <a:r>
              <a:rPr lang="en-US" dirty="0"/>
              <a:t>fairly easy to integrate into your network via VPN Gateway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07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dirty="0"/>
              <a:t>Use the Java Message Service (JMS) with Azure Service Bus and AMQP 1.0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https://docs.microsoft.com/azure/service-bus-messaging/service-bus-java-how-to-use-jms-api-amqp</a:t>
            </a:r>
            <a:endParaRPr lang="en-US" altLang="en-US" dirty="0"/>
          </a:p>
          <a:p>
            <a:pPr marL="0" lvl="0" indent="0">
              <a:buNone/>
            </a:pPr>
            <a:endParaRPr lang="en-US" altLang="en-US" dirty="0"/>
          </a:p>
          <a:p>
            <a:pPr lvl="0"/>
            <a:r>
              <a:rPr lang="en-US" altLang="en-US" dirty="0"/>
              <a:t>In fact, we can use JMS 1.1 APIs to connect Azure Service Bus standard tier, but support for JMS 1.1 APIs is limited as you see the warning message in the document.</a:t>
            </a:r>
          </a:p>
          <a:p>
            <a:pPr marL="0" lvl="0" indent="0">
              <a:buNone/>
            </a:pPr>
            <a:endParaRPr lang="en-US" altLang="en-US" dirty="0"/>
          </a:p>
          <a:p>
            <a:pPr lvl="0"/>
            <a:r>
              <a:rPr lang="en-US" altLang="en-US" sz="1050" dirty="0"/>
              <a:t>Warning</a:t>
            </a:r>
            <a:br>
              <a:rPr lang="en-US" altLang="en-US" sz="1050" dirty="0"/>
            </a:br>
            <a:r>
              <a:rPr lang="en-US" altLang="en-US" sz="1050" dirty="0"/>
              <a:t>The below guide caters to limited support for Java Message Service (JMS) 1.1 API and exists for Azure Service Bus standard tier only.</a:t>
            </a:r>
            <a:br>
              <a:rPr lang="en-US" altLang="en-US" sz="1050" dirty="0"/>
            </a:br>
            <a:r>
              <a:rPr lang="en-US" altLang="en-US" sz="1050" dirty="0"/>
              <a:t>Full support for the Java Message Service (JMS) 2.0 API is available only on the </a:t>
            </a:r>
            <a:r>
              <a:rPr lang="en-US" altLang="en-US" sz="1050" dirty="0">
                <a:hlinkClick r:id="rId4"/>
              </a:rPr>
              <a:t>Azure Service Bus Premium tier in preview</a:t>
            </a:r>
            <a:r>
              <a:rPr lang="en-US" altLang="en-US" sz="1050" dirty="0"/>
              <a:t>, which is highly recommended.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57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Java and Spring applications with Azure Service Bus over the familiar JMS 2.0 APIs (first introduced in August 1998).</a:t>
            </a:r>
          </a:p>
          <a:p>
            <a:endParaRPr lang="en-US" dirty="0"/>
          </a:p>
          <a:p>
            <a:r>
              <a:rPr lang="en-US" dirty="0"/>
              <a:t>Seamless migrate away from IBM/Active MQ (or any other JMS provider).</a:t>
            </a:r>
            <a:br>
              <a:rPr lang="en-US" dirty="0"/>
            </a:br>
            <a:r>
              <a:rPr lang="en-US" dirty="0"/>
              <a:t>Enterprise integration connectors can point to Service Bus too!</a:t>
            </a:r>
          </a:p>
          <a:p>
            <a:endParaRPr lang="en-US" dirty="0"/>
          </a:p>
          <a:p>
            <a:r>
              <a:rPr lang="en-US" dirty="0"/>
              <a:t>Support for Large Messages – Send messages up to 100 MB on Azure Service Bus Premium.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905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Migrate Java Message Service (JMS) applications from Apache ActiveMQ to Azure Service Bus - Azure Service Bus | Microsoft Docs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21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DCECC-E725-8842-84C1-337D3479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A0A61-B21E-2241-BD4F-982ED2AC0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92" y="2733261"/>
            <a:ext cx="10515600" cy="1014205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CDD9-D71D-244C-8907-BF7EB130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392" y="376492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81F2C">
                    <a:alpha val="70000"/>
                  </a:srgb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20B5-AC25-054E-9C14-F75EA83DE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09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4/3/2022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74E51-CDE1-4C35-928D-7C7C6261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21FC46-9BD4-48BD-B6CB-DB3CC335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8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B7095-C5B9-4A87-BDE8-CD4CE3D21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418" y="3260462"/>
            <a:ext cx="10925120" cy="567566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3" name="Picture 2" descr="Heart">
            <a:extLst>
              <a:ext uri="{FF2B5EF4-FFF2-40B4-BE49-F238E27FC236}">
                <a16:creationId xmlns:a16="http://schemas.microsoft.com/office/drawing/2014/main" id="{8959263B-D4F0-40EA-9DAB-01F71C63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95" y="2782900"/>
            <a:ext cx="1320914" cy="13209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A30A-A24C-4940-AB4A-5ACC272A6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12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022BD1-CCB2-D14F-A4B6-A5024BFB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7508990" cy="1106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2460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 Title">
            <a:extLst>
              <a:ext uri="{FF2B5EF4-FFF2-40B4-BE49-F238E27FC236}">
                <a16:creationId xmlns:a16="http://schemas.microsoft.com/office/drawing/2014/main" id="{30255850-A627-8F43-9850-462988557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199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rgbClr val="243A5E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ection Subhead">
            <a:extLst>
              <a:ext uri="{FF2B5EF4-FFF2-40B4-BE49-F238E27FC236}">
                <a16:creationId xmlns:a16="http://schemas.microsoft.com/office/drawing/2014/main" id="{CA4B52E3-8E1C-E940-9EF2-6A57325F9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11921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D9DB-F173-485B-838F-24884610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C838E-970B-40E5-9C7F-82EDC7A9E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0EED-13EE-4300-86C6-5D1639D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520A-D83E-41A9-9896-85BF441F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0C10-2103-4390-BA67-39ADDDA3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19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46F0-D6F0-4D11-A163-94FC643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D34-8A21-4367-95ED-A4FB2718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D059-57C6-4C78-ADF9-698F7E52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F045-BACB-40B2-A6B3-7AB75744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9B9A-37E4-40A3-AD42-2AFCBEA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69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191F-A7CC-406D-9A25-BFD1B2D8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91F7-BCC3-4AD4-85F1-71537661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4719-4470-441E-A570-474B5E76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0CD0-729F-499F-81ED-15A2975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D397-C56C-4083-A95E-2A74615E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1934-580B-460B-AB14-E917869B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153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18BB-3CE4-4135-BB43-910087D4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30D2-467F-404A-AD97-A5B74D66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8DBC-5617-43FC-ABBF-EB62A82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E798-BB83-476B-94BA-37C737B7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5D51-9073-42A1-8805-D6CE5946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1A6B-FA5A-41D1-A89B-616167C7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5B0B1-5E51-4356-ACA6-C2C6B0B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EA44-3EC0-47AF-8374-7B180BBF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50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04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016DA-B27F-1B4A-A3CC-BAEAF52B4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FA9BA-94BD-AB45-98A2-D07EED26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2743200" cy="5675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6A72A2-5CFA-BF4D-A016-F618FE94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CB2AFB-07EC-BF43-B73F-977249E6D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8700" y="1"/>
            <a:ext cx="73533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2B97-44DC-6C48-AC8A-C259AE1EF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2015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805201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189728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718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4704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857136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4" y="1189177"/>
            <a:ext cx="11653523" cy="1725533"/>
          </a:xfrm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250" b="1" spc="-94">
                <a:ln w="3175">
                  <a:noFill/>
                </a:ln>
                <a:solidFill>
                  <a:schemeClr val="tx1"/>
                </a:solidFill>
                <a:cs typeface="Segoe UI" pitchFamily="34" charset="0"/>
              </a:defRPr>
            </a:lvl1pPr>
            <a:lvl2pPr>
              <a:defRPr lang="en-US" sz="1838" b="1">
                <a:solidFill>
                  <a:schemeClr val="tx1"/>
                </a:solidFill>
              </a:defRPr>
            </a:lvl2pPr>
            <a:lvl3pPr>
              <a:defRPr lang="en-US" sz="1838" b="1">
                <a:solidFill>
                  <a:schemeClr val="tx1"/>
                </a:solidFill>
              </a:defRPr>
            </a:lvl3pPr>
            <a:lvl4pPr>
              <a:defRPr lang="en-US" sz="1655" b="1">
                <a:solidFill>
                  <a:schemeClr val="tx1"/>
                </a:solidFill>
              </a:defRPr>
            </a:lvl4pPr>
            <a:lvl5pPr>
              <a:defRPr lang="en-US" sz="1655" b="1">
                <a:solidFill>
                  <a:schemeClr val="tx1"/>
                </a:solidFill>
              </a:defRPr>
            </a:lvl5pPr>
          </a:lstStyle>
          <a:p>
            <a:pPr marL="0" lvl="0" indent="0" defTabSz="857136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  <a:p>
            <a:pPr marL="0" lvl="1" indent="0" defTabSz="857136">
              <a:buFontTx/>
              <a:buNone/>
            </a:pPr>
            <a:r>
              <a:rPr lang="en-US" dirty="0"/>
              <a:t>Second level</a:t>
            </a:r>
          </a:p>
          <a:p>
            <a:pPr marL="210070" lvl="2" indent="0" defTabSz="857136">
              <a:buNone/>
            </a:pPr>
            <a:r>
              <a:rPr lang="en-US" dirty="0"/>
              <a:t>Third level</a:t>
            </a:r>
          </a:p>
          <a:p>
            <a:pPr marL="420140" lvl="3" indent="0" defTabSz="857136">
              <a:buNone/>
            </a:pPr>
            <a:r>
              <a:rPr lang="en-US" dirty="0"/>
              <a:t>Fourth level</a:t>
            </a:r>
          </a:p>
          <a:p>
            <a:pPr marL="630210" lvl="4" indent="0" defTabSz="857136"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546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4/3/2022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E0984-6DE3-41B1-A734-1457041E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7ECD8-2528-49DF-8B64-F3028CEE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38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155D1-FCF7-0249-B9F3-E1456764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49509-7A9D-A24D-A478-F7123A79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223059-CBAB-6847-81BA-AE07634C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3925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B968BB1D-04A1-E54B-B295-5DFC6265545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181475" y="2139950"/>
            <a:ext cx="6701678" cy="333675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41892-8619-3246-9371-45854448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39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B32F9-4FEF-497B-849A-F2EDF15A2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17273-27C5-45C8-B085-61188A1F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25E9B-9024-43BA-AEFF-BB6642896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819275"/>
            <a:ext cx="11277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BF145-C5ED-4311-93FD-695B5D624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8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C64B6B-7495-BA43-9093-E90084E5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0188C83-FADC-1A48-9D96-8C3E7D1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322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 --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547C26-9398-D540-B07A-CAC46A72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BA170-8734-A848-AA48-B8C9FFFC8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66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-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49949-18AD-1F40-AFB4-275E5C17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287513-6A0B-453B-ADEA-B31473A47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50446"/>
            <a:ext cx="11277600" cy="5675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for screen reader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E5A6-2D6B-004E-8C21-34BF0BB32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4513" y="822324"/>
            <a:ext cx="11190287" cy="5295199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FF6-BC98-B149-ABF7-0B08EF9F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18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A223F9-C5CF-D745-BDCE-40996D98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9CE8-1E88-A946-A2FD-A59A617E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451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020ADB-030B-A04D-B4C4-6029A8BF5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A2EE187-4506-A44F-912E-34A144A3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123122"/>
            <a:ext cx="11277600" cy="567566"/>
          </a:xfrm>
        </p:spPr>
        <p:txBody>
          <a:bodyPr/>
          <a:lstStyle/>
          <a:p>
            <a:r>
              <a:rPr lang="en-US"/>
              <a:t>We value your feedback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D50A04-76D8-DA45-B68D-44E790AE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564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7D2">
            <a:alpha val="299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378D2-FD85-DF4C-9517-EBCA2D89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11277600" cy="5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488F-8512-D041-B80F-67B19805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D55B-4BE0-4145-B0D9-9581FF830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C20A8-DCB3-F940-91EB-93ABD0EE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16200000">
            <a:off x="12153609" y="207359"/>
            <a:ext cx="1914077" cy="149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0B355-FE70-9745-9668-87B41217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360967" y="198610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A7461-D963-BE4B-BB56-252696A6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57200" y="296315"/>
            <a:ext cx="988036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7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8" r:id="rId15"/>
    <p:sldLayoutId id="2147483710" r:id="rId16"/>
    <p:sldLayoutId id="2147483711" r:id="rId17"/>
    <p:sldLayoutId id="2147483660" r:id="rId18"/>
    <p:sldLayoutId id="2147483664" r:id="rId19"/>
    <p:sldLayoutId id="2147483665" r:id="rId20"/>
    <p:sldLayoutId id="2147483666" r:id="rId21"/>
    <p:sldLayoutId id="2147483670" r:id="rId22"/>
    <p:sldLayoutId id="2147483671" r:id="rId23"/>
    <p:sldLayoutId id="2147483690" r:id="rId24"/>
    <p:sldLayoutId id="2147483712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81F2C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_(programming_language)" TargetMode="External"/><Relationship Id="rId13" Type="http://schemas.openxmlformats.org/officeDocument/2006/relationships/image" Target="../media/image74.png"/><Relationship Id="rId18" Type="http://schemas.openxmlformats.org/officeDocument/2006/relationships/image" Target="../media/image77.svg"/><Relationship Id="rId3" Type="http://schemas.openxmlformats.org/officeDocument/2006/relationships/image" Target="../media/image67.png"/><Relationship Id="rId21" Type="http://schemas.openxmlformats.org/officeDocument/2006/relationships/image" Target="../media/image80.gif"/><Relationship Id="rId7" Type="http://schemas.openxmlformats.org/officeDocument/2006/relationships/image" Target="../media/image70.png"/><Relationship Id="rId12" Type="http://schemas.openxmlformats.org/officeDocument/2006/relationships/hyperlink" Target="https://commons.wikimedia.org/wiki/File:Maven_logo.svg" TargetMode="External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docs.microsoft.com/en-us/azure/developer/java/spring-framework/configure-spring-boot-starter-java-app-with-azure-service-bus" TargetMode="External"/><Relationship Id="rId20" Type="http://schemas.openxmlformats.org/officeDocument/2006/relationships/image" Target="../media/image79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Spring_Framework_Logo_2018.svg" TargetMode="External"/><Relationship Id="rId11" Type="http://schemas.openxmlformats.org/officeDocument/2006/relationships/image" Target="../media/image73.png"/><Relationship Id="rId5" Type="http://schemas.openxmlformats.org/officeDocument/2006/relationships/image" Target="../media/image69.png"/><Relationship Id="rId15" Type="http://schemas.openxmlformats.org/officeDocument/2006/relationships/image" Target="../media/image23.png"/><Relationship Id="rId10" Type="http://schemas.openxmlformats.org/officeDocument/2006/relationships/image" Target="../media/image72.svg"/><Relationship Id="rId19" Type="http://schemas.openxmlformats.org/officeDocument/2006/relationships/image" Target="../media/image78.png"/><Relationship Id="rId4" Type="http://schemas.openxmlformats.org/officeDocument/2006/relationships/image" Target="../media/image68.svg"/><Relationship Id="rId9" Type="http://schemas.openxmlformats.org/officeDocument/2006/relationships/image" Target="../media/image71.png"/><Relationship Id="rId14" Type="http://schemas.openxmlformats.org/officeDocument/2006/relationships/image" Target="../media/image75.svg"/><Relationship Id="rId22" Type="http://schemas.openxmlformats.org/officeDocument/2006/relationships/hyperlink" Target="http://maturitascafe.com/2012/02/20/teamwork-magic-2-working-togeth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5.png"/><Relationship Id="rId5" Type="http://schemas.openxmlformats.org/officeDocument/2006/relationships/image" Target="../media/image84.svg"/><Relationship Id="rId4" Type="http://schemas.openxmlformats.org/officeDocument/2006/relationships/image" Target="../media/image83.png"/><Relationship Id="rId9" Type="http://schemas.openxmlformats.org/officeDocument/2006/relationships/hyperlink" Target="https://alexkosarev.name/category/javaee/sprin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hyperlink" Target="mailto:servicebuspm@microsoft.com" TargetMode="External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8.png"/><Relationship Id="rId11" Type="http://schemas.openxmlformats.org/officeDocument/2006/relationships/hyperlink" Target="https://commons.wikimedia.org/wiki/File:Microsoft_logo.svg" TargetMode="External"/><Relationship Id="rId5" Type="http://schemas.openxmlformats.org/officeDocument/2006/relationships/hyperlink" Target="https://aka.ms/AzureEventHubs-Feedback" TargetMode="External"/><Relationship Id="rId10" Type="http://schemas.openxmlformats.org/officeDocument/2006/relationships/image" Target="../media/image91.png"/><Relationship Id="rId4" Type="http://schemas.openxmlformats.org/officeDocument/2006/relationships/hyperlink" Target="https://www.linkedin.com/in/eldert-grootenboer" TargetMode="External"/><Relationship Id="rId9" Type="http://schemas.openxmlformats.org/officeDocument/2006/relationships/hyperlink" Target="https://commons.wikimedia.org/wiki/File:LinkedIn_logo_initials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8DE3-9A61-4121-90DF-00D740287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Migrating your messaging workloads to the Cloud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348D5-40D4-41E3-93A2-AF0019D7D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Azure Service Bus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1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5272-C262-4D11-AB4F-A02EC043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your 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A85F6-F010-4930-A672-95E0A1082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7394" y="1825625"/>
            <a:ext cx="8257212" cy="4351338"/>
          </a:xfrm>
        </p:spPr>
      </p:pic>
    </p:spTree>
    <p:extLst>
      <p:ext uri="{BB962C8B-B14F-4D97-AF65-F5344CB8AC3E}">
        <p14:creationId xmlns:p14="http://schemas.microsoft.com/office/powerpoint/2010/main" val="8663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EFA2-8601-42F2-9BEF-187B2A29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SDK Support: Azure SDKs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804E-9252-4C12-B6EF-3F3D2AD1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.NET</a:t>
            </a:r>
          </a:p>
          <a:p>
            <a:r>
              <a:rPr lang="de-DE" dirty="0"/>
              <a:t>Java </a:t>
            </a:r>
          </a:p>
          <a:p>
            <a:r>
              <a:rPr lang="de-DE" dirty="0"/>
              <a:t>Java Spring Boot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JavaScript/Typescript</a:t>
            </a:r>
          </a:p>
          <a:p>
            <a:r>
              <a:rPr lang="en-US" dirty="0"/>
              <a:t>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B347-18DA-4CC9-A6AF-6F7E0C00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51" y="1264756"/>
            <a:ext cx="5226134" cy="2588338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7DC50-3BD3-4423-B089-7D56DEF7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64" y="1810144"/>
            <a:ext cx="5295025" cy="3061381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81670-1E1F-48D9-A899-A4248931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51" y="2863387"/>
            <a:ext cx="4748625" cy="215598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83F16-56E7-4BB6-856D-D7198F6E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411" y="3429000"/>
            <a:ext cx="4284329" cy="215598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F656C4-C7AC-48BD-BD11-EB9638532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521" y="4122494"/>
            <a:ext cx="4110068" cy="247856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224646-2B38-4135-9600-D860C214E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659" y="4705051"/>
            <a:ext cx="4334809" cy="247856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8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5D243-5B6D-41A1-B0C2-4C09D310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on Service Bus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11B14-2A98-4F3D-A6CE-0364FF7AF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3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Messaging System (JMS) is a very mature market space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527874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8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You're running a JMS 2.0 broker cluster in your own datacenter?</a:t>
            </a:r>
            <a:br>
              <a:rPr lang="en-US" dirty="0"/>
            </a:br>
            <a:br>
              <a:rPr lang="en-US" dirty="0"/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81F2C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Service Bus is quite possibly 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167256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06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5E113FA-6993-44E0-B6E0-8FB7522E2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D5E113FA-6993-44E0-B6E0-8FB7522E2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EB3B3D6-B228-48B1-9ADC-38C0F4541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graphicEl>
                                              <a:dgm id="{8EB3B3D6-B228-48B1-9ADC-38C0F4541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6FE56-6CAB-4942-BBBD-6B3C795E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JMS with Azure Service Bus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05B8E-681A-4F21-8BA5-DD9D5503D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JMS 1.1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5D3D5-8493-456A-AB26-1781D172E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JMS 2.0</a:t>
            </a:r>
            <a:endParaRPr lang="en-CA" dirty="0"/>
          </a:p>
        </p:txBody>
      </p:sp>
      <p:pic>
        <p:nvPicPr>
          <p:cNvPr id="4098" name="Picture 2" descr="Diagram showing JMS 1.1 Programming model.">
            <a:extLst>
              <a:ext uri="{FF2B5EF4-FFF2-40B4-BE49-F238E27FC236}">
                <a16:creationId xmlns:a16="http://schemas.microsoft.com/office/drawing/2014/main" id="{2A677850-B1CF-49A2-9601-67DE5D60F4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819475"/>
            <a:ext cx="5157787" cy="329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 showing JMS 2.0 Programming model.">
            <a:extLst>
              <a:ext uri="{FF2B5EF4-FFF2-40B4-BE49-F238E27FC236}">
                <a16:creationId xmlns:a16="http://schemas.microsoft.com/office/drawing/2014/main" id="{24479466-11CF-4BED-BF3A-09E333F180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67705"/>
            <a:ext cx="5183188" cy="355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Message Service + Large Messages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31602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8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7759-C5D9-4995-A2A7-3BE4B60D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SDK Support: JMS 2.0 Provider</a:t>
            </a:r>
            <a:br>
              <a:rPr lang="de-DE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28410B-8DD6-4FF0-BBDA-12AAC5D66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JMS Message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Durable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Unshared Durable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Volatile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Unshared Volatile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Delivery Delay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Cross entity transactions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F0A2944-D661-4626-8FF8-38E14F7E8889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1600" cy="3160443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274320" tIns="182880" rIns="182880" bIns="18288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100" b="0" dirty="0">
                <a:solidFill>
                  <a:srgbClr val="267F99"/>
                </a:solidFill>
                <a:latin typeface="Consolas" panose="020B0609020204030204" pitchFamily="49" charset="0"/>
              </a:rPr>
              <a:t>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dest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MessageProducer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sender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createProducer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TopicSubscriber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topicSubscriber1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createDurableSubscriber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sub1Name);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TopicSubscriber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topicSubscriber2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createDurableSubscriber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sub2Name, 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JMSCorrelationID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='5'"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MessageConsumer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topicSubscriber3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createSharedDurableConsumer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sub3Name, 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JMSCorrelationID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='5'"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51625C0-DED8-4A73-A2CA-CF9C0881488F}"/>
              </a:ext>
            </a:extLst>
          </p:cNvPr>
          <p:cNvSpPr txBox="1">
            <a:spLocks/>
          </p:cNvSpPr>
          <p:nvPr/>
        </p:nvSpPr>
        <p:spPr>
          <a:xfrm>
            <a:off x="6172200" y="5121287"/>
            <a:ext cx="5181600" cy="1598685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182880" rIns="182880" bIns="18288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"Text!"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setJMSCorrelationID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(message, DELIVERY_MODE,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DEFAULT_PRIORITY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DEFAULT_TIME_TO_LIVE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14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CF1E-A9FB-4988-87A8-C8250870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Migrating existing applications to Service Bus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9EC62-BDB5-418D-AFAF-F3A9CF1C2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4ED-DDB7-4339-9AC0-23CE3386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migrate my applications?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4D09769-4EF8-4C62-B1DC-1194A17691C2}"/>
              </a:ext>
            </a:extLst>
          </p:cNvPr>
          <p:cNvGrpSpPr/>
          <p:nvPr/>
        </p:nvGrpSpPr>
        <p:grpSpPr>
          <a:xfrm>
            <a:off x="365233" y="1287279"/>
            <a:ext cx="2045305" cy="4378231"/>
            <a:chOff x="365233" y="1919739"/>
            <a:chExt cx="2045305" cy="4378231"/>
          </a:xfrm>
        </p:grpSpPr>
        <p:pic>
          <p:nvPicPr>
            <p:cNvPr id="5" name="Graphic 4" descr="Web design">
              <a:extLst>
                <a:ext uri="{FF2B5EF4-FFF2-40B4-BE49-F238E27FC236}">
                  <a16:creationId xmlns:a16="http://schemas.microsoft.com/office/drawing/2014/main" id="{B2F3834D-5D9E-478B-8F3F-3D2D24150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750" y="1919739"/>
              <a:ext cx="1122272" cy="1122272"/>
            </a:xfrm>
            <a:prstGeom prst="rect">
              <a:avLst/>
            </a:prstGeom>
          </p:spPr>
        </p:pic>
        <p:pic>
          <p:nvPicPr>
            <p:cNvPr id="7" name="Picture 6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6354C445-1B99-4AA3-A312-D29AA4FA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44451" y="4837525"/>
              <a:ext cx="1686870" cy="433578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2FDF2B44-D3E9-454D-B9F5-9B5FF209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1115" y="3102793"/>
              <a:ext cx="613543" cy="112227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FB8D5D-DDA0-44CD-8085-3873109DD262}"/>
                </a:ext>
              </a:extLst>
            </p:cNvPr>
            <p:cNvSpPr txBox="1"/>
            <p:nvPr/>
          </p:nvSpPr>
          <p:spPr>
            <a:xfrm>
              <a:off x="1156893" y="4346629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54B1CE-00F0-44B4-9146-EC598C361B2F}"/>
                </a:ext>
              </a:extLst>
            </p:cNvPr>
            <p:cNvSpPr txBox="1"/>
            <p:nvPr/>
          </p:nvSpPr>
          <p:spPr>
            <a:xfrm>
              <a:off x="365233" y="5651639"/>
              <a:ext cx="2045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Take an </a:t>
              </a:r>
            </a:p>
            <a:p>
              <a:pPr algn="ctr"/>
              <a:r>
                <a:rPr lang="en-US" dirty="0"/>
                <a:t>existing application.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C29F5B-2418-4A3A-BA55-0AC82BD389EC}"/>
              </a:ext>
            </a:extLst>
          </p:cNvPr>
          <p:cNvGrpSpPr/>
          <p:nvPr/>
        </p:nvGrpSpPr>
        <p:grpSpPr>
          <a:xfrm>
            <a:off x="2722260" y="1391215"/>
            <a:ext cx="3630842" cy="4828292"/>
            <a:chOff x="2722260" y="2023675"/>
            <a:chExt cx="3630842" cy="4828292"/>
          </a:xfrm>
        </p:grpSpPr>
        <p:pic>
          <p:nvPicPr>
            <p:cNvPr id="15" name="Graphic 14" descr="Add">
              <a:extLst>
                <a:ext uri="{FF2B5EF4-FFF2-40B4-BE49-F238E27FC236}">
                  <a16:creationId xmlns:a16="http://schemas.microsoft.com/office/drawing/2014/main" id="{D5A0E2C4-0810-45D0-AF13-53FA41B05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22260" y="2164713"/>
              <a:ext cx="632324" cy="632324"/>
            </a:xfrm>
            <a:prstGeom prst="rect">
              <a:avLst/>
            </a:prstGeom>
          </p:spPr>
        </p:pic>
        <p:pic>
          <p:nvPicPr>
            <p:cNvPr id="26" name="Picture 25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0F295B0B-0DF1-4C7F-A86C-9C578B526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3935867" y="4349270"/>
              <a:ext cx="1298308" cy="328634"/>
            </a:xfrm>
            <a:prstGeom prst="rect">
              <a:avLst/>
            </a:prstGeom>
          </p:spPr>
        </p:pic>
        <p:pic>
          <p:nvPicPr>
            <p:cNvPr id="29" name="Graphic 28" descr="Box">
              <a:extLst>
                <a:ext uri="{FF2B5EF4-FFF2-40B4-BE49-F238E27FC236}">
                  <a16:creationId xmlns:a16="http://schemas.microsoft.com/office/drawing/2014/main" id="{E6D1660A-72A4-4164-8A89-E185590E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27822" y="2023675"/>
              <a:ext cx="914400" cy="9144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B6A44C6-00A4-48F6-AA47-39DD2777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82772" y="3361679"/>
              <a:ext cx="604500" cy="6045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E28B5C-8ACB-40A6-8E5B-21E1AB5F489D}"/>
                </a:ext>
              </a:extLst>
            </p:cNvPr>
            <p:cNvSpPr txBox="1"/>
            <p:nvPr/>
          </p:nvSpPr>
          <p:spPr>
            <a:xfrm>
              <a:off x="2816941" y="5651638"/>
              <a:ext cx="35361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Import “</a:t>
              </a:r>
              <a:r>
                <a:rPr lang="en-US" b="1"/>
                <a:t>azure-</a:t>
              </a:r>
              <a:r>
                <a:rPr lang="en-US" b="1" err="1"/>
                <a:t>servicebus</a:t>
              </a:r>
              <a:r>
                <a:rPr lang="en-US" b="1"/>
                <a:t>-</a:t>
              </a:r>
              <a:r>
                <a:rPr lang="en-US" b="1" err="1"/>
                <a:t>jms</a:t>
              </a:r>
              <a:r>
                <a:rPr lang="en-US"/>
                <a:t>”</a:t>
              </a:r>
            </a:p>
            <a:p>
              <a:pPr algn="ctr"/>
              <a:r>
                <a:rPr lang="en-US"/>
                <a:t>Maven package</a:t>
              </a:r>
            </a:p>
            <a:p>
              <a:pPr algn="ctr"/>
              <a:r>
                <a:rPr lang="en-US"/>
                <a:t>OR</a:t>
              </a:r>
            </a:p>
            <a:p>
              <a:pPr algn="ctr"/>
              <a:r>
                <a:rPr lang="en-US">
                  <a:hlinkClick r:id="rId16"/>
                </a:rPr>
                <a:t>Spring starter for Azure Service Bus</a:t>
              </a:r>
              <a:r>
                <a:rPr lang="en-US"/>
                <a:t>.</a:t>
              </a:r>
            </a:p>
          </p:txBody>
        </p:sp>
      </p:grpSp>
      <p:pic>
        <p:nvPicPr>
          <p:cNvPr id="42" name="Graphic 41" descr="Arrow Right">
            <a:extLst>
              <a:ext uri="{FF2B5EF4-FFF2-40B4-BE49-F238E27FC236}">
                <a16:creationId xmlns:a16="http://schemas.microsoft.com/office/drawing/2014/main" id="{32E1AACA-4779-4E61-B848-63D1F83106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66961" y="1445636"/>
            <a:ext cx="805557" cy="80555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664D556-0FDA-46F8-9D3C-B313C0BDE750}"/>
              </a:ext>
            </a:extLst>
          </p:cNvPr>
          <p:cNvGrpSpPr/>
          <p:nvPr/>
        </p:nvGrpSpPr>
        <p:grpSpPr>
          <a:xfrm>
            <a:off x="5815460" y="1391215"/>
            <a:ext cx="3023272" cy="4274294"/>
            <a:chOff x="5815460" y="2023675"/>
            <a:chExt cx="3023272" cy="4274294"/>
          </a:xfrm>
        </p:grpSpPr>
        <p:pic>
          <p:nvPicPr>
            <p:cNvPr id="33" name="Graphic 32" descr="Add">
              <a:extLst>
                <a:ext uri="{FF2B5EF4-FFF2-40B4-BE49-F238E27FC236}">
                  <a16:creationId xmlns:a16="http://schemas.microsoft.com/office/drawing/2014/main" id="{A1D7A8E4-F495-4E11-8C0D-5B4310D9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15460" y="2164713"/>
              <a:ext cx="632324" cy="632324"/>
            </a:xfrm>
            <a:prstGeom prst="rect">
              <a:avLst/>
            </a:prstGeom>
          </p:spPr>
        </p:pic>
        <p:pic>
          <p:nvPicPr>
            <p:cNvPr id="35" name="Graphic 34" descr="Single gear">
              <a:extLst>
                <a:ext uri="{FF2B5EF4-FFF2-40B4-BE49-F238E27FC236}">
                  <a16:creationId xmlns:a16="http://schemas.microsoft.com/office/drawing/2014/main" id="{C223031C-B175-49D8-B894-16102F0B8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221022" y="2023675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807E77-8DD4-4EF0-A240-C91B1897CB5D}"/>
                </a:ext>
              </a:extLst>
            </p:cNvPr>
            <p:cNvSpPr txBox="1"/>
            <p:nvPr/>
          </p:nvSpPr>
          <p:spPr>
            <a:xfrm>
              <a:off x="6517712" y="5651638"/>
              <a:ext cx="23210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Add Azure Service Bus</a:t>
              </a:r>
            </a:p>
            <a:p>
              <a:pPr algn="ctr"/>
              <a:r>
                <a:rPr lang="en-US"/>
                <a:t>connection string.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125DAD-A22D-4A35-9132-003CEB6B9C2E}"/>
                </a:ext>
              </a:extLst>
            </p:cNvPr>
            <p:cNvSpPr txBox="1"/>
            <p:nvPr/>
          </p:nvSpPr>
          <p:spPr>
            <a:xfrm>
              <a:off x="6547946" y="3361679"/>
              <a:ext cx="22527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Configuration</a:t>
              </a:r>
            </a:p>
            <a:p>
              <a:pPr algn="ctr"/>
              <a:r>
                <a:rPr lang="en-US"/>
                <a:t>OR</a:t>
              </a:r>
            </a:p>
            <a:p>
              <a:pPr algn="ctr"/>
              <a:r>
                <a:rPr lang="en-US" err="1"/>
                <a:t>application.properties</a:t>
              </a:r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B33FC2C9-98F0-49D9-8E9D-0A334F78CA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04057" y="1445636"/>
            <a:ext cx="805557" cy="805557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3D1B8318-DD3C-4F6F-A171-C9B2FD3EA4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0298593" y="3592605"/>
            <a:ext cx="1816483" cy="10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D052-1A5C-7548-A93D-8DE86AA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Bio</a:t>
            </a:r>
          </a:p>
        </p:txBody>
      </p:sp>
      <p:pic>
        <p:nvPicPr>
          <p:cNvPr id="13" name="Picture Placeholder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1C20EFE-1151-4758-AAD5-A4F7ADDFA6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7578-CACD-3641-AF92-A39BB8BF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Semibold"/>
                <a:cs typeface="Segoe UI Semibold"/>
              </a:rPr>
              <a:t>Eldert Grootenboer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CEE40-9589-4843-A02C-B79F659F29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He/Him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6B2CE-89D1-C446-88BF-F2070CD7DF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Program Manager Service Bus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AB7E5-2960-684F-A6B2-934593D63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@egrootenboer</a:t>
            </a:r>
          </a:p>
          <a:p>
            <a:r>
              <a:rPr lang="en-US" dirty="0"/>
              <a:t>egrootenboer@microsoft.com</a:t>
            </a:r>
          </a:p>
        </p:txBody>
      </p:sp>
    </p:spTree>
    <p:extLst>
      <p:ext uri="{BB962C8B-B14F-4D97-AF65-F5344CB8AC3E}">
        <p14:creationId xmlns:p14="http://schemas.microsoft.com/office/powerpoint/2010/main" val="40489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AAFA0C-BDDD-4AAD-8357-D11FB28D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6B8A-92F9-4338-848E-309EA2FEE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5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JMS 1.1 and Service Bus Standard</a:t>
            </a:r>
          </a:p>
        </p:txBody>
      </p:sp>
      <p:pic>
        <p:nvPicPr>
          <p:cNvPr id="1026" name="Picture 2" descr="ActiveMQ">
            <a:extLst>
              <a:ext uri="{FF2B5EF4-FFF2-40B4-BE49-F238E27FC236}">
                <a16:creationId xmlns:a16="http://schemas.microsoft.com/office/drawing/2014/main" id="{E44E840B-02F2-4528-A77A-2B89FDF2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99" y="405575"/>
            <a:ext cx="1582103" cy="1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6A44D1-982F-4E09-BF24-8FD40DD63D3D}"/>
              </a:ext>
            </a:extLst>
          </p:cNvPr>
          <p:cNvSpPr/>
          <p:nvPr/>
        </p:nvSpPr>
        <p:spPr>
          <a:xfrm>
            <a:off x="3357453" y="2182753"/>
            <a:ext cx="4997790" cy="4591534"/>
          </a:xfrm>
          <a:prstGeom prst="rect">
            <a:avLst/>
          </a:prstGeom>
          <a:solidFill>
            <a:srgbClr val="B889DB">
              <a:alpha val="2862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ctiveMQ">
            <a:extLst>
              <a:ext uri="{FF2B5EF4-FFF2-40B4-BE49-F238E27FC236}">
                <a16:creationId xmlns:a16="http://schemas.microsoft.com/office/drawing/2014/main" id="{8270DAD4-445F-47FD-BFAF-078A6691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3" y="5824115"/>
            <a:ext cx="988404" cy="8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E2A52FF4-9658-43F6-8F30-07C617EEA3F7}"/>
              </a:ext>
            </a:extLst>
          </p:cNvPr>
          <p:cNvSpPr/>
          <p:nvPr/>
        </p:nvSpPr>
        <p:spPr>
          <a:xfrm>
            <a:off x="9452836" y="854405"/>
            <a:ext cx="710838" cy="46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5622269" y="3751746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3491" y="402132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7BE460-E15A-4CBE-A8DA-5EDC67024CCD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>
            <a:off x="2891964" y="4478520"/>
            <a:ext cx="224938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F297F3-243A-4D32-8170-D994E5ECC4FB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12945" y="4478520"/>
            <a:ext cx="23205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5C140E-B790-4649-A0A7-E34BA944199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9747891" y="4478520"/>
            <a:ext cx="805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JMS 2.0 and Service Bus Premium</a:t>
            </a:r>
          </a:p>
        </p:txBody>
      </p:sp>
      <p:pic>
        <p:nvPicPr>
          <p:cNvPr id="1026" name="Picture 2" descr="ActiveMQ">
            <a:extLst>
              <a:ext uri="{FF2B5EF4-FFF2-40B4-BE49-F238E27FC236}">
                <a16:creationId xmlns:a16="http://schemas.microsoft.com/office/drawing/2014/main" id="{E44E840B-02F2-4528-A77A-2B89FDF2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99" y="405575"/>
            <a:ext cx="1582103" cy="1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6A44D1-982F-4E09-BF24-8FD40DD63D3D}"/>
              </a:ext>
            </a:extLst>
          </p:cNvPr>
          <p:cNvSpPr/>
          <p:nvPr/>
        </p:nvSpPr>
        <p:spPr>
          <a:xfrm>
            <a:off x="3357453" y="2182753"/>
            <a:ext cx="4997790" cy="4591534"/>
          </a:xfrm>
          <a:prstGeom prst="rect">
            <a:avLst/>
          </a:prstGeom>
          <a:solidFill>
            <a:srgbClr val="B889DB">
              <a:alpha val="2862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ctiveMQ">
            <a:extLst>
              <a:ext uri="{FF2B5EF4-FFF2-40B4-BE49-F238E27FC236}">
                <a16:creationId xmlns:a16="http://schemas.microsoft.com/office/drawing/2014/main" id="{8270DAD4-445F-47FD-BFAF-078A6691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3" y="5824115"/>
            <a:ext cx="988404" cy="8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E2A52FF4-9658-43F6-8F30-07C617EEA3F7}"/>
              </a:ext>
            </a:extLst>
          </p:cNvPr>
          <p:cNvSpPr/>
          <p:nvPr/>
        </p:nvSpPr>
        <p:spPr>
          <a:xfrm>
            <a:off x="9452836" y="854405"/>
            <a:ext cx="710838" cy="46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4489215" y="2831622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3491" y="402132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5C140E-B790-4649-A0A7-E34BA944199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9747891" y="4478520"/>
            <a:ext cx="805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31B086CE-92FA-4F1D-B52B-7070D44E5A23}"/>
              </a:ext>
            </a:extLst>
          </p:cNvPr>
          <p:cNvSpPr/>
          <p:nvPr/>
        </p:nvSpPr>
        <p:spPr>
          <a:xfrm rot="16200000">
            <a:off x="6860824" y="2538324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E9A5BF9-94F2-4223-AC23-FD64BD8C73B1}"/>
              </a:ext>
            </a:extLst>
          </p:cNvPr>
          <p:cNvSpPr/>
          <p:nvPr/>
        </p:nvSpPr>
        <p:spPr>
          <a:xfrm rot="16200000">
            <a:off x="6860824" y="315942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0EA0B-1CEC-44A6-ABB3-F5D0D10C3864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5379891" y="3265099"/>
            <a:ext cx="1000011" cy="2932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36F0D6-958A-4ACC-B8B9-50F1D9E1D32E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5379891" y="3558396"/>
            <a:ext cx="1000011" cy="32780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D240D-738B-4522-9393-E861DAA9AB0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2891964" y="3558397"/>
            <a:ext cx="1034378" cy="92012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FAA4476-16E3-4F90-9655-882EF1B9CF3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7751500" y="3886199"/>
            <a:ext cx="1081991" cy="59232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90B0DD-3DEA-4983-AE31-91FB513467EC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7751500" y="3264480"/>
            <a:ext cx="1077166" cy="6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ylinder 45">
            <a:extLst>
              <a:ext uri="{FF2B5EF4-FFF2-40B4-BE49-F238E27FC236}">
                <a16:creationId xmlns:a16="http://schemas.microsoft.com/office/drawing/2014/main" id="{2811B5A8-7E60-4612-A6BF-7CB04379DF33}"/>
              </a:ext>
            </a:extLst>
          </p:cNvPr>
          <p:cNvSpPr/>
          <p:nvPr/>
        </p:nvSpPr>
        <p:spPr>
          <a:xfrm rot="16200000">
            <a:off x="5689367" y="451350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B17FDA-98E1-4FCB-B7B2-7D9A5B61DD7F}"/>
              </a:ext>
            </a:extLst>
          </p:cNvPr>
          <p:cNvCxnSpPr>
            <a:cxnSpLocks/>
            <a:stCxn id="16" idx="2"/>
            <a:endCxn id="46" idx="3"/>
          </p:cNvCxnSpPr>
          <p:nvPr/>
        </p:nvCxnSpPr>
        <p:spPr>
          <a:xfrm rot="5400000">
            <a:off x="7783087" y="3732676"/>
            <a:ext cx="304560" cy="27106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4493EEE-F246-4CDC-8815-02B3AC269088}"/>
              </a:ext>
            </a:extLst>
          </p:cNvPr>
          <p:cNvCxnSpPr>
            <a:cxnSpLocks/>
            <a:stCxn id="46" idx="1"/>
            <a:endCxn id="14" idx="2"/>
          </p:cNvCxnSpPr>
          <p:nvPr/>
        </p:nvCxnSpPr>
        <p:spPr>
          <a:xfrm rot="10800000">
            <a:off x="2434764" y="4935720"/>
            <a:ext cx="2691730" cy="3045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Web design with solid fill">
            <a:extLst>
              <a:ext uri="{FF2B5EF4-FFF2-40B4-BE49-F238E27FC236}">
                <a16:creationId xmlns:a16="http://schemas.microsoft.com/office/drawing/2014/main" id="{0892FA13-EB2D-4688-8971-0A73A1A25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8666" y="2807280"/>
            <a:ext cx="914400" cy="914400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43E81E-067A-428B-A2C7-E835DCE7ECEA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>
            <a:off x="9743066" y="3264480"/>
            <a:ext cx="809916" cy="12140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Boot spring and Service Bus Premium</a:t>
            </a:r>
          </a:p>
        </p:txBody>
      </p:sp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4489215" y="3753642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3491" y="464616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31B086CE-92FA-4F1D-B52B-7070D44E5A23}"/>
              </a:ext>
            </a:extLst>
          </p:cNvPr>
          <p:cNvSpPr/>
          <p:nvPr/>
        </p:nvSpPr>
        <p:spPr>
          <a:xfrm rot="16200000">
            <a:off x="6860824" y="3460344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E9A5BF9-94F2-4223-AC23-FD64BD8C73B1}"/>
              </a:ext>
            </a:extLst>
          </p:cNvPr>
          <p:cNvSpPr/>
          <p:nvPr/>
        </p:nvSpPr>
        <p:spPr>
          <a:xfrm rot="16200000">
            <a:off x="6860824" y="408144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0EA0B-1CEC-44A6-ABB3-F5D0D10C3864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5379891" y="4187119"/>
            <a:ext cx="1000011" cy="29329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36F0D6-958A-4ACC-B8B9-50F1D9E1D32E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5379891" y="4480417"/>
            <a:ext cx="1000011" cy="32780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D240D-738B-4522-9393-E861DAA9AB0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891964" y="4478520"/>
            <a:ext cx="1034378" cy="18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FAA4476-16E3-4F90-9655-882EF1B9CF3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7751500" y="4808220"/>
            <a:ext cx="1081991" cy="2951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90B0DD-3DEA-4983-AE31-91FB513467EC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7751500" y="3889320"/>
            <a:ext cx="1077166" cy="29779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Web design with solid fill">
            <a:extLst>
              <a:ext uri="{FF2B5EF4-FFF2-40B4-BE49-F238E27FC236}">
                <a16:creationId xmlns:a16="http://schemas.microsoft.com/office/drawing/2014/main" id="{0892FA13-EB2D-4688-8971-0A73A1A25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8666" y="3432120"/>
            <a:ext cx="914400" cy="914400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43E81E-067A-428B-A2C7-E835DCE7ECEA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>
            <a:off x="9743066" y="3889320"/>
            <a:ext cx="809916" cy="5892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61E9648-D558-4360-94D9-5574AB3DA0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61359" y="3636033"/>
            <a:ext cx="557662" cy="500332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EAC8F6D-8BB9-4178-B575-6D68F171C7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99097" y="4260873"/>
            <a:ext cx="557662" cy="50033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D6EAE02-C60D-456D-8083-50B06E5D2F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92942" y="3025586"/>
            <a:ext cx="557662" cy="500332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447F10-1A56-4B56-8D19-C005E920E17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9747891" y="4478520"/>
            <a:ext cx="805091" cy="6248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68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B9A9E-41D1-4AFC-8ECF-F57AFA68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done…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72F7E9-AB95-4985-BD1D-3967CA562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D889-000A-4BAB-8B33-EB51425F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C574CB6-2E0A-402D-B1AF-53BD11A88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MQs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4374E4-694F-4119-8F79-EF6C620D3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050" b="1" dirty="0"/>
              <a:t>Deployments &amp; Disaster recovery</a:t>
            </a:r>
          </a:p>
          <a:p>
            <a:pPr lvl="1"/>
            <a:r>
              <a:rPr lang="en-US" sz="1050" dirty="0"/>
              <a:t>Create, manage and scale compute and storage infrastructure.</a:t>
            </a:r>
          </a:p>
          <a:p>
            <a:pPr lvl="1"/>
            <a:r>
              <a:rPr lang="en-US" sz="1050" dirty="0"/>
              <a:t>License the MQ (if applicable).</a:t>
            </a:r>
          </a:p>
          <a:p>
            <a:pPr lvl="1"/>
            <a:r>
              <a:rPr lang="en-US" sz="1050" dirty="0"/>
              <a:t>Build paired regional configuration.</a:t>
            </a:r>
          </a:p>
          <a:p>
            <a:endParaRPr lang="en-US" sz="1050" b="1" dirty="0"/>
          </a:p>
          <a:p>
            <a:endParaRPr lang="en-US" sz="1050" b="1" dirty="0"/>
          </a:p>
          <a:p>
            <a:r>
              <a:rPr lang="en-US" sz="1050" b="1" dirty="0"/>
              <a:t>Usage &amp; Management</a:t>
            </a:r>
          </a:p>
          <a:p>
            <a:pPr lvl="1"/>
            <a:r>
              <a:rPr lang="en-US" sz="1050" dirty="0"/>
              <a:t>Build and manage custom applications to integrate with Azure PaaS.</a:t>
            </a:r>
          </a:p>
          <a:p>
            <a:pPr lvl="1"/>
            <a:r>
              <a:rPr lang="en-US" sz="1050" dirty="0"/>
              <a:t>Integrate with 3rd party tools to monitor your MQ deployment.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415A27D-94AD-4329-95DC-7597A7B7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Azure Service Bus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8BC59B-409E-4BE4-AF86-D0EF98B6DA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050" b="1" dirty="0"/>
              <a:t>Deployments &amp; Disaster Recovery</a:t>
            </a:r>
          </a:p>
          <a:p>
            <a:pPr lvl="1"/>
            <a:r>
              <a:rPr lang="en-US" sz="1050" dirty="0"/>
              <a:t>Easy setup - Simply provision a Service Bus namespace with Messaging units (MU). And seamlessly scale up/down the MUs to accommodate spike in the load.</a:t>
            </a:r>
          </a:p>
          <a:p>
            <a:pPr lvl="1"/>
            <a:r>
              <a:rPr lang="en-US" sz="1050" dirty="0"/>
              <a:t>Simple pricing – Pay per MU provisioned (hourly billing).</a:t>
            </a:r>
          </a:p>
          <a:p>
            <a:pPr lvl="1"/>
            <a:r>
              <a:rPr lang="en-US" sz="1050" dirty="0"/>
              <a:t>First class HA &amp; DR – Seamlessly build fault isolation both intra and inter region.</a:t>
            </a:r>
          </a:p>
          <a:p>
            <a:r>
              <a:rPr lang="en-US" sz="1050" b="1" dirty="0"/>
              <a:t>Usage &amp; Management</a:t>
            </a:r>
          </a:p>
          <a:p>
            <a:pPr lvl="1"/>
            <a:r>
              <a:rPr lang="en-US" sz="1050" dirty="0"/>
              <a:t>Integrate and simplify workflows with Azure Logic Apps and Functions.</a:t>
            </a:r>
          </a:p>
          <a:p>
            <a:pPr lvl="1"/>
            <a:r>
              <a:rPr lang="en-US" sz="1050" dirty="0"/>
              <a:t>Monitor – Utilize Azure Monitor to alert the right stakeholders and mitigate seamlessly.</a:t>
            </a:r>
          </a:p>
          <a:p>
            <a:pPr lvl="1"/>
            <a:r>
              <a:rPr lang="en-US" sz="1050" dirty="0"/>
              <a:t>Encrypt data at rest with Customer managed key (BYOK).</a:t>
            </a:r>
          </a:p>
          <a:p>
            <a:pPr lvl="1"/>
            <a:r>
              <a:rPr lang="en-US" sz="1050" dirty="0"/>
              <a:t>Secure access with Virtual networks and Private endpoints.</a:t>
            </a:r>
          </a:p>
          <a:p>
            <a:pPr lvl="1"/>
            <a:r>
              <a:rPr lang="en-US" sz="1050" dirty="0"/>
              <a:t>Manage and limit operations with Azure Active Directory(AAD) backed RBAC.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931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2DA81-F241-4318-B4F4-C49B0D8C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C7DAD2-53AD-4340-95DA-62666FA4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sz="2400" b="0" dirty="0"/>
              <a:t>@egrootenboer</a:t>
            </a:r>
          </a:p>
          <a:p>
            <a:pPr marL="457200" lvl="1" indent="0">
              <a:buNone/>
            </a:pPr>
            <a:r>
              <a:rPr lang="nl-NL" sz="2400" b="0" dirty="0">
                <a:hlinkClick r:id="rId3"/>
              </a:rPr>
              <a:t>servicebuspm@microsoft.com</a:t>
            </a:r>
            <a:endParaRPr lang="nl-NL" sz="2400" b="0" dirty="0"/>
          </a:p>
          <a:p>
            <a:pPr marL="457200" lvl="1" indent="0">
              <a:buNone/>
            </a:pPr>
            <a:r>
              <a:rPr lang="en-CA" sz="2400" b="0" dirty="0">
                <a:hlinkClick r:id="rId4"/>
              </a:rPr>
              <a:t>https://www.linkedin.com/in/eldert-grootenboer</a:t>
            </a:r>
            <a:endParaRPr lang="en-CA" sz="2400" b="0" dirty="0"/>
          </a:p>
          <a:p>
            <a:pPr marL="457200" lvl="1" indent="0">
              <a:buNone/>
            </a:pPr>
            <a:r>
              <a:rPr lang="en-CA" sz="2400" b="0" dirty="0">
                <a:hlinkClick r:id="rId5"/>
              </a:rPr>
              <a:t>https://aka.ms/AzureEventHubs-Feedback</a:t>
            </a:r>
            <a:r>
              <a:rPr lang="en-CA" sz="2400" b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1E274-4B6F-48B2-B8D7-2F13AF215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93" y="2036508"/>
            <a:ext cx="287487" cy="29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82D22-412C-4753-8699-B06BAA3BC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04" y="2663262"/>
            <a:ext cx="293476" cy="293476"/>
          </a:xfrm>
          <a:prstGeom prst="rect">
            <a:avLst/>
          </a:prstGeom>
        </p:spPr>
      </p:pic>
      <p:pic>
        <p:nvPicPr>
          <p:cNvPr id="11" name="Picture 1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F57737D-3AE5-4113-8B7A-6D8AFEA6E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7804" y="3282262"/>
            <a:ext cx="293476" cy="293476"/>
          </a:xfrm>
          <a:prstGeom prst="rect">
            <a:avLst/>
          </a:prstGeom>
        </p:spPr>
      </p:pic>
      <p:pic>
        <p:nvPicPr>
          <p:cNvPr id="14" name="Picture 13" descr="Shape, square&#10;&#10;Description automatically generated">
            <a:extLst>
              <a:ext uri="{FF2B5EF4-FFF2-40B4-BE49-F238E27FC236}">
                <a16:creationId xmlns:a16="http://schemas.microsoft.com/office/drawing/2014/main" id="{A80EF026-D94E-4865-9984-F26F22878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67804" y="3854556"/>
            <a:ext cx="293476" cy="2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663-D6E6-4A1A-B759-D32EEFC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Messaging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2FA4F7-C0A6-417C-9050-A72127410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4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9382A39-E38C-4220-BF71-789221A03A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2190413" cy="11049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 defTabSz="914192">
              <a:spcBef>
                <a:spcPts val="0"/>
              </a:spcBef>
              <a:spcAft>
                <a:spcPts val="588"/>
              </a:spcAft>
              <a:defRPr/>
            </a:pPr>
            <a:r>
              <a:rPr lang="en-US" sz="5881" dirty="0">
                <a:solidFill>
                  <a:srgbClr val="000000"/>
                </a:solidFill>
                <a:latin typeface="Segoe UI Light"/>
              </a:rPr>
              <a:t>Azure Messaging</a:t>
            </a:r>
            <a:endParaRPr kumimoji="0" lang="en-US" sz="588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9B21D-91FC-4043-A851-36BD54C362A3}"/>
              </a:ext>
            </a:extLst>
          </p:cNvPr>
          <p:cNvSpPr txBox="1"/>
          <p:nvPr/>
        </p:nvSpPr>
        <p:spPr>
          <a:xfrm>
            <a:off x="55520" y="1913458"/>
            <a:ext cx="2768173" cy="1451861"/>
          </a:xfrm>
          <a:prstGeom prst="rect">
            <a:avLst/>
          </a:prstGeom>
          <a:noFill/>
        </p:spPr>
        <p:txBody>
          <a:bodyPr wrap="square" lIns="179183" tIns="143346" rIns="179183" bIns="143346" rtlCol="0">
            <a:spAutoFit/>
          </a:bodyPr>
          <a:lstStyle/>
          <a:p>
            <a:pPr marL="0" marR="0" lvl="0" indent="0" algn="ctr" defTabSz="9138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4703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154</a:t>
            </a:r>
            <a:r>
              <a:rPr kumimoji="0" lang="en-US" sz="4703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4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Trillion</a:t>
            </a:r>
            <a:r>
              <a:rPr kumimoji="0" lang="en-US" sz="4703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     </a:t>
            </a:r>
          </a:p>
          <a:p>
            <a:pPr marL="0" marR="0" lvl="0" indent="0" algn="ctr" defTabSz="9138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Monthly Requests across Messaging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E641B-1293-4570-8B33-B5D158F072AB}"/>
              </a:ext>
            </a:extLst>
          </p:cNvPr>
          <p:cNvSpPr txBox="1"/>
          <p:nvPr/>
        </p:nvSpPr>
        <p:spPr>
          <a:xfrm>
            <a:off x="8986294" y="4317610"/>
            <a:ext cx="2991894" cy="1235346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5.3 Trillion </a:t>
            </a:r>
            <a:endParaRPr kumimoji="0" lang="en-US" sz="4313" b="0" i="0" u="none" strike="noStrike" kern="1200" cap="none" spc="0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Avg Requests every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F3966-A8FA-4742-B6B5-CD6F18B7C44A}"/>
              </a:ext>
            </a:extLst>
          </p:cNvPr>
          <p:cNvSpPr txBox="1"/>
          <p:nvPr/>
        </p:nvSpPr>
        <p:spPr>
          <a:xfrm>
            <a:off x="2968056" y="1866356"/>
            <a:ext cx="2768174" cy="1823584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-206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620 GB </a:t>
            </a:r>
            <a:endParaRPr kumimoji="0" lang="en-US" sz="3200" b="0" i="0" u="none" strike="noStrike" kern="1200" cap="none" spc="-206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Per minute at peak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Written to storage by 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Event Hubs Capture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5EF34-4B90-44D6-87D6-8D98C8767B4D}"/>
              </a:ext>
            </a:extLst>
          </p:cNvPr>
          <p:cNvSpPr txBox="1"/>
          <p:nvPr/>
        </p:nvSpPr>
        <p:spPr>
          <a:xfrm>
            <a:off x="5409578" y="1874656"/>
            <a:ext cx="3775348" cy="1529466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99.9994%</a:t>
            </a:r>
            <a:endParaRPr kumimoji="0" lang="en-US" sz="2745" b="0" i="0" u="none" strike="noStrike" kern="1200" cap="none" spc="0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Weekly success rate 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across Messaging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8C039-06EA-4E44-9862-F5A15129E718}"/>
              </a:ext>
            </a:extLst>
          </p:cNvPr>
          <p:cNvSpPr txBox="1"/>
          <p:nvPr/>
        </p:nvSpPr>
        <p:spPr>
          <a:xfrm>
            <a:off x="8612672" y="1874656"/>
            <a:ext cx="3775348" cy="1233977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&gt;</a:t>
            </a:r>
            <a:r>
              <a:rPr lang="en-US" sz="4705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237</a:t>
            </a: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4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PB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70055-4D7E-4771-96CA-AD7EEF7D5EB3}"/>
              </a:ext>
            </a:extLst>
          </p:cNvPr>
          <p:cNvSpPr txBox="1"/>
          <p:nvPr/>
        </p:nvSpPr>
        <p:spPr>
          <a:xfrm>
            <a:off x="205430" y="4246461"/>
            <a:ext cx="2468353" cy="1897707"/>
          </a:xfrm>
          <a:prstGeom prst="rect">
            <a:avLst/>
          </a:prstGeom>
          <a:noFill/>
        </p:spPr>
        <p:txBody>
          <a:bodyPr wrap="square" lIns="179234" tIns="143387" rIns="179234" bIns="143387" rtlCol="0" anchor="t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de-DE" sz="4700">
                <a:solidFill>
                  <a:srgbClr val="00188F"/>
                </a:solidFill>
                <a:latin typeface="Segoe UI Light"/>
                <a:cs typeface="Segoe UI Semibold"/>
              </a:rPr>
              <a:t>100%</a:t>
            </a:r>
            <a:r>
              <a:rPr kumimoji="0" lang="de-DE" sz="4700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/>
              </a:rPr>
              <a:t> </a:t>
            </a:r>
            <a:r>
              <a:rPr kumimoji="0" lang="de-DE" sz="2700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/>
              </a:rPr>
              <a:t>regions</a:t>
            </a: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/>
            </a:endParaRPr>
          </a:p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5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our services</a:t>
            </a:r>
            <a:endParaRPr lang="en-US" sz="15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Latest: </a:t>
            </a:r>
            <a:r>
              <a:rPr lang="en-US" sz="1550">
                <a:solidFill>
                  <a:srgbClr val="000000"/>
                </a:solidFill>
                <a:latin typeface="Calibri" panose="020F0502020204030204"/>
              </a:rPr>
              <a:t>Sweden</a:t>
            </a:r>
            <a:endParaRPr kumimoji="0" lang="en-US" sz="1568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21027-0950-48E5-B0BF-0506C9B6894C}"/>
              </a:ext>
            </a:extLst>
          </p:cNvPr>
          <p:cNvSpPr txBox="1"/>
          <p:nvPr/>
        </p:nvSpPr>
        <p:spPr>
          <a:xfrm>
            <a:off x="3096182" y="4317611"/>
            <a:ext cx="2511923" cy="1669696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-206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100%</a:t>
            </a:r>
            <a:endParaRPr kumimoji="0" lang="en-US" sz="2745" b="0" i="0" u="none" strike="noStrike" kern="1200" cap="none" spc="0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top 500 Azure customers use messaging services </a:t>
            </a:r>
            <a:endParaRPr kumimoji="0" lang="en-US" sz="156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13B19-AF82-4494-B06D-17F4FB16BF87}"/>
              </a:ext>
            </a:extLst>
          </p:cNvPr>
          <p:cNvSpPr txBox="1"/>
          <p:nvPr/>
        </p:nvSpPr>
        <p:spPr>
          <a:xfrm>
            <a:off x="5783200" y="4317610"/>
            <a:ext cx="2991894" cy="1235346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&gt;70,000+</a:t>
            </a:r>
            <a:endParaRPr kumimoji="0" lang="en-US" sz="4313" b="0" i="0" u="none" strike="noStrike" kern="1200" cap="none" spc="0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VMs run our service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60BC9-90D0-4030-8E8A-747FC6C21190}"/>
              </a:ext>
            </a:extLst>
          </p:cNvPr>
          <p:cNvCxnSpPr/>
          <p:nvPr/>
        </p:nvCxnSpPr>
        <p:spPr>
          <a:xfrm>
            <a:off x="866" y="3989775"/>
            <a:ext cx="12190271" cy="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FD715-24B6-40A5-920D-EADAAA91C059}"/>
              </a:ext>
            </a:extLst>
          </p:cNvPr>
          <p:cNvCxnSpPr/>
          <p:nvPr/>
        </p:nvCxnSpPr>
        <p:spPr>
          <a:xfrm>
            <a:off x="8986294" y="1491659"/>
            <a:ext cx="0" cy="536537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F06372-7F06-487A-990D-83C34726F3EB}"/>
              </a:ext>
            </a:extLst>
          </p:cNvPr>
          <p:cNvCxnSpPr/>
          <p:nvPr/>
        </p:nvCxnSpPr>
        <p:spPr>
          <a:xfrm>
            <a:off x="2884983" y="1491659"/>
            <a:ext cx="0" cy="536537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6AD583-5535-4ED0-8B5A-0C19455853A1}"/>
              </a:ext>
            </a:extLst>
          </p:cNvPr>
          <p:cNvCxnSpPr/>
          <p:nvPr/>
        </p:nvCxnSpPr>
        <p:spPr>
          <a:xfrm>
            <a:off x="866" y="1489576"/>
            <a:ext cx="12190271" cy="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24F512-FCEC-4DD1-B338-A56526DDD750}"/>
              </a:ext>
            </a:extLst>
          </p:cNvPr>
          <p:cNvCxnSpPr/>
          <p:nvPr/>
        </p:nvCxnSpPr>
        <p:spPr>
          <a:xfrm>
            <a:off x="5806737" y="1491659"/>
            <a:ext cx="0" cy="536537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2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3" grpId="0"/>
      <p:bldP spid="7" grpId="0"/>
      <p:bldP spid="15" grpId="0"/>
      <p:bldP spid="8" grpId="0"/>
      <p:bldP spid="10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AEF0-0B3D-4DA4-9FBF-2EFA84C0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in Azure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8D0D9-6CEA-374B-BA71-D7927CFF3BD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600855025"/>
              </p:ext>
            </p:extLst>
          </p:nvPr>
        </p:nvGraphicFramePr>
        <p:xfrm>
          <a:off x="457200" y="1819275"/>
          <a:ext cx="11277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73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AEF0-0B3D-4DA4-9FBF-2EFA84C0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is essential in modern architectures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8D0D9-6CEA-374B-BA71-D7927CFF3BD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96406040"/>
              </p:ext>
            </p:extLst>
          </p:nvPr>
        </p:nvGraphicFramePr>
        <p:xfrm>
          <a:off x="457200" y="1819275"/>
          <a:ext cx="11277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35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1B80A7-831A-463B-B1BE-B3388D3E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</a:t>
            </a:r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94D410-4EDB-42BE-99B3-30BE75856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884C-4BC8-4725-A01B-E357375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Azure Service Bus?</a:t>
            </a:r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8A66E1C-4D7B-AB87-6252-DF01E91FD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530982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62B58BA-6F1B-4E88-836C-D19B26FAC1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9734" y="3522891"/>
            <a:ext cx="1012532" cy="10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2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75A40B3-DDC8-4CFA-90A6-94C5833A9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F75A40B3-DDC8-4CFA-90A6-94C5833A9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04C4619-EB58-4E25-82B3-41581197E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804C4619-EB58-4E25-82B3-41581197E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1">
                                            <p:graphicEl>
                                              <a:dgm id="{F75A40B3-DDC8-4CFA-90A6-94C5833A9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1">
                                            <p:graphicEl>
                                              <a:dgm id="{F75A40B3-DDC8-4CFA-90A6-94C5833A9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C4FD7F-32C9-4342-938E-445E9CA95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BAC4FD7F-32C9-4342-938E-445E9CA951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1">
                                            <p:graphicEl>
                                              <a:dgm id="{804C4619-EB58-4E25-82B3-41581197E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804C4619-EB58-4E25-82B3-41581197E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62B892-1F50-4966-833B-11F0780CB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BA62B892-1F50-4966-833B-11F0780CB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1">
                                            <p:graphicEl>
                                              <a:dgm id="{BAC4FD7F-32C9-4342-938E-445E9CA95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1">
                                            <p:graphicEl>
                                              <a:dgm id="{BAC4FD7F-32C9-4342-938E-445E9CA951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7601613-7617-4F08-81C3-010DC372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F7601613-7617-4F08-81C3-010DC3725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BA62B892-1F50-4966-833B-11F0780CB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1">
                                            <p:graphicEl>
                                              <a:dgm id="{BA62B892-1F50-4966-833B-11F0780CB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A04373-2B21-40EF-8085-1DA0EFCF3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B7A04373-2B21-40EF-8085-1DA0EFCF3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1">
                                            <p:graphicEl>
                                              <a:dgm id="{F7601613-7617-4F08-81C3-010DC372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1">
                                            <p:graphicEl>
                                              <a:dgm id="{F7601613-7617-4F08-81C3-010DC3725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F588D-8A5D-43F4-8C5F-8A5F7E139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95FF588D-8A5D-43F4-8C5F-8A5F7E139B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1">
                                            <p:graphicEl>
                                              <a:dgm id="{B7A04373-2B21-40EF-8085-1DA0EFCF3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11">
                                            <p:graphicEl>
                                              <a:dgm id="{B7A04373-2B21-40EF-8085-1DA0EFCF3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Messaging as a Service</a:t>
            </a:r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16C7FC62-7FFE-C351-C383-4D0F55EB7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325976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00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56496AD-5451-461B-A4C2-9B11AA997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456496AD-5451-461B-A4C2-9B11AA997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3ACA846-5A70-4241-B336-0647042D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graphicEl>
                                              <a:dgm id="{B3ACA846-5A70-4241-B336-0647042D5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Graphic spid="10" grpId="1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1_Office Theme">
  <a:themeElements>
    <a:clrScheme name="MVP Summit 2022">
      <a:dk1>
        <a:srgbClr val="000000"/>
      </a:dk1>
      <a:lt1>
        <a:sysClr val="window" lastClr="FFFFFF"/>
      </a:lt1>
      <a:dk2>
        <a:srgbClr val="081F2C"/>
      </a:dk2>
      <a:lt2>
        <a:srgbClr val="F4F3F5"/>
      </a:lt2>
      <a:accent1>
        <a:srgbClr val="8DC8E8"/>
      </a:accent1>
      <a:accent2>
        <a:srgbClr val="FFB900"/>
      </a:accent2>
      <a:accent3>
        <a:srgbClr val="8661C5"/>
      </a:accent3>
      <a:accent4>
        <a:srgbClr val="CC88D4"/>
      </a:accent4>
      <a:accent5>
        <a:srgbClr val="5B9BD5"/>
      </a:accent5>
      <a:accent6>
        <a:srgbClr val="2D7635"/>
      </a:accent6>
      <a:hlink>
        <a:srgbClr val="0563C1"/>
      </a:hlink>
      <a:folHlink>
        <a:srgbClr val="954F72"/>
      </a:folHlink>
    </a:clrScheme>
    <a:fontScheme name="MVP Summit 2022">
      <a:majorFont>
        <a:latin typeface="Segoe Pro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9963</TotalTime>
  <Words>1300</Words>
  <Application>Microsoft Office PowerPoint</Application>
  <PresentationFormat>Widescreen</PresentationFormat>
  <Paragraphs>243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Segoe Pro Semibold</vt:lpstr>
      <vt:lpstr>Segoe UI</vt:lpstr>
      <vt:lpstr>Segoe UI Light</vt:lpstr>
      <vt:lpstr>Segoe UI Semibold</vt:lpstr>
      <vt:lpstr>Segoe UI Semilight</vt:lpstr>
      <vt:lpstr>1_Office Theme</vt:lpstr>
      <vt:lpstr>Migrating your messaging workloads to the Cloud</vt:lpstr>
      <vt:lpstr>Speaker Bio</vt:lpstr>
      <vt:lpstr>Azure Messaging</vt:lpstr>
      <vt:lpstr>Azure Messaging</vt:lpstr>
      <vt:lpstr>Messaging in Azure</vt:lpstr>
      <vt:lpstr>Messaging is essential in modern architectures</vt:lpstr>
      <vt:lpstr>Azure Service Bus</vt:lpstr>
      <vt:lpstr>What is Azure Service Bus?</vt:lpstr>
      <vt:lpstr>Enterprise Messaging as a Service</vt:lpstr>
      <vt:lpstr>Messaging your way</vt:lpstr>
      <vt:lpstr>SDK Support: Azure SDKs</vt:lpstr>
      <vt:lpstr>JMS on Service Bus</vt:lpstr>
      <vt:lpstr>Java Messaging System (JMS) is a very mature market space</vt:lpstr>
      <vt:lpstr>You're running a JMS 2.0 broker cluster in your own datacenter?  Azure Service Bus is quite possibly </vt:lpstr>
      <vt:lpstr>Using JMS with Azure Service Bus</vt:lpstr>
      <vt:lpstr>Java Message Service + Large Messages</vt:lpstr>
      <vt:lpstr>SDK Support: JMS 2.0 Provider </vt:lpstr>
      <vt:lpstr>Migrating existing applications to Service Bus</vt:lpstr>
      <vt:lpstr>How can I migrate my applications?</vt:lpstr>
      <vt:lpstr>Demo Time!</vt:lpstr>
      <vt:lpstr>Demo – JMS 1.1 and Service Bus Standard</vt:lpstr>
      <vt:lpstr>Demo – JMS 2.0 and Service Bus Premium</vt:lpstr>
      <vt:lpstr>Demo – Boot spring and Service Bus Premium</vt:lpstr>
      <vt:lpstr>Almost done…</vt:lpstr>
      <vt:lpstr>Take 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your messaging workloads to the Cloud</dc:title>
  <dc:creator>Eldert Grootenboer</dc:creator>
  <cp:lastModifiedBy>Eldert Grootenboer</cp:lastModifiedBy>
  <cp:revision>1</cp:revision>
  <dcterms:created xsi:type="dcterms:W3CDTF">2022-03-25T19:20:40Z</dcterms:created>
  <dcterms:modified xsi:type="dcterms:W3CDTF">2022-04-04T17:48:00Z</dcterms:modified>
</cp:coreProperties>
</file>