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6"/>
  </p:notesMasterIdLst>
  <p:sldIdLst>
    <p:sldId id="1863" r:id="rId2"/>
    <p:sldId id="296" r:id="rId3"/>
    <p:sldId id="297" r:id="rId4"/>
    <p:sldId id="1870" r:id="rId5"/>
    <p:sldId id="2447" r:id="rId6"/>
    <p:sldId id="2076138706" r:id="rId7"/>
    <p:sldId id="2076138718" r:id="rId8"/>
    <p:sldId id="2076138717" r:id="rId9"/>
    <p:sldId id="2076138734" r:id="rId10"/>
    <p:sldId id="2076138713" r:id="rId11"/>
    <p:sldId id="2076138746" r:id="rId12"/>
    <p:sldId id="2034" r:id="rId13"/>
    <p:sldId id="1997" r:id="rId14"/>
    <p:sldId id="29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Welcome" id="{0565B431-ABBC-4AFC-AC1B-0A02054E486F}">
          <p14:sldIdLst>
            <p14:sldId id="1863"/>
            <p14:sldId id="296"/>
            <p14:sldId id="297"/>
            <p14:sldId id="1870"/>
            <p14:sldId id="2447"/>
            <p14:sldId id="2076138706"/>
          </p14:sldIdLst>
        </p14:section>
        <p14:section name="RPA" id="{09CB7E10-66B3-4019-B755-0D100F9D0ACD}">
          <p14:sldIdLst>
            <p14:sldId id="2076138718"/>
            <p14:sldId id="2076138717"/>
            <p14:sldId id="2076138734"/>
            <p14:sldId id="2076138713"/>
          </p14:sldIdLst>
        </p14:section>
        <p14:section name="Wrap up" id="{3712C255-B3F4-4681-89D1-C133A978FCC6}">
          <p14:sldIdLst>
            <p14:sldId id="2076138746"/>
            <p14:sldId id="2034"/>
            <p14:sldId id="1997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217A"/>
    <a:srgbClr val="59B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5B5FA-CA54-41D4-B006-4F21544FBF8F}" v="2" dt="2021-10-16T12:08:08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79412" autoAdjust="0"/>
  </p:normalViewPr>
  <p:slideViewPr>
    <p:cSldViewPr snapToGrid="0">
      <p:cViewPr varScale="1">
        <p:scale>
          <a:sx n="92" d="100"/>
          <a:sy n="92" d="100"/>
        </p:scale>
        <p:origin x="504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dert Grootenboer" userId="3fe8758b2c2b58d2" providerId="LiveId" clId="{B495A3DE-1CA2-4707-9707-A55E7A0586F3}"/>
    <pc:docChg chg="modSld">
      <pc:chgData name="Eldert Grootenboer" userId="3fe8758b2c2b58d2" providerId="LiveId" clId="{B495A3DE-1CA2-4707-9707-A55E7A0586F3}" dt="2020-12-05T12:28:46.866" v="39"/>
      <pc:docMkLst>
        <pc:docMk/>
      </pc:docMkLst>
      <pc:sldChg chg="modNotesTx">
        <pc:chgData name="Eldert Grootenboer" userId="3fe8758b2c2b58d2" providerId="LiveId" clId="{B495A3DE-1CA2-4707-9707-A55E7A0586F3}" dt="2020-12-05T12:05:03.433" v="35" actId="20577"/>
        <pc:sldMkLst>
          <pc:docMk/>
          <pc:sldMk cId="2998798795" sldId="2076138711"/>
        </pc:sldMkLst>
      </pc:sldChg>
      <pc:sldChg chg="modNotesTx">
        <pc:chgData name="Eldert Grootenboer" userId="3fe8758b2c2b58d2" providerId="LiveId" clId="{B495A3DE-1CA2-4707-9707-A55E7A0586F3}" dt="2020-12-05T12:28:46.866" v="39"/>
        <pc:sldMkLst>
          <pc:docMk/>
          <pc:sldMk cId="2828365567" sldId="2076138713"/>
        </pc:sldMkLst>
      </pc:sldChg>
    </pc:docChg>
  </pc:docChgLst>
  <pc:docChgLst>
    <pc:chgData name="Eldert Grootenboer" userId="3fe8758b2c2b58d2" providerId="LiveId" clId="{63338091-D22A-4471-A724-48847A3F5740}"/>
    <pc:docChg chg="undo redo custSel mod addSld delSld modSld sldOrd addSection modSection">
      <pc:chgData name="Eldert Grootenboer" userId="3fe8758b2c2b58d2" providerId="LiveId" clId="{63338091-D22A-4471-A724-48847A3F5740}" dt="2020-08-30T08:18:13.623" v="2091"/>
      <pc:docMkLst>
        <pc:docMk/>
      </pc:docMkLst>
      <pc:sldChg chg="addSp delSp modSp mod setBg modNotesTx">
        <pc:chgData name="Eldert Grootenboer" userId="3fe8758b2c2b58d2" providerId="LiveId" clId="{63338091-D22A-4471-A724-48847A3F5740}" dt="2020-08-29T15:14:08.836" v="1657"/>
        <pc:sldMkLst>
          <pc:docMk/>
          <pc:sldMk cId="3433781766" sldId="259"/>
        </pc:sldMkLst>
        <pc:spChg chg="mod">
          <ac:chgData name="Eldert Grootenboer" userId="3fe8758b2c2b58d2" providerId="LiveId" clId="{63338091-D22A-4471-A724-48847A3F5740}" dt="2020-08-29T15:00:09.656" v="1571" actId="26606"/>
          <ac:spMkLst>
            <pc:docMk/>
            <pc:sldMk cId="3433781766" sldId="259"/>
            <ac:spMk id="2" creationId="{19C96D9A-AC80-754C-96F0-C49E3E97C4A5}"/>
          </ac:spMkLst>
        </pc:spChg>
        <pc:spChg chg="add del mod">
          <ac:chgData name="Eldert Grootenboer" userId="3fe8758b2c2b58d2" providerId="LiveId" clId="{63338091-D22A-4471-A724-48847A3F5740}" dt="2020-08-29T15:00:17.325" v="1576"/>
          <ac:spMkLst>
            <pc:docMk/>
            <pc:sldMk cId="3433781766" sldId="259"/>
            <ac:spMk id="4" creationId="{86FFA884-EBCE-4688-838D-3753B9376A85}"/>
          </ac:spMkLst>
        </pc:spChg>
        <pc:spChg chg="add del">
          <ac:chgData name="Eldert Grootenboer" userId="3fe8758b2c2b58d2" providerId="LiveId" clId="{63338091-D22A-4471-A724-48847A3F5740}" dt="2020-08-29T14:56:58.867" v="1564" actId="26606"/>
          <ac:spMkLst>
            <pc:docMk/>
            <pc:sldMk cId="3433781766" sldId="259"/>
            <ac:spMk id="10" creationId="{2F56F8EA-3356-4455-9899-320874F6E465}"/>
          </ac:spMkLst>
        </pc:spChg>
        <pc:graphicFrameChg chg="add del">
          <ac:chgData name="Eldert Grootenboer" userId="3fe8758b2c2b58d2" providerId="LiveId" clId="{63338091-D22A-4471-A724-48847A3F5740}" dt="2020-08-29T14:56:58.867" v="1564" actId="26606"/>
          <ac:graphicFrameMkLst>
            <pc:docMk/>
            <pc:sldMk cId="3433781766" sldId="259"/>
            <ac:graphicFrameMk id="6" creationId="{5B298B9B-2CCE-4C3E-B765-20F552A64094}"/>
          </ac:graphicFrameMkLst>
        </pc:graphicFrameChg>
        <pc:graphicFrameChg chg="add del">
          <ac:chgData name="Eldert Grootenboer" userId="3fe8758b2c2b58d2" providerId="LiveId" clId="{63338091-D22A-4471-A724-48847A3F5740}" dt="2020-08-29T15:00:09.656" v="1571" actId="26606"/>
          <ac:graphicFrameMkLst>
            <pc:docMk/>
            <pc:sldMk cId="3433781766" sldId="259"/>
            <ac:graphicFrameMk id="7" creationId="{2D2FF077-66CE-4F1C-AF7A-0F1F8C542A1A}"/>
          </ac:graphicFrameMkLst>
        </pc:graphicFrameChg>
        <pc:graphicFrameChg chg="add del mod">
          <ac:chgData name="Eldert Grootenboer" userId="3fe8758b2c2b58d2" providerId="LiveId" clId="{63338091-D22A-4471-A724-48847A3F5740}" dt="2020-08-29T14:59:53.997" v="1568"/>
          <ac:graphicFrameMkLst>
            <pc:docMk/>
            <pc:sldMk cId="3433781766" sldId="259"/>
            <ac:graphicFrameMk id="8" creationId="{F926CCE2-180C-48D4-B60F-F93C51AD02F7}"/>
          </ac:graphicFrameMkLst>
        </pc:graphicFrameChg>
        <pc:graphicFrameChg chg="add del mod">
          <ac:chgData name="Eldert Grootenboer" userId="3fe8758b2c2b58d2" providerId="LiveId" clId="{63338091-D22A-4471-A724-48847A3F5740}" dt="2020-08-29T15:00:15.174" v="1573"/>
          <ac:graphicFrameMkLst>
            <pc:docMk/>
            <pc:sldMk cId="3433781766" sldId="259"/>
            <ac:graphicFrameMk id="9" creationId="{CA89C654-8688-4CA1-B41B-68F4550FE794}"/>
          </ac:graphicFrameMkLst>
        </pc:graphicFrameChg>
        <pc:graphicFrameChg chg="add mod">
          <ac:chgData name="Eldert Grootenboer" userId="3fe8758b2c2b58d2" providerId="LiveId" clId="{63338091-D22A-4471-A724-48847A3F5740}" dt="2020-08-29T15:00:40.754" v="1578" actId="2085"/>
          <ac:graphicFrameMkLst>
            <pc:docMk/>
            <pc:sldMk cId="3433781766" sldId="259"/>
            <ac:graphicFrameMk id="11" creationId="{5E180DA8-0255-4F7E-884E-D0CAB676C2E0}"/>
          </ac:graphicFrameMkLst>
        </pc:graphicFrameChg>
      </pc:sldChg>
      <pc:sldChg chg="add">
        <pc:chgData name="Eldert Grootenboer" userId="3fe8758b2c2b58d2" providerId="LiveId" clId="{63338091-D22A-4471-A724-48847A3F5740}" dt="2020-08-29T14:13:44.140" v="632"/>
        <pc:sldMkLst>
          <pc:docMk/>
          <pc:sldMk cId="1123346746" sldId="1903"/>
        </pc:sldMkLst>
      </pc:sldChg>
      <pc:sldChg chg="add">
        <pc:chgData name="Eldert Grootenboer" userId="3fe8758b2c2b58d2" providerId="LiveId" clId="{63338091-D22A-4471-A724-48847A3F5740}" dt="2020-08-29T15:11:16.620" v="1649"/>
        <pc:sldMkLst>
          <pc:docMk/>
          <pc:sldMk cId="891752123" sldId="1997"/>
        </pc:sldMkLst>
      </pc:sldChg>
      <pc:sldChg chg="modSp add del mod addAnim delAnim">
        <pc:chgData name="Eldert Grootenboer" userId="3fe8758b2c2b58d2" providerId="LiveId" clId="{63338091-D22A-4471-A724-48847A3F5740}" dt="2020-08-29T14:32:20.352" v="1127" actId="47"/>
        <pc:sldMkLst>
          <pc:docMk/>
          <pc:sldMk cId="899072372" sldId="2440"/>
        </pc:sldMkLst>
        <pc:spChg chg="mod">
          <ac:chgData name="Eldert Grootenboer" userId="3fe8758b2c2b58d2" providerId="LiveId" clId="{63338091-D22A-4471-A724-48847A3F5740}" dt="2020-08-29T14:30:42.374" v="1120" actId="21"/>
          <ac:spMkLst>
            <pc:docMk/>
            <pc:sldMk cId="899072372" sldId="2440"/>
            <ac:spMk id="40" creationId="{F384B5DF-43DF-E740-AE61-A3009B742B5E}"/>
          </ac:spMkLst>
        </pc:spChg>
      </pc:sldChg>
      <pc:sldChg chg="addSp delSp modSp add mod ord setBg modClrScheme chgLayout">
        <pc:chgData name="Eldert Grootenboer" userId="3fe8758b2c2b58d2" providerId="LiveId" clId="{63338091-D22A-4471-A724-48847A3F5740}" dt="2020-08-29T14:40:29.760" v="1248"/>
        <pc:sldMkLst>
          <pc:docMk/>
          <pc:sldMk cId="4102214970" sldId="2447"/>
        </pc:sldMkLst>
        <pc:spChg chg="mod ord">
          <ac:chgData name="Eldert Grootenboer" userId="3fe8758b2c2b58d2" providerId="LiveId" clId="{63338091-D22A-4471-A724-48847A3F5740}" dt="2020-08-29T14:36:39.214" v="1217" actId="26606"/>
          <ac:spMkLst>
            <pc:docMk/>
            <pc:sldMk cId="4102214970" sldId="2447"/>
            <ac:spMk id="2" creationId="{00000000-0000-0000-0000-000000000000}"/>
          </ac:spMkLst>
        </pc:spChg>
        <pc:spChg chg="add del mod ord">
          <ac:chgData name="Eldert Grootenboer" userId="3fe8758b2c2b58d2" providerId="LiveId" clId="{63338091-D22A-4471-A724-48847A3F5740}" dt="2020-08-29T14:35:49.181" v="1211"/>
          <ac:spMkLst>
            <pc:docMk/>
            <pc:sldMk cId="4102214970" sldId="2447"/>
            <ac:spMk id="3" creationId="{00000000-0000-0000-0000-000000000000}"/>
          </ac:spMkLst>
        </pc:spChg>
        <pc:spChg chg="add del mod">
          <ac:chgData name="Eldert Grootenboer" userId="3fe8758b2c2b58d2" providerId="LiveId" clId="{63338091-D22A-4471-A724-48847A3F5740}" dt="2020-08-29T14:33:08.875" v="1179"/>
          <ac:spMkLst>
            <pc:docMk/>
            <pc:sldMk cId="4102214970" sldId="2447"/>
            <ac:spMk id="4" creationId="{8F093099-EB8E-4592-BD13-907095F054D2}"/>
          </ac:spMkLst>
        </pc:spChg>
        <pc:spChg chg="add del mod">
          <ac:chgData name="Eldert Grootenboer" userId="3fe8758b2c2b58d2" providerId="LiveId" clId="{63338091-D22A-4471-A724-48847A3F5740}" dt="2020-08-29T14:33:08.875" v="1179"/>
          <ac:spMkLst>
            <pc:docMk/>
            <pc:sldMk cId="4102214970" sldId="2447"/>
            <ac:spMk id="5" creationId="{B681996E-38F1-4F6F-9B5E-4F7B50F739C4}"/>
          </ac:spMkLst>
        </pc:spChg>
        <pc:spChg chg="add del mod">
          <ac:chgData name="Eldert Grootenboer" userId="3fe8758b2c2b58d2" providerId="LiveId" clId="{63338091-D22A-4471-A724-48847A3F5740}" dt="2020-08-29T14:36:10.039" v="1215"/>
          <ac:spMkLst>
            <pc:docMk/>
            <pc:sldMk cId="4102214970" sldId="2447"/>
            <ac:spMk id="8" creationId="{C2DE8139-E5B8-4B18-858A-EE80ACEA867E}"/>
          </ac:spMkLst>
        </pc:spChg>
        <pc:spChg chg="add del mod">
          <ac:chgData name="Eldert Grootenboer" userId="3fe8758b2c2b58d2" providerId="LiveId" clId="{63338091-D22A-4471-A724-48847A3F5740}" dt="2020-08-29T14:36:10.039" v="1215"/>
          <ac:spMkLst>
            <pc:docMk/>
            <pc:sldMk cId="4102214970" sldId="2447"/>
            <ac:spMk id="10" creationId="{DE1FAFC4-5A76-47C4-B45E-65A81AFD449E}"/>
          </ac:spMkLst>
        </pc:spChg>
        <pc:spChg chg="add del">
          <ac:chgData name="Eldert Grootenboer" userId="3fe8758b2c2b58d2" providerId="LiveId" clId="{63338091-D22A-4471-A724-48847A3F5740}" dt="2020-08-29T14:36:39.214" v="1217" actId="26606"/>
          <ac:spMkLst>
            <pc:docMk/>
            <pc:sldMk cId="4102214970" sldId="2447"/>
            <ac:spMk id="14" creationId="{955A2079-FA98-4876-80F0-72364A7D2EA4}"/>
          </ac:spMkLst>
        </pc:spChg>
        <pc:graphicFrameChg chg="add del">
          <ac:chgData name="Eldert Grootenboer" userId="3fe8758b2c2b58d2" providerId="LiveId" clId="{63338091-D22A-4471-A724-48847A3F5740}" dt="2020-08-29T14:35:46.165" v="1209" actId="26606"/>
          <ac:graphicFrameMkLst>
            <pc:docMk/>
            <pc:sldMk cId="4102214970" sldId="2447"/>
            <ac:graphicFrameMk id="6" creationId="{7627A033-0088-42FD-A6A6-9115A679D1C6}"/>
          </ac:graphicFrameMkLst>
        </pc:graphicFrameChg>
        <pc:graphicFrameChg chg="add del mod">
          <ac:chgData name="Eldert Grootenboer" userId="3fe8758b2c2b58d2" providerId="LiveId" clId="{63338091-D22A-4471-A724-48847A3F5740}" dt="2020-08-29T14:35:37.191" v="1206"/>
          <ac:graphicFrameMkLst>
            <pc:docMk/>
            <pc:sldMk cId="4102214970" sldId="2447"/>
            <ac:graphicFrameMk id="7" creationId="{8D329B63-1B81-4F52-8364-460DB8C329FB}"/>
          </ac:graphicFrameMkLst>
        </pc:graphicFrameChg>
        <pc:graphicFrameChg chg="add mod modGraphic">
          <ac:chgData name="Eldert Grootenboer" userId="3fe8758b2c2b58d2" providerId="LiveId" clId="{63338091-D22A-4471-A724-48847A3F5740}" dt="2020-08-29T14:39:41.352" v="1245" actId="2085"/>
          <ac:graphicFrameMkLst>
            <pc:docMk/>
            <pc:sldMk cId="4102214970" sldId="2447"/>
            <ac:graphicFrameMk id="9" creationId="{656B2E98-E922-470E-85A5-4A5392B97242}"/>
          </ac:graphicFrameMkLst>
        </pc:graphicFrameChg>
        <pc:picChg chg="del">
          <ac:chgData name="Eldert Grootenboer" userId="3fe8758b2c2b58d2" providerId="LiveId" clId="{63338091-D22A-4471-A724-48847A3F5740}" dt="2020-08-29T14:32:24.746" v="1128" actId="478"/>
          <ac:picMkLst>
            <pc:docMk/>
            <pc:sldMk cId="4102214970" sldId="2447"/>
            <ac:picMk id="11" creationId="{69AF06D6-FA36-FC43-A462-0486A100A0D3}"/>
          </ac:picMkLst>
        </pc:picChg>
      </pc:sldChg>
      <pc:sldChg chg="addSp delSp modSp mod modShow">
        <pc:chgData name="Eldert Grootenboer" userId="3fe8758b2c2b58d2" providerId="LiveId" clId="{63338091-D22A-4471-A724-48847A3F5740}" dt="2020-08-29T15:01:30.106" v="1581"/>
        <pc:sldMkLst>
          <pc:docMk/>
          <pc:sldMk cId="1371537393" sldId="2466"/>
        </pc:sldMkLst>
        <pc:spChg chg="mod">
          <ac:chgData name="Eldert Grootenboer" userId="3fe8758b2c2b58d2" providerId="LiveId" clId="{63338091-D22A-4471-A724-48847A3F5740}" dt="2020-08-29T15:01:30.106" v="1581"/>
          <ac:spMkLst>
            <pc:docMk/>
            <pc:sldMk cId="1371537393" sldId="2466"/>
            <ac:spMk id="2" creationId="{B8ABCF87-7839-994F-A1A7-69F5E4F78BCA}"/>
          </ac:spMkLst>
        </pc:spChg>
        <pc:spChg chg="add del mod">
          <ac:chgData name="Eldert Grootenboer" userId="3fe8758b2c2b58d2" providerId="LiveId" clId="{63338091-D22A-4471-A724-48847A3F5740}" dt="2020-08-29T15:01:30.106" v="1581"/>
          <ac:spMkLst>
            <pc:docMk/>
            <pc:sldMk cId="1371537393" sldId="2466"/>
            <ac:spMk id="4" creationId="{E471A89E-F188-4822-AFDE-F82A80689CAD}"/>
          </ac:spMkLst>
        </pc:spChg>
        <pc:graphicFrameChg chg="modGraphic">
          <ac:chgData name="Eldert Grootenboer" userId="3fe8758b2c2b58d2" providerId="LiveId" clId="{63338091-D22A-4471-A724-48847A3F5740}" dt="2020-08-29T14:56:36.484" v="1562" actId="207"/>
          <ac:graphicFrameMkLst>
            <pc:docMk/>
            <pc:sldMk cId="1371537393" sldId="2466"/>
            <ac:graphicFrameMk id="3" creationId="{EF1BE059-6E56-4A40-8DFC-0364A3F897A1}"/>
          </ac:graphicFrameMkLst>
        </pc:graphicFrameChg>
      </pc:sldChg>
      <pc:sldChg chg="addSp delSp modSp new del mod modClrScheme chgLayout">
        <pc:chgData name="Eldert Grootenboer" userId="3fe8758b2c2b58d2" providerId="LiveId" clId="{63338091-D22A-4471-A724-48847A3F5740}" dt="2020-08-29T13:44:12.080" v="205" actId="47"/>
        <pc:sldMkLst>
          <pc:docMk/>
          <pc:sldMk cId="231460553" sldId="2467"/>
        </pc:sldMkLst>
        <pc:spChg chg="del mod ord">
          <ac:chgData name="Eldert Grootenboer" userId="3fe8758b2c2b58d2" providerId="LiveId" clId="{63338091-D22A-4471-A724-48847A3F5740}" dt="2020-08-29T13:23:51.163" v="1" actId="700"/>
          <ac:spMkLst>
            <pc:docMk/>
            <pc:sldMk cId="231460553" sldId="2467"/>
            <ac:spMk id="2" creationId="{79427E6C-EE76-4597-853A-358CEBD46BC6}"/>
          </ac:spMkLst>
        </pc:spChg>
        <pc:spChg chg="add del mod ord">
          <ac:chgData name="Eldert Grootenboer" userId="3fe8758b2c2b58d2" providerId="LiveId" clId="{63338091-D22A-4471-A724-48847A3F5740}" dt="2020-08-29T13:25:01.259" v="6"/>
          <ac:spMkLst>
            <pc:docMk/>
            <pc:sldMk cId="231460553" sldId="2467"/>
            <ac:spMk id="3" creationId="{725737B4-5F53-4088-AA98-CD740A07FC2E}"/>
          </ac:spMkLst>
        </pc:spChg>
        <pc:spChg chg="add del mod ord">
          <ac:chgData name="Eldert Grootenboer" userId="3fe8758b2c2b58d2" providerId="LiveId" clId="{63338091-D22A-4471-A724-48847A3F5740}" dt="2020-08-29T13:38:49.471" v="201" actId="404"/>
          <ac:spMkLst>
            <pc:docMk/>
            <pc:sldMk cId="231460553" sldId="2467"/>
            <ac:spMk id="4" creationId="{44882D54-6628-4034-8FB2-53451B1C9923}"/>
          </ac:spMkLst>
        </pc:spChg>
        <pc:spChg chg="add del mod">
          <ac:chgData name="Eldert Grootenboer" userId="3fe8758b2c2b58d2" providerId="LiveId" clId="{63338091-D22A-4471-A724-48847A3F5740}" dt="2020-08-29T13:25:01.259" v="6"/>
          <ac:spMkLst>
            <pc:docMk/>
            <pc:sldMk cId="231460553" sldId="2467"/>
            <ac:spMk id="5" creationId="{995DCD91-BE80-4262-B681-DC26EBB34E1A}"/>
          </ac:spMkLst>
        </pc:spChg>
        <pc:spChg chg="add mod">
          <ac:chgData name="Eldert Grootenboer" userId="3fe8758b2c2b58d2" providerId="LiveId" clId="{63338091-D22A-4471-A724-48847A3F5740}" dt="2020-08-29T13:33:52.484" v="168" actId="6549"/>
          <ac:spMkLst>
            <pc:docMk/>
            <pc:sldMk cId="231460553" sldId="2467"/>
            <ac:spMk id="6" creationId="{341C59DD-1CEE-47E7-9A09-51E9B4053D34}"/>
          </ac:spMkLst>
        </pc:spChg>
        <pc:picChg chg="add del mod">
          <ac:chgData name="Eldert Grootenboer" userId="3fe8758b2c2b58d2" providerId="LiveId" clId="{63338091-D22A-4471-A724-48847A3F5740}" dt="2020-08-29T13:23:55.699" v="3"/>
          <ac:picMkLst>
            <pc:docMk/>
            <pc:sldMk cId="231460553" sldId="2467"/>
            <ac:picMk id="1026" creationId="{9EB7A572-7BFC-4B4F-9333-49C7C3A5415E}"/>
          </ac:picMkLst>
        </pc:picChg>
      </pc:sldChg>
      <pc:sldChg chg="addSp delSp modSp new mod setBg">
        <pc:chgData name="Eldert Grootenboer" userId="3fe8758b2c2b58d2" providerId="LiveId" clId="{63338091-D22A-4471-A724-48847A3F5740}" dt="2020-08-29T15:31:54.845" v="1965" actId="12100"/>
        <pc:sldMkLst>
          <pc:docMk/>
          <pc:sldMk cId="2442968695" sldId="2468"/>
        </pc:sldMkLst>
        <pc:spChg chg="mod">
          <ac:chgData name="Eldert Grootenboer" userId="3fe8758b2c2b58d2" providerId="LiveId" clId="{63338091-D22A-4471-A724-48847A3F5740}" dt="2020-08-29T14:43:23.770" v="1307" actId="26606"/>
          <ac:spMkLst>
            <pc:docMk/>
            <pc:sldMk cId="2442968695" sldId="2468"/>
            <ac:spMk id="2" creationId="{E090EC2D-8049-4E25-9D0A-E3A860A87847}"/>
          </ac:spMkLst>
        </pc:spChg>
        <pc:spChg chg="del mod">
          <ac:chgData name="Eldert Grootenboer" userId="3fe8758b2c2b58d2" providerId="LiveId" clId="{63338091-D22A-4471-A724-48847A3F5740}" dt="2020-08-29T13:31:51.040" v="116"/>
          <ac:spMkLst>
            <pc:docMk/>
            <pc:sldMk cId="2442968695" sldId="2468"/>
            <ac:spMk id="3" creationId="{311EBF86-96FD-4B53-86DD-9E8773DA4243}"/>
          </ac:spMkLst>
        </pc:spChg>
        <pc:spChg chg="add del mod">
          <ac:chgData name="Eldert Grootenboer" userId="3fe8758b2c2b58d2" providerId="LiveId" clId="{63338091-D22A-4471-A724-48847A3F5740}" dt="2020-08-29T14:43:29.262" v="1309"/>
          <ac:spMkLst>
            <pc:docMk/>
            <pc:sldMk cId="2442968695" sldId="2468"/>
            <ac:spMk id="6" creationId="{5404BF31-1879-4254-A675-45469283CDE1}"/>
          </ac:spMkLst>
        </pc:spChg>
        <pc:spChg chg="add del">
          <ac:chgData name="Eldert Grootenboer" userId="3fe8758b2c2b58d2" providerId="LiveId" clId="{63338091-D22A-4471-A724-48847A3F5740}" dt="2020-08-29T14:43:23.770" v="1307" actId="26606"/>
          <ac:spMkLst>
            <pc:docMk/>
            <pc:sldMk cId="2442968695" sldId="2468"/>
            <ac:spMk id="9" creationId="{6C4028FD-8BAA-4A19-BFDE-594D991B7552}"/>
          </ac:spMkLst>
        </pc:spChg>
        <pc:graphicFrameChg chg="add del mod modGraphic">
          <ac:chgData name="Eldert Grootenboer" userId="3fe8758b2c2b58d2" providerId="LiveId" clId="{63338091-D22A-4471-A724-48847A3F5740}" dt="2020-08-29T14:43:27.285" v="1308" actId="478"/>
          <ac:graphicFrameMkLst>
            <pc:docMk/>
            <pc:sldMk cId="2442968695" sldId="2468"/>
            <ac:graphicFrameMk id="4" creationId="{20E7DA3C-A996-41E7-81DC-4A8B88B0ACDB}"/>
          </ac:graphicFrameMkLst>
        </pc:graphicFrameChg>
        <pc:graphicFrameChg chg="add mod">
          <ac:chgData name="Eldert Grootenboer" userId="3fe8758b2c2b58d2" providerId="LiveId" clId="{63338091-D22A-4471-A724-48847A3F5740}" dt="2020-08-29T15:31:54.845" v="1965" actId="12100"/>
          <ac:graphicFrameMkLst>
            <pc:docMk/>
            <pc:sldMk cId="2442968695" sldId="2468"/>
            <ac:graphicFrameMk id="8" creationId="{34B7AF18-9348-4B92-BFFC-3ACD20C781D0}"/>
          </ac:graphicFrameMkLst>
        </pc:graphicFrameChg>
      </pc:sldChg>
      <pc:sldChg chg="addSp delSp modSp add del mod setBg setClrOvrMap">
        <pc:chgData name="Eldert Grootenboer" userId="3fe8758b2c2b58d2" providerId="LiveId" clId="{63338091-D22A-4471-A724-48847A3F5740}" dt="2020-08-29T14:44:09.431" v="1312" actId="47"/>
        <pc:sldMkLst>
          <pc:docMk/>
          <pc:sldMk cId="1588023152" sldId="2469"/>
        </pc:sldMkLst>
        <pc:spChg chg="mod">
          <ac:chgData name="Eldert Grootenboer" userId="3fe8758b2c2b58d2" providerId="LiveId" clId="{63338091-D22A-4471-A724-48847A3F5740}" dt="2020-08-29T13:31:33.760" v="113" actId="26606"/>
          <ac:spMkLst>
            <pc:docMk/>
            <pc:sldMk cId="1588023152" sldId="2469"/>
            <ac:spMk id="2" creationId="{E090EC2D-8049-4E25-9D0A-E3A860A87847}"/>
          </ac:spMkLst>
        </pc:spChg>
        <pc:spChg chg="del">
          <ac:chgData name="Eldert Grootenboer" userId="3fe8758b2c2b58d2" providerId="LiveId" clId="{63338091-D22A-4471-A724-48847A3F5740}" dt="2020-08-29T13:31:33.760" v="113" actId="26606"/>
          <ac:spMkLst>
            <pc:docMk/>
            <pc:sldMk cId="1588023152" sldId="2469"/>
            <ac:spMk id="3" creationId="{311EBF86-96FD-4B53-86DD-9E8773DA4243}"/>
          </ac:spMkLst>
        </pc:spChg>
        <pc:spChg chg="add">
          <ac:chgData name="Eldert Grootenboer" userId="3fe8758b2c2b58d2" providerId="LiveId" clId="{63338091-D22A-4471-A724-48847A3F5740}" dt="2020-08-29T13:31:33.760" v="113" actId="26606"/>
          <ac:spMkLst>
            <pc:docMk/>
            <pc:sldMk cId="1588023152" sldId="2469"/>
            <ac:spMk id="10" creationId="{9228552E-C8B1-4A80-8448-0787CE0FC704}"/>
          </ac:spMkLst>
        </pc:spChg>
        <pc:graphicFrameChg chg="add">
          <ac:chgData name="Eldert Grootenboer" userId="3fe8758b2c2b58d2" providerId="LiveId" clId="{63338091-D22A-4471-A724-48847A3F5740}" dt="2020-08-29T13:31:33.760" v="113" actId="26606"/>
          <ac:graphicFrameMkLst>
            <pc:docMk/>
            <pc:sldMk cId="1588023152" sldId="2469"/>
            <ac:graphicFrameMk id="5" creationId="{617B3CCF-2659-419C-BFA8-FECC9BAD258A}"/>
          </ac:graphicFrameMkLst>
        </pc:graphicFrameChg>
        <pc:picChg chg="add">
          <ac:chgData name="Eldert Grootenboer" userId="3fe8758b2c2b58d2" providerId="LiveId" clId="{63338091-D22A-4471-A724-48847A3F5740}" dt="2020-08-29T13:31:33.760" v="113" actId="26606"/>
          <ac:picMkLst>
            <pc:docMk/>
            <pc:sldMk cId="1588023152" sldId="2469"/>
            <ac:picMk id="6" creationId="{573C87FD-6784-4C15-878A-CCECE75A71FC}"/>
          </ac:picMkLst>
        </pc:picChg>
      </pc:sldChg>
      <pc:sldChg chg="modSp add mod">
        <pc:chgData name="Eldert Grootenboer" userId="3fe8758b2c2b58d2" providerId="LiveId" clId="{63338091-D22A-4471-A724-48847A3F5740}" dt="2020-08-29T13:50:22.681" v="345" actId="20577"/>
        <pc:sldMkLst>
          <pc:docMk/>
          <pc:sldMk cId="1273414106" sldId="2470"/>
        </pc:sldMkLst>
        <pc:spChg chg="mod">
          <ac:chgData name="Eldert Grootenboer" userId="3fe8758b2c2b58d2" providerId="LiveId" clId="{63338091-D22A-4471-A724-48847A3F5740}" dt="2020-08-29T13:49:32.337" v="312" actId="255"/>
          <ac:spMkLst>
            <pc:docMk/>
            <pc:sldMk cId="1273414106" sldId="2470"/>
            <ac:spMk id="4" creationId="{44882D54-6628-4034-8FB2-53451B1C9923}"/>
          </ac:spMkLst>
        </pc:spChg>
        <pc:spChg chg="mod">
          <ac:chgData name="Eldert Grootenboer" userId="3fe8758b2c2b58d2" providerId="LiveId" clId="{63338091-D22A-4471-A724-48847A3F5740}" dt="2020-08-29T13:50:22.681" v="345" actId="20577"/>
          <ac:spMkLst>
            <pc:docMk/>
            <pc:sldMk cId="1273414106" sldId="2470"/>
            <ac:spMk id="6" creationId="{341C59DD-1CEE-47E7-9A09-51E9B4053D34}"/>
          </ac:spMkLst>
        </pc:spChg>
      </pc:sldChg>
      <pc:sldChg chg="modSp new mod modAnim">
        <pc:chgData name="Eldert Grootenboer" userId="3fe8758b2c2b58d2" providerId="LiveId" clId="{63338091-D22A-4471-A724-48847A3F5740}" dt="2020-08-29T14:04:39.355" v="488" actId="368"/>
        <pc:sldMkLst>
          <pc:docMk/>
          <pc:sldMk cId="3003157003" sldId="2471"/>
        </pc:sldMkLst>
        <pc:spChg chg="mod">
          <ac:chgData name="Eldert Grootenboer" userId="3fe8758b2c2b58d2" providerId="LiveId" clId="{63338091-D22A-4471-A724-48847A3F5740}" dt="2020-08-29T13:45:52.976" v="245" actId="20577"/>
          <ac:spMkLst>
            <pc:docMk/>
            <pc:sldMk cId="3003157003" sldId="2471"/>
            <ac:spMk id="2" creationId="{5DFEA802-FD64-4FD6-A5FC-A20769D53468}"/>
          </ac:spMkLst>
        </pc:spChg>
        <pc:spChg chg="mod">
          <ac:chgData name="Eldert Grootenboer" userId="3fe8758b2c2b58d2" providerId="LiveId" clId="{63338091-D22A-4471-A724-48847A3F5740}" dt="2020-08-29T14:04:39.355" v="488" actId="368"/>
          <ac:spMkLst>
            <pc:docMk/>
            <pc:sldMk cId="3003157003" sldId="2471"/>
            <ac:spMk id="3" creationId="{8DD76ED4-3CAB-45DF-9305-BA03C1C08C70}"/>
          </ac:spMkLst>
        </pc:spChg>
      </pc:sldChg>
      <pc:sldChg chg="addSp delSp modSp new mod modClrScheme chgLayout">
        <pc:chgData name="Eldert Grootenboer" userId="3fe8758b2c2b58d2" providerId="LiveId" clId="{63338091-D22A-4471-A724-48847A3F5740}" dt="2020-08-29T13:52:28.265" v="376" actId="1440"/>
        <pc:sldMkLst>
          <pc:docMk/>
          <pc:sldMk cId="3750077322" sldId="2472"/>
        </pc:sldMkLst>
        <pc:spChg chg="del mod ord">
          <ac:chgData name="Eldert Grootenboer" userId="3fe8758b2c2b58d2" providerId="LiveId" clId="{63338091-D22A-4471-A724-48847A3F5740}" dt="2020-08-29T13:50:40.495" v="347" actId="700"/>
          <ac:spMkLst>
            <pc:docMk/>
            <pc:sldMk cId="3750077322" sldId="2472"/>
            <ac:spMk id="2" creationId="{5183FE10-5761-426B-AF7E-49020284498F}"/>
          </ac:spMkLst>
        </pc:spChg>
        <pc:spChg chg="del mod ord">
          <ac:chgData name="Eldert Grootenboer" userId="3fe8758b2c2b58d2" providerId="LiveId" clId="{63338091-D22A-4471-A724-48847A3F5740}" dt="2020-08-29T13:50:40.495" v="347" actId="700"/>
          <ac:spMkLst>
            <pc:docMk/>
            <pc:sldMk cId="3750077322" sldId="2472"/>
            <ac:spMk id="3" creationId="{8CC0155C-FA59-471F-B1C8-98487D8530D1}"/>
          </ac:spMkLst>
        </pc:spChg>
        <pc:spChg chg="add mod ord">
          <ac:chgData name="Eldert Grootenboer" userId="3fe8758b2c2b58d2" providerId="LiveId" clId="{63338091-D22A-4471-A724-48847A3F5740}" dt="2020-08-29T13:50:56.631" v="374" actId="20577"/>
          <ac:spMkLst>
            <pc:docMk/>
            <pc:sldMk cId="3750077322" sldId="2472"/>
            <ac:spMk id="4" creationId="{CAD45C1C-064E-4C06-809D-DAAB5818396D}"/>
          </ac:spMkLst>
        </pc:spChg>
        <pc:spChg chg="add del mod ord">
          <ac:chgData name="Eldert Grootenboer" userId="3fe8758b2c2b58d2" providerId="LiveId" clId="{63338091-D22A-4471-A724-48847A3F5740}" dt="2020-08-29T13:52:00.344" v="375"/>
          <ac:spMkLst>
            <pc:docMk/>
            <pc:sldMk cId="3750077322" sldId="2472"/>
            <ac:spMk id="5" creationId="{38BAED10-6672-4DD2-B3DA-DF4E09992D6C}"/>
          </ac:spMkLst>
        </pc:spChg>
        <pc:picChg chg="add mod">
          <ac:chgData name="Eldert Grootenboer" userId="3fe8758b2c2b58d2" providerId="LiveId" clId="{63338091-D22A-4471-A724-48847A3F5740}" dt="2020-08-29T13:52:28.265" v="376" actId="1440"/>
          <ac:picMkLst>
            <pc:docMk/>
            <pc:sldMk cId="3750077322" sldId="2472"/>
            <ac:picMk id="2050" creationId="{F8BCC15E-9197-40D5-B307-FCD9EDB90B8E}"/>
          </ac:picMkLst>
        </pc:picChg>
      </pc:sldChg>
      <pc:sldChg chg="modSp new mod modAnim">
        <pc:chgData name="Eldert Grootenboer" userId="3fe8758b2c2b58d2" providerId="LiveId" clId="{63338091-D22A-4471-A724-48847A3F5740}" dt="2020-08-29T14:05:55.149" v="503"/>
        <pc:sldMkLst>
          <pc:docMk/>
          <pc:sldMk cId="2001695294" sldId="2473"/>
        </pc:sldMkLst>
        <pc:spChg chg="mod">
          <ac:chgData name="Eldert Grootenboer" userId="3fe8758b2c2b58d2" providerId="LiveId" clId="{63338091-D22A-4471-A724-48847A3F5740}" dt="2020-08-29T13:54:27.505" v="404" actId="20577"/>
          <ac:spMkLst>
            <pc:docMk/>
            <pc:sldMk cId="2001695294" sldId="2473"/>
            <ac:spMk id="2" creationId="{FCA975D5-CF5F-4A4D-AD70-1C52D02413ED}"/>
          </ac:spMkLst>
        </pc:spChg>
        <pc:spChg chg="mod">
          <ac:chgData name="Eldert Grootenboer" userId="3fe8758b2c2b58d2" providerId="LiveId" clId="{63338091-D22A-4471-A724-48847A3F5740}" dt="2020-08-29T14:01:47.368" v="466" actId="6549"/>
          <ac:spMkLst>
            <pc:docMk/>
            <pc:sldMk cId="2001695294" sldId="2473"/>
            <ac:spMk id="3" creationId="{E89E288C-042A-4A86-A0FA-AF954EB3151A}"/>
          </ac:spMkLst>
        </pc:spChg>
      </pc:sldChg>
      <pc:sldChg chg="addSp delSp modSp new add del mod setBg modClrScheme chgLayout">
        <pc:chgData name="Eldert Grootenboer" userId="3fe8758b2c2b58d2" providerId="LiveId" clId="{63338091-D22A-4471-A724-48847A3F5740}" dt="2020-08-29T14:04:17.438" v="487" actId="1076"/>
        <pc:sldMkLst>
          <pc:docMk/>
          <pc:sldMk cId="2481898040" sldId="2474"/>
        </pc:sldMkLst>
        <pc:spChg chg="mod ord">
          <ac:chgData name="Eldert Grootenboer" userId="3fe8758b2c2b58d2" providerId="LiveId" clId="{63338091-D22A-4471-A724-48847A3F5740}" dt="2020-08-29T14:03:50.779" v="482" actId="26606"/>
          <ac:spMkLst>
            <pc:docMk/>
            <pc:sldMk cId="2481898040" sldId="2474"/>
            <ac:spMk id="2" creationId="{E55F7FBC-5622-4813-A52D-D87743E89924}"/>
          </ac:spMkLst>
        </pc:spChg>
        <pc:spChg chg="del mod">
          <ac:chgData name="Eldert Grootenboer" userId="3fe8758b2c2b58d2" providerId="LiveId" clId="{63338091-D22A-4471-A724-48847A3F5740}" dt="2020-08-29T14:02:17.254" v="472"/>
          <ac:spMkLst>
            <pc:docMk/>
            <pc:sldMk cId="2481898040" sldId="2474"/>
            <ac:spMk id="3" creationId="{44AB4EDD-4194-4A48-8C03-4D0F8984B413}"/>
          </ac:spMkLst>
        </pc:spChg>
        <pc:spChg chg="add del mod">
          <ac:chgData name="Eldert Grootenboer" userId="3fe8758b2c2b58d2" providerId="LiveId" clId="{63338091-D22A-4471-A724-48847A3F5740}" dt="2020-08-29T14:02:17.254" v="472"/>
          <ac:spMkLst>
            <pc:docMk/>
            <pc:sldMk cId="2481898040" sldId="2474"/>
            <ac:spMk id="4" creationId="{3AE77E54-4D4E-4299-83FE-FA0218B71B9E}"/>
          </ac:spMkLst>
        </pc:spChg>
        <pc:spChg chg="add del mod">
          <ac:chgData name="Eldert Grootenboer" userId="3fe8758b2c2b58d2" providerId="LiveId" clId="{63338091-D22A-4471-A724-48847A3F5740}" dt="2020-08-29T14:03:17.183" v="475" actId="700"/>
          <ac:spMkLst>
            <pc:docMk/>
            <pc:sldMk cId="2481898040" sldId="2474"/>
            <ac:spMk id="5" creationId="{F9A6BCF7-FB63-4149-857F-ED0A45AE37C9}"/>
          </ac:spMkLst>
        </pc:spChg>
        <pc:spChg chg="add del">
          <ac:chgData name="Eldert Grootenboer" userId="3fe8758b2c2b58d2" providerId="LiveId" clId="{63338091-D22A-4471-A724-48847A3F5740}" dt="2020-08-29T14:03:40.187" v="479" actId="26606"/>
          <ac:spMkLst>
            <pc:docMk/>
            <pc:sldMk cId="2481898040" sldId="2474"/>
            <ac:spMk id="7" creationId="{7905BA41-EE6E-4F80-8636-447F22DD729A}"/>
          </ac:spMkLst>
        </pc:spChg>
        <pc:spChg chg="add del">
          <ac:chgData name="Eldert Grootenboer" userId="3fe8758b2c2b58d2" providerId="LiveId" clId="{63338091-D22A-4471-A724-48847A3F5740}" dt="2020-08-29T14:03:40.187" v="479" actId="26606"/>
          <ac:spMkLst>
            <pc:docMk/>
            <pc:sldMk cId="2481898040" sldId="2474"/>
            <ac:spMk id="8" creationId="{CD7549B2-EE05-4558-8C64-AC46755F2B25}"/>
          </ac:spMkLst>
        </pc:spChg>
        <pc:spChg chg="add del">
          <ac:chgData name="Eldert Grootenboer" userId="3fe8758b2c2b58d2" providerId="LiveId" clId="{63338091-D22A-4471-A724-48847A3F5740}" dt="2020-08-29T14:03:35.225" v="477" actId="26606"/>
          <ac:spMkLst>
            <pc:docMk/>
            <pc:sldMk cId="2481898040" sldId="2474"/>
            <ac:spMk id="9" creationId="{35555856-9970-4BC3-9AA9-6A917F53AFBD}"/>
          </ac:spMkLst>
        </pc:spChg>
        <pc:spChg chg="add del">
          <ac:chgData name="Eldert Grootenboer" userId="3fe8758b2c2b58d2" providerId="LiveId" clId="{63338091-D22A-4471-A724-48847A3F5740}" dt="2020-08-29T14:03:35.225" v="477" actId="26606"/>
          <ac:spMkLst>
            <pc:docMk/>
            <pc:sldMk cId="2481898040" sldId="2474"/>
            <ac:spMk id="13" creationId="{13722DD7-BA73-4776-93A3-94491FEF7260}"/>
          </ac:spMkLst>
        </pc:spChg>
        <pc:spChg chg="add del">
          <ac:chgData name="Eldert Grootenboer" userId="3fe8758b2c2b58d2" providerId="LiveId" clId="{63338091-D22A-4471-A724-48847A3F5740}" dt="2020-08-29T14:03:50.779" v="482" actId="26606"/>
          <ac:spMkLst>
            <pc:docMk/>
            <pc:sldMk cId="2481898040" sldId="2474"/>
            <ac:spMk id="17" creationId="{3E443FD7-A66B-4AA0-872D-B088B9BC5F17}"/>
          </ac:spMkLst>
        </pc:spChg>
        <pc:spChg chg="add del">
          <ac:chgData name="Eldert Grootenboer" userId="3fe8758b2c2b58d2" providerId="LiveId" clId="{63338091-D22A-4471-A724-48847A3F5740}" dt="2020-08-29T14:03:50.779" v="482" actId="26606"/>
          <ac:spMkLst>
            <pc:docMk/>
            <pc:sldMk cId="2481898040" sldId="2474"/>
            <ac:spMk id="19" creationId="{C04BE0EF-3561-49B4-9A29-F283168A91C7}"/>
          </ac:spMkLst>
        </pc:spChg>
        <pc:picChg chg="add del">
          <ac:chgData name="Eldert Grootenboer" userId="3fe8758b2c2b58d2" providerId="LiveId" clId="{63338091-D22A-4471-A724-48847A3F5740}" dt="2020-08-29T14:03:35.225" v="477" actId="26606"/>
          <ac:picMkLst>
            <pc:docMk/>
            <pc:sldMk cId="2481898040" sldId="2474"/>
            <ac:picMk id="6" creationId="{BED0BD2D-51B2-430B-80DB-191B4551645A}"/>
          </ac:picMkLst>
        </pc:picChg>
        <pc:picChg chg="add del">
          <ac:chgData name="Eldert Grootenboer" userId="3fe8758b2c2b58d2" providerId="LiveId" clId="{63338091-D22A-4471-A724-48847A3F5740}" dt="2020-08-29T14:03:40.187" v="479" actId="26606"/>
          <ac:picMkLst>
            <pc:docMk/>
            <pc:sldMk cId="2481898040" sldId="2474"/>
            <ac:picMk id="10" creationId="{F5A87A29-F80A-44FA-896A-7E3D16A73C3E}"/>
          </ac:picMkLst>
        </pc:picChg>
        <pc:picChg chg="add del">
          <ac:chgData name="Eldert Grootenboer" userId="3fe8758b2c2b58d2" providerId="LiveId" clId="{63338091-D22A-4471-A724-48847A3F5740}" dt="2020-08-29T14:03:35.225" v="477" actId="26606"/>
          <ac:picMkLst>
            <pc:docMk/>
            <pc:sldMk cId="2481898040" sldId="2474"/>
            <ac:picMk id="11" creationId="{7F487851-BFAF-46D8-A1ED-50CAD6E46F59}"/>
          </ac:picMkLst>
        </pc:picChg>
        <pc:picChg chg="add del mod">
          <ac:chgData name="Eldert Grootenboer" userId="3fe8758b2c2b58d2" providerId="LiveId" clId="{63338091-D22A-4471-A724-48847A3F5740}" dt="2020-08-29T14:03:51.389" v="483" actId="22"/>
          <ac:picMkLst>
            <pc:docMk/>
            <pc:sldMk cId="2481898040" sldId="2474"/>
            <ac:picMk id="12" creationId="{95E4C76F-FAAB-4374-9D19-8F079358A489}"/>
          </ac:picMkLst>
        </pc:picChg>
        <pc:picChg chg="add del">
          <ac:chgData name="Eldert Grootenboer" userId="3fe8758b2c2b58d2" providerId="LiveId" clId="{63338091-D22A-4471-A724-48847A3F5740}" dt="2020-08-29T14:03:55.771" v="485" actId="22"/>
          <ac:picMkLst>
            <pc:docMk/>
            <pc:sldMk cId="2481898040" sldId="2474"/>
            <ac:picMk id="15" creationId="{C732A667-E64C-423D-B708-B3C08EFE8EAF}"/>
          </ac:picMkLst>
        </pc:picChg>
        <pc:picChg chg="add mod">
          <ac:chgData name="Eldert Grootenboer" userId="3fe8758b2c2b58d2" providerId="LiveId" clId="{63338091-D22A-4471-A724-48847A3F5740}" dt="2020-08-29T14:04:17.438" v="487" actId="1076"/>
          <ac:picMkLst>
            <pc:docMk/>
            <pc:sldMk cId="2481898040" sldId="2474"/>
            <ac:picMk id="16" creationId="{9EB21059-A5FC-40DC-8750-07803047EEF1}"/>
          </ac:picMkLst>
        </pc:picChg>
      </pc:sldChg>
      <pc:sldChg chg="addSp delSp modSp new mod modClrScheme chgLayout">
        <pc:chgData name="Eldert Grootenboer" userId="3fe8758b2c2b58d2" providerId="LiveId" clId="{63338091-D22A-4471-A724-48847A3F5740}" dt="2020-08-29T14:13:34.608" v="631"/>
        <pc:sldMkLst>
          <pc:docMk/>
          <pc:sldMk cId="153154303" sldId="2475"/>
        </pc:sldMkLst>
        <pc:spChg chg="del mod ord">
          <ac:chgData name="Eldert Grootenboer" userId="3fe8758b2c2b58d2" providerId="LiveId" clId="{63338091-D22A-4471-A724-48847A3F5740}" dt="2020-08-29T14:06:18.946" v="505" actId="700"/>
          <ac:spMkLst>
            <pc:docMk/>
            <pc:sldMk cId="153154303" sldId="2475"/>
            <ac:spMk id="2" creationId="{30386F49-1A7B-4178-9440-D339026C2E68}"/>
          </ac:spMkLst>
        </pc:spChg>
        <pc:spChg chg="add mod ord">
          <ac:chgData name="Eldert Grootenboer" userId="3fe8758b2c2b58d2" providerId="LiveId" clId="{63338091-D22A-4471-A724-48847A3F5740}" dt="2020-08-29T14:11:39.044" v="627" actId="20577"/>
          <ac:spMkLst>
            <pc:docMk/>
            <pc:sldMk cId="153154303" sldId="2475"/>
            <ac:spMk id="3" creationId="{495625A9-D32D-4727-9881-BA9E6B066063}"/>
          </ac:spMkLst>
        </pc:spChg>
        <pc:spChg chg="add del mod ord">
          <ac:chgData name="Eldert Grootenboer" userId="3fe8758b2c2b58d2" providerId="LiveId" clId="{63338091-D22A-4471-A724-48847A3F5740}" dt="2020-08-29T14:10:30.155" v="577"/>
          <ac:spMkLst>
            <pc:docMk/>
            <pc:sldMk cId="153154303" sldId="2475"/>
            <ac:spMk id="4" creationId="{915F303A-06E8-4826-96A9-3B89733FD753}"/>
          </ac:spMkLst>
        </pc:spChg>
        <pc:spChg chg="add del mod">
          <ac:chgData name="Eldert Grootenboer" userId="3fe8758b2c2b58d2" providerId="LiveId" clId="{63338091-D22A-4471-A724-48847A3F5740}" dt="2020-08-29T14:12:26.877" v="629"/>
          <ac:spMkLst>
            <pc:docMk/>
            <pc:sldMk cId="153154303" sldId="2475"/>
            <ac:spMk id="9" creationId="{EC37465C-44A9-4C98-808A-13199BADE187}"/>
          </ac:spMkLst>
        </pc:spChg>
        <pc:spChg chg="add del mod">
          <ac:chgData name="Eldert Grootenboer" userId="3fe8758b2c2b58d2" providerId="LiveId" clId="{63338091-D22A-4471-A724-48847A3F5740}" dt="2020-08-29T14:12:25.535" v="628" actId="478"/>
          <ac:spMkLst>
            <pc:docMk/>
            <pc:sldMk cId="153154303" sldId="2475"/>
            <ac:spMk id="10" creationId="{94EB9F7E-9285-427C-A759-407FBA21930F}"/>
          </ac:spMkLst>
        </pc:spChg>
        <pc:picChg chg="add del mod">
          <ac:chgData name="Eldert Grootenboer" userId="3fe8758b2c2b58d2" providerId="LiveId" clId="{63338091-D22A-4471-A724-48847A3F5740}" dt="2020-08-29T14:08:48.723" v="574"/>
          <ac:picMkLst>
            <pc:docMk/>
            <pc:sldMk cId="153154303" sldId="2475"/>
            <ac:picMk id="5" creationId="{A13EFDFF-A5B7-4771-A2F6-9F8C15321627}"/>
          </ac:picMkLst>
        </pc:picChg>
        <pc:picChg chg="add del mod">
          <ac:chgData name="Eldert Grootenboer" userId="3fe8758b2c2b58d2" providerId="LiveId" clId="{63338091-D22A-4471-A724-48847A3F5740}" dt="2020-08-29T14:12:25.535" v="628" actId="478"/>
          <ac:picMkLst>
            <pc:docMk/>
            <pc:sldMk cId="153154303" sldId="2475"/>
            <ac:picMk id="6" creationId="{2C8D7F72-6E95-4CAF-A59D-45BAAAD792D2}"/>
          </ac:picMkLst>
        </pc:picChg>
        <pc:picChg chg="add mod">
          <ac:chgData name="Eldert Grootenboer" userId="3fe8758b2c2b58d2" providerId="LiveId" clId="{63338091-D22A-4471-A724-48847A3F5740}" dt="2020-08-29T14:12:26.877" v="629"/>
          <ac:picMkLst>
            <pc:docMk/>
            <pc:sldMk cId="153154303" sldId="2475"/>
            <ac:picMk id="11" creationId="{9481C371-4712-4EC6-A0A2-AC02A34AA4DD}"/>
          </ac:picMkLst>
        </pc:picChg>
        <pc:picChg chg="add del">
          <ac:chgData name="Eldert Grootenboer" userId="3fe8758b2c2b58d2" providerId="LiveId" clId="{63338091-D22A-4471-A724-48847A3F5740}" dt="2020-08-29T14:13:34.608" v="631"/>
          <ac:picMkLst>
            <pc:docMk/>
            <pc:sldMk cId="153154303" sldId="2475"/>
            <ac:picMk id="12" creationId="{5CF0939E-8965-4979-96EF-E0A3B7C6D4CA}"/>
          </ac:picMkLst>
        </pc:picChg>
        <pc:picChg chg="add del mod">
          <ac:chgData name="Eldert Grootenboer" userId="3fe8758b2c2b58d2" providerId="LiveId" clId="{63338091-D22A-4471-A724-48847A3F5740}" dt="2020-08-29T14:08:01.646" v="572"/>
          <ac:picMkLst>
            <pc:docMk/>
            <pc:sldMk cId="153154303" sldId="2475"/>
            <ac:picMk id="4098" creationId="{24EDF84A-F32B-41CC-8E40-0150F16CA59A}"/>
          </ac:picMkLst>
        </pc:picChg>
        <pc:picChg chg="add del mod">
          <ac:chgData name="Eldert Grootenboer" userId="3fe8758b2c2b58d2" providerId="LiveId" clId="{63338091-D22A-4471-A724-48847A3F5740}" dt="2020-08-29T14:09:28.027" v="576"/>
          <ac:picMkLst>
            <pc:docMk/>
            <pc:sldMk cId="153154303" sldId="2475"/>
            <ac:picMk id="4100" creationId="{5A72E78B-9AA8-4BA2-9872-7C2AF43972A1}"/>
          </ac:picMkLst>
        </pc:picChg>
      </pc:sldChg>
      <pc:sldChg chg="new del">
        <pc:chgData name="Eldert Grootenboer" userId="3fe8758b2c2b58d2" providerId="LiveId" clId="{63338091-D22A-4471-A724-48847A3F5740}" dt="2020-08-29T14:00:39.020" v="455" actId="680"/>
        <pc:sldMkLst>
          <pc:docMk/>
          <pc:sldMk cId="1976356583" sldId="2475"/>
        </pc:sldMkLst>
      </pc:sldChg>
      <pc:sldChg chg="addSp delSp modSp new mod modAnim modNotesTx">
        <pc:chgData name="Eldert Grootenboer" userId="3fe8758b2c2b58d2" providerId="LiveId" clId="{63338091-D22A-4471-A724-48847A3F5740}" dt="2020-08-29T15:31:33.170" v="1964" actId="208"/>
        <pc:sldMkLst>
          <pc:docMk/>
          <pc:sldMk cId="2733932280" sldId="2476"/>
        </pc:sldMkLst>
        <pc:spChg chg="mod">
          <ac:chgData name="Eldert Grootenboer" userId="3fe8758b2c2b58d2" providerId="LiveId" clId="{63338091-D22A-4471-A724-48847A3F5740}" dt="2020-08-29T14:15:30.500" v="656" actId="20577"/>
          <ac:spMkLst>
            <pc:docMk/>
            <pc:sldMk cId="2733932280" sldId="2476"/>
            <ac:spMk id="2" creationId="{ECFFE312-DF29-4BC9-9431-F4BCCC021E1D}"/>
          </ac:spMkLst>
        </pc:spChg>
        <pc:spChg chg="mod">
          <ac:chgData name="Eldert Grootenboer" userId="3fe8758b2c2b58d2" providerId="LiveId" clId="{63338091-D22A-4471-A724-48847A3F5740}" dt="2020-08-29T14:15:43.100" v="657"/>
          <ac:spMkLst>
            <pc:docMk/>
            <pc:sldMk cId="2733932280" sldId="2476"/>
            <ac:spMk id="4" creationId="{1877E215-D996-48CC-893F-978F60B2F8AB}"/>
          </ac:spMkLst>
        </pc:spChg>
        <pc:spChg chg="mod">
          <ac:chgData name="Eldert Grootenboer" userId="3fe8758b2c2b58d2" providerId="LiveId" clId="{63338091-D22A-4471-A724-48847A3F5740}" dt="2020-08-29T14:15:43.100" v="657"/>
          <ac:spMkLst>
            <pc:docMk/>
            <pc:sldMk cId="2733932280" sldId="2476"/>
            <ac:spMk id="5" creationId="{B97107BF-9DB1-4128-BF40-D8BCEA4F8D0A}"/>
          </ac:spMkLst>
        </pc:spChg>
        <pc:spChg chg="add mod topLvl">
          <ac:chgData name="Eldert Grootenboer" userId="3fe8758b2c2b58d2" providerId="LiveId" clId="{63338091-D22A-4471-A724-48847A3F5740}" dt="2020-08-29T15:30:39.064" v="1954" actId="208"/>
          <ac:spMkLst>
            <pc:docMk/>
            <pc:sldMk cId="2733932280" sldId="2476"/>
            <ac:spMk id="7" creationId="{C3607409-A9A6-49F7-B665-AD67E13687D8}"/>
          </ac:spMkLst>
        </pc:spChg>
        <pc:spChg chg="mod">
          <ac:chgData name="Eldert Grootenboer" userId="3fe8758b2c2b58d2" providerId="LiveId" clId="{63338091-D22A-4471-A724-48847A3F5740}" dt="2020-08-29T14:15:58.329" v="660"/>
          <ac:spMkLst>
            <pc:docMk/>
            <pc:sldMk cId="2733932280" sldId="2476"/>
            <ac:spMk id="9" creationId="{D2F416DB-0F13-4CE1-9DA9-DACE554474B1}"/>
          </ac:spMkLst>
        </pc:spChg>
        <pc:spChg chg="mod">
          <ac:chgData name="Eldert Grootenboer" userId="3fe8758b2c2b58d2" providerId="LiveId" clId="{63338091-D22A-4471-A724-48847A3F5740}" dt="2020-08-29T14:15:58.329" v="660"/>
          <ac:spMkLst>
            <pc:docMk/>
            <pc:sldMk cId="2733932280" sldId="2476"/>
            <ac:spMk id="10" creationId="{9B278B75-FE94-479B-9515-2055E067151F}"/>
          </ac:spMkLst>
        </pc:spChg>
        <pc:spChg chg="mod">
          <ac:chgData name="Eldert Grootenboer" userId="3fe8758b2c2b58d2" providerId="LiveId" clId="{63338091-D22A-4471-A724-48847A3F5740}" dt="2020-08-29T14:15:58.329" v="660"/>
          <ac:spMkLst>
            <pc:docMk/>
            <pc:sldMk cId="2733932280" sldId="2476"/>
            <ac:spMk id="11" creationId="{3D0C3E4F-73B9-49A5-BE25-24533AF8AFD0}"/>
          </ac:spMkLst>
        </pc:spChg>
        <pc:spChg chg="mod">
          <ac:chgData name="Eldert Grootenboer" userId="3fe8758b2c2b58d2" providerId="LiveId" clId="{63338091-D22A-4471-A724-48847A3F5740}" dt="2020-08-29T14:15:58.329" v="660"/>
          <ac:spMkLst>
            <pc:docMk/>
            <pc:sldMk cId="2733932280" sldId="2476"/>
            <ac:spMk id="12" creationId="{130AAC69-BFA5-4C4F-9149-08D10AC3878B}"/>
          </ac:spMkLst>
        </pc:spChg>
        <pc:spChg chg="mod">
          <ac:chgData name="Eldert Grootenboer" userId="3fe8758b2c2b58d2" providerId="LiveId" clId="{63338091-D22A-4471-A724-48847A3F5740}" dt="2020-08-29T14:15:58.329" v="660"/>
          <ac:spMkLst>
            <pc:docMk/>
            <pc:sldMk cId="2733932280" sldId="2476"/>
            <ac:spMk id="13" creationId="{8A1FFEA1-7079-4245-9D0C-9D13DEFE5649}"/>
          </ac:spMkLst>
        </pc:spChg>
        <pc:spChg chg="mod">
          <ac:chgData name="Eldert Grootenboer" userId="3fe8758b2c2b58d2" providerId="LiveId" clId="{63338091-D22A-4471-A724-48847A3F5740}" dt="2020-08-29T14:22:06.313" v="683" actId="1076"/>
          <ac:spMkLst>
            <pc:docMk/>
            <pc:sldMk cId="2733932280" sldId="2476"/>
            <ac:spMk id="17" creationId="{1BA4328E-09E6-4F6D-9C17-94A778307AFF}"/>
          </ac:spMkLst>
        </pc:spChg>
        <pc:spChg chg="mod">
          <ac:chgData name="Eldert Grootenboer" userId="3fe8758b2c2b58d2" providerId="LiveId" clId="{63338091-D22A-4471-A724-48847A3F5740}" dt="2020-08-29T14:22:06.313" v="683" actId="1076"/>
          <ac:spMkLst>
            <pc:docMk/>
            <pc:sldMk cId="2733932280" sldId="2476"/>
            <ac:spMk id="18" creationId="{D23605CE-B2FF-46BC-ACA8-A1EC01283192}"/>
          </ac:spMkLst>
        </pc:spChg>
        <pc:spChg chg="mod">
          <ac:chgData name="Eldert Grootenboer" userId="3fe8758b2c2b58d2" providerId="LiveId" clId="{63338091-D22A-4471-A724-48847A3F5740}" dt="2020-08-29T14:22:06.313" v="683" actId="1076"/>
          <ac:spMkLst>
            <pc:docMk/>
            <pc:sldMk cId="2733932280" sldId="2476"/>
            <ac:spMk id="19" creationId="{8D987AEA-1A32-480B-8A0B-7B42AEF31B9F}"/>
          </ac:spMkLst>
        </pc:spChg>
        <pc:spChg chg="del mod">
          <ac:chgData name="Eldert Grootenboer" userId="3fe8758b2c2b58d2" providerId="LiveId" clId="{63338091-D22A-4471-A724-48847A3F5740}" dt="2020-08-29T14:20:15.220" v="671" actId="478"/>
          <ac:spMkLst>
            <pc:docMk/>
            <pc:sldMk cId="2733932280" sldId="2476"/>
            <ac:spMk id="20" creationId="{B93CEED8-04F2-49D9-9223-13CDC68461A1}"/>
          </ac:spMkLst>
        </pc:spChg>
        <pc:spChg chg="mod">
          <ac:chgData name="Eldert Grootenboer" userId="3fe8758b2c2b58d2" providerId="LiveId" clId="{63338091-D22A-4471-A724-48847A3F5740}" dt="2020-08-29T14:22:06.313" v="683" actId="1076"/>
          <ac:spMkLst>
            <pc:docMk/>
            <pc:sldMk cId="2733932280" sldId="2476"/>
            <ac:spMk id="21" creationId="{D00D14BF-0CE4-4F8D-A850-2B473A3D75B5}"/>
          </ac:spMkLst>
        </pc:spChg>
        <pc:spChg chg="mod">
          <ac:chgData name="Eldert Grootenboer" userId="3fe8758b2c2b58d2" providerId="LiveId" clId="{63338091-D22A-4471-A724-48847A3F5740}" dt="2020-08-29T14:22:06.313" v="683" actId="1076"/>
          <ac:spMkLst>
            <pc:docMk/>
            <pc:sldMk cId="2733932280" sldId="2476"/>
            <ac:spMk id="22" creationId="{5D9CF9FE-7045-4DAC-A32E-6AE226FE0F5F}"/>
          </ac:spMkLst>
        </pc:spChg>
        <pc:spChg chg="mod">
          <ac:chgData name="Eldert Grootenboer" userId="3fe8758b2c2b58d2" providerId="LiveId" clId="{63338091-D22A-4471-A724-48847A3F5740}" dt="2020-08-29T14:24:18.525" v="702" actId="14100"/>
          <ac:spMkLst>
            <pc:docMk/>
            <pc:sldMk cId="2733932280" sldId="2476"/>
            <ac:spMk id="24" creationId="{4CE2B669-1006-4892-9DAC-7FD1AA24DF8E}"/>
          </ac:spMkLst>
        </pc:spChg>
        <pc:spChg chg="mod">
          <ac:chgData name="Eldert Grootenboer" userId="3fe8758b2c2b58d2" providerId="LiveId" clId="{63338091-D22A-4471-A724-48847A3F5740}" dt="2020-08-29T14:24:18.525" v="702" actId="14100"/>
          <ac:spMkLst>
            <pc:docMk/>
            <pc:sldMk cId="2733932280" sldId="2476"/>
            <ac:spMk id="25" creationId="{24BC0B0C-2BD9-492E-B777-B2ECD3988C16}"/>
          </ac:spMkLst>
        </pc:spChg>
        <pc:spChg chg="del mod">
          <ac:chgData name="Eldert Grootenboer" userId="3fe8758b2c2b58d2" providerId="LiveId" clId="{63338091-D22A-4471-A724-48847A3F5740}" dt="2020-08-29T14:21:07.733" v="677" actId="478"/>
          <ac:spMkLst>
            <pc:docMk/>
            <pc:sldMk cId="2733932280" sldId="2476"/>
            <ac:spMk id="26" creationId="{0AEEB239-5EDA-4926-BC52-D0DB2DE04202}"/>
          </ac:spMkLst>
        </pc:spChg>
        <pc:spChg chg="del mod topLvl">
          <ac:chgData name="Eldert Grootenboer" userId="3fe8758b2c2b58d2" providerId="LiveId" clId="{63338091-D22A-4471-A724-48847A3F5740}" dt="2020-08-29T14:25:14.766" v="710" actId="478"/>
          <ac:spMkLst>
            <pc:docMk/>
            <pc:sldMk cId="2733932280" sldId="2476"/>
            <ac:spMk id="36" creationId="{6D2515FC-2D49-4DDE-A290-57C7A9448325}"/>
          </ac:spMkLst>
        </pc:spChg>
        <pc:spChg chg="del mod topLvl">
          <ac:chgData name="Eldert Grootenboer" userId="3fe8758b2c2b58d2" providerId="LiveId" clId="{63338091-D22A-4471-A724-48847A3F5740}" dt="2020-08-29T14:25:14.766" v="710" actId="478"/>
          <ac:spMkLst>
            <pc:docMk/>
            <pc:sldMk cId="2733932280" sldId="2476"/>
            <ac:spMk id="37" creationId="{FF09C227-1F5C-4447-A63A-FEB20DF390B1}"/>
          </ac:spMkLst>
        </pc:spChg>
        <pc:spChg chg="mod topLvl">
          <ac:chgData name="Eldert Grootenboer" userId="3fe8758b2c2b58d2" providerId="LiveId" clId="{63338091-D22A-4471-A724-48847A3F5740}" dt="2020-08-29T14:28:51.740" v="743" actId="165"/>
          <ac:spMkLst>
            <pc:docMk/>
            <pc:sldMk cId="2733932280" sldId="2476"/>
            <ac:spMk id="38" creationId="{92F64DB2-AD76-4CEF-B0C5-E6443DC4D1A0}"/>
          </ac:spMkLst>
        </pc:spChg>
        <pc:spChg chg="del mod topLvl">
          <ac:chgData name="Eldert Grootenboer" userId="3fe8758b2c2b58d2" providerId="LiveId" clId="{63338091-D22A-4471-A724-48847A3F5740}" dt="2020-08-29T14:25:14.766" v="710" actId="478"/>
          <ac:spMkLst>
            <pc:docMk/>
            <pc:sldMk cId="2733932280" sldId="2476"/>
            <ac:spMk id="39" creationId="{340E7250-CF4F-49D1-B5D9-9C2C1079E3B8}"/>
          </ac:spMkLst>
        </pc:spChg>
        <pc:spChg chg="del mod topLvl">
          <ac:chgData name="Eldert Grootenboer" userId="3fe8758b2c2b58d2" providerId="LiveId" clId="{63338091-D22A-4471-A724-48847A3F5740}" dt="2020-08-29T14:25:14.766" v="710" actId="478"/>
          <ac:spMkLst>
            <pc:docMk/>
            <pc:sldMk cId="2733932280" sldId="2476"/>
            <ac:spMk id="40" creationId="{CC87AA6E-8A9D-42EB-BDF9-9838AF354B1A}"/>
          </ac:spMkLst>
        </pc:spChg>
        <pc:spChg chg="mod topLvl">
          <ac:chgData name="Eldert Grootenboer" userId="3fe8758b2c2b58d2" providerId="LiveId" clId="{63338091-D22A-4471-A724-48847A3F5740}" dt="2020-08-29T14:28:51.740" v="743" actId="165"/>
          <ac:spMkLst>
            <pc:docMk/>
            <pc:sldMk cId="2733932280" sldId="2476"/>
            <ac:spMk id="41" creationId="{05AC4A55-40BB-4053-A648-D16A0A3B0284}"/>
          </ac:spMkLst>
        </pc:spChg>
        <pc:spChg chg="del mod topLvl">
          <ac:chgData name="Eldert Grootenboer" userId="3fe8758b2c2b58d2" providerId="LiveId" clId="{63338091-D22A-4471-A724-48847A3F5740}" dt="2020-08-29T14:25:14.766" v="710" actId="478"/>
          <ac:spMkLst>
            <pc:docMk/>
            <pc:sldMk cId="2733932280" sldId="2476"/>
            <ac:spMk id="42" creationId="{CB924F28-A3B1-46BC-A9D8-037E2985D763}"/>
          </ac:spMkLst>
        </pc:spChg>
        <pc:spChg chg="del mod topLvl">
          <ac:chgData name="Eldert Grootenboer" userId="3fe8758b2c2b58d2" providerId="LiveId" clId="{63338091-D22A-4471-A724-48847A3F5740}" dt="2020-08-29T14:25:14.766" v="710" actId="478"/>
          <ac:spMkLst>
            <pc:docMk/>
            <pc:sldMk cId="2733932280" sldId="2476"/>
            <ac:spMk id="43" creationId="{AB42A908-CDDE-4325-BE6C-560A65F8B757}"/>
          </ac:spMkLst>
        </pc:spChg>
        <pc:spChg chg="del mod topLvl">
          <ac:chgData name="Eldert Grootenboer" userId="3fe8758b2c2b58d2" providerId="LiveId" clId="{63338091-D22A-4471-A724-48847A3F5740}" dt="2020-08-29T14:25:14.766" v="710" actId="478"/>
          <ac:spMkLst>
            <pc:docMk/>
            <pc:sldMk cId="2733932280" sldId="2476"/>
            <ac:spMk id="44" creationId="{0BC69990-F693-4D39-8CFE-164318248228}"/>
          </ac:spMkLst>
        </pc:spChg>
        <pc:spChg chg="mod topLvl">
          <ac:chgData name="Eldert Grootenboer" userId="3fe8758b2c2b58d2" providerId="LiveId" clId="{63338091-D22A-4471-A724-48847A3F5740}" dt="2020-08-29T14:28:51.740" v="743" actId="165"/>
          <ac:spMkLst>
            <pc:docMk/>
            <pc:sldMk cId="2733932280" sldId="2476"/>
            <ac:spMk id="45" creationId="{D3FD199E-DDF3-43BE-8370-6CBFC494BD53}"/>
          </ac:spMkLst>
        </pc:spChg>
        <pc:spChg chg="mod topLvl">
          <ac:chgData name="Eldert Grootenboer" userId="3fe8758b2c2b58d2" providerId="LiveId" clId="{63338091-D22A-4471-A724-48847A3F5740}" dt="2020-08-29T14:28:51.740" v="743" actId="165"/>
          <ac:spMkLst>
            <pc:docMk/>
            <pc:sldMk cId="2733932280" sldId="2476"/>
            <ac:spMk id="46" creationId="{1D7E611A-8A84-4A65-B7AB-ED52C54B16C1}"/>
          </ac:spMkLst>
        </pc:spChg>
        <pc:spChg chg="del mod topLvl">
          <ac:chgData name="Eldert Grootenboer" userId="3fe8758b2c2b58d2" providerId="LiveId" clId="{63338091-D22A-4471-A724-48847A3F5740}" dt="2020-08-29T14:25:14.766" v="710" actId="478"/>
          <ac:spMkLst>
            <pc:docMk/>
            <pc:sldMk cId="2733932280" sldId="2476"/>
            <ac:spMk id="47" creationId="{0E7CE4D0-4E52-4EA8-BC44-A6A45CE9E4E1}"/>
          </ac:spMkLst>
        </pc:spChg>
        <pc:spChg chg="mod topLvl">
          <ac:chgData name="Eldert Grootenboer" userId="3fe8758b2c2b58d2" providerId="LiveId" clId="{63338091-D22A-4471-A724-48847A3F5740}" dt="2020-08-29T14:28:51.740" v="743" actId="165"/>
          <ac:spMkLst>
            <pc:docMk/>
            <pc:sldMk cId="2733932280" sldId="2476"/>
            <ac:spMk id="50" creationId="{248AA113-931D-4E44-B85A-659253E47631}"/>
          </ac:spMkLst>
        </pc:spChg>
        <pc:spChg chg="mod topLvl">
          <ac:chgData name="Eldert Grootenboer" userId="3fe8758b2c2b58d2" providerId="LiveId" clId="{63338091-D22A-4471-A724-48847A3F5740}" dt="2020-08-29T14:28:51.740" v="743" actId="165"/>
          <ac:spMkLst>
            <pc:docMk/>
            <pc:sldMk cId="2733932280" sldId="2476"/>
            <ac:spMk id="51" creationId="{ECA11428-A8B3-410F-9891-AACAE4236B60}"/>
          </ac:spMkLst>
        </pc:spChg>
        <pc:spChg chg="del mod topLvl">
          <ac:chgData name="Eldert Grootenboer" userId="3fe8758b2c2b58d2" providerId="LiveId" clId="{63338091-D22A-4471-A724-48847A3F5740}" dt="2020-08-29T14:25:33.313" v="714" actId="478"/>
          <ac:spMkLst>
            <pc:docMk/>
            <pc:sldMk cId="2733932280" sldId="2476"/>
            <ac:spMk id="52" creationId="{00399140-0E0D-4E8D-A3F3-2C1A11EF4509}"/>
          </ac:spMkLst>
        </pc:spChg>
        <pc:spChg chg="mod topLvl">
          <ac:chgData name="Eldert Grootenboer" userId="3fe8758b2c2b58d2" providerId="LiveId" clId="{63338091-D22A-4471-A724-48847A3F5740}" dt="2020-08-29T14:28:51.740" v="743" actId="165"/>
          <ac:spMkLst>
            <pc:docMk/>
            <pc:sldMk cId="2733932280" sldId="2476"/>
            <ac:spMk id="53" creationId="{64337409-B953-4DC5-93A4-9B65589EA16B}"/>
          </ac:spMkLst>
        </pc:spChg>
        <pc:spChg chg="mod topLvl">
          <ac:chgData name="Eldert Grootenboer" userId="3fe8758b2c2b58d2" providerId="LiveId" clId="{63338091-D22A-4471-A724-48847A3F5740}" dt="2020-08-29T14:28:51.740" v="743" actId="165"/>
          <ac:spMkLst>
            <pc:docMk/>
            <pc:sldMk cId="2733932280" sldId="2476"/>
            <ac:spMk id="54" creationId="{34AEC6E2-C75B-49CD-8C1C-47D9813CC670}"/>
          </ac:spMkLst>
        </pc:spChg>
        <pc:spChg chg="add mod">
          <ac:chgData name="Eldert Grootenboer" userId="3fe8758b2c2b58d2" providerId="LiveId" clId="{63338091-D22A-4471-A724-48847A3F5740}" dt="2020-08-29T14:25:44.365" v="717" actId="571"/>
          <ac:spMkLst>
            <pc:docMk/>
            <pc:sldMk cId="2733932280" sldId="2476"/>
            <ac:spMk id="55" creationId="{478F5462-A497-4945-BB48-7B9727B89C3E}"/>
          </ac:spMkLst>
        </pc:spChg>
        <pc:spChg chg="add mod">
          <ac:chgData name="Eldert Grootenboer" userId="3fe8758b2c2b58d2" providerId="LiveId" clId="{63338091-D22A-4471-A724-48847A3F5740}" dt="2020-08-29T14:25:44.365" v="717" actId="571"/>
          <ac:spMkLst>
            <pc:docMk/>
            <pc:sldMk cId="2733932280" sldId="2476"/>
            <ac:spMk id="56" creationId="{2C01CF0B-6742-48DB-A275-10F6F6A31018}"/>
          </ac:spMkLst>
        </pc:spChg>
        <pc:spChg chg="add del mod">
          <ac:chgData name="Eldert Grootenboer" userId="3fe8758b2c2b58d2" providerId="LiveId" clId="{63338091-D22A-4471-A724-48847A3F5740}" dt="2020-08-29T14:26:54.418" v="726"/>
          <ac:spMkLst>
            <pc:docMk/>
            <pc:sldMk cId="2733932280" sldId="2476"/>
            <ac:spMk id="58" creationId="{5F5B4E55-583E-46A7-BD1D-C21ECD5A5C46}"/>
          </ac:spMkLst>
        </pc:spChg>
        <pc:spChg chg="add del mod">
          <ac:chgData name="Eldert Grootenboer" userId="3fe8758b2c2b58d2" providerId="LiveId" clId="{63338091-D22A-4471-A724-48847A3F5740}" dt="2020-08-29T14:26:54.418" v="726"/>
          <ac:spMkLst>
            <pc:docMk/>
            <pc:sldMk cId="2733932280" sldId="2476"/>
            <ac:spMk id="59" creationId="{A4BAECC9-6FA6-467E-B6F9-EBEC6F5CADB2}"/>
          </ac:spMkLst>
        </pc:spChg>
        <pc:spChg chg="add del mod">
          <ac:chgData name="Eldert Grootenboer" userId="3fe8758b2c2b58d2" providerId="LiveId" clId="{63338091-D22A-4471-A724-48847A3F5740}" dt="2020-08-29T14:26:54.418" v="726"/>
          <ac:spMkLst>
            <pc:docMk/>
            <pc:sldMk cId="2733932280" sldId="2476"/>
            <ac:spMk id="60" creationId="{8E4541C8-52E4-4CF1-9E30-D0FD5D339CFE}"/>
          </ac:spMkLst>
        </pc:spChg>
        <pc:spChg chg="mod">
          <ac:chgData name="Eldert Grootenboer" userId="3fe8758b2c2b58d2" providerId="LiveId" clId="{63338091-D22A-4471-A724-48847A3F5740}" dt="2020-08-29T15:31:01.953" v="1960" actId="207"/>
          <ac:spMkLst>
            <pc:docMk/>
            <pc:sldMk cId="2733932280" sldId="2476"/>
            <ac:spMk id="71" creationId="{7E68D586-5246-4E41-8321-7E6B7BCE3918}"/>
          </ac:spMkLst>
        </pc:spChg>
        <pc:spChg chg="mod">
          <ac:chgData name="Eldert Grootenboer" userId="3fe8758b2c2b58d2" providerId="LiveId" clId="{63338091-D22A-4471-A724-48847A3F5740}" dt="2020-08-29T14:31:26.355" v="1125" actId="27803"/>
          <ac:spMkLst>
            <pc:docMk/>
            <pc:sldMk cId="2733932280" sldId="2476"/>
            <ac:spMk id="72" creationId="{E0D5780F-43EA-4612-BBAD-AB12DDA4D064}"/>
          </ac:spMkLst>
        </pc:spChg>
        <pc:spChg chg="mod">
          <ac:chgData name="Eldert Grootenboer" userId="3fe8758b2c2b58d2" providerId="LiveId" clId="{63338091-D22A-4471-A724-48847A3F5740}" dt="2020-08-29T14:31:26.355" v="1125" actId="27803"/>
          <ac:spMkLst>
            <pc:docMk/>
            <pc:sldMk cId="2733932280" sldId="2476"/>
            <ac:spMk id="73" creationId="{0DF6FFD2-476F-4A75-B00B-2482E036A9A0}"/>
          </ac:spMkLst>
        </pc:spChg>
        <pc:spChg chg="mod">
          <ac:chgData name="Eldert Grootenboer" userId="3fe8758b2c2b58d2" providerId="LiveId" clId="{63338091-D22A-4471-A724-48847A3F5740}" dt="2020-08-29T14:31:26.355" v="1125" actId="27803"/>
          <ac:spMkLst>
            <pc:docMk/>
            <pc:sldMk cId="2733932280" sldId="2476"/>
            <ac:spMk id="74" creationId="{41C02239-3FA2-4200-BB62-01BBADE38F5E}"/>
          </ac:spMkLst>
        </pc:spChg>
        <pc:spChg chg="mod">
          <ac:chgData name="Eldert Grootenboer" userId="3fe8758b2c2b58d2" providerId="LiveId" clId="{63338091-D22A-4471-A724-48847A3F5740}" dt="2020-08-29T14:31:26.355" v="1125" actId="27803"/>
          <ac:spMkLst>
            <pc:docMk/>
            <pc:sldMk cId="2733932280" sldId="2476"/>
            <ac:spMk id="75" creationId="{4127C6B5-E370-4D29-8570-0E27151C8C51}"/>
          </ac:spMkLst>
        </pc:spChg>
        <pc:spChg chg="mod">
          <ac:chgData name="Eldert Grootenboer" userId="3fe8758b2c2b58d2" providerId="LiveId" clId="{63338091-D22A-4471-A724-48847A3F5740}" dt="2020-08-29T14:31:26.355" v="1125" actId="27803"/>
          <ac:spMkLst>
            <pc:docMk/>
            <pc:sldMk cId="2733932280" sldId="2476"/>
            <ac:spMk id="76" creationId="{18663CD7-CAAB-4DC2-90C8-50C51BD787EB}"/>
          </ac:spMkLst>
        </pc:spChg>
        <pc:spChg chg="mod">
          <ac:chgData name="Eldert Grootenboer" userId="3fe8758b2c2b58d2" providerId="LiveId" clId="{63338091-D22A-4471-A724-48847A3F5740}" dt="2020-08-29T14:31:26.355" v="1125" actId="27803"/>
          <ac:spMkLst>
            <pc:docMk/>
            <pc:sldMk cId="2733932280" sldId="2476"/>
            <ac:spMk id="77" creationId="{9BFE97BB-1A70-45F1-956E-21D5C09A26AF}"/>
          </ac:spMkLst>
        </pc:spChg>
        <pc:spChg chg="mod">
          <ac:chgData name="Eldert Grootenboer" userId="3fe8758b2c2b58d2" providerId="LiveId" clId="{63338091-D22A-4471-A724-48847A3F5740}" dt="2020-08-29T14:31:26.355" v="1125" actId="27803"/>
          <ac:spMkLst>
            <pc:docMk/>
            <pc:sldMk cId="2733932280" sldId="2476"/>
            <ac:spMk id="78" creationId="{7CF35DAF-1D6E-4967-AC3B-D05DC736230C}"/>
          </ac:spMkLst>
        </pc:spChg>
        <pc:spChg chg="mod">
          <ac:chgData name="Eldert Grootenboer" userId="3fe8758b2c2b58d2" providerId="LiveId" clId="{63338091-D22A-4471-A724-48847A3F5740}" dt="2020-08-29T14:31:26.355" v="1125" actId="27803"/>
          <ac:spMkLst>
            <pc:docMk/>
            <pc:sldMk cId="2733932280" sldId="2476"/>
            <ac:spMk id="79" creationId="{4A66DEB3-7D9D-439A-92AF-4809E2500F64}"/>
          </ac:spMkLst>
        </pc:spChg>
        <pc:spChg chg="mod">
          <ac:chgData name="Eldert Grootenboer" userId="3fe8758b2c2b58d2" providerId="LiveId" clId="{63338091-D22A-4471-A724-48847A3F5740}" dt="2020-08-29T14:31:26.355" v="1125" actId="27803"/>
          <ac:spMkLst>
            <pc:docMk/>
            <pc:sldMk cId="2733932280" sldId="2476"/>
            <ac:spMk id="80" creationId="{0BE38E66-9403-4665-85AE-C31D4F618384}"/>
          </ac:spMkLst>
        </pc:spChg>
        <pc:spChg chg="mod">
          <ac:chgData name="Eldert Grootenboer" userId="3fe8758b2c2b58d2" providerId="LiveId" clId="{63338091-D22A-4471-A724-48847A3F5740}" dt="2020-08-29T14:31:26.355" v="1125" actId="27803"/>
          <ac:spMkLst>
            <pc:docMk/>
            <pc:sldMk cId="2733932280" sldId="2476"/>
            <ac:spMk id="81" creationId="{31012A53-922C-45F8-8845-175C5181AA2C}"/>
          </ac:spMkLst>
        </pc:spChg>
        <pc:spChg chg="mod">
          <ac:chgData name="Eldert Grootenboer" userId="3fe8758b2c2b58d2" providerId="LiveId" clId="{63338091-D22A-4471-A724-48847A3F5740}" dt="2020-08-29T14:31:26.355" v="1125" actId="27803"/>
          <ac:spMkLst>
            <pc:docMk/>
            <pc:sldMk cId="2733932280" sldId="2476"/>
            <ac:spMk id="82" creationId="{75518048-000D-4FE0-AF7F-4775AE22B1DC}"/>
          </ac:spMkLst>
        </pc:spChg>
        <pc:spChg chg="mod">
          <ac:chgData name="Eldert Grootenboer" userId="3fe8758b2c2b58d2" providerId="LiveId" clId="{63338091-D22A-4471-A724-48847A3F5740}" dt="2020-08-29T14:40:00.753" v="1246" actId="27803"/>
          <ac:spMkLst>
            <pc:docMk/>
            <pc:sldMk cId="2733932280" sldId="2476"/>
            <ac:spMk id="84" creationId="{387372DB-520B-47A4-9C60-48E6AF7500BE}"/>
          </ac:spMkLst>
        </pc:spChg>
        <pc:spChg chg="mod">
          <ac:chgData name="Eldert Grootenboer" userId="3fe8758b2c2b58d2" providerId="LiveId" clId="{63338091-D22A-4471-A724-48847A3F5740}" dt="2020-08-29T14:40:00.753" v="1246" actId="27803"/>
          <ac:spMkLst>
            <pc:docMk/>
            <pc:sldMk cId="2733932280" sldId="2476"/>
            <ac:spMk id="85" creationId="{13C444AD-1E4C-449A-9705-C96DB0F44621}"/>
          </ac:spMkLst>
        </pc:spChg>
        <pc:grpChg chg="add del mod">
          <ac:chgData name="Eldert Grootenboer" userId="3fe8758b2c2b58d2" providerId="LiveId" clId="{63338091-D22A-4471-A724-48847A3F5740}" dt="2020-08-29T14:15:44.747" v="658"/>
          <ac:grpSpMkLst>
            <pc:docMk/>
            <pc:sldMk cId="2733932280" sldId="2476"/>
            <ac:grpSpMk id="3" creationId="{D59DB990-D52B-4418-8DD4-7DE316668A48}"/>
          </ac:grpSpMkLst>
        </pc:grpChg>
        <pc:grpChg chg="add del mod">
          <ac:chgData name="Eldert Grootenboer" userId="3fe8758b2c2b58d2" providerId="LiveId" clId="{63338091-D22A-4471-A724-48847A3F5740}" dt="2020-08-29T14:16:33.306" v="663" actId="21"/>
          <ac:grpSpMkLst>
            <pc:docMk/>
            <pc:sldMk cId="2733932280" sldId="2476"/>
            <ac:grpSpMk id="8" creationId="{5324E879-0921-4775-A568-702B1806BAB0}"/>
          </ac:grpSpMkLst>
        </pc:grpChg>
        <pc:grpChg chg="add del mod">
          <ac:chgData name="Eldert Grootenboer" userId="3fe8758b2c2b58d2" providerId="LiveId" clId="{63338091-D22A-4471-A724-48847A3F5740}" dt="2020-08-29T14:24:36.654" v="703" actId="478"/>
          <ac:grpSpMkLst>
            <pc:docMk/>
            <pc:sldMk cId="2733932280" sldId="2476"/>
            <ac:grpSpMk id="15" creationId="{691FF63D-24DD-43D8-AAF9-7C80AF218E9A}"/>
          </ac:grpSpMkLst>
        </pc:grpChg>
        <pc:grpChg chg="mod">
          <ac:chgData name="Eldert Grootenboer" userId="3fe8758b2c2b58d2" providerId="LiveId" clId="{63338091-D22A-4471-A724-48847A3F5740}" dt="2020-08-29T14:22:06.313" v="683" actId="1076"/>
          <ac:grpSpMkLst>
            <pc:docMk/>
            <pc:sldMk cId="2733932280" sldId="2476"/>
            <ac:grpSpMk id="16" creationId="{52657C20-DE40-4CAF-9F96-92E0091193B8}"/>
          </ac:grpSpMkLst>
        </pc:grpChg>
        <pc:grpChg chg="add del mod">
          <ac:chgData name="Eldert Grootenboer" userId="3fe8758b2c2b58d2" providerId="LiveId" clId="{63338091-D22A-4471-A724-48847A3F5740}" dt="2020-08-29T14:25:22.776" v="711" actId="478"/>
          <ac:grpSpMkLst>
            <pc:docMk/>
            <pc:sldMk cId="2733932280" sldId="2476"/>
            <ac:grpSpMk id="23" creationId="{E5B968BC-1D2B-4DF7-A462-21AD796A44FE}"/>
          </ac:grpSpMkLst>
        </pc:grpChg>
        <pc:grpChg chg="add del mod">
          <ac:chgData name="Eldert Grootenboer" userId="3fe8758b2c2b58d2" providerId="LiveId" clId="{63338091-D22A-4471-A724-48847A3F5740}" dt="2020-08-29T14:24:45.044" v="705" actId="165"/>
          <ac:grpSpMkLst>
            <pc:docMk/>
            <pc:sldMk cId="2733932280" sldId="2476"/>
            <ac:grpSpMk id="35" creationId="{74E5180E-745D-45EA-8821-DC1BC6C22687}"/>
          </ac:grpSpMkLst>
        </pc:grpChg>
        <pc:grpChg chg="add mod topLvl">
          <ac:chgData name="Eldert Grootenboer" userId="3fe8758b2c2b58d2" providerId="LiveId" clId="{63338091-D22A-4471-A724-48847A3F5740}" dt="2020-08-29T15:30:49.050" v="1956" actId="208"/>
          <ac:grpSpMkLst>
            <pc:docMk/>
            <pc:sldMk cId="2733932280" sldId="2476"/>
            <ac:grpSpMk id="48" creationId="{69ADAAE7-92E5-4607-B3B9-AA12EAD353C9}"/>
          </ac:grpSpMkLst>
        </pc:grpChg>
        <pc:grpChg chg="add del mod">
          <ac:chgData name="Eldert Grootenboer" userId="3fe8758b2c2b58d2" providerId="LiveId" clId="{63338091-D22A-4471-A724-48847A3F5740}" dt="2020-08-29T14:25:27.895" v="713" actId="165"/>
          <ac:grpSpMkLst>
            <pc:docMk/>
            <pc:sldMk cId="2733932280" sldId="2476"/>
            <ac:grpSpMk id="49" creationId="{089B05D0-CC4E-411D-B59B-45DD6D4F6FE1}"/>
          </ac:grpSpMkLst>
        </pc:grpChg>
        <pc:grpChg chg="add mod topLvl">
          <ac:chgData name="Eldert Grootenboer" userId="3fe8758b2c2b58d2" providerId="LiveId" clId="{63338091-D22A-4471-A724-48847A3F5740}" dt="2020-08-29T15:31:33.170" v="1964" actId="208"/>
          <ac:grpSpMkLst>
            <pc:docMk/>
            <pc:sldMk cId="2733932280" sldId="2476"/>
            <ac:grpSpMk id="57" creationId="{04ACB1FB-0DE5-492C-90D4-F6B61AF76062}"/>
          </ac:grpSpMkLst>
        </pc:grpChg>
        <pc:grpChg chg="add del mod">
          <ac:chgData name="Eldert Grootenboer" userId="3fe8758b2c2b58d2" providerId="LiveId" clId="{63338091-D22A-4471-A724-48847A3F5740}" dt="2020-08-29T14:28:51.740" v="743" actId="165"/>
          <ac:grpSpMkLst>
            <pc:docMk/>
            <pc:sldMk cId="2733932280" sldId="2476"/>
            <ac:grpSpMk id="61" creationId="{66E6EB5E-7AD4-4CF7-B975-641C00F1B8E0}"/>
          </ac:grpSpMkLst>
        </pc:grpChg>
        <pc:grpChg chg="mod">
          <ac:chgData name="Eldert Grootenboer" userId="3fe8758b2c2b58d2" providerId="LiveId" clId="{63338091-D22A-4471-A724-48847A3F5740}" dt="2020-08-29T14:40:00.753" v="1246" actId="27803"/>
          <ac:grpSpMkLst>
            <pc:docMk/>
            <pc:sldMk cId="2733932280" sldId="2476"/>
            <ac:grpSpMk id="70" creationId="{F37FCD2B-3A5C-4765-BA57-45337625E51D}"/>
          </ac:grpSpMkLst>
        </pc:grpChg>
        <pc:grpChg chg="mod">
          <ac:chgData name="Eldert Grootenboer" userId="3fe8758b2c2b58d2" providerId="LiveId" clId="{63338091-D22A-4471-A724-48847A3F5740}" dt="2020-08-29T15:31:12.871" v="1962" actId="207"/>
          <ac:grpSpMkLst>
            <pc:docMk/>
            <pc:sldMk cId="2733932280" sldId="2476"/>
            <ac:grpSpMk id="83" creationId="{E13EE086-F3A9-48A7-BB46-14CE06DE5655}"/>
          </ac:grpSpMkLst>
        </pc:grpChg>
        <pc:picChg chg="add del mod">
          <ac:chgData name="Eldert Grootenboer" userId="3fe8758b2c2b58d2" providerId="LiveId" clId="{63338091-D22A-4471-A724-48847A3F5740}" dt="2020-08-29T14:20:45.474" v="675" actId="478"/>
          <ac:picMkLst>
            <pc:docMk/>
            <pc:sldMk cId="2733932280" sldId="2476"/>
            <ac:picMk id="14" creationId="{504328B9-6606-43DA-96EA-DF429888F040}"/>
          </ac:picMkLst>
        </pc:picChg>
        <pc:picChg chg="add del mod">
          <ac:chgData name="Eldert Grootenboer" userId="3fe8758b2c2b58d2" providerId="LiveId" clId="{63338091-D22A-4471-A724-48847A3F5740}" dt="2020-08-29T14:23:24.790" v="692" actId="478"/>
          <ac:picMkLst>
            <pc:docMk/>
            <pc:sldMk cId="2733932280" sldId="2476"/>
            <ac:picMk id="28" creationId="{B80F8BFC-D770-4906-B574-A293D4035285}"/>
          </ac:picMkLst>
        </pc:picChg>
        <pc:picChg chg="add del mod topLvl">
          <ac:chgData name="Eldert Grootenboer" userId="3fe8758b2c2b58d2" providerId="LiveId" clId="{63338091-D22A-4471-A724-48847A3F5740}" dt="2020-08-29T14:31:26.355" v="1125" actId="27803"/>
          <ac:picMkLst>
            <pc:docMk/>
            <pc:sldMk cId="2733932280" sldId="2476"/>
            <ac:picMk id="30" creationId="{F37FCD2B-3A5C-4765-BA57-45337625E51D}"/>
          </ac:picMkLst>
        </pc:picChg>
        <pc:picChg chg="add del mod">
          <ac:chgData name="Eldert Grootenboer" userId="3fe8758b2c2b58d2" providerId="LiveId" clId="{63338091-D22A-4471-A724-48847A3F5740}" dt="2020-08-29T14:23:25.721" v="693" actId="478"/>
          <ac:picMkLst>
            <pc:docMk/>
            <pc:sldMk cId="2733932280" sldId="2476"/>
            <ac:picMk id="32" creationId="{38819DD0-6AB5-4CA4-93BF-FFE46932BFDA}"/>
          </ac:picMkLst>
        </pc:picChg>
        <pc:picChg chg="add del mod topLvl">
          <ac:chgData name="Eldert Grootenboer" userId="3fe8758b2c2b58d2" providerId="LiveId" clId="{63338091-D22A-4471-A724-48847A3F5740}" dt="2020-08-29T14:40:00.753" v="1246" actId="27803"/>
          <ac:picMkLst>
            <pc:docMk/>
            <pc:sldMk cId="2733932280" sldId="2476"/>
            <ac:picMk id="34" creationId="{E13EE086-F3A9-48A7-BB46-14CE06DE5655}"/>
          </ac:picMkLst>
        </pc:picChg>
        <pc:cxnChg chg="add mod">
          <ac:chgData name="Eldert Grootenboer" userId="3fe8758b2c2b58d2" providerId="LiveId" clId="{63338091-D22A-4471-A724-48847A3F5740}" dt="2020-08-29T15:30:44.139" v="1955" actId="208"/>
          <ac:cxnSpMkLst>
            <pc:docMk/>
            <pc:sldMk cId="2733932280" sldId="2476"/>
            <ac:cxnSpMk id="63" creationId="{2E918788-F66E-4F3F-A25D-5CE51C883C93}"/>
          </ac:cxnSpMkLst>
        </pc:cxnChg>
        <pc:cxnChg chg="add del mod">
          <ac:chgData name="Eldert Grootenboer" userId="3fe8758b2c2b58d2" providerId="LiveId" clId="{63338091-D22A-4471-A724-48847A3F5740}" dt="2020-08-29T14:29:22.090" v="815" actId="478"/>
          <ac:cxnSpMkLst>
            <pc:docMk/>
            <pc:sldMk cId="2733932280" sldId="2476"/>
            <ac:cxnSpMk id="64" creationId="{CEB93CB3-CBEC-4033-A9D2-EEB81203E9BB}"/>
          </ac:cxnSpMkLst>
        </pc:cxnChg>
        <pc:cxnChg chg="add mod">
          <ac:chgData name="Eldert Grootenboer" userId="3fe8758b2c2b58d2" providerId="LiveId" clId="{63338091-D22A-4471-A724-48847A3F5740}" dt="2020-08-29T15:30:53.768" v="1959" actId="208"/>
          <ac:cxnSpMkLst>
            <pc:docMk/>
            <pc:sldMk cId="2733932280" sldId="2476"/>
            <ac:cxnSpMk id="67" creationId="{B150B92E-6019-45F1-893E-34F087C2D380}"/>
          </ac:cxnSpMkLst>
        </pc:cxnChg>
        <pc:cxnChg chg="add mod">
          <ac:chgData name="Eldert Grootenboer" userId="3fe8758b2c2b58d2" providerId="LiveId" clId="{63338091-D22A-4471-A724-48847A3F5740}" dt="2020-08-29T15:31:07.093" v="1961" actId="208"/>
          <ac:cxnSpMkLst>
            <pc:docMk/>
            <pc:sldMk cId="2733932280" sldId="2476"/>
            <ac:cxnSpMk id="68" creationId="{8DD6DD4A-78B6-4512-98BE-A9BC645A7F4B}"/>
          </ac:cxnSpMkLst>
        </pc:cxnChg>
        <pc:cxnChg chg="add mod">
          <ac:chgData name="Eldert Grootenboer" userId="3fe8758b2c2b58d2" providerId="LiveId" clId="{63338091-D22A-4471-A724-48847A3F5740}" dt="2020-08-29T15:31:19.422" v="1963" actId="208"/>
          <ac:cxnSpMkLst>
            <pc:docMk/>
            <pc:sldMk cId="2733932280" sldId="2476"/>
            <ac:cxnSpMk id="69" creationId="{2C5D0924-271E-4BC9-91A9-68C5E85622D2}"/>
          </ac:cxnSpMkLst>
        </pc:cxnChg>
      </pc:sldChg>
      <pc:sldChg chg="addSp delSp modSp new mod modClrScheme chgLayout">
        <pc:chgData name="Eldert Grootenboer" userId="3fe8758b2c2b58d2" providerId="LiveId" clId="{63338091-D22A-4471-A724-48847A3F5740}" dt="2020-08-29T14:42:10.359" v="1285"/>
        <pc:sldMkLst>
          <pc:docMk/>
          <pc:sldMk cId="1204489014" sldId="2477"/>
        </pc:sldMkLst>
        <pc:spChg chg="del mod ord">
          <ac:chgData name="Eldert Grootenboer" userId="3fe8758b2c2b58d2" providerId="LiveId" clId="{63338091-D22A-4471-A724-48847A3F5740}" dt="2020-08-29T14:40:39.988" v="1250" actId="700"/>
          <ac:spMkLst>
            <pc:docMk/>
            <pc:sldMk cId="1204489014" sldId="2477"/>
            <ac:spMk id="2" creationId="{8C95FCB2-89AA-4835-A952-CDDA26D1A1A7}"/>
          </ac:spMkLst>
        </pc:spChg>
        <pc:spChg chg="del mod ord">
          <ac:chgData name="Eldert Grootenboer" userId="3fe8758b2c2b58d2" providerId="LiveId" clId="{63338091-D22A-4471-A724-48847A3F5740}" dt="2020-08-29T14:40:39.988" v="1250" actId="700"/>
          <ac:spMkLst>
            <pc:docMk/>
            <pc:sldMk cId="1204489014" sldId="2477"/>
            <ac:spMk id="3" creationId="{6BA70091-7B4E-4C73-8321-3640D2FDA7DE}"/>
          </ac:spMkLst>
        </pc:spChg>
        <pc:spChg chg="add mod ord">
          <ac:chgData name="Eldert Grootenboer" userId="3fe8758b2c2b58d2" providerId="LiveId" clId="{63338091-D22A-4471-A724-48847A3F5740}" dt="2020-08-29T14:41:57.259" v="1284" actId="20577"/>
          <ac:spMkLst>
            <pc:docMk/>
            <pc:sldMk cId="1204489014" sldId="2477"/>
            <ac:spMk id="4" creationId="{26C40F69-2581-4C2A-843E-50D33E1C8E47}"/>
          </ac:spMkLst>
        </pc:spChg>
        <pc:spChg chg="add del mod ord">
          <ac:chgData name="Eldert Grootenboer" userId="3fe8758b2c2b58d2" providerId="LiveId" clId="{63338091-D22A-4471-A724-48847A3F5740}" dt="2020-08-29T14:42:10.359" v="1285"/>
          <ac:spMkLst>
            <pc:docMk/>
            <pc:sldMk cId="1204489014" sldId="2477"/>
            <ac:spMk id="5" creationId="{A9B283CA-2964-4EA4-9035-825412838BBD}"/>
          </ac:spMkLst>
        </pc:spChg>
        <pc:picChg chg="add mod">
          <ac:chgData name="Eldert Grootenboer" userId="3fe8758b2c2b58d2" providerId="LiveId" clId="{63338091-D22A-4471-A724-48847A3F5740}" dt="2020-08-29T14:42:10.359" v="1285"/>
          <ac:picMkLst>
            <pc:docMk/>
            <pc:sldMk cId="1204489014" sldId="2477"/>
            <ac:picMk id="5122" creationId="{358559B2-193E-4E9E-A9A4-D3A5D3E18C00}"/>
          </ac:picMkLst>
        </pc:picChg>
      </pc:sldChg>
      <pc:sldChg chg="addSp delSp modSp add del mod setBg">
        <pc:chgData name="Eldert Grootenboer" userId="3fe8758b2c2b58d2" providerId="LiveId" clId="{63338091-D22A-4471-A724-48847A3F5740}" dt="2020-08-29T14:36:01.424" v="1214" actId="47"/>
        <pc:sldMkLst>
          <pc:docMk/>
          <pc:sldMk cId="1939637585" sldId="2477"/>
        </pc:sldMkLst>
        <pc:spChg chg="mod">
          <ac:chgData name="Eldert Grootenboer" userId="3fe8758b2c2b58d2" providerId="LiveId" clId="{63338091-D22A-4471-A724-48847A3F5740}" dt="2020-08-29T14:34:14.658" v="1200" actId="26606"/>
          <ac:spMkLst>
            <pc:docMk/>
            <pc:sldMk cId="1939637585" sldId="2477"/>
            <ac:spMk id="2" creationId="{00000000-0000-0000-0000-000000000000}"/>
          </ac:spMkLst>
        </pc:spChg>
        <pc:spChg chg="del">
          <ac:chgData name="Eldert Grootenboer" userId="3fe8758b2c2b58d2" providerId="LiveId" clId="{63338091-D22A-4471-A724-48847A3F5740}" dt="2020-08-29T14:34:14.658" v="1200" actId="26606"/>
          <ac:spMkLst>
            <pc:docMk/>
            <pc:sldMk cId="1939637585" sldId="2477"/>
            <ac:spMk id="3" creationId="{00000000-0000-0000-0000-000000000000}"/>
          </ac:spMkLst>
        </pc:spChg>
        <pc:graphicFrameChg chg="add">
          <ac:chgData name="Eldert Grootenboer" userId="3fe8758b2c2b58d2" providerId="LiveId" clId="{63338091-D22A-4471-A724-48847A3F5740}" dt="2020-08-29T14:34:14.658" v="1200" actId="26606"/>
          <ac:graphicFrameMkLst>
            <pc:docMk/>
            <pc:sldMk cId="1939637585" sldId="2477"/>
            <ac:graphicFrameMk id="5" creationId="{AA43A4BB-50A7-40A9-ADAB-C38AF50685A4}"/>
          </ac:graphicFrameMkLst>
        </pc:graphicFrameChg>
      </pc:sldChg>
      <pc:sldChg chg="addSp delSp modSp new mod setBg">
        <pc:chgData name="Eldert Grootenboer" userId="3fe8758b2c2b58d2" providerId="LiveId" clId="{63338091-D22A-4471-A724-48847A3F5740}" dt="2020-08-29T15:32:18.507" v="1968" actId="207"/>
        <pc:sldMkLst>
          <pc:docMk/>
          <pc:sldMk cId="3009207040" sldId="2478"/>
        </pc:sldMkLst>
        <pc:spChg chg="mod">
          <ac:chgData name="Eldert Grootenboer" userId="3fe8758b2c2b58d2" providerId="LiveId" clId="{63338091-D22A-4471-A724-48847A3F5740}" dt="2020-08-29T14:52:34.284" v="1520" actId="26606"/>
          <ac:spMkLst>
            <pc:docMk/>
            <pc:sldMk cId="3009207040" sldId="2478"/>
            <ac:spMk id="2" creationId="{5E35E1EE-64E2-4A7E-A690-87F0588BE8C5}"/>
          </ac:spMkLst>
        </pc:spChg>
        <pc:spChg chg="del">
          <ac:chgData name="Eldert Grootenboer" userId="3fe8758b2c2b58d2" providerId="LiveId" clId="{63338091-D22A-4471-A724-48847A3F5740}" dt="2020-08-29T14:48:01.063" v="1368"/>
          <ac:spMkLst>
            <pc:docMk/>
            <pc:sldMk cId="3009207040" sldId="2478"/>
            <ac:spMk id="3" creationId="{89B390BA-1A9E-423C-8FB0-76C56DA62FFD}"/>
          </ac:spMkLst>
        </pc:spChg>
        <pc:spChg chg="add del mod">
          <ac:chgData name="Eldert Grootenboer" userId="3fe8758b2c2b58d2" providerId="LiveId" clId="{63338091-D22A-4471-A724-48847A3F5740}" dt="2020-08-29T14:52:36.971" v="1522"/>
          <ac:spMkLst>
            <pc:docMk/>
            <pc:sldMk cId="3009207040" sldId="2478"/>
            <ac:spMk id="4" creationId="{B9FDB256-0917-4878-93AC-DA7019F87E31}"/>
          </ac:spMkLst>
        </pc:spChg>
        <pc:graphicFrameChg chg="add del">
          <ac:chgData name="Eldert Grootenboer" userId="3fe8758b2c2b58d2" providerId="LiveId" clId="{63338091-D22A-4471-A724-48847A3F5740}" dt="2020-08-29T14:52:34.284" v="1520" actId="26606"/>
          <ac:graphicFrameMkLst>
            <pc:docMk/>
            <pc:sldMk cId="3009207040" sldId="2478"/>
            <ac:graphicFrameMk id="6" creationId="{E0B0F3CF-479B-4294-B25C-3FBA4FD135E3}"/>
          </ac:graphicFrameMkLst>
        </pc:graphicFrameChg>
        <pc:graphicFrameChg chg="add mod">
          <ac:chgData name="Eldert Grootenboer" userId="3fe8758b2c2b58d2" providerId="LiveId" clId="{63338091-D22A-4471-A724-48847A3F5740}" dt="2020-08-29T15:32:18.507" v="1968" actId="207"/>
          <ac:graphicFrameMkLst>
            <pc:docMk/>
            <pc:sldMk cId="3009207040" sldId="2478"/>
            <ac:graphicFrameMk id="7" creationId="{D7432A32-B136-4A83-BBC9-0036438E3D11}"/>
          </ac:graphicFrameMkLst>
        </pc:graphicFrameChg>
        <pc:picChg chg="add del mod">
          <ac:chgData name="Eldert Grootenboer" userId="3fe8758b2c2b58d2" providerId="LiveId" clId="{63338091-D22A-4471-A724-48847A3F5740}" dt="2020-08-29T14:48:27.044" v="1369" actId="478"/>
          <ac:picMkLst>
            <pc:docMk/>
            <pc:sldMk cId="3009207040" sldId="2478"/>
            <ac:picMk id="6146" creationId="{0616B32F-2803-4CAB-A72F-32B51BE465CD}"/>
          </ac:picMkLst>
        </pc:picChg>
      </pc:sldChg>
      <pc:sldChg chg="addSp delSp modSp new mod modClrScheme chgLayout">
        <pc:chgData name="Eldert Grootenboer" userId="3fe8758b2c2b58d2" providerId="LiveId" clId="{63338091-D22A-4471-A724-48847A3F5740}" dt="2020-08-30T08:18:13.623" v="2091"/>
        <pc:sldMkLst>
          <pc:docMk/>
          <pc:sldMk cId="2018705741" sldId="2479"/>
        </pc:sldMkLst>
        <pc:spChg chg="add del mod">
          <ac:chgData name="Eldert Grootenboer" userId="3fe8758b2c2b58d2" providerId="LiveId" clId="{63338091-D22A-4471-A724-48847A3F5740}" dt="2020-08-30T08:17:27.101" v="2089" actId="478"/>
          <ac:spMkLst>
            <pc:docMk/>
            <pc:sldMk cId="2018705741" sldId="2479"/>
            <ac:spMk id="2" creationId="{2C5FAAF5-A520-4FA2-9482-B14E489719D6}"/>
          </ac:spMkLst>
        </pc:spChg>
        <pc:spChg chg="del mod ord">
          <ac:chgData name="Eldert Grootenboer" userId="3fe8758b2c2b58d2" providerId="LiveId" clId="{63338091-D22A-4471-A724-48847A3F5740}" dt="2020-08-29T14:54:26.071" v="1540" actId="700"/>
          <ac:spMkLst>
            <pc:docMk/>
            <pc:sldMk cId="2018705741" sldId="2479"/>
            <ac:spMk id="2" creationId="{455365D1-6DE2-4F04-BB05-A9B05F5A0751}"/>
          </ac:spMkLst>
        </pc:spChg>
        <pc:spChg chg="add del mod">
          <ac:chgData name="Eldert Grootenboer" userId="3fe8758b2c2b58d2" providerId="LiveId" clId="{63338091-D22A-4471-A724-48847A3F5740}" dt="2020-08-30T08:18:13.623" v="2091"/>
          <ac:spMkLst>
            <pc:docMk/>
            <pc:sldMk cId="2018705741" sldId="2479"/>
            <ac:spMk id="3" creationId="{9B8600B5-FD73-4B8B-8327-7F5DA9E55EE6}"/>
          </ac:spMkLst>
        </pc:spChg>
        <pc:spChg chg="del mod ord">
          <ac:chgData name="Eldert Grootenboer" userId="3fe8758b2c2b58d2" providerId="LiveId" clId="{63338091-D22A-4471-A724-48847A3F5740}" dt="2020-08-29T14:54:26.071" v="1540" actId="700"/>
          <ac:spMkLst>
            <pc:docMk/>
            <pc:sldMk cId="2018705741" sldId="2479"/>
            <ac:spMk id="3" creationId="{A46BC619-4955-43C3-A6B8-F83EB39165DA}"/>
          </ac:spMkLst>
        </pc:spChg>
        <pc:spChg chg="add mod ord">
          <ac:chgData name="Eldert Grootenboer" userId="3fe8758b2c2b58d2" providerId="LiveId" clId="{63338091-D22A-4471-A724-48847A3F5740}" dt="2020-08-30T08:15:58.764" v="2085" actId="700"/>
          <ac:spMkLst>
            <pc:docMk/>
            <pc:sldMk cId="2018705741" sldId="2479"/>
            <ac:spMk id="4" creationId="{85FB6534-46D8-48D3-B3D6-6DD6B19196B5}"/>
          </ac:spMkLst>
        </pc:spChg>
        <pc:spChg chg="add del mod ord">
          <ac:chgData name="Eldert Grootenboer" userId="3fe8758b2c2b58d2" providerId="LiveId" clId="{63338091-D22A-4471-A724-48847A3F5740}" dt="2020-08-29T14:55:38.805" v="1557"/>
          <ac:spMkLst>
            <pc:docMk/>
            <pc:sldMk cId="2018705741" sldId="2479"/>
            <ac:spMk id="5" creationId="{55AF520B-D416-4D74-9476-8F66BBAD95B4}"/>
          </ac:spMkLst>
        </pc:spChg>
        <pc:graphicFrameChg chg="add del mod">
          <ac:chgData name="Eldert Grootenboer" userId="3fe8758b2c2b58d2" providerId="LiveId" clId="{63338091-D22A-4471-A724-48847A3F5740}" dt="2020-08-29T14:55:33.028" v="1556"/>
          <ac:graphicFrameMkLst>
            <pc:docMk/>
            <pc:sldMk cId="2018705741" sldId="2479"/>
            <ac:graphicFrameMk id="6" creationId="{1E5A74E3-B0D3-4260-B677-229A825D5D52}"/>
          </ac:graphicFrameMkLst>
        </pc:graphicFrameChg>
        <pc:picChg chg="add del mod">
          <ac:chgData name="Eldert Grootenboer" userId="3fe8758b2c2b58d2" providerId="LiveId" clId="{63338091-D22A-4471-A724-48847A3F5740}" dt="2020-08-30T08:17:04.854" v="2088"/>
          <ac:picMkLst>
            <pc:docMk/>
            <pc:sldMk cId="2018705741" sldId="2479"/>
            <ac:picMk id="2050" creationId="{E64E2055-2498-4816-BAF7-298DC430D110}"/>
          </ac:picMkLst>
        </pc:picChg>
        <pc:picChg chg="add mod">
          <ac:chgData name="Eldert Grootenboer" userId="3fe8758b2c2b58d2" providerId="LiveId" clId="{63338091-D22A-4471-A724-48847A3F5740}" dt="2020-08-30T08:18:13.623" v="2091"/>
          <ac:picMkLst>
            <pc:docMk/>
            <pc:sldMk cId="2018705741" sldId="2479"/>
            <ac:picMk id="2052" creationId="{1DBB38E4-D637-49DC-88B3-8885B65A0156}"/>
          </ac:picMkLst>
        </pc:picChg>
        <pc:picChg chg="add del mod ord">
          <ac:chgData name="Eldert Grootenboer" userId="3fe8758b2c2b58d2" providerId="LiveId" clId="{63338091-D22A-4471-A724-48847A3F5740}" dt="2020-08-30T08:18:10.939" v="2090" actId="478"/>
          <ac:picMkLst>
            <pc:docMk/>
            <pc:sldMk cId="2018705741" sldId="2479"/>
            <ac:picMk id="7170" creationId="{E9DDF46D-9FA3-4453-A224-B3F038D0BDF1}"/>
          </ac:picMkLst>
        </pc:picChg>
      </pc:sldChg>
      <pc:sldChg chg="addSp delSp modSp new mod setBg modNotesTx">
        <pc:chgData name="Eldert Grootenboer" userId="3fe8758b2c2b58d2" providerId="LiveId" clId="{63338091-D22A-4471-A724-48847A3F5740}" dt="2020-08-29T15:33:57.090" v="1981" actId="207"/>
        <pc:sldMkLst>
          <pc:docMk/>
          <pc:sldMk cId="3010686152" sldId="2480"/>
        </pc:sldMkLst>
        <pc:spChg chg="mod">
          <ac:chgData name="Eldert Grootenboer" userId="3fe8758b2c2b58d2" providerId="LiveId" clId="{63338091-D22A-4471-A724-48847A3F5740}" dt="2020-08-29T15:21:20.934" v="1902" actId="26606"/>
          <ac:spMkLst>
            <pc:docMk/>
            <pc:sldMk cId="3010686152" sldId="2480"/>
            <ac:spMk id="2" creationId="{2E6C8DD5-4E2C-48FE-BF51-F75923920200}"/>
          </ac:spMkLst>
        </pc:spChg>
        <pc:spChg chg="del">
          <ac:chgData name="Eldert Grootenboer" userId="3fe8758b2c2b58d2" providerId="LiveId" clId="{63338091-D22A-4471-A724-48847A3F5740}" dt="2020-08-29T15:03:07.461" v="1586"/>
          <ac:spMkLst>
            <pc:docMk/>
            <pc:sldMk cId="3010686152" sldId="2480"/>
            <ac:spMk id="3" creationId="{7570BF88-6A2F-49CD-A4B6-D329B007EDCD}"/>
          </ac:spMkLst>
        </pc:spChg>
        <pc:spChg chg="add del mod">
          <ac:chgData name="Eldert Grootenboer" userId="3fe8758b2c2b58d2" providerId="LiveId" clId="{63338091-D22A-4471-A724-48847A3F5740}" dt="2020-08-29T15:03:07.461" v="1586"/>
          <ac:spMkLst>
            <pc:docMk/>
            <pc:sldMk cId="3010686152" sldId="2480"/>
            <ac:spMk id="4" creationId="{BD0031E9-B3BA-4E21-A88D-22D7961DC4C1}"/>
          </ac:spMkLst>
        </pc:spChg>
        <pc:spChg chg="add del mod">
          <ac:chgData name="Eldert Grootenboer" userId="3fe8758b2c2b58d2" providerId="LiveId" clId="{63338091-D22A-4471-A724-48847A3F5740}" dt="2020-08-29T15:21:23.643" v="1904"/>
          <ac:spMkLst>
            <pc:docMk/>
            <pc:sldMk cId="3010686152" sldId="2480"/>
            <ac:spMk id="5" creationId="{5B016D7A-0506-4121-B46C-FA6EE0AB5295}"/>
          </ac:spMkLst>
        </pc:spChg>
        <pc:graphicFrameChg chg="add del">
          <ac:chgData name="Eldert Grootenboer" userId="3fe8758b2c2b58d2" providerId="LiveId" clId="{63338091-D22A-4471-A724-48847A3F5740}" dt="2020-08-29T15:21:20.934" v="1902" actId="26606"/>
          <ac:graphicFrameMkLst>
            <pc:docMk/>
            <pc:sldMk cId="3010686152" sldId="2480"/>
            <ac:graphicFrameMk id="7" creationId="{E3D44119-19B1-48DD-9711-F04E4DABB290}"/>
          </ac:graphicFrameMkLst>
        </pc:graphicFrameChg>
        <pc:graphicFrameChg chg="add mod">
          <ac:chgData name="Eldert Grootenboer" userId="3fe8758b2c2b58d2" providerId="LiveId" clId="{63338091-D22A-4471-A724-48847A3F5740}" dt="2020-08-29T15:33:57.090" v="1981" actId="207"/>
          <ac:graphicFrameMkLst>
            <pc:docMk/>
            <pc:sldMk cId="3010686152" sldId="2480"/>
            <ac:graphicFrameMk id="8" creationId="{AE6E09E3-B0CA-4404-97FB-EA02B93BD2EC}"/>
          </ac:graphicFrameMkLst>
        </pc:graphicFrameChg>
      </pc:sldChg>
      <pc:sldChg chg="addSp delSp modSp new mod setBg modNotesTx">
        <pc:chgData name="Eldert Grootenboer" userId="3fe8758b2c2b58d2" providerId="LiveId" clId="{63338091-D22A-4471-A724-48847A3F5740}" dt="2020-08-29T15:33:43.029" v="1978" actId="2085"/>
        <pc:sldMkLst>
          <pc:docMk/>
          <pc:sldMk cId="2714315879" sldId="2481"/>
        </pc:sldMkLst>
        <pc:spChg chg="mod">
          <ac:chgData name="Eldert Grootenboer" userId="3fe8758b2c2b58d2" providerId="LiveId" clId="{63338091-D22A-4471-A724-48847A3F5740}" dt="2020-08-29T15:22:07.620" v="1910" actId="26606"/>
          <ac:spMkLst>
            <pc:docMk/>
            <pc:sldMk cId="2714315879" sldId="2481"/>
            <ac:spMk id="2" creationId="{F43C0DC8-06FC-439E-99FA-11EA429EEB1C}"/>
          </ac:spMkLst>
        </pc:spChg>
        <pc:spChg chg="add del mod">
          <ac:chgData name="Eldert Grootenboer" userId="3fe8758b2c2b58d2" providerId="LiveId" clId="{63338091-D22A-4471-A724-48847A3F5740}" dt="2020-08-29T15:22:10.264" v="1912"/>
          <ac:spMkLst>
            <pc:docMk/>
            <pc:sldMk cId="2714315879" sldId="2481"/>
            <ac:spMk id="3" creationId="{69AAC06A-EC52-4348-B31E-9D38CA6B483E}"/>
          </ac:spMkLst>
        </pc:spChg>
        <pc:spChg chg="add del">
          <ac:chgData name="Eldert Grootenboer" userId="3fe8758b2c2b58d2" providerId="LiveId" clId="{63338091-D22A-4471-A724-48847A3F5740}" dt="2020-08-29T15:22:07.620" v="1910" actId="26606"/>
          <ac:spMkLst>
            <pc:docMk/>
            <pc:sldMk cId="2714315879" sldId="2481"/>
            <ac:spMk id="9" creationId="{2B566528-1B12-4246-9431-5C2D7D081168}"/>
          </ac:spMkLst>
        </pc:spChg>
        <pc:spChg chg="add del">
          <ac:chgData name="Eldert Grootenboer" userId="3fe8758b2c2b58d2" providerId="LiveId" clId="{63338091-D22A-4471-A724-48847A3F5740}" dt="2020-08-29T15:22:07.620" v="1910" actId="26606"/>
          <ac:spMkLst>
            <pc:docMk/>
            <pc:sldMk cId="2714315879" sldId="2481"/>
            <ac:spMk id="11" creationId="{2E80C965-DB6D-4F81-9E9E-B027384D0BD6}"/>
          </ac:spMkLst>
        </pc:spChg>
        <pc:spChg chg="add del">
          <ac:chgData name="Eldert Grootenboer" userId="3fe8758b2c2b58d2" providerId="LiveId" clId="{63338091-D22A-4471-A724-48847A3F5740}" dt="2020-08-29T15:22:07.620" v="1910" actId="26606"/>
          <ac:spMkLst>
            <pc:docMk/>
            <pc:sldMk cId="2714315879" sldId="2481"/>
            <ac:spMk id="13" creationId="{A580F890-B085-4E95-96AA-55AEBEC5CE6E}"/>
          </ac:spMkLst>
        </pc:spChg>
        <pc:spChg chg="add del">
          <ac:chgData name="Eldert Grootenboer" userId="3fe8758b2c2b58d2" providerId="LiveId" clId="{63338091-D22A-4471-A724-48847A3F5740}" dt="2020-08-29T15:22:07.620" v="1910" actId="26606"/>
          <ac:spMkLst>
            <pc:docMk/>
            <pc:sldMk cId="2714315879" sldId="2481"/>
            <ac:spMk id="15" creationId="{D3F51FEB-38FB-4F6C-9F7B-2F2AFAB65463}"/>
          </ac:spMkLst>
        </pc:spChg>
        <pc:spChg chg="add del">
          <ac:chgData name="Eldert Grootenboer" userId="3fe8758b2c2b58d2" providerId="LiveId" clId="{63338091-D22A-4471-A724-48847A3F5740}" dt="2020-08-29T15:22:07.620" v="1910" actId="26606"/>
          <ac:spMkLst>
            <pc:docMk/>
            <pc:sldMk cId="2714315879" sldId="2481"/>
            <ac:spMk id="17" creationId="{1E547BA6-BAE0-43BB-A7CA-60F69CE252F0}"/>
          </ac:spMkLst>
        </pc:spChg>
        <pc:graphicFrameChg chg="add del">
          <ac:chgData name="Eldert Grootenboer" userId="3fe8758b2c2b58d2" providerId="LiveId" clId="{63338091-D22A-4471-A724-48847A3F5740}" dt="2020-08-29T15:22:07.620" v="1910" actId="26606"/>
          <ac:graphicFrameMkLst>
            <pc:docMk/>
            <pc:sldMk cId="2714315879" sldId="2481"/>
            <ac:graphicFrameMk id="5" creationId="{A5322142-8300-44E7-9450-5E77B95112AE}"/>
          </ac:graphicFrameMkLst>
        </pc:graphicFrameChg>
        <pc:graphicFrameChg chg="add mod">
          <ac:chgData name="Eldert Grootenboer" userId="3fe8758b2c2b58d2" providerId="LiveId" clId="{63338091-D22A-4471-A724-48847A3F5740}" dt="2020-08-29T15:33:43.029" v="1978" actId="2085"/>
          <ac:graphicFrameMkLst>
            <pc:docMk/>
            <pc:sldMk cId="2714315879" sldId="2481"/>
            <ac:graphicFrameMk id="10" creationId="{899E9769-C965-4FA3-B0A6-4522C60A4953}"/>
          </ac:graphicFrameMkLst>
        </pc:graphicFrameChg>
      </pc:sldChg>
      <pc:sldChg chg="modSp new del mod modNotesTx">
        <pc:chgData name="Eldert Grootenboer" userId="3fe8758b2c2b58d2" providerId="LiveId" clId="{63338091-D22A-4471-A724-48847A3F5740}" dt="2020-08-29T15:24:51.200" v="1928" actId="47"/>
        <pc:sldMkLst>
          <pc:docMk/>
          <pc:sldMk cId="3981251447" sldId="2482"/>
        </pc:sldMkLst>
        <pc:spChg chg="mod">
          <ac:chgData name="Eldert Grootenboer" userId="3fe8758b2c2b58d2" providerId="LiveId" clId="{63338091-D22A-4471-A724-48847A3F5740}" dt="2020-08-29T15:03:47.886" v="1594" actId="20577"/>
          <ac:spMkLst>
            <pc:docMk/>
            <pc:sldMk cId="3981251447" sldId="2482"/>
            <ac:spMk id="2" creationId="{51EE07FC-933D-49A3-AA33-5112C0C5EE92}"/>
          </ac:spMkLst>
        </pc:spChg>
        <pc:spChg chg="mod">
          <ac:chgData name="Eldert Grootenboer" userId="3fe8758b2c2b58d2" providerId="LiveId" clId="{63338091-D22A-4471-A724-48847A3F5740}" dt="2020-08-29T15:24:07.918" v="1924" actId="6549"/>
          <ac:spMkLst>
            <pc:docMk/>
            <pc:sldMk cId="3981251447" sldId="2482"/>
            <ac:spMk id="3" creationId="{350EA755-C422-4ED1-ACC5-52ACEC8A84B5}"/>
          </ac:spMkLst>
        </pc:spChg>
      </pc:sldChg>
      <pc:sldChg chg="addSp delSp modSp new mod setBg modNotesTx">
        <pc:chgData name="Eldert Grootenboer" userId="3fe8758b2c2b58d2" providerId="LiveId" clId="{63338091-D22A-4471-A724-48847A3F5740}" dt="2020-08-29T15:34:45.009" v="1989" actId="2085"/>
        <pc:sldMkLst>
          <pc:docMk/>
          <pc:sldMk cId="432779400" sldId="2483"/>
        </pc:sldMkLst>
        <pc:spChg chg="mod">
          <ac:chgData name="Eldert Grootenboer" userId="3fe8758b2c2b58d2" providerId="LiveId" clId="{63338091-D22A-4471-A724-48847A3F5740}" dt="2020-08-29T15:27:19.797" v="1934" actId="26606"/>
          <ac:spMkLst>
            <pc:docMk/>
            <pc:sldMk cId="432779400" sldId="2483"/>
            <ac:spMk id="2" creationId="{A77686F0-8953-41F3-B282-8D3F64FBDE96}"/>
          </ac:spMkLst>
        </pc:spChg>
        <pc:spChg chg="add del mod">
          <ac:chgData name="Eldert Grootenboer" userId="3fe8758b2c2b58d2" providerId="LiveId" clId="{63338091-D22A-4471-A724-48847A3F5740}" dt="2020-08-29T15:27:22.311" v="1936"/>
          <ac:spMkLst>
            <pc:docMk/>
            <pc:sldMk cId="432779400" sldId="2483"/>
            <ac:spMk id="3" creationId="{57340E7C-523E-4164-9B7F-EA66AB602970}"/>
          </ac:spMkLst>
        </pc:spChg>
        <pc:graphicFrameChg chg="add del">
          <ac:chgData name="Eldert Grootenboer" userId="3fe8758b2c2b58d2" providerId="LiveId" clId="{63338091-D22A-4471-A724-48847A3F5740}" dt="2020-08-29T15:27:19.797" v="1934" actId="26606"/>
          <ac:graphicFrameMkLst>
            <pc:docMk/>
            <pc:sldMk cId="432779400" sldId="2483"/>
            <ac:graphicFrameMk id="5" creationId="{DBA6605F-BF05-4E4D-BD3D-4161A56E56A0}"/>
          </ac:graphicFrameMkLst>
        </pc:graphicFrameChg>
        <pc:graphicFrameChg chg="add mod">
          <ac:chgData name="Eldert Grootenboer" userId="3fe8758b2c2b58d2" providerId="LiveId" clId="{63338091-D22A-4471-A724-48847A3F5740}" dt="2020-08-29T15:34:45.009" v="1989" actId="2085"/>
          <ac:graphicFrameMkLst>
            <pc:docMk/>
            <pc:sldMk cId="432779400" sldId="2483"/>
            <ac:graphicFrameMk id="6" creationId="{70A17862-498F-474C-BDD6-1E831846D536}"/>
          </ac:graphicFrameMkLst>
        </pc:graphicFrameChg>
      </pc:sldChg>
      <pc:sldChg chg="addSp delSp modSp new mod setBg modNotesTx">
        <pc:chgData name="Eldert Grootenboer" userId="3fe8758b2c2b58d2" providerId="LiveId" clId="{63338091-D22A-4471-A724-48847A3F5740}" dt="2020-08-29T15:35:05.096" v="1994" actId="2085"/>
        <pc:sldMkLst>
          <pc:docMk/>
          <pc:sldMk cId="2308237534" sldId="2484"/>
        </pc:sldMkLst>
        <pc:spChg chg="mod">
          <ac:chgData name="Eldert Grootenboer" userId="3fe8758b2c2b58d2" providerId="LiveId" clId="{63338091-D22A-4471-A724-48847A3F5740}" dt="2020-08-29T15:28:43.839" v="1944" actId="26606"/>
          <ac:spMkLst>
            <pc:docMk/>
            <pc:sldMk cId="2308237534" sldId="2484"/>
            <ac:spMk id="2" creationId="{5BE31E09-D55C-4CA0-B071-BA768784A158}"/>
          </ac:spMkLst>
        </pc:spChg>
        <pc:spChg chg="add del mod">
          <ac:chgData name="Eldert Grootenboer" userId="3fe8758b2c2b58d2" providerId="LiveId" clId="{63338091-D22A-4471-A724-48847A3F5740}" dt="2020-08-29T15:28:46.105" v="1946"/>
          <ac:spMkLst>
            <pc:docMk/>
            <pc:sldMk cId="2308237534" sldId="2484"/>
            <ac:spMk id="3" creationId="{DE1D15E9-CDDC-42BD-9611-2DF889527B2B}"/>
          </ac:spMkLst>
        </pc:spChg>
        <pc:spChg chg="add del">
          <ac:chgData name="Eldert Grootenboer" userId="3fe8758b2c2b58d2" providerId="LiveId" clId="{63338091-D22A-4471-A724-48847A3F5740}" dt="2020-08-29T15:19:25.867" v="1845" actId="22"/>
          <ac:spMkLst>
            <pc:docMk/>
            <pc:sldMk cId="2308237534" sldId="2484"/>
            <ac:spMk id="5" creationId="{F86F2EC7-0C7F-492F-82F8-6CBA67236F84}"/>
          </ac:spMkLst>
        </pc:spChg>
        <pc:graphicFrameChg chg="add del">
          <ac:chgData name="Eldert Grootenboer" userId="3fe8758b2c2b58d2" providerId="LiveId" clId="{63338091-D22A-4471-A724-48847A3F5740}" dt="2020-08-29T15:28:43.839" v="1944" actId="26606"/>
          <ac:graphicFrameMkLst>
            <pc:docMk/>
            <pc:sldMk cId="2308237534" sldId="2484"/>
            <ac:graphicFrameMk id="6" creationId="{A0D13E74-F9F8-4180-9766-FCEE80EB0F65}"/>
          </ac:graphicFrameMkLst>
        </pc:graphicFrameChg>
        <pc:graphicFrameChg chg="add mod">
          <ac:chgData name="Eldert Grootenboer" userId="3fe8758b2c2b58d2" providerId="LiveId" clId="{63338091-D22A-4471-A724-48847A3F5740}" dt="2020-08-29T15:35:05.096" v="1994" actId="2085"/>
          <ac:graphicFrameMkLst>
            <pc:docMk/>
            <pc:sldMk cId="2308237534" sldId="2484"/>
            <ac:graphicFrameMk id="7" creationId="{0B2F1157-E694-404E-A347-E767E5834F7E}"/>
          </ac:graphicFrameMkLst>
        </pc:graphicFrameChg>
      </pc:sldChg>
      <pc:sldChg chg="addSp delSp modSp new mod modClrScheme chgLayout">
        <pc:chgData name="Eldert Grootenboer" userId="3fe8758b2c2b58d2" providerId="LiveId" clId="{63338091-D22A-4471-A724-48847A3F5740}" dt="2020-08-29T15:13:40.180" v="1654"/>
        <pc:sldMkLst>
          <pc:docMk/>
          <pc:sldMk cId="3174534937" sldId="2485"/>
        </pc:sldMkLst>
        <pc:spChg chg="mod ord">
          <ac:chgData name="Eldert Grootenboer" userId="3fe8758b2c2b58d2" providerId="LiveId" clId="{63338091-D22A-4471-A724-48847A3F5740}" dt="2020-08-29T15:05:31.458" v="1618" actId="700"/>
          <ac:spMkLst>
            <pc:docMk/>
            <pc:sldMk cId="3174534937" sldId="2485"/>
            <ac:spMk id="2" creationId="{A11EA49B-3B9C-473A-9F0D-D51FBD953FAB}"/>
          </ac:spMkLst>
        </pc:spChg>
        <pc:spChg chg="del mod ord">
          <ac:chgData name="Eldert Grootenboer" userId="3fe8758b2c2b58d2" providerId="LiveId" clId="{63338091-D22A-4471-A724-48847A3F5740}" dt="2020-08-29T15:05:31.458" v="1618" actId="700"/>
          <ac:spMkLst>
            <pc:docMk/>
            <pc:sldMk cId="3174534937" sldId="2485"/>
            <ac:spMk id="3" creationId="{DDC9E1F3-D39F-49DC-A01A-C33D98DDB2A9}"/>
          </ac:spMkLst>
        </pc:spChg>
        <pc:spChg chg="add del mod ord">
          <ac:chgData name="Eldert Grootenboer" userId="3fe8758b2c2b58d2" providerId="LiveId" clId="{63338091-D22A-4471-A724-48847A3F5740}" dt="2020-08-29T15:07:38.066" v="1621"/>
          <ac:spMkLst>
            <pc:docMk/>
            <pc:sldMk cId="3174534937" sldId="2485"/>
            <ac:spMk id="4" creationId="{28BE72D6-1FC4-4E8C-9A06-181CB68E561A}"/>
          </ac:spMkLst>
        </pc:spChg>
        <pc:spChg chg="add del mod">
          <ac:chgData name="Eldert Grootenboer" userId="3fe8758b2c2b58d2" providerId="LiveId" clId="{63338091-D22A-4471-A724-48847A3F5740}" dt="2020-08-29T15:08:03.127" v="1626"/>
          <ac:spMkLst>
            <pc:docMk/>
            <pc:sldMk cId="3174534937" sldId="2485"/>
            <ac:spMk id="5" creationId="{80BBF33D-18BE-4808-935D-56F192EBA14F}"/>
          </ac:spMkLst>
        </pc:spChg>
        <pc:spChg chg="add del mod">
          <ac:chgData name="Eldert Grootenboer" userId="3fe8758b2c2b58d2" providerId="LiveId" clId="{63338091-D22A-4471-A724-48847A3F5740}" dt="2020-08-29T15:13:40.180" v="1654"/>
          <ac:spMkLst>
            <pc:docMk/>
            <pc:sldMk cId="3174534937" sldId="2485"/>
            <ac:spMk id="6" creationId="{E9231B02-C033-4FBD-9CC6-9AEEEB565724}"/>
          </ac:spMkLst>
        </pc:spChg>
        <pc:picChg chg="add del mod">
          <ac:chgData name="Eldert Grootenboer" userId="3fe8758b2c2b58d2" providerId="LiveId" clId="{63338091-D22A-4471-A724-48847A3F5740}" dt="2020-08-29T15:07:47.270" v="1625"/>
          <ac:picMkLst>
            <pc:docMk/>
            <pc:sldMk cId="3174534937" sldId="2485"/>
            <ac:picMk id="8" creationId="{D2CC7E3F-3320-400F-9D50-353D36963A8C}"/>
          </ac:picMkLst>
        </pc:picChg>
        <pc:picChg chg="add del mod">
          <ac:chgData name="Eldert Grootenboer" userId="3fe8758b2c2b58d2" providerId="LiveId" clId="{63338091-D22A-4471-A724-48847A3F5740}" dt="2020-08-29T15:07:34.132" v="1620"/>
          <ac:picMkLst>
            <pc:docMk/>
            <pc:sldMk cId="3174534937" sldId="2485"/>
            <ac:picMk id="8194" creationId="{CB2EFFC8-9FF4-4980-8154-99172FA42134}"/>
          </ac:picMkLst>
        </pc:picChg>
        <pc:picChg chg="add del mod">
          <ac:chgData name="Eldert Grootenboer" userId="3fe8758b2c2b58d2" providerId="LiveId" clId="{63338091-D22A-4471-A724-48847A3F5740}" dt="2020-08-29T15:07:43.412" v="1623" actId="21"/>
          <ac:picMkLst>
            <pc:docMk/>
            <pc:sldMk cId="3174534937" sldId="2485"/>
            <ac:picMk id="8196" creationId="{E41D6A63-BD15-4928-803E-F900A20406BC}"/>
          </ac:picMkLst>
        </pc:picChg>
        <pc:picChg chg="add del mod">
          <ac:chgData name="Eldert Grootenboer" userId="3fe8758b2c2b58d2" providerId="LiveId" clId="{63338091-D22A-4471-A724-48847A3F5740}" dt="2020-08-29T15:13:37.492" v="1651" actId="478"/>
          <ac:picMkLst>
            <pc:docMk/>
            <pc:sldMk cId="3174534937" sldId="2485"/>
            <ac:picMk id="8198" creationId="{C0DB2EF3-2360-4D77-9D9A-4420BFEC5E99}"/>
          </ac:picMkLst>
        </pc:picChg>
        <pc:picChg chg="add del">
          <ac:chgData name="Eldert Grootenboer" userId="3fe8758b2c2b58d2" providerId="LiveId" clId="{63338091-D22A-4471-A724-48847A3F5740}" dt="2020-08-29T15:13:39.217" v="1653"/>
          <ac:picMkLst>
            <pc:docMk/>
            <pc:sldMk cId="3174534937" sldId="2485"/>
            <ac:picMk id="8200" creationId="{A36894A3-EB3F-4176-AEC5-E3173638537E}"/>
          </ac:picMkLst>
        </pc:picChg>
        <pc:picChg chg="add mod">
          <ac:chgData name="Eldert Grootenboer" userId="3fe8758b2c2b58d2" providerId="LiveId" clId="{63338091-D22A-4471-A724-48847A3F5740}" dt="2020-08-29T15:13:40.180" v="1654"/>
          <ac:picMkLst>
            <pc:docMk/>
            <pc:sldMk cId="3174534937" sldId="2485"/>
            <ac:picMk id="8202" creationId="{BC7FB789-8C70-41F7-9BA8-887709DF4FEA}"/>
          </ac:picMkLst>
        </pc:picChg>
      </pc:sldChg>
      <pc:sldChg chg="addSp delSp modSp new mod modClrScheme chgLayout">
        <pc:chgData name="Eldert Grootenboer" userId="3fe8758b2c2b58d2" providerId="LiveId" clId="{63338091-D22A-4471-A724-48847A3F5740}" dt="2020-08-29T15:11:00.657" v="1648"/>
        <pc:sldMkLst>
          <pc:docMk/>
          <pc:sldMk cId="3830416597" sldId="2486"/>
        </pc:sldMkLst>
        <pc:spChg chg="del mod ord">
          <ac:chgData name="Eldert Grootenboer" userId="3fe8758b2c2b58d2" providerId="LiveId" clId="{63338091-D22A-4471-A724-48847A3F5740}" dt="2020-08-29T15:08:21.524" v="1628" actId="700"/>
          <ac:spMkLst>
            <pc:docMk/>
            <pc:sldMk cId="3830416597" sldId="2486"/>
            <ac:spMk id="2" creationId="{9ADE0B60-5B75-4063-B12E-0810FCE9754F}"/>
          </ac:spMkLst>
        </pc:spChg>
        <pc:spChg chg="add mod ord">
          <ac:chgData name="Eldert Grootenboer" userId="3fe8758b2c2b58d2" providerId="LiveId" clId="{63338091-D22A-4471-A724-48847A3F5740}" dt="2020-08-29T15:08:27.369" v="1647" actId="5793"/>
          <ac:spMkLst>
            <pc:docMk/>
            <pc:sldMk cId="3830416597" sldId="2486"/>
            <ac:spMk id="3" creationId="{95C7CEBB-7ED7-4B1A-BB63-3E5BA151F3EE}"/>
          </ac:spMkLst>
        </pc:spChg>
        <pc:spChg chg="add del mod ord">
          <ac:chgData name="Eldert Grootenboer" userId="3fe8758b2c2b58d2" providerId="LiveId" clId="{63338091-D22A-4471-A724-48847A3F5740}" dt="2020-08-29T15:11:00.657" v="1648"/>
          <ac:spMkLst>
            <pc:docMk/>
            <pc:sldMk cId="3830416597" sldId="2486"/>
            <ac:spMk id="4" creationId="{FB424546-CE35-42C5-AD8C-26FBFBCFAB80}"/>
          </ac:spMkLst>
        </pc:spChg>
        <pc:picChg chg="add mod">
          <ac:chgData name="Eldert Grootenboer" userId="3fe8758b2c2b58d2" providerId="LiveId" clId="{63338091-D22A-4471-A724-48847A3F5740}" dt="2020-08-29T15:11:00.657" v="1648"/>
          <ac:picMkLst>
            <pc:docMk/>
            <pc:sldMk cId="3830416597" sldId="2486"/>
            <ac:picMk id="9218" creationId="{BA6DAE40-319A-4884-BF76-F736E2BC954B}"/>
          </ac:picMkLst>
        </pc:picChg>
      </pc:sldChg>
      <pc:sldChg chg="modSp add mod">
        <pc:chgData name="Eldert Grootenboer" userId="3fe8758b2c2b58d2" providerId="LiveId" clId="{63338091-D22A-4471-A724-48847A3F5740}" dt="2020-08-29T15:34:22.233" v="1985" actId="2085"/>
        <pc:sldMkLst>
          <pc:docMk/>
          <pc:sldMk cId="79465797" sldId="2487"/>
        </pc:sldMkLst>
        <pc:spChg chg="mod">
          <ac:chgData name="Eldert Grootenboer" userId="3fe8758b2c2b58d2" providerId="LiveId" clId="{63338091-D22A-4471-A724-48847A3F5740}" dt="2020-08-29T15:24:41.781" v="1926"/>
          <ac:spMkLst>
            <pc:docMk/>
            <pc:sldMk cId="79465797" sldId="2487"/>
            <ac:spMk id="2" creationId="{F43C0DC8-06FC-439E-99FA-11EA429EEB1C}"/>
          </ac:spMkLst>
        </pc:spChg>
        <pc:graphicFrameChg chg="add mod">
          <ac:chgData name="Eldert Grootenboer" userId="3fe8758b2c2b58d2" providerId="LiveId" clId="{63338091-D22A-4471-A724-48847A3F5740}" dt="2020-08-29T15:34:22.233" v="1985" actId="2085"/>
          <ac:graphicFrameMkLst>
            <pc:docMk/>
            <pc:sldMk cId="79465797" sldId="2487"/>
            <ac:graphicFrameMk id="10" creationId="{899E9769-C965-4FA3-B0A6-4522C60A4953}"/>
          </ac:graphicFrameMkLst>
        </pc:graphicFrameChg>
      </pc:sldChg>
      <pc:sldChg chg="addSp delSp modSp new mod">
        <pc:chgData name="Eldert Grootenboer" userId="3fe8758b2c2b58d2" providerId="LiveId" clId="{63338091-D22A-4471-A724-48847A3F5740}" dt="2020-08-30T08:05:22.753" v="2004"/>
        <pc:sldMkLst>
          <pc:docMk/>
          <pc:sldMk cId="4050874751" sldId="2488"/>
        </pc:sldMkLst>
        <pc:spChg chg="mod">
          <ac:chgData name="Eldert Grootenboer" userId="3fe8758b2c2b58d2" providerId="LiveId" clId="{63338091-D22A-4471-A724-48847A3F5740}" dt="2020-08-30T08:03:59.211" v="2003" actId="368"/>
          <ac:spMkLst>
            <pc:docMk/>
            <pc:sldMk cId="4050874751" sldId="2488"/>
            <ac:spMk id="2" creationId="{86E6C2D8-0A12-43BB-BB61-538F3984DCD7}"/>
          </ac:spMkLst>
        </pc:spChg>
        <pc:spChg chg="del">
          <ac:chgData name="Eldert Grootenboer" userId="3fe8758b2c2b58d2" providerId="LiveId" clId="{63338091-D22A-4471-A724-48847A3F5740}" dt="2020-08-30T08:05:22.753" v="2004"/>
          <ac:spMkLst>
            <pc:docMk/>
            <pc:sldMk cId="4050874751" sldId="2488"/>
            <ac:spMk id="3" creationId="{E0B4358A-AFFB-4EBC-9A1F-7E1271103A15}"/>
          </ac:spMkLst>
        </pc:spChg>
        <pc:picChg chg="add mod">
          <ac:chgData name="Eldert Grootenboer" userId="3fe8758b2c2b58d2" providerId="LiveId" clId="{63338091-D22A-4471-A724-48847A3F5740}" dt="2020-08-30T08:05:22.753" v="2004"/>
          <ac:picMkLst>
            <pc:docMk/>
            <pc:sldMk cId="4050874751" sldId="2488"/>
            <ac:picMk id="1026" creationId="{80A81786-966D-4B1F-A358-29B5B9D0523D}"/>
          </ac:picMkLst>
        </pc:picChg>
      </pc:sldChg>
      <pc:sldChg chg="addSp delSp modSp new mod setBg modClrScheme chgLayout modNotesTx">
        <pc:chgData name="Eldert Grootenboer" userId="3fe8758b2c2b58d2" providerId="LiveId" clId="{63338091-D22A-4471-A724-48847A3F5740}" dt="2020-08-30T08:14:43.567" v="2084" actId="20577"/>
        <pc:sldMkLst>
          <pc:docMk/>
          <pc:sldMk cId="3423999562" sldId="2489"/>
        </pc:sldMkLst>
        <pc:spChg chg="del mod ord">
          <ac:chgData name="Eldert Grootenboer" userId="3fe8758b2c2b58d2" providerId="LiveId" clId="{63338091-D22A-4471-A724-48847A3F5740}" dt="2020-08-30T08:10:23.236" v="2007" actId="700"/>
          <ac:spMkLst>
            <pc:docMk/>
            <pc:sldMk cId="3423999562" sldId="2489"/>
            <ac:spMk id="2" creationId="{5762736F-A85A-486E-ADD5-948A0F4FBC59}"/>
          </ac:spMkLst>
        </pc:spChg>
        <pc:spChg chg="del mod ord">
          <ac:chgData name="Eldert Grootenboer" userId="3fe8758b2c2b58d2" providerId="LiveId" clId="{63338091-D22A-4471-A724-48847A3F5740}" dt="2020-08-30T08:10:23.236" v="2007" actId="700"/>
          <ac:spMkLst>
            <pc:docMk/>
            <pc:sldMk cId="3423999562" sldId="2489"/>
            <ac:spMk id="3" creationId="{67A11036-6A1B-4C60-8D93-6E9274F57EA8}"/>
          </ac:spMkLst>
        </pc:spChg>
        <pc:spChg chg="add mod ord">
          <ac:chgData name="Eldert Grootenboer" userId="3fe8758b2c2b58d2" providerId="LiveId" clId="{63338091-D22A-4471-A724-48847A3F5740}" dt="2020-08-30T08:13:24.741" v="2078" actId="26606"/>
          <ac:spMkLst>
            <pc:docMk/>
            <pc:sldMk cId="3423999562" sldId="2489"/>
            <ac:spMk id="4" creationId="{FEF007E2-C1BA-4DBD-8E53-4405FE1990EF}"/>
          </ac:spMkLst>
        </pc:spChg>
        <pc:spChg chg="add del mod ord">
          <ac:chgData name="Eldert Grootenboer" userId="3fe8758b2c2b58d2" providerId="LiveId" clId="{63338091-D22A-4471-A724-48847A3F5740}" dt="2020-08-30T08:13:28.722" v="2081"/>
          <ac:spMkLst>
            <pc:docMk/>
            <pc:sldMk cId="3423999562" sldId="2489"/>
            <ac:spMk id="5" creationId="{2B25AD81-AD9C-43E4-9112-FB71215ADE0B}"/>
          </ac:spMkLst>
        </pc:spChg>
        <pc:graphicFrameChg chg="add del">
          <ac:chgData name="Eldert Grootenboer" userId="3fe8758b2c2b58d2" providerId="LiveId" clId="{63338091-D22A-4471-A724-48847A3F5740}" dt="2020-08-30T08:13:24.741" v="2078" actId="26606"/>
          <ac:graphicFrameMkLst>
            <pc:docMk/>
            <pc:sldMk cId="3423999562" sldId="2489"/>
            <ac:graphicFrameMk id="7" creationId="{24E79CE1-D6F5-4C71-B405-10354B0F41B5}"/>
          </ac:graphicFrameMkLst>
        </pc:graphicFrameChg>
        <pc:graphicFrameChg chg="add mod">
          <ac:chgData name="Eldert Grootenboer" userId="3fe8758b2c2b58d2" providerId="LiveId" clId="{63338091-D22A-4471-A724-48847A3F5740}" dt="2020-08-30T08:14:43.567" v="2084" actId="20577"/>
          <ac:graphicFrameMkLst>
            <pc:docMk/>
            <pc:sldMk cId="3423999562" sldId="2489"/>
            <ac:graphicFrameMk id="8" creationId="{02D4469F-F253-4623-B380-1A83F9BA5962}"/>
          </ac:graphicFrameMkLst>
        </pc:graphicFrameChg>
      </pc:sldChg>
    </pc:docChg>
  </pc:docChgLst>
  <pc:docChgLst>
    <pc:chgData name="Eldert Grootenboer" userId="3fe8758b2c2b58d2" providerId="LiveId" clId="{D34A150A-92A7-4B11-900B-B34F0655160D}"/>
    <pc:docChg chg="undo custSel addSld delSld modSld sldOrd addSection delSection modSection">
      <pc:chgData name="Eldert Grootenboer" userId="3fe8758b2c2b58d2" providerId="LiveId" clId="{D34A150A-92A7-4B11-900B-B34F0655160D}" dt="2020-10-23T10:02:26.182" v="6466" actId="20577"/>
      <pc:docMkLst>
        <pc:docMk/>
      </pc:docMkLst>
      <pc:sldChg chg="add del">
        <pc:chgData name="Eldert Grootenboer" userId="3fe8758b2c2b58d2" providerId="LiveId" clId="{D34A150A-92A7-4B11-900B-B34F0655160D}" dt="2020-09-27T11:24:07.026" v="27" actId="47"/>
        <pc:sldMkLst>
          <pc:docMk/>
          <pc:sldMk cId="3433781766" sldId="259"/>
        </pc:sldMkLst>
      </pc:sldChg>
      <pc:sldChg chg="addSp modSp add del mod modClrScheme chgLayout">
        <pc:chgData name="Eldert Grootenboer" userId="3fe8758b2c2b58d2" providerId="LiveId" clId="{D34A150A-92A7-4B11-900B-B34F0655160D}" dt="2020-10-04T11:30:12.482" v="5411" actId="47"/>
        <pc:sldMkLst>
          <pc:docMk/>
          <pc:sldMk cId="2507990497" sldId="265"/>
        </pc:sldMkLst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2507990497" sldId="265"/>
            <ac:spMk id="3" creationId="{9042BC55-49BE-402A-AF19-90B1D8C1F5A4}"/>
          </ac:spMkLst>
        </pc:spChg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2507990497" sldId="265"/>
            <ac:spMk id="12" creationId="{CD4062E9-4DC7-4B57-ACB3-FBE9A17ED3F8}"/>
          </ac:spMkLst>
        </pc:spChg>
      </pc:sldChg>
      <pc:sldChg chg="addSp modSp add del mod modClrScheme chgLayout">
        <pc:chgData name="Eldert Grootenboer" userId="3fe8758b2c2b58d2" providerId="LiveId" clId="{D34A150A-92A7-4B11-900B-B34F0655160D}" dt="2020-10-04T10:38:59.467" v="4473" actId="47"/>
        <pc:sldMkLst>
          <pc:docMk/>
          <pc:sldMk cId="2290823142" sldId="266"/>
        </pc:sldMkLst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2290823142" sldId="266"/>
            <ac:spMk id="3" creationId="{C3E01F39-C4F6-4AEE-BC13-7EC4D2674327}"/>
          </ac:spMkLst>
        </pc:spChg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2290823142" sldId="266"/>
            <ac:spMk id="4" creationId="{F809FCEC-3EE5-4A55-ABB0-DEF402413798}"/>
          </ac:spMkLst>
        </pc:spChg>
      </pc:sldChg>
      <pc:sldChg chg="modSp add del mod modClrScheme chgLayout">
        <pc:chgData name="Eldert Grootenboer" userId="3fe8758b2c2b58d2" providerId="LiveId" clId="{D34A150A-92A7-4B11-900B-B34F0655160D}" dt="2020-10-04T09:59:25.774" v="3832" actId="47"/>
        <pc:sldMkLst>
          <pc:docMk/>
          <pc:sldMk cId="1156047191" sldId="273"/>
        </pc:sldMkLst>
        <pc:spChg chg="mod ord">
          <ac:chgData name="Eldert Grootenboer" userId="3fe8758b2c2b58d2" providerId="LiveId" clId="{D34A150A-92A7-4B11-900B-B34F0655160D}" dt="2020-09-28T09:38:54.850" v="793" actId="27636"/>
          <ac:spMkLst>
            <pc:docMk/>
            <pc:sldMk cId="1156047191" sldId="273"/>
            <ac:spMk id="2" creationId="{03530625-1C24-49E5-8CD1-40761C64F971}"/>
          </ac:spMkLst>
        </pc:spChg>
        <pc:spChg chg="mod ord">
          <ac:chgData name="Eldert Grootenboer" userId="3fe8758b2c2b58d2" providerId="LiveId" clId="{D34A150A-92A7-4B11-900B-B34F0655160D}" dt="2020-09-28T09:38:54.808" v="792" actId="700"/>
          <ac:spMkLst>
            <pc:docMk/>
            <pc:sldMk cId="1156047191" sldId="273"/>
            <ac:spMk id="3" creationId="{52DAB11C-E7AC-4F27-A658-08ACC0FFA380}"/>
          </ac:spMkLst>
        </pc:spChg>
      </pc:sldChg>
      <pc:sldChg chg="addSp modSp add del mod modClrScheme chgLayout">
        <pc:chgData name="Eldert Grootenboer" userId="3fe8758b2c2b58d2" providerId="LiveId" clId="{D34A150A-92A7-4B11-900B-B34F0655160D}" dt="2020-10-04T09:59:26.767" v="3833" actId="47"/>
        <pc:sldMkLst>
          <pc:docMk/>
          <pc:sldMk cId="2096148399" sldId="282"/>
        </pc:sldMkLst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2096148399" sldId="282"/>
            <ac:spMk id="2" creationId="{C3B569AC-0788-41F9-A9D2-10945F988490}"/>
          </ac:spMkLst>
        </pc:spChg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2096148399" sldId="282"/>
            <ac:spMk id="3" creationId="{F5781C93-A7BF-4D6F-BBB0-976DDF4EFE1D}"/>
          </ac:spMkLst>
        </pc:spChg>
      </pc:sldChg>
      <pc:sldChg chg="modSp add del mod modTransition setBg chgLayout">
        <pc:chgData name="Eldert Grootenboer" userId="3fe8758b2c2b58d2" providerId="LiveId" clId="{D34A150A-92A7-4B11-900B-B34F0655160D}" dt="2020-10-04T10:29:41.274" v="4343" actId="47"/>
        <pc:sldMkLst>
          <pc:docMk/>
          <pc:sldMk cId="1155230885" sldId="302"/>
        </pc:sldMkLst>
        <pc:spChg chg="mod ord">
          <ac:chgData name="Eldert Grootenboer" userId="3fe8758b2c2b58d2" providerId="LiveId" clId="{D34A150A-92A7-4B11-900B-B34F0655160D}" dt="2020-09-28T09:38:54.808" v="792" actId="700"/>
          <ac:spMkLst>
            <pc:docMk/>
            <pc:sldMk cId="1155230885" sldId="302"/>
            <ac:spMk id="2" creationId="{4E058CF5-AC2E-A24B-89E6-DAA1C3EBD78A}"/>
          </ac:spMkLst>
        </pc:spChg>
        <pc:spChg chg="mod ord">
          <ac:chgData name="Eldert Grootenboer" userId="3fe8758b2c2b58d2" providerId="LiveId" clId="{D34A150A-92A7-4B11-900B-B34F0655160D}" dt="2020-09-28T09:38:54.865" v="796" actId="27636"/>
          <ac:spMkLst>
            <pc:docMk/>
            <pc:sldMk cId="1155230885" sldId="302"/>
            <ac:spMk id="3" creationId="{D5DDA49F-61B2-D146-A892-BD8446E475D0}"/>
          </ac:spMkLst>
        </pc:spChg>
      </pc:sldChg>
      <pc:sldChg chg="add del">
        <pc:chgData name="Eldert Grootenboer" userId="3fe8758b2c2b58d2" providerId="LiveId" clId="{D34A150A-92A7-4B11-900B-B34F0655160D}" dt="2020-10-04T11:32:05.244" v="5514" actId="18676"/>
        <pc:sldMkLst>
          <pc:docMk/>
          <pc:sldMk cId="2190853566" sldId="306"/>
        </pc:sldMkLst>
      </pc:sldChg>
      <pc:sldChg chg="modSp add del mod modTransition setBg chgLayout">
        <pc:chgData name="Eldert Grootenboer" userId="3fe8758b2c2b58d2" providerId="LiveId" clId="{D34A150A-92A7-4B11-900B-B34F0655160D}" dt="2020-10-04T10:29:45.827" v="4344" actId="2696"/>
        <pc:sldMkLst>
          <pc:docMk/>
          <pc:sldMk cId="3792266208" sldId="306"/>
        </pc:sldMkLst>
        <pc:spChg chg="mod ord">
          <ac:chgData name="Eldert Grootenboer" userId="3fe8758b2c2b58d2" providerId="LiveId" clId="{D34A150A-92A7-4B11-900B-B34F0655160D}" dt="2020-09-28T09:38:54.808" v="792" actId="700"/>
          <ac:spMkLst>
            <pc:docMk/>
            <pc:sldMk cId="3792266208" sldId="306"/>
            <ac:spMk id="2" creationId="{4E058CF5-AC2E-A24B-89E6-DAA1C3EBD78A}"/>
          </ac:spMkLst>
        </pc:spChg>
        <pc:spChg chg="mod ord">
          <ac:chgData name="Eldert Grootenboer" userId="3fe8758b2c2b58d2" providerId="LiveId" clId="{D34A150A-92A7-4B11-900B-B34F0655160D}" dt="2020-09-28T09:38:54.870" v="797" actId="27636"/>
          <ac:spMkLst>
            <pc:docMk/>
            <pc:sldMk cId="3792266208" sldId="306"/>
            <ac:spMk id="3" creationId="{D5DDA49F-61B2-D146-A892-BD8446E475D0}"/>
          </ac:spMkLst>
        </pc:spChg>
      </pc:sldChg>
      <pc:sldChg chg="delSp modSp add del mod ord modTransition setBg chgLayout">
        <pc:chgData name="Eldert Grootenboer" userId="3fe8758b2c2b58d2" providerId="LiveId" clId="{D34A150A-92A7-4B11-900B-B34F0655160D}" dt="2020-10-04T11:40:36.063" v="5622" actId="47"/>
        <pc:sldMkLst>
          <pc:docMk/>
          <pc:sldMk cId="2119743916" sldId="309"/>
        </pc:sldMkLst>
        <pc:spChg chg="mod ord">
          <ac:chgData name="Eldert Grootenboer" userId="3fe8758b2c2b58d2" providerId="LiveId" clId="{D34A150A-92A7-4B11-900B-B34F0655160D}" dt="2020-09-28T09:38:54.808" v="792" actId="700"/>
          <ac:spMkLst>
            <pc:docMk/>
            <pc:sldMk cId="2119743916" sldId="309"/>
            <ac:spMk id="2" creationId="{4E058CF5-AC2E-A24B-89E6-DAA1C3EBD78A}"/>
          </ac:spMkLst>
        </pc:spChg>
        <pc:spChg chg="mod ord">
          <ac:chgData name="Eldert Grootenboer" userId="3fe8758b2c2b58d2" providerId="LiveId" clId="{D34A150A-92A7-4B11-900B-B34F0655160D}" dt="2020-10-04T11:35:24.915" v="5555" actId="21"/>
          <ac:spMkLst>
            <pc:docMk/>
            <pc:sldMk cId="2119743916" sldId="309"/>
            <ac:spMk id="3" creationId="{D5DDA49F-61B2-D146-A892-BD8446E475D0}"/>
          </ac:spMkLst>
        </pc:spChg>
        <pc:picChg chg="del">
          <ac:chgData name="Eldert Grootenboer" userId="3fe8758b2c2b58d2" providerId="LiveId" clId="{D34A150A-92A7-4B11-900B-B34F0655160D}" dt="2020-10-04T11:30:20.156" v="5414" actId="478"/>
          <ac:picMkLst>
            <pc:docMk/>
            <pc:sldMk cId="2119743916" sldId="309"/>
            <ac:picMk id="5" creationId="{DB7392FD-F9D1-47C1-AD84-4EDBC2BBD908}"/>
          </ac:picMkLst>
        </pc:picChg>
      </pc:sldChg>
      <pc:sldChg chg="addSp delSp modSp add del mod chgLayout">
        <pc:chgData name="Eldert Grootenboer" userId="3fe8758b2c2b58d2" providerId="LiveId" clId="{D34A150A-92A7-4B11-900B-B34F0655160D}" dt="2020-10-04T09:50:18.994" v="3591" actId="47"/>
        <pc:sldMkLst>
          <pc:docMk/>
          <pc:sldMk cId="3211286739" sldId="384"/>
        </pc:sldMkLst>
        <pc:spChg chg="del mod ord">
          <ac:chgData name="Eldert Grootenboer" userId="3fe8758b2c2b58d2" providerId="LiveId" clId="{D34A150A-92A7-4B11-900B-B34F0655160D}" dt="2020-09-28T09:38:54.808" v="792" actId="700"/>
          <ac:spMkLst>
            <pc:docMk/>
            <pc:sldMk cId="3211286739" sldId="384"/>
            <ac:spMk id="2" creationId="{53399C9B-651D-4BC3-B211-D815DE2C7D7A}"/>
          </ac:spMkLst>
        </pc:spChg>
        <pc:spChg chg="del mod ord">
          <ac:chgData name="Eldert Grootenboer" userId="3fe8758b2c2b58d2" providerId="LiveId" clId="{D34A150A-92A7-4B11-900B-B34F0655160D}" dt="2020-09-28T09:38:54.808" v="792" actId="700"/>
          <ac:spMkLst>
            <pc:docMk/>
            <pc:sldMk cId="3211286739" sldId="384"/>
            <ac:spMk id="3" creationId="{7998EE3A-B705-4978-9224-BFE8154AAC55}"/>
          </ac:spMkLst>
        </pc:spChg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3211286739" sldId="384"/>
            <ac:spMk id="5" creationId="{D9E5361F-B950-4BC5-AAA6-430537BEF5BF}"/>
          </ac:spMkLst>
        </pc:spChg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3211286739" sldId="384"/>
            <ac:spMk id="6" creationId="{7699F3CF-14B1-4B4E-B2CD-1B9DDBD587B2}"/>
          </ac:spMkLst>
        </pc:spChg>
      </pc:sldChg>
      <pc:sldChg chg="addSp modSp add del mod ord modClrScheme chgLayout">
        <pc:chgData name="Eldert Grootenboer" userId="3fe8758b2c2b58d2" providerId="LiveId" clId="{D34A150A-92A7-4B11-900B-B34F0655160D}" dt="2020-10-04T09:29:15.920" v="3221" actId="47"/>
        <pc:sldMkLst>
          <pc:docMk/>
          <pc:sldMk cId="3045574901" sldId="532"/>
        </pc:sldMkLst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3045574901" sldId="532"/>
            <ac:spMk id="2" creationId="{08370FC5-F313-4C95-9EC6-D9D84C019E70}"/>
          </ac:spMkLst>
        </pc:spChg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3045574901" sldId="532"/>
            <ac:spMk id="4" creationId="{5D6D3450-F777-457B-ADCB-EE7F248057C5}"/>
          </ac:spMkLst>
        </pc:spChg>
      </pc:sldChg>
      <pc:sldChg chg="addSp modSp add del mod ord modClrScheme chgLayout">
        <pc:chgData name="Eldert Grootenboer" userId="3fe8758b2c2b58d2" providerId="LiveId" clId="{D34A150A-92A7-4B11-900B-B34F0655160D}" dt="2020-10-04T09:29:21.842" v="3222" actId="47"/>
        <pc:sldMkLst>
          <pc:docMk/>
          <pc:sldMk cId="879555438" sldId="534"/>
        </pc:sldMkLst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879555438" sldId="534"/>
            <ac:spMk id="2" creationId="{4CBA7D8F-4DE8-403C-94C5-573E36942930}"/>
          </ac:spMkLst>
        </pc:spChg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879555438" sldId="534"/>
            <ac:spMk id="5" creationId="{0C8DDC7B-EBEA-4DE1-84F1-FFDDBDEF10B7}"/>
          </ac:spMkLst>
        </pc:spChg>
      </pc:sldChg>
      <pc:sldChg chg="addSp modSp add del mod ord modClrScheme chgLayout">
        <pc:chgData name="Eldert Grootenboer" userId="3fe8758b2c2b58d2" providerId="LiveId" clId="{D34A150A-92A7-4B11-900B-B34F0655160D}" dt="2020-10-04T09:34:06.435" v="3404" actId="47"/>
        <pc:sldMkLst>
          <pc:docMk/>
          <pc:sldMk cId="383486042" sldId="535"/>
        </pc:sldMkLst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383486042" sldId="535"/>
            <ac:spMk id="2" creationId="{60AE496D-9266-4480-AC64-4ED39FADED15}"/>
          </ac:spMkLst>
        </pc:spChg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383486042" sldId="535"/>
            <ac:spMk id="4" creationId="{E1752519-BA37-473A-B6DA-0E5C9EB8E4E0}"/>
          </ac:spMkLst>
        </pc:spChg>
      </pc:sldChg>
      <pc:sldChg chg="addSp modSp add del mod ord modClrScheme chgLayout">
        <pc:chgData name="Eldert Grootenboer" userId="3fe8758b2c2b58d2" providerId="LiveId" clId="{D34A150A-92A7-4B11-900B-B34F0655160D}" dt="2020-10-04T09:34:06.435" v="3404" actId="47"/>
        <pc:sldMkLst>
          <pc:docMk/>
          <pc:sldMk cId="3812306512" sldId="536"/>
        </pc:sldMkLst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3812306512" sldId="536"/>
            <ac:spMk id="2" creationId="{00D0CE9B-966A-4260-AEA0-0557D5DBBA23}"/>
          </ac:spMkLst>
        </pc:spChg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3812306512" sldId="536"/>
            <ac:spMk id="4" creationId="{16AA85FE-005F-4075-BF33-F0716661B08B}"/>
          </ac:spMkLst>
        </pc:spChg>
      </pc:sldChg>
      <pc:sldChg chg="addSp modSp add del mod ord modClrScheme chgLayout">
        <pc:chgData name="Eldert Grootenboer" userId="3fe8758b2c2b58d2" providerId="LiveId" clId="{D34A150A-92A7-4B11-900B-B34F0655160D}" dt="2020-10-04T09:34:06.435" v="3404" actId="47"/>
        <pc:sldMkLst>
          <pc:docMk/>
          <pc:sldMk cId="4069818989" sldId="537"/>
        </pc:sldMkLst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4069818989" sldId="537"/>
            <ac:spMk id="6" creationId="{97512C7E-93E4-40DA-A9AF-6341DED3C2DE}"/>
          </ac:spMkLst>
        </pc:spChg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4069818989" sldId="537"/>
            <ac:spMk id="10" creationId="{B1D2DAAE-393D-477A-B8B1-B55C3E98F25C}"/>
          </ac:spMkLst>
        </pc:spChg>
      </pc:sldChg>
      <pc:sldChg chg="addSp modSp add del mod ord modClrScheme chgLayout">
        <pc:chgData name="Eldert Grootenboer" userId="3fe8758b2c2b58d2" providerId="LiveId" clId="{D34A150A-92A7-4B11-900B-B34F0655160D}" dt="2020-10-04T10:04:14.847" v="3922" actId="47"/>
        <pc:sldMkLst>
          <pc:docMk/>
          <pc:sldMk cId="243002082" sldId="596"/>
        </pc:sldMkLst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243002082" sldId="596"/>
            <ac:spMk id="2" creationId="{D27C84E7-6BE4-4B7E-AD75-5F0100CAFA59}"/>
          </ac:spMkLst>
        </pc:spChg>
        <pc:spChg chg="mod ord">
          <ac:chgData name="Eldert Grootenboer" userId="3fe8758b2c2b58d2" providerId="LiveId" clId="{D34A150A-92A7-4B11-900B-B34F0655160D}" dt="2020-09-28T09:38:54.808" v="792" actId="700"/>
          <ac:spMkLst>
            <pc:docMk/>
            <pc:sldMk cId="243002082" sldId="596"/>
            <ac:spMk id="5" creationId="{00000000-0000-0000-0000-000000000000}"/>
          </ac:spMkLst>
        </pc:spChg>
      </pc:sldChg>
      <pc:sldChg chg="addSp modSp add del mod modClrScheme chgLayout">
        <pc:chgData name="Eldert Grootenboer" userId="3fe8758b2c2b58d2" providerId="LiveId" clId="{D34A150A-92A7-4B11-900B-B34F0655160D}" dt="2020-10-04T09:51:37.485" v="3640" actId="47"/>
        <pc:sldMkLst>
          <pc:docMk/>
          <pc:sldMk cId="1486889618" sldId="616"/>
        </pc:sldMkLst>
        <pc:spChg chg="mod ord">
          <ac:chgData name="Eldert Grootenboer" userId="3fe8758b2c2b58d2" providerId="LiveId" clId="{D34A150A-92A7-4B11-900B-B34F0655160D}" dt="2020-09-28T09:38:54.854" v="794" actId="27636"/>
          <ac:spMkLst>
            <pc:docMk/>
            <pc:sldMk cId="1486889618" sldId="616"/>
            <ac:spMk id="2" creationId="{00000000-0000-0000-0000-000000000000}"/>
          </ac:spMkLst>
        </pc:spChg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1486889618" sldId="616"/>
            <ac:spMk id="3" creationId="{B783221B-F31F-4DE5-9D25-DD118D93B969}"/>
          </ac:spMkLst>
        </pc:spChg>
      </pc:sldChg>
      <pc:sldChg chg="addSp modSp add del mod modClrScheme chgLayout">
        <pc:chgData name="Eldert Grootenboer" userId="3fe8758b2c2b58d2" providerId="LiveId" clId="{D34A150A-92A7-4B11-900B-B34F0655160D}" dt="2020-10-04T09:51:32.210" v="3639" actId="47"/>
        <pc:sldMkLst>
          <pc:docMk/>
          <pc:sldMk cId="624158146" sldId="617"/>
        </pc:sldMkLst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624158146" sldId="617"/>
            <ac:spMk id="2" creationId="{34D0FC80-31A8-4EAD-A423-C9A04E043BA3}"/>
          </ac:spMkLst>
        </pc:spChg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624158146" sldId="617"/>
            <ac:spMk id="4" creationId="{18F7EB06-ED71-4C52-960F-43E70BCC9B34}"/>
          </ac:spMkLst>
        </pc:spChg>
      </pc:sldChg>
      <pc:sldChg chg="modSp mod modTransition">
        <pc:chgData name="Eldert Grootenboer" userId="3fe8758b2c2b58d2" providerId="LiveId" clId="{D34A150A-92A7-4B11-900B-B34F0655160D}" dt="2020-10-04T11:50:06.030" v="5833"/>
        <pc:sldMkLst>
          <pc:docMk/>
          <pc:sldMk cId="2743749799" sldId="1863"/>
        </pc:sldMkLst>
        <pc:spChg chg="mod">
          <ac:chgData name="Eldert Grootenboer" userId="3fe8758b2c2b58d2" providerId="LiveId" clId="{D34A150A-92A7-4B11-900B-B34F0655160D}" dt="2020-09-28T09:34:58.996" v="768" actId="20577"/>
          <ac:spMkLst>
            <pc:docMk/>
            <pc:sldMk cId="2743749799" sldId="1863"/>
            <ac:spMk id="7" creationId="{00000000-0000-0000-0000-000000000000}"/>
          </ac:spMkLst>
        </pc:spChg>
      </pc:sldChg>
      <pc:sldChg chg="add del modTransition">
        <pc:chgData name="Eldert Grootenboer" userId="3fe8758b2c2b58d2" providerId="LiveId" clId="{D34A150A-92A7-4B11-900B-B34F0655160D}" dt="2020-10-04T11:50:06.030" v="5833"/>
        <pc:sldMkLst>
          <pc:docMk/>
          <pc:sldMk cId="4263392662" sldId="1870"/>
        </pc:sldMkLst>
      </pc:sldChg>
      <pc:sldChg chg="add del">
        <pc:chgData name="Eldert Grootenboer" userId="3fe8758b2c2b58d2" providerId="LiveId" clId="{D34A150A-92A7-4B11-900B-B34F0655160D}" dt="2020-09-27T11:24:07.026" v="27" actId="47"/>
        <pc:sldMkLst>
          <pc:docMk/>
          <pc:sldMk cId="1123346746" sldId="1903"/>
        </pc:sldMkLst>
      </pc:sldChg>
      <pc:sldChg chg="modTransition">
        <pc:chgData name="Eldert Grootenboer" userId="3fe8758b2c2b58d2" providerId="LiveId" clId="{D34A150A-92A7-4B11-900B-B34F0655160D}" dt="2020-10-04T11:50:06.030" v="5833"/>
        <pc:sldMkLst>
          <pc:docMk/>
          <pc:sldMk cId="891752123" sldId="1997"/>
        </pc:sldMkLst>
      </pc:sldChg>
      <pc:sldChg chg="add del">
        <pc:chgData name="Eldert Grootenboer" userId="3fe8758b2c2b58d2" providerId="LiveId" clId="{D34A150A-92A7-4B11-900B-B34F0655160D}" dt="2020-09-27T11:26:58.874" v="38"/>
        <pc:sldMkLst>
          <pc:docMk/>
          <pc:sldMk cId="293303708" sldId="1998"/>
        </pc:sldMkLst>
      </pc:sldChg>
      <pc:sldChg chg="new del">
        <pc:chgData name="Eldert Grootenboer" userId="3fe8758b2c2b58d2" providerId="LiveId" clId="{D34A150A-92A7-4B11-900B-B34F0655160D}" dt="2020-09-27T11:23:59.320" v="20" actId="680"/>
        <pc:sldMkLst>
          <pc:docMk/>
          <pc:sldMk cId="3466154917" sldId="1998"/>
        </pc:sldMkLst>
      </pc:sldChg>
      <pc:sldChg chg="add modTransition">
        <pc:chgData name="Eldert Grootenboer" userId="3fe8758b2c2b58d2" providerId="LiveId" clId="{D34A150A-92A7-4B11-900B-B34F0655160D}" dt="2020-10-04T11:50:06.030" v="5833"/>
        <pc:sldMkLst>
          <pc:docMk/>
          <pc:sldMk cId="4091695444" sldId="2008"/>
        </pc:sldMkLst>
      </pc:sldChg>
      <pc:sldChg chg="addSp modSp add mod modTransition modAnim">
        <pc:chgData name="Eldert Grootenboer" userId="3fe8758b2c2b58d2" providerId="LiveId" clId="{D34A150A-92A7-4B11-900B-B34F0655160D}" dt="2020-10-04T12:21:35.993" v="6141"/>
        <pc:sldMkLst>
          <pc:docMk/>
          <pc:sldMk cId="2854366832" sldId="2034"/>
        </pc:sldMkLst>
        <pc:spChg chg="mod">
          <ac:chgData name="Eldert Grootenboer" userId="3fe8758b2c2b58d2" providerId="LiveId" clId="{D34A150A-92A7-4B11-900B-B34F0655160D}" dt="2020-10-04T11:45:55.745" v="5795" actId="113"/>
          <ac:spMkLst>
            <pc:docMk/>
            <pc:sldMk cId="2854366832" sldId="2034"/>
            <ac:spMk id="6" creationId="{E3B4D578-C1F3-4658-8AD6-D3AB2FEF231C}"/>
          </ac:spMkLst>
        </pc:spChg>
        <pc:spChg chg="mod">
          <ac:chgData name="Eldert Grootenboer" userId="3fe8758b2c2b58d2" providerId="LiveId" clId="{D34A150A-92A7-4B11-900B-B34F0655160D}" dt="2020-10-04T11:44:05.348" v="5654"/>
          <ac:spMkLst>
            <pc:docMk/>
            <pc:sldMk cId="2854366832" sldId="2034"/>
            <ac:spMk id="7" creationId="{6CA9753C-D508-4595-A0C6-54B2F26022BE}"/>
          </ac:spMkLst>
        </pc:spChg>
        <pc:spChg chg="mod">
          <ac:chgData name="Eldert Grootenboer" userId="3fe8758b2c2b58d2" providerId="LiveId" clId="{D34A150A-92A7-4B11-900B-B34F0655160D}" dt="2020-10-04T11:45:04.108" v="5745" actId="20577"/>
          <ac:spMkLst>
            <pc:docMk/>
            <pc:sldMk cId="2854366832" sldId="2034"/>
            <ac:spMk id="8" creationId="{1431CEED-DBF6-42A2-AA36-E06897D93636}"/>
          </ac:spMkLst>
        </pc:spChg>
        <pc:spChg chg="mod">
          <ac:chgData name="Eldert Grootenboer" userId="3fe8758b2c2b58d2" providerId="LiveId" clId="{D34A150A-92A7-4B11-900B-B34F0655160D}" dt="2020-10-04T11:45:47.073" v="5792" actId="113"/>
          <ac:spMkLst>
            <pc:docMk/>
            <pc:sldMk cId="2854366832" sldId="2034"/>
            <ac:spMk id="9" creationId="{8D00C176-4987-4666-A869-FA2D37B177E9}"/>
          </ac:spMkLst>
        </pc:spChg>
        <pc:spChg chg="mod">
          <ac:chgData name="Eldert Grootenboer" userId="3fe8758b2c2b58d2" providerId="LiveId" clId="{D34A150A-92A7-4B11-900B-B34F0655160D}" dt="2020-10-04T11:43:59.913" v="5652"/>
          <ac:spMkLst>
            <pc:docMk/>
            <pc:sldMk cId="2854366832" sldId="2034"/>
            <ac:spMk id="10" creationId="{EC569B28-FE19-4CAC-985B-32C8548C2866}"/>
          </ac:spMkLst>
        </pc:spChg>
        <pc:spChg chg="mod">
          <ac:chgData name="Eldert Grootenboer" userId="3fe8758b2c2b58d2" providerId="LiveId" clId="{D34A150A-92A7-4B11-900B-B34F0655160D}" dt="2020-10-04T11:45:49.572" v="5793" actId="113"/>
          <ac:spMkLst>
            <pc:docMk/>
            <pc:sldMk cId="2854366832" sldId="2034"/>
            <ac:spMk id="11" creationId="{2E3667A2-09DE-4C5C-8628-242A47E8AE89}"/>
          </ac:spMkLst>
        </pc:spChg>
        <pc:spChg chg="add mod">
          <ac:chgData name="Eldert Grootenboer" userId="3fe8758b2c2b58d2" providerId="LiveId" clId="{D34A150A-92A7-4B11-900B-B34F0655160D}" dt="2020-10-04T11:45:39.820" v="5791" actId="20577"/>
          <ac:spMkLst>
            <pc:docMk/>
            <pc:sldMk cId="2854366832" sldId="2034"/>
            <ac:spMk id="12" creationId="{F0E401B9-1DC8-45A8-A959-372E765AD832}"/>
          </ac:spMkLst>
        </pc:spChg>
        <pc:spChg chg="add mod">
          <ac:chgData name="Eldert Grootenboer" userId="3fe8758b2c2b58d2" providerId="LiveId" clId="{D34A150A-92A7-4B11-900B-B34F0655160D}" dt="2020-10-04T11:45:52.567" v="5794" actId="113"/>
          <ac:spMkLst>
            <pc:docMk/>
            <pc:sldMk cId="2854366832" sldId="2034"/>
            <ac:spMk id="13" creationId="{6907F346-CA31-4F3A-B762-26E204286023}"/>
          </ac:spMkLst>
        </pc:spChg>
      </pc:sldChg>
      <pc:sldChg chg="addSp modSp add del mod modClrScheme chgLayout">
        <pc:chgData name="Eldert Grootenboer" userId="3fe8758b2c2b58d2" providerId="LiveId" clId="{D34A150A-92A7-4B11-900B-B34F0655160D}" dt="2020-10-04T09:50:21.873" v="3592" actId="47"/>
        <pc:sldMkLst>
          <pc:docMk/>
          <pc:sldMk cId="470426585" sldId="2182"/>
        </pc:sldMkLst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470426585" sldId="2182"/>
            <ac:spMk id="2" creationId="{7C710FB4-35E4-4432-A724-D4E75FA26DF1}"/>
          </ac:spMkLst>
        </pc:spChg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470426585" sldId="2182"/>
            <ac:spMk id="3" creationId="{2F97B937-D5CE-4D5B-A4E7-C812C0CE361A}"/>
          </ac:spMkLst>
        </pc:spChg>
      </pc:sldChg>
      <pc:sldChg chg="modSp add del mod modTransition modAnim">
        <pc:chgData name="Eldert Grootenboer" userId="3fe8758b2c2b58d2" providerId="LiveId" clId="{D34A150A-92A7-4B11-900B-B34F0655160D}" dt="2020-10-23T10:02:26.182" v="6466" actId="20577"/>
        <pc:sldMkLst>
          <pc:docMk/>
          <pc:sldMk cId="4102214970" sldId="2447"/>
        </pc:sldMkLst>
        <pc:spChg chg="mod">
          <ac:chgData name="Eldert Grootenboer" userId="3fe8758b2c2b58d2" providerId="LiveId" clId="{D34A150A-92A7-4B11-900B-B34F0655160D}" dt="2020-09-28T09:43:42.627" v="864" actId="20577"/>
          <ac:spMkLst>
            <pc:docMk/>
            <pc:sldMk cId="4102214970" sldId="2447"/>
            <ac:spMk id="2" creationId="{00000000-0000-0000-0000-000000000000}"/>
          </ac:spMkLst>
        </pc:spChg>
        <pc:graphicFrameChg chg="add mod">
          <ac:chgData name="Eldert Grootenboer" userId="3fe8758b2c2b58d2" providerId="LiveId" clId="{D34A150A-92A7-4B11-900B-B34F0655160D}" dt="2020-10-23T10:02:26.182" v="6466" actId="20577"/>
          <ac:graphicFrameMkLst>
            <pc:docMk/>
            <pc:sldMk cId="4102214970" sldId="2447"/>
            <ac:graphicFrameMk id="9" creationId="{656B2E98-E922-470E-85A5-4A5392B97242}"/>
          </ac:graphicFrameMkLst>
        </pc:graphicFrameChg>
      </pc:sldChg>
      <pc:sldChg chg="add del">
        <pc:chgData name="Eldert Grootenboer" userId="3fe8758b2c2b58d2" providerId="LiveId" clId="{D34A150A-92A7-4B11-900B-B34F0655160D}" dt="2020-09-27T11:24:07.026" v="27" actId="47"/>
        <pc:sldMkLst>
          <pc:docMk/>
          <pc:sldMk cId="1371537393" sldId="2466"/>
        </pc:sldMkLst>
      </pc:sldChg>
      <pc:sldChg chg="add del">
        <pc:chgData name="Eldert Grootenboer" userId="3fe8758b2c2b58d2" providerId="LiveId" clId="{D34A150A-92A7-4B11-900B-B34F0655160D}" dt="2020-09-27T11:24:07.026" v="27" actId="47"/>
        <pc:sldMkLst>
          <pc:docMk/>
          <pc:sldMk cId="2442968695" sldId="2468"/>
        </pc:sldMkLst>
      </pc:sldChg>
      <pc:sldChg chg="add del">
        <pc:chgData name="Eldert Grootenboer" userId="3fe8758b2c2b58d2" providerId="LiveId" clId="{D34A150A-92A7-4B11-900B-B34F0655160D}" dt="2020-09-27T11:24:07.026" v="27" actId="47"/>
        <pc:sldMkLst>
          <pc:docMk/>
          <pc:sldMk cId="1273414106" sldId="2470"/>
        </pc:sldMkLst>
      </pc:sldChg>
      <pc:sldChg chg="add del">
        <pc:chgData name="Eldert Grootenboer" userId="3fe8758b2c2b58d2" providerId="LiveId" clId="{D34A150A-92A7-4B11-900B-B34F0655160D}" dt="2020-09-27T11:24:07.026" v="27" actId="47"/>
        <pc:sldMkLst>
          <pc:docMk/>
          <pc:sldMk cId="3003157003" sldId="2471"/>
        </pc:sldMkLst>
      </pc:sldChg>
      <pc:sldChg chg="add del">
        <pc:chgData name="Eldert Grootenboer" userId="3fe8758b2c2b58d2" providerId="LiveId" clId="{D34A150A-92A7-4B11-900B-B34F0655160D}" dt="2020-10-04T09:21:01.429" v="3058"/>
        <pc:sldMkLst>
          <pc:docMk/>
          <pc:sldMk cId="3750077322" sldId="2472"/>
        </pc:sldMkLst>
      </pc:sldChg>
      <pc:sldChg chg="add del">
        <pc:chgData name="Eldert Grootenboer" userId="3fe8758b2c2b58d2" providerId="LiveId" clId="{D34A150A-92A7-4B11-900B-B34F0655160D}" dt="2020-09-27T11:24:07.026" v="27" actId="47"/>
        <pc:sldMkLst>
          <pc:docMk/>
          <pc:sldMk cId="2001695294" sldId="2473"/>
        </pc:sldMkLst>
      </pc:sldChg>
      <pc:sldChg chg="add del">
        <pc:chgData name="Eldert Grootenboer" userId="3fe8758b2c2b58d2" providerId="LiveId" clId="{D34A150A-92A7-4B11-900B-B34F0655160D}" dt="2020-09-27T11:24:07.026" v="27" actId="47"/>
        <pc:sldMkLst>
          <pc:docMk/>
          <pc:sldMk cId="2481898040" sldId="2474"/>
        </pc:sldMkLst>
      </pc:sldChg>
      <pc:sldChg chg="add del">
        <pc:chgData name="Eldert Grootenboer" userId="3fe8758b2c2b58d2" providerId="LiveId" clId="{D34A150A-92A7-4B11-900B-B34F0655160D}" dt="2020-09-27T11:24:07.026" v="27" actId="47"/>
        <pc:sldMkLst>
          <pc:docMk/>
          <pc:sldMk cId="153154303" sldId="2475"/>
        </pc:sldMkLst>
      </pc:sldChg>
      <pc:sldChg chg="add del">
        <pc:chgData name="Eldert Grootenboer" userId="3fe8758b2c2b58d2" providerId="LiveId" clId="{D34A150A-92A7-4B11-900B-B34F0655160D}" dt="2020-09-27T11:24:07.026" v="27" actId="47"/>
        <pc:sldMkLst>
          <pc:docMk/>
          <pc:sldMk cId="2733932280" sldId="2476"/>
        </pc:sldMkLst>
      </pc:sldChg>
      <pc:sldChg chg="add del">
        <pc:chgData name="Eldert Grootenboer" userId="3fe8758b2c2b58d2" providerId="LiveId" clId="{D34A150A-92A7-4B11-900B-B34F0655160D}" dt="2020-09-27T11:24:07.026" v="27" actId="47"/>
        <pc:sldMkLst>
          <pc:docMk/>
          <pc:sldMk cId="1204489014" sldId="2477"/>
        </pc:sldMkLst>
      </pc:sldChg>
      <pc:sldChg chg="add del">
        <pc:chgData name="Eldert Grootenboer" userId="3fe8758b2c2b58d2" providerId="LiveId" clId="{D34A150A-92A7-4B11-900B-B34F0655160D}" dt="2020-09-27T11:24:07.026" v="27" actId="47"/>
        <pc:sldMkLst>
          <pc:docMk/>
          <pc:sldMk cId="3009207040" sldId="2478"/>
        </pc:sldMkLst>
      </pc:sldChg>
      <pc:sldChg chg="add del">
        <pc:chgData name="Eldert Grootenboer" userId="3fe8758b2c2b58d2" providerId="LiveId" clId="{D34A150A-92A7-4B11-900B-B34F0655160D}" dt="2020-09-27T11:24:07.026" v="27" actId="47"/>
        <pc:sldMkLst>
          <pc:docMk/>
          <pc:sldMk cId="2018705741" sldId="2479"/>
        </pc:sldMkLst>
      </pc:sldChg>
      <pc:sldChg chg="add del">
        <pc:chgData name="Eldert Grootenboer" userId="3fe8758b2c2b58d2" providerId="LiveId" clId="{D34A150A-92A7-4B11-900B-B34F0655160D}" dt="2020-09-27T11:24:07.026" v="27" actId="47"/>
        <pc:sldMkLst>
          <pc:docMk/>
          <pc:sldMk cId="3010686152" sldId="2480"/>
        </pc:sldMkLst>
      </pc:sldChg>
      <pc:sldChg chg="add del">
        <pc:chgData name="Eldert Grootenboer" userId="3fe8758b2c2b58d2" providerId="LiveId" clId="{D34A150A-92A7-4B11-900B-B34F0655160D}" dt="2020-09-27T11:24:07.026" v="27" actId="47"/>
        <pc:sldMkLst>
          <pc:docMk/>
          <pc:sldMk cId="2714315879" sldId="2481"/>
        </pc:sldMkLst>
      </pc:sldChg>
      <pc:sldChg chg="add del">
        <pc:chgData name="Eldert Grootenboer" userId="3fe8758b2c2b58d2" providerId="LiveId" clId="{D34A150A-92A7-4B11-900B-B34F0655160D}" dt="2020-09-27T11:24:07.026" v="27" actId="47"/>
        <pc:sldMkLst>
          <pc:docMk/>
          <pc:sldMk cId="432779400" sldId="2483"/>
        </pc:sldMkLst>
      </pc:sldChg>
      <pc:sldChg chg="add del">
        <pc:chgData name="Eldert Grootenboer" userId="3fe8758b2c2b58d2" providerId="LiveId" clId="{D34A150A-92A7-4B11-900B-B34F0655160D}" dt="2020-09-27T11:24:07.026" v="27" actId="47"/>
        <pc:sldMkLst>
          <pc:docMk/>
          <pc:sldMk cId="2308237534" sldId="2484"/>
        </pc:sldMkLst>
      </pc:sldChg>
      <pc:sldChg chg="add del">
        <pc:chgData name="Eldert Grootenboer" userId="3fe8758b2c2b58d2" providerId="LiveId" clId="{D34A150A-92A7-4B11-900B-B34F0655160D}" dt="2020-09-27T11:24:07.026" v="27" actId="47"/>
        <pc:sldMkLst>
          <pc:docMk/>
          <pc:sldMk cId="3174534937" sldId="2485"/>
        </pc:sldMkLst>
      </pc:sldChg>
      <pc:sldChg chg="add del">
        <pc:chgData name="Eldert Grootenboer" userId="3fe8758b2c2b58d2" providerId="LiveId" clId="{D34A150A-92A7-4B11-900B-B34F0655160D}" dt="2020-09-27T11:24:07.026" v="27" actId="47"/>
        <pc:sldMkLst>
          <pc:docMk/>
          <pc:sldMk cId="3830416597" sldId="2486"/>
        </pc:sldMkLst>
      </pc:sldChg>
      <pc:sldChg chg="add del">
        <pc:chgData name="Eldert Grootenboer" userId="3fe8758b2c2b58d2" providerId="LiveId" clId="{D34A150A-92A7-4B11-900B-B34F0655160D}" dt="2020-09-27T11:24:07.026" v="27" actId="47"/>
        <pc:sldMkLst>
          <pc:docMk/>
          <pc:sldMk cId="79465797" sldId="2487"/>
        </pc:sldMkLst>
      </pc:sldChg>
      <pc:sldChg chg="add del">
        <pc:chgData name="Eldert Grootenboer" userId="3fe8758b2c2b58d2" providerId="LiveId" clId="{D34A150A-92A7-4B11-900B-B34F0655160D}" dt="2020-09-27T11:24:07.026" v="27" actId="47"/>
        <pc:sldMkLst>
          <pc:docMk/>
          <pc:sldMk cId="4050874751" sldId="2488"/>
        </pc:sldMkLst>
      </pc:sldChg>
      <pc:sldChg chg="add del">
        <pc:chgData name="Eldert Grootenboer" userId="3fe8758b2c2b58d2" providerId="LiveId" clId="{D34A150A-92A7-4B11-900B-B34F0655160D}" dt="2020-09-27T11:24:07.026" v="27" actId="47"/>
        <pc:sldMkLst>
          <pc:docMk/>
          <pc:sldMk cId="3423999562" sldId="2489"/>
        </pc:sldMkLst>
      </pc:sldChg>
      <pc:sldChg chg="addSp modSp add del mod ord modClrScheme chgLayout">
        <pc:chgData name="Eldert Grootenboer" userId="3fe8758b2c2b58d2" providerId="LiveId" clId="{D34A150A-92A7-4B11-900B-B34F0655160D}" dt="2020-10-04T09:58:43.918" v="3818" actId="47"/>
        <pc:sldMkLst>
          <pc:docMk/>
          <pc:sldMk cId="2938939047" sldId="4478"/>
        </pc:sldMkLst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2938939047" sldId="4478"/>
            <ac:spMk id="2" creationId="{A9DCB6DF-5F74-4EFA-9922-7C214909F566}"/>
          </ac:spMkLst>
        </pc:spChg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2938939047" sldId="4478"/>
            <ac:spMk id="3" creationId="{F52D0845-A680-4A87-A236-1E6D9EB05157}"/>
          </ac:spMkLst>
        </pc:spChg>
      </pc:sldChg>
      <pc:sldChg chg="modSp add del mod modClrScheme chgLayout">
        <pc:chgData name="Eldert Grootenboer" userId="3fe8758b2c2b58d2" providerId="LiveId" clId="{D34A150A-92A7-4B11-900B-B34F0655160D}" dt="2020-10-04T10:04:15.874" v="3923" actId="47"/>
        <pc:sldMkLst>
          <pc:docMk/>
          <pc:sldMk cId="3772566039" sldId="11159"/>
        </pc:sldMkLst>
        <pc:spChg chg="mod ord">
          <ac:chgData name="Eldert Grootenboer" userId="3fe8758b2c2b58d2" providerId="LiveId" clId="{D34A150A-92A7-4B11-900B-B34F0655160D}" dt="2020-09-28T09:38:54.859" v="795" actId="27636"/>
          <ac:spMkLst>
            <pc:docMk/>
            <pc:sldMk cId="3772566039" sldId="11159"/>
            <ac:spMk id="6" creationId="{00000000-0000-0000-0000-000000000000}"/>
          </ac:spMkLst>
        </pc:spChg>
        <pc:spChg chg="mod ord">
          <ac:chgData name="Eldert Grootenboer" userId="3fe8758b2c2b58d2" providerId="LiveId" clId="{D34A150A-92A7-4B11-900B-B34F0655160D}" dt="2020-09-28T09:38:54.808" v="792" actId="700"/>
          <ac:spMkLst>
            <pc:docMk/>
            <pc:sldMk cId="3772566039" sldId="11159"/>
            <ac:spMk id="17" creationId="{00000000-0000-0000-0000-000000000000}"/>
          </ac:spMkLst>
        </pc:spChg>
      </pc:sldChg>
      <pc:sldChg chg="addSp modSp add del mod modClrScheme chgLayout">
        <pc:chgData name="Eldert Grootenboer" userId="3fe8758b2c2b58d2" providerId="LiveId" clId="{D34A150A-92A7-4B11-900B-B34F0655160D}" dt="2020-10-04T10:04:12.051" v="3921" actId="47"/>
        <pc:sldMkLst>
          <pc:docMk/>
          <pc:sldMk cId="3793907693" sldId="2076137189"/>
        </pc:sldMkLst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3793907693" sldId="2076137189"/>
            <ac:spMk id="2" creationId="{BB0412AF-947A-4552-AA80-492187176674}"/>
          </ac:spMkLst>
        </pc:spChg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3793907693" sldId="2076137189"/>
            <ac:spMk id="4" creationId="{937AC3B8-BE4D-4785-838B-55F0538CECCC}"/>
          </ac:spMkLst>
        </pc:spChg>
      </pc:sldChg>
      <pc:sldChg chg="addSp delSp modSp add del mod modClrScheme modAnim chgLayout">
        <pc:chgData name="Eldert Grootenboer" userId="3fe8758b2c2b58d2" providerId="LiveId" clId="{D34A150A-92A7-4B11-900B-B34F0655160D}" dt="2020-10-04T10:33:27.710" v="4416" actId="47"/>
        <pc:sldMkLst>
          <pc:docMk/>
          <pc:sldMk cId="3103027669" sldId="2076137328"/>
        </pc:sldMkLst>
        <pc:spChg chg="add del mod ord">
          <ac:chgData name="Eldert Grootenboer" userId="3fe8758b2c2b58d2" providerId="LiveId" clId="{D34A150A-92A7-4B11-900B-B34F0655160D}" dt="2020-10-04T10:31:12.594" v="4354" actId="700"/>
          <ac:spMkLst>
            <pc:docMk/>
            <pc:sldMk cId="3103027669" sldId="2076137328"/>
            <ac:spMk id="2" creationId="{8CC20494-D614-4407-9231-83B41A6379AD}"/>
          </ac:spMkLst>
        </pc:spChg>
        <pc:spChg chg="add del mod ord">
          <ac:chgData name="Eldert Grootenboer" userId="3fe8758b2c2b58d2" providerId="LiveId" clId="{D34A150A-92A7-4B11-900B-B34F0655160D}" dt="2020-10-04T10:31:12.594" v="4354" actId="700"/>
          <ac:spMkLst>
            <pc:docMk/>
            <pc:sldMk cId="3103027669" sldId="2076137328"/>
            <ac:spMk id="3" creationId="{3DC84C1D-6BCD-4DB4-B464-17BFBEBBC650}"/>
          </ac:spMkLst>
        </pc:spChg>
        <pc:grpChg chg="add del">
          <ac:chgData name="Eldert Grootenboer" userId="3fe8758b2c2b58d2" providerId="LiveId" clId="{D34A150A-92A7-4B11-900B-B34F0655160D}" dt="2020-10-04T10:31:49.298" v="4360" actId="21"/>
          <ac:grpSpMkLst>
            <pc:docMk/>
            <pc:sldMk cId="3103027669" sldId="2076137328"/>
            <ac:grpSpMk id="102" creationId="{C48FEE0F-7CB9-4B71-8A5E-CCA4CA601461}"/>
          </ac:grpSpMkLst>
        </pc:grpChg>
        <pc:grpChg chg="add del">
          <ac:chgData name="Eldert Grootenboer" userId="3fe8758b2c2b58d2" providerId="LiveId" clId="{D34A150A-92A7-4B11-900B-B34F0655160D}" dt="2020-10-04T10:31:49.298" v="4360" actId="21"/>
          <ac:grpSpMkLst>
            <pc:docMk/>
            <pc:sldMk cId="3103027669" sldId="2076137328"/>
            <ac:grpSpMk id="110" creationId="{C1E80206-A46B-4AA3-AD4A-97260C82540A}"/>
          </ac:grpSpMkLst>
        </pc:grpChg>
        <pc:grpChg chg="add del">
          <ac:chgData name="Eldert Grootenboer" userId="3fe8758b2c2b58d2" providerId="LiveId" clId="{D34A150A-92A7-4B11-900B-B34F0655160D}" dt="2020-10-04T10:31:49.298" v="4360" actId="21"/>
          <ac:grpSpMkLst>
            <pc:docMk/>
            <pc:sldMk cId="3103027669" sldId="2076137328"/>
            <ac:grpSpMk id="116" creationId="{05E7283F-43E4-4F04-94C6-04093F4E0848}"/>
          </ac:grpSpMkLst>
        </pc:grpChg>
      </pc:sldChg>
      <pc:sldChg chg="addSp delSp modSp add mod ord modTransition modClrScheme delAnim modAnim chgLayout modNotesTx">
        <pc:chgData name="Eldert Grootenboer" userId="3fe8758b2c2b58d2" providerId="LiveId" clId="{D34A150A-92A7-4B11-900B-B34F0655160D}" dt="2020-10-22T15:28:15.295" v="6464" actId="2085"/>
        <pc:sldMkLst>
          <pc:docMk/>
          <pc:sldMk cId="370182793" sldId="2076137340"/>
        </pc:sldMkLst>
        <pc:spChg chg="add del mod ord">
          <ac:chgData name="Eldert Grootenboer" userId="3fe8758b2c2b58d2" providerId="LiveId" clId="{D34A150A-92A7-4B11-900B-B34F0655160D}" dt="2020-10-04T10:33:49.584" v="4418" actId="700"/>
          <ac:spMkLst>
            <pc:docMk/>
            <pc:sldMk cId="370182793" sldId="2076137340"/>
            <ac:spMk id="2" creationId="{F28799E9-D327-4005-B42A-D1F4F1073AA3}"/>
          </ac:spMkLst>
        </pc:spChg>
        <pc:spChg chg="mod ord">
          <ac:chgData name="Eldert Grootenboer" userId="3fe8758b2c2b58d2" providerId="LiveId" clId="{D34A150A-92A7-4B11-900B-B34F0655160D}" dt="2020-10-04T12:09:23.917" v="6046" actId="338"/>
          <ac:spMkLst>
            <pc:docMk/>
            <pc:sldMk cId="370182793" sldId="2076137340"/>
            <ac:spMk id="4" creationId="{E30449F1-79AA-4943-9639-7DCA7258DA0E}"/>
          </ac:spMkLst>
        </pc:spChg>
        <pc:spChg chg="del mod topLvl">
          <ac:chgData name="Eldert Grootenboer" userId="3fe8758b2c2b58d2" providerId="LiveId" clId="{D34A150A-92A7-4B11-900B-B34F0655160D}" dt="2020-10-04T12:14:29.483" v="6083" actId="478"/>
          <ac:spMkLst>
            <pc:docMk/>
            <pc:sldMk cId="370182793" sldId="2076137340"/>
            <ac:spMk id="7" creationId="{041A04CF-DF24-40DA-A50C-095309ACACCB}"/>
          </ac:spMkLst>
        </pc:spChg>
        <pc:spChg chg="del mod topLvl">
          <ac:chgData name="Eldert Grootenboer" userId="3fe8758b2c2b58d2" providerId="LiveId" clId="{D34A150A-92A7-4B11-900B-B34F0655160D}" dt="2020-10-04T12:12:28.136" v="6069" actId="478"/>
          <ac:spMkLst>
            <pc:docMk/>
            <pc:sldMk cId="370182793" sldId="2076137340"/>
            <ac:spMk id="8" creationId="{C503B5D6-E1C4-4D52-AEA3-45B8A0EFB1B8}"/>
          </ac:spMkLst>
        </pc:spChg>
        <pc:spChg chg="mod topLvl">
          <ac:chgData name="Eldert Grootenboer" userId="3fe8758b2c2b58d2" providerId="LiveId" clId="{D34A150A-92A7-4B11-900B-B34F0655160D}" dt="2020-10-22T15:26:25.827" v="6449" actId="478"/>
          <ac:spMkLst>
            <pc:docMk/>
            <pc:sldMk cId="370182793" sldId="2076137340"/>
            <ac:spMk id="10" creationId="{19D1C345-2357-436E-8609-B3F848199E1E}"/>
          </ac:spMkLst>
        </pc:spChg>
        <pc:spChg chg="del mod topLvl">
          <ac:chgData name="Eldert Grootenboer" userId="3fe8758b2c2b58d2" providerId="LiveId" clId="{D34A150A-92A7-4B11-900B-B34F0655160D}" dt="2020-10-04T12:12:35.082" v="6072" actId="478"/>
          <ac:spMkLst>
            <pc:docMk/>
            <pc:sldMk cId="370182793" sldId="2076137340"/>
            <ac:spMk id="11" creationId="{6BC313EA-522F-4007-97D2-F010A2B0AEC0}"/>
          </ac:spMkLst>
        </pc:spChg>
        <pc:spChg chg="mod topLvl">
          <ac:chgData name="Eldert Grootenboer" userId="3fe8758b2c2b58d2" providerId="LiveId" clId="{D34A150A-92A7-4B11-900B-B34F0655160D}" dt="2020-10-04T12:11:30.136" v="6055" actId="164"/>
          <ac:spMkLst>
            <pc:docMk/>
            <pc:sldMk cId="370182793" sldId="2076137340"/>
            <ac:spMk id="14" creationId="{7DA4A0FB-AE42-430A-A8EB-ACCA833A2B24}"/>
          </ac:spMkLst>
        </pc:spChg>
        <pc:spChg chg="del mod topLvl">
          <ac:chgData name="Eldert Grootenboer" userId="3fe8758b2c2b58d2" providerId="LiveId" clId="{D34A150A-92A7-4B11-900B-B34F0655160D}" dt="2020-10-04T12:12:42.408" v="6075" actId="478"/>
          <ac:spMkLst>
            <pc:docMk/>
            <pc:sldMk cId="370182793" sldId="2076137340"/>
            <ac:spMk id="15" creationId="{22D58D91-4E32-43F0-A5C8-77199830203B}"/>
          </ac:spMkLst>
        </pc:spChg>
        <pc:spChg chg="mod topLvl">
          <ac:chgData name="Eldert Grootenboer" userId="3fe8758b2c2b58d2" providerId="LiveId" clId="{D34A150A-92A7-4B11-900B-B34F0655160D}" dt="2020-10-04T12:14:03.430" v="6081" actId="164"/>
          <ac:spMkLst>
            <pc:docMk/>
            <pc:sldMk cId="370182793" sldId="2076137340"/>
            <ac:spMk id="16" creationId="{F0800F6C-8A0E-4E1B-B7F1-7E04F6AB87B2}"/>
          </ac:spMkLst>
        </pc:spChg>
        <pc:spChg chg="mod">
          <ac:chgData name="Eldert Grootenboer" userId="3fe8758b2c2b58d2" providerId="LiveId" clId="{D34A150A-92A7-4B11-900B-B34F0655160D}" dt="2020-10-04T12:09:23.917" v="6046" actId="338"/>
          <ac:spMkLst>
            <pc:docMk/>
            <pc:sldMk cId="370182793" sldId="2076137340"/>
            <ac:spMk id="19" creationId="{6451EB99-0495-41CF-BCE9-9FCD7C672548}"/>
          </ac:spMkLst>
        </pc:spChg>
        <pc:spChg chg="mod">
          <ac:chgData name="Eldert Grootenboer" userId="3fe8758b2c2b58d2" providerId="LiveId" clId="{D34A150A-92A7-4B11-900B-B34F0655160D}" dt="2020-10-04T12:09:23.917" v="6046" actId="338"/>
          <ac:spMkLst>
            <pc:docMk/>
            <pc:sldMk cId="370182793" sldId="2076137340"/>
            <ac:spMk id="20" creationId="{F2E929EB-7D94-4CE8-BE71-C5B619CBFC0E}"/>
          </ac:spMkLst>
        </pc:spChg>
        <pc:spChg chg="del mod topLvl">
          <ac:chgData name="Eldert Grootenboer" userId="3fe8758b2c2b58d2" providerId="LiveId" clId="{D34A150A-92A7-4B11-900B-B34F0655160D}" dt="2020-10-04T12:12:48.610" v="6078" actId="478"/>
          <ac:spMkLst>
            <pc:docMk/>
            <pc:sldMk cId="370182793" sldId="2076137340"/>
            <ac:spMk id="21" creationId="{0DD19874-260F-44FC-BEF0-6FFD41CA4917}"/>
          </ac:spMkLst>
        </pc:spChg>
        <pc:spChg chg="mod topLvl">
          <ac:chgData name="Eldert Grootenboer" userId="3fe8758b2c2b58d2" providerId="LiveId" clId="{D34A150A-92A7-4B11-900B-B34F0655160D}" dt="2020-10-04T12:11:46.463" v="6057" actId="164"/>
          <ac:spMkLst>
            <pc:docMk/>
            <pc:sldMk cId="370182793" sldId="2076137340"/>
            <ac:spMk id="22" creationId="{E49DD584-CAC0-4ED7-A291-8D1BB45DEF7C}"/>
          </ac:spMkLst>
        </pc:spChg>
        <pc:spChg chg="mod">
          <ac:chgData name="Eldert Grootenboer" userId="3fe8758b2c2b58d2" providerId="LiveId" clId="{D34A150A-92A7-4B11-900B-B34F0655160D}" dt="2020-10-04T10:34:08.440" v="4421"/>
          <ac:spMkLst>
            <pc:docMk/>
            <pc:sldMk cId="370182793" sldId="2076137340"/>
            <ac:spMk id="24" creationId="{47DF5D0A-2904-4E62-B8F6-0EA372285479}"/>
          </ac:spMkLst>
        </pc:spChg>
        <pc:spChg chg="mod">
          <ac:chgData name="Eldert Grootenboer" userId="3fe8758b2c2b58d2" providerId="LiveId" clId="{D34A150A-92A7-4B11-900B-B34F0655160D}" dt="2020-10-04T12:09:23.917" v="6046" actId="338"/>
          <ac:spMkLst>
            <pc:docMk/>
            <pc:sldMk cId="370182793" sldId="2076137340"/>
            <ac:spMk id="27" creationId="{E48700F2-9809-4AE6-AA5E-274501C047BA}"/>
          </ac:spMkLst>
        </pc:spChg>
        <pc:spChg chg="mod">
          <ac:chgData name="Eldert Grootenboer" userId="3fe8758b2c2b58d2" providerId="LiveId" clId="{D34A150A-92A7-4B11-900B-B34F0655160D}" dt="2020-10-22T15:28:11.606" v="6463" actId="2085"/>
          <ac:spMkLst>
            <pc:docMk/>
            <pc:sldMk cId="370182793" sldId="2076137340"/>
            <ac:spMk id="28" creationId="{F94653F8-7B52-410C-BC32-F9CA05C76694}"/>
          </ac:spMkLst>
        </pc:spChg>
        <pc:spChg chg="mod">
          <ac:chgData name="Eldert Grootenboer" userId="3fe8758b2c2b58d2" providerId="LiveId" clId="{D34A150A-92A7-4B11-900B-B34F0655160D}" dt="2020-10-04T10:34:08.440" v="4421"/>
          <ac:spMkLst>
            <pc:docMk/>
            <pc:sldMk cId="370182793" sldId="2076137340"/>
            <ac:spMk id="29" creationId="{8805BBC0-DA42-4F2C-85A9-DC896EE56C06}"/>
          </ac:spMkLst>
        </pc:spChg>
        <pc:spChg chg="mod">
          <ac:chgData name="Eldert Grootenboer" userId="3fe8758b2c2b58d2" providerId="LiveId" clId="{D34A150A-92A7-4B11-900B-B34F0655160D}" dt="2020-10-04T10:34:08.440" v="4421"/>
          <ac:spMkLst>
            <pc:docMk/>
            <pc:sldMk cId="370182793" sldId="2076137340"/>
            <ac:spMk id="30" creationId="{41010D18-D223-487B-A6A1-E061D3A7FBBA}"/>
          </ac:spMkLst>
        </pc:spChg>
        <pc:spChg chg="mod">
          <ac:chgData name="Eldert Grootenboer" userId="3fe8758b2c2b58d2" providerId="LiveId" clId="{D34A150A-92A7-4B11-900B-B34F0655160D}" dt="2020-10-22T15:28:15.295" v="6464" actId="2085"/>
          <ac:spMkLst>
            <pc:docMk/>
            <pc:sldMk cId="370182793" sldId="2076137340"/>
            <ac:spMk id="32" creationId="{B025F5B4-32CA-41BD-B63A-ED482E24DAF6}"/>
          </ac:spMkLst>
        </pc:spChg>
        <pc:spChg chg="mod">
          <ac:chgData name="Eldert Grootenboer" userId="3fe8758b2c2b58d2" providerId="LiveId" clId="{D34A150A-92A7-4B11-900B-B34F0655160D}" dt="2020-10-04T12:09:23.917" v="6046" actId="338"/>
          <ac:spMkLst>
            <pc:docMk/>
            <pc:sldMk cId="370182793" sldId="2076137340"/>
            <ac:spMk id="33" creationId="{7C693353-492C-4BD2-80FF-D898BC301038}"/>
          </ac:spMkLst>
        </pc:spChg>
        <pc:spChg chg="mod">
          <ac:chgData name="Eldert Grootenboer" userId="3fe8758b2c2b58d2" providerId="LiveId" clId="{D34A150A-92A7-4B11-900B-B34F0655160D}" dt="2020-10-04T10:34:08.440" v="4421"/>
          <ac:spMkLst>
            <pc:docMk/>
            <pc:sldMk cId="370182793" sldId="2076137340"/>
            <ac:spMk id="34" creationId="{1CBF35E1-8533-44BE-A987-A5EEF7154024}"/>
          </ac:spMkLst>
        </pc:spChg>
        <pc:spChg chg="mod">
          <ac:chgData name="Eldert Grootenboer" userId="3fe8758b2c2b58d2" providerId="LiveId" clId="{D34A150A-92A7-4B11-900B-B34F0655160D}" dt="2020-10-04T10:34:08.440" v="4421"/>
          <ac:spMkLst>
            <pc:docMk/>
            <pc:sldMk cId="370182793" sldId="2076137340"/>
            <ac:spMk id="36" creationId="{83BAEBD2-DC65-43D1-BC32-FF28CC1BDBD2}"/>
          </ac:spMkLst>
        </pc:spChg>
        <pc:spChg chg="mod">
          <ac:chgData name="Eldert Grootenboer" userId="3fe8758b2c2b58d2" providerId="LiveId" clId="{D34A150A-92A7-4B11-900B-B34F0655160D}" dt="2020-10-04T12:17:43.121" v="6110" actId="164"/>
          <ac:spMkLst>
            <pc:docMk/>
            <pc:sldMk cId="370182793" sldId="2076137340"/>
            <ac:spMk id="37" creationId="{D230ADB9-EC90-46D2-A74C-D816FDEDD178}"/>
          </ac:spMkLst>
        </pc:spChg>
        <pc:spChg chg="mod">
          <ac:chgData name="Eldert Grootenboer" userId="3fe8758b2c2b58d2" providerId="LiveId" clId="{D34A150A-92A7-4B11-900B-B34F0655160D}" dt="2020-10-04T10:34:08.440" v="4421"/>
          <ac:spMkLst>
            <pc:docMk/>
            <pc:sldMk cId="370182793" sldId="2076137340"/>
            <ac:spMk id="39" creationId="{C8223F6B-A943-459D-A6C5-8B24823CF598}"/>
          </ac:spMkLst>
        </pc:spChg>
        <pc:spChg chg="mod">
          <ac:chgData name="Eldert Grootenboer" userId="3fe8758b2c2b58d2" providerId="LiveId" clId="{D34A150A-92A7-4B11-900B-B34F0655160D}" dt="2020-10-04T12:17:50.264" v="6111" actId="164"/>
          <ac:spMkLst>
            <pc:docMk/>
            <pc:sldMk cId="370182793" sldId="2076137340"/>
            <ac:spMk id="40" creationId="{FDD1EEC7-2140-4ED6-B2E8-1E3621EAFC4C}"/>
          </ac:spMkLst>
        </pc:spChg>
        <pc:spChg chg="mod">
          <ac:chgData name="Eldert Grootenboer" userId="3fe8758b2c2b58d2" providerId="LiveId" clId="{D34A150A-92A7-4B11-900B-B34F0655160D}" dt="2020-10-04T12:09:23.917" v="6046" actId="338"/>
          <ac:spMkLst>
            <pc:docMk/>
            <pc:sldMk cId="370182793" sldId="2076137340"/>
            <ac:spMk id="42" creationId="{26E49B33-3063-4972-8C42-3F28E7808057}"/>
          </ac:spMkLst>
        </pc:spChg>
        <pc:spChg chg="mod">
          <ac:chgData name="Eldert Grootenboer" userId="3fe8758b2c2b58d2" providerId="LiveId" clId="{D34A150A-92A7-4B11-900B-B34F0655160D}" dt="2020-10-04T12:09:23.917" v="6046" actId="338"/>
          <ac:spMkLst>
            <pc:docMk/>
            <pc:sldMk cId="370182793" sldId="2076137340"/>
            <ac:spMk id="43" creationId="{48719E54-2D99-4B5A-A075-CBDEF1A813A4}"/>
          </ac:spMkLst>
        </pc:spChg>
        <pc:spChg chg="mod">
          <ac:chgData name="Eldert Grootenboer" userId="3fe8758b2c2b58d2" providerId="LiveId" clId="{D34A150A-92A7-4B11-900B-B34F0655160D}" dt="2020-10-04T12:09:23.917" v="6046" actId="338"/>
          <ac:spMkLst>
            <pc:docMk/>
            <pc:sldMk cId="370182793" sldId="2076137340"/>
            <ac:spMk id="44" creationId="{1DA3D79D-B8E3-4BED-92B5-DC51A2E82900}"/>
          </ac:spMkLst>
        </pc:spChg>
        <pc:spChg chg="mod">
          <ac:chgData name="Eldert Grootenboer" userId="3fe8758b2c2b58d2" providerId="LiveId" clId="{D34A150A-92A7-4B11-900B-B34F0655160D}" dt="2020-10-04T10:34:08.440" v="4421"/>
          <ac:spMkLst>
            <pc:docMk/>
            <pc:sldMk cId="370182793" sldId="2076137340"/>
            <ac:spMk id="47" creationId="{70506F63-5B6C-430B-BA8F-CBB880AD53FF}"/>
          </ac:spMkLst>
        </pc:spChg>
        <pc:spChg chg="mod">
          <ac:chgData name="Eldert Grootenboer" userId="3fe8758b2c2b58d2" providerId="LiveId" clId="{D34A150A-92A7-4B11-900B-B34F0655160D}" dt="2020-10-04T10:34:08.440" v="4421"/>
          <ac:spMkLst>
            <pc:docMk/>
            <pc:sldMk cId="370182793" sldId="2076137340"/>
            <ac:spMk id="48" creationId="{74BB4427-FAE9-4485-AD52-8C8120371116}"/>
          </ac:spMkLst>
        </pc:spChg>
        <pc:spChg chg="mod">
          <ac:chgData name="Eldert Grootenboer" userId="3fe8758b2c2b58d2" providerId="LiveId" clId="{D34A150A-92A7-4B11-900B-B34F0655160D}" dt="2020-10-04T10:34:08.440" v="4421"/>
          <ac:spMkLst>
            <pc:docMk/>
            <pc:sldMk cId="370182793" sldId="2076137340"/>
            <ac:spMk id="50" creationId="{B6920D97-01FD-4422-A959-E5166C001AE5}"/>
          </ac:spMkLst>
        </pc:spChg>
        <pc:spChg chg="mod">
          <ac:chgData name="Eldert Grootenboer" userId="3fe8758b2c2b58d2" providerId="LiveId" clId="{D34A150A-92A7-4B11-900B-B34F0655160D}" dt="2020-10-04T10:34:08.440" v="4421"/>
          <ac:spMkLst>
            <pc:docMk/>
            <pc:sldMk cId="370182793" sldId="2076137340"/>
            <ac:spMk id="52" creationId="{4AAD34E7-BE3A-41CC-B4F2-BF9BF1961779}"/>
          </ac:spMkLst>
        </pc:spChg>
        <pc:spChg chg="mod">
          <ac:chgData name="Eldert Grootenboer" userId="3fe8758b2c2b58d2" providerId="LiveId" clId="{D34A150A-92A7-4B11-900B-B34F0655160D}" dt="2020-10-04T10:34:08.440" v="4421"/>
          <ac:spMkLst>
            <pc:docMk/>
            <pc:sldMk cId="370182793" sldId="2076137340"/>
            <ac:spMk id="54" creationId="{088DBE6D-50F1-4293-BE4A-55AB3E00ABE2}"/>
          </ac:spMkLst>
        </pc:spChg>
        <pc:spChg chg="mod">
          <ac:chgData name="Eldert Grootenboer" userId="3fe8758b2c2b58d2" providerId="LiveId" clId="{D34A150A-92A7-4B11-900B-B34F0655160D}" dt="2020-10-04T10:34:08.440" v="4421"/>
          <ac:spMkLst>
            <pc:docMk/>
            <pc:sldMk cId="370182793" sldId="2076137340"/>
            <ac:spMk id="55" creationId="{7A98BD27-6997-4D3D-A20C-B351756CBE3E}"/>
          </ac:spMkLst>
        </pc:spChg>
        <pc:spChg chg="del mod topLvl">
          <ac:chgData name="Eldert Grootenboer" userId="3fe8758b2c2b58d2" providerId="LiveId" clId="{D34A150A-92A7-4B11-900B-B34F0655160D}" dt="2020-10-04T12:14:47.149" v="6088" actId="478"/>
          <ac:spMkLst>
            <pc:docMk/>
            <pc:sldMk cId="370182793" sldId="2076137340"/>
            <ac:spMk id="56" creationId="{ACC8643A-0751-4483-A590-E4924E02BBFC}"/>
          </ac:spMkLst>
        </pc:spChg>
        <pc:spChg chg="add del mod topLvl">
          <ac:chgData name="Eldert Grootenboer" userId="3fe8758b2c2b58d2" providerId="LiveId" clId="{D34A150A-92A7-4B11-900B-B34F0655160D}" dt="2020-10-04T12:14:58.757" v="6089" actId="478"/>
          <ac:spMkLst>
            <pc:docMk/>
            <pc:sldMk cId="370182793" sldId="2076137340"/>
            <ac:spMk id="57" creationId="{859F7DD8-0965-4B35-A15B-EC38C1CAED1B}"/>
          </ac:spMkLst>
        </pc:spChg>
        <pc:spChg chg="add del mod topLvl">
          <ac:chgData name="Eldert Grootenboer" userId="3fe8758b2c2b58d2" providerId="LiveId" clId="{D34A150A-92A7-4B11-900B-B34F0655160D}" dt="2020-10-04T12:15:00.024" v="6090" actId="478"/>
          <ac:spMkLst>
            <pc:docMk/>
            <pc:sldMk cId="370182793" sldId="2076137340"/>
            <ac:spMk id="58" creationId="{D430AD57-7285-4030-BC05-D2B40606E127}"/>
          </ac:spMkLst>
        </pc:spChg>
        <pc:spChg chg="del mod topLvl">
          <ac:chgData name="Eldert Grootenboer" userId="3fe8758b2c2b58d2" providerId="LiveId" clId="{D34A150A-92A7-4B11-900B-B34F0655160D}" dt="2020-10-04T12:15:01.401" v="6091" actId="478"/>
          <ac:spMkLst>
            <pc:docMk/>
            <pc:sldMk cId="370182793" sldId="2076137340"/>
            <ac:spMk id="59" creationId="{7991C6AE-00E8-4F65-949B-2EAF836F2EC1}"/>
          </ac:spMkLst>
        </pc:spChg>
        <pc:spChg chg="del mod topLvl">
          <ac:chgData name="Eldert Grootenboer" userId="3fe8758b2c2b58d2" providerId="LiveId" clId="{D34A150A-92A7-4B11-900B-B34F0655160D}" dt="2020-10-22T15:27:54.665" v="6462" actId="478"/>
          <ac:spMkLst>
            <pc:docMk/>
            <pc:sldMk cId="370182793" sldId="2076137340"/>
            <ac:spMk id="60" creationId="{33B054F4-A2E2-4EAD-85B6-A708D6DEF2D1}"/>
          </ac:spMkLst>
        </pc:spChg>
        <pc:spChg chg="del mod topLvl">
          <ac:chgData name="Eldert Grootenboer" userId="3fe8758b2c2b58d2" providerId="LiveId" clId="{D34A150A-92A7-4B11-900B-B34F0655160D}" dt="2020-10-04T12:16:04.497" v="6100" actId="478"/>
          <ac:spMkLst>
            <pc:docMk/>
            <pc:sldMk cId="370182793" sldId="2076137340"/>
            <ac:spMk id="61" creationId="{4AFABDB5-9B5C-4085-AAEA-C72C9486F2CB}"/>
          </ac:spMkLst>
        </pc:spChg>
        <pc:spChg chg="del mod ord topLvl">
          <ac:chgData name="Eldert Grootenboer" userId="3fe8758b2c2b58d2" providerId="LiveId" clId="{D34A150A-92A7-4B11-900B-B34F0655160D}" dt="2020-10-04T12:16:42.810" v="6104" actId="478"/>
          <ac:spMkLst>
            <pc:docMk/>
            <pc:sldMk cId="370182793" sldId="2076137340"/>
            <ac:spMk id="62" creationId="{FBB359B9-F694-47E5-BAA9-13F6B6527DB1}"/>
          </ac:spMkLst>
        </pc:spChg>
        <pc:spChg chg="del mod topLvl">
          <ac:chgData name="Eldert Grootenboer" userId="3fe8758b2c2b58d2" providerId="LiveId" clId="{D34A150A-92A7-4B11-900B-B34F0655160D}" dt="2020-10-04T12:16:16.998" v="6101" actId="478"/>
          <ac:spMkLst>
            <pc:docMk/>
            <pc:sldMk cId="370182793" sldId="2076137340"/>
            <ac:spMk id="63" creationId="{E90F8098-30B9-4319-9F73-D3A7D4BFA5C0}"/>
          </ac:spMkLst>
        </pc:spChg>
        <pc:spChg chg="mod topLvl">
          <ac:chgData name="Eldert Grootenboer" userId="3fe8758b2c2b58d2" providerId="LiveId" clId="{D34A150A-92A7-4B11-900B-B34F0655160D}" dt="2020-10-22T15:26:25.827" v="6449" actId="478"/>
          <ac:spMkLst>
            <pc:docMk/>
            <pc:sldMk cId="370182793" sldId="2076137340"/>
            <ac:spMk id="18432" creationId="{DF6DF4E0-8DFB-4E91-8CD3-4EB8F6309BE4}"/>
          </ac:spMkLst>
        </pc:spChg>
        <pc:spChg chg="mod topLvl">
          <ac:chgData name="Eldert Grootenboer" userId="3fe8758b2c2b58d2" providerId="LiveId" clId="{D34A150A-92A7-4B11-900B-B34F0655160D}" dt="2020-10-22T15:26:25.827" v="6449" actId="478"/>
          <ac:spMkLst>
            <pc:docMk/>
            <pc:sldMk cId="370182793" sldId="2076137340"/>
            <ac:spMk id="18433" creationId="{97FC21E7-FFCE-47FD-B192-5498D54F159F}"/>
          </ac:spMkLst>
        </pc:spChg>
        <pc:spChg chg="mod topLvl">
          <ac:chgData name="Eldert Grootenboer" userId="3fe8758b2c2b58d2" providerId="LiveId" clId="{D34A150A-92A7-4B11-900B-B34F0655160D}" dt="2020-10-22T15:26:25.827" v="6449" actId="478"/>
          <ac:spMkLst>
            <pc:docMk/>
            <pc:sldMk cId="370182793" sldId="2076137340"/>
            <ac:spMk id="18434" creationId="{DBF524E3-1196-46A2-A87C-28B278FBE220}"/>
          </ac:spMkLst>
        </pc:spChg>
        <pc:spChg chg="mod topLvl">
          <ac:chgData name="Eldert Grootenboer" userId="3fe8758b2c2b58d2" providerId="LiveId" clId="{D34A150A-92A7-4B11-900B-B34F0655160D}" dt="2020-10-22T15:26:36.644" v="6453"/>
          <ac:spMkLst>
            <pc:docMk/>
            <pc:sldMk cId="370182793" sldId="2076137340"/>
            <ac:spMk id="18435" creationId="{99BB255E-E240-4578-B394-52C7ECD7C9B9}"/>
          </ac:spMkLst>
        </pc:spChg>
        <pc:spChg chg="del mod topLvl">
          <ac:chgData name="Eldert Grootenboer" userId="3fe8758b2c2b58d2" providerId="LiveId" clId="{D34A150A-92A7-4B11-900B-B34F0655160D}" dt="2020-10-22T15:26:25.827" v="6449" actId="478"/>
          <ac:spMkLst>
            <pc:docMk/>
            <pc:sldMk cId="370182793" sldId="2076137340"/>
            <ac:spMk id="18436" creationId="{5D107DFD-A6D0-4472-B423-FA9D283EBFE3}"/>
          </ac:spMkLst>
        </pc:spChg>
        <pc:spChg chg="del mod topLvl">
          <ac:chgData name="Eldert Grootenboer" userId="3fe8758b2c2b58d2" providerId="LiveId" clId="{D34A150A-92A7-4B11-900B-B34F0655160D}" dt="2020-10-22T15:26:23.817" v="6448" actId="478"/>
          <ac:spMkLst>
            <pc:docMk/>
            <pc:sldMk cId="370182793" sldId="2076137340"/>
            <ac:spMk id="18438" creationId="{4E68B4B9-90CC-4045-A9B4-B7594D9719D9}"/>
          </ac:spMkLst>
        </pc:spChg>
        <pc:spChg chg="mod topLvl">
          <ac:chgData name="Eldert Grootenboer" userId="3fe8758b2c2b58d2" providerId="LiveId" clId="{D34A150A-92A7-4B11-900B-B34F0655160D}" dt="2020-10-22T15:26:33.511" v="6452" actId="21"/>
          <ac:spMkLst>
            <pc:docMk/>
            <pc:sldMk cId="370182793" sldId="2076137340"/>
            <ac:spMk id="18439" creationId="{F82E568B-AF14-4AE3-AC93-174F6FD670E3}"/>
          </ac:spMkLst>
        </pc:spChg>
        <pc:spChg chg="mod topLvl">
          <ac:chgData name="Eldert Grootenboer" userId="3fe8758b2c2b58d2" providerId="LiveId" clId="{D34A150A-92A7-4B11-900B-B34F0655160D}" dt="2020-10-04T12:11:30.136" v="6055" actId="164"/>
          <ac:spMkLst>
            <pc:docMk/>
            <pc:sldMk cId="370182793" sldId="2076137340"/>
            <ac:spMk id="18441" creationId="{6B90BA42-5D79-46AD-A70E-B6903550B495}"/>
          </ac:spMkLst>
        </pc:spChg>
        <pc:spChg chg="mod topLvl">
          <ac:chgData name="Eldert Grootenboer" userId="3fe8758b2c2b58d2" providerId="LiveId" clId="{D34A150A-92A7-4B11-900B-B34F0655160D}" dt="2020-10-04T12:11:30.136" v="6055" actId="164"/>
          <ac:spMkLst>
            <pc:docMk/>
            <pc:sldMk cId="370182793" sldId="2076137340"/>
            <ac:spMk id="18442" creationId="{D8F88201-5867-49A9-B299-B02C79DC0F80}"/>
          </ac:spMkLst>
        </pc:spChg>
        <pc:spChg chg="mod topLvl">
          <ac:chgData name="Eldert Grootenboer" userId="3fe8758b2c2b58d2" providerId="LiveId" clId="{D34A150A-92A7-4B11-900B-B34F0655160D}" dt="2020-10-04T12:11:30.136" v="6055" actId="164"/>
          <ac:spMkLst>
            <pc:docMk/>
            <pc:sldMk cId="370182793" sldId="2076137340"/>
            <ac:spMk id="18444" creationId="{C049B3CD-87AB-4970-8D77-99D417D7997D}"/>
          </ac:spMkLst>
        </pc:spChg>
        <pc:spChg chg="mod topLvl">
          <ac:chgData name="Eldert Grootenboer" userId="3fe8758b2c2b58d2" providerId="LiveId" clId="{D34A150A-92A7-4B11-900B-B34F0655160D}" dt="2020-10-04T12:11:30.136" v="6055" actId="164"/>
          <ac:spMkLst>
            <pc:docMk/>
            <pc:sldMk cId="370182793" sldId="2076137340"/>
            <ac:spMk id="18445" creationId="{491207E9-300F-4631-B0BF-8DFB126F6985}"/>
          </ac:spMkLst>
        </pc:spChg>
        <pc:spChg chg="mod topLvl">
          <ac:chgData name="Eldert Grootenboer" userId="3fe8758b2c2b58d2" providerId="LiveId" clId="{D34A150A-92A7-4B11-900B-B34F0655160D}" dt="2020-10-04T12:11:30.136" v="6055" actId="164"/>
          <ac:spMkLst>
            <pc:docMk/>
            <pc:sldMk cId="370182793" sldId="2076137340"/>
            <ac:spMk id="18447" creationId="{5CCA4F81-2B14-45EC-8AE6-BFC5B8D46C4B}"/>
          </ac:spMkLst>
        </pc:spChg>
        <pc:spChg chg="mod topLvl">
          <ac:chgData name="Eldert Grootenboer" userId="3fe8758b2c2b58d2" providerId="LiveId" clId="{D34A150A-92A7-4B11-900B-B34F0655160D}" dt="2020-10-04T12:14:03.430" v="6081" actId="164"/>
          <ac:spMkLst>
            <pc:docMk/>
            <pc:sldMk cId="370182793" sldId="2076137340"/>
            <ac:spMk id="18448" creationId="{88F456CC-9F71-401B-B241-D499AF8F24EC}"/>
          </ac:spMkLst>
        </pc:spChg>
        <pc:spChg chg="mod topLvl">
          <ac:chgData name="Eldert Grootenboer" userId="3fe8758b2c2b58d2" providerId="LiveId" clId="{D34A150A-92A7-4B11-900B-B34F0655160D}" dt="2020-10-04T12:14:03.430" v="6081" actId="164"/>
          <ac:spMkLst>
            <pc:docMk/>
            <pc:sldMk cId="370182793" sldId="2076137340"/>
            <ac:spMk id="18449" creationId="{C4B2985F-18E7-475C-AD3D-A2D81CF8E7F3}"/>
          </ac:spMkLst>
        </pc:spChg>
        <pc:spChg chg="mod topLvl">
          <ac:chgData name="Eldert Grootenboer" userId="3fe8758b2c2b58d2" providerId="LiveId" clId="{D34A150A-92A7-4B11-900B-B34F0655160D}" dt="2020-10-04T12:14:03.430" v="6081" actId="164"/>
          <ac:spMkLst>
            <pc:docMk/>
            <pc:sldMk cId="370182793" sldId="2076137340"/>
            <ac:spMk id="18450" creationId="{E8FD2959-A0E4-4BF6-8194-01D605AA6DBE}"/>
          </ac:spMkLst>
        </pc:spChg>
        <pc:spChg chg="mod topLvl">
          <ac:chgData name="Eldert Grootenboer" userId="3fe8758b2c2b58d2" providerId="LiveId" clId="{D34A150A-92A7-4B11-900B-B34F0655160D}" dt="2020-10-04T12:10:22.915" v="6048" actId="165"/>
          <ac:spMkLst>
            <pc:docMk/>
            <pc:sldMk cId="370182793" sldId="2076137340"/>
            <ac:spMk id="18451" creationId="{B5DDCAB2-4DAA-45BA-8D77-D942AF7236B9}"/>
          </ac:spMkLst>
        </pc:spChg>
        <pc:spChg chg="mod topLvl">
          <ac:chgData name="Eldert Grootenboer" userId="3fe8758b2c2b58d2" providerId="LiveId" clId="{D34A150A-92A7-4B11-900B-B34F0655160D}" dt="2020-10-04T12:14:03.430" v="6081" actId="164"/>
          <ac:spMkLst>
            <pc:docMk/>
            <pc:sldMk cId="370182793" sldId="2076137340"/>
            <ac:spMk id="18452" creationId="{294146B0-90C8-4E8A-B16E-687F6AFDDB10}"/>
          </ac:spMkLst>
        </pc:spChg>
        <pc:spChg chg="mod topLvl">
          <ac:chgData name="Eldert Grootenboer" userId="3fe8758b2c2b58d2" providerId="LiveId" clId="{D34A150A-92A7-4B11-900B-B34F0655160D}" dt="2020-10-04T12:14:03.430" v="6081" actId="164"/>
          <ac:spMkLst>
            <pc:docMk/>
            <pc:sldMk cId="370182793" sldId="2076137340"/>
            <ac:spMk id="18453" creationId="{37F37B5E-9766-46EB-8D1E-2E92916FA871}"/>
          </ac:spMkLst>
        </pc:spChg>
        <pc:spChg chg="mod topLvl">
          <ac:chgData name="Eldert Grootenboer" userId="3fe8758b2c2b58d2" providerId="LiveId" clId="{D34A150A-92A7-4B11-900B-B34F0655160D}" dt="2020-10-04T12:11:46.463" v="6057" actId="164"/>
          <ac:spMkLst>
            <pc:docMk/>
            <pc:sldMk cId="370182793" sldId="2076137340"/>
            <ac:spMk id="18454" creationId="{BA2495A4-F0F4-4100-AC22-3FBF33667CEA}"/>
          </ac:spMkLst>
        </pc:spChg>
        <pc:spChg chg="mod topLvl">
          <ac:chgData name="Eldert Grootenboer" userId="3fe8758b2c2b58d2" providerId="LiveId" clId="{D34A150A-92A7-4B11-900B-B34F0655160D}" dt="2020-10-04T12:11:46.463" v="6057" actId="164"/>
          <ac:spMkLst>
            <pc:docMk/>
            <pc:sldMk cId="370182793" sldId="2076137340"/>
            <ac:spMk id="18455" creationId="{AAFDC611-EA7C-4865-B2BD-96DEFDDF6089}"/>
          </ac:spMkLst>
        </pc:spChg>
        <pc:spChg chg="mod topLvl">
          <ac:chgData name="Eldert Grootenboer" userId="3fe8758b2c2b58d2" providerId="LiveId" clId="{D34A150A-92A7-4B11-900B-B34F0655160D}" dt="2020-10-04T12:11:46.463" v="6057" actId="164"/>
          <ac:spMkLst>
            <pc:docMk/>
            <pc:sldMk cId="370182793" sldId="2076137340"/>
            <ac:spMk id="18456" creationId="{9A658A9E-C742-4AF3-B62C-078015823C7C}"/>
          </ac:spMkLst>
        </pc:spChg>
        <pc:spChg chg="mod topLvl">
          <ac:chgData name="Eldert Grootenboer" userId="3fe8758b2c2b58d2" providerId="LiveId" clId="{D34A150A-92A7-4B11-900B-B34F0655160D}" dt="2020-10-04T12:11:46.463" v="6057" actId="164"/>
          <ac:spMkLst>
            <pc:docMk/>
            <pc:sldMk cId="370182793" sldId="2076137340"/>
            <ac:spMk id="18457" creationId="{066ADEEE-B3DF-49DC-B02B-2BB5BE289718}"/>
          </ac:spMkLst>
        </pc:spChg>
        <pc:grpChg chg="mod">
          <ac:chgData name="Eldert Grootenboer" userId="3fe8758b2c2b58d2" providerId="LiveId" clId="{D34A150A-92A7-4B11-900B-B34F0655160D}" dt="2020-10-04T12:09:23.917" v="6046" actId="338"/>
          <ac:grpSpMkLst>
            <pc:docMk/>
            <pc:sldMk cId="370182793" sldId="2076137340"/>
            <ac:grpSpMk id="1" creationId="{00000000-0000-0000-0000-000000000000}"/>
          </ac:grpSpMkLst>
        </pc:grpChg>
        <pc:grpChg chg="del mod">
          <ac:chgData name="Eldert Grootenboer" userId="3fe8758b2c2b58d2" providerId="LiveId" clId="{D34A150A-92A7-4B11-900B-B34F0655160D}" dt="2020-10-04T12:10:22.915" v="6048" actId="165"/>
          <ac:grpSpMkLst>
            <pc:docMk/>
            <pc:sldMk cId="370182793" sldId="2076137340"/>
            <ac:grpSpMk id="6" creationId="{FC7E94B9-6020-49F4-AD6A-F0E855CFD52E}"/>
          </ac:grpSpMkLst>
        </pc:grpChg>
        <pc:grpChg chg="mod">
          <ac:chgData name="Eldert Grootenboer" userId="3fe8758b2c2b58d2" providerId="LiveId" clId="{D34A150A-92A7-4B11-900B-B34F0655160D}" dt="2020-10-04T12:17:50.264" v="6111" actId="164"/>
          <ac:grpSpMkLst>
            <pc:docMk/>
            <pc:sldMk cId="370182793" sldId="2076137340"/>
            <ac:grpSpMk id="12" creationId="{C0BEC06F-17FE-4181-AEF9-7D660EC9206E}"/>
          </ac:grpSpMkLst>
        </pc:grpChg>
        <pc:grpChg chg="mod">
          <ac:chgData name="Eldert Grootenboer" userId="3fe8758b2c2b58d2" providerId="LiveId" clId="{D34A150A-92A7-4B11-900B-B34F0655160D}" dt="2020-10-04T12:17:43.121" v="6110" actId="164"/>
          <ac:grpSpMkLst>
            <pc:docMk/>
            <pc:sldMk cId="370182793" sldId="2076137340"/>
            <ac:grpSpMk id="13" creationId="{0AEC5D27-FA4E-4989-B4AF-D4027501BEC5}"/>
          </ac:grpSpMkLst>
        </pc:grpChg>
        <pc:grpChg chg="add del mod">
          <ac:chgData name="Eldert Grootenboer" userId="3fe8758b2c2b58d2" providerId="LiveId" clId="{D34A150A-92A7-4B11-900B-B34F0655160D}" dt="2020-10-04T10:34:09.606" v="4422"/>
          <ac:grpSpMkLst>
            <pc:docMk/>
            <pc:sldMk cId="370182793" sldId="2076137340"/>
            <ac:grpSpMk id="23" creationId="{9E769B12-DA11-414C-9A34-B9B1157D26AD}"/>
          </ac:grpSpMkLst>
        </pc:grpChg>
        <pc:grpChg chg="mod">
          <ac:chgData name="Eldert Grootenboer" userId="3fe8758b2c2b58d2" providerId="LiveId" clId="{D34A150A-92A7-4B11-900B-B34F0655160D}" dt="2020-10-04T12:09:23.917" v="6046" actId="338"/>
          <ac:grpSpMkLst>
            <pc:docMk/>
            <pc:sldMk cId="370182793" sldId="2076137340"/>
            <ac:grpSpMk id="25" creationId="{9DCA65CD-F7B1-4129-BAB8-8D1ED96033C7}"/>
          </ac:grpSpMkLst>
        </pc:grpChg>
        <pc:grpChg chg="mod">
          <ac:chgData name="Eldert Grootenboer" userId="3fe8758b2c2b58d2" providerId="LiveId" clId="{D34A150A-92A7-4B11-900B-B34F0655160D}" dt="2020-10-04T10:34:08.440" v="4421"/>
          <ac:grpSpMkLst>
            <pc:docMk/>
            <pc:sldMk cId="370182793" sldId="2076137340"/>
            <ac:grpSpMk id="26" creationId="{F03ACB10-A4E8-435C-860E-21E0DF633CF4}"/>
          </ac:grpSpMkLst>
        </pc:grpChg>
        <pc:grpChg chg="add del mod">
          <ac:chgData name="Eldert Grootenboer" userId="3fe8758b2c2b58d2" providerId="LiveId" clId="{D34A150A-92A7-4B11-900B-B34F0655160D}" dt="2020-10-04T10:34:09.606" v="4422"/>
          <ac:grpSpMkLst>
            <pc:docMk/>
            <pc:sldMk cId="370182793" sldId="2076137340"/>
            <ac:grpSpMk id="31" creationId="{D59DC462-9C92-4561-B9B1-972EC0CA14CB}"/>
          </ac:grpSpMkLst>
        </pc:grpChg>
        <pc:grpChg chg="mod">
          <ac:chgData name="Eldert Grootenboer" userId="3fe8758b2c2b58d2" providerId="LiveId" clId="{D34A150A-92A7-4B11-900B-B34F0655160D}" dt="2020-10-04T10:34:08.440" v="4421"/>
          <ac:grpSpMkLst>
            <pc:docMk/>
            <pc:sldMk cId="370182793" sldId="2076137340"/>
            <ac:grpSpMk id="35" creationId="{BF184B5D-7E35-47E4-9C53-D3EB74CB6239}"/>
          </ac:grpSpMkLst>
        </pc:grpChg>
        <pc:grpChg chg="mod">
          <ac:chgData name="Eldert Grootenboer" userId="3fe8758b2c2b58d2" providerId="LiveId" clId="{D34A150A-92A7-4B11-900B-B34F0655160D}" dt="2020-10-04T10:34:08.440" v="4421"/>
          <ac:grpSpMkLst>
            <pc:docMk/>
            <pc:sldMk cId="370182793" sldId="2076137340"/>
            <ac:grpSpMk id="38" creationId="{AB452F81-3361-40EF-A930-20DEAF588394}"/>
          </ac:grpSpMkLst>
        </pc:grpChg>
        <pc:grpChg chg="mod">
          <ac:chgData name="Eldert Grootenboer" userId="3fe8758b2c2b58d2" providerId="LiveId" clId="{D34A150A-92A7-4B11-900B-B34F0655160D}" dt="2020-10-04T12:09:23.917" v="6046" actId="338"/>
          <ac:grpSpMkLst>
            <pc:docMk/>
            <pc:sldMk cId="370182793" sldId="2076137340"/>
            <ac:grpSpMk id="41" creationId="{9F44EA59-AD28-46C1-96CF-C111D056F166}"/>
          </ac:grpSpMkLst>
        </pc:grpChg>
        <pc:grpChg chg="mod">
          <ac:chgData name="Eldert Grootenboer" userId="3fe8758b2c2b58d2" providerId="LiveId" clId="{D34A150A-92A7-4B11-900B-B34F0655160D}" dt="2020-10-04T10:34:08.440" v="4421"/>
          <ac:grpSpMkLst>
            <pc:docMk/>
            <pc:sldMk cId="370182793" sldId="2076137340"/>
            <ac:grpSpMk id="45" creationId="{F2F615EB-9BEC-4FCE-BB0B-9EC372241EEC}"/>
          </ac:grpSpMkLst>
        </pc:grpChg>
        <pc:grpChg chg="add del mod">
          <ac:chgData name="Eldert Grootenboer" userId="3fe8758b2c2b58d2" providerId="LiveId" clId="{D34A150A-92A7-4B11-900B-B34F0655160D}" dt="2020-10-04T10:34:09.606" v="4422"/>
          <ac:grpSpMkLst>
            <pc:docMk/>
            <pc:sldMk cId="370182793" sldId="2076137340"/>
            <ac:grpSpMk id="49" creationId="{84AF1593-9E1D-45D8-8E56-1745561DBE9F}"/>
          </ac:grpSpMkLst>
        </pc:grpChg>
        <pc:grpChg chg="mod">
          <ac:chgData name="Eldert Grootenboer" userId="3fe8758b2c2b58d2" providerId="LiveId" clId="{D34A150A-92A7-4B11-900B-B34F0655160D}" dt="2020-10-04T10:34:08.440" v="4421"/>
          <ac:grpSpMkLst>
            <pc:docMk/>
            <pc:sldMk cId="370182793" sldId="2076137340"/>
            <ac:grpSpMk id="51" creationId="{857667C7-C262-472A-BD03-2254C918A1EF}"/>
          </ac:grpSpMkLst>
        </pc:grpChg>
        <pc:grpChg chg="mod">
          <ac:chgData name="Eldert Grootenboer" userId="3fe8758b2c2b58d2" providerId="LiveId" clId="{D34A150A-92A7-4B11-900B-B34F0655160D}" dt="2020-10-04T10:34:08.440" v="4421"/>
          <ac:grpSpMkLst>
            <pc:docMk/>
            <pc:sldMk cId="370182793" sldId="2076137340"/>
            <ac:grpSpMk id="53" creationId="{257938AD-ADA7-4C44-80F0-5F38DECF7805}"/>
          </ac:grpSpMkLst>
        </pc:grpChg>
        <pc:grpChg chg="add mod">
          <ac:chgData name="Eldert Grootenboer" userId="3fe8758b2c2b58d2" providerId="LiveId" clId="{D34A150A-92A7-4B11-900B-B34F0655160D}" dt="2020-10-04T12:10:59.907" v="6052" actId="164"/>
          <ac:grpSpMkLst>
            <pc:docMk/>
            <pc:sldMk cId="370182793" sldId="2076137340"/>
            <ac:grpSpMk id="18458" creationId="{99BAAE8E-CEC4-4F6D-AA30-B3293A3E0C3A}"/>
          </ac:grpSpMkLst>
        </pc:grpChg>
        <pc:grpChg chg="add mod">
          <ac:chgData name="Eldert Grootenboer" userId="3fe8758b2c2b58d2" providerId="LiveId" clId="{D34A150A-92A7-4B11-900B-B34F0655160D}" dt="2020-10-22T15:26:25.827" v="6449" actId="478"/>
          <ac:grpSpMkLst>
            <pc:docMk/>
            <pc:sldMk cId="370182793" sldId="2076137340"/>
            <ac:grpSpMk id="18459" creationId="{BC2FD73F-08FB-49B1-8FBC-E9C4D5A21CF0}"/>
          </ac:grpSpMkLst>
        </pc:grpChg>
        <pc:grpChg chg="add mod">
          <ac:chgData name="Eldert Grootenboer" userId="3fe8758b2c2b58d2" providerId="LiveId" clId="{D34A150A-92A7-4B11-900B-B34F0655160D}" dt="2020-10-04T12:12:32.209" v="6070" actId="167"/>
          <ac:grpSpMkLst>
            <pc:docMk/>
            <pc:sldMk cId="370182793" sldId="2076137340"/>
            <ac:grpSpMk id="18460" creationId="{39EEEB47-69BE-4CB2-B81E-3BC2A1870E99}"/>
          </ac:grpSpMkLst>
        </pc:grpChg>
        <pc:grpChg chg="add del mod">
          <ac:chgData name="Eldert Grootenboer" userId="3fe8758b2c2b58d2" providerId="LiveId" clId="{D34A150A-92A7-4B11-900B-B34F0655160D}" dt="2020-10-04T12:13:48.273" v="6080" actId="165"/>
          <ac:grpSpMkLst>
            <pc:docMk/>
            <pc:sldMk cId="370182793" sldId="2076137340"/>
            <ac:grpSpMk id="18461" creationId="{12BDF98B-2AE2-4C42-B82F-4ADB988E6BB6}"/>
          </ac:grpSpMkLst>
        </pc:grpChg>
        <pc:grpChg chg="add mod">
          <ac:chgData name="Eldert Grootenboer" userId="3fe8758b2c2b58d2" providerId="LiveId" clId="{D34A150A-92A7-4B11-900B-B34F0655160D}" dt="2020-10-04T12:12:46.265" v="6076" actId="167"/>
          <ac:grpSpMkLst>
            <pc:docMk/>
            <pc:sldMk cId="370182793" sldId="2076137340"/>
            <ac:grpSpMk id="18462" creationId="{A13A16BE-AD23-4F1E-A81A-CE685F08322F}"/>
          </ac:grpSpMkLst>
        </pc:grpChg>
        <pc:grpChg chg="add mod">
          <ac:chgData name="Eldert Grootenboer" userId="3fe8758b2c2b58d2" providerId="LiveId" clId="{D34A150A-92A7-4B11-900B-B34F0655160D}" dt="2020-10-04T12:14:03.430" v="6081" actId="164"/>
          <ac:grpSpMkLst>
            <pc:docMk/>
            <pc:sldMk cId="370182793" sldId="2076137340"/>
            <ac:grpSpMk id="18463" creationId="{2B8DEEFD-502E-4FC9-9835-4EBCC1E4796B}"/>
          </ac:grpSpMkLst>
        </pc:grpChg>
        <pc:grpChg chg="add mod">
          <ac:chgData name="Eldert Grootenboer" userId="3fe8758b2c2b58d2" providerId="LiveId" clId="{D34A150A-92A7-4B11-900B-B34F0655160D}" dt="2020-10-04T12:17:43.121" v="6110" actId="164"/>
          <ac:grpSpMkLst>
            <pc:docMk/>
            <pc:sldMk cId="370182793" sldId="2076137340"/>
            <ac:grpSpMk id="18464" creationId="{2E4097A5-F68D-4A18-A8DD-7D9768455128}"/>
          </ac:grpSpMkLst>
        </pc:grpChg>
        <pc:grpChg chg="add mod">
          <ac:chgData name="Eldert Grootenboer" userId="3fe8758b2c2b58d2" providerId="LiveId" clId="{D34A150A-92A7-4B11-900B-B34F0655160D}" dt="2020-10-04T12:17:50.264" v="6111" actId="164"/>
          <ac:grpSpMkLst>
            <pc:docMk/>
            <pc:sldMk cId="370182793" sldId="2076137340"/>
            <ac:grpSpMk id="18465" creationId="{27437FE8-0ADD-4C30-801F-D40AF99CF786}"/>
          </ac:grpSpMkLst>
        </pc:grpChg>
        <pc:graphicFrameChg chg="del mod modGraphic">
          <ac:chgData name="Eldert Grootenboer" userId="3fe8758b2c2b58d2" providerId="LiveId" clId="{D34A150A-92A7-4B11-900B-B34F0655160D}" dt="2020-10-04T12:08:46.593" v="6010" actId="21"/>
          <ac:graphicFrameMkLst>
            <pc:docMk/>
            <pc:sldMk cId="370182793" sldId="2076137340"/>
            <ac:graphicFrameMk id="18" creationId="{332EFBA4-C2A1-4D78-9057-C88D9A459DC9}"/>
          </ac:graphicFrameMkLst>
        </pc:graphicFrameChg>
        <pc:picChg chg="add del mod">
          <ac:chgData name="Eldert Grootenboer" userId="3fe8758b2c2b58d2" providerId="LiveId" clId="{D34A150A-92A7-4B11-900B-B34F0655160D}" dt="2020-10-04T12:09:23.917" v="6046" actId="338"/>
          <ac:picMkLst>
            <pc:docMk/>
            <pc:sldMk cId="370182793" sldId="2076137340"/>
            <ac:picMk id="5" creationId="{01BB1F9F-FCB3-429E-B548-BBFE8E654D34}"/>
          </ac:picMkLst>
        </pc:picChg>
        <pc:picChg chg="add del mod topLvl">
          <ac:chgData name="Eldert Grootenboer" userId="3fe8758b2c2b58d2" providerId="LiveId" clId="{D34A150A-92A7-4B11-900B-B34F0655160D}" dt="2020-10-04T12:12:26.436" v="6068" actId="478"/>
          <ac:picMkLst>
            <pc:docMk/>
            <pc:sldMk cId="370182793" sldId="2076137340"/>
            <ac:picMk id="18437" creationId="{1CD3B705-3EDF-4A4F-9176-C98FF78A6589}"/>
          </ac:picMkLst>
        </pc:picChg>
        <pc:picChg chg="del mod topLvl">
          <ac:chgData name="Eldert Grootenboer" userId="3fe8758b2c2b58d2" providerId="LiveId" clId="{D34A150A-92A7-4B11-900B-B34F0655160D}" dt="2020-10-04T12:12:33.770" v="6071" actId="478"/>
          <ac:picMkLst>
            <pc:docMk/>
            <pc:sldMk cId="370182793" sldId="2076137340"/>
            <ac:picMk id="18440" creationId="{A2D0FF9D-C684-4AD2-8407-CE1621E404C6}"/>
          </ac:picMkLst>
        </pc:picChg>
        <pc:picChg chg="del mod topLvl">
          <ac:chgData name="Eldert Grootenboer" userId="3fe8758b2c2b58d2" providerId="LiveId" clId="{D34A150A-92A7-4B11-900B-B34F0655160D}" dt="2020-10-04T12:12:41.496" v="6074" actId="478"/>
          <ac:picMkLst>
            <pc:docMk/>
            <pc:sldMk cId="370182793" sldId="2076137340"/>
            <ac:picMk id="18443" creationId="{672AC9FE-8377-4683-9741-BF81E88287C6}"/>
          </ac:picMkLst>
        </pc:picChg>
        <pc:picChg chg="del mod topLvl">
          <ac:chgData name="Eldert Grootenboer" userId="3fe8758b2c2b58d2" providerId="LiveId" clId="{D34A150A-92A7-4B11-900B-B34F0655160D}" dt="2020-10-04T12:12:47.752" v="6077" actId="478"/>
          <ac:picMkLst>
            <pc:docMk/>
            <pc:sldMk cId="370182793" sldId="2076137340"/>
            <ac:picMk id="18446" creationId="{9F03E39C-C78D-441A-9281-EBB9CC11D9C1}"/>
          </ac:picMkLst>
        </pc:picChg>
        <pc:cxnChg chg="add del mod">
          <ac:chgData name="Eldert Grootenboer" userId="3fe8758b2c2b58d2" providerId="LiveId" clId="{D34A150A-92A7-4B11-900B-B34F0655160D}" dt="2020-10-04T12:16:50.099" v="6106" actId="478"/>
          <ac:cxnSpMkLst>
            <pc:docMk/>
            <pc:sldMk cId="370182793" sldId="2076137340"/>
            <ac:cxnSpMk id="9" creationId="{B3B2ACA6-69AB-4586-B03C-09B547CF571B}"/>
          </ac:cxnSpMkLst>
        </pc:cxnChg>
        <pc:cxnChg chg="mod">
          <ac:chgData name="Eldert Grootenboer" userId="3fe8758b2c2b58d2" providerId="LiveId" clId="{D34A150A-92A7-4B11-900B-B34F0655160D}" dt="2020-10-04T12:17:43.121" v="6110" actId="164"/>
          <ac:cxnSpMkLst>
            <pc:docMk/>
            <pc:sldMk cId="370182793" sldId="2076137340"/>
            <ac:cxnSpMk id="17" creationId="{1469B966-A631-47E6-9484-7A58E1A79F91}"/>
          </ac:cxnSpMkLst>
        </pc:cxnChg>
        <pc:cxnChg chg="mod">
          <ac:chgData name="Eldert Grootenboer" userId="3fe8758b2c2b58d2" providerId="LiveId" clId="{D34A150A-92A7-4B11-900B-B34F0655160D}" dt="2020-10-04T12:17:50.264" v="6111" actId="164"/>
          <ac:cxnSpMkLst>
            <pc:docMk/>
            <pc:sldMk cId="370182793" sldId="2076137340"/>
            <ac:cxnSpMk id="46" creationId="{B6A167F2-EBFC-4C52-83B8-B409882F488B}"/>
          </ac:cxnSpMkLst>
        </pc:cxnChg>
      </pc:sldChg>
      <pc:sldChg chg="addSp modSp add del mod ord modClrScheme chgLayout">
        <pc:chgData name="Eldert Grootenboer" userId="3fe8758b2c2b58d2" providerId="LiveId" clId="{D34A150A-92A7-4B11-900B-B34F0655160D}" dt="2020-10-04T09:49:20.187" v="3531" actId="47"/>
        <pc:sldMkLst>
          <pc:docMk/>
          <pc:sldMk cId="599185183" sldId="2076138643"/>
        </pc:sldMkLst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599185183" sldId="2076138643"/>
            <ac:spMk id="3" creationId="{1C92B4D0-A5F3-44D8-B094-BE2EF6E0C48E}"/>
          </ac:spMkLst>
        </pc:spChg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599185183" sldId="2076138643"/>
            <ac:spMk id="4" creationId="{D91DC5DD-E8F5-4608-A797-7D961CEF6DE8}"/>
          </ac:spMkLst>
        </pc:spChg>
      </pc:sldChg>
      <pc:sldChg chg="addSp modSp add del mod modClrScheme chgLayout">
        <pc:chgData name="Eldert Grootenboer" userId="3fe8758b2c2b58d2" providerId="LiveId" clId="{D34A150A-92A7-4B11-900B-B34F0655160D}" dt="2020-10-04T10:06:01.244" v="3982" actId="47"/>
        <pc:sldMkLst>
          <pc:docMk/>
          <pc:sldMk cId="2403904382" sldId="2076138660"/>
        </pc:sldMkLst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2403904382" sldId="2076138660"/>
            <ac:spMk id="2" creationId="{EDAE8FCC-207D-450C-993A-17581DF6723D}"/>
          </ac:spMkLst>
        </pc:spChg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2403904382" sldId="2076138660"/>
            <ac:spMk id="4" creationId="{B11D4080-2E61-45E5-AD23-28BA622BF32F}"/>
          </ac:spMkLst>
        </pc:spChg>
      </pc:sldChg>
      <pc:sldChg chg="modSp add del mod modClrScheme chgLayout">
        <pc:chgData name="Eldert Grootenboer" userId="3fe8758b2c2b58d2" providerId="LiveId" clId="{D34A150A-92A7-4B11-900B-B34F0655160D}" dt="2020-10-04T10:39:05.170" v="4474" actId="47"/>
        <pc:sldMkLst>
          <pc:docMk/>
          <pc:sldMk cId="2925302317" sldId="2076138684"/>
        </pc:sldMkLst>
        <pc:spChg chg="mod ord">
          <ac:chgData name="Eldert Grootenboer" userId="3fe8758b2c2b58d2" providerId="LiveId" clId="{D34A150A-92A7-4B11-900B-B34F0655160D}" dt="2020-09-28T09:38:54.808" v="792" actId="700"/>
          <ac:spMkLst>
            <pc:docMk/>
            <pc:sldMk cId="2925302317" sldId="2076138684"/>
            <ac:spMk id="2" creationId="{48CD958E-134C-419F-AC2C-037D159C8642}"/>
          </ac:spMkLst>
        </pc:spChg>
        <pc:spChg chg="mod ord">
          <ac:chgData name="Eldert Grootenboer" userId="3fe8758b2c2b58d2" providerId="LiveId" clId="{D34A150A-92A7-4B11-900B-B34F0655160D}" dt="2020-09-28T09:38:54.808" v="792" actId="700"/>
          <ac:spMkLst>
            <pc:docMk/>
            <pc:sldMk cId="2925302317" sldId="2076138684"/>
            <ac:spMk id="8" creationId="{4E0A9655-4E85-4E5D-8DE8-82D6557E45DC}"/>
          </ac:spMkLst>
        </pc:spChg>
        <pc:picChg chg="mod ord">
          <ac:chgData name="Eldert Grootenboer" userId="3fe8758b2c2b58d2" providerId="LiveId" clId="{D34A150A-92A7-4B11-900B-B34F0655160D}" dt="2020-09-28T09:38:54.808" v="792" actId="700"/>
          <ac:picMkLst>
            <pc:docMk/>
            <pc:sldMk cId="2925302317" sldId="2076138684"/>
            <ac:picMk id="12" creationId="{07E9A5E4-102D-4AE0-8C52-611156A44D38}"/>
          </ac:picMkLst>
        </pc:picChg>
      </pc:sldChg>
      <pc:sldChg chg="addSp modSp add del mod modTransition modClrScheme chgLayout">
        <pc:chgData name="Eldert Grootenboer" userId="3fe8758b2c2b58d2" providerId="LiveId" clId="{D34A150A-92A7-4B11-900B-B34F0655160D}" dt="2020-10-04T10:54:04.755" v="4640" actId="47"/>
        <pc:sldMkLst>
          <pc:docMk/>
          <pc:sldMk cId="3589390547" sldId="2076138692"/>
        </pc:sldMkLst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3589390547" sldId="2076138692"/>
            <ac:spMk id="2" creationId="{483FF252-7475-4B06-889F-D6AD0EEA864B}"/>
          </ac:spMkLst>
        </pc:spChg>
        <pc:spChg chg="mod ord">
          <ac:chgData name="Eldert Grootenboer" userId="3fe8758b2c2b58d2" providerId="LiveId" clId="{D34A150A-92A7-4B11-900B-B34F0655160D}" dt="2020-09-28T09:38:54.808" v="792" actId="700"/>
          <ac:spMkLst>
            <pc:docMk/>
            <pc:sldMk cId="3589390547" sldId="2076138692"/>
            <ac:spMk id="7" creationId="{7A7ABEE0-75D2-B047-937B-41BDC56F794E}"/>
          </ac:spMkLst>
        </pc:spChg>
      </pc:sldChg>
      <pc:sldChg chg="addSp modSp add del mod modClrScheme chgLayout">
        <pc:chgData name="Eldert Grootenboer" userId="3fe8758b2c2b58d2" providerId="LiveId" clId="{D34A150A-92A7-4B11-900B-B34F0655160D}" dt="2020-10-04T10:30:38.664" v="4351" actId="47"/>
        <pc:sldMkLst>
          <pc:docMk/>
          <pc:sldMk cId="55988965" sldId="2076138697"/>
        </pc:sldMkLst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55988965" sldId="2076138697"/>
            <ac:spMk id="3" creationId="{9BF51908-4F8B-46DE-9A62-4380E1CFBD2A}"/>
          </ac:spMkLst>
        </pc:spChg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55988965" sldId="2076138697"/>
            <ac:spMk id="8" creationId="{D9817754-AEFF-4C12-BE43-80057D330198}"/>
          </ac:spMkLst>
        </pc:spChg>
      </pc:sldChg>
      <pc:sldChg chg="addSp modSp add del mod ord modTransition modClrScheme chgLayout">
        <pc:chgData name="Eldert Grootenboer" userId="3fe8758b2c2b58d2" providerId="LiveId" clId="{D34A150A-92A7-4B11-900B-B34F0655160D}" dt="2020-10-04T11:32:05.244" v="5514" actId="18676"/>
        <pc:sldMkLst>
          <pc:docMk/>
          <pc:sldMk cId="4109659047" sldId="2076138700"/>
        </pc:sldMkLst>
        <pc:spChg chg="mod ord">
          <ac:chgData name="Eldert Grootenboer" userId="3fe8758b2c2b58d2" providerId="LiveId" clId="{D34A150A-92A7-4B11-900B-B34F0655160D}" dt="2020-09-28T09:38:54.808" v="792" actId="700"/>
          <ac:spMkLst>
            <pc:docMk/>
            <pc:sldMk cId="4109659047" sldId="2076138700"/>
            <ac:spMk id="2" creationId="{A518D12D-1174-457D-86AB-5E588DEE2532}"/>
          </ac:spMkLst>
        </pc:spChg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4109659047" sldId="2076138700"/>
            <ac:spMk id="3" creationId="{AF2A521A-07D9-4ED8-AD22-BCA9A7D1D93A}"/>
          </ac:spMkLst>
        </pc:spChg>
      </pc:sldChg>
      <pc:sldChg chg="addSp delSp modSp add del mod ord modTransition modClrScheme chgLayout">
        <pc:chgData name="Eldert Grootenboer" userId="3fe8758b2c2b58d2" providerId="LiveId" clId="{D34A150A-92A7-4B11-900B-B34F0655160D}" dt="2020-10-04T11:32:05.244" v="5514" actId="18676"/>
        <pc:sldMkLst>
          <pc:docMk/>
          <pc:sldMk cId="410130775" sldId="2076138701"/>
        </pc:sldMkLst>
        <pc:spChg chg="mod ord">
          <ac:chgData name="Eldert Grootenboer" userId="3fe8758b2c2b58d2" providerId="LiveId" clId="{D34A150A-92A7-4B11-900B-B34F0655160D}" dt="2020-09-28T09:38:54.808" v="792" actId="700"/>
          <ac:spMkLst>
            <pc:docMk/>
            <pc:sldMk cId="410130775" sldId="2076138701"/>
            <ac:spMk id="2" creationId="{A518D12D-1174-457D-86AB-5E588DEE2532}"/>
          </ac:spMkLst>
        </pc:spChg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410130775" sldId="2076138701"/>
            <ac:spMk id="3" creationId="{6FC85E56-62EE-45B9-AC89-8776FAC81BC9}"/>
          </ac:spMkLst>
        </pc:spChg>
        <pc:picChg chg="del">
          <ac:chgData name="Eldert Grootenboer" userId="3fe8758b2c2b58d2" providerId="LiveId" clId="{D34A150A-92A7-4B11-900B-B34F0655160D}" dt="2020-10-04T11:25:51.245" v="5273" actId="21"/>
          <ac:picMkLst>
            <pc:docMk/>
            <pc:sldMk cId="410130775" sldId="2076138701"/>
            <ac:picMk id="10242" creationId="{CD1A7B2C-EC50-4B4E-91E6-872380EA10D1}"/>
          </ac:picMkLst>
        </pc:picChg>
      </pc:sldChg>
      <pc:sldChg chg="addSp modSp add del mod ord modTransition modClrScheme chgLayout">
        <pc:chgData name="Eldert Grootenboer" userId="3fe8758b2c2b58d2" providerId="LiveId" clId="{D34A150A-92A7-4B11-900B-B34F0655160D}" dt="2020-10-04T11:32:05.244" v="5514" actId="18676"/>
        <pc:sldMkLst>
          <pc:docMk/>
          <pc:sldMk cId="2889694638" sldId="2076138703"/>
        </pc:sldMkLst>
        <pc:spChg chg="mod ord">
          <ac:chgData name="Eldert Grootenboer" userId="3fe8758b2c2b58d2" providerId="LiveId" clId="{D34A150A-92A7-4B11-900B-B34F0655160D}" dt="2020-09-28T09:38:54.808" v="792" actId="700"/>
          <ac:spMkLst>
            <pc:docMk/>
            <pc:sldMk cId="2889694638" sldId="2076138703"/>
            <ac:spMk id="2" creationId="{A518D12D-1174-457D-86AB-5E588DEE2532}"/>
          </ac:spMkLst>
        </pc:spChg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2889694638" sldId="2076138703"/>
            <ac:spMk id="3" creationId="{1EC9BF7E-D792-4DDF-A3D0-66B335FB4762}"/>
          </ac:spMkLst>
        </pc:spChg>
      </pc:sldChg>
      <pc:sldChg chg="addSp delSp modSp new del mod modClrScheme chgLayout">
        <pc:chgData name="Eldert Grootenboer" userId="3fe8758b2c2b58d2" providerId="LiveId" clId="{D34A150A-92A7-4B11-900B-B34F0655160D}" dt="2020-09-28T09:43:01.318" v="814" actId="47"/>
        <pc:sldMkLst>
          <pc:docMk/>
          <pc:sldMk cId="3143117968" sldId="2076138704"/>
        </pc:sldMkLst>
        <pc:spChg chg="del mod ord">
          <ac:chgData name="Eldert Grootenboer" userId="3fe8758b2c2b58d2" providerId="LiveId" clId="{D34A150A-92A7-4B11-900B-B34F0655160D}" dt="2020-09-27T13:25:51.914" v="80" actId="700"/>
          <ac:spMkLst>
            <pc:docMk/>
            <pc:sldMk cId="3143117968" sldId="2076138704"/>
            <ac:spMk id="2" creationId="{168E58FC-CD5F-44A9-9B14-5898A15A950F}"/>
          </ac:spMkLst>
        </pc:spChg>
        <pc:spChg chg="add mod ord">
          <ac:chgData name="Eldert Grootenboer" userId="3fe8758b2c2b58d2" providerId="LiveId" clId="{D34A150A-92A7-4B11-900B-B34F0655160D}" dt="2020-09-28T09:35:14.789" v="788" actId="20577"/>
          <ac:spMkLst>
            <pc:docMk/>
            <pc:sldMk cId="3143117968" sldId="2076138704"/>
            <ac:spMk id="3" creationId="{1AAE2E49-336B-4737-B642-D8DF3A192F32}"/>
          </ac:spMkLst>
        </pc:spChg>
        <pc:spChg chg="add mod ord">
          <ac:chgData name="Eldert Grootenboer" userId="3fe8758b2c2b58d2" providerId="LiveId" clId="{D34A150A-92A7-4B11-900B-B34F0655160D}" dt="2020-09-27T13:27:11.325" v="241" actId="20577"/>
          <ac:spMkLst>
            <pc:docMk/>
            <pc:sldMk cId="3143117968" sldId="2076138704"/>
            <ac:spMk id="4" creationId="{43022EF5-FF20-4AC5-AFDB-1D0AE10F12D9}"/>
          </ac:spMkLst>
        </pc:spChg>
      </pc:sldChg>
      <pc:sldChg chg="addSp delSp modSp new del mod">
        <pc:chgData name="Eldert Grootenboer" userId="3fe8758b2c2b58d2" providerId="LiveId" clId="{D34A150A-92A7-4B11-900B-B34F0655160D}" dt="2020-10-04T09:08:23.021" v="2809" actId="47"/>
        <pc:sldMkLst>
          <pc:docMk/>
          <pc:sldMk cId="3169903980" sldId="2076138705"/>
        </pc:sldMkLst>
        <pc:spChg chg="del">
          <ac:chgData name="Eldert Grootenboer" userId="3fe8758b2c2b58d2" providerId="LiveId" clId="{D34A150A-92A7-4B11-900B-B34F0655160D}" dt="2020-09-27T13:27:34.666" v="243" actId="22"/>
          <ac:spMkLst>
            <pc:docMk/>
            <pc:sldMk cId="3169903980" sldId="2076138705"/>
            <ac:spMk id="3" creationId="{2F333254-FDEB-4AEF-838B-70DBC3A2C9D6}"/>
          </ac:spMkLst>
        </pc:spChg>
        <pc:picChg chg="add mod ord">
          <ac:chgData name="Eldert Grootenboer" userId="3fe8758b2c2b58d2" providerId="LiveId" clId="{D34A150A-92A7-4B11-900B-B34F0655160D}" dt="2020-09-27T13:27:34.666" v="243" actId="22"/>
          <ac:picMkLst>
            <pc:docMk/>
            <pc:sldMk cId="3169903980" sldId="2076138705"/>
            <ac:picMk id="5" creationId="{4194F9D3-2251-4D09-A790-6F87AE22CAD0}"/>
          </ac:picMkLst>
        </pc:picChg>
      </pc:sldChg>
      <pc:sldChg chg="addSp delSp modSp new mod modTransition chgLayout">
        <pc:chgData name="Eldert Grootenboer" userId="3fe8758b2c2b58d2" providerId="LiveId" clId="{D34A150A-92A7-4B11-900B-B34F0655160D}" dt="2020-10-04T11:50:06.030" v="5833"/>
        <pc:sldMkLst>
          <pc:docMk/>
          <pc:sldMk cId="2853625060" sldId="2076138706"/>
        </pc:sldMkLst>
        <pc:spChg chg="del">
          <ac:chgData name="Eldert Grootenboer" userId="3fe8758b2c2b58d2" providerId="LiveId" clId="{D34A150A-92A7-4B11-900B-B34F0655160D}" dt="2020-09-28T09:38:54.808" v="792" actId="700"/>
          <ac:spMkLst>
            <pc:docMk/>
            <pc:sldMk cId="2853625060" sldId="2076138706"/>
            <ac:spMk id="2" creationId="{40CE32B3-F1AC-49AC-9C13-B26D0A2EE82F}"/>
          </ac:spMkLst>
        </pc:spChg>
        <pc:spChg chg="mod ord">
          <ac:chgData name="Eldert Grootenboer" userId="3fe8758b2c2b58d2" providerId="LiveId" clId="{D34A150A-92A7-4B11-900B-B34F0655160D}" dt="2020-10-04T10:42:50.277" v="4486" actId="20577"/>
          <ac:spMkLst>
            <pc:docMk/>
            <pc:sldMk cId="2853625060" sldId="2076138706"/>
            <ac:spMk id="3" creationId="{192B588F-53E5-423B-BA35-DBC158116AEE}"/>
          </ac:spMkLst>
        </pc:spChg>
        <pc:spChg chg="add mod ord">
          <ac:chgData name="Eldert Grootenboer" userId="3fe8758b2c2b58d2" providerId="LiveId" clId="{D34A150A-92A7-4B11-900B-B34F0655160D}" dt="2020-10-04T09:11:13.636" v="2838" actId="20577"/>
          <ac:spMkLst>
            <pc:docMk/>
            <pc:sldMk cId="2853625060" sldId="2076138706"/>
            <ac:spMk id="4" creationId="{0FC89EE7-993A-48B2-BB3E-8F02C567E9A4}"/>
          </ac:spMkLst>
        </pc:spChg>
        <pc:picChg chg="add del">
          <ac:chgData name="Eldert Grootenboer" userId="3fe8758b2c2b58d2" providerId="LiveId" clId="{D34A150A-92A7-4B11-900B-B34F0655160D}" dt="2020-09-27T13:42:53.307" v="397" actId="22"/>
          <ac:picMkLst>
            <pc:docMk/>
            <pc:sldMk cId="2853625060" sldId="2076138706"/>
            <ac:picMk id="5" creationId="{0E28CFCD-7F82-40BF-9ADC-38B36FC87833}"/>
          </ac:picMkLst>
        </pc:picChg>
      </pc:sldChg>
      <pc:sldChg chg="addSp modSp new del mod modClrScheme chgLayout">
        <pc:chgData name="Eldert Grootenboer" userId="3fe8758b2c2b58d2" providerId="LiveId" clId="{D34A150A-92A7-4B11-900B-B34F0655160D}" dt="2020-10-04T09:50:56.752" v="3613" actId="47"/>
        <pc:sldMkLst>
          <pc:docMk/>
          <pc:sldMk cId="728681278" sldId="2076138707"/>
        </pc:sldMkLst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728681278" sldId="2076138707"/>
            <ac:spMk id="2" creationId="{D93CB8C0-9E84-4690-B23F-45DAC7D6E5D9}"/>
          </ac:spMkLst>
        </pc:spChg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728681278" sldId="2076138707"/>
            <ac:spMk id="4" creationId="{34FBDFE4-91E4-449C-9B88-B440892E8B46}"/>
          </ac:spMkLst>
        </pc:spChg>
        <pc:picChg chg="add">
          <ac:chgData name="Eldert Grootenboer" userId="3fe8758b2c2b58d2" providerId="LiveId" clId="{D34A150A-92A7-4B11-900B-B34F0655160D}" dt="2020-09-27T13:32:14.237" v="307" actId="22"/>
          <ac:picMkLst>
            <pc:docMk/>
            <pc:sldMk cId="728681278" sldId="2076138707"/>
            <ac:picMk id="3" creationId="{A3918318-FFB2-4434-8452-2E93A167C7F1}"/>
          </ac:picMkLst>
        </pc:picChg>
      </pc:sldChg>
      <pc:sldChg chg="addSp delSp modSp new del mod modClrScheme chgLayout">
        <pc:chgData name="Eldert Grootenboer" userId="3fe8758b2c2b58d2" providerId="LiveId" clId="{D34A150A-92A7-4B11-900B-B34F0655160D}" dt="2020-10-04T11:32:23.101" v="5516" actId="47"/>
        <pc:sldMkLst>
          <pc:docMk/>
          <pc:sldMk cId="315041236" sldId="2076138708"/>
        </pc:sldMkLst>
        <pc:spChg chg="add del mod">
          <ac:chgData name="Eldert Grootenboer" userId="3fe8758b2c2b58d2" providerId="LiveId" clId="{D34A150A-92A7-4B11-900B-B34F0655160D}" dt="2020-09-28T09:38:54.808" v="792" actId="700"/>
          <ac:spMkLst>
            <pc:docMk/>
            <pc:sldMk cId="315041236" sldId="2076138708"/>
            <ac:spMk id="2" creationId="{2E2C5930-834F-4C6C-AC58-4981C4705D31}"/>
          </ac:spMkLst>
        </pc:spChg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315041236" sldId="2076138708"/>
            <ac:spMk id="3" creationId="{CE18DAF2-0FB6-4F71-B56F-D0BD9501E704}"/>
          </ac:spMkLst>
        </pc:spChg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315041236" sldId="2076138708"/>
            <ac:spMk id="4" creationId="{180B71A4-F9A9-4FCE-915F-9706A3986EDD}"/>
          </ac:spMkLst>
        </pc:spChg>
      </pc:sldChg>
      <pc:sldChg chg="addSp delSp modSp new del mod ord chgLayout">
        <pc:chgData name="Eldert Grootenboer" userId="3fe8758b2c2b58d2" providerId="LiveId" clId="{D34A150A-92A7-4B11-900B-B34F0655160D}" dt="2020-10-04T09:50:36.743" v="3593" actId="47"/>
        <pc:sldMkLst>
          <pc:docMk/>
          <pc:sldMk cId="329985986" sldId="2076138709"/>
        </pc:sldMkLst>
        <pc:spChg chg="del">
          <ac:chgData name="Eldert Grootenboer" userId="3fe8758b2c2b58d2" providerId="LiveId" clId="{D34A150A-92A7-4B11-900B-B34F0655160D}" dt="2020-09-28T09:38:54.808" v="792" actId="700"/>
          <ac:spMkLst>
            <pc:docMk/>
            <pc:sldMk cId="329985986" sldId="2076138709"/>
            <ac:spMk id="2" creationId="{F4483641-C70D-49C3-97AC-0125583ABA8D}"/>
          </ac:spMkLst>
        </pc:spChg>
        <pc:spChg chg="del">
          <ac:chgData name="Eldert Grootenboer" userId="3fe8758b2c2b58d2" providerId="LiveId" clId="{D34A150A-92A7-4B11-900B-B34F0655160D}" dt="2020-09-28T09:38:54.808" v="792" actId="700"/>
          <ac:spMkLst>
            <pc:docMk/>
            <pc:sldMk cId="329985986" sldId="2076138709"/>
            <ac:spMk id="3" creationId="{52EE8D06-6A31-4D6A-B59A-4E1374193FE9}"/>
          </ac:spMkLst>
        </pc:spChg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329985986" sldId="2076138709"/>
            <ac:spMk id="4" creationId="{67BCB7A2-CA06-4181-ADFA-CF05270A7045}"/>
          </ac:spMkLst>
        </pc:spChg>
        <pc:spChg chg="add mod ord">
          <ac:chgData name="Eldert Grootenboer" userId="3fe8758b2c2b58d2" providerId="LiveId" clId="{D34A150A-92A7-4B11-900B-B34F0655160D}" dt="2020-09-28T09:38:54.808" v="792" actId="700"/>
          <ac:spMkLst>
            <pc:docMk/>
            <pc:sldMk cId="329985986" sldId="2076138709"/>
            <ac:spMk id="6" creationId="{444DAFBE-2560-48A9-8EC4-15ACFC8B235E}"/>
          </ac:spMkLst>
        </pc:spChg>
        <pc:picChg chg="add">
          <ac:chgData name="Eldert Grootenboer" userId="3fe8758b2c2b58d2" providerId="LiveId" clId="{D34A150A-92A7-4B11-900B-B34F0655160D}" dt="2020-09-27T13:42:55.545" v="399" actId="22"/>
          <ac:picMkLst>
            <pc:docMk/>
            <pc:sldMk cId="329985986" sldId="2076138709"/>
            <ac:picMk id="5" creationId="{7BC544BC-5674-4E33-A865-241CAB7BDD2E}"/>
          </ac:picMkLst>
        </pc:picChg>
      </pc:sldChg>
      <pc:sldChg chg="modSp new del mod chgLayout">
        <pc:chgData name="Eldert Grootenboer" userId="3fe8758b2c2b58d2" providerId="LiveId" clId="{D34A150A-92A7-4B11-900B-B34F0655160D}" dt="2020-10-04T11:32:25.896" v="5517" actId="47"/>
        <pc:sldMkLst>
          <pc:docMk/>
          <pc:sldMk cId="998589549" sldId="2076138710"/>
        </pc:sldMkLst>
        <pc:spChg chg="mod ord">
          <ac:chgData name="Eldert Grootenboer" userId="3fe8758b2c2b58d2" providerId="LiveId" clId="{D34A150A-92A7-4B11-900B-B34F0655160D}" dt="2020-09-28T09:38:54.808" v="792" actId="700"/>
          <ac:spMkLst>
            <pc:docMk/>
            <pc:sldMk cId="998589549" sldId="2076138710"/>
            <ac:spMk id="2" creationId="{3914631C-1AE3-482B-B7B0-83E1CC3FA428}"/>
          </ac:spMkLst>
        </pc:spChg>
        <pc:spChg chg="mod ord">
          <ac:chgData name="Eldert Grootenboer" userId="3fe8758b2c2b58d2" providerId="LiveId" clId="{D34A150A-92A7-4B11-900B-B34F0655160D}" dt="2020-09-28T09:38:54.808" v="792" actId="700"/>
          <ac:spMkLst>
            <pc:docMk/>
            <pc:sldMk cId="998589549" sldId="2076138710"/>
            <ac:spMk id="3" creationId="{42D917C4-E14B-43DC-A4E0-8FFDC2A887CE}"/>
          </ac:spMkLst>
        </pc:spChg>
      </pc:sldChg>
      <pc:sldChg chg="addSp">
        <pc:chgData name="Eldert Grootenboer" userId="3fe8758b2c2b58d2" providerId="LiveId" clId="{D34A150A-92A7-4B11-900B-B34F0655160D}" dt="2020-10-04T10:47:33.851" v="4521"/>
        <pc:sldMkLst>
          <pc:docMk/>
          <pc:sldMk cId="482899320" sldId="2076138711"/>
        </pc:sldMkLst>
        <pc:picChg chg="add">
          <ac:chgData name="Eldert Grootenboer" userId="3fe8758b2c2b58d2" providerId="LiveId" clId="{D34A150A-92A7-4B11-900B-B34F0655160D}" dt="2020-10-04T10:47:33.851" v="4521"/>
          <ac:picMkLst>
            <pc:docMk/>
            <pc:sldMk cId="482899320" sldId="2076138711"/>
            <ac:picMk id="19458" creationId="{9E0426CF-DCBE-48DD-ADAB-0D8F4B755EE6}"/>
          </ac:picMkLst>
        </pc:picChg>
      </pc:sldChg>
      <pc:sldChg chg="addSp delSp modSp">
        <pc:chgData name="Eldert Grootenboer" userId="3fe8758b2c2b58d2" providerId="LiveId" clId="{D34A150A-92A7-4B11-900B-B34F0655160D}" dt="2020-10-04T10:47:30.156" v="4518"/>
        <pc:sldMkLst>
          <pc:docMk/>
          <pc:sldMk cId="485511945" sldId="2076138711"/>
        </pc:sldMkLst>
        <pc:spChg chg="del">
          <ac:chgData name="Eldert Grootenboer" userId="3fe8758b2c2b58d2" providerId="LiveId" clId="{D34A150A-92A7-4B11-900B-B34F0655160D}" dt="2020-10-04T10:47:30.156" v="4518"/>
          <ac:spMkLst>
            <pc:docMk/>
            <pc:sldMk cId="485511945" sldId="2076138711"/>
            <ac:spMk id="3" creationId="{BEF23818-A870-41F3-A887-04BF2BEECA62}"/>
          </ac:spMkLst>
        </pc:spChg>
        <pc:picChg chg="add mod">
          <ac:chgData name="Eldert Grootenboer" userId="3fe8758b2c2b58d2" providerId="LiveId" clId="{D34A150A-92A7-4B11-900B-B34F0655160D}" dt="2020-10-04T10:47:30.156" v="4518"/>
          <ac:picMkLst>
            <pc:docMk/>
            <pc:sldMk cId="485511945" sldId="2076138711"/>
            <ac:picMk id="17410" creationId="{EE5A413C-E27A-4961-901A-EFB27CDD0D64}"/>
          </ac:picMkLst>
        </pc:picChg>
      </pc:sldChg>
      <pc:sldChg chg="addSp">
        <pc:chgData name="Eldert Grootenboer" userId="3fe8758b2c2b58d2" providerId="LiveId" clId="{D34A150A-92A7-4B11-900B-B34F0655160D}" dt="2020-10-04T10:50:56.141" v="4524"/>
        <pc:sldMkLst>
          <pc:docMk/>
          <pc:sldMk cId="2105781934" sldId="2076138711"/>
        </pc:sldMkLst>
        <pc:picChg chg="add">
          <ac:chgData name="Eldert Grootenboer" userId="3fe8758b2c2b58d2" providerId="LiveId" clId="{D34A150A-92A7-4B11-900B-B34F0655160D}" dt="2020-10-04T10:50:56.141" v="4524"/>
          <ac:picMkLst>
            <pc:docMk/>
            <pc:sldMk cId="2105781934" sldId="2076138711"/>
            <ac:picMk id="20482" creationId="{ECEF8F4F-0BCA-4510-891B-4B054EAE5426}"/>
          </ac:picMkLst>
        </pc:picChg>
      </pc:sldChg>
      <pc:sldChg chg="addSp delSp modSp new add del mod ord modTransition modClrScheme chgLayout modNotesTx">
        <pc:chgData name="Eldert Grootenboer" userId="3fe8758b2c2b58d2" providerId="LiveId" clId="{D34A150A-92A7-4B11-900B-B34F0655160D}" dt="2020-10-12T07:31:40.750" v="6202" actId="20577"/>
        <pc:sldMkLst>
          <pc:docMk/>
          <pc:sldMk cId="2998798795" sldId="2076138711"/>
        </pc:sldMkLst>
        <pc:spChg chg="mod ord">
          <ac:chgData name="Eldert Grootenboer" userId="3fe8758b2c2b58d2" providerId="LiveId" clId="{D34A150A-92A7-4B11-900B-B34F0655160D}" dt="2020-10-04T10:54:48.270" v="4671" actId="20577"/>
          <ac:spMkLst>
            <pc:docMk/>
            <pc:sldMk cId="2998798795" sldId="2076138711"/>
            <ac:spMk id="2" creationId="{1C935766-7EF0-49E8-9432-3C997E1407AE}"/>
          </ac:spMkLst>
        </pc:spChg>
        <pc:spChg chg="add del mod">
          <ac:chgData name="Eldert Grootenboer" userId="3fe8758b2c2b58d2" providerId="LiveId" clId="{D34A150A-92A7-4B11-900B-B34F0655160D}" dt="2020-10-04T10:51:05.684" v="4529" actId="22"/>
          <ac:spMkLst>
            <pc:docMk/>
            <pc:sldMk cId="2998798795" sldId="2076138711"/>
            <ac:spMk id="3" creationId="{BEF23818-A870-41F3-A887-04BF2BEECA62}"/>
          </ac:spMkLst>
        </pc:spChg>
        <pc:spChg chg="add del mod">
          <ac:chgData name="Eldert Grootenboer" userId="3fe8758b2c2b58d2" providerId="LiveId" clId="{D34A150A-92A7-4B11-900B-B34F0655160D}" dt="2020-10-04T10:51:20.959" v="4535" actId="22"/>
          <ac:spMkLst>
            <pc:docMk/>
            <pc:sldMk cId="2998798795" sldId="2076138711"/>
            <ac:spMk id="8" creationId="{E0527B15-63EC-48DE-8E68-844983AF462B}"/>
          </ac:spMkLst>
        </pc:spChg>
        <pc:spChg chg="add del mod ord">
          <ac:chgData name="Eldert Grootenboer" userId="3fe8758b2c2b58d2" providerId="LiveId" clId="{D34A150A-92A7-4B11-900B-B34F0655160D}" dt="2020-10-04T10:54:43.802" v="4665"/>
          <ac:spMkLst>
            <pc:docMk/>
            <pc:sldMk cId="2998798795" sldId="2076138711"/>
            <ac:spMk id="12" creationId="{AF60CC1E-5CD1-4944-9319-2CCD032C77AD}"/>
          </ac:spMkLst>
        </pc:spChg>
        <pc:spChg chg="add mod">
          <ac:chgData name="Eldert Grootenboer" userId="3fe8758b2c2b58d2" providerId="LiveId" clId="{D34A150A-92A7-4B11-900B-B34F0655160D}" dt="2020-10-04T10:54:46.300" v="4667"/>
          <ac:spMkLst>
            <pc:docMk/>
            <pc:sldMk cId="2998798795" sldId="2076138711"/>
            <ac:spMk id="14" creationId="{24DD55C0-72AA-4BCA-87F6-0870752951A8}"/>
          </ac:spMkLst>
        </pc:spChg>
        <pc:picChg chg="add del mod">
          <ac:chgData name="Eldert Grootenboer" userId="3fe8758b2c2b58d2" providerId="LiveId" clId="{D34A150A-92A7-4B11-900B-B34F0655160D}" dt="2020-10-04T10:51:04.092" v="4528" actId="22"/>
          <ac:picMkLst>
            <pc:docMk/>
            <pc:sldMk cId="2998798795" sldId="2076138711"/>
            <ac:picMk id="4" creationId="{C75AF009-5B26-46BA-A3AC-4184A41582E0}"/>
          </ac:picMkLst>
        </pc:picChg>
        <pc:picChg chg="add del mod">
          <ac:chgData name="Eldert Grootenboer" userId="3fe8758b2c2b58d2" providerId="LiveId" clId="{D34A150A-92A7-4B11-900B-B34F0655160D}" dt="2020-10-04T10:51:12.174" v="4532" actId="21"/>
          <ac:picMkLst>
            <pc:docMk/>
            <pc:sldMk cId="2998798795" sldId="2076138711"/>
            <ac:picMk id="6" creationId="{752EFCEE-23D0-4E7E-B395-21A23E205E7C}"/>
          </ac:picMkLst>
        </pc:picChg>
        <pc:picChg chg="add del mod">
          <ac:chgData name="Eldert Grootenboer" userId="3fe8758b2c2b58d2" providerId="LiveId" clId="{D34A150A-92A7-4B11-900B-B34F0655160D}" dt="2020-10-04T10:51:14.181" v="4534"/>
          <ac:picMkLst>
            <pc:docMk/>
            <pc:sldMk cId="2998798795" sldId="2076138711"/>
            <ac:picMk id="10" creationId="{F7BA9C8F-CAF1-4468-95ED-D869338590D2}"/>
          </ac:picMkLst>
        </pc:picChg>
        <pc:picChg chg="add del mod ord">
          <ac:chgData name="Eldert Grootenboer" userId="3fe8758b2c2b58d2" providerId="LiveId" clId="{D34A150A-92A7-4B11-900B-B34F0655160D}" dt="2020-10-04T10:54:39.873" v="4662" actId="21"/>
          <ac:picMkLst>
            <pc:docMk/>
            <pc:sldMk cId="2998798795" sldId="2076138711"/>
            <ac:picMk id="11" creationId="{86036FF4-3D5F-483D-B3C3-98A267D691A4}"/>
          </ac:picMkLst>
        </pc:picChg>
        <pc:picChg chg="add del mod">
          <ac:chgData name="Eldert Grootenboer" userId="3fe8758b2c2b58d2" providerId="LiveId" clId="{D34A150A-92A7-4B11-900B-B34F0655160D}" dt="2020-10-04T10:54:43.802" v="4665"/>
          <ac:picMkLst>
            <pc:docMk/>
            <pc:sldMk cId="2998798795" sldId="2076138711"/>
            <ac:picMk id="16" creationId="{E957ABC8-BAAE-435B-B835-B6C1FE712528}"/>
          </ac:picMkLst>
        </pc:picChg>
        <pc:picChg chg="del">
          <ac:chgData name="Eldert Grootenboer" userId="3fe8758b2c2b58d2" providerId="LiveId" clId="{D34A150A-92A7-4B11-900B-B34F0655160D}" dt="2020-10-04T10:50:55.280" v="4523" actId="478"/>
          <ac:picMkLst>
            <pc:docMk/>
            <pc:sldMk cId="2998798795" sldId="2076138711"/>
            <ac:picMk id="19458" creationId="{9E0426CF-DCBE-48DD-ADAB-0D8F4B755EE6}"/>
          </ac:picMkLst>
        </pc:picChg>
        <pc:picChg chg="del">
          <ac:chgData name="Eldert Grootenboer" userId="3fe8758b2c2b58d2" providerId="LiveId" clId="{D34A150A-92A7-4B11-900B-B34F0655160D}" dt="2020-10-04T10:51:01.001" v="4526" actId="21"/>
          <ac:picMkLst>
            <pc:docMk/>
            <pc:sldMk cId="2998798795" sldId="2076138711"/>
            <ac:picMk id="20482" creationId="{ECEF8F4F-0BCA-4510-891B-4B054EAE5426}"/>
          </ac:picMkLst>
        </pc:picChg>
      </pc:sldChg>
      <pc:sldChg chg="modSp new del mod modNotesTx">
        <pc:chgData name="Eldert Grootenboer" userId="3fe8758b2c2b58d2" providerId="LiveId" clId="{D34A150A-92A7-4B11-900B-B34F0655160D}" dt="2020-10-04T11:18:44.840" v="5210" actId="2696"/>
        <pc:sldMkLst>
          <pc:docMk/>
          <pc:sldMk cId="2254007504" sldId="2076138712"/>
        </pc:sldMkLst>
        <pc:spChg chg="mod">
          <ac:chgData name="Eldert Grootenboer" userId="3fe8758b2c2b58d2" providerId="LiveId" clId="{D34A150A-92A7-4B11-900B-B34F0655160D}" dt="2020-09-30T07:09:41.196" v="2584" actId="20577"/>
          <ac:spMkLst>
            <pc:docMk/>
            <pc:sldMk cId="2254007504" sldId="2076138712"/>
            <ac:spMk id="2" creationId="{E17FF954-053B-4E37-B2C5-6CE5AD657E90}"/>
          </ac:spMkLst>
        </pc:spChg>
      </pc:sldChg>
      <pc:sldChg chg="addSp delSp modSp">
        <pc:chgData name="Eldert Grootenboer" userId="3fe8758b2c2b58d2" providerId="LiveId" clId="{D34A150A-92A7-4B11-900B-B34F0655160D}" dt="2020-10-04T11:19:32.818" v="5219"/>
        <pc:sldMkLst>
          <pc:docMk/>
          <pc:sldMk cId="2832160994" sldId="2076138712"/>
        </pc:sldMkLst>
        <pc:spChg chg="del">
          <ac:chgData name="Eldert Grootenboer" userId="3fe8758b2c2b58d2" providerId="LiveId" clId="{D34A150A-92A7-4B11-900B-B34F0655160D}" dt="2020-10-04T11:19:32.818" v="5219"/>
          <ac:spMkLst>
            <pc:docMk/>
            <pc:sldMk cId="2832160994" sldId="2076138712"/>
            <ac:spMk id="5" creationId="{98ED226C-1C7E-47F2-B55C-A68F41BCBEE4}"/>
          </ac:spMkLst>
        </pc:spChg>
        <pc:picChg chg="add mod">
          <ac:chgData name="Eldert Grootenboer" userId="3fe8758b2c2b58d2" providerId="LiveId" clId="{D34A150A-92A7-4B11-900B-B34F0655160D}" dt="2020-10-04T11:19:32.818" v="5219"/>
          <ac:picMkLst>
            <pc:docMk/>
            <pc:sldMk cId="2832160994" sldId="2076138712"/>
            <ac:picMk id="24578" creationId="{315094E7-05EA-4953-BAA4-1585479E5A96}"/>
          </ac:picMkLst>
        </pc:picChg>
      </pc:sldChg>
      <pc:sldChg chg="addSp delSp modSp">
        <pc:chgData name="Eldert Grootenboer" userId="3fe8758b2c2b58d2" providerId="LiveId" clId="{D34A150A-92A7-4B11-900B-B34F0655160D}" dt="2020-10-04T11:22:48.480" v="5266"/>
        <pc:sldMkLst>
          <pc:docMk/>
          <pc:sldMk cId="3465845439" sldId="2076138712"/>
        </pc:sldMkLst>
        <pc:spChg chg="del">
          <ac:chgData name="Eldert Grootenboer" userId="3fe8758b2c2b58d2" providerId="LiveId" clId="{D34A150A-92A7-4B11-900B-B34F0655160D}" dt="2020-10-04T11:22:48.480" v="5266"/>
          <ac:spMkLst>
            <pc:docMk/>
            <pc:sldMk cId="3465845439" sldId="2076138712"/>
            <ac:spMk id="3" creationId="{210FE64F-621B-4767-886E-E183E3EB0DD4}"/>
          </ac:spMkLst>
        </pc:spChg>
        <pc:picChg chg="add mod">
          <ac:chgData name="Eldert Grootenboer" userId="3fe8758b2c2b58d2" providerId="LiveId" clId="{D34A150A-92A7-4B11-900B-B34F0655160D}" dt="2020-10-04T11:22:48.480" v="5266"/>
          <ac:picMkLst>
            <pc:docMk/>
            <pc:sldMk cId="3465845439" sldId="2076138712"/>
            <ac:picMk id="27650" creationId="{88B2A412-140F-46BE-9E97-D6DAD3483392}"/>
          </ac:picMkLst>
        </pc:picChg>
      </pc:sldChg>
      <pc:sldChg chg="addSp delSp modSp add del mod modTransition modClrScheme chgLayout modNotesTx">
        <pc:chgData name="Eldert Grootenboer" userId="3fe8758b2c2b58d2" providerId="LiveId" clId="{D34A150A-92A7-4B11-900B-B34F0655160D}" dt="2020-10-12T07:33:28.763" v="6316" actId="113"/>
        <pc:sldMkLst>
          <pc:docMk/>
          <pc:sldMk cId="3909609672" sldId="2076138712"/>
        </pc:sldMkLst>
        <pc:spChg chg="mod ord">
          <ac:chgData name="Eldert Grootenboer" userId="3fe8758b2c2b58d2" providerId="LiveId" clId="{D34A150A-92A7-4B11-900B-B34F0655160D}" dt="2020-10-04T11:18:56.654" v="5217" actId="20577"/>
          <ac:spMkLst>
            <pc:docMk/>
            <pc:sldMk cId="3909609672" sldId="2076138712"/>
            <ac:spMk id="2" creationId="{E17FF954-053B-4E37-B2C5-6CE5AD657E90}"/>
          </ac:spMkLst>
        </pc:spChg>
        <pc:spChg chg="add del mod">
          <ac:chgData name="Eldert Grootenboer" userId="3fe8758b2c2b58d2" providerId="LiveId" clId="{D34A150A-92A7-4B11-900B-B34F0655160D}" dt="2020-10-04T11:24:10.855" v="5270" actId="22"/>
          <ac:spMkLst>
            <pc:docMk/>
            <pc:sldMk cId="3909609672" sldId="2076138712"/>
            <ac:spMk id="3" creationId="{210FE64F-621B-4767-886E-E183E3EB0DD4}"/>
          </ac:spMkLst>
        </pc:spChg>
        <pc:spChg chg="del mod ord">
          <ac:chgData name="Eldert Grootenboer" userId="3fe8758b2c2b58d2" providerId="LiveId" clId="{D34A150A-92A7-4B11-900B-B34F0655160D}" dt="2020-10-04T11:18:53.805" v="5212" actId="700"/>
          <ac:spMkLst>
            <pc:docMk/>
            <pc:sldMk cId="3909609672" sldId="2076138712"/>
            <ac:spMk id="3" creationId="{8090E0A8-3FDA-4AF5-82A4-ABDB7AB99770}"/>
          </ac:spMkLst>
        </pc:spChg>
        <pc:spChg chg="add mod ord">
          <ac:chgData name="Eldert Grootenboer" userId="3fe8758b2c2b58d2" providerId="LiveId" clId="{D34A150A-92A7-4B11-900B-B34F0655160D}" dt="2020-10-04T11:18:58.413" v="5218"/>
          <ac:spMkLst>
            <pc:docMk/>
            <pc:sldMk cId="3909609672" sldId="2076138712"/>
            <ac:spMk id="4" creationId="{C9E75669-8954-444F-95BF-8203264F0AC3}"/>
          </ac:spMkLst>
        </pc:spChg>
        <pc:spChg chg="add mod ord">
          <ac:chgData name="Eldert Grootenboer" userId="3fe8758b2c2b58d2" providerId="LiveId" clId="{D34A150A-92A7-4B11-900B-B34F0655160D}" dt="2020-10-04T11:18:53.805" v="5212" actId="700"/>
          <ac:spMkLst>
            <pc:docMk/>
            <pc:sldMk cId="3909609672" sldId="2076138712"/>
            <ac:spMk id="5" creationId="{98ED226C-1C7E-47F2-B55C-A68F41BCBEE4}"/>
          </ac:spMkLst>
        </pc:spChg>
        <pc:picChg chg="add mod ord">
          <ac:chgData name="Eldert Grootenboer" userId="3fe8758b2c2b58d2" providerId="LiveId" clId="{D34A150A-92A7-4B11-900B-B34F0655160D}" dt="2020-10-04T11:24:10.855" v="5270" actId="22"/>
          <ac:picMkLst>
            <pc:docMk/>
            <pc:sldMk cId="3909609672" sldId="2076138712"/>
            <ac:picMk id="6" creationId="{FB3FC9CE-5C75-460C-82C0-02C16D7823D3}"/>
          </ac:picMkLst>
        </pc:picChg>
        <pc:picChg chg="del">
          <ac:chgData name="Eldert Grootenboer" userId="3fe8758b2c2b58d2" providerId="LiveId" clId="{D34A150A-92A7-4B11-900B-B34F0655160D}" dt="2020-10-04T11:22:46.561" v="5265" actId="478"/>
          <ac:picMkLst>
            <pc:docMk/>
            <pc:sldMk cId="3909609672" sldId="2076138712"/>
            <ac:picMk id="24578" creationId="{315094E7-05EA-4953-BAA4-1585479E5A96}"/>
          </ac:picMkLst>
        </pc:picChg>
        <pc:picChg chg="mod">
          <ac:chgData name="Eldert Grootenboer" userId="3fe8758b2c2b58d2" providerId="LiveId" clId="{D34A150A-92A7-4B11-900B-B34F0655160D}" dt="2020-10-04T11:22:54.955" v="5268"/>
          <ac:picMkLst>
            <pc:docMk/>
            <pc:sldMk cId="3909609672" sldId="2076138712"/>
            <ac:picMk id="27650" creationId="{88B2A412-140F-46BE-9E97-D6DAD3483392}"/>
          </ac:picMkLst>
        </pc:picChg>
      </pc:sldChg>
      <pc:sldChg chg="modSp new del mod modNotesTx">
        <pc:chgData name="Eldert Grootenboer" userId="3fe8758b2c2b58d2" providerId="LiveId" clId="{D34A150A-92A7-4B11-900B-B34F0655160D}" dt="2020-10-04T11:19:42.621" v="5221" actId="2696"/>
        <pc:sldMkLst>
          <pc:docMk/>
          <pc:sldMk cId="1517044078" sldId="2076138713"/>
        </pc:sldMkLst>
        <pc:spChg chg="mod">
          <ac:chgData name="Eldert Grootenboer" userId="3fe8758b2c2b58d2" providerId="LiveId" clId="{D34A150A-92A7-4B11-900B-B34F0655160D}" dt="2020-09-30T07:10:08.342" v="2624" actId="20577"/>
          <ac:spMkLst>
            <pc:docMk/>
            <pc:sldMk cId="1517044078" sldId="2076138713"/>
            <ac:spMk id="2" creationId="{6315F505-A72B-47ED-90B5-3A51A6BF7C68}"/>
          </ac:spMkLst>
        </pc:spChg>
      </pc:sldChg>
      <pc:sldChg chg="addSp delSp modSp">
        <pc:chgData name="Eldert Grootenboer" userId="3fe8758b2c2b58d2" providerId="LiveId" clId="{D34A150A-92A7-4B11-900B-B34F0655160D}" dt="2020-10-04T11:36:04.028" v="5566"/>
        <pc:sldMkLst>
          <pc:docMk/>
          <pc:sldMk cId="2571793431" sldId="2076138713"/>
        </pc:sldMkLst>
        <pc:spChg chg="del">
          <ac:chgData name="Eldert Grootenboer" userId="3fe8758b2c2b58d2" providerId="LiveId" clId="{D34A150A-92A7-4B11-900B-B34F0655160D}" dt="2020-10-04T11:36:04.028" v="5566"/>
          <ac:spMkLst>
            <pc:docMk/>
            <pc:sldMk cId="2571793431" sldId="2076138713"/>
            <ac:spMk id="5" creationId="{320BF655-08A2-40E7-B4F1-B7919E6D7FF7}"/>
          </ac:spMkLst>
        </pc:spChg>
        <pc:picChg chg="add mod">
          <ac:chgData name="Eldert Grootenboer" userId="3fe8758b2c2b58d2" providerId="LiveId" clId="{D34A150A-92A7-4B11-900B-B34F0655160D}" dt="2020-10-04T11:36:04.028" v="5566"/>
          <ac:picMkLst>
            <pc:docMk/>
            <pc:sldMk cId="2571793431" sldId="2076138713"/>
            <ac:picMk id="29698" creationId="{D07DFABA-7B64-43A7-AD13-532DD7E76287}"/>
          </ac:picMkLst>
        </pc:picChg>
      </pc:sldChg>
      <pc:sldChg chg="addSp delSp modSp add del mod modTransition modClrScheme chgLayout modNotesTx">
        <pc:chgData name="Eldert Grootenboer" userId="3fe8758b2c2b58d2" providerId="LiveId" clId="{D34A150A-92A7-4B11-900B-B34F0655160D}" dt="2020-10-12T07:35:25.257" v="6432" actId="6549"/>
        <pc:sldMkLst>
          <pc:docMk/>
          <pc:sldMk cId="2828365567" sldId="2076138713"/>
        </pc:sldMkLst>
        <pc:spChg chg="mod ord">
          <ac:chgData name="Eldert Grootenboer" userId="3fe8758b2c2b58d2" providerId="LiveId" clId="{D34A150A-92A7-4B11-900B-B34F0655160D}" dt="2020-10-04T11:35:49.417" v="5564" actId="20577"/>
          <ac:spMkLst>
            <pc:docMk/>
            <pc:sldMk cId="2828365567" sldId="2076138713"/>
            <ac:spMk id="2" creationId="{6315F505-A72B-47ED-90B5-3A51A6BF7C68}"/>
          </ac:spMkLst>
        </pc:spChg>
        <pc:spChg chg="add del mod">
          <ac:chgData name="Eldert Grootenboer" userId="3fe8758b2c2b58d2" providerId="LiveId" clId="{D34A150A-92A7-4B11-900B-B34F0655160D}" dt="2020-10-04T11:36:36.359" v="5587" actId="21"/>
          <ac:spMkLst>
            <pc:docMk/>
            <pc:sldMk cId="2828365567" sldId="2076138713"/>
            <ac:spMk id="3" creationId="{C7D4BC97-2FA0-4FCB-9401-9C9B8DEB8696}"/>
          </ac:spMkLst>
        </pc:spChg>
        <pc:spChg chg="del mod ord">
          <ac:chgData name="Eldert Grootenboer" userId="3fe8758b2c2b58d2" providerId="LiveId" clId="{D34A150A-92A7-4B11-900B-B34F0655160D}" dt="2020-10-04T11:35:46.037" v="5557" actId="700"/>
          <ac:spMkLst>
            <pc:docMk/>
            <pc:sldMk cId="2828365567" sldId="2076138713"/>
            <ac:spMk id="3" creationId="{D31086E3-B0E4-429C-80EF-36C3F8FB5158}"/>
          </ac:spMkLst>
        </pc:spChg>
        <pc:spChg chg="add mod ord">
          <ac:chgData name="Eldert Grootenboer" userId="3fe8758b2c2b58d2" providerId="LiveId" clId="{D34A150A-92A7-4B11-900B-B34F0655160D}" dt="2020-10-04T11:35:51.039" v="5565"/>
          <ac:spMkLst>
            <pc:docMk/>
            <pc:sldMk cId="2828365567" sldId="2076138713"/>
            <ac:spMk id="4" creationId="{010621C6-330E-485B-8751-F297F18A550A}"/>
          </ac:spMkLst>
        </pc:spChg>
        <pc:spChg chg="add del mod">
          <ac:chgData name="Eldert Grootenboer" userId="3fe8758b2c2b58d2" providerId="LiveId" clId="{D34A150A-92A7-4B11-900B-B34F0655160D}" dt="2020-10-04T11:37:59.933" v="5594"/>
          <ac:spMkLst>
            <pc:docMk/>
            <pc:sldMk cId="2828365567" sldId="2076138713"/>
            <ac:spMk id="5" creationId="{0F9F883A-424B-4521-A2FF-905D480DFA07}"/>
          </ac:spMkLst>
        </pc:spChg>
        <pc:spChg chg="add mod ord">
          <ac:chgData name="Eldert Grootenboer" userId="3fe8758b2c2b58d2" providerId="LiveId" clId="{D34A150A-92A7-4B11-900B-B34F0655160D}" dt="2020-10-04T11:35:46.037" v="5557" actId="700"/>
          <ac:spMkLst>
            <pc:docMk/>
            <pc:sldMk cId="2828365567" sldId="2076138713"/>
            <ac:spMk id="5" creationId="{320BF655-08A2-40E7-B4F1-B7919E6D7FF7}"/>
          </ac:spMkLst>
        </pc:spChg>
        <pc:picChg chg="add mod">
          <ac:chgData name="Eldert Grootenboer" userId="3fe8758b2c2b58d2" providerId="LiveId" clId="{D34A150A-92A7-4B11-900B-B34F0655160D}" dt="2020-10-04T11:37:59.933" v="5594"/>
          <ac:picMkLst>
            <pc:docMk/>
            <pc:sldMk cId="2828365567" sldId="2076138713"/>
            <ac:picMk id="7" creationId="{B9CE7E47-E735-41EC-8F1E-CEFF483FB21F}"/>
          </ac:picMkLst>
        </pc:picChg>
        <pc:picChg chg="add del">
          <ac:chgData name="Eldert Grootenboer" userId="3fe8758b2c2b58d2" providerId="LiveId" clId="{D34A150A-92A7-4B11-900B-B34F0655160D}" dt="2020-10-04T11:37:45.309" v="5590" actId="21"/>
          <ac:picMkLst>
            <pc:docMk/>
            <pc:sldMk cId="2828365567" sldId="2076138713"/>
            <ac:picMk id="29698" creationId="{D07DFABA-7B64-43A7-AD13-532DD7E76287}"/>
          </ac:picMkLst>
        </pc:picChg>
      </pc:sldChg>
      <pc:sldChg chg="modSp add del mod modShow modNotesTx">
        <pc:chgData name="Eldert Grootenboer" userId="3fe8758b2c2b58d2" providerId="LiveId" clId="{D34A150A-92A7-4B11-900B-B34F0655160D}" dt="2020-10-04T11:32:22.191" v="5515" actId="47"/>
        <pc:sldMkLst>
          <pc:docMk/>
          <pc:sldMk cId="1520846856" sldId="2076138714"/>
        </pc:sldMkLst>
        <pc:spChg chg="mod">
          <ac:chgData name="Eldert Grootenboer" userId="3fe8758b2c2b58d2" providerId="LiveId" clId="{D34A150A-92A7-4B11-900B-B34F0655160D}" dt="2020-09-30T07:10:48.716" v="2660" actId="20577"/>
          <ac:spMkLst>
            <pc:docMk/>
            <pc:sldMk cId="1520846856" sldId="2076138714"/>
            <ac:spMk id="2" creationId="{6315F505-A72B-47ED-90B5-3A51A6BF7C68}"/>
          </ac:spMkLst>
        </pc:spChg>
      </pc:sldChg>
      <pc:sldChg chg="addSp delSp modSp">
        <pc:chgData name="Eldert Grootenboer" userId="3fe8758b2c2b58d2" providerId="LiveId" clId="{D34A150A-92A7-4B11-900B-B34F0655160D}" dt="2020-10-04T11:15:28.217" v="5137"/>
        <pc:sldMkLst>
          <pc:docMk/>
          <pc:sldMk cId="1696941522" sldId="2076138715"/>
        </pc:sldMkLst>
        <pc:spChg chg="del">
          <ac:chgData name="Eldert Grootenboer" userId="3fe8758b2c2b58d2" providerId="LiveId" clId="{D34A150A-92A7-4B11-900B-B34F0655160D}" dt="2020-10-04T11:15:28.217" v="5137"/>
          <ac:spMkLst>
            <pc:docMk/>
            <pc:sldMk cId="1696941522" sldId="2076138715"/>
            <ac:spMk id="5" creationId="{01C37944-FC9A-47F3-9DE9-E7E112484D1F}"/>
          </ac:spMkLst>
        </pc:spChg>
        <pc:picChg chg="add mod">
          <ac:chgData name="Eldert Grootenboer" userId="3fe8758b2c2b58d2" providerId="LiveId" clId="{D34A150A-92A7-4B11-900B-B34F0655160D}" dt="2020-10-04T11:15:28.217" v="5137"/>
          <ac:picMkLst>
            <pc:docMk/>
            <pc:sldMk cId="1696941522" sldId="2076138715"/>
            <ac:picMk id="21506" creationId="{7E55B226-0DC9-4FAC-AEAE-043643E98CA2}"/>
          </ac:picMkLst>
        </pc:picChg>
      </pc:sldChg>
      <pc:sldChg chg="addSp delSp modSp add del mod ord modTransition modClrScheme chgLayout modNotesTx">
        <pc:chgData name="Eldert Grootenboer" userId="3fe8758b2c2b58d2" providerId="LiveId" clId="{D34A150A-92A7-4B11-900B-B34F0655160D}" dt="2020-10-12T07:32:11.514" v="6243" actId="6549"/>
        <pc:sldMkLst>
          <pc:docMk/>
          <pc:sldMk cId="2754048273" sldId="2076138715"/>
        </pc:sldMkLst>
        <pc:spChg chg="mod ord">
          <ac:chgData name="Eldert Grootenboer" userId="3fe8758b2c2b58d2" providerId="LiveId" clId="{D34A150A-92A7-4B11-900B-B34F0655160D}" dt="2020-10-04T11:07:07.528" v="4922" actId="21"/>
          <ac:spMkLst>
            <pc:docMk/>
            <pc:sldMk cId="2754048273" sldId="2076138715"/>
            <ac:spMk id="2" creationId="{1C935766-7EF0-49E8-9432-3C997E1407AE}"/>
          </ac:spMkLst>
        </pc:spChg>
        <pc:spChg chg="del mod ord">
          <ac:chgData name="Eldert Grootenboer" userId="3fe8758b2c2b58d2" providerId="LiveId" clId="{D34A150A-92A7-4B11-900B-B34F0655160D}" dt="2020-10-04T11:07:00.493" v="4912" actId="700"/>
          <ac:spMkLst>
            <pc:docMk/>
            <pc:sldMk cId="2754048273" sldId="2076138715"/>
            <ac:spMk id="3" creationId="{BEF23818-A870-41F3-A887-04BF2BEECA62}"/>
          </ac:spMkLst>
        </pc:spChg>
        <pc:spChg chg="add mod ord">
          <ac:chgData name="Eldert Grootenboer" userId="3fe8758b2c2b58d2" providerId="LiveId" clId="{D34A150A-92A7-4B11-900B-B34F0655160D}" dt="2020-10-04T11:13:54.244" v="5136" actId="20577"/>
          <ac:spMkLst>
            <pc:docMk/>
            <pc:sldMk cId="2754048273" sldId="2076138715"/>
            <ac:spMk id="4" creationId="{910A8891-38CF-4043-B5FD-69898211A932}"/>
          </ac:spMkLst>
        </pc:spChg>
        <pc:spChg chg="add mod ord">
          <ac:chgData name="Eldert Grootenboer" userId="3fe8758b2c2b58d2" providerId="LiveId" clId="{D34A150A-92A7-4B11-900B-B34F0655160D}" dt="2020-10-04T11:07:00.493" v="4912" actId="700"/>
          <ac:spMkLst>
            <pc:docMk/>
            <pc:sldMk cId="2754048273" sldId="2076138715"/>
            <ac:spMk id="5" creationId="{01C37944-FC9A-47F3-9DE9-E7E112484D1F}"/>
          </ac:spMkLst>
        </pc:spChg>
      </pc:sldChg>
      <pc:sldChg chg="modSp new add del mod">
        <pc:chgData name="Eldert Grootenboer" userId="3fe8758b2c2b58d2" providerId="LiveId" clId="{D34A150A-92A7-4B11-900B-B34F0655160D}" dt="2020-10-04T09:23:48.504" v="3066" actId="47"/>
        <pc:sldMkLst>
          <pc:docMk/>
          <pc:sldMk cId="279680877" sldId="2076138716"/>
        </pc:sldMkLst>
        <pc:spChg chg="mod">
          <ac:chgData name="Eldert Grootenboer" userId="3fe8758b2c2b58d2" providerId="LiveId" clId="{D34A150A-92A7-4B11-900B-B34F0655160D}" dt="2020-10-04T09:15:17.394" v="2903" actId="20577"/>
          <ac:spMkLst>
            <pc:docMk/>
            <pc:sldMk cId="279680877" sldId="2076138716"/>
            <ac:spMk id="2" creationId="{8254F58E-F781-44E0-8FEE-556F783C2F63}"/>
          </ac:spMkLst>
        </pc:spChg>
        <pc:spChg chg="mod">
          <ac:chgData name="Eldert Grootenboer" userId="3fe8758b2c2b58d2" providerId="LiveId" clId="{D34A150A-92A7-4B11-900B-B34F0655160D}" dt="2020-10-04T09:17:02.049" v="3033" actId="20577"/>
          <ac:spMkLst>
            <pc:docMk/>
            <pc:sldMk cId="279680877" sldId="2076138716"/>
            <ac:spMk id="3" creationId="{95C2FFA4-B86E-4328-BBD6-00CE3D919664}"/>
          </ac:spMkLst>
        </pc:spChg>
      </pc:sldChg>
      <pc:sldChg chg="modSp add mod modTransition modAnim">
        <pc:chgData name="Eldert Grootenboer" userId="3fe8758b2c2b58d2" providerId="LiveId" clId="{D34A150A-92A7-4B11-900B-B34F0655160D}" dt="2020-10-04T11:50:06.030" v="5833"/>
        <pc:sldMkLst>
          <pc:docMk/>
          <pc:sldMk cId="1329187102" sldId="2076138717"/>
        </pc:sldMkLst>
        <pc:spChg chg="mod">
          <ac:chgData name="Eldert Grootenboer" userId="3fe8758b2c2b58d2" providerId="LiveId" clId="{D34A150A-92A7-4B11-900B-B34F0655160D}" dt="2020-10-04T09:20:11.887" v="3049"/>
          <ac:spMkLst>
            <pc:docMk/>
            <pc:sldMk cId="1329187102" sldId="2076138717"/>
            <ac:spMk id="2" creationId="{00000000-0000-0000-0000-000000000000}"/>
          </ac:spMkLst>
        </pc:spChg>
        <pc:graphicFrameChg chg="add mod">
          <ac:chgData name="Eldert Grootenboer" userId="3fe8758b2c2b58d2" providerId="LiveId" clId="{D34A150A-92A7-4B11-900B-B34F0655160D}" dt="2020-10-04T09:18:56.760" v="3044" actId="207"/>
          <ac:graphicFrameMkLst>
            <pc:docMk/>
            <pc:sldMk cId="1329187102" sldId="2076138717"/>
            <ac:graphicFrameMk id="9" creationId="{656B2E98-E922-470E-85A5-4A5392B97242}"/>
          </ac:graphicFrameMkLst>
        </pc:graphicFrameChg>
      </pc:sldChg>
      <pc:sldChg chg="addSp delSp modSp new add del mod modTransition modClrScheme chgLayout">
        <pc:chgData name="Eldert Grootenboer" userId="3fe8758b2c2b58d2" providerId="LiveId" clId="{D34A150A-92A7-4B11-900B-B34F0655160D}" dt="2020-10-04T11:50:06.030" v="5833"/>
        <pc:sldMkLst>
          <pc:docMk/>
          <pc:sldMk cId="466979341" sldId="2076138718"/>
        </pc:sldMkLst>
        <pc:spChg chg="del mod ord">
          <ac:chgData name="Eldert Grootenboer" userId="3fe8758b2c2b58d2" providerId="LiveId" clId="{D34A150A-92A7-4B11-900B-B34F0655160D}" dt="2020-10-04T09:20:21.118" v="3051" actId="700"/>
          <ac:spMkLst>
            <pc:docMk/>
            <pc:sldMk cId="466979341" sldId="2076138718"/>
            <ac:spMk id="2" creationId="{CE921937-7165-4C4D-B391-959DA7C50BEE}"/>
          </ac:spMkLst>
        </pc:spChg>
        <pc:spChg chg="del mod ord">
          <ac:chgData name="Eldert Grootenboer" userId="3fe8758b2c2b58d2" providerId="LiveId" clId="{D34A150A-92A7-4B11-900B-B34F0655160D}" dt="2020-10-04T09:20:21.118" v="3051" actId="700"/>
          <ac:spMkLst>
            <pc:docMk/>
            <pc:sldMk cId="466979341" sldId="2076138718"/>
            <ac:spMk id="3" creationId="{2F8C1C23-B876-4CF5-BC13-BBA3FB5FB839}"/>
          </ac:spMkLst>
        </pc:spChg>
        <pc:spChg chg="add mod ord">
          <ac:chgData name="Eldert Grootenboer" userId="3fe8758b2c2b58d2" providerId="LiveId" clId="{D34A150A-92A7-4B11-900B-B34F0655160D}" dt="2020-10-04T09:21:07.223" v="3059" actId="700"/>
          <ac:spMkLst>
            <pc:docMk/>
            <pc:sldMk cId="466979341" sldId="2076138718"/>
            <ac:spMk id="4" creationId="{6B84B4F9-0752-47E7-81EB-0453A4464C25}"/>
          </ac:spMkLst>
        </pc:spChg>
        <pc:spChg chg="add del mod ord">
          <ac:chgData name="Eldert Grootenboer" userId="3fe8758b2c2b58d2" providerId="LiveId" clId="{D34A150A-92A7-4B11-900B-B34F0655160D}" dt="2020-10-04T09:21:07.223" v="3059" actId="700"/>
          <ac:spMkLst>
            <pc:docMk/>
            <pc:sldMk cId="466979341" sldId="2076138718"/>
            <ac:spMk id="5" creationId="{0DB539E0-4148-4AA1-AA16-DE126A0DBBA4}"/>
          </ac:spMkLst>
        </pc:spChg>
        <pc:spChg chg="add del mod ord">
          <ac:chgData name="Eldert Grootenboer" userId="3fe8758b2c2b58d2" providerId="LiveId" clId="{D34A150A-92A7-4B11-900B-B34F0655160D}" dt="2020-10-04T09:21:07.223" v="3059" actId="700"/>
          <ac:spMkLst>
            <pc:docMk/>
            <pc:sldMk cId="466979341" sldId="2076138718"/>
            <ac:spMk id="6" creationId="{80AC72E0-5000-4672-9305-3F08639B69F0}"/>
          </ac:spMkLst>
        </pc:spChg>
        <pc:spChg chg="add del mod ord">
          <ac:chgData name="Eldert Grootenboer" userId="3fe8758b2c2b58d2" providerId="LiveId" clId="{D34A150A-92A7-4B11-900B-B34F0655160D}" dt="2020-10-04T09:22:57.082" v="3063" actId="22"/>
          <ac:spMkLst>
            <pc:docMk/>
            <pc:sldMk cId="466979341" sldId="2076138718"/>
            <ac:spMk id="7" creationId="{D5B09A4E-1A32-4ABF-A097-EFA40AE34768}"/>
          </ac:spMkLst>
        </pc:spChg>
        <pc:picChg chg="add mod ord">
          <ac:chgData name="Eldert Grootenboer" userId="3fe8758b2c2b58d2" providerId="LiveId" clId="{D34A150A-92A7-4B11-900B-B34F0655160D}" dt="2020-10-04T09:23:21.798" v="3065"/>
          <ac:picMkLst>
            <pc:docMk/>
            <pc:sldMk cId="466979341" sldId="2076138718"/>
            <ac:picMk id="9" creationId="{AB8D8BC8-1984-46BB-A8E3-8A22D8F484F9}"/>
          </ac:picMkLst>
        </pc:picChg>
      </pc:sldChg>
      <pc:sldChg chg="addSp delSp modSp">
        <pc:chgData name="Eldert Grootenboer" userId="3fe8758b2c2b58d2" providerId="LiveId" clId="{D34A150A-92A7-4B11-900B-B34F0655160D}" dt="2020-10-04T09:22:38.640" v="3060"/>
        <pc:sldMkLst>
          <pc:docMk/>
          <pc:sldMk cId="695190637" sldId="2076138718"/>
        </pc:sldMkLst>
        <pc:spChg chg="del">
          <ac:chgData name="Eldert Grootenboer" userId="3fe8758b2c2b58d2" providerId="LiveId" clId="{D34A150A-92A7-4B11-900B-B34F0655160D}" dt="2020-10-04T09:22:38.640" v="3060"/>
          <ac:spMkLst>
            <pc:docMk/>
            <pc:sldMk cId="695190637" sldId="2076138718"/>
            <ac:spMk id="7" creationId="{D5B09A4E-1A32-4ABF-A097-EFA40AE34768}"/>
          </ac:spMkLst>
        </pc:spChg>
        <pc:picChg chg="add mod">
          <ac:chgData name="Eldert Grootenboer" userId="3fe8758b2c2b58d2" providerId="LiveId" clId="{D34A150A-92A7-4B11-900B-B34F0655160D}" dt="2020-10-04T09:22:38.640" v="3060"/>
          <ac:picMkLst>
            <pc:docMk/>
            <pc:sldMk cId="695190637" sldId="2076138718"/>
            <ac:picMk id="5122" creationId="{F26CE266-D04D-41FE-B4CD-815D75B2F869}"/>
          </ac:picMkLst>
        </pc:picChg>
      </pc:sldChg>
      <pc:sldChg chg="modSp new del mod">
        <pc:chgData name="Eldert Grootenboer" userId="3fe8758b2c2b58d2" providerId="LiveId" clId="{D34A150A-92A7-4B11-900B-B34F0655160D}" dt="2020-10-04T09:29:02.347" v="3219" actId="47"/>
        <pc:sldMkLst>
          <pc:docMk/>
          <pc:sldMk cId="2968283981" sldId="2076138719"/>
        </pc:sldMkLst>
        <pc:spChg chg="mod">
          <ac:chgData name="Eldert Grootenboer" userId="3fe8758b2c2b58d2" providerId="LiveId" clId="{D34A150A-92A7-4B11-900B-B34F0655160D}" dt="2020-10-04T09:24:06.986" v="3095" actId="20577"/>
          <ac:spMkLst>
            <pc:docMk/>
            <pc:sldMk cId="2968283981" sldId="2076138719"/>
            <ac:spMk id="2" creationId="{EBBF7764-5211-4641-AEEE-64D688137717}"/>
          </ac:spMkLst>
        </pc:spChg>
      </pc:sldChg>
      <pc:sldChg chg="modSp new del mod">
        <pc:chgData name="Eldert Grootenboer" userId="3fe8758b2c2b58d2" providerId="LiveId" clId="{D34A150A-92A7-4B11-900B-B34F0655160D}" dt="2020-10-04T09:29:09.455" v="3220" actId="47"/>
        <pc:sldMkLst>
          <pc:docMk/>
          <pc:sldMk cId="3472387324" sldId="2076138720"/>
        </pc:sldMkLst>
        <pc:spChg chg="mod">
          <ac:chgData name="Eldert Grootenboer" userId="3fe8758b2c2b58d2" providerId="LiveId" clId="{D34A150A-92A7-4B11-900B-B34F0655160D}" dt="2020-10-04T09:24:15.875" v="3108" actId="20577"/>
          <ac:spMkLst>
            <pc:docMk/>
            <pc:sldMk cId="3472387324" sldId="2076138720"/>
            <ac:spMk id="2" creationId="{128AFCD1-6C70-4308-9647-D89137233ECF}"/>
          </ac:spMkLst>
        </pc:spChg>
      </pc:sldChg>
      <pc:sldChg chg="modSp new del mod">
        <pc:chgData name="Eldert Grootenboer" userId="3fe8758b2c2b58d2" providerId="LiveId" clId="{D34A150A-92A7-4B11-900B-B34F0655160D}" dt="2020-10-04T09:28:40.028" v="3218" actId="47"/>
        <pc:sldMkLst>
          <pc:docMk/>
          <pc:sldMk cId="1484233039" sldId="2076138721"/>
        </pc:sldMkLst>
        <pc:spChg chg="mod">
          <ac:chgData name="Eldert Grootenboer" userId="3fe8758b2c2b58d2" providerId="LiveId" clId="{D34A150A-92A7-4B11-900B-B34F0655160D}" dt="2020-10-04T09:24:29.828" v="3120" actId="20577"/>
          <ac:spMkLst>
            <pc:docMk/>
            <pc:sldMk cId="1484233039" sldId="2076138721"/>
            <ac:spMk id="2" creationId="{F7F949B6-AD32-46FC-942B-DEA3B763D82D}"/>
          </ac:spMkLst>
        </pc:spChg>
        <pc:spChg chg="mod">
          <ac:chgData name="Eldert Grootenboer" userId="3fe8758b2c2b58d2" providerId="LiveId" clId="{D34A150A-92A7-4B11-900B-B34F0655160D}" dt="2020-10-04T09:26:46.051" v="3205" actId="20577"/>
          <ac:spMkLst>
            <pc:docMk/>
            <pc:sldMk cId="1484233039" sldId="2076138721"/>
            <ac:spMk id="3" creationId="{003B7154-4B3F-42FC-BE89-643072C127AC}"/>
          </ac:spMkLst>
        </pc:spChg>
      </pc:sldChg>
      <pc:sldChg chg="modSp add mod modTransition modAnim">
        <pc:chgData name="Eldert Grootenboer" userId="3fe8758b2c2b58d2" providerId="LiveId" clId="{D34A150A-92A7-4B11-900B-B34F0655160D}" dt="2020-10-04T11:50:06.030" v="5833"/>
        <pc:sldMkLst>
          <pc:docMk/>
          <pc:sldMk cId="3540847109" sldId="2076138722"/>
        </pc:sldMkLst>
        <pc:spChg chg="mod">
          <ac:chgData name="Eldert Grootenboer" userId="3fe8758b2c2b58d2" providerId="LiveId" clId="{D34A150A-92A7-4B11-900B-B34F0655160D}" dt="2020-10-04T09:24:51.609" v="3122"/>
          <ac:spMkLst>
            <pc:docMk/>
            <pc:sldMk cId="3540847109" sldId="2076138722"/>
            <ac:spMk id="2" creationId="{00000000-0000-0000-0000-000000000000}"/>
          </ac:spMkLst>
        </pc:spChg>
        <pc:graphicFrameChg chg="add mod">
          <ac:chgData name="Eldert Grootenboer" userId="3fe8758b2c2b58d2" providerId="LiveId" clId="{D34A150A-92A7-4B11-900B-B34F0655160D}" dt="2020-10-04T09:28:35.789" v="3217" actId="2085"/>
          <ac:graphicFrameMkLst>
            <pc:docMk/>
            <pc:sldMk cId="3540847109" sldId="2076138722"/>
            <ac:graphicFrameMk id="9" creationId="{656B2E98-E922-470E-85A5-4A5392B97242}"/>
          </ac:graphicFrameMkLst>
        </pc:graphicFrameChg>
      </pc:sldChg>
      <pc:sldChg chg="modSp new del mod">
        <pc:chgData name="Eldert Grootenboer" userId="3fe8758b2c2b58d2" providerId="LiveId" clId="{D34A150A-92A7-4B11-900B-B34F0655160D}" dt="2020-10-04T09:34:00.678" v="3403" actId="47"/>
        <pc:sldMkLst>
          <pc:docMk/>
          <pc:sldMk cId="3706424928" sldId="2076138723"/>
        </pc:sldMkLst>
        <pc:spChg chg="mod">
          <ac:chgData name="Eldert Grootenboer" userId="3fe8758b2c2b58d2" providerId="LiveId" clId="{D34A150A-92A7-4B11-900B-B34F0655160D}" dt="2020-10-04T09:29:58.157" v="3241" actId="20577"/>
          <ac:spMkLst>
            <pc:docMk/>
            <pc:sldMk cId="3706424928" sldId="2076138723"/>
            <ac:spMk id="2" creationId="{730BE5B5-D123-4C08-8A3E-0627FABA4408}"/>
          </ac:spMkLst>
        </pc:spChg>
        <pc:spChg chg="mod">
          <ac:chgData name="Eldert Grootenboer" userId="3fe8758b2c2b58d2" providerId="LiveId" clId="{D34A150A-92A7-4B11-900B-B34F0655160D}" dt="2020-10-04T09:31:16.924" v="3375" actId="6549"/>
          <ac:spMkLst>
            <pc:docMk/>
            <pc:sldMk cId="3706424928" sldId="2076138723"/>
            <ac:spMk id="3" creationId="{9D73F02B-A4DC-41AA-86E1-C4F3FD97EE7D}"/>
          </ac:spMkLst>
        </pc:spChg>
      </pc:sldChg>
      <pc:sldChg chg="modSp add mod modTransition modAnim">
        <pc:chgData name="Eldert Grootenboer" userId="3fe8758b2c2b58d2" providerId="LiveId" clId="{D34A150A-92A7-4B11-900B-B34F0655160D}" dt="2020-10-04T11:50:06.030" v="5833"/>
        <pc:sldMkLst>
          <pc:docMk/>
          <pc:sldMk cId="2756354157" sldId="2076138724"/>
        </pc:sldMkLst>
        <pc:spChg chg="mod">
          <ac:chgData name="Eldert Grootenboer" userId="3fe8758b2c2b58d2" providerId="LiveId" clId="{D34A150A-92A7-4B11-900B-B34F0655160D}" dt="2020-10-04T09:31:28.876" v="3386" actId="20577"/>
          <ac:spMkLst>
            <pc:docMk/>
            <pc:sldMk cId="2756354157" sldId="2076138724"/>
            <ac:spMk id="2" creationId="{00000000-0000-0000-0000-000000000000}"/>
          </ac:spMkLst>
        </pc:spChg>
        <pc:graphicFrameChg chg="add mod">
          <ac:chgData name="Eldert Grootenboer" userId="3fe8758b2c2b58d2" providerId="LiveId" clId="{D34A150A-92A7-4B11-900B-B34F0655160D}" dt="2020-10-04T09:33:54.596" v="3402" actId="2085"/>
          <ac:graphicFrameMkLst>
            <pc:docMk/>
            <pc:sldMk cId="2756354157" sldId="2076138724"/>
            <ac:graphicFrameMk id="9" creationId="{656B2E98-E922-470E-85A5-4A5392B97242}"/>
          </ac:graphicFrameMkLst>
        </pc:graphicFrameChg>
      </pc:sldChg>
      <pc:sldChg chg="addSp delSp modSp">
        <pc:chgData name="Eldert Grootenboer" userId="3fe8758b2c2b58d2" providerId="LiveId" clId="{D34A150A-92A7-4B11-900B-B34F0655160D}" dt="2020-10-04T09:44:04.830" v="3463"/>
        <pc:sldMkLst>
          <pc:docMk/>
          <pc:sldMk cId="808455479" sldId="2076138725"/>
        </pc:sldMkLst>
        <pc:spChg chg="del">
          <ac:chgData name="Eldert Grootenboer" userId="3fe8758b2c2b58d2" providerId="LiveId" clId="{D34A150A-92A7-4B11-900B-B34F0655160D}" dt="2020-10-04T09:44:04.830" v="3463"/>
          <ac:spMkLst>
            <pc:docMk/>
            <pc:sldMk cId="808455479" sldId="2076138725"/>
            <ac:spMk id="22" creationId="{38E833FC-D0C1-4A9F-B97E-26FACB44F613}"/>
          </ac:spMkLst>
        </pc:spChg>
        <pc:picChg chg="add mod">
          <ac:chgData name="Eldert Grootenboer" userId="3fe8758b2c2b58d2" providerId="LiveId" clId="{D34A150A-92A7-4B11-900B-B34F0655160D}" dt="2020-10-04T09:44:04.830" v="3463"/>
          <ac:picMkLst>
            <pc:docMk/>
            <pc:sldMk cId="808455479" sldId="2076138725"/>
            <ac:picMk id="7170" creationId="{E8DA1700-C768-48BE-BD94-9F78BA1C4A3C}"/>
          </ac:picMkLst>
        </pc:picChg>
      </pc:sldChg>
      <pc:sldChg chg="addSp delSp modSp new add del mod modTransition modClrScheme chgLayout">
        <pc:chgData name="Eldert Grootenboer" userId="3fe8758b2c2b58d2" providerId="LiveId" clId="{D34A150A-92A7-4B11-900B-B34F0655160D}" dt="2020-10-04T11:50:06.030" v="5833"/>
        <pc:sldMkLst>
          <pc:docMk/>
          <pc:sldMk cId="2177998790" sldId="2076138725"/>
        </pc:sldMkLst>
        <pc:spChg chg="mod ord">
          <ac:chgData name="Eldert Grootenboer" userId="3fe8758b2c2b58d2" providerId="LiveId" clId="{D34A150A-92A7-4B11-900B-B34F0655160D}" dt="2020-10-04T09:34:42.639" v="3434" actId="20577"/>
          <ac:spMkLst>
            <pc:docMk/>
            <pc:sldMk cId="2177998790" sldId="2076138725"/>
            <ac:spMk id="2" creationId="{973578E2-63E5-46EB-AD29-AB46FBC05E1B}"/>
          </ac:spMkLst>
        </pc:spChg>
        <pc:spChg chg="del mod ord">
          <ac:chgData name="Eldert Grootenboer" userId="3fe8758b2c2b58d2" providerId="LiveId" clId="{D34A150A-92A7-4B11-900B-B34F0655160D}" dt="2020-10-04T09:34:31.767" v="3420" actId="700"/>
          <ac:spMkLst>
            <pc:docMk/>
            <pc:sldMk cId="2177998790" sldId="2076138725"/>
            <ac:spMk id="3" creationId="{521BA5BE-4B57-4319-87A6-B5EE47D4EC5A}"/>
          </ac:spMkLst>
        </pc:spChg>
        <pc:spChg chg="add del mod ord">
          <ac:chgData name="Eldert Grootenboer" userId="3fe8758b2c2b58d2" providerId="LiveId" clId="{D34A150A-92A7-4B11-900B-B34F0655160D}" dt="2020-10-04T09:36:37.642" v="3435" actId="22"/>
          <ac:spMkLst>
            <pc:docMk/>
            <pc:sldMk cId="2177998790" sldId="2076138725"/>
            <ac:spMk id="4" creationId="{2FFD12DB-0562-402E-A51B-3F78CC7719A9}"/>
          </ac:spMkLst>
        </pc:spChg>
        <pc:spChg chg="add del mod">
          <ac:chgData name="Eldert Grootenboer" userId="3fe8758b2c2b58d2" providerId="LiveId" clId="{D34A150A-92A7-4B11-900B-B34F0655160D}" dt="2020-10-04T09:37:31.968" v="3438" actId="22"/>
          <ac:spMkLst>
            <pc:docMk/>
            <pc:sldMk cId="2177998790" sldId="2076138725"/>
            <ac:spMk id="8" creationId="{63149824-D6A1-45EC-8346-9AC4452100AD}"/>
          </ac:spMkLst>
        </pc:spChg>
        <pc:spChg chg="add del mod">
          <ac:chgData name="Eldert Grootenboer" userId="3fe8758b2c2b58d2" providerId="LiveId" clId="{D34A150A-92A7-4B11-900B-B34F0655160D}" dt="2020-10-04T09:42:46.740" v="3454" actId="22"/>
          <ac:spMkLst>
            <pc:docMk/>
            <pc:sldMk cId="2177998790" sldId="2076138725"/>
            <ac:spMk id="12" creationId="{DCF9557C-835A-44F0-BB78-0A51253E96F8}"/>
          </ac:spMkLst>
        </pc:spChg>
        <pc:spChg chg="add del mod">
          <ac:chgData name="Eldert Grootenboer" userId="3fe8758b2c2b58d2" providerId="LiveId" clId="{D34A150A-92A7-4B11-900B-B34F0655160D}" dt="2020-10-04T09:43:19.158" v="3458" actId="478"/>
          <ac:spMkLst>
            <pc:docMk/>
            <pc:sldMk cId="2177998790" sldId="2076138725"/>
            <ac:spMk id="18" creationId="{EA79577C-7617-49F9-BD18-0DF83D250E4E}"/>
          </ac:spMkLst>
        </pc:spChg>
        <pc:spChg chg="add mod">
          <ac:chgData name="Eldert Grootenboer" userId="3fe8758b2c2b58d2" providerId="LiveId" clId="{D34A150A-92A7-4B11-900B-B34F0655160D}" dt="2020-10-04T09:44:02.091" v="3459" actId="478"/>
          <ac:spMkLst>
            <pc:docMk/>
            <pc:sldMk cId="2177998790" sldId="2076138725"/>
            <ac:spMk id="22" creationId="{38E833FC-D0C1-4A9F-B97E-26FACB44F613}"/>
          </ac:spMkLst>
        </pc:spChg>
        <pc:picChg chg="add del mod ord">
          <ac:chgData name="Eldert Grootenboer" userId="3fe8758b2c2b58d2" providerId="LiveId" clId="{D34A150A-92A7-4B11-900B-B34F0655160D}" dt="2020-10-04T09:37:30.341" v="3437" actId="478"/>
          <ac:picMkLst>
            <pc:docMk/>
            <pc:sldMk cId="2177998790" sldId="2076138725"/>
            <ac:picMk id="6" creationId="{5144416E-3D3B-4B94-A4CF-1CC659BE650B}"/>
          </ac:picMkLst>
        </pc:picChg>
        <pc:picChg chg="add del mod ord">
          <ac:chgData name="Eldert Grootenboer" userId="3fe8758b2c2b58d2" providerId="LiveId" clId="{D34A150A-92A7-4B11-900B-B34F0655160D}" dt="2020-10-04T09:38:28.802" v="3441" actId="478"/>
          <ac:picMkLst>
            <pc:docMk/>
            <pc:sldMk cId="2177998790" sldId="2076138725"/>
            <ac:picMk id="10" creationId="{F3D6B000-24A6-4B7B-BBA8-89F9FC1D2098}"/>
          </ac:picMkLst>
        </pc:picChg>
        <pc:picChg chg="add del mod ord">
          <ac:chgData name="Eldert Grootenboer" userId="3fe8758b2c2b58d2" providerId="LiveId" clId="{D34A150A-92A7-4B11-900B-B34F0655160D}" dt="2020-10-04T09:42:34.093" v="3453" actId="22"/>
          <ac:picMkLst>
            <pc:docMk/>
            <pc:sldMk cId="2177998790" sldId="2076138725"/>
            <ac:picMk id="14" creationId="{7910051C-D4EE-4C20-8D42-2F36507426E1}"/>
          </ac:picMkLst>
        </pc:picChg>
        <pc:picChg chg="add del mod ord">
          <ac:chgData name="Eldert Grootenboer" userId="3fe8758b2c2b58d2" providerId="LiveId" clId="{D34A150A-92A7-4B11-900B-B34F0655160D}" dt="2020-10-04T09:44:02.091" v="3459" actId="478"/>
          <ac:picMkLst>
            <pc:docMk/>
            <pc:sldMk cId="2177998790" sldId="2076138725"/>
            <ac:picMk id="16" creationId="{AF9418A2-2037-4C96-926F-075AA71AC63E}"/>
          </ac:picMkLst>
        </pc:picChg>
        <pc:picChg chg="add del mod ord">
          <ac:chgData name="Eldert Grootenboer" userId="3fe8758b2c2b58d2" providerId="LiveId" clId="{D34A150A-92A7-4B11-900B-B34F0655160D}" dt="2020-10-04T09:43:18.724" v="3457" actId="22"/>
          <ac:picMkLst>
            <pc:docMk/>
            <pc:sldMk cId="2177998790" sldId="2076138725"/>
            <ac:picMk id="20" creationId="{91AAA1A4-2BCA-4D8E-830E-17DB5A26C12E}"/>
          </ac:picMkLst>
        </pc:picChg>
      </pc:sldChg>
      <pc:sldChg chg="addSp">
        <pc:chgData name="Eldert Grootenboer" userId="3fe8758b2c2b58d2" providerId="LiveId" clId="{D34A150A-92A7-4B11-900B-B34F0655160D}" dt="2020-10-04T09:44:03.088" v="3460"/>
        <pc:sldMkLst>
          <pc:docMk/>
          <pc:sldMk cId="3621374046" sldId="2076138725"/>
        </pc:sldMkLst>
        <pc:picChg chg="add">
          <ac:chgData name="Eldert Grootenboer" userId="3fe8758b2c2b58d2" providerId="LiveId" clId="{D34A150A-92A7-4B11-900B-B34F0655160D}" dt="2020-10-04T09:44:03.088" v="3460"/>
          <ac:picMkLst>
            <pc:docMk/>
            <pc:sldMk cId="3621374046" sldId="2076138725"/>
            <ac:picMk id="6146" creationId="{00732553-5DCA-40DE-AAD2-257D9BFB37C9}"/>
          </ac:picMkLst>
        </pc:picChg>
      </pc:sldChg>
      <pc:sldChg chg="addSp delSp modSp">
        <pc:chgData name="Eldert Grootenboer" userId="3fe8758b2c2b58d2" providerId="LiveId" clId="{D34A150A-92A7-4B11-900B-B34F0655160D}" dt="2020-10-04T09:44:58.251" v="3465"/>
        <pc:sldMkLst>
          <pc:docMk/>
          <pc:sldMk cId="488861454" sldId="2076138726"/>
        </pc:sldMkLst>
        <pc:spChg chg="del">
          <ac:chgData name="Eldert Grootenboer" userId="3fe8758b2c2b58d2" providerId="LiveId" clId="{D34A150A-92A7-4B11-900B-B34F0655160D}" dt="2020-10-04T09:44:58.251" v="3465"/>
          <ac:spMkLst>
            <pc:docMk/>
            <pc:sldMk cId="488861454" sldId="2076138726"/>
            <ac:spMk id="8" creationId="{FAC340BC-7E8C-4466-BC2B-D9CEB7F5F434}"/>
          </ac:spMkLst>
        </pc:spChg>
        <pc:picChg chg="add mod">
          <ac:chgData name="Eldert Grootenboer" userId="3fe8758b2c2b58d2" providerId="LiveId" clId="{D34A150A-92A7-4B11-900B-B34F0655160D}" dt="2020-10-04T09:44:58.251" v="3465"/>
          <ac:picMkLst>
            <pc:docMk/>
            <pc:sldMk cId="488861454" sldId="2076138726"/>
            <ac:picMk id="8194" creationId="{28DA0420-52A1-4368-94B3-0BE1BACBABDB}"/>
          </ac:picMkLst>
        </pc:picChg>
      </pc:sldChg>
      <pc:sldChg chg="addSp">
        <pc:chgData name="Eldert Grootenboer" userId="3fe8758b2c2b58d2" providerId="LiveId" clId="{D34A150A-92A7-4B11-900B-B34F0655160D}" dt="2020-10-04T09:45:27.239" v="3468"/>
        <pc:sldMkLst>
          <pc:docMk/>
          <pc:sldMk cId="1131793982" sldId="2076138726"/>
        </pc:sldMkLst>
        <pc:picChg chg="add">
          <ac:chgData name="Eldert Grootenboer" userId="3fe8758b2c2b58d2" providerId="LiveId" clId="{D34A150A-92A7-4B11-900B-B34F0655160D}" dt="2020-10-04T09:45:27.239" v="3468"/>
          <ac:picMkLst>
            <pc:docMk/>
            <pc:sldMk cId="1131793982" sldId="2076138726"/>
            <ac:picMk id="9218" creationId="{27BEB669-235E-4142-BA0B-00D4E5B52BF0}"/>
          </ac:picMkLst>
        </pc:picChg>
      </pc:sldChg>
      <pc:sldChg chg="addSp delSp modSp">
        <pc:chgData name="Eldert Grootenboer" userId="3fe8758b2c2b58d2" providerId="LiveId" clId="{D34A150A-92A7-4B11-900B-B34F0655160D}" dt="2020-10-04T09:46:07.488" v="3477"/>
        <pc:sldMkLst>
          <pc:docMk/>
          <pc:sldMk cId="1599218982" sldId="2076138726"/>
        </pc:sldMkLst>
        <pc:spChg chg="del">
          <ac:chgData name="Eldert Grootenboer" userId="3fe8758b2c2b58d2" providerId="LiveId" clId="{D34A150A-92A7-4B11-900B-B34F0655160D}" dt="2020-10-04T09:46:07.488" v="3477"/>
          <ac:spMkLst>
            <pc:docMk/>
            <pc:sldMk cId="1599218982" sldId="2076138726"/>
            <ac:spMk id="8" creationId="{FAC340BC-7E8C-4466-BC2B-D9CEB7F5F434}"/>
          </ac:spMkLst>
        </pc:spChg>
        <pc:picChg chg="add mod">
          <ac:chgData name="Eldert Grootenboer" userId="3fe8758b2c2b58d2" providerId="LiveId" clId="{D34A150A-92A7-4B11-900B-B34F0655160D}" dt="2020-10-04T09:46:07.488" v="3477"/>
          <ac:picMkLst>
            <pc:docMk/>
            <pc:sldMk cId="1599218982" sldId="2076138726"/>
            <ac:picMk id="12290" creationId="{53E79800-5CBB-49FA-B8FC-ABF3F3F59FD4}"/>
          </ac:picMkLst>
        </pc:picChg>
      </pc:sldChg>
      <pc:sldChg chg="addSp delSp modSp new add del mod modTransition modClrScheme chgLayout">
        <pc:chgData name="Eldert Grootenboer" userId="3fe8758b2c2b58d2" providerId="LiveId" clId="{D34A150A-92A7-4B11-900B-B34F0655160D}" dt="2020-10-22T15:24:44.418" v="6434" actId="22"/>
        <pc:sldMkLst>
          <pc:docMk/>
          <pc:sldMk cId="2502117284" sldId="2076138726"/>
        </pc:sldMkLst>
        <pc:spChg chg="add del mod">
          <ac:chgData name="Eldert Grootenboer" userId="3fe8758b2c2b58d2" providerId="LiveId" clId="{D34A150A-92A7-4B11-900B-B34F0655160D}" dt="2020-10-22T15:24:44.418" v="6434" actId="22"/>
          <ac:spMkLst>
            <pc:docMk/>
            <pc:sldMk cId="2502117284" sldId="2076138726"/>
            <ac:spMk id="2" creationId="{5AAC15CA-20E9-4889-A46A-D32CFDE8489E}"/>
          </ac:spMkLst>
        </pc:spChg>
        <pc:spChg chg="del mod ord">
          <ac:chgData name="Eldert Grootenboer" userId="3fe8758b2c2b58d2" providerId="LiveId" clId="{D34A150A-92A7-4B11-900B-B34F0655160D}" dt="2020-10-04T09:39:00.822" v="3443" actId="700"/>
          <ac:spMkLst>
            <pc:docMk/>
            <pc:sldMk cId="2502117284" sldId="2076138726"/>
            <ac:spMk id="2" creationId="{D70EC47D-F1AE-4427-9E99-C0EA84680416}"/>
          </ac:spMkLst>
        </pc:spChg>
        <pc:spChg chg="add del mod ord">
          <ac:chgData name="Eldert Grootenboer" userId="3fe8758b2c2b58d2" providerId="LiveId" clId="{D34A150A-92A7-4B11-900B-B34F0655160D}" dt="2020-10-04T09:56:01.245" v="3701" actId="700"/>
          <ac:spMkLst>
            <pc:docMk/>
            <pc:sldMk cId="2502117284" sldId="2076138726"/>
            <ac:spMk id="3" creationId="{68436F44-DC7D-463F-B046-C2E31F795B55}"/>
          </ac:spMkLst>
        </pc:spChg>
        <pc:spChg chg="del">
          <ac:chgData name="Eldert Grootenboer" userId="3fe8758b2c2b58d2" providerId="LiveId" clId="{D34A150A-92A7-4B11-900B-B34F0655160D}" dt="2020-10-04T09:39:00.822" v="3443" actId="700"/>
          <ac:spMkLst>
            <pc:docMk/>
            <pc:sldMk cId="2502117284" sldId="2076138726"/>
            <ac:spMk id="3" creationId="{7B7150BB-21D5-4494-8925-64175D33434F}"/>
          </ac:spMkLst>
        </pc:spChg>
        <pc:spChg chg="add del mod ord">
          <ac:chgData name="Eldert Grootenboer" userId="3fe8758b2c2b58d2" providerId="LiveId" clId="{D34A150A-92A7-4B11-900B-B34F0655160D}" dt="2020-10-04T09:39:06.850" v="3446" actId="700"/>
          <ac:spMkLst>
            <pc:docMk/>
            <pc:sldMk cId="2502117284" sldId="2076138726"/>
            <ac:spMk id="4" creationId="{032E0233-46C1-402D-8E92-7E50C20A8040}"/>
          </ac:spMkLst>
        </pc:spChg>
        <pc:spChg chg="add mod ord">
          <ac:chgData name="Eldert Grootenboer" userId="3fe8758b2c2b58d2" providerId="LiveId" clId="{D34A150A-92A7-4B11-900B-B34F0655160D}" dt="2020-10-04T09:56:26.426" v="3724" actId="20577"/>
          <ac:spMkLst>
            <pc:docMk/>
            <pc:sldMk cId="2502117284" sldId="2076138726"/>
            <ac:spMk id="6" creationId="{94CFC1B1-A884-4C02-97EB-97C5BE1F581D}"/>
          </ac:spMkLst>
        </pc:spChg>
        <pc:spChg chg="add del mod ord">
          <ac:chgData name="Eldert Grootenboer" userId="3fe8758b2c2b58d2" providerId="LiveId" clId="{D34A150A-92A7-4B11-900B-B34F0655160D}" dt="2020-10-04T09:46:30.211" v="3480" actId="700"/>
          <ac:spMkLst>
            <pc:docMk/>
            <pc:sldMk cId="2502117284" sldId="2076138726"/>
            <ac:spMk id="7" creationId="{F84A6959-B93F-4B1B-AC24-634D1168F47D}"/>
          </ac:spMkLst>
        </pc:spChg>
        <pc:spChg chg="add mod ord">
          <ac:chgData name="Eldert Grootenboer" userId="3fe8758b2c2b58d2" providerId="LiveId" clId="{D34A150A-92A7-4B11-900B-B34F0655160D}" dt="2020-10-04T09:56:01.245" v="3701" actId="700"/>
          <ac:spMkLst>
            <pc:docMk/>
            <pc:sldMk cId="2502117284" sldId="2076138726"/>
            <ac:spMk id="8" creationId="{A1F2D612-6BD1-4F91-B3E4-0BD3FF03B596}"/>
          </ac:spMkLst>
        </pc:spChg>
        <pc:spChg chg="add del mod ord">
          <ac:chgData name="Eldert Grootenboer" userId="3fe8758b2c2b58d2" providerId="LiveId" clId="{D34A150A-92A7-4B11-900B-B34F0655160D}" dt="2020-10-04T09:39:55.344" v="3451" actId="22"/>
          <ac:spMkLst>
            <pc:docMk/>
            <pc:sldMk cId="2502117284" sldId="2076138726"/>
            <ac:spMk id="8" creationId="{FAC340BC-7E8C-4466-BC2B-D9CEB7F5F434}"/>
          </ac:spMkLst>
        </pc:spChg>
        <pc:picChg chg="add del">
          <ac:chgData name="Eldert Grootenboer" userId="3fe8758b2c2b58d2" providerId="LiveId" clId="{D34A150A-92A7-4B11-900B-B34F0655160D}" dt="2020-10-04T09:46:56.143" v="3493" actId="22"/>
          <ac:picMkLst>
            <pc:docMk/>
            <pc:sldMk cId="2502117284" sldId="2076138726"/>
            <ac:picMk id="2" creationId="{E94CD95B-D813-413D-BA85-93A5EE4105B0}"/>
          </ac:picMkLst>
        </pc:picChg>
        <pc:picChg chg="add mod ord">
          <ac:chgData name="Eldert Grootenboer" userId="3fe8758b2c2b58d2" providerId="LiveId" clId="{D34A150A-92A7-4B11-900B-B34F0655160D}" dt="2020-10-22T15:24:44.418" v="6434" actId="22"/>
          <ac:picMkLst>
            <pc:docMk/>
            <pc:sldMk cId="2502117284" sldId="2076138726"/>
            <ac:picMk id="4" creationId="{80523AD4-C51D-4775-A95E-8C4906624D30}"/>
          </ac:picMkLst>
        </pc:picChg>
        <pc:picChg chg="add del mod">
          <ac:chgData name="Eldert Grootenboer" userId="3fe8758b2c2b58d2" providerId="LiveId" clId="{D34A150A-92A7-4B11-900B-B34F0655160D}" dt="2020-10-04T09:55:47.964" v="3696" actId="478"/>
          <ac:picMkLst>
            <pc:docMk/>
            <pc:sldMk cId="2502117284" sldId="2076138726"/>
            <ac:picMk id="4" creationId="{DAE7D3CB-CFA8-4A25-BF35-4C006BABE228}"/>
          </ac:picMkLst>
        </pc:picChg>
        <pc:picChg chg="add del">
          <ac:chgData name="Eldert Grootenboer" userId="3fe8758b2c2b58d2" providerId="LiveId" clId="{D34A150A-92A7-4B11-900B-B34F0655160D}" dt="2020-10-04T09:39:02.335" v="3445" actId="22"/>
          <ac:picMkLst>
            <pc:docMk/>
            <pc:sldMk cId="2502117284" sldId="2076138726"/>
            <ac:picMk id="6" creationId="{25E584DA-532A-4298-B6F4-04B53B9EBCB6}"/>
          </ac:picMkLst>
        </pc:picChg>
        <pc:picChg chg="add del mod ord">
          <ac:chgData name="Eldert Grootenboer" userId="3fe8758b2c2b58d2" providerId="LiveId" clId="{D34A150A-92A7-4B11-900B-B34F0655160D}" dt="2020-10-04T09:39:52.285" v="3449" actId="22"/>
          <ac:picMkLst>
            <pc:docMk/>
            <pc:sldMk cId="2502117284" sldId="2076138726"/>
            <ac:picMk id="10" creationId="{944177D6-003C-4DAC-A592-0E933C5C8B08}"/>
          </ac:picMkLst>
        </pc:picChg>
        <pc:picChg chg="add del mod ord">
          <ac:chgData name="Eldert Grootenboer" userId="3fe8758b2c2b58d2" providerId="LiveId" clId="{D34A150A-92A7-4B11-900B-B34F0655160D}" dt="2020-10-04T09:39:55.344" v="3451" actId="22"/>
          <ac:picMkLst>
            <pc:docMk/>
            <pc:sldMk cId="2502117284" sldId="2076138726"/>
            <ac:picMk id="12" creationId="{9C21148A-E8E4-4E59-A8C9-0A3984728AAF}"/>
          </ac:picMkLst>
        </pc:picChg>
        <pc:picChg chg="del mod ord">
          <ac:chgData name="Eldert Grootenboer" userId="3fe8758b2c2b58d2" providerId="LiveId" clId="{D34A150A-92A7-4B11-900B-B34F0655160D}" dt="2020-10-04T09:46:31.913" v="3481" actId="21"/>
          <ac:picMkLst>
            <pc:docMk/>
            <pc:sldMk cId="2502117284" sldId="2076138726"/>
            <ac:picMk id="12290" creationId="{53E79800-5CBB-49FA-B8FC-ABF3F3F59FD4}"/>
          </ac:picMkLst>
        </pc:picChg>
        <pc:picChg chg="del mod">
          <ac:chgData name="Eldert Grootenboer" userId="3fe8758b2c2b58d2" providerId="LiveId" clId="{D34A150A-92A7-4B11-900B-B34F0655160D}" dt="2020-10-22T15:24:21.054" v="6433" actId="21"/>
          <ac:picMkLst>
            <pc:docMk/>
            <pc:sldMk cId="2502117284" sldId="2076138726"/>
            <ac:picMk id="14338" creationId="{FFBE0848-E967-467C-B2D3-E6767C38DEC3}"/>
          </ac:picMkLst>
        </pc:picChg>
      </pc:sldChg>
      <pc:sldChg chg="addSp">
        <pc:chgData name="Eldert Grootenboer" userId="3fe8758b2c2b58d2" providerId="LiveId" clId="{D34A150A-92A7-4B11-900B-B34F0655160D}" dt="2020-10-04T09:55:48.914" v="3697"/>
        <pc:sldMkLst>
          <pc:docMk/>
          <pc:sldMk cId="3258758122" sldId="2076138726"/>
        </pc:sldMkLst>
        <pc:picChg chg="add">
          <ac:chgData name="Eldert Grootenboer" userId="3fe8758b2c2b58d2" providerId="LiveId" clId="{D34A150A-92A7-4B11-900B-B34F0655160D}" dt="2020-10-04T09:55:48.914" v="3697"/>
          <ac:picMkLst>
            <pc:docMk/>
            <pc:sldMk cId="3258758122" sldId="2076138726"/>
            <ac:picMk id="13314" creationId="{E29BCB56-2AA5-4F93-92E5-E2178C32CD92}"/>
          </ac:picMkLst>
        </pc:picChg>
      </pc:sldChg>
      <pc:sldChg chg="addSp delSp modSp">
        <pc:chgData name="Eldert Grootenboer" userId="3fe8758b2c2b58d2" providerId="LiveId" clId="{D34A150A-92A7-4B11-900B-B34F0655160D}" dt="2020-10-04T09:56:02.364" v="3702"/>
        <pc:sldMkLst>
          <pc:docMk/>
          <pc:sldMk cId="4160479831" sldId="2076138726"/>
        </pc:sldMkLst>
        <pc:spChg chg="del">
          <ac:chgData name="Eldert Grootenboer" userId="3fe8758b2c2b58d2" providerId="LiveId" clId="{D34A150A-92A7-4B11-900B-B34F0655160D}" dt="2020-10-04T09:56:02.364" v="3702"/>
          <ac:spMkLst>
            <pc:docMk/>
            <pc:sldMk cId="4160479831" sldId="2076138726"/>
            <ac:spMk id="8" creationId="{A1F2D612-6BD1-4F91-B3E4-0BD3FF03B596}"/>
          </ac:spMkLst>
        </pc:spChg>
        <pc:picChg chg="add mod">
          <ac:chgData name="Eldert Grootenboer" userId="3fe8758b2c2b58d2" providerId="LiveId" clId="{D34A150A-92A7-4B11-900B-B34F0655160D}" dt="2020-10-04T09:56:02.364" v="3702"/>
          <ac:picMkLst>
            <pc:docMk/>
            <pc:sldMk cId="4160479831" sldId="2076138726"/>
            <ac:picMk id="14338" creationId="{FFBE0848-E967-467C-B2D3-E6767C38DEC3}"/>
          </ac:picMkLst>
        </pc:picChg>
      </pc:sldChg>
      <pc:sldChg chg="addSp delSp modSp">
        <pc:chgData name="Eldert Grootenboer" userId="3fe8758b2c2b58d2" providerId="LiveId" clId="{D34A150A-92A7-4B11-900B-B34F0655160D}" dt="2020-10-04T09:45:30.441" v="3472"/>
        <pc:sldMkLst>
          <pc:docMk/>
          <pc:sldMk cId="1938598670" sldId="2076138727"/>
        </pc:sldMkLst>
        <pc:spChg chg="del">
          <ac:chgData name="Eldert Grootenboer" userId="3fe8758b2c2b58d2" providerId="LiveId" clId="{D34A150A-92A7-4B11-900B-B34F0655160D}" dt="2020-10-04T09:45:30.441" v="3472"/>
          <ac:spMkLst>
            <pc:docMk/>
            <pc:sldMk cId="1938598670" sldId="2076138727"/>
            <ac:spMk id="3" creationId="{E62F45DD-486D-47AC-B5CA-8878332298BD}"/>
          </ac:spMkLst>
        </pc:spChg>
        <pc:picChg chg="add mod">
          <ac:chgData name="Eldert Grootenboer" userId="3fe8758b2c2b58d2" providerId="LiveId" clId="{D34A150A-92A7-4B11-900B-B34F0655160D}" dt="2020-10-04T09:45:30.441" v="3472"/>
          <ac:picMkLst>
            <pc:docMk/>
            <pc:sldMk cId="1938598670" sldId="2076138727"/>
            <ac:picMk id="10242" creationId="{D4C4059F-4932-4505-8630-1D1BDAC1E4FD}"/>
          </ac:picMkLst>
        </pc:picChg>
      </pc:sldChg>
      <pc:sldChg chg="addSp delSp modSp">
        <pc:chgData name="Eldert Grootenboer" userId="3fe8758b2c2b58d2" providerId="LiveId" clId="{D34A150A-92A7-4B11-900B-B34F0655160D}" dt="2020-10-04T09:45:44.108" v="3475"/>
        <pc:sldMkLst>
          <pc:docMk/>
          <pc:sldMk cId="2752780179" sldId="2076138727"/>
        </pc:sldMkLst>
        <pc:spChg chg="del">
          <ac:chgData name="Eldert Grootenboer" userId="3fe8758b2c2b58d2" providerId="LiveId" clId="{D34A150A-92A7-4B11-900B-B34F0655160D}" dt="2020-10-04T09:45:44.108" v="3475"/>
          <ac:spMkLst>
            <pc:docMk/>
            <pc:sldMk cId="2752780179" sldId="2076138727"/>
            <ac:spMk id="3" creationId="{E62F45DD-486D-47AC-B5CA-8878332298BD}"/>
          </ac:spMkLst>
        </pc:spChg>
        <pc:picChg chg="add mod">
          <ac:chgData name="Eldert Grootenboer" userId="3fe8758b2c2b58d2" providerId="LiveId" clId="{D34A150A-92A7-4B11-900B-B34F0655160D}" dt="2020-10-04T09:45:44.108" v="3475"/>
          <ac:picMkLst>
            <pc:docMk/>
            <pc:sldMk cId="2752780179" sldId="2076138727"/>
            <ac:picMk id="11266" creationId="{42949B0D-E2C9-441B-A2E5-FE8D1D76FAF1}"/>
          </ac:picMkLst>
        </pc:picChg>
      </pc:sldChg>
      <pc:sldChg chg="addSp delSp modSp new add del mod ord modTransition">
        <pc:chgData name="Eldert Grootenboer" userId="3fe8758b2c2b58d2" providerId="LiveId" clId="{D34A150A-92A7-4B11-900B-B34F0655160D}" dt="2020-10-04T11:51:29.444" v="5848" actId="12789"/>
        <pc:sldMkLst>
          <pc:docMk/>
          <pc:sldMk cId="2974213889" sldId="2076138727"/>
        </pc:sldMkLst>
        <pc:spChg chg="mod">
          <ac:chgData name="Eldert Grootenboer" userId="3fe8758b2c2b58d2" providerId="LiveId" clId="{D34A150A-92A7-4B11-900B-B34F0655160D}" dt="2020-10-04T09:49:02.782" v="3526" actId="20577"/>
          <ac:spMkLst>
            <pc:docMk/>
            <pc:sldMk cId="2974213889" sldId="2076138727"/>
            <ac:spMk id="2" creationId="{A6A2742E-D7D9-47AD-8EC9-9E84382CC4BA}"/>
          </ac:spMkLst>
        </pc:spChg>
        <pc:spChg chg="add del mod">
          <ac:chgData name="Eldert Grootenboer" userId="3fe8758b2c2b58d2" providerId="LiveId" clId="{D34A150A-92A7-4B11-900B-B34F0655160D}" dt="2020-10-04T09:49:10.631" v="3530"/>
          <ac:spMkLst>
            <pc:docMk/>
            <pc:sldMk cId="2974213889" sldId="2076138727"/>
            <ac:spMk id="3" creationId="{C2FCB306-99EC-4BE4-8972-A7CC244AE80B}"/>
          </ac:spMkLst>
        </pc:spChg>
        <pc:picChg chg="add mod">
          <ac:chgData name="Eldert Grootenboer" userId="3fe8758b2c2b58d2" providerId="LiveId" clId="{D34A150A-92A7-4B11-900B-B34F0655160D}" dt="2020-10-04T11:51:29.444" v="5848" actId="12789"/>
          <ac:picMkLst>
            <pc:docMk/>
            <pc:sldMk cId="2974213889" sldId="2076138727"/>
            <ac:picMk id="5" creationId="{DE1AD2FA-881D-44A2-816B-EB16EF8E12AB}"/>
          </ac:picMkLst>
        </pc:picChg>
        <pc:picChg chg="del mod">
          <ac:chgData name="Eldert Grootenboer" userId="3fe8758b2c2b58d2" providerId="LiveId" clId="{D34A150A-92A7-4B11-900B-B34F0655160D}" dt="2020-10-04T09:49:09.548" v="3529" actId="21"/>
          <ac:picMkLst>
            <pc:docMk/>
            <pc:sldMk cId="2974213889" sldId="2076138727"/>
            <ac:picMk id="11266" creationId="{42949B0D-E2C9-441B-A2E5-FE8D1D76FAF1}"/>
          </ac:picMkLst>
        </pc:picChg>
      </pc:sldChg>
      <pc:sldChg chg="addSp modSp new del mod modClrScheme chgLayout">
        <pc:chgData name="Eldert Grootenboer" userId="3fe8758b2c2b58d2" providerId="LiveId" clId="{D34A150A-92A7-4B11-900B-B34F0655160D}" dt="2020-10-04T09:54:55.179" v="3681" actId="47"/>
        <pc:sldMkLst>
          <pc:docMk/>
          <pc:sldMk cId="1683557984" sldId="2076138728"/>
        </pc:sldMkLst>
        <pc:spChg chg="add mod">
          <ac:chgData name="Eldert Grootenboer" userId="3fe8758b2c2b58d2" providerId="LiveId" clId="{D34A150A-92A7-4B11-900B-B34F0655160D}" dt="2020-10-04T09:49:38.927" v="3533" actId="700"/>
          <ac:spMkLst>
            <pc:docMk/>
            <pc:sldMk cId="1683557984" sldId="2076138728"/>
            <ac:spMk id="2" creationId="{EC713C0E-3566-4EE4-B2F5-0209A7296090}"/>
          </ac:spMkLst>
        </pc:spChg>
        <pc:spChg chg="add mod">
          <ac:chgData name="Eldert Grootenboer" userId="3fe8758b2c2b58d2" providerId="LiveId" clId="{D34A150A-92A7-4B11-900B-B34F0655160D}" dt="2020-10-04T09:51:08.334" v="3638" actId="20577"/>
          <ac:spMkLst>
            <pc:docMk/>
            <pc:sldMk cId="1683557984" sldId="2076138728"/>
            <ac:spMk id="3" creationId="{94F4AB03-BDA7-4AF8-9C0B-5BEC6ECA6E96}"/>
          </ac:spMkLst>
        </pc:spChg>
      </pc:sldChg>
      <pc:sldChg chg="modSp add mod modTransition modAnim">
        <pc:chgData name="Eldert Grootenboer" userId="3fe8758b2c2b58d2" providerId="LiveId" clId="{D34A150A-92A7-4B11-900B-B34F0655160D}" dt="2020-10-04T11:50:48.099" v="5843"/>
        <pc:sldMkLst>
          <pc:docMk/>
          <pc:sldMk cId="2797241910" sldId="2076138729"/>
        </pc:sldMkLst>
        <pc:spChg chg="mod">
          <ac:chgData name="Eldert Grootenboer" userId="3fe8758b2c2b58d2" providerId="LiveId" clId="{D34A150A-92A7-4B11-900B-B34F0655160D}" dt="2020-10-04T09:52:24.186" v="3675" actId="20577"/>
          <ac:spMkLst>
            <pc:docMk/>
            <pc:sldMk cId="2797241910" sldId="2076138729"/>
            <ac:spMk id="2" creationId="{00000000-0000-0000-0000-000000000000}"/>
          </ac:spMkLst>
        </pc:spChg>
        <pc:graphicFrameChg chg="mod">
          <ac:chgData name="Eldert Grootenboer" userId="3fe8758b2c2b58d2" providerId="LiveId" clId="{D34A150A-92A7-4B11-900B-B34F0655160D}" dt="2020-10-04T11:50:23.436" v="5836"/>
          <ac:graphicFrameMkLst>
            <pc:docMk/>
            <pc:sldMk cId="2797241910" sldId="2076138729"/>
            <ac:graphicFrameMk id="9" creationId="{656B2E98-E922-470E-85A5-4A5392B97242}"/>
          </ac:graphicFrameMkLst>
        </pc:graphicFrameChg>
      </pc:sldChg>
      <pc:sldChg chg="addSp delSp modSp new add del mod modClrScheme chgLayout">
        <pc:chgData name="Eldert Grootenboer" userId="3fe8758b2c2b58d2" providerId="LiveId" clId="{D34A150A-92A7-4B11-900B-B34F0655160D}" dt="2020-10-04T09:59:24.638" v="3830" actId="47"/>
        <pc:sldMkLst>
          <pc:docMk/>
          <pc:sldMk cId="9787649" sldId="2076138730"/>
        </pc:sldMkLst>
        <pc:spChg chg="mod ord">
          <ac:chgData name="Eldert Grootenboer" userId="3fe8758b2c2b58d2" providerId="LiveId" clId="{D34A150A-92A7-4B11-900B-B34F0655160D}" dt="2020-10-04T09:56:56.141" v="3727" actId="700"/>
          <ac:spMkLst>
            <pc:docMk/>
            <pc:sldMk cId="9787649" sldId="2076138730"/>
            <ac:spMk id="2" creationId="{1D66F838-EF45-40B4-9E12-F3AC78999460}"/>
          </ac:spMkLst>
        </pc:spChg>
        <pc:spChg chg="del mod ord">
          <ac:chgData name="Eldert Grootenboer" userId="3fe8758b2c2b58d2" providerId="LiveId" clId="{D34A150A-92A7-4B11-900B-B34F0655160D}" dt="2020-10-04T09:56:56.141" v="3727" actId="700"/>
          <ac:spMkLst>
            <pc:docMk/>
            <pc:sldMk cId="9787649" sldId="2076138730"/>
            <ac:spMk id="3" creationId="{C3E2DC54-537B-46DA-9A4A-0838E9B7CDE5}"/>
          </ac:spMkLst>
        </pc:spChg>
        <pc:spChg chg="add mod ord">
          <ac:chgData name="Eldert Grootenboer" userId="3fe8758b2c2b58d2" providerId="LiveId" clId="{D34A150A-92A7-4B11-900B-B34F0655160D}" dt="2020-10-04T09:58:40.225" v="3817" actId="6549"/>
          <ac:spMkLst>
            <pc:docMk/>
            <pc:sldMk cId="9787649" sldId="2076138730"/>
            <ac:spMk id="4" creationId="{96357ECA-9F50-4758-9CB4-89F43A491283}"/>
          </ac:spMkLst>
        </pc:spChg>
        <pc:spChg chg="add mod ord">
          <ac:chgData name="Eldert Grootenboer" userId="3fe8758b2c2b58d2" providerId="LiveId" clId="{D34A150A-92A7-4B11-900B-B34F0655160D}" dt="2020-10-04T09:56:56.141" v="3727" actId="700"/>
          <ac:spMkLst>
            <pc:docMk/>
            <pc:sldMk cId="9787649" sldId="2076138730"/>
            <ac:spMk id="5" creationId="{2EFC475F-E5DD-4649-9778-A3ABC06F8AFF}"/>
          </ac:spMkLst>
        </pc:spChg>
      </pc:sldChg>
      <pc:sldChg chg="addSp delSp modSp">
        <pc:chgData name="Eldert Grootenboer" userId="3fe8758b2c2b58d2" providerId="LiveId" clId="{D34A150A-92A7-4B11-900B-B34F0655160D}" dt="2020-10-04T10:01:17.315" v="3892"/>
        <pc:sldMkLst>
          <pc:docMk/>
          <pc:sldMk cId="634061863" sldId="2076138730"/>
        </pc:sldMkLst>
        <pc:spChg chg="del">
          <ac:chgData name="Eldert Grootenboer" userId="3fe8758b2c2b58d2" providerId="LiveId" clId="{D34A150A-92A7-4B11-900B-B34F0655160D}" dt="2020-10-04T10:01:17.315" v="3892"/>
          <ac:spMkLst>
            <pc:docMk/>
            <pc:sldMk cId="634061863" sldId="2076138730"/>
            <ac:spMk id="5" creationId="{518AA2A2-12AE-4E9E-BC2B-DCAE71F6AF97}"/>
          </ac:spMkLst>
        </pc:spChg>
        <pc:picChg chg="add mod">
          <ac:chgData name="Eldert Grootenboer" userId="3fe8758b2c2b58d2" providerId="LiveId" clId="{D34A150A-92A7-4B11-900B-B34F0655160D}" dt="2020-10-04T10:01:17.315" v="3892"/>
          <ac:picMkLst>
            <pc:docMk/>
            <pc:sldMk cId="634061863" sldId="2076138730"/>
            <ac:picMk id="16386" creationId="{EC6F1C54-424E-4824-AE4B-B92B13E14D39}"/>
          </ac:picMkLst>
        </pc:picChg>
      </pc:sldChg>
      <pc:sldChg chg="addSp delSp modSp">
        <pc:chgData name="Eldert Grootenboer" userId="3fe8758b2c2b58d2" providerId="LiveId" clId="{D34A150A-92A7-4B11-900B-B34F0655160D}" dt="2020-10-04T09:57:27.808" v="3728"/>
        <pc:sldMkLst>
          <pc:docMk/>
          <pc:sldMk cId="1841266675" sldId="2076138730"/>
        </pc:sldMkLst>
        <pc:spChg chg="del">
          <ac:chgData name="Eldert Grootenboer" userId="3fe8758b2c2b58d2" providerId="LiveId" clId="{D34A150A-92A7-4B11-900B-B34F0655160D}" dt="2020-10-04T09:57:27.808" v="3728"/>
          <ac:spMkLst>
            <pc:docMk/>
            <pc:sldMk cId="1841266675" sldId="2076138730"/>
            <ac:spMk id="5" creationId="{2EFC475F-E5DD-4649-9778-A3ABC06F8AFF}"/>
          </ac:spMkLst>
        </pc:spChg>
        <pc:picChg chg="add mod">
          <ac:chgData name="Eldert Grootenboer" userId="3fe8758b2c2b58d2" providerId="LiveId" clId="{D34A150A-92A7-4B11-900B-B34F0655160D}" dt="2020-10-04T09:57:27.808" v="3728"/>
          <ac:picMkLst>
            <pc:docMk/>
            <pc:sldMk cId="1841266675" sldId="2076138730"/>
            <ac:picMk id="15362" creationId="{766E2119-B507-414D-89EC-3CD88DC3E0B1}"/>
          </ac:picMkLst>
        </pc:picChg>
      </pc:sldChg>
      <pc:sldChg chg="addSp delSp modSp new add del mod modTransition modClrScheme chgLayout">
        <pc:chgData name="Eldert Grootenboer" userId="3fe8758b2c2b58d2" providerId="LiveId" clId="{D34A150A-92A7-4B11-900B-B34F0655160D}" dt="2020-10-04T11:50:06.030" v="5833"/>
        <pc:sldMkLst>
          <pc:docMk/>
          <pc:sldMk cId="3423764003" sldId="2076138730"/>
        </pc:sldMkLst>
        <pc:spChg chg="del mod ord">
          <ac:chgData name="Eldert Grootenboer" userId="3fe8758b2c2b58d2" providerId="LiveId" clId="{D34A150A-92A7-4B11-900B-B34F0655160D}" dt="2020-10-04T10:00:34.260" v="3877" actId="700"/>
          <ac:spMkLst>
            <pc:docMk/>
            <pc:sldMk cId="3423764003" sldId="2076138730"/>
            <ac:spMk id="2" creationId="{11944F5A-B34B-4D7B-94BC-7B914EEB7D16}"/>
          </ac:spMkLst>
        </pc:spChg>
        <pc:spChg chg="del mod ord">
          <ac:chgData name="Eldert Grootenboer" userId="3fe8758b2c2b58d2" providerId="LiveId" clId="{D34A150A-92A7-4B11-900B-B34F0655160D}" dt="2020-10-04T10:00:34.260" v="3877" actId="700"/>
          <ac:spMkLst>
            <pc:docMk/>
            <pc:sldMk cId="3423764003" sldId="2076138730"/>
            <ac:spMk id="3" creationId="{3B95D1DB-D949-427E-A2C6-304FEEA82D4F}"/>
          </ac:spMkLst>
        </pc:spChg>
        <pc:spChg chg="add mod ord">
          <ac:chgData name="Eldert Grootenboer" userId="3fe8758b2c2b58d2" providerId="LiveId" clId="{D34A150A-92A7-4B11-900B-B34F0655160D}" dt="2020-10-04T10:00:38.187" v="3891" actId="20577"/>
          <ac:spMkLst>
            <pc:docMk/>
            <pc:sldMk cId="3423764003" sldId="2076138730"/>
            <ac:spMk id="4" creationId="{84325A44-4F99-4CF9-8CBC-8A9555CBFCE0}"/>
          </ac:spMkLst>
        </pc:spChg>
        <pc:spChg chg="add mod ord">
          <ac:chgData name="Eldert Grootenboer" userId="3fe8758b2c2b58d2" providerId="LiveId" clId="{D34A150A-92A7-4B11-900B-B34F0655160D}" dt="2020-10-04T10:00:34.260" v="3877" actId="700"/>
          <ac:spMkLst>
            <pc:docMk/>
            <pc:sldMk cId="3423764003" sldId="2076138730"/>
            <ac:spMk id="5" creationId="{518AA2A2-12AE-4E9E-BC2B-DCAE71F6AF97}"/>
          </ac:spMkLst>
        </pc:spChg>
        <pc:picChg chg="mod">
          <ac:chgData name="Eldert Grootenboer" userId="3fe8758b2c2b58d2" providerId="LiveId" clId="{D34A150A-92A7-4B11-900B-B34F0655160D}" dt="2020-10-04T10:01:22.399" v="3894"/>
          <ac:picMkLst>
            <pc:docMk/>
            <pc:sldMk cId="3423764003" sldId="2076138730"/>
            <ac:picMk id="16386" creationId="{EC6F1C54-424E-4824-AE4B-B92B13E14D39}"/>
          </ac:picMkLst>
        </pc:picChg>
      </pc:sldChg>
      <pc:sldChg chg="modSp new del mod">
        <pc:chgData name="Eldert Grootenboer" userId="3fe8758b2c2b58d2" providerId="LiveId" clId="{D34A150A-92A7-4B11-900B-B34F0655160D}" dt="2020-10-04T09:59:25.207" v="3831" actId="47"/>
        <pc:sldMkLst>
          <pc:docMk/>
          <pc:sldMk cId="359584385" sldId="2076138731"/>
        </pc:sldMkLst>
        <pc:spChg chg="mod">
          <ac:chgData name="Eldert Grootenboer" userId="3fe8758b2c2b58d2" providerId="LiveId" clId="{D34A150A-92A7-4B11-900B-B34F0655160D}" dt="2020-10-04T09:58:52.027" v="3829" actId="20577"/>
          <ac:spMkLst>
            <pc:docMk/>
            <pc:sldMk cId="359584385" sldId="2076138731"/>
            <ac:spMk id="2" creationId="{C80524E1-80B0-4D47-B674-E350BB2A5081}"/>
          </ac:spMkLst>
        </pc:spChg>
      </pc:sldChg>
      <pc:sldChg chg="addSp delSp modSp new del mod modClrScheme chgLayout">
        <pc:chgData name="Eldert Grootenboer" userId="3fe8758b2c2b58d2" providerId="LiveId" clId="{D34A150A-92A7-4B11-900B-B34F0655160D}" dt="2020-10-04T10:23:37.611" v="4135" actId="47"/>
        <pc:sldMkLst>
          <pc:docMk/>
          <pc:sldMk cId="2705629952" sldId="2076138731"/>
        </pc:sldMkLst>
        <pc:spChg chg="add del mod ord">
          <ac:chgData name="Eldert Grootenboer" userId="3fe8758b2c2b58d2" providerId="LiveId" clId="{D34A150A-92A7-4B11-900B-B34F0655160D}" dt="2020-10-04T10:02:24.893" v="3920" actId="700"/>
          <ac:spMkLst>
            <pc:docMk/>
            <pc:sldMk cId="2705629952" sldId="2076138731"/>
            <ac:spMk id="2" creationId="{F5E46AA3-C455-4E7C-83DA-79E18B0C28E0}"/>
          </ac:spMkLst>
        </pc:spChg>
        <pc:spChg chg="add del mod ord">
          <ac:chgData name="Eldert Grootenboer" userId="3fe8758b2c2b58d2" providerId="LiveId" clId="{D34A150A-92A7-4B11-900B-B34F0655160D}" dt="2020-10-04T10:02:24.893" v="3920" actId="700"/>
          <ac:spMkLst>
            <pc:docMk/>
            <pc:sldMk cId="2705629952" sldId="2076138731"/>
            <ac:spMk id="3" creationId="{B33935D7-6EF3-4B3F-A056-E997C98F3FAC}"/>
          </ac:spMkLst>
        </pc:spChg>
        <pc:spChg chg="add del mod ord">
          <ac:chgData name="Eldert Grootenboer" userId="3fe8758b2c2b58d2" providerId="LiveId" clId="{D34A150A-92A7-4B11-900B-B34F0655160D}" dt="2020-10-04T10:02:20.838" v="3919" actId="6264"/>
          <ac:spMkLst>
            <pc:docMk/>
            <pc:sldMk cId="2705629952" sldId="2076138731"/>
            <ac:spMk id="4" creationId="{7CF264E3-4A7A-4BA3-A7A1-B122D9196022}"/>
          </ac:spMkLst>
        </pc:spChg>
        <pc:spChg chg="add del mod ord">
          <ac:chgData name="Eldert Grootenboer" userId="3fe8758b2c2b58d2" providerId="LiveId" clId="{D34A150A-92A7-4B11-900B-B34F0655160D}" dt="2020-10-04T10:02:20.838" v="3919" actId="6264"/>
          <ac:spMkLst>
            <pc:docMk/>
            <pc:sldMk cId="2705629952" sldId="2076138731"/>
            <ac:spMk id="5" creationId="{46DBE155-0580-428E-AF8D-A2359D4F32A9}"/>
          </ac:spMkLst>
        </pc:spChg>
        <pc:spChg chg="add mod ord">
          <ac:chgData name="Eldert Grootenboer" userId="3fe8758b2c2b58d2" providerId="LiveId" clId="{D34A150A-92A7-4B11-900B-B34F0655160D}" dt="2020-10-04T10:02:24.893" v="3920" actId="700"/>
          <ac:spMkLst>
            <pc:docMk/>
            <pc:sldMk cId="2705629952" sldId="2076138731"/>
            <ac:spMk id="6" creationId="{2EA1199B-8219-451C-9217-9A5F1B923ABA}"/>
          </ac:spMkLst>
        </pc:spChg>
        <pc:spChg chg="add mod ord">
          <ac:chgData name="Eldert Grootenboer" userId="3fe8758b2c2b58d2" providerId="LiveId" clId="{D34A150A-92A7-4B11-900B-B34F0655160D}" dt="2020-10-04T10:08:05.792" v="4089" actId="6549"/>
          <ac:spMkLst>
            <pc:docMk/>
            <pc:sldMk cId="2705629952" sldId="2076138731"/>
            <ac:spMk id="7" creationId="{32CFC803-C2F8-410B-88FC-16BB3066FA15}"/>
          </ac:spMkLst>
        </pc:spChg>
      </pc:sldChg>
      <pc:sldChg chg="modSp add mod modTransition modAnim">
        <pc:chgData name="Eldert Grootenboer" userId="3fe8758b2c2b58d2" providerId="LiveId" clId="{D34A150A-92A7-4B11-900B-B34F0655160D}" dt="2020-10-22T15:25:10.868" v="6435" actId="20577"/>
        <pc:sldMkLst>
          <pc:docMk/>
          <pc:sldMk cId="3530778358" sldId="2076138732"/>
        </pc:sldMkLst>
        <pc:spChg chg="mod">
          <ac:chgData name="Eldert Grootenboer" userId="3fe8758b2c2b58d2" providerId="LiveId" clId="{D34A150A-92A7-4B11-900B-B34F0655160D}" dt="2020-10-04T10:07:51.583" v="4088" actId="20577"/>
          <ac:spMkLst>
            <pc:docMk/>
            <pc:sldMk cId="3530778358" sldId="2076138732"/>
            <ac:spMk id="2" creationId="{00000000-0000-0000-0000-000000000000}"/>
          </ac:spMkLst>
        </pc:spChg>
        <pc:graphicFrameChg chg="add mod">
          <ac:chgData name="Eldert Grootenboer" userId="3fe8758b2c2b58d2" providerId="LiveId" clId="{D34A150A-92A7-4B11-900B-B34F0655160D}" dt="2020-10-22T15:25:10.868" v="6435" actId="20577"/>
          <ac:graphicFrameMkLst>
            <pc:docMk/>
            <pc:sldMk cId="3530778358" sldId="2076138732"/>
            <ac:graphicFrameMk id="9" creationId="{656B2E98-E922-470E-85A5-4A5392B97242}"/>
          </ac:graphicFrameMkLst>
        </pc:graphicFrameChg>
      </pc:sldChg>
      <pc:sldChg chg="modSp new del mod">
        <pc:chgData name="Eldert Grootenboer" userId="3fe8758b2c2b58d2" providerId="LiveId" clId="{D34A150A-92A7-4B11-900B-B34F0655160D}" dt="2020-10-04T10:29:36.314" v="4342" actId="47"/>
        <pc:sldMkLst>
          <pc:docMk/>
          <pc:sldMk cId="1545704158" sldId="2076138733"/>
        </pc:sldMkLst>
        <pc:spChg chg="mod">
          <ac:chgData name="Eldert Grootenboer" userId="3fe8758b2c2b58d2" providerId="LiveId" clId="{D34A150A-92A7-4B11-900B-B34F0655160D}" dt="2020-10-04T10:24:12.773" v="4148" actId="20577"/>
          <ac:spMkLst>
            <pc:docMk/>
            <pc:sldMk cId="1545704158" sldId="2076138733"/>
            <ac:spMk id="2" creationId="{E04DA801-F9B7-4B7D-82DC-F90E46962945}"/>
          </ac:spMkLst>
        </pc:spChg>
        <pc:spChg chg="mod">
          <ac:chgData name="Eldert Grootenboer" userId="3fe8758b2c2b58d2" providerId="LiveId" clId="{D34A150A-92A7-4B11-900B-B34F0655160D}" dt="2020-10-04T10:26:55.561" v="4282" actId="20577"/>
          <ac:spMkLst>
            <pc:docMk/>
            <pc:sldMk cId="1545704158" sldId="2076138733"/>
            <ac:spMk id="3" creationId="{C6E99FB5-13FF-450D-B070-44B0065AFEA8}"/>
          </ac:spMkLst>
        </pc:spChg>
      </pc:sldChg>
      <pc:sldChg chg="modSp add mod modTransition modAnim">
        <pc:chgData name="Eldert Grootenboer" userId="3fe8758b2c2b58d2" providerId="LiveId" clId="{D34A150A-92A7-4B11-900B-B34F0655160D}" dt="2020-10-04T11:53:02.299" v="5867"/>
        <pc:sldMkLst>
          <pc:docMk/>
          <pc:sldMk cId="3729199013" sldId="2076138734"/>
        </pc:sldMkLst>
        <pc:spChg chg="mod">
          <ac:chgData name="Eldert Grootenboer" userId="3fe8758b2c2b58d2" providerId="LiveId" clId="{D34A150A-92A7-4B11-900B-B34F0655160D}" dt="2020-10-04T10:27:40.213" v="4304" actId="20577"/>
          <ac:spMkLst>
            <pc:docMk/>
            <pc:sldMk cId="3729199013" sldId="2076138734"/>
            <ac:spMk id="2" creationId="{00000000-0000-0000-0000-000000000000}"/>
          </ac:spMkLst>
        </pc:spChg>
        <pc:graphicFrameChg chg="add mod">
          <ac:chgData name="Eldert Grootenboer" userId="3fe8758b2c2b58d2" providerId="LiveId" clId="{D34A150A-92A7-4B11-900B-B34F0655160D}" dt="2020-10-04T10:38:41.329" v="4471" actId="20577"/>
          <ac:graphicFrameMkLst>
            <pc:docMk/>
            <pc:sldMk cId="3729199013" sldId="2076138734"/>
            <ac:graphicFrameMk id="9" creationId="{656B2E98-E922-470E-85A5-4A5392B97242}"/>
          </ac:graphicFrameMkLst>
        </pc:graphicFrameChg>
      </pc:sldChg>
      <pc:sldChg chg="addSp delSp modSp new del mod modTransition modClrScheme modAnim chgLayout">
        <pc:chgData name="Eldert Grootenboer" userId="3fe8758b2c2b58d2" providerId="LiveId" clId="{D34A150A-92A7-4B11-900B-B34F0655160D}" dt="2020-10-04T12:04:34.408" v="5972" actId="47"/>
        <pc:sldMkLst>
          <pc:docMk/>
          <pc:sldMk cId="3788063470" sldId="2076138735"/>
        </pc:sldMkLst>
        <pc:spChg chg="mod ord">
          <ac:chgData name="Eldert Grootenboer" userId="3fe8758b2c2b58d2" providerId="LiveId" clId="{D34A150A-92A7-4B11-900B-B34F0655160D}" dt="2020-10-04T10:44:09.782" v="4492" actId="700"/>
          <ac:spMkLst>
            <pc:docMk/>
            <pc:sldMk cId="3788063470" sldId="2076138735"/>
            <ac:spMk id="2" creationId="{8FB3B449-D970-4CD8-82C0-6FB223DBF483}"/>
          </ac:spMkLst>
        </pc:spChg>
        <pc:spChg chg="del mod ord">
          <ac:chgData name="Eldert Grootenboer" userId="3fe8758b2c2b58d2" providerId="LiveId" clId="{D34A150A-92A7-4B11-900B-B34F0655160D}" dt="2020-10-04T10:44:05.322" v="4491" actId="700"/>
          <ac:spMkLst>
            <pc:docMk/>
            <pc:sldMk cId="3788063470" sldId="2076138735"/>
            <ac:spMk id="3" creationId="{55038F04-CAC5-4866-8FCC-E8660F1492E3}"/>
          </ac:spMkLst>
        </pc:spChg>
        <pc:spChg chg="add del mod ord">
          <ac:chgData name="Eldert Grootenboer" userId="3fe8758b2c2b58d2" providerId="LiveId" clId="{D34A150A-92A7-4B11-900B-B34F0655160D}" dt="2020-10-04T10:44:09.782" v="4492" actId="700"/>
          <ac:spMkLst>
            <pc:docMk/>
            <pc:sldMk cId="3788063470" sldId="2076138735"/>
            <ac:spMk id="4" creationId="{B0803426-062E-4CA8-AE7D-4CA7A3BCE567}"/>
          </ac:spMkLst>
        </pc:spChg>
        <pc:spChg chg="add del mod ord">
          <ac:chgData name="Eldert Grootenboer" userId="3fe8758b2c2b58d2" providerId="LiveId" clId="{D34A150A-92A7-4B11-900B-B34F0655160D}" dt="2020-10-04T10:44:09.782" v="4492" actId="700"/>
          <ac:spMkLst>
            <pc:docMk/>
            <pc:sldMk cId="3788063470" sldId="2076138735"/>
            <ac:spMk id="5" creationId="{6049F064-864C-4A14-B175-C09F28F1AF6C}"/>
          </ac:spMkLst>
        </pc:spChg>
        <pc:spChg chg="add del mod ord">
          <ac:chgData name="Eldert Grootenboer" userId="3fe8758b2c2b58d2" providerId="LiveId" clId="{D34A150A-92A7-4B11-900B-B34F0655160D}" dt="2020-10-04T10:44:09.782" v="4492" actId="700"/>
          <ac:spMkLst>
            <pc:docMk/>
            <pc:sldMk cId="3788063470" sldId="2076138735"/>
            <ac:spMk id="6" creationId="{11F31E83-C3C4-4C18-9D74-06C6EA8920A3}"/>
          </ac:spMkLst>
        </pc:spChg>
        <pc:spChg chg="add del mod ord">
          <ac:chgData name="Eldert Grootenboer" userId="3fe8758b2c2b58d2" providerId="LiveId" clId="{D34A150A-92A7-4B11-900B-B34F0655160D}" dt="2020-10-04T10:44:09.782" v="4492" actId="700"/>
          <ac:spMkLst>
            <pc:docMk/>
            <pc:sldMk cId="3788063470" sldId="2076138735"/>
            <ac:spMk id="7" creationId="{4D9F00E9-ED68-4B97-AA76-1DE01CB7C716}"/>
          </ac:spMkLst>
        </pc:spChg>
        <pc:spChg chg="add mod ord">
          <ac:chgData name="Eldert Grootenboer" userId="3fe8758b2c2b58d2" providerId="LiveId" clId="{D34A150A-92A7-4B11-900B-B34F0655160D}" dt="2020-10-04T11:54:06.406" v="5882" actId="27636"/>
          <ac:spMkLst>
            <pc:docMk/>
            <pc:sldMk cId="3788063470" sldId="2076138735"/>
            <ac:spMk id="8" creationId="{EC50DF8D-8533-45DA-8534-9582CAEA2E40}"/>
          </ac:spMkLst>
        </pc:spChg>
        <pc:spChg chg="add del mod ord">
          <ac:chgData name="Eldert Grootenboer" userId="3fe8758b2c2b58d2" providerId="LiveId" clId="{D34A150A-92A7-4B11-900B-B34F0655160D}" dt="2020-10-04T10:44:54.085" v="4508" actId="22"/>
          <ac:spMkLst>
            <pc:docMk/>
            <pc:sldMk cId="3788063470" sldId="2076138735"/>
            <ac:spMk id="9" creationId="{8441EBF9-876A-43B5-A59A-7C753DB3E3EC}"/>
          </ac:spMkLst>
        </pc:spChg>
        <pc:picChg chg="add mod ord">
          <ac:chgData name="Eldert Grootenboer" userId="3fe8758b2c2b58d2" providerId="LiveId" clId="{D34A150A-92A7-4B11-900B-B34F0655160D}" dt="2020-10-04T10:44:54.085" v="4508" actId="22"/>
          <ac:picMkLst>
            <pc:docMk/>
            <pc:sldMk cId="3788063470" sldId="2076138735"/>
            <ac:picMk id="11" creationId="{38621F8F-58F2-4257-8A89-23E9F2E47E7C}"/>
          </ac:picMkLst>
        </pc:picChg>
      </pc:sldChg>
      <pc:sldChg chg="addSp">
        <pc:chgData name="Eldert Grootenboer" userId="3fe8758b2c2b58d2" providerId="LiveId" clId="{D34A150A-92A7-4B11-900B-B34F0655160D}" dt="2020-10-04T11:58:26.171" v="5913"/>
        <pc:sldMkLst>
          <pc:docMk/>
          <pc:sldMk cId="691002823" sldId="2076138736"/>
        </pc:sldMkLst>
        <pc:picChg chg="add">
          <ac:chgData name="Eldert Grootenboer" userId="3fe8758b2c2b58d2" providerId="LiveId" clId="{D34A150A-92A7-4B11-900B-B34F0655160D}" dt="2020-10-04T11:58:26.171" v="5913"/>
          <ac:picMkLst>
            <pc:docMk/>
            <pc:sldMk cId="691002823" sldId="2076138736"/>
            <ac:picMk id="32770" creationId="{772AC7B0-AAA2-4400-A624-3D8CE2279CC9}"/>
          </ac:picMkLst>
        </pc:picChg>
      </pc:sldChg>
      <pc:sldChg chg="addSp delSp modSp">
        <pc:chgData name="Eldert Grootenboer" userId="3fe8758b2c2b58d2" providerId="LiveId" clId="{D34A150A-92A7-4B11-900B-B34F0655160D}" dt="2020-10-04T11:17:11.092" v="5140"/>
        <pc:sldMkLst>
          <pc:docMk/>
          <pc:sldMk cId="1160028190" sldId="2076138736"/>
        </pc:sldMkLst>
        <pc:spChg chg="del">
          <ac:chgData name="Eldert Grootenboer" userId="3fe8758b2c2b58d2" providerId="LiveId" clId="{D34A150A-92A7-4B11-900B-B34F0655160D}" dt="2020-10-04T11:17:11.092" v="5140"/>
          <ac:spMkLst>
            <pc:docMk/>
            <pc:sldMk cId="1160028190" sldId="2076138736"/>
            <ac:spMk id="4" creationId="{1E1CB148-A18E-4F6B-BDC3-87021771956F}"/>
          </ac:spMkLst>
        </pc:spChg>
        <pc:picChg chg="add mod">
          <ac:chgData name="Eldert Grootenboer" userId="3fe8758b2c2b58d2" providerId="LiveId" clId="{D34A150A-92A7-4B11-900B-B34F0655160D}" dt="2020-10-04T11:17:11.092" v="5140"/>
          <ac:picMkLst>
            <pc:docMk/>
            <pc:sldMk cId="1160028190" sldId="2076138736"/>
            <ac:picMk id="22530" creationId="{8A00E929-5F20-42FF-917B-D5C47EDE09F0}"/>
          </ac:picMkLst>
        </pc:picChg>
      </pc:sldChg>
      <pc:sldChg chg="modSp new del mod">
        <pc:chgData name="Eldert Grootenboer" userId="3fe8758b2c2b58d2" providerId="LiveId" clId="{D34A150A-92A7-4B11-900B-B34F0655160D}" dt="2020-10-04T10:45:24.534" v="4513" actId="47"/>
        <pc:sldMkLst>
          <pc:docMk/>
          <pc:sldMk cId="1285452032" sldId="2076138736"/>
        </pc:sldMkLst>
        <pc:spChg chg="mod">
          <ac:chgData name="Eldert Grootenboer" userId="3fe8758b2c2b58d2" providerId="LiveId" clId="{D34A150A-92A7-4B11-900B-B34F0655160D}" dt="2020-10-04T10:39:41.531" v="4481" actId="20577"/>
          <ac:spMkLst>
            <pc:docMk/>
            <pc:sldMk cId="1285452032" sldId="2076138736"/>
            <ac:spMk id="2" creationId="{BDF47AAD-59EA-4539-9410-0AF4D8D2BF1D}"/>
          </ac:spMkLst>
        </pc:spChg>
      </pc:sldChg>
      <pc:sldChg chg="addSp delSp modSp">
        <pc:chgData name="Eldert Grootenboer" userId="3fe8758b2c2b58d2" providerId="LiveId" clId="{D34A150A-92A7-4B11-900B-B34F0655160D}" dt="2020-10-04T11:58:27.900" v="5916"/>
        <pc:sldMkLst>
          <pc:docMk/>
          <pc:sldMk cId="2777862875" sldId="2076138736"/>
        </pc:sldMkLst>
        <pc:spChg chg="del">
          <ac:chgData name="Eldert Grootenboer" userId="3fe8758b2c2b58d2" providerId="LiveId" clId="{D34A150A-92A7-4B11-900B-B34F0655160D}" dt="2020-10-04T11:58:27.900" v="5916"/>
          <ac:spMkLst>
            <pc:docMk/>
            <pc:sldMk cId="2777862875" sldId="2076138736"/>
            <ac:spMk id="2" creationId="{A7F3A6EC-490F-4EA8-BF01-3F15F4BE2C40}"/>
          </ac:spMkLst>
        </pc:spChg>
        <pc:picChg chg="add mod">
          <ac:chgData name="Eldert Grootenboer" userId="3fe8758b2c2b58d2" providerId="LiveId" clId="{D34A150A-92A7-4B11-900B-B34F0655160D}" dt="2020-10-04T11:58:27.900" v="5916"/>
          <ac:picMkLst>
            <pc:docMk/>
            <pc:sldMk cId="2777862875" sldId="2076138736"/>
            <ac:picMk id="33794" creationId="{75295F3E-5FAA-407C-B548-9DD9ED4A9853}"/>
          </ac:picMkLst>
        </pc:picChg>
      </pc:sldChg>
      <pc:sldChg chg="addSp delSp modSp">
        <pc:chgData name="Eldert Grootenboer" userId="3fe8758b2c2b58d2" providerId="LiveId" clId="{D34A150A-92A7-4B11-900B-B34F0655160D}" dt="2020-10-04T11:56:49.251" v="5883"/>
        <pc:sldMkLst>
          <pc:docMk/>
          <pc:sldMk cId="2930922420" sldId="2076138736"/>
        </pc:sldMkLst>
        <pc:spChg chg="del">
          <ac:chgData name="Eldert Grootenboer" userId="3fe8758b2c2b58d2" providerId="LiveId" clId="{D34A150A-92A7-4B11-900B-B34F0655160D}" dt="2020-10-04T11:56:49.251" v="5883"/>
          <ac:spMkLst>
            <pc:docMk/>
            <pc:sldMk cId="2930922420" sldId="2076138736"/>
            <ac:spMk id="2" creationId="{6C25172C-4C40-4EF7-9E84-873403FC77C1}"/>
          </ac:spMkLst>
        </pc:spChg>
        <pc:picChg chg="add mod">
          <ac:chgData name="Eldert Grootenboer" userId="3fe8758b2c2b58d2" providerId="LiveId" clId="{D34A150A-92A7-4B11-900B-B34F0655160D}" dt="2020-10-04T11:56:49.251" v="5883"/>
          <ac:picMkLst>
            <pc:docMk/>
            <pc:sldMk cId="2930922420" sldId="2076138736"/>
            <ac:picMk id="31746" creationId="{07C9F536-C352-4040-8B54-3CDB9541EF3A}"/>
          </ac:picMkLst>
        </pc:picChg>
      </pc:sldChg>
      <pc:sldChg chg="addSp delSp modSp new del mod modAnim">
        <pc:chgData name="Eldert Grootenboer" userId="3fe8758b2c2b58d2" providerId="LiveId" clId="{D34A150A-92A7-4B11-900B-B34F0655160D}" dt="2020-10-04T10:33:41.806" v="4417" actId="47"/>
        <pc:sldMkLst>
          <pc:docMk/>
          <pc:sldMk cId="2962961789" sldId="2076138736"/>
        </pc:sldMkLst>
        <pc:spChg chg="mod">
          <ac:chgData name="Eldert Grootenboer" userId="3fe8758b2c2b58d2" providerId="LiveId" clId="{D34A150A-92A7-4B11-900B-B34F0655160D}" dt="2020-10-04T10:31:34.750" v="4356"/>
          <ac:spMkLst>
            <pc:docMk/>
            <pc:sldMk cId="2962961789" sldId="2076138736"/>
            <ac:spMk id="2" creationId="{4716F0FE-4B31-4E4C-B3B9-B95B984C4C85}"/>
          </ac:spMkLst>
        </pc:spChg>
        <pc:spChg chg="mod">
          <ac:chgData name="Eldert Grootenboer" userId="3fe8758b2c2b58d2" providerId="LiveId" clId="{D34A150A-92A7-4B11-900B-B34F0655160D}" dt="2020-10-04T10:31:42.243" v="4358"/>
          <ac:spMkLst>
            <pc:docMk/>
            <pc:sldMk cId="2962961789" sldId="2076138736"/>
            <ac:spMk id="5" creationId="{9D519D11-4696-43FE-B7F7-CE275A50FFAE}"/>
          </ac:spMkLst>
        </pc:spChg>
        <pc:spChg chg="mod">
          <ac:chgData name="Eldert Grootenboer" userId="3fe8758b2c2b58d2" providerId="LiveId" clId="{D34A150A-92A7-4B11-900B-B34F0655160D}" dt="2020-10-04T10:31:42.243" v="4358"/>
          <ac:spMkLst>
            <pc:docMk/>
            <pc:sldMk cId="2962961789" sldId="2076138736"/>
            <ac:spMk id="7" creationId="{E66CF114-C982-430A-AA50-5CA06E60659D}"/>
          </ac:spMkLst>
        </pc:spChg>
        <pc:spChg chg="mod">
          <ac:chgData name="Eldert Grootenboer" userId="3fe8758b2c2b58d2" providerId="LiveId" clId="{D34A150A-92A7-4B11-900B-B34F0655160D}" dt="2020-10-04T10:31:42.243" v="4358"/>
          <ac:spMkLst>
            <pc:docMk/>
            <pc:sldMk cId="2962961789" sldId="2076138736"/>
            <ac:spMk id="8" creationId="{1BC26E41-38AE-4296-B3F1-3BAE67A2E9C0}"/>
          </ac:spMkLst>
        </pc:spChg>
        <pc:spChg chg="mod">
          <ac:chgData name="Eldert Grootenboer" userId="3fe8758b2c2b58d2" providerId="LiveId" clId="{D34A150A-92A7-4B11-900B-B34F0655160D}" dt="2020-10-04T10:31:42.243" v="4358"/>
          <ac:spMkLst>
            <pc:docMk/>
            <pc:sldMk cId="2962961789" sldId="2076138736"/>
            <ac:spMk id="10" creationId="{C27B1A0E-14C8-46EE-A217-B2BB7BB78541}"/>
          </ac:spMkLst>
        </pc:spChg>
        <pc:spChg chg="mod">
          <ac:chgData name="Eldert Grootenboer" userId="3fe8758b2c2b58d2" providerId="LiveId" clId="{D34A150A-92A7-4B11-900B-B34F0655160D}" dt="2020-10-04T10:31:42.243" v="4358"/>
          <ac:spMkLst>
            <pc:docMk/>
            <pc:sldMk cId="2962961789" sldId="2076138736"/>
            <ac:spMk id="12" creationId="{BF869AFC-5CB7-43D8-B398-B17BC780AFC7}"/>
          </ac:spMkLst>
        </pc:spChg>
        <pc:spChg chg="mod">
          <ac:chgData name="Eldert Grootenboer" userId="3fe8758b2c2b58d2" providerId="LiveId" clId="{D34A150A-92A7-4B11-900B-B34F0655160D}" dt="2020-10-04T10:31:42.243" v="4358"/>
          <ac:spMkLst>
            <pc:docMk/>
            <pc:sldMk cId="2962961789" sldId="2076138736"/>
            <ac:spMk id="14" creationId="{98CFCF54-F279-44DE-A55A-D50911932C9B}"/>
          </ac:spMkLst>
        </pc:spChg>
        <pc:spChg chg="mod">
          <ac:chgData name="Eldert Grootenboer" userId="3fe8758b2c2b58d2" providerId="LiveId" clId="{D34A150A-92A7-4B11-900B-B34F0655160D}" dt="2020-10-04T10:31:42.243" v="4358"/>
          <ac:spMkLst>
            <pc:docMk/>
            <pc:sldMk cId="2962961789" sldId="2076138736"/>
            <ac:spMk id="16" creationId="{C6625EB3-A233-4B2D-9992-5072E6C9E9B4}"/>
          </ac:spMkLst>
        </pc:spChg>
        <pc:spChg chg="mod">
          <ac:chgData name="Eldert Grootenboer" userId="3fe8758b2c2b58d2" providerId="LiveId" clId="{D34A150A-92A7-4B11-900B-B34F0655160D}" dt="2020-10-04T10:31:42.243" v="4358"/>
          <ac:spMkLst>
            <pc:docMk/>
            <pc:sldMk cId="2962961789" sldId="2076138736"/>
            <ac:spMk id="17" creationId="{8B471A6D-581B-4131-BFDA-1C2B3A5CAAA4}"/>
          </ac:spMkLst>
        </pc:spChg>
        <pc:spChg chg="mod">
          <ac:chgData name="Eldert Grootenboer" userId="3fe8758b2c2b58d2" providerId="LiveId" clId="{D34A150A-92A7-4B11-900B-B34F0655160D}" dt="2020-10-04T10:31:42.243" v="4358"/>
          <ac:spMkLst>
            <pc:docMk/>
            <pc:sldMk cId="2962961789" sldId="2076138736"/>
            <ac:spMk id="19" creationId="{B9174FEA-0637-442C-9F2D-9642FE9C8EF0}"/>
          </ac:spMkLst>
        </pc:spChg>
        <pc:spChg chg="mod">
          <ac:chgData name="Eldert Grootenboer" userId="3fe8758b2c2b58d2" providerId="LiveId" clId="{D34A150A-92A7-4B11-900B-B34F0655160D}" dt="2020-10-04T10:31:42.243" v="4358"/>
          <ac:spMkLst>
            <pc:docMk/>
            <pc:sldMk cId="2962961789" sldId="2076138736"/>
            <ac:spMk id="21" creationId="{3046DB5A-E049-4CB0-8C36-B66F36F9C9E6}"/>
          </ac:spMkLst>
        </pc:spChg>
        <pc:spChg chg="mod">
          <ac:chgData name="Eldert Grootenboer" userId="3fe8758b2c2b58d2" providerId="LiveId" clId="{D34A150A-92A7-4B11-900B-B34F0655160D}" dt="2020-10-04T10:31:42.243" v="4358"/>
          <ac:spMkLst>
            <pc:docMk/>
            <pc:sldMk cId="2962961789" sldId="2076138736"/>
            <ac:spMk id="23" creationId="{44E58779-23C8-4EB4-BA75-B58807664AEA}"/>
          </ac:spMkLst>
        </pc:spChg>
        <pc:spChg chg="mod">
          <ac:chgData name="Eldert Grootenboer" userId="3fe8758b2c2b58d2" providerId="LiveId" clId="{D34A150A-92A7-4B11-900B-B34F0655160D}" dt="2020-10-04T10:31:42.243" v="4358"/>
          <ac:spMkLst>
            <pc:docMk/>
            <pc:sldMk cId="2962961789" sldId="2076138736"/>
            <ac:spMk id="24" creationId="{A0ACBC5A-B298-4A75-9E91-6C59946EE45B}"/>
          </ac:spMkLst>
        </pc:spChg>
        <pc:grpChg chg="add del mod">
          <ac:chgData name="Eldert Grootenboer" userId="3fe8758b2c2b58d2" providerId="LiveId" clId="{D34A150A-92A7-4B11-900B-B34F0655160D}" dt="2020-10-04T10:31:47.754" v="4359"/>
          <ac:grpSpMkLst>
            <pc:docMk/>
            <pc:sldMk cId="2962961789" sldId="2076138736"/>
            <ac:grpSpMk id="4" creationId="{AB364C7E-FD79-4FF1-B760-464DA99AED81}"/>
          </ac:grpSpMkLst>
        </pc:grpChg>
        <pc:grpChg chg="mod">
          <ac:chgData name="Eldert Grootenboer" userId="3fe8758b2c2b58d2" providerId="LiveId" clId="{D34A150A-92A7-4B11-900B-B34F0655160D}" dt="2020-10-04T10:31:42.243" v="4358"/>
          <ac:grpSpMkLst>
            <pc:docMk/>
            <pc:sldMk cId="2962961789" sldId="2076138736"/>
            <ac:grpSpMk id="6" creationId="{1780C566-8493-41A5-BA5A-B607E00FCFBF}"/>
          </ac:grpSpMkLst>
        </pc:grpChg>
        <pc:grpChg chg="add del mod">
          <ac:chgData name="Eldert Grootenboer" userId="3fe8758b2c2b58d2" providerId="LiveId" clId="{D34A150A-92A7-4B11-900B-B34F0655160D}" dt="2020-10-04T10:31:47.754" v="4359"/>
          <ac:grpSpMkLst>
            <pc:docMk/>
            <pc:sldMk cId="2962961789" sldId="2076138736"/>
            <ac:grpSpMk id="9" creationId="{3E13A354-4C6E-414C-A481-A570FE336792}"/>
          </ac:grpSpMkLst>
        </pc:grpChg>
        <pc:grpChg chg="mod">
          <ac:chgData name="Eldert Grootenboer" userId="3fe8758b2c2b58d2" providerId="LiveId" clId="{D34A150A-92A7-4B11-900B-B34F0655160D}" dt="2020-10-04T10:31:42.243" v="4358"/>
          <ac:grpSpMkLst>
            <pc:docMk/>
            <pc:sldMk cId="2962961789" sldId="2076138736"/>
            <ac:grpSpMk id="11" creationId="{F7207841-16A3-4331-8F12-003C21DB4C5A}"/>
          </ac:grpSpMkLst>
        </pc:grpChg>
        <pc:grpChg chg="mod">
          <ac:chgData name="Eldert Grootenboer" userId="3fe8758b2c2b58d2" providerId="LiveId" clId="{D34A150A-92A7-4B11-900B-B34F0655160D}" dt="2020-10-04T10:31:42.243" v="4358"/>
          <ac:grpSpMkLst>
            <pc:docMk/>
            <pc:sldMk cId="2962961789" sldId="2076138736"/>
            <ac:grpSpMk id="13" creationId="{36C2F501-02A1-4996-9573-8FF03D7DDE11}"/>
          </ac:grpSpMkLst>
        </pc:grpChg>
        <pc:grpChg chg="mod">
          <ac:chgData name="Eldert Grootenboer" userId="3fe8758b2c2b58d2" providerId="LiveId" clId="{D34A150A-92A7-4B11-900B-B34F0655160D}" dt="2020-10-04T10:31:42.243" v="4358"/>
          <ac:grpSpMkLst>
            <pc:docMk/>
            <pc:sldMk cId="2962961789" sldId="2076138736"/>
            <ac:grpSpMk id="15" creationId="{5981BB63-2816-4F45-8BE1-C3A3C1240ECE}"/>
          </ac:grpSpMkLst>
        </pc:grpChg>
        <pc:grpChg chg="add del mod">
          <ac:chgData name="Eldert Grootenboer" userId="3fe8758b2c2b58d2" providerId="LiveId" clId="{D34A150A-92A7-4B11-900B-B34F0655160D}" dt="2020-10-04T10:31:47.754" v="4359"/>
          <ac:grpSpMkLst>
            <pc:docMk/>
            <pc:sldMk cId="2962961789" sldId="2076138736"/>
            <ac:grpSpMk id="18" creationId="{5B4E48A4-207A-407A-9F4D-54CAEA2D4AD7}"/>
          </ac:grpSpMkLst>
        </pc:grpChg>
        <pc:grpChg chg="mod">
          <ac:chgData name="Eldert Grootenboer" userId="3fe8758b2c2b58d2" providerId="LiveId" clId="{D34A150A-92A7-4B11-900B-B34F0655160D}" dt="2020-10-04T10:31:42.243" v="4358"/>
          <ac:grpSpMkLst>
            <pc:docMk/>
            <pc:sldMk cId="2962961789" sldId="2076138736"/>
            <ac:grpSpMk id="20" creationId="{B703CC5C-FD39-48B1-A25F-24C6E22E8B95}"/>
          </ac:grpSpMkLst>
        </pc:grpChg>
        <pc:grpChg chg="mod">
          <ac:chgData name="Eldert Grootenboer" userId="3fe8758b2c2b58d2" providerId="LiveId" clId="{D34A150A-92A7-4B11-900B-B34F0655160D}" dt="2020-10-04T10:31:42.243" v="4358"/>
          <ac:grpSpMkLst>
            <pc:docMk/>
            <pc:sldMk cId="2962961789" sldId="2076138736"/>
            <ac:grpSpMk id="22" creationId="{9E581773-2EA7-483D-B6F8-323D697CD832}"/>
          </ac:grpSpMkLst>
        </pc:grpChg>
      </pc:sldChg>
      <pc:sldChg chg="addSp delSp modSp new add del mod modTransition modClrScheme chgLayout modNotesTx">
        <pc:chgData name="Eldert Grootenboer" userId="3fe8758b2c2b58d2" providerId="LiveId" clId="{D34A150A-92A7-4B11-900B-B34F0655160D}" dt="2020-10-04T12:00:05.598" v="5925"/>
        <pc:sldMkLst>
          <pc:docMk/>
          <pc:sldMk cId="3590141922" sldId="2076138736"/>
        </pc:sldMkLst>
        <pc:spChg chg="add mod">
          <ac:chgData name="Eldert Grootenboer" userId="3fe8758b2c2b58d2" providerId="LiveId" clId="{D34A150A-92A7-4B11-900B-B34F0655160D}" dt="2020-10-04T11:21:26.025" v="5264" actId="21"/>
          <ac:spMkLst>
            <pc:docMk/>
            <pc:sldMk cId="3590141922" sldId="2076138736"/>
            <ac:spMk id="2" creationId="{6C25172C-4C40-4EF7-9E84-873403FC77C1}"/>
          </ac:spMkLst>
        </pc:spChg>
        <pc:spChg chg="add del mod">
          <ac:chgData name="Eldert Grootenboer" userId="3fe8758b2c2b58d2" providerId="LiveId" clId="{D34A150A-92A7-4B11-900B-B34F0655160D}" dt="2020-10-04T11:59:07.130" v="5919" actId="22"/>
          <ac:spMkLst>
            <pc:docMk/>
            <pc:sldMk cId="3590141922" sldId="2076138736"/>
            <ac:spMk id="2" creationId="{A7F3A6EC-490F-4EA8-BF01-3F15F4BE2C40}"/>
          </ac:spMkLst>
        </pc:spChg>
        <pc:spChg chg="del mod ord">
          <ac:chgData name="Eldert Grootenboer" userId="3fe8758b2c2b58d2" providerId="LiveId" clId="{D34A150A-92A7-4B11-900B-B34F0655160D}" dt="2020-10-04T10:52:29.537" v="4559" actId="700"/>
          <ac:spMkLst>
            <pc:docMk/>
            <pc:sldMk cId="3590141922" sldId="2076138736"/>
            <ac:spMk id="2" creationId="{B7D44FDF-F484-4AA0-AB25-6ACC0BA1C166}"/>
          </ac:spMkLst>
        </pc:spChg>
        <pc:spChg chg="add mod ord">
          <ac:chgData name="Eldert Grootenboer" userId="3fe8758b2c2b58d2" providerId="LiveId" clId="{D34A150A-92A7-4B11-900B-B34F0655160D}" dt="2020-10-04T11:09:48.646" v="4928"/>
          <ac:spMkLst>
            <pc:docMk/>
            <pc:sldMk cId="3590141922" sldId="2076138736"/>
            <ac:spMk id="3" creationId="{A7131A0B-5F17-4D1B-94F1-C0F8B507C3DC}"/>
          </ac:spMkLst>
        </pc:spChg>
        <pc:spChg chg="add mod ord">
          <ac:chgData name="Eldert Grootenboer" userId="3fe8758b2c2b58d2" providerId="LiveId" clId="{D34A150A-92A7-4B11-900B-B34F0655160D}" dt="2020-10-04T10:52:29.537" v="4559" actId="700"/>
          <ac:spMkLst>
            <pc:docMk/>
            <pc:sldMk cId="3590141922" sldId="2076138736"/>
            <ac:spMk id="4" creationId="{1E1CB148-A18E-4F6B-BDC3-87021771956F}"/>
          </ac:spMkLst>
        </pc:spChg>
        <pc:picChg chg="add mod ord">
          <ac:chgData name="Eldert Grootenboer" userId="3fe8758b2c2b58d2" providerId="LiveId" clId="{D34A150A-92A7-4B11-900B-B34F0655160D}" dt="2020-10-04T12:00:05.598" v="5925"/>
          <ac:picMkLst>
            <pc:docMk/>
            <pc:sldMk cId="3590141922" sldId="2076138736"/>
            <ac:picMk id="5" creationId="{AD90552D-8D23-4E4B-A1D8-A597163A1864}"/>
          </ac:picMkLst>
        </pc:picChg>
        <pc:picChg chg="del">
          <ac:chgData name="Eldert Grootenboer" userId="3fe8758b2c2b58d2" providerId="LiveId" clId="{D34A150A-92A7-4B11-900B-B34F0655160D}" dt="2020-10-04T11:21:26.025" v="5264" actId="21"/>
          <ac:picMkLst>
            <pc:docMk/>
            <pc:sldMk cId="3590141922" sldId="2076138736"/>
            <ac:picMk id="22530" creationId="{8A00E929-5F20-42FF-917B-D5C47EDE09F0}"/>
          </ac:picMkLst>
        </pc:picChg>
        <pc:picChg chg="del mod">
          <ac:chgData name="Eldert Grootenboer" userId="3fe8758b2c2b58d2" providerId="LiveId" clId="{D34A150A-92A7-4B11-900B-B34F0655160D}" dt="2020-10-04T11:58:25.356" v="5912" actId="478"/>
          <ac:picMkLst>
            <pc:docMk/>
            <pc:sldMk cId="3590141922" sldId="2076138736"/>
            <ac:picMk id="31746" creationId="{07C9F536-C352-4040-8B54-3CDB9541EF3A}"/>
          </ac:picMkLst>
        </pc:picChg>
      </pc:sldChg>
      <pc:sldChg chg="modSp new del mod">
        <pc:chgData name="Eldert Grootenboer" userId="3fe8758b2c2b58d2" providerId="LiveId" clId="{D34A150A-92A7-4B11-900B-B34F0655160D}" dt="2020-10-04T10:43:33.176" v="4490" actId="680"/>
        <pc:sldMkLst>
          <pc:docMk/>
          <pc:sldMk cId="715996457" sldId="2076138737"/>
        </pc:sldMkLst>
        <pc:spChg chg="mod">
          <ac:chgData name="Eldert Grootenboer" userId="3fe8758b2c2b58d2" providerId="LiveId" clId="{D34A150A-92A7-4B11-900B-B34F0655160D}" dt="2020-10-04T10:43:32.614" v="4489"/>
          <ac:spMkLst>
            <pc:docMk/>
            <pc:sldMk cId="715996457" sldId="2076138737"/>
            <ac:spMk id="3" creationId="{A64724E4-D747-4DEE-8A61-902FB7C759DD}"/>
          </ac:spMkLst>
        </pc:spChg>
      </pc:sldChg>
      <pc:sldChg chg="addSp delSp modSp new mod ord modTransition modClrScheme chgLayout">
        <pc:chgData name="Eldert Grootenboer" userId="3fe8758b2c2b58d2" providerId="LiveId" clId="{D34A150A-92A7-4B11-900B-B34F0655160D}" dt="2020-10-04T11:50:06.030" v="5833"/>
        <pc:sldMkLst>
          <pc:docMk/>
          <pc:sldMk cId="908783522" sldId="2076138737"/>
        </pc:sldMkLst>
        <pc:spChg chg="mod ord">
          <ac:chgData name="Eldert Grootenboer" userId="3fe8758b2c2b58d2" providerId="LiveId" clId="{D34A150A-92A7-4B11-900B-B34F0655160D}" dt="2020-10-04T11:18:34.492" v="5209" actId="20577"/>
          <ac:spMkLst>
            <pc:docMk/>
            <pc:sldMk cId="908783522" sldId="2076138737"/>
            <ac:spMk id="2" creationId="{00C90AB6-356D-4DF2-A052-F0ACF82FBFBA}"/>
          </ac:spMkLst>
        </pc:spChg>
        <pc:spChg chg="add del mod ord">
          <ac:chgData name="Eldert Grootenboer" userId="3fe8758b2c2b58d2" providerId="LiveId" clId="{D34A150A-92A7-4B11-900B-B34F0655160D}" dt="2020-10-04T10:56:42.007" v="4675" actId="22"/>
          <ac:spMkLst>
            <pc:docMk/>
            <pc:sldMk cId="908783522" sldId="2076138737"/>
            <ac:spMk id="5" creationId="{D944B84D-5F07-458D-8D64-59B0110F4088}"/>
          </ac:spMkLst>
        </pc:spChg>
        <pc:picChg chg="add del">
          <ac:chgData name="Eldert Grootenboer" userId="3fe8758b2c2b58d2" providerId="LiveId" clId="{D34A150A-92A7-4B11-900B-B34F0655160D}" dt="2020-10-04T10:56:36.062" v="4673" actId="22"/>
          <ac:picMkLst>
            <pc:docMk/>
            <pc:sldMk cId="908783522" sldId="2076138737"/>
            <ac:picMk id="4" creationId="{F909B8F0-2B7B-42F1-A752-DCDD49052AA1}"/>
          </ac:picMkLst>
        </pc:picChg>
        <pc:picChg chg="add mod ord">
          <ac:chgData name="Eldert Grootenboer" userId="3fe8758b2c2b58d2" providerId="LiveId" clId="{D34A150A-92A7-4B11-900B-B34F0655160D}" dt="2020-10-04T10:56:42.007" v="4675" actId="22"/>
          <ac:picMkLst>
            <pc:docMk/>
            <pc:sldMk cId="908783522" sldId="2076138737"/>
            <ac:picMk id="7" creationId="{56000318-07EA-4498-A628-C139EAE7083A}"/>
          </ac:picMkLst>
        </pc:picChg>
      </pc:sldChg>
      <pc:sldChg chg="addSp delSp modSp new mod modTransition modClrScheme addAnim delAnim modAnim chgLayout">
        <pc:chgData name="Eldert Grootenboer" userId="3fe8758b2c2b58d2" providerId="LiveId" clId="{D34A150A-92A7-4B11-900B-B34F0655160D}" dt="2020-10-04T12:07:59.368" v="6008"/>
        <pc:sldMkLst>
          <pc:docMk/>
          <pc:sldMk cId="4152997417" sldId="2076138738"/>
        </pc:sldMkLst>
        <pc:spChg chg="mod ord">
          <ac:chgData name="Eldert Grootenboer" userId="3fe8758b2c2b58d2" providerId="LiveId" clId="{D34A150A-92A7-4B11-900B-B34F0655160D}" dt="2020-10-04T11:04:22.931" v="4676" actId="700"/>
          <ac:spMkLst>
            <pc:docMk/>
            <pc:sldMk cId="4152997417" sldId="2076138738"/>
            <ac:spMk id="2" creationId="{E46A2DAB-991E-4607-B71D-C081CD2F3571}"/>
          </ac:spMkLst>
        </pc:spChg>
        <pc:spChg chg="add del mod ord">
          <ac:chgData name="Eldert Grootenboer" userId="3fe8758b2c2b58d2" providerId="LiveId" clId="{D34A150A-92A7-4B11-900B-B34F0655160D}" dt="2020-10-04T12:02:14.702" v="5956" actId="478"/>
          <ac:spMkLst>
            <pc:docMk/>
            <pc:sldMk cId="4152997417" sldId="2076138738"/>
            <ac:spMk id="3" creationId="{8BB582A4-9F73-4213-8BCC-C0A1CDB8E3C1}"/>
          </ac:spMkLst>
        </pc:spChg>
        <pc:spChg chg="add del mod ord">
          <ac:chgData name="Eldert Grootenboer" userId="3fe8758b2c2b58d2" providerId="LiveId" clId="{D34A150A-92A7-4B11-900B-B34F0655160D}" dt="2020-10-04T11:04:24.510" v="4677" actId="22"/>
          <ac:spMkLst>
            <pc:docMk/>
            <pc:sldMk cId="4152997417" sldId="2076138738"/>
            <ac:spMk id="4" creationId="{75FA4979-8D46-4B58-8E10-A698BBC0626D}"/>
          </ac:spMkLst>
        </pc:spChg>
        <pc:spChg chg="add mod">
          <ac:chgData name="Eldert Grootenboer" userId="3fe8758b2c2b58d2" providerId="LiveId" clId="{D34A150A-92A7-4B11-900B-B34F0655160D}" dt="2020-10-04T12:01:28.655" v="5943"/>
          <ac:spMkLst>
            <pc:docMk/>
            <pc:sldMk cId="4152997417" sldId="2076138738"/>
            <ac:spMk id="7" creationId="{2DD43162-2E95-4EF6-92D2-2C7AA281DDDB}"/>
          </ac:spMkLst>
        </pc:spChg>
        <pc:spChg chg="add mod">
          <ac:chgData name="Eldert Grootenboer" userId="3fe8758b2c2b58d2" providerId="LiveId" clId="{D34A150A-92A7-4B11-900B-B34F0655160D}" dt="2020-10-04T12:01:28.655" v="5943"/>
          <ac:spMkLst>
            <pc:docMk/>
            <pc:sldMk cId="4152997417" sldId="2076138738"/>
            <ac:spMk id="9" creationId="{C193F3D1-1403-4462-9475-CF453C606A05}"/>
          </ac:spMkLst>
        </pc:spChg>
        <pc:spChg chg="add mod">
          <ac:chgData name="Eldert Grootenboer" userId="3fe8758b2c2b58d2" providerId="LiveId" clId="{D34A150A-92A7-4B11-900B-B34F0655160D}" dt="2020-10-04T12:01:28.655" v="5943"/>
          <ac:spMkLst>
            <pc:docMk/>
            <pc:sldMk cId="4152997417" sldId="2076138738"/>
            <ac:spMk id="11" creationId="{2BA58758-F956-4999-B984-17A4394B897B}"/>
          </ac:spMkLst>
        </pc:spChg>
        <pc:spChg chg="add mod">
          <ac:chgData name="Eldert Grootenboer" userId="3fe8758b2c2b58d2" providerId="LiveId" clId="{D34A150A-92A7-4B11-900B-B34F0655160D}" dt="2020-10-04T12:01:28.655" v="5943"/>
          <ac:spMkLst>
            <pc:docMk/>
            <pc:sldMk cId="4152997417" sldId="2076138738"/>
            <ac:spMk id="13" creationId="{36852F4B-FB3B-4E99-A873-A38B7EDCFAFC}"/>
          </ac:spMkLst>
        </pc:spChg>
        <pc:spChg chg="add mod">
          <ac:chgData name="Eldert Grootenboer" userId="3fe8758b2c2b58d2" providerId="LiveId" clId="{D34A150A-92A7-4B11-900B-B34F0655160D}" dt="2020-10-04T12:01:28.655" v="5943"/>
          <ac:spMkLst>
            <pc:docMk/>
            <pc:sldMk cId="4152997417" sldId="2076138738"/>
            <ac:spMk id="14" creationId="{1101226B-E448-4D84-9C7F-2D9A80157A74}"/>
          </ac:spMkLst>
        </pc:spChg>
        <pc:spChg chg="add mod">
          <ac:chgData name="Eldert Grootenboer" userId="3fe8758b2c2b58d2" providerId="LiveId" clId="{D34A150A-92A7-4B11-900B-B34F0655160D}" dt="2020-10-04T12:01:28.655" v="5943"/>
          <ac:spMkLst>
            <pc:docMk/>
            <pc:sldMk cId="4152997417" sldId="2076138738"/>
            <ac:spMk id="15" creationId="{EEF27221-EBF7-490C-9A65-6CFB6E5FC963}"/>
          </ac:spMkLst>
        </pc:spChg>
        <pc:spChg chg="add mod">
          <ac:chgData name="Eldert Grootenboer" userId="3fe8758b2c2b58d2" providerId="LiveId" clId="{D34A150A-92A7-4B11-900B-B34F0655160D}" dt="2020-10-04T12:01:28.655" v="5943"/>
          <ac:spMkLst>
            <pc:docMk/>
            <pc:sldMk cId="4152997417" sldId="2076138738"/>
            <ac:spMk id="16" creationId="{1D1A7B84-AF95-4BBB-AB89-E082D6C27457}"/>
          </ac:spMkLst>
        </pc:spChg>
        <pc:spChg chg="add mod">
          <ac:chgData name="Eldert Grootenboer" userId="3fe8758b2c2b58d2" providerId="LiveId" clId="{D34A150A-92A7-4B11-900B-B34F0655160D}" dt="2020-10-04T12:01:28.655" v="5943"/>
          <ac:spMkLst>
            <pc:docMk/>
            <pc:sldMk cId="4152997417" sldId="2076138738"/>
            <ac:spMk id="17" creationId="{30CAFD28-0CEC-442E-937E-74FC01C2C327}"/>
          </ac:spMkLst>
        </pc:spChg>
        <pc:spChg chg="add mod">
          <ac:chgData name="Eldert Grootenboer" userId="3fe8758b2c2b58d2" providerId="LiveId" clId="{D34A150A-92A7-4B11-900B-B34F0655160D}" dt="2020-10-04T12:01:28.655" v="5943"/>
          <ac:spMkLst>
            <pc:docMk/>
            <pc:sldMk cId="4152997417" sldId="2076138738"/>
            <ac:spMk id="18" creationId="{4FB0B76B-B95C-496F-AD42-6BB39C2F8B6A}"/>
          </ac:spMkLst>
        </pc:spChg>
        <pc:spChg chg="add mod">
          <ac:chgData name="Eldert Grootenboer" userId="3fe8758b2c2b58d2" providerId="LiveId" clId="{D34A150A-92A7-4B11-900B-B34F0655160D}" dt="2020-10-04T12:01:45.335" v="5951"/>
          <ac:spMkLst>
            <pc:docMk/>
            <pc:sldMk cId="4152997417" sldId="2076138738"/>
            <ac:spMk id="21" creationId="{F0F176B1-6B1D-42D2-B6CE-BBEB19670103}"/>
          </ac:spMkLst>
        </pc:spChg>
        <pc:spChg chg="add mod">
          <ac:chgData name="Eldert Grootenboer" userId="3fe8758b2c2b58d2" providerId="LiveId" clId="{D34A150A-92A7-4B11-900B-B34F0655160D}" dt="2020-10-04T12:01:45.335" v="5951"/>
          <ac:spMkLst>
            <pc:docMk/>
            <pc:sldMk cId="4152997417" sldId="2076138738"/>
            <ac:spMk id="23" creationId="{BF190DE6-772D-4689-B9B7-3C0FF9AECE9A}"/>
          </ac:spMkLst>
        </pc:spChg>
        <pc:spChg chg="add mod">
          <ac:chgData name="Eldert Grootenboer" userId="3fe8758b2c2b58d2" providerId="LiveId" clId="{D34A150A-92A7-4B11-900B-B34F0655160D}" dt="2020-10-04T12:01:45.335" v="5951"/>
          <ac:spMkLst>
            <pc:docMk/>
            <pc:sldMk cId="4152997417" sldId="2076138738"/>
            <ac:spMk id="25" creationId="{6DF02758-590D-42B7-9AD5-BE1C0503C8AB}"/>
          </ac:spMkLst>
        </pc:spChg>
        <pc:spChg chg="add mod">
          <ac:chgData name="Eldert Grootenboer" userId="3fe8758b2c2b58d2" providerId="LiveId" clId="{D34A150A-92A7-4B11-900B-B34F0655160D}" dt="2020-10-04T12:01:45.335" v="5951"/>
          <ac:spMkLst>
            <pc:docMk/>
            <pc:sldMk cId="4152997417" sldId="2076138738"/>
            <ac:spMk id="27" creationId="{EA45C335-EC3B-4F55-B7AB-254B1DC7040C}"/>
          </ac:spMkLst>
        </pc:spChg>
        <pc:spChg chg="add mod">
          <ac:chgData name="Eldert Grootenboer" userId="3fe8758b2c2b58d2" providerId="LiveId" clId="{D34A150A-92A7-4B11-900B-B34F0655160D}" dt="2020-10-04T12:01:45.335" v="5951"/>
          <ac:spMkLst>
            <pc:docMk/>
            <pc:sldMk cId="4152997417" sldId="2076138738"/>
            <ac:spMk id="28" creationId="{92FE5F23-3B7B-46E7-A2DD-07B69A980974}"/>
          </ac:spMkLst>
        </pc:spChg>
        <pc:spChg chg="add mod">
          <ac:chgData name="Eldert Grootenboer" userId="3fe8758b2c2b58d2" providerId="LiveId" clId="{D34A150A-92A7-4B11-900B-B34F0655160D}" dt="2020-10-04T12:01:45.335" v="5951"/>
          <ac:spMkLst>
            <pc:docMk/>
            <pc:sldMk cId="4152997417" sldId="2076138738"/>
            <ac:spMk id="29" creationId="{166CE728-31EF-466F-9A32-2EBB1DAE399F}"/>
          </ac:spMkLst>
        </pc:spChg>
        <pc:spChg chg="add mod">
          <ac:chgData name="Eldert Grootenboer" userId="3fe8758b2c2b58d2" providerId="LiveId" clId="{D34A150A-92A7-4B11-900B-B34F0655160D}" dt="2020-10-04T12:01:45.335" v="5951"/>
          <ac:spMkLst>
            <pc:docMk/>
            <pc:sldMk cId="4152997417" sldId="2076138738"/>
            <ac:spMk id="30" creationId="{06FE531A-8A3E-4B6F-BC75-BFC4AED13577}"/>
          </ac:spMkLst>
        </pc:spChg>
        <pc:spChg chg="add mod">
          <ac:chgData name="Eldert Grootenboer" userId="3fe8758b2c2b58d2" providerId="LiveId" clId="{D34A150A-92A7-4B11-900B-B34F0655160D}" dt="2020-10-04T12:01:45.335" v="5951"/>
          <ac:spMkLst>
            <pc:docMk/>
            <pc:sldMk cId="4152997417" sldId="2076138738"/>
            <ac:spMk id="31" creationId="{EAFD78C7-E9C7-4A0A-9BFA-782886BF5304}"/>
          </ac:spMkLst>
        </pc:spChg>
        <pc:spChg chg="add mod">
          <ac:chgData name="Eldert Grootenboer" userId="3fe8758b2c2b58d2" providerId="LiveId" clId="{D34A150A-92A7-4B11-900B-B34F0655160D}" dt="2020-10-04T12:01:45.335" v="5951"/>
          <ac:spMkLst>
            <pc:docMk/>
            <pc:sldMk cId="4152997417" sldId="2076138738"/>
            <ac:spMk id="32" creationId="{8A3F69AB-8BFF-497E-80B3-954CEC2643A2}"/>
          </ac:spMkLst>
        </pc:spChg>
        <pc:grpChg chg="add mod">
          <ac:chgData name="Eldert Grootenboer" userId="3fe8758b2c2b58d2" providerId="LiveId" clId="{D34A150A-92A7-4B11-900B-B34F0655160D}" dt="2020-10-04T12:01:28.655" v="5943"/>
          <ac:grpSpMkLst>
            <pc:docMk/>
            <pc:sldMk cId="4152997417" sldId="2076138738"/>
            <ac:grpSpMk id="8" creationId="{86442392-FF06-4758-8CC0-7D49BE3298A6}"/>
          </ac:grpSpMkLst>
        </pc:grpChg>
        <pc:grpChg chg="add mod">
          <ac:chgData name="Eldert Grootenboer" userId="3fe8758b2c2b58d2" providerId="LiveId" clId="{D34A150A-92A7-4B11-900B-B34F0655160D}" dt="2020-10-04T12:01:28.655" v="5943"/>
          <ac:grpSpMkLst>
            <pc:docMk/>
            <pc:sldMk cId="4152997417" sldId="2076138738"/>
            <ac:grpSpMk id="10" creationId="{57C19923-F97A-439D-AD1F-1E06873CC6F8}"/>
          </ac:grpSpMkLst>
        </pc:grpChg>
        <pc:grpChg chg="add mod">
          <ac:chgData name="Eldert Grootenboer" userId="3fe8758b2c2b58d2" providerId="LiveId" clId="{D34A150A-92A7-4B11-900B-B34F0655160D}" dt="2020-10-04T12:01:28.655" v="5943"/>
          <ac:grpSpMkLst>
            <pc:docMk/>
            <pc:sldMk cId="4152997417" sldId="2076138738"/>
            <ac:grpSpMk id="12" creationId="{471B9169-2741-45FD-A21F-57D76DC576CC}"/>
          </ac:grpSpMkLst>
        </pc:grpChg>
        <pc:grpChg chg="add mod">
          <ac:chgData name="Eldert Grootenboer" userId="3fe8758b2c2b58d2" providerId="LiveId" clId="{D34A150A-92A7-4B11-900B-B34F0655160D}" dt="2020-10-04T12:01:45.335" v="5951"/>
          <ac:grpSpMkLst>
            <pc:docMk/>
            <pc:sldMk cId="4152997417" sldId="2076138738"/>
            <ac:grpSpMk id="22" creationId="{06CB4CA6-473B-4EBC-A9C3-A432E2BCCA32}"/>
          </ac:grpSpMkLst>
        </pc:grpChg>
        <pc:grpChg chg="add mod">
          <ac:chgData name="Eldert Grootenboer" userId="3fe8758b2c2b58d2" providerId="LiveId" clId="{D34A150A-92A7-4B11-900B-B34F0655160D}" dt="2020-10-04T12:01:45.335" v="5951"/>
          <ac:grpSpMkLst>
            <pc:docMk/>
            <pc:sldMk cId="4152997417" sldId="2076138738"/>
            <ac:grpSpMk id="24" creationId="{178FB96E-987F-493B-AAB2-7A88803EA745}"/>
          </ac:grpSpMkLst>
        </pc:grpChg>
        <pc:grpChg chg="add mod">
          <ac:chgData name="Eldert Grootenboer" userId="3fe8758b2c2b58d2" providerId="LiveId" clId="{D34A150A-92A7-4B11-900B-B34F0655160D}" dt="2020-10-04T12:01:45.335" v="5951"/>
          <ac:grpSpMkLst>
            <pc:docMk/>
            <pc:sldMk cId="4152997417" sldId="2076138738"/>
            <ac:grpSpMk id="26" creationId="{72CAD763-B5F8-4C9F-9935-B0FC7D1F104E}"/>
          </ac:grpSpMkLst>
        </pc:grpChg>
        <pc:graphicFrameChg chg="add mod ord">
          <ac:chgData name="Eldert Grootenboer" userId="3fe8758b2c2b58d2" providerId="LiveId" clId="{D34A150A-92A7-4B11-900B-B34F0655160D}" dt="2020-10-04T12:03:56.217" v="5968" actId="2085"/>
          <ac:graphicFrameMkLst>
            <pc:docMk/>
            <pc:sldMk cId="4152997417" sldId="2076138738"/>
            <ac:graphicFrameMk id="33" creationId="{1C589FDF-6BA0-4396-99A2-092677903651}"/>
          </ac:graphicFrameMkLst>
        </pc:graphicFrameChg>
        <pc:picChg chg="add mod ord">
          <ac:chgData name="Eldert Grootenboer" userId="3fe8758b2c2b58d2" providerId="LiveId" clId="{D34A150A-92A7-4B11-900B-B34F0655160D}" dt="2020-10-04T11:04:24.510" v="4677" actId="22"/>
          <ac:picMkLst>
            <pc:docMk/>
            <pc:sldMk cId="4152997417" sldId="2076138738"/>
            <ac:picMk id="6" creationId="{E749C908-6DB0-4D30-BBE3-7CF32AD80AC3}"/>
          </ac:picMkLst>
        </pc:picChg>
        <pc:picChg chg="add del mod ord">
          <ac:chgData name="Eldert Grootenboer" userId="3fe8758b2c2b58d2" providerId="LiveId" clId="{D34A150A-92A7-4B11-900B-B34F0655160D}" dt="2020-10-04T12:01:43.004" v="5949" actId="22"/>
          <ac:picMkLst>
            <pc:docMk/>
            <pc:sldMk cId="4152997417" sldId="2076138738"/>
            <ac:picMk id="20" creationId="{A94AC920-5C15-465F-BCFA-7E7263957363}"/>
          </ac:picMkLst>
        </pc:picChg>
      </pc:sldChg>
      <pc:sldChg chg="addSp delSp modSp new del mod modClrScheme chgLayout">
        <pc:chgData name="Eldert Grootenboer" userId="3fe8758b2c2b58d2" providerId="LiveId" clId="{D34A150A-92A7-4B11-900B-B34F0655160D}" dt="2020-10-04T11:12:53.080" v="5078" actId="47"/>
        <pc:sldMkLst>
          <pc:docMk/>
          <pc:sldMk cId="4159106012" sldId="2076138739"/>
        </pc:sldMkLst>
        <pc:spChg chg="mod ord">
          <ac:chgData name="Eldert Grootenboer" userId="3fe8758b2c2b58d2" providerId="LiveId" clId="{D34A150A-92A7-4B11-900B-B34F0655160D}" dt="2020-10-04T11:10:46.126" v="4987" actId="700"/>
          <ac:spMkLst>
            <pc:docMk/>
            <pc:sldMk cId="4159106012" sldId="2076138739"/>
            <ac:spMk id="2" creationId="{E0BD9069-355F-4767-9DF2-9FD6597CD886}"/>
          </ac:spMkLst>
        </pc:spChg>
        <pc:spChg chg="del mod ord">
          <ac:chgData name="Eldert Grootenboer" userId="3fe8758b2c2b58d2" providerId="LiveId" clId="{D34A150A-92A7-4B11-900B-B34F0655160D}" dt="2020-10-04T11:10:46.126" v="4987" actId="700"/>
          <ac:spMkLst>
            <pc:docMk/>
            <pc:sldMk cId="4159106012" sldId="2076138739"/>
            <ac:spMk id="3" creationId="{8A9EBAE2-8C5D-47B5-8814-F14A7DFFA750}"/>
          </ac:spMkLst>
        </pc:spChg>
        <pc:spChg chg="del">
          <ac:chgData name="Eldert Grootenboer" userId="3fe8758b2c2b58d2" providerId="LiveId" clId="{D34A150A-92A7-4B11-900B-B34F0655160D}" dt="2020-10-04T11:10:46.126" v="4987" actId="700"/>
          <ac:spMkLst>
            <pc:docMk/>
            <pc:sldMk cId="4159106012" sldId="2076138739"/>
            <ac:spMk id="4" creationId="{CB82762F-F33C-4E1C-ABCC-6932CBD4810C}"/>
          </ac:spMkLst>
        </pc:spChg>
        <pc:spChg chg="add mod ord">
          <ac:chgData name="Eldert Grootenboer" userId="3fe8758b2c2b58d2" providerId="LiveId" clId="{D34A150A-92A7-4B11-900B-B34F0655160D}" dt="2020-10-04T11:11:44.163" v="5071" actId="21"/>
          <ac:spMkLst>
            <pc:docMk/>
            <pc:sldMk cId="4159106012" sldId="2076138739"/>
            <ac:spMk id="5" creationId="{BC63AAFE-FC7C-49D1-86BC-82AE191DF686}"/>
          </ac:spMkLst>
        </pc:spChg>
      </pc:sldChg>
      <pc:sldChg chg="modSp add mod modTransition modAnim">
        <pc:chgData name="Eldert Grootenboer" userId="3fe8758b2c2b58d2" providerId="LiveId" clId="{D34A150A-92A7-4B11-900B-B34F0655160D}" dt="2020-10-04T12:00:56.936" v="5934"/>
        <pc:sldMkLst>
          <pc:docMk/>
          <pc:sldMk cId="4034597249" sldId="2076138740"/>
        </pc:sldMkLst>
        <pc:spChg chg="mod">
          <ac:chgData name="Eldert Grootenboer" userId="3fe8758b2c2b58d2" providerId="LiveId" clId="{D34A150A-92A7-4B11-900B-B34F0655160D}" dt="2020-10-04T11:12:59.298" v="5080" actId="20577"/>
          <ac:spMkLst>
            <pc:docMk/>
            <pc:sldMk cId="4034597249" sldId="2076138740"/>
            <ac:spMk id="2" creationId="{00000000-0000-0000-0000-000000000000}"/>
          </ac:spMkLst>
        </pc:spChg>
        <pc:graphicFrameChg chg="add mod">
          <ac:chgData name="Eldert Grootenboer" userId="3fe8758b2c2b58d2" providerId="LiveId" clId="{D34A150A-92A7-4B11-900B-B34F0655160D}" dt="2020-10-04T11:12:42.849" v="5077" actId="2085"/>
          <ac:graphicFrameMkLst>
            <pc:docMk/>
            <pc:sldMk cId="4034597249" sldId="2076138740"/>
            <ac:graphicFrameMk id="9" creationId="{656B2E98-E922-470E-85A5-4A5392B97242}"/>
          </ac:graphicFrameMkLst>
        </pc:graphicFrameChg>
      </pc:sldChg>
      <pc:sldChg chg="addSp delSp modSp add del mod modTransition modNotesTx">
        <pc:chgData name="Eldert Grootenboer" userId="3fe8758b2c2b58d2" providerId="LiveId" clId="{D34A150A-92A7-4B11-900B-B34F0655160D}" dt="2020-10-04T11:50:06.030" v="5833"/>
        <pc:sldMkLst>
          <pc:docMk/>
          <pc:sldMk cId="1242509489" sldId="2076138741"/>
        </pc:sldMkLst>
        <pc:spChg chg="add del mod">
          <ac:chgData name="Eldert Grootenboer" userId="3fe8758b2c2b58d2" providerId="LiveId" clId="{D34A150A-92A7-4B11-900B-B34F0655160D}" dt="2020-10-04T11:21:20.447" v="5263" actId="22"/>
          <ac:spMkLst>
            <pc:docMk/>
            <pc:sldMk cId="1242509489" sldId="2076138741"/>
            <ac:spMk id="2" creationId="{76163098-0EC0-42A4-9595-CA1301D743F8}"/>
          </ac:spMkLst>
        </pc:spChg>
        <pc:spChg chg="add mod">
          <ac:chgData name="Eldert Grootenboer" userId="3fe8758b2c2b58d2" providerId="LiveId" clId="{D34A150A-92A7-4B11-900B-B34F0655160D}" dt="2020-10-04T11:20:56.332" v="5255" actId="478"/>
          <ac:spMkLst>
            <pc:docMk/>
            <pc:sldMk cId="1242509489" sldId="2076138741"/>
            <ac:spMk id="2" creationId="{FFF186A2-D2B6-491C-9010-4346FA8E03F5}"/>
          </ac:spMkLst>
        </pc:spChg>
        <pc:spChg chg="mod">
          <ac:chgData name="Eldert Grootenboer" userId="3fe8758b2c2b58d2" providerId="LiveId" clId="{D34A150A-92A7-4B11-900B-B34F0655160D}" dt="2020-10-04T11:17:40.739" v="5195" actId="20577"/>
          <ac:spMkLst>
            <pc:docMk/>
            <pc:sldMk cId="1242509489" sldId="2076138741"/>
            <ac:spMk id="3" creationId="{A7131A0B-5F17-4D1B-94F1-C0F8B507C3DC}"/>
          </ac:spMkLst>
        </pc:spChg>
        <pc:picChg chg="add mod ord">
          <ac:chgData name="Eldert Grootenboer" userId="3fe8758b2c2b58d2" providerId="LiveId" clId="{D34A150A-92A7-4B11-900B-B34F0655160D}" dt="2020-10-04T11:21:20.447" v="5263" actId="22"/>
          <ac:picMkLst>
            <pc:docMk/>
            <pc:sldMk cId="1242509489" sldId="2076138741"/>
            <ac:picMk id="5" creationId="{E757AF9D-6272-4C41-AE1A-43C2CAAAD36C}"/>
          </ac:picMkLst>
        </pc:picChg>
        <pc:picChg chg="del">
          <ac:chgData name="Eldert Grootenboer" userId="3fe8758b2c2b58d2" providerId="LiveId" clId="{D34A150A-92A7-4B11-900B-B34F0655160D}" dt="2020-10-04T11:20:56.332" v="5255" actId="478"/>
          <ac:picMkLst>
            <pc:docMk/>
            <pc:sldMk cId="1242509489" sldId="2076138741"/>
            <ac:picMk id="23554" creationId="{23F3746F-25A4-4335-988B-B27B1DF7F3A3}"/>
          </ac:picMkLst>
        </pc:picChg>
        <pc:picChg chg="del mod">
          <ac:chgData name="Eldert Grootenboer" userId="3fe8758b2c2b58d2" providerId="LiveId" clId="{D34A150A-92A7-4B11-900B-B34F0655160D}" dt="2020-10-04T11:21:10.491" v="5262" actId="21"/>
          <ac:picMkLst>
            <pc:docMk/>
            <pc:sldMk cId="1242509489" sldId="2076138741"/>
            <ac:picMk id="26626" creationId="{CC922B76-5C79-4EAC-AD57-DF649903DDD7}"/>
          </ac:picMkLst>
        </pc:picChg>
      </pc:sldChg>
      <pc:sldChg chg="addSp delSp modSp">
        <pc:chgData name="Eldert Grootenboer" userId="3fe8758b2c2b58d2" providerId="LiveId" clId="{D34A150A-92A7-4B11-900B-B34F0655160D}" dt="2020-10-04T11:18:23.668" v="5196"/>
        <pc:sldMkLst>
          <pc:docMk/>
          <pc:sldMk cId="2318514283" sldId="2076138741"/>
        </pc:sldMkLst>
        <pc:spChg chg="del">
          <ac:chgData name="Eldert Grootenboer" userId="3fe8758b2c2b58d2" providerId="LiveId" clId="{D34A150A-92A7-4B11-900B-B34F0655160D}" dt="2020-10-04T11:18:23.668" v="5196"/>
          <ac:spMkLst>
            <pc:docMk/>
            <pc:sldMk cId="2318514283" sldId="2076138741"/>
            <ac:spMk id="4" creationId="{1E1CB148-A18E-4F6B-BDC3-87021771956F}"/>
          </ac:spMkLst>
        </pc:spChg>
        <pc:picChg chg="add mod">
          <ac:chgData name="Eldert Grootenboer" userId="3fe8758b2c2b58d2" providerId="LiveId" clId="{D34A150A-92A7-4B11-900B-B34F0655160D}" dt="2020-10-04T11:18:23.668" v="5196"/>
          <ac:picMkLst>
            <pc:docMk/>
            <pc:sldMk cId="2318514283" sldId="2076138741"/>
            <ac:picMk id="23554" creationId="{23F3746F-25A4-4335-988B-B27B1DF7F3A3}"/>
          </ac:picMkLst>
        </pc:picChg>
      </pc:sldChg>
      <pc:sldChg chg="addSp">
        <pc:chgData name="Eldert Grootenboer" userId="3fe8758b2c2b58d2" providerId="LiveId" clId="{D34A150A-92A7-4B11-900B-B34F0655160D}" dt="2020-10-04T11:20:57.467" v="5256"/>
        <pc:sldMkLst>
          <pc:docMk/>
          <pc:sldMk cId="3651066242" sldId="2076138741"/>
        </pc:sldMkLst>
        <pc:picChg chg="add">
          <ac:chgData name="Eldert Grootenboer" userId="3fe8758b2c2b58d2" providerId="LiveId" clId="{D34A150A-92A7-4B11-900B-B34F0655160D}" dt="2020-10-04T11:20:57.467" v="5256"/>
          <ac:picMkLst>
            <pc:docMk/>
            <pc:sldMk cId="3651066242" sldId="2076138741"/>
            <ac:picMk id="25602" creationId="{65D93D83-30C0-4067-BD1D-FF18125729A3}"/>
          </ac:picMkLst>
        </pc:picChg>
      </pc:sldChg>
      <pc:sldChg chg="addSp delSp modSp">
        <pc:chgData name="Eldert Grootenboer" userId="3fe8758b2c2b58d2" providerId="LiveId" clId="{D34A150A-92A7-4B11-900B-B34F0655160D}" dt="2020-10-04T11:20:59.402" v="5259"/>
        <pc:sldMkLst>
          <pc:docMk/>
          <pc:sldMk cId="3897182408" sldId="2076138741"/>
        </pc:sldMkLst>
        <pc:spChg chg="del">
          <ac:chgData name="Eldert Grootenboer" userId="3fe8758b2c2b58d2" providerId="LiveId" clId="{D34A150A-92A7-4B11-900B-B34F0655160D}" dt="2020-10-04T11:20:59.402" v="5259"/>
          <ac:spMkLst>
            <pc:docMk/>
            <pc:sldMk cId="3897182408" sldId="2076138741"/>
            <ac:spMk id="2" creationId="{FFF186A2-D2B6-491C-9010-4346FA8E03F5}"/>
          </ac:spMkLst>
        </pc:spChg>
        <pc:picChg chg="add mod">
          <ac:chgData name="Eldert Grootenboer" userId="3fe8758b2c2b58d2" providerId="LiveId" clId="{D34A150A-92A7-4B11-900B-B34F0655160D}" dt="2020-10-04T11:20:59.402" v="5259"/>
          <ac:picMkLst>
            <pc:docMk/>
            <pc:sldMk cId="3897182408" sldId="2076138741"/>
            <ac:picMk id="26626" creationId="{CC922B76-5C79-4EAC-AD57-DF649903DDD7}"/>
          </ac:picMkLst>
        </pc:picChg>
      </pc:sldChg>
      <pc:sldChg chg="addSp delSp modSp">
        <pc:chgData name="Eldert Grootenboer" userId="3fe8758b2c2b58d2" providerId="LiveId" clId="{D34A150A-92A7-4B11-900B-B34F0655160D}" dt="2020-10-04T11:25:10.253" v="5271"/>
        <pc:sldMkLst>
          <pc:docMk/>
          <pc:sldMk cId="93021809" sldId="2076138742"/>
        </pc:sldMkLst>
        <pc:spChg chg="del">
          <ac:chgData name="Eldert Grootenboer" userId="3fe8758b2c2b58d2" providerId="LiveId" clId="{D34A150A-92A7-4B11-900B-B34F0655160D}" dt="2020-10-04T11:25:10.253" v="5271"/>
          <ac:spMkLst>
            <pc:docMk/>
            <pc:sldMk cId="93021809" sldId="2076138742"/>
            <ac:spMk id="5" creationId="{C9BD51BD-058C-4FB1-841B-943DDE85DAB4}"/>
          </ac:spMkLst>
        </pc:spChg>
        <pc:picChg chg="add mod">
          <ac:chgData name="Eldert Grootenboer" userId="3fe8758b2c2b58d2" providerId="LiveId" clId="{D34A150A-92A7-4B11-900B-B34F0655160D}" dt="2020-10-04T11:25:10.253" v="5271"/>
          <ac:picMkLst>
            <pc:docMk/>
            <pc:sldMk cId="93021809" sldId="2076138742"/>
            <ac:picMk id="28674" creationId="{9A935CAD-2B4F-43BE-BBBC-CC1751CF45BD}"/>
          </ac:picMkLst>
        </pc:picChg>
      </pc:sldChg>
      <pc:sldChg chg="addSp delSp modSp new add del mod modTransition modClrScheme chgLayout modNotesTx">
        <pc:chgData name="Eldert Grootenboer" userId="3fe8758b2c2b58d2" providerId="LiveId" clId="{D34A150A-92A7-4B11-900B-B34F0655160D}" dt="2020-10-04T11:50:06.030" v="5833"/>
        <pc:sldMkLst>
          <pc:docMk/>
          <pc:sldMk cId="2692866036" sldId="2076138742"/>
        </pc:sldMkLst>
        <pc:spChg chg="del mod ord">
          <ac:chgData name="Eldert Grootenboer" userId="3fe8758b2c2b58d2" providerId="LiveId" clId="{D34A150A-92A7-4B11-900B-B34F0655160D}" dt="2020-10-04T11:20:05.659" v="5227" actId="700"/>
          <ac:spMkLst>
            <pc:docMk/>
            <pc:sldMk cId="2692866036" sldId="2076138742"/>
            <ac:spMk id="2" creationId="{18AD5114-6637-4ACD-9AC5-8C0B03FBCB55}"/>
          </ac:spMkLst>
        </pc:spChg>
        <pc:spChg chg="add del mod">
          <ac:chgData name="Eldert Grootenboer" userId="3fe8758b2c2b58d2" providerId="LiveId" clId="{D34A150A-92A7-4B11-900B-B34F0655160D}" dt="2020-10-04T11:38:18.368" v="5595"/>
          <ac:spMkLst>
            <pc:docMk/>
            <pc:sldMk cId="2692866036" sldId="2076138742"/>
            <ac:spMk id="2" creationId="{71E52C5B-C5B2-484E-929D-39ACB31E1B45}"/>
          </ac:spMkLst>
        </pc:spChg>
        <pc:spChg chg="del mod ord">
          <ac:chgData name="Eldert Grootenboer" userId="3fe8758b2c2b58d2" providerId="LiveId" clId="{D34A150A-92A7-4B11-900B-B34F0655160D}" dt="2020-10-04T11:20:05.659" v="5227" actId="700"/>
          <ac:spMkLst>
            <pc:docMk/>
            <pc:sldMk cId="2692866036" sldId="2076138742"/>
            <ac:spMk id="3" creationId="{0E98CC08-8C3E-428A-B313-91AEE8C57A96}"/>
          </ac:spMkLst>
        </pc:spChg>
        <pc:spChg chg="add mod ord">
          <ac:chgData name="Eldert Grootenboer" userId="3fe8758b2c2b58d2" providerId="LiveId" clId="{D34A150A-92A7-4B11-900B-B34F0655160D}" dt="2020-10-04T11:20:24.806" v="5254" actId="20577"/>
          <ac:spMkLst>
            <pc:docMk/>
            <pc:sldMk cId="2692866036" sldId="2076138742"/>
            <ac:spMk id="4" creationId="{FAABBFD0-92BD-4907-BA38-15F4B090AB3B}"/>
          </ac:spMkLst>
        </pc:spChg>
        <pc:spChg chg="add mod ord">
          <ac:chgData name="Eldert Grootenboer" userId="3fe8758b2c2b58d2" providerId="LiveId" clId="{D34A150A-92A7-4B11-900B-B34F0655160D}" dt="2020-10-04T11:20:05.659" v="5227" actId="700"/>
          <ac:spMkLst>
            <pc:docMk/>
            <pc:sldMk cId="2692866036" sldId="2076138742"/>
            <ac:spMk id="5" creationId="{C9BD51BD-058C-4FB1-841B-943DDE85DAB4}"/>
          </ac:spMkLst>
        </pc:spChg>
        <pc:picChg chg="add mod">
          <ac:chgData name="Eldert Grootenboer" userId="3fe8758b2c2b58d2" providerId="LiveId" clId="{D34A150A-92A7-4B11-900B-B34F0655160D}" dt="2020-10-04T11:38:18.368" v="5595"/>
          <ac:picMkLst>
            <pc:docMk/>
            <pc:sldMk cId="2692866036" sldId="2076138742"/>
            <ac:picMk id="5" creationId="{0F7121C0-29D7-4646-8280-6FD7EF78AC96}"/>
          </ac:picMkLst>
        </pc:picChg>
        <pc:picChg chg="del">
          <ac:chgData name="Eldert Grootenboer" userId="3fe8758b2c2b58d2" providerId="LiveId" clId="{D34A150A-92A7-4B11-900B-B34F0655160D}" dt="2020-10-04T11:37:56.986" v="5593" actId="21"/>
          <ac:picMkLst>
            <pc:docMk/>
            <pc:sldMk cId="2692866036" sldId="2076138742"/>
            <ac:picMk id="28674" creationId="{9A935CAD-2B4F-43BE-BBBC-CC1751CF45BD}"/>
          </ac:picMkLst>
        </pc:picChg>
      </pc:sldChg>
      <pc:sldChg chg="addSp delSp modSp new del mod modClrScheme chgLayout">
        <pc:chgData name="Eldert Grootenboer" userId="3fe8758b2c2b58d2" providerId="LiveId" clId="{D34A150A-92A7-4B11-900B-B34F0655160D}" dt="2020-10-04T11:43:08.549" v="5641" actId="47"/>
        <pc:sldMkLst>
          <pc:docMk/>
          <pc:sldMk cId="2826465202" sldId="2076138743"/>
        </pc:sldMkLst>
        <pc:spChg chg="del mod ord">
          <ac:chgData name="Eldert Grootenboer" userId="3fe8758b2c2b58d2" providerId="LiveId" clId="{D34A150A-92A7-4B11-900B-B34F0655160D}" dt="2020-10-04T11:26:01.342" v="5275" actId="700"/>
          <ac:spMkLst>
            <pc:docMk/>
            <pc:sldMk cId="2826465202" sldId="2076138743"/>
            <ac:spMk id="2" creationId="{B893760F-7C7C-470B-A75B-1AA2326A65D3}"/>
          </ac:spMkLst>
        </pc:spChg>
        <pc:spChg chg="del mod ord">
          <ac:chgData name="Eldert Grootenboer" userId="3fe8758b2c2b58d2" providerId="LiveId" clId="{D34A150A-92A7-4B11-900B-B34F0655160D}" dt="2020-10-04T11:26:01.342" v="5275" actId="700"/>
          <ac:spMkLst>
            <pc:docMk/>
            <pc:sldMk cId="2826465202" sldId="2076138743"/>
            <ac:spMk id="3" creationId="{83E73E9E-3EC6-47F1-8882-276AC755D48B}"/>
          </ac:spMkLst>
        </pc:spChg>
        <pc:spChg chg="add mod ord">
          <ac:chgData name="Eldert Grootenboer" userId="3fe8758b2c2b58d2" providerId="LiveId" clId="{D34A150A-92A7-4B11-900B-B34F0655160D}" dt="2020-10-04T11:40:42.044" v="5624" actId="21"/>
          <ac:spMkLst>
            <pc:docMk/>
            <pc:sldMk cId="2826465202" sldId="2076138743"/>
            <ac:spMk id="4" creationId="{7DB85790-1C9C-4A68-89C6-8E8DB00A6A2A}"/>
          </ac:spMkLst>
        </pc:spChg>
        <pc:spChg chg="add del mod ord">
          <ac:chgData name="Eldert Grootenboer" userId="3fe8758b2c2b58d2" providerId="LiveId" clId="{D34A150A-92A7-4B11-900B-B34F0655160D}" dt="2020-10-04T11:26:06.795" v="5286" actId="22"/>
          <ac:spMkLst>
            <pc:docMk/>
            <pc:sldMk cId="2826465202" sldId="2076138743"/>
            <ac:spMk id="5" creationId="{36E3CDF0-D8ED-4308-9C9D-2B17617E8C53}"/>
          </ac:spMkLst>
        </pc:spChg>
        <pc:spChg chg="add mod">
          <ac:chgData name="Eldert Grootenboer" userId="3fe8758b2c2b58d2" providerId="LiveId" clId="{D34A150A-92A7-4B11-900B-B34F0655160D}" dt="2020-10-04T11:40:45.981" v="5626" actId="21"/>
          <ac:spMkLst>
            <pc:docMk/>
            <pc:sldMk cId="2826465202" sldId="2076138743"/>
            <ac:spMk id="8" creationId="{C16CB5B7-71A1-4EDE-93F8-DEEACB707B1B}"/>
          </ac:spMkLst>
        </pc:spChg>
        <pc:picChg chg="add del mod">
          <ac:chgData name="Eldert Grootenboer" userId="3fe8758b2c2b58d2" providerId="LiveId" clId="{D34A150A-92A7-4B11-900B-B34F0655160D}" dt="2020-10-04T11:26:18.897" v="5287" actId="478"/>
          <ac:picMkLst>
            <pc:docMk/>
            <pc:sldMk cId="2826465202" sldId="2076138743"/>
            <ac:picMk id="7" creationId="{A8E66D42-990F-43A9-8B3B-8423D57B2EFC}"/>
          </ac:picMkLst>
        </pc:picChg>
      </pc:sldChg>
      <pc:sldChg chg="addSp delSp modSp new mod modTransition modClrScheme chgLayout modNotesTx">
        <pc:chgData name="Eldert Grootenboer" userId="3fe8758b2c2b58d2" providerId="LiveId" clId="{D34A150A-92A7-4B11-900B-B34F0655160D}" dt="2020-10-04T11:50:06.030" v="5833"/>
        <pc:sldMkLst>
          <pc:docMk/>
          <pc:sldMk cId="380023035" sldId="2076138744"/>
        </pc:sldMkLst>
        <pc:spChg chg="mod ord">
          <ac:chgData name="Eldert Grootenboer" userId="3fe8758b2c2b58d2" providerId="LiveId" clId="{D34A150A-92A7-4B11-900B-B34F0655160D}" dt="2020-10-04T11:29:47.560" v="5373" actId="700"/>
          <ac:spMkLst>
            <pc:docMk/>
            <pc:sldMk cId="380023035" sldId="2076138744"/>
            <ac:spMk id="2" creationId="{CF52FE48-C1AB-4087-8D19-58B236DC6A78}"/>
          </ac:spMkLst>
        </pc:spChg>
        <pc:spChg chg="add del mod ord">
          <ac:chgData name="Eldert Grootenboer" userId="3fe8758b2c2b58d2" providerId="LiveId" clId="{D34A150A-92A7-4B11-900B-B34F0655160D}" dt="2020-10-04T11:29:47.560" v="5373" actId="700"/>
          <ac:spMkLst>
            <pc:docMk/>
            <pc:sldMk cId="380023035" sldId="2076138744"/>
            <ac:spMk id="3" creationId="{2A6535F3-C52D-4030-A985-26067D8937BC}"/>
          </ac:spMkLst>
        </pc:spChg>
        <pc:spChg chg="add mod ord">
          <ac:chgData name="Eldert Grootenboer" userId="3fe8758b2c2b58d2" providerId="LiveId" clId="{D34A150A-92A7-4B11-900B-B34F0655160D}" dt="2020-10-04T11:29:58.818" v="5410" actId="20577"/>
          <ac:spMkLst>
            <pc:docMk/>
            <pc:sldMk cId="380023035" sldId="2076138744"/>
            <ac:spMk id="5" creationId="{21C0DC98-B063-494C-8561-B2A4D5487B24}"/>
          </ac:spMkLst>
        </pc:spChg>
        <pc:spChg chg="add del mod ord">
          <ac:chgData name="Eldert Grootenboer" userId="3fe8758b2c2b58d2" providerId="LiveId" clId="{D34A150A-92A7-4B11-900B-B34F0655160D}" dt="2020-10-04T11:29:49.718" v="5374"/>
          <ac:spMkLst>
            <pc:docMk/>
            <pc:sldMk cId="380023035" sldId="2076138744"/>
            <ac:spMk id="6" creationId="{7F2E3CF7-9981-4BCA-9354-2E69215DFB1B}"/>
          </ac:spMkLst>
        </pc:spChg>
        <pc:picChg chg="add del mod">
          <ac:chgData name="Eldert Grootenboer" userId="3fe8758b2c2b58d2" providerId="LiveId" clId="{D34A150A-92A7-4B11-900B-B34F0655160D}" dt="2020-10-04T11:29:37.974" v="5372"/>
          <ac:picMkLst>
            <pc:docMk/>
            <pc:sldMk cId="380023035" sldId="2076138744"/>
            <ac:picMk id="4" creationId="{E3A0A424-F5A5-4B45-98CE-E2122CD59B91}"/>
          </ac:picMkLst>
        </pc:picChg>
        <pc:picChg chg="add mod">
          <ac:chgData name="Eldert Grootenboer" userId="3fe8758b2c2b58d2" providerId="LiveId" clId="{D34A150A-92A7-4B11-900B-B34F0655160D}" dt="2020-10-04T11:29:49.718" v="5374"/>
          <ac:picMkLst>
            <pc:docMk/>
            <pc:sldMk cId="380023035" sldId="2076138744"/>
            <ac:picMk id="7" creationId="{3E9A51CB-3D92-4461-9626-7B64359CF819}"/>
          </ac:picMkLst>
        </pc:picChg>
      </pc:sldChg>
      <pc:sldChg chg="modSp add mod modTransition modAnim">
        <pc:chgData name="Eldert Grootenboer" userId="3fe8758b2c2b58d2" providerId="LiveId" clId="{D34A150A-92A7-4B11-900B-B34F0655160D}" dt="2020-10-04T12:20:10.778" v="6128"/>
        <pc:sldMkLst>
          <pc:docMk/>
          <pc:sldMk cId="1807593986" sldId="2076138745"/>
        </pc:sldMkLst>
        <pc:spChg chg="mod">
          <ac:chgData name="Eldert Grootenboer" userId="3fe8758b2c2b58d2" providerId="LiveId" clId="{D34A150A-92A7-4B11-900B-B34F0655160D}" dt="2020-10-04T11:35:22.420" v="5554"/>
          <ac:spMkLst>
            <pc:docMk/>
            <pc:sldMk cId="1807593986" sldId="2076138745"/>
            <ac:spMk id="2" creationId="{00000000-0000-0000-0000-000000000000}"/>
          </ac:spMkLst>
        </pc:spChg>
        <pc:graphicFrameChg chg="add mod">
          <ac:chgData name="Eldert Grootenboer" userId="3fe8758b2c2b58d2" providerId="LiveId" clId="{D34A150A-92A7-4B11-900B-B34F0655160D}" dt="2020-10-04T11:40:26.295" v="5621" actId="2085"/>
          <ac:graphicFrameMkLst>
            <pc:docMk/>
            <pc:sldMk cId="1807593986" sldId="2076138745"/>
            <ac:graphicFrameMk id="9" creationId="{656B2E98-E922-470E-85A5-4A5392B97242}"/>
          </ac:graphicFrameMkLst>
        </pc:graphicFrameChg>
      </pc:sldChg>
      <pc:sldChg chg="addSp delSp modSp">
        <pc:chgData name="Eldert Grootenboer" userId="3fe8758b2c2b58d2" providerId="LiveId" clId="{D34A150A-92A7-4B11-900B-B34F0655160D}" dt="2020-10-04T11:37:23.977" v="5588"/>
        <pc:sldMkLst>
          <pc:docMk/>
          <pc:sldMk cId="679241204" sldId="2076138746"/>
        </pc:sldMkLst>
        <pc:spChg chg="del">
          <ac:chgData name="Eldert Grootenboer" userId="3fe8758b2c2b58d2" providerId="LiveId" clId="{D34A150A-92A7-4B11-900B-B34F0655160D}" dt="2020-10-04T11:37:23.977" v="5588"/>
          <ac:spMkLst>
            <pc:docMk/>
            <pc:sldMk cId="679241204" sldId="2076138746"/>
            <ac:spMk id="4" creationId="{4135E096-BD15-4746-B0B5-700221ACFBCE}"/>
          </ac:spMkLst>
        </pc:spChg>
        <pc:picChg chg="add mod">
          <ac:chgData name="Eldert Grootenboer" userId="3fe8758b2c2b58d2" providerId="LiveId" clId="{D34A150A-92A7-4B11-900B-B34F0655160D}" dt="2020-10-04T11:37:23.977" v="5588"/>
          <ac:picMkLst>
            <pc:docMk/>
            <pc:sldMk cId="679241204" sldId="2076138746"/>
            <ac:picMk id="30722" creationId="{86FE4E45-3C85-40B2-A4A0-C85667AAE145}"/>
          </ac:picMkLst>
        </pc:picChg>
      </pc:sldChg>
      <pc:sldChg chg="addSp delSp modSp new add del mod modTransition modClrScheme chgLayout">
        <pc:chgData name="Eldert Grootenboer" userId="3fe8758b2c2b58d2" providerId="LiveId" clId="{D34A150A-92A7-4B11-900B-B34F0655160D}" dt="2020-10-04T11:50:06.030" v="5833"/>
        <pc:sldMkLst>
          <pc:docMk/>
          <pc:sldMk cId="2027104727" sldId="2076138746"/>
        </pc:sldMkLst>
        <pc:spChg chg="add del mod">
          <ac:chgData name="Eldert Grootenboer" userId="3fe8758b2c2b58d2" providerId="LiveId" clId="{D34A150A-92A7-4B11-900B-B34F0655160D}" dt="2020-10-04T11:37:52.700" v="5592"/>
          <ac:spMkLst>
            <pc:docMk/>
            <pc:sldMk cId="2027104727" sldId="2076138746"/>
            <ac:spMk id="2" creationId="{50171781-02EB-44CA-AE44-AA40C4AD5AEA}"/>
          </ac:spMkLst>
        </pc:spChg>
        <pc:spChg chg="del mod ord">
          <ac:chgData name="Eldert Grootenboer" userId="3fe8758b2c2b58d2" providerId="LiveId" clId="{D34A150A-92A7-4B11-900B-B34F0655160D}" dt="2020-10-04T11:36:25.778" v="5570" actId="700"/>
          <ac:spMkLst>
            <pc:docMk/>
            <pc:sldMk cId="2027104727" sldId="2076138746"/>
            <ac:spMk id="2" creationId="{E7A3F1BA-6B6E-4FFE-BCB6-DC0BF7E220DE}"/>
          </ac:spMkLst>
        </pc:spChg>
        <pc:spChg chg="add mod ord">
          <ac:chgData name="Eldert Grootenboer" userId="3fe8758b2c2b58d2" providerId="LiveId" clId="{D34A150A-92A7-4B11-900B-B34F0655160D}" dt="2020-10-04T11:36:29.115" v="5585" actId="20577"/>
          <ac:spMkLst>
            <pc:docMk/>
            <pc:sldMk cId="2027104727" sldId="2076138746"/>
            <ac:spMk id="3" creationId="{C6FA8B05-B486-4A51-A4DA-9FF2AAE37127}"/>
          </ac:spMkLst>
        </pc:spChg>
        <pc:spChg chg="add mod ord">
          <ac:chgData name="Eldert Grootenboer" userId="3fe8758b2c2b58d2" providerId="LiveId" clId="{D34A150A-92A7-4B11-900B-B34F0655160D}" dt="2020-10-04T11:36:25.778" v="5570" actId="700"/>
          <ac:spMkLst>
            <pc:docMk/>
            <pc:sldMk cId="2027104727" sldId="2076138746"/>
            <ac:spMk id="4" creationId="{4135E096-BD15-4746-B0B5-700221ACFBCE}"/>
          </ac:spMkLst>
        </pc:spChg>
        <pc:picChg chg="add mod">
          <ac:chgData name="Eldert Grootenboer" userId="3fe8758b2c2b58d2" providerId="LiveId" clId="{D34A150A-92A7-4B11-900B-B34F0655160D}" dt="2020-10-04T11:37:52.700" v="5592"/>
          <ac:picMkLst>
            <pc:docMk/>
            <pc:sldMk cId="2027104727" sldId="2076138746"/>
            <ac:picMk id="5" creationId="{3925BF6E-1309-450F-A8C4-DA536BD5037F}"/>
          </ac:picMkLst>
        </pc:picChg>
        <pc:picChg chg="del">
          <ac:chgData name="Eldert Grootenboer" userId="3fe8758b2c2b58d2" providerId="LiveId" clId="{D34A150A-92A7-4B11-900B-B34F0655160D}" dt="2020-10-04T11:37:48.527" v="5591" actId="478"/>
          <ac:picMkLst>
            <pc:docMk/>
            <pc:sldMk cId="2027104727" sldId="2076138746"/>
            <ac:picMk id="30722" creationId="{86FE4E45-3C85-40B2-A4A0-C85667AAE145}"/>
          </ac:picMkLst>
        </pc:picChg>
      </pc:sldChg>
      <pc:sldChg chg="modSp new del mod">
        <pc:chgData name="Eldert Grootenboer" userId="3fe8758b2c2b58d2" providerId="LiveId" clId="{D34A150A-92A7-4B11-900B-B34F0655160D}" dt="2020-10-04T11:43:45.113" v="5643" actId="47"/>
        <pc:sldMkLst>
          <pc:docMk/>
          <pc:sldMk cId="4284580171" sldId="2076138747"/>
        </pc:sldMkLst>
        <pc:spChg chg="mod">
          <ac:chgData name="Eldert Grootenboer" userId="3fe8758b2c2b58d2" providerId="LiveId" clId="{D34A150A-92A7-4B11-900B-B34F0655160D}" dt="2020-10-04T11:38:35.129" v="5612" actId="20577"/>
          <ac:spMkLst>
            <pc:docMk/>
            <pc:sldMk cId="4284580171" sldId="2076138747"/>
            <ac:spMk id="2" creationId="{21D97154-AFC1-49EB-AC1F-6A880FD83C92}"/>
          </ac:spMkLst>
        </pc:spChg>
      </pc:sldChg>
      <pc:sldChg chg="modSp add mod modTransition modAnim modShow">
        <pc:chgData name="Eldert Grootenboer" userId="3fe8758b2c2b58d2" providerId="LiveId" clId="{D34A150A-92A7-4B11-900B-B34F0655160D}" dt="2020-10-22T15:28:26.850" v="6465" actId="729"/>
        <pc:sldMkLst>
          <pc:docMk/>
          <pc:sldMk cId="1467230480" sldId="2076138748"/>
        </pc:sldMkLst>
        <pc:spChg chg="mod">
          <ac:chgData name="Eldert Grootenboer" userId="3fe8758b2c2b58d2" providerId="LiveId" clId="{D34A150A-92A7-4B11-900B-B34F0655160D}" dt="2020-10-04T11:40:43.923" v="5625"/>
          <ac:spMkLst>
            <pc:docMk/>
            <pc:sldMk cId="1467230480" sldId="2076138748"/>
            <ac:spMk id="2" creationId="{00000000-0000-0000-0000-000000000000}"/>
          </ac:spMkLst>
        </pc:spChg>
        <pc:graphicFrameChg chg="add mod">
          <ac:chgData name="Eldert Grootenboer" userId="3fe8758b2c2b58d2" providerId="LiveId" clId="{D34A150A-92A7-4B11-900B-B34F0655160D}" dt="2020-10-04T11:43:04.032" v="5640" actId="2085"/>
          <ac:graphicFrameMkLst>
            <pc:docMk/>
            <pc:sldMk cId="1467230480" sldId="2076138748"/>
            <ac:graphicFrameMk id="9" creationId="{656B2E98-E922-470E-85A5-4A5392B97242}"/>
          </ac:graphicFrameMkLst>
        </pc:graphicFrameChg>
      </pc:sldChg>
      <pc:sldChg chg="add del">
        <pc:chgData name="Eldert Grootenboer" userId="3fe8758b2c2b58d2" providerId="LiveId" clId="{D34A150A-92A7-4B11-900B-B34F0655160D}" dt="2020-10-04T12:04:03.532" v="5969" actId="47"/>
        <pc:sldMkLst>
          <pc:docMk/>
          <pc:sldMk cId="141667109" sldId="2076138749"/>
        </pc:sldMkLst>
      </pc:sldChg>
      <pc:sldChg chg="addSp delSp modSp add del mod">
        <pc:chgData name="Eldert Grootenboer" userId="3fe8758b2c2b58d2" providerId="LiveId" clId="{D34A150A-92A7-4B11-900B-B34F0655160D}" dt="2020-10-04T12:06:38.999" v="5991" actId="47"/>
        <pc:sldMkLst>
          <pc:docMk/>
          <pc:sldMk cId="2044680834" sldId="2076138749"/>
        </pc:sldMkLst>
        <pc:spChg chg="mod">
          <ac:chgData name="Eldert Grootenboer" userId="3fe8758b2c2b58d2" providerId="LiveId" clId="{D34A150A-92A7-4B11-900B-B34F0655160D}" dt="2020-10-04T12:04:55.803" v="5979" actId="21"/>
          <ac:spMkLst>
            <pc:docMk/>
            <pc:sldMk cId="2044680834" sldId="2076138749"/>
            <ac:spMk id="2" creationId="{8FB3B449-D970-4CD8-82C0-6FB223DBF483}"/>
          </ac:spMkLst>
        </pc:spChg>
        <pc:spChg chg="add mod">
          <ac:chgData name="Eldert Grootenboer" userId="3fe8758b2c2b58d2" providerId="LiveId" clId="{D34A150A-92A7-4B11-900B-B34F0655160D}" dt="2020-10-04T12:04:36.388" v="5973" actId="21"/>
          <ac:spMkLst>
            <pc:docMk/>
            <pc:sldMk cId="2044680834" sldId="2076138749"/>
            <ac:spMk id="4" creationId="{FD3AFAC0-8D3A-4369-B74E-82B12BFA49FF}"/>
          </ac:spMkLst>
        </pc:spChg>
        <pc:spChg chg="mod">
          <ac:chgData name="Eldert Grootenboer" userId="3fe8758b2c2b58d2" providerId="LiveId" clId="{D34A150A-92A7-4B11-900B-B34F0655160D}" dt="2020-10-04T12:04:47.674" v="5977" actId="27636"/>
          <ac:spMkLst>
            <pc:docMk/>
            <pc:sldMk cId="2044680834" sldId="2076138749"/>
            <ac:spMk id="8" creationId="{EC50DF8D-8533-45DA-8534-9582CAEA2E40}"/>
          </ac:spMkLst>
        </pc:spChg>
        <pc:picChg chg="del">
          <ac:chgData name="Eldert Grootenboer" userId="3fe8758b2c2b58d2" providerId="LiveId" clId="{D34A150A-92A7-4B11-900B-B34F0655160D}" dt="2020-10-04T12:04:36.388" v="5973" actId="21"/>
          <ac:picMkLst>
            <pc:docMk/>
            <pc:sldMk cId="2044680834" sldId="2076138749"/>
            <ac:picMk id="11" creationId="{38621F8F-58F2-4257-8A89-23E9F2E47E7C}"/>
          </ac:picMkLst>
        </pc:picChg>
      </pc:sldChg>
      <pc:sldChg chg="addSp delSp modSp add mod modAnim">
        <pc:chgData name="Eldert Grootenboer" userId="3fe8758b2c2b58d2" providerId="LiveId" clId="{D34A150A-92A7-4B11-900B-B34F0655160D}" dt="2020-10-04T12:07:25.396" v="6000"/>
        <pc:sldMkLst>
          <pc:docMk/>
          <pc:sldMk cId="3133406113" sldId="2076138750"/>
        </pc:sldMkLst>
        <pc:spChg chg="mod">
          <ac:chgData name="Eldert Grootenboer" userId="3fe8758b2c2b58d2" providerId="LiveId" clId="{D34A150A-92A7-4B11-900B-B34F0655160D}" dt="2020-10-04T12:04:58.571" v="5980"/>
          <ac:spMkLst>
            <pc:docMk/>
            <pc:sldMk cId="3133406113" sldId="2076138750"/>
            <ac:spMk id="2" creationId="{E46A2DAB-991E-4607-B71D-C081CD2F3571}"/>
          </ac:spMkLst>
        </pc:spChg>
        <pc:spChg chg="add del mod">
          <ac:chgData name="Eldert Grootenboer" userId="3fe8758b2c2b58d2" providerId="LiveId" clId="{D34A150A-92A7-4B11-900B-B34F0655160D}" dt="2020-10-04T12:04:43.716" v="5975"/>
          <ac:spMkLst>
            <pc:docMk/>
            <pc:sldMk cId="3133406113" sldId="2076138750"/>
            <ac:spMk id="4" creationId="{05E506D5-08C7-4698-9BC7-449B936D7A11}"/>
          </ac:spMkLst>
        </pc:spChg>
        <pc:graphicFrameChg chg="add mod">
          <ac:chgData name="Eldert Grootenboer" userId="3fe8758b2c2b58d2" providerId="LiveId" clId="{D34A150A-92A7-4B11-900B-B34F0655160D}" dt="2020-10-04T12:06:32.710" v="5990" actId="2085"/>
          <ac:graphicFrameMkLst>
            <pc:docMk/>
            <pc:sldMk cId="3133406113" sldId="2076138750"/>
            <ac:graphicFrameMk id="33" creationId="{1C589FDF-6BA0-4396-99A2-092677903651}"/>
          </ac:graphicFrameMkLst>
        </pc:graphicFrameChg>
        <pc:picChg chg="del">
          <ac:chgData name="Eldert Grootenboer" userId="3fe8758b2c2b58d2" providerId="LiveId" clId="{D34A150A-92A7-4B11-900B-B34F0655160D}" dt="2020-10-04T12:04:39.437" v="5974" actId="478"/>
          <ac:picMkLst>
            <pc:docMk/>
            <pc:sldMk cId="3133406113" sldId="2076138750"/>
            <ac:picMk id="6" creationId="{E749C908-6DB0-4D30-BBE3-7CF32AD80AC3}"/>
          </ac:picMkLst>
        </pc:picChg>
        <pc:picChg chg="add mod">
          <ac:chgData name="Eldert Grootenboer" userId="3fe8758b2c2b58d2" providerId="LiveId" clId="{D34A150A-92A7-4B11-900B-B34F0655160D}" dt="2020-10-04T12:04:43.716" v="5975"/>
          <ac:picMkLst>
            <pc:docMk/>
            <pc:sldMk cId="3133406113" sldId="2076138750"/>
            <ac:picMk id="7" creationId="{8168CD80-BCAC-422A-B41C-2E58D360AE86}"/>
          </ac:picMkLst>
        </pc:picChg>
      </pc:sldChg>
      <pc:sldMasterChg chg="delSldLayout">
        <pc:chgData name="Eldert Grootenboer" userId="3fe8758b2c2b58d2" providerId="LiveId" clId="{D34A150A-92A7-4B11-900B-B34F0655160D}" dt="2020-09-28T09:39:52.304" v="805" actId="2696"/>
        <pc:sldMasterMkLst>
          <pc:docMk/>
          <pc:sldMasterMk cId="2878107655" sldId="2147483660"/>
        </pc:sldMasterMkLst>
        <pc:sldLayoutChg chg="del">
          <pc:chgData name="Eldert Grootenboer" userId="3fe8758b2c2b58d2" providerId="LiveId" clId="{D34A150A-92A7-4B11-900B-B34F0655160D}" dt="2020-09-28T09:39:44.729" v="803" actId="2696"/>
          <pc:sldLayoutMkLst>
            <pc:docMk/>
            <pc:sldMasterMk cId="2878107655" sldId="2147483660"/>
            <pc:sldLayoutMk cId="4072513825" sldId="2147483673"/>
          </pc:sldLayoutMkLst>
        </pc:sldLayoutChg>
        <pc:sldLayoutChg chg="del">
          <pc:chgData name="Eldert Grootenboer" userId="3fe8758b2c2b58d2" providerId="LiveId" clId="{D34A150A-92A7-4B11-900B-B34F0655160D}" dt="2020-09-28T09:39:46.535" v="804" actId="2696"/>
          <pc:sldLayoutMkLst>
            <pc:docMk/>
            <pc:sldMasterMk cId="2878107655" sldId="2147483660"/>
            <pc:sldLayoutMk cId="3472780930" sldId="2147483674"/>
          </pc:sldLayoutMkLst>
        </pc:sldLayoutChg>
        <pc:sldLayoutChg chg="del">
          <pc:chgData name="Eldert Grootenboer" userId="3fe8758b2c2b58d2" providerId="LiveId" clId="{D34A150A-92A7-4B11-900B-B34F0655160D}" dt="2020-09-28T09:39:52.304" v="805" actId="2696"/>
          <pc:sldLayoutMkLst>
            <pc:docMk/>
            <pc:sldMasterMk cId="2878107655" sldId="2147483660"/>
            <pc:sldLayoutMk cId="4111871962" sldId="2147483676"/>
          </pc:sldLayoutMkLst>
        </pc:sldLayoutChg>
        <pc:sldLayoutChg chg="del">
          <pc:chgData name="Eldert Grootenboer" userId="3fe8758b2c2b58d2" providerId="LiveId" clId="{D34A150A-92A7-4B11-900B-B34F0655160D}" dt="2020-09-28T09:39:36.371" v="802" actId="2696"/>
          <pc:sldLayoutMkLst>
            <pc:docMk/>
            <pc:sldMasterMk cId="2878107655" sldId="2147483660"/>
            <pc:sldLayoutMk cId="3138211053" sldId="2147483678"/>
          </pc:sldLayoutMkLst>
        </pc:sldLayoutChg>
        <pc:sldLayoutChg chg="del">
          <pc:chgData name="Eldert Grootenboer" userId="3fe8758b2c2b58d2" providerId="LiveId" clId="{D34A150A-92A7-4B11-900B-B34F0655160D}" dt="2020-09-28T09:39:32.949" v="801" actId="2696"/>
          <pc:sldLayoutMkLst>
            <pc:docMk/>
            <pc:sldMasterMk cId="2878107655" sldId="2147483660"/>
            <pc:sldLayoutMk cId="4207493435" sldId="2147483679"/>
          </pc:sldLayoutMkLst>
        </pc:sldLayoutChg>
        <pc:sldLayoutChg chg="del">
          <pc:chgData name="Eldert Grootenboer" userId="3fe8758b2c2b58d2" providerId="LiveId" clId="{D34A150A-92A7-4B11-900B-B34F0655160D}" dt="2020-09-28T09:39:29.501" v="800" actId="2696"/>
          <pc:sldLayoutMkLst>
            <pc:docMk/>
            <pc:sldMasterMk cId="2878107655" sldId="2147483660"/>
            <pc:sldLayoutMk cId="2856322652" sldId="2147483680"/>
          </pc:sldLayoutMkLst>
        </pc:sldLayoutChg>
        <pc:sldLayoutChg chg="del">
          <pc:chgData name="Eldert Grootenboer" userId="3fe8758b2c2b58d2" providerId="LiveId" clId="{D34A150A-92A7-4B11-900B-B34F0655160D}" dt="2020-09-28T09:39:04.478" v="798" actId="2696"/>
          <pc:sldLayoutMkLst>
            <pc:docMk/>
            <pc:sldMasterMk cId="2878107655" sldId="2147483660"/>
            <pc:sldLayoutMk cId="1575602750" sldId="2147483681"/>
          </pc:sldLayoutMkLst>
        </pc:sldLayoutChg>
        <pc:sldLayoutChg chg="del">
          <pc:chgData name="Eldert Grootenboer" userId="3fe8758b2c2b58d2" providerId="LiveId" clId="{D34A150A-92A7-4B11-900B-B34F0655160D}" dt="2020-09-28T09:39:17.516" v="799" actId="2696"/>
          <pc:sldLayoutMkLst>
            <pc:docMk/>
            <pc:sldMasterMk cId="2878107655" sldId="2147483660"/>
            <pc:sldLayoutMk cId="2438033432" sldId="2147483682"/>
          </pc:sldLayoutMkLst>
        </pc:sldLayoutChg>
      </pc:sldMasterChg>
    </pc:docChg>
  </pc:docChgLst>
  <pc:docChgLst>
    <pc:chgData name="Eldert Grootenboer" userId="3fe8758b2c2b58d2" providerId="LiveId" clId="{776161C3-D025-4334-A3AB-8D8AD8BEFE28}"/>
    <pc:docChg chg="custSel modSld">
      <pc:chgData name="Eldert Grootenboer" userId="3fe8758b2c2b58d2" providerId="LiveId" clId="{776161C3-D025-4334-A3AB-8D8AD8BEFE28}" dt="2021-05-11T07:23:09.701" v="15" actId="729"/>
      <pc:docMkLst>
        <pc:docMk/>
      </pc:docMkLst>
      <pc:sldChg chg="mod modShow">
        <pc:chgData name="Eldert Grootenboer" userId="3fe8758b2c2b58d2" providerId="LiveId" clId="{776161C3-D025-4334-A3AB-8D8AD8BEFE28}" dt="2021-05-11T07:23:09.701" v="15" actId="729"/>
        <pc:sldMkLst>
          <pc:docMk/>
          <pc:sldMk cId="4091695444" sldId="2008"/>
        </pc:sldMkLst>
      </pc:sldChg>
      <pc:sldChg chg="mod modShow">
        <pc:chgData name="Eldert Grootenboer" userId="3fe8758b2c2b58d2" providerId="LiveId" clId="{776161C3-D025-4334-A3AB-8D8AD8BEFE28}" dt="2021-05-11T07:22:56.600" v="14" actId="729"/>
        <pc:sldMkLst>
          <pc:docMk/>
          <pc:sldMk cId="370182793" sldId="2076137340"/>
        </pc:sldMkLst>
      </pc:sldChg>
      <pc:sldChg chg="mod modShow">
        <pc:chgData name="Eldert Grootenboer" userId="3fe8758b2c2b58d2" providerId="LiveId" clId="{776161C3-D025-4334-A3AB-8D8AD8BEFE28}" dt="2021-05-10T10:36:17.074" v="0" actId="729"/>
        <pc:sldMkLst>
          <pc:docMk/>
          <pc:sldMk cId="3540847109" sldId="2076138722"/>
        </pc:sldMkLst>
      </pc:sldChg>
      <pc:sldChg chg="mod modShow">
        <pc:chgData name="Eldert Grootenboer" userId="3fe8758b2c2b58d2" providerId="LiveId" clId="{776161C3-D025-4334-A3AB-8D8AD8BEFE28}" dt="2021-05-10T10:37:34.195" v="6" actId="729"/>
        <pc:sldMkLst>
          <pc:docMk/>
          <pc:sldMk cId="2756354157" sldId="2076138724"/>
        </pc:sldMkLst>
      </pc:sldChg>
      <pc:sldChg chg="mod modShow">
        <pc:chgData name="Eldert Grootenboer" userId="3fe8758b2c2b58d2" providerId="LiveId" clId="{776161C3-D025-4334-A3AB-8D8AD8BEFE28}" dt="2021-05-10T10:36:38.665" v="3" actId="729"/>
        <pc:sldMkLst>
          <pc:docMk/>
          <pc:sldMk cId="2177998790" sldId="2076138725"/>
        </pc:sldMkLst>
      </pc:sldChg>
      <pc:sldChg chg="mod modShow">
        <pc:chgData name="Eldert Grootenboer" userId="3fe8758b2c2b58d2" providerId="LiveId" clId="{776161C3-D025-4334-A3AB-8D8AD8BEFE28}" dt="2021-05-10T10:36:38.665" v="3" actId="729"/>
        <pc:sldMkLst>
          <pc:docMk/>
          <pc:sldMk cId="2502117284" sldId="2076138726"/>
        </pc:sldMkLst>
      </pc:sldChg>
      <pc:sldChg chg="mod modShow">
        <pc:chgData name="Eldert Grootenboer" userId="3fe8758b2c2b58d2" providerId="LiveId" clId="{776161C3-D025-4334-A3AB-8D8AD8BEFE28}" dt="2021-05-10T10:36:31.187" v="2" actId="729"/>
        <pc:sldMkLst>
          <pc:docMk/>
          <pc:sldMk cId="2974213889" sldId="2076138727"/>
        </pc:sldMkLst>
      </pc:sldChg>
      <pc:sldChg chg="mod modShow">
        <pc:chgData name="Eldert Grootenboer" userId="3fe8758b2c2b58d2" providerId="LiveId" clId="{776161C3-D025-4334-A3AB-8D8AD8BEFE28}" dt="2021-05-10T10:36:28.043" v="1" actId="729"/>
        <pc:sldMkLst>
          <pc:docMk/>
          <pc:sldMk cId="2797241910" sldId="2076138729"/>
        </pc:sldMkLst>
      </pc:sldChg>
      <pc:sldChg chg="mod modShow">
        <pc:chgData name="Eldert Grootenboer" userId="3fe8758b2c2b58d2" providerId="LiveId" clId="{776161C3-D025-4334-A3AB-8D8AD8BEFE28}" dt="2021-05-10T10:36:49.002" v="4" actId="729"/>
        <pc:sldMkLst>
          <pc:docMk/>
          <pc:sldMk cId="3530778358" sldId="2076138732"/>
        </pc:sldMkLst>
      </pc:sldChg>
      <pc:sldChg chg="modSp mod modAnim">
        <pc:chgData name="Eldert Grootenboer" userId="3fe8758b2c2b58d2" providerId="LiveId" clId="{776161C3-D025-4334-A3AB-8D8AD8BEFE28}" dt="2021-05-11T07:21:07.180" v="12"/>
        <pc:sldMkLst>
          <pc:docMk/>
          <pc:sldMk cId="3729199013" sldId="2076138734"/>
        </pc:sldMkLst>
        <pc:graphicFrameChg chg="modGraphic">
          <ac:chgData name="Eldert Grootenboer" userId="3fe8758b2c2b58d2" providerId="LiveId" clId="{776161C3-D025-4334-A3AB-8D8AD8BEFE28}" dt="2021-05-11T07:20:25.709" v="7" actId="20577"/>
          <ac:graphicFrameMkLst>
            <pc:docMk/>
            <pc:sldMk cId="3729199013" sldId="2076138734"/>
            <ac:graphicFrameMk id="9" creationId="{656B2E98-E922-470E-85A5-4A5392B97242}"/>
          </ac:graphicFrameMkLst>
        </pc:graphicFrameChg>
      </pc:sldChg>
      <pc:sldChg chg="mod modShow">
        <pc:chgData name="Eldert Grootenboer" userId="3fe8758b2c2b58d2" providerId="LiveId" clId="{776161C3-D025-4334-A3AB-8D8AD8BEFE28}" dt="2021-05-11T07:22:49.030" v="13" actId="729"/>
        <pc:sldMkLst>
          <pc:docMk/>
          <pc:sldMk cId="3590141922" sldId="2076138736"/>
        </pc:sldMkLst>
      </pc:sldChg>
      <pc:sldChg chg="mod modShow">
        <pc:chgData name="Eldert Grootenboer" userId="3fe8758b2c2b58d2" providerId="LiveId" clId="{776161C3-D025-4334-A3AB-8D8AD8BEFE28}" dt="2021-05-11T07:22:56.600" v="14" actId="729"/>
        <pc:sldMkLst>
          <pc:docMk/>
          <pc:sldMk cId="908783522" sldId="2076138737"/>
        </pc:sldMkLst>
      </pc:sldChg>
      <pc:sldChg chg="mod modShow">
        <pc:chgData name="Eldert Grootenboer" userId="3fe8758b2c2b58d2" providerId="LiveId" clId="{776161C3-D025-4334-A3AB-8D8AD8BEFE28}" dt="2021-05-11T07:22:49.030" v="13" actId="729"/>
        <pc:sldMkLst>
          <pc:docMk/>
          <pc:sldMk cId="4152997417" sldId="2076138738"/>
        </pc:sldMkLst>
      </pc:sldChg>
      <pc:sldChg chg="mod modShow">
        <pc:chgData name="Eldert Grootenboer" userId="3fe8758b2c2b58d2" providerId="LiveId" clId="{776161C3-D025-4334-A3AB-8D8AD8BEFE28}" dt="2021-05-10T10:36:58.558" v="5" actId="729"/>
        <pc:sldMkLst>
          <pc:docMk/>
          <pc:sldMk cId="4034597249" sldId="2076138740"/>
        </pc:sldMkLst>
      </pc:sldChg>
      <pc:sldChg chg="mod modShow">
        <pc:chgData name="Eldert Grootenboer" userId="3fe8758b2c2b58d2" providerId="LiveId" clId="{776161C3-D025-4334-A3AB-8D8AD8BEFE28}" dt="2021-05-11T07:22:56.600" v="14" actId="729"/>
        <pc:sldMkLst>
          <pc:docMk/>
          <pc:sldMk cId="1242509489" sldId="2076138741"/>
        </pc:sldMkLst>
      </pc:sldChg>
      <pc:sldChg chg="mod modShow">
        <pc:chgData name="Eldert Grootenboer" userId="3fe8758b2c2b58d2" providerId="LiveId" clId="{776161C3-D025-4334-A3AB-8D8AD8BEFE28}" dt="2021-05-11T07:23:09.701" v="15" actId="729"/>
        <pc:sldMkLst>
          <pc:docMk/>
          <pc:sldMk cId="2692866036" sldId="2076138742"/>
        </pc:sldMkLst>
      </pc:sldChg>
      <pc:sldChg chg="mod modShow">
        <pc:chgData name="Eldert Grootenboer" userId="3fe8758b2c2b58d2" providerId="LiveId" clId="{776161C3-D025-4334-A3AB-8D8AD8BEFE28}" dt="2021-05-11T07:23:09.701" v="15" actId="729"/>
        <pc:sldMkLst>
          <pc:docMk/>
          <pc:sldMk cId="380023035" sldId="2076138744"/>
        </pc:sldMkLst>
      </pc:sldChg>
      <pc:sldChg chg="mod modShow">
        <pc:chgData name="Eldert Grootenboer" userId="3fe8758b2c2b58d2" providerId="LiveId" clId="{776161C3-D025-4334-A3AB-8D8AD8BEFE28}" dt="2021-05-11T07:23:09.701" v="15" actId="729"/>
        <pc:sldMkLst>
          <pc:docMk/>
          <pc:sldMk cId="1807593986" sldId="2076138745"/>
        </pc:sldMkLst>
      </pc:sldChg>
    </pc:docChg>
  </pc:docChgLst>
  <pc:docChgLst>
    <pc:chgData name="Eldert Grootenboer" userId="3fe8758b2c2b58d2" providerId="LiveId" clId="{1C720913-A944-41A2-8C3D-3E5B5EF34E72}"/>
    <pc:docChg chg="modSld">
      <pc:chgData name="Eldert Grootenboer" userId="3fe8758b2c2b58d2" providerId="LiveId" clId="{1C720913-A944-41A2-8C3D-3E5B5EF34E72}" dt="2020-10-22T14:22:00.182" v="15" actId="2085"/>
      <pc:docMkLst>
        <pc:docMk/>
      </pc:docMkLst>
      <pc:sldChg chg="modSp modAnim">
        <pc:chgData name="Eldert Grootenboer" userId="3fe8758b2c2b58d2" providerId="LiveId" clId="{1C720913-A944-41A2-8C3D-3E5B5EF34E72}" dt="2020-10-22T14:19:03.448" v="1" actId="20577"/>
        <pc:sldMkLst>
          <pc:docMk/>
          <pc:sldMk cId="4102214970" sldId="2447"/>
        </pc:sldMkLst>
        <pc:graphicFrameChg chg="mod">
          <ac:chgData name="Eldert Grootenboer" userId="3fe8758b2c2b58d2" providerId="LiveId" clId="{1C720913-A944-41A2-8C3D-3E5B5EF34E72}" dt="2020-10-22T14:19:03.448" v="1" actId="20577"/>
          <ac:graphicFrameMkLst>
            <pc:docMk/>
            <pc:sldMk cId="4102214970" sldId="2447"/>
            <ac:graphicFrameMk id="9" creationId="{656B2E98-E922-470E-85A5-4A5392B97242}"/>
          </ac:graphicFrameMkLst>
        </pc:graphicFrameChg>
      </pc:sldChg>
      <pc:sldChg chg="modSp modAnim">
        <pc:chgData name="Eldert Grootenboer" userId="3fe8758b2c2b58d2" providerId="LiveId" clId="{1C720913-A944-41A2-8C3D-3E5B5EF34E72}" dt="2020-10-22T14:22:00.182" v="15" actId="2085"/>
        <pc:sldMkLst>
          <pc:docMk/>
          <pc:sldMk cId="3540847109" sldId="2076138722"/>
        </pc:sldMkLst>
        <pc:graphicFrameChg chg="mod">
          <ac:chgData name="Eldert Grootenboer" userId="3fe8758b2c2b58d2" providerId="LiveId" clId="{1C720913-A944-41A2-8C3D-3E5B5EF34E72}" dt="2020-10-22T14:22:00.182" v="15" actId="2085"/>
          <ac:graphicFrameMkLst>
            <pc:docMk/>
            <pc:sldMk cId="3540847109" sldId="2076138722"/>
            <ac:graphicFrameMk id="9" creationId="{656B2E98-E922-470E-85A5-4A5392B97242}"/>
          </ac:graphicFrameMkLst>
        </pc:graphicFrameChg>
      </pc:sldChg>
    </pc:docChg>
  </pc:docChgLst>
  <pc:docChgLst>
    <pc:chgData name="Eldert Grootenboer" userId="3fe8758b2c2b58d2" providerId="LiveId" clId="{140E70FE-C4EC-4CCD-A0DC-1A39A084CD4C}"/>
    <pc:docChg chg="custSel modSld">
      <pc:chgData name="Eldert Grootenboer" userId="3fe8758b2c2b58d2" providerId="LiveId" clId="{140E70FE-C4EC-4CCD-A0DC-1A39A084CD4C}" dt="2021-03-04T12:58:33.235" v="55" actId="20577"/>
      <pc:docMkLst>
        <pc:docMk/>
      </pc:docMkLst>
      <pc:sldChg chg="modSp modAnim">
        <pc:chgData name="Eldert Grootenboer" userId="3fe8758b2c2b58d2" providerId="LiveId" clId="{140E70FE-C4EC-4CCD-A0DC-1A39A084CD4C}" dt="2021-03-04T12:58:21.758" v="48" actId="20577"/>
        <pc:sldMkLst>
          <pc:docMk/>
          <pc:sldMk cId="3729199013" sldId="2076138734"/>
        </pc:sldMkLst>
        <pc:spChg chg="mod">
          <ac:chgData name="Eldert Grootenboer" userId="3fe8758b2c2b58d2" providerId="LiveId" clId="{140E70FE-C4EC-4CCD-A0DC-1A39A084CD4C}" dt="2021-03-04T12:58:21.758" v="48" actId="20577"/>
          <ac:spMkLst>
            <pc:docMk/>
            <pc:sldMk cId="3729199013" sldId="2076138734"/>
            <ac:spMk id="2" creationId="{00000000-0000-0000-0000-000000000000}"/>
          </ac:spMkLst>
        </pc:spChg>
        <pc:graphicFrameChg chg="mod">
          <ac:chgData name="Eldert Grootenboer" userId="3fe8758b2c2b58d2" providerId="LiveId" clId="{140E70FE-C4EC-4CCD-A0DC-1A39A084CD4C}" dt="2021-03-04T12:55:57.135" v="39" actId="2085"/>
          <ac:graphicFrameMkLst>
            <pc:docMk/>
            <pc:sldMk cId="3729199013" sldId="2076138734"/>
            <ac:graphicFrameMk id="9" creationId="{656B2E98-E922-470E-85A5-4A5392B97242}"/>
          </ac:graphicFrameMkLst>
        </pc:graphicFrameChg>
      </pc:sldChg>
      <pc:sldChg chg="addSp delSp modSp mod">
        <pc:chgData name="Eldert Grootenboer" userId="3fe8758b2c2b58d2" providerId="LiveId" clId="{140E70FE-C4EC-4CCD-A0DC-1A39A084CD4C}" dt="2021-03-04T12:58:33.235" v="55" actId="20577"/>
        <pc:sldMkLst>
          <pc:docMk/>
          <pc:sldMk cId="908783522" sldId="2076138737"/>
        </pc:sldMkLst>
        <pc:spChg chg="mod">
          <ac:chgData name="Eldert Grootenboer" userId="3fe8758b2c2b58d2" providerId="LiveId" clId="{140E70FE-C4EC-4CCD-A0DC-1A39A084CD4C}" dt="2021-03-04T12:58:33.235" v="55" actId="20577"/>
          <ac:spMkLst>
            <pc:docMk/>
            <pc:sldMk cId="908783522" sldId="2076138737"/>
            <ac:spMk id="2" creationId="{00C90AB6-356D-4DF2-A052-F0ACF82FBFBA}"/>
          </ac:spMkLst>
        </pc:spChg>
        <pc:spChg chg="add del mod">
          <ac:chgData name="Eldert Grootenboer" userId="3fe8758b2c2b58d2" providerId="LiveId" clId="{140E70FE-C4EC-4CCD-A0DC-1A39A084CD4C}" dt="2021-03-04T12:58:06.474" v="41" actId="22"/>
          <ac:spMkLst>
            <pc:docMk/>
            <pc:sldMk cId="908783522" sldId="2076138737"/>
            <ac:spMk id="4" creationId="{C3C85B3B-7AA5-4596-8888-445EE3CA254B}"/>
          </ac:spMkLst>
        </pc:spChg>
        <pc:picChg chg="add mod ord">
          <ac:chgData name="Eldert Grootenboer" userId="3fe8758b2c2b58d2" providerId="LiveId" clId="{140E70FE-C4EC-4CCD-A0DC-1A39A084CD4C}" dt="2021-03-04T12:58:06.474" v="41" actId="22"/>
          <ac:picMkLst>
            <pc:docMk/>
            <pc:sldMk cId="908783522" sldId="2076138737"/>
            <ac:picMk id="6" creationId="{A877F759-19AC-453E-AFB6-93D5343B9A93}"/>
          </ac:picMkLst>
        </pc:picChg>
        <pc:picChg chg="del">
          <ac:chgData name="Eldert Grootenboer" userId="3fe8758b2c2b58d2" providerId="LiveId" clId="{140E70FE-C4EC-4CCD-A0DC-1A39A084CD4C}" dt="2021-03-04T12:58:04.657" v="40" actId="478"/>
          <ac:picMkLst>
            <pc:docMk/>
            <pc:sldMk cId="908783522" sldId="2076138737"/>
            <ac:picMk id="7" creationId="{56000318-07EA-4498-A628-C139EAE7083A}"/>
          </ac:picMkLst>
        </pc:picChg>
      </pc:sldChg>
    </pc:docChg>
  </pc:docChgLst>
  <pc:docChgLst>
    <pc:chgData name="Eldert Grootenboer" userId="3fe8758b2c2b58d2" providerId="LiveId" clId="{1135B5FA-CA54-41D4-B006-4F21544FBF8F}"/>
    <pc:docChg chg="addSld modSld">
      <pc:chgData name="Eldert Grootenboer" userId="3fe8758b2c2b58d2" providerId="LiveId" clId="{1135B5FA-CA54-41D4-B006-4F21544FBF8F}" dt="2021-10-16T12:08:08.200" v="1"/>
      <pc:docMkLst>
        <pc:docMk/>
      </pc:docMkLst>
      <pc:sldChg chg="add">
        <pc:chgData name="Eldert Grootenboer" userId="3fe8758b2c2b58d2" providerId="LiveId" clId="{1135B5FA-CA54-41D4-B006-4F21544FBF8F}" dt="2021-10-16T12:07:37.180" v="0"/>
        <pc:sldMkLst>
          <pc:docMk/>
          <pc:sldMk cId="3269176672" sldId="296"/>
        </pc:sldMkLst>
      </pc:sldChg>
      <pc:sldChg chg="add">
        <pc:chgData name="Eldert Grootenboer" userId="3fe8758b2c2b58d2" providerId="LiveId" clId="{1135B5FA-CA54-41D4-B006-4F21544FBF8F}" dt="2021-10-16T12:07:37.180" v="0"/>
        <pc:sldMkLst>
          <pc:docMk/>
          <pc:sldMk cId="3857363970" sldId="297"/>
        </pc:sldMkLst>
      </pc:sldChg>
      <pc:sldChg chg="add">
        <pc:chgData name="Eldert Grootenboer" userId="3fe8758b2c2b58d2" providerId="LiveId" clId="{1135B5FA-CA54-41D4-B006-4F21544FBF8F}" dt="2021-10-16T12:08:08.200" v="1"/>
        <pc:sldMkLst>
          <pc:docMk/>
          <pc:sldMk cId="833565356" sldId="299"/>
        </pc:sldMkLst>
      </pc:sldChg>
    </pc:docChg>
  </pc:docChgLst>
  <pc:docChgLst>
    <pc:chgData name="Eldert Grootenboer" userId="3fe8758b2c2b58d2" providerId="LiveId" clId="{76444A61-C3D3-48E5-B979-D806E92B623B}"/>
    <pc:docChg chg="undo redo custSel addSld delSld modSld sldOrd modSection">
      <pc:chgData name="Eldert Grootenboer" userId="3fe8758b2c2b58d2" providerId="LiveId" clId="{76444A61-C3D3-48E5-B979-D806E92B623B}" dt="2020-09-06T14:24:25.060" v="318" actId="47"/>
      <pc:docMkLst>
        <pc:docMk/>
      </pc:docMkLst>
      <pc:sldChg chg="modAnim">
        <pc:chgData name="Eldert Grootenboer" userId="3fe8758b2c2b58d2" providerId="LiveId" clId="{76444A61-C3D3-48E5-B979-D806E92B623B}" dt="2020-09-06T14:07:36.102" v="185"/>
        <pc:sldMkLst>
          <pc:docMk/>
          <pc:sldMk cId="3433781766" sldId="259"/>
        </pc:sldMkLst>
      </pc:sldChg>
      <pc:sldChg chg="modSp modAnim">
        <pc:chgData name="Eldert Grootenboer" userId="3fe8758b2c2b58d2" providerId="LiveId" clId="{76444A61-C3D3-48E5-B979-D806E92B623B}" dt="2020-09-06T13:46:42.912" v="8" actId="20577"/>
        <pc:sldMkLst>
          <pc:docMk/>
          <pc:sldMk cId="891752123" sldId="1997"/>
        </pc:sldMkLst>
        <pc:spChg chg="mod">
          <ac:chgData name="Eldert Grootenboer" userId="3fe8758b2c2b58d2" providerId="LiveId" clId="{76444A61-C3D3-48E5-B979-D806E92B623B}" dt="2020-09-06T13:46:42.912" v="8" actId="20577"/>
          <ac:spMkLst>
            <pc:docMk/>
            <pc:sldMk cId="891752123" sldId="1997"/>
            <ac:spMk id="16" creationId="{FA376D98-3522-4C69-910D-880684F4FAA0}"/>
          </ac:spMkLst>
        </pc:spChg>
      </pc:sldChg>
      <pc:sldChg chg="modSp mod modAnim">
        <pc:chgData name="Eldert Grootenboer" userId="3fe8758b2c2b58d2" providerId="LiveId" clId="{76444A61-C3D3-48E5-B979-D806E92B623B}" dt="2020-09-06T13:57:32.934" v="88"/>
        <pc:sldMkLst>
          <pc:docMk/>
          <pc:sldMk cId="4102214970" sldId="2447"/>
        </pc:sldMkLst>
        <pc:spChg chg="mod">
          <ac:chgData name="Eldert Grootenboer" userId="3fe8758b2c2b58d2" providerId="LiveId" clId="{76444A61-C3D3-48E5-B979-D806E92B623B}" dt="2020-09-06T13:53:12.334" v="63" actId="1076"/>
          <ac:spMkLst>
            <pc:docMk/>
            <pc:sldMk cId="4102214970" sldId="2447"/>
            <ac:spMk id="2" creationId="{00000000-0000-0000-0000-000000000000}"/>
          </ac:spMkLst>
        </pc:spChg>
        <pc:graphicFrameChg chg="mod">
          <ac:chgData name="Eldert Grootenboer" userId="3fe8758b2c2b58d2" providerId="LiveId" clId="{76444A61-C3D3-48E5-B979-D806E92B623B}" dt="2020-09-06T13:54:41.050" v="75"/>
          <ac:graphicFrameMkLst>
            <pc:docMk/>
            <pc:sldMk cId="4102214970" sldId="2447"/>
            <ac:graphicFrameMk id="9" creationId="{656B2E98-E922-470E-85A5-4A5392B97242}"/>
          </ac:graphicFrameMkLst>
        </pc:graphicFrameChg>
      </pc:sldChg>
      <pc:sldChg chg="addSp delSp modSp mod delAnim modAnim">
        <pc:chgData name="Eldert Grootenboer" userId="3fe8758b2c2b58d2" providerId="LiveId" clId="{76444A61-C3D3-48E5-B979-D806E92B623B}" dt="2020-09-06T14:24:00.553" v="317" actId="20577"/>
        <pc:sldMkLst>
          <pc:docMk/>
          <pc:sldMk cId="1371537393" sldId="2466"/>
        </pc:sldMkLst>
        <pc:spChg chg="mod">
          <ac:chgData name="Eldert Grootenboer" userId="3fe8758b2c2b58d2" providerId="LiveId" clId="{76444A61-C3D3-48E5-B979-D806E92B623B}" dt="2020-09-06T14:17:42.658" v="266" actId="338"/>
          <ac:spMkLst>
            <pc:docMk/>
            <pc:sldMk cId="1371537393" sldId="2466"/>
            <ac:spMk id="2" creationId="{B8ABCF87-7839-994F-A1A7-69F5E4F78BCA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9" creationId="{F0617C2B-15A0-451E-8FB3-AE82F00539BC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10" creationId="{7359FB9A-11AE-4002-BD91-E4CEA3F8D478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11" creationId="{0985DAD6-F9EA-4F9B-B5D4-01649D498AD0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12" creationId="{EDCBC147-8F4D-4FB2-A51A-6BD26AAB176D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13" creationId="{E71EE4F4-9003-4C9E-ABDD-32BDB296FC8C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14" creationId="{E003D546-3479-4B23-8D03-28664B9B8C94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15" creationId="{59C28410-E7C7-4330-B459-4A24C132AC47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16" creationId="{2C52F089-400E-4764-B790-53FDB4C9760E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17" creationId="{884E940A-A6C9-47C9-82B9-385AE260530B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18" creationId="{2616BCA8-9B9D-4FB6-BFCA-F804E9608381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19" creationId="{4D2F06A8-E7FB-414F-9EA4-56BA31896FA3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20" creationId="{4727BE56-14A8-4345-B690-21F011AD15E7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21" creationId="{B33C8141-F41C-4C3A-BB2F-300F3BF68D54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22" creationId="{8D3DE9A1-C099-499F-9012-7D1761793B0F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23" creationId="{6315F026-C22D-489C-B12E-3F0BB6EAE4B5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24" creationId="{600FBE1A-F53C-4EED-8B66-6D27DE50A7D9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25" creationId="{69395889-8E3C-4AA2-A9BE-ADE160479707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26" creationId="{7C5570F1-8AC6-4F3C-9FD5-4B4F21DA49AC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27" creationId="{E675266A-81A6-466F-A79C-DC997009D046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28" creationId="{D994AED3-F77C-4057-839F-926D102AA7A4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29" creationId="{38EFE1B5-0117-4472-9D20-E06C95A93A8C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30" creationId="{BE700BEF-6AEA-4D0D-A0B0-71B19F1C9F7F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31" creationId="{4EEDD88C-BED1-4AB0-A4D0-4981E31B4E8D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32" creationId="{72E7047C-BA02-4804-B1DA-A98E1D795302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33" creationId="{26FBCECE-BC48-41AC-A7F4-1023EEA1DA33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34" creationId="{D9AE6FAF-796A-4F52-B5EA-6724ACB7C743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35" creationId="{605017E1-AC0A-459B-92C7-B351C44D6803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36" creationId="{9F70D4CF-4566-4F6A-A5DB-FFFCDA56681A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37" creationId="{FCBE572B-F478-43C8-ABFF-2AFA197D8C6F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38" creationId="{9B5E15E3-30D6-4B9A-9F57-0FAEDEB38EB8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39" creationId="{3E34BBDF-6E84-4EF7-ABE2-C90D000237B7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40" creationId="{08162861-F731-484B-BC46-CB660CBC9A06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41" creationId="{86D02E9A-9822-4B53-BF82-05D70BBFAEA8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42" creationId="{B48D1BBF-EBF6-4193-987B-0D21039247AE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43" creationId="{31920F72-6224-47B5-BA4F-A745CF731932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44" creationId="{16CA801B-3ECF-4981-9981-37CB9D371571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45" creationId="{226FFF82-C040-43F1-9E00-F5F76B5A0BEF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46" creationId="{6C7505B8-30D3-4E9D-8CF9-A985C9A32822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47" creationId="{8B78E927-ABB3-4E43-B337-84BC881910FB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48" creationId="{986BD0E8-D3EC-413A-873B-7B28032DF48E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49" creationId="{C9519070-EBC5-42D9-AC25-825AC4FA8093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50" creationId="{13DBBB16-D3A8-4326-9B31-922B4A81DCD2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51" creationId="{946E8A87-FA09-4152-8582-94C563A68855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52" creationId="{20361165-A8FB-4469-8714-7388344E65C9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53" creationId="{30EE81C1-CDF5-43F8-B186-0A7B115F6B5A}"/>
          </ac:spMkLst>
        </pc:spChg>
        <pc:spChg chg="mod topLvl">
          <ac:chgData name="Eldert Grootenboer" userId="3fe8758b2c2b58d2" providerId="LiveId" clId="{76444A61-C3D3-48E5-B979-D806E92B623B}" dt="2020-09-06T14:24:00.553" v="317" actId="20577"/>
          <ac:spMkLst>
            <pc:docMk/>
            <pc:sldMk cId="1371537393" sldId="2466"/>
            <ac:spMk id="54" creationId="{5BF9C32F-B5B5-4B5E-9CE1-4929BCC12241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55" creationId="{CC415121-CB8B-4566-B9AE-5677C01A25C7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56" creationId="{9DB41700-AEE6-4DE6-AA33-03C64D58D3B6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57" creationId="{BD79E23A-C3A0-4CFE-BF58-83CF2821B6B5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58" creationId="{27026C93-05B9-4391-B95A-C34F7360BEED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59" creationId="{ED80CD20-A940-4882-9AAE-93499CB9A6FD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60" creationId="{8C708278-502B-4FE4-AC0C-62A5E6D5BD1D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61" creationId="{B6FCB802-0EC3-40EC-BD51-457C7E8AB3C5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62" creationId="{473438C7-4408-4B1D-BB7E-12213CF92E8D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63" creationId="{DA536064-A8F6-4068-9C03-8B156AAA4037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64" creationId="{2F5492F9-60D0-4DB7-8CF1-0F65C71B80A4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65" creationId="{FE555653-5D74-484E-98A2-4D9BA3A62616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66" creationId="{862AC57B-F9AD-40AE-B052-581082A151B3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67" creationId="{2DF94AB8-FBCD-444A-B60E-883A9C00AD90}"/>
          </ac:spMkLst>
        </pc:spChg>
        <pc:spChg chg="mod topLvl">
          <ac:chgData name="Eldert Grootenboer" userId="3fe8758b2c2b58d2" providerId="LiveId" clId="{76444A61-C3D3-48E5-B979-D806E92B623B}" dt="2020-09-06T14:17:57.610" v="268" actId="165"/>
          <ac:spMkLst>
            <pc:docMk/>
            <pc:sldMk cId="1371537393" sldId="2466"/>
            <ac:spMk id="68" creationId="{2AA06E7F-30E6-481D-9CF1-3F84302B7C83}"/>
          </ac:spMkLst>
        </pc:spChg>
        <pc:spChg chg="add mod">
          <ac:chgData name="Eldert Grootenboer" userId="3fe8758b2c2b58d2" providerId="LiveId" clId="{76444A61-C3D3-48E5-B979-D806E92B623B}" dt="2020-09-06T14:21:46.245" v="299" actId="571"/>
          <ac:spMkLst>
            <pc:docMk/>
            <pc:sldMk cId="1371537393" sldId="2466"/>
            <ac:spMk id="69" creationId="{731F0803-CFCD-4CF9-A9B0-9B37A9739825}"/>
          </ac:spMkLst>
        </pc:spChg>
        <pc:spChg chg="add mod">
          <ac:chgData name="Eldert Grootenboer" userId="3fe8758b2c2b58d2" providerId="LiveId" clId="{76444A61-C3D3-48E5-B979-D806E92B623B}" dt="2020-09-06T14:21:46.245" v="299" actId="571"/>
          <ac:spMkLst>
            <pc:docMk/>
            <pc:sldMk cId="1371537393" sldId="2466"/>
            <ac:spMk id="70" creationId="{9760CB04-1291-41BA-B591-29D4CA4C30B4}"/>
          </ac:spMkLst>
        </pc:spChg>
        <pc:spChg chg="add mod">
          <ac:chgData name="Eldert Grootenboer" userId="3fe8758b2c2b58d2" providerId="LiveId" clId="{76444A61-C3D3-48E5-B979-D806E92B623B}" dt="2020-09-06T14:21:46.245" v="299" actId="571"/>
          <ac:spMkLst>
            <pc:docMk/>
            <pc:sldMk cId="1371537393" sldId="2466"/>
            <ac:spMk id="71" creationId="{F3BF2E48-B828-42BF-AD6C-29C4034EA605}"/>
          </ac:spMkLst>
        </pc:spChg>
        <pc:spChg chg="add mod">
          <ac:chgData name="Eldert Grootenboer" userId="3fe8758b2c2b58d2" providerId="LiveId" clId="{76444A61-C3D3-48E5-B979-D806E92B623B}" dt="2020-09-06T14:21:46.245" v="299" actId="571"/>
          <ac:spMkLst>
            <pc:docMk/>
            <pc:sldMk cId="1371537393" sldId="2466"/>
            <ac:spMk id="72" creationId="{78FA583E-F2DA-4BDD-8E55-9F16A6C2AEC4}"/>
          </ac:spMkLst>
        </pc:spChg>
        <pc:grpChg chg="mod">
          <ac:chgData name="Eldert Grootenboer" userId="3fe8758b2c2b58d2" providerId="LiveId" clId="{76444A61-C3D3-48E5-B979-D806E92B623B}" dt="2020-09-06T14:17:42.658" v="266" actId="338"/>
          <ac:grpSpMkLst>
            <pc:docMk/>
            <pc:sldMk cId="1371537393" sldId="2466"/>
            <ac:grpSpMk id="1" creationId="{00000000-0000-0000-0000-000000000000}"/>
          </ac:grpSpMkLst>
        </pc:grpChg>
        <pc:grpChg chg="del mod">
          <ac:chgData name="Eldert Grootenboer" userId="3fe8758b2c2b58d2" providerId="LiveId" clId="{76444A61-C3D3-48E5-B979-D806E92B623B}" dt="2020-09-06T14:17:57.610" v="268" actId="165"/>
          <ac:grpSpMkLst>
            <pc:docMk/>
            <pc:sldMk cId="1371537393" sldId="2466"/>
            <ac:grpSpMk id="8" creationId="{4C085ADD-2E8A-4ED1-BF83-0071B071F8D2}"/>
          </ac:grpSpMkLst>
        </pc:grpChg>
        <pc:graphicFrameChg chg="del mod modGraphic">
          <ac:chgData name="Eldert Grootenboer" userId="3fe8758b2c2b58d2" providerId="LiveId" clId="{76444A61-C3D3-48E5-B979-D806E92B623B}" dt="2020-09-06T14:16:19.165" v="236" actId="478"/>
          <ac:graphicFrameMkLst>
            <pc:docMk/>
            <pc:sldMk cId="1371537393" sldId="2466"/>
            <ac:graphicFrameMk id="3" creationId="{EF1BE059-6E56-4A40-8DFC-0364A3F897A1}"/>
          </ac:graphicFrameMkLst>
        </pc:graphicFrameChg>
        <pc:picChg chg="add del mod">
          <ac:chgData name="Eldert Grootenboer" userId="3fe8758b2c2b58d2" providerId="LiveId" clId="{76444A61-C3D3-48E5-B979-D806E92B623B}" dt="2020-09-06T14:17:11.858" v="240" actId="22"/>
          <ac:picMkLst>
            <pc:docMk/>
            <pc:sldMk cId="1371537393" sldId="2466"/>
            <ac:picMk id="5" creationId="{B3C72CD3-6414-4FEE-AAA7-579454A76469}"/>
          </ac:picMkLst>
        </pc:picChg>
        <pc:picChg chg="add del mod">
          <ac:chgData name="Eldert Grootenboer" userId="3fe8758b2c2b58d2" providerId="LiveId" clId="{76444A61-C3D3-48E5-B979-D806E92B623B}" dt="2020-09-06T14:17:42.658" v="266" actId="338"/>
          <ac:picMkLst>
            <pc:docMk/>
            <pc:sldMk cId="1371537393" sldId="2466"/>
            <ac:picMk id="7" creationId="{C25CE2B7-D381-49FE-82F8-1A6BD27CFD18}"/>
          </ac:picMkLst>
        </pc:picChg>
      </pc:sldChg>
      <pc:sldChg chg="modAnim">
        <pc:chgData name="Eldert Grootenboer" userId="3fe8758b2c2b58d2" providerId="LiveId" clId="{76444A61-C3D3-48E5-B979-D806E92B623B}" dt="2020-09-06T14:04:41.279" v="146"/>
        <pc:sldMkLst>
          <pc:docMk/>
          <pc:sldMk cId="2442968695" sldId="2468"/>
        </pc:sldMkLst>
      </pc:sldChg>
      <pc:sldChg chg="modSp mod modAnim">
        <pc:chgData name="Eldert Grootenboer" userId="3fe8758b2c2b58d2" providerId="LiveId" clId="{76444A61-C3D3-48E5-B979-D806E92B623B}" dt="2020-09-06T13:50:11.142" v="60" actId="20577"/>
        <pc:sldMkLst>
          <pc:docMk/>
          <pc:sldMk cId="1273414106" sldId="2470"/>
        </pc:sldMkLst>
        <pc:spChg chg="mod">
          <ac:chgData name="Eldert Grootenboer" userId="3fe8758b2c2b58d2" providerId="LiveId" clId="{76444A61-C3D3-48E5-B979-D806E92B623B}" dt="2020-09-06T13:48:23.041" v="15" actId="207"/>
          <ac:spMkLst>
            <pc:docMk/>
            <pc:sldMk cId="1273414106" sldId="2470"/>
            <ac:spMk id="4" creationId="{44882D54-6628-4034-8FB2-53451B1C9923}"/>
          </ac:spMkLst>
        </pc:spChg>
        <pc:spChg chg="mod">
          <ac:chgData name="Eldert Grootenboer" userId="3fe8758b2c2b58d2" providerId="LiveId" clId="{76444A61-C3D3-48E5-B979-D806E92B623B}" dt="2020-09-06T13:50:11.142" v="60" actId="20577"/>
          <ac:spMkLst>
            <pc:docMk/>
            <pc:sldMk cId="1273414106" sldId="2470"/>
            <ac:spMk id="6" creationId="{341C59DD-1CEE-47E7-9A09-51E9B4053D34}"/>
          </ac:spMkLst>
        </pc:spChg>
      </pc:sldChg>
      <pc:sldChg chg="modSp modAnim">
        <pc:chgData name="Eldert Grootenboer" userId="3fe8758b2c2b58d2" providerId="LiveId" clId="{76444A61-C3D3-48E5-B979-D806E92B623B}" dt="2020-09-06T13:49:36.496" v="43"/>
        <pc:sldMkLst>
          <pc:docMk/>
          <pc:sldMk cId="3003157003" sldId="2471"/>
        </pc:sldMkLst>
        <pc:spChg chg="mod">
          <ac:chgData name="Eldert Grootenboer" userId="3fe8758b2c2b58d2" providerId="LiveId" clId="{76444A61-C3D3-48E5-B979-D806E92B623B}" dt="2020-09-06T13:48:16.786" v="14" actId="207"/>
          <ac:spMkLst>
            <pc:docMk/>
            <pc:sldMk cId="3003157003" sldId="2471"/>
            <ac:spMk id="3" creationId="{8DD76ED4-3CAB-45DF-9305-BA03C1C08C70}"/>
          </ac:spMkLst>
        </pc:spChg>
      </pc:sldChg>
      <pc:sldChg chg="modAnim">
        <pc:chgData name="Eldert Grootenboer" userId="3fe8758b2c2b58d2" providerId="LiveId" clId="{76444A61-C3D3-48E5-B979-D806E92B623B}" dt="2020-09-06T13:58:26.401" v="93"/>
        <pc:sldMkLst>
          <pc:docMk/>
          <pc:sldMk cId="2733932280" sldId="2476"/>
        </pc:sldMkLst>
      </pc:sldChg>
      <pc:sldChg chg="modSp">
        <pc:chgData name="Eldert Grootenboer" userId="3fe8758b2c2b58d2" providerId="LiveId" clId="{76444A61-C3D3-48E5-B979-D806E92B623B}" dt="2020-09-06T13:58:43.782" v="94" actId="20577"/>
        <pc:sldMkLst>
          <pc:docMk/>
          <pc:sldMk cId="1204489014" sldId="2477"/>
        </pc:sldMkLst>
        <pc:spChg chg="mod">
          <ac:chgData name="Eldert Grootenboer" userId="3fe8758b2c2b58d2" providerId="LiveId" clId="{76444A61-C3D3-48E5-B979-D806E92B623B}" dt="2020-09-06T13:58:43.782" v="94" actId="20577"/>
          <ac:spMkLst>
            <pc:docMk/>
            <pc:sldMk cId="1204489014" sldId="2477"/>
            <ac:spMk id="4" creationId="{26C40F69-2581-4C2A-843E-50D33E1C8E47}"/>
          </ac:spMkLst>
        </pc:spChg>
      </pc:sldChg>
      <pc:sldChg chg="modSp modAnim">
        <pc:chgData name="Eldert Grootenboer" userId="3fe8758b2c2b58d2" providerId="LiveId" clId="{76444A61-C3D3-48E5-B979-D806E92B623B}" dt="2020-09-06T14:05:26.225" v="155"/>
        <pc:sldMkLst>
          <pc:docMk/>
          <pc:sldMk cId="3009207040" sldId="2478"/>
        </pc:sldMkLst>
        <pc:graphicFrameChg chg="mod">
          <ac:chgData name="Eldert Grootenboer" userId="3fe8758b2c2b58d2" providerId="LiveId" clId="{76444A61-C3D3-48E5-B979-D806E92B623B}" dt="2020-09-06T13:54:14.228" v="71"/>
          <ac:graphicFrameMkLst>
            <pc:docMk/>
            <pc:sldMk cId="3009207040" sldId="2478"/>
            <ac:graphicFrameMk id="7" creationId="{D7432A32-B136-4A83-BBC9-0036438E3D11}"/>
          </ac:graphicFrameMkLst>
        </pc:graphicFrameChg>
      </pc:sldChg>
      <pc:sldChg chg="modSp modAnim">
        <pc:chgData name="Eldert Grootenboer" userId="3fe8758b2c2b58d2" providerId="LiveId" clId="{76444A61-C3D3-48E5-B979-D806E92B623B}" dt="2020-09-06T14:08:24.298" v="193"/>
        <pc:sldMkLst>
          <pc:docMk/>
          <pc:sldMk cId="3010686152" sldId="2480"/>
        </pc:sldMkLst>
        <pc:graphicFrameChg chg="mod">
          <ac:chgData name="Eldert Grootenboer" userId="3fe8758b2c2b58d2" providerId="LiveId" clId="{76444A61-C3D3-48E5-B979-D806E92B623B}" dt="2020-09-06T13:53:29.983" v="65" actId="255"/>
          <ac:graphicFrameMkLst>
            <pc:docMk/>
            <pc:sldMk cId="3010686152" sldId="2480"/>
            <ac:graphicFrameMk id="8" creationId="{AE6E09E3-B0CA-4404-97FB-EA02B93BD2EC}"/>
          </ac:graphicFrameMkLst>
        </pc:graphicFrameChg>
      </pc:sldChg>
      <pc:sldChg chg="modSp modAnim">
        <pc:chgData name="Eldert Grootenboer" userId="3fe8758b2c2b58d2" providerId="LiveId" clId="{76444A61-C3D3-48E5-B979-D806E92B623B}" dt="2020-09-06T14:09:46.296" v="207"/>
        <pc:sldMkLst>
          <pc:docMk/>
          <pc:sldMk cId="2714315879" sldId="2481"/>
        </pc:sldMkLst>
        <pc:graphicFrameChg chg="mod">
          <ac:chgData name="Eldert Grootenboer" userId="3fe8758b2c2b58d2" providerId="LiveId" clId="{76444A61-C3D3-48E5-B979-D806E92B623B}" dt="2020-09-06T13:53:41.623" v="67" actId="255"/>
          <ac:graphicFrameMkLst>
            <pc:docMk/>
            <pc:sldMk cId="2714315879" sldId="2481"/>
            <ac:graphicFrameMk id="10" creationId="{899E9769-C965-4FA3-B0A6-4522C60A4953}"/>
          </ac:graphicFrameMkLst>
        </pc:graphicFrameChg>
      </pc:sldChg>
      <pc:sldChg chg="modSp ord modAnim">
        <pc:chgData name="Eldert Grootenboer" userId="3fe8758b2c2b58d2" providerId="LiveId" clId="{76444A61-C3D3-48E5-B979-D806E92B623B}" dt="2020-09-06T14:08:59.941" v="200"/>
        <pc:sldMkLst>
          <pc:docMk/>
          <pc:sldMk cId="432779400" sldId="2483"/>
        </pc:sldMkLst>
        <pc:graphicFrameChg chg="mod">
          <ac:chgData name="Eldert Grootenboer" userId="3fe8758b2c2b58d2" providerId="LiveId" clId="{76444A61-C3D3-48E5-B979-D806E92B623B}" dt="2020-09-06T13:53:35.521" v="66" actId="255"/>
          <ac:graphicFrameMkLst>
            <pc:docMk/>
            <pc:sldMk cId="432779400" sldId="2483"/>
            <ac:graphicFrameMk id="6" creationId="{70A17862-498F-474C-BDD6-1E831846D536}"/>
          </ac:graphicFrameMkLst>
        </pc:graphicFrameChg>
      </pc:sldChg>
      <pc:sldChg chg="modSp modAnim">
        <pc:chgData name="Eldert Grootenboer" userId="3fe8758b2c2b58d2" providerId="LiveId" clId="{76444A61-C3D3-48E5-B979-D806E92B623B}" dt="2020-09-06T14:10:33.394" v="220"/>
        <pc:sldMkLst>
          <pc:docMk/>
          <pc:sldMk cId="2308237534" sldId="2484"/>
        </pc:sldMkLst>
        <pc:graphicFrameChg chg="mod">
          <ac:chgData name="Eldert Grootenboer" userId="3fe8758b2c2b58d2" providerId="LiveId" clId="{76444A61-C3D3-48E5-B979-D806E92B623B}" dt="2020-09-06T13:53:54.353" v="69" actId="255"/>
          <ac:graphicFrameMkLst>
            <pc:docMk/>
            <pc:sldMk cId="2308237534" sldId="2484"/>
            <ac:graphicFrameMk id="7" creationId="{0B2F1157-E694-404E-A347-E767E5834F7E}"/>
          </ac:graphicFrameMkLst>
        </pc:graphicFrameChg>
      </pc:sldChg>
      <pc:sldChg chg="modSp modAnim">
        <pc:chgData name="Eldert Grootenboer" userId="3fe8758b2c2b58d2" providerId="LiveId" clId="{76444A61-C3D3-48E5-B979-D806E92B623B}" dt="2020-09-06T14:10:09.137" v="214"/>
        <pc:sldMkLst>
          <pc:docMk/>
          <pc:sldMk cId="79465797" sldId="2487"/>
        </pc:sldMkLst>
        <pc:graphicFrameChg chg="mod">
          <ac:chgData name="Eldert Grootenboer" userId="3fe8758b2c2b58d2" providerId="LiveId" clId="{76444A61-C3D3-48E5-B979-D806E92B623B}" dt="2020-09-06T13:53:48.467" v="68" actId="255"/>
          <ac:graphicFrameMkLst>
            <pc:docMk/>
            <pc:sldMk cId="79465797" sldId="2487"/>
            <ac:graphicFrameMk id="10" creationId="{899E9769-C965-4FA3-B0A6-4522C60A4953}"/>
          </ac:graphicFrameMkLst>
        </pc:graphicFrameChg>
      </pc:sldChg>
      <pc:sldChg chg="modAnim">
        <pc:chgData name="Eldert Grootenboer" userId="3fe8758b2c2b58d2" providerId="LiveId" clId="{76444A61-C3D3-48E5-B979-D806E92B623B}" dt="2020-09-06T14:06:36.988" v="171"/>
        <pc:sldMkLst>
          <pc:docMk/>
          <pc:sldMk cId="3423999562" sldId="2489"/>
        </pc:sldMkLst>
      </pc:sldChg>
      <pc:sldChg chg="add del mod modShow">
        <pc:chgData name="Eldert Grootenboer" userId="3fe8758b2c2b58d2" providerId="LiveId" clId="{76444A61-C3D3-48E5-B979-D806E92B623B}" dt="2020-09-06T14:24:25.060" v="318" actId="47"/>
        <pc:sldMkLst>
          <pc:docMk/>
          <pc:sldMk cId="978148726" sldId="2490"/>
        </pc:sldMkLst>
      </pc:sldChg>
    </pc:docChg>
  </pc:docChgLst>
  <pc:docChgLst>
    <pc:chgData name="Eldert Grootenboer" userId="3fe8758b2c2b58d2" providerId="LiveId" clId="{F794136E-15F9-4114-931E-930BE41CBF68}"/>
    <pc:docChg chg="modSld">
      <pc:chgData name="Eldert Grootenboer" userId="3fe8758b2c2b58d2" providerId="LiveId" clId="{F794136E-15F9-4114-931E-930BE41CBF68}" dt="2021-02-14T13:37:37.748" v="19" actId="729"/>
      <pc:docMkLst>
        <pc:docMk/>
      </pc:docMkLst>
      <pc:sldChg chg="modAnim">
        <pc:chgData name="Eldert Grootenboer" userId="3fe8758b2c2b58d2" providerId="LiveId" clId="{F794136E-15F9-4114-931E-930BE41CBF68}" dt="2021-02-14T13:19:48.582" v="2"/>
        <pc:sldMkLst>
          <pc:docMk/>
          <pc:sldMk cId="4102214970" sldId="2447"/>
        </pc:sldMkLst>
      </pc:sldChg>
      <pc:sldChg chg="mod modAnim modShow">
        <pc:chgData name="Eldert Grootenboer" userId="3fe8758b2c2b58d2" providerId="LiveId" clId="{F794136E-15F9-4114-931E-930BE41CBF68}" dt="2021-02-14T13:37:30.136" v="17" actId="729"/>
        <pc:sldMkLst>
          <pc:docMk/>
          <pc:sldMk cId="3540847109" sldId="2076138722"/>
        </pc:sldMkLst>
      </pc:sldChg>
      <pc:sldChg chg="mod modShow">
        <pc:chgData name="Eldert Grootenboer" userId="3fe8758b2c2b58d2" providerId="LiveId" clId="{F794136E-15F9-4114-931E-930BE41CBF68}" dt="2021-02-14T13:37:32.807" v="18" actId="729"/>
        <pc:sldMkLst>
          <pc:docMk/>
          <pc:sldMk cId="2797241910" sldId="2076138729"/>
        </pc:sldMkLst>
      </pc:sldChg>
      <pc:sldChg chg="modSp modAnim">
        <pc:chgData name="Eldert Grootenboer" userId="3fe8758b2c2b58d2" providerId="LiveId" clId="{F794136E-15F9-4114-931E-930BE41CBF68}" dt="2021-02-14T13:20:53.647" v="12"/>
        <pc:sldMkLst>
          <pc:docMk/>
          <pc:sldMk cId="3530778358" sldId="2076138732"/>
        </pc:sldMkLst>
        <pc:graphicFrameChg chg="mod">
          <ac:chgData name="Eldert Grootenboer" userId="3fe8758b2c2b58d2" providerId="LiveId" clId="{F794136E-15F9-4114-931E-930BE41CBF68}" dt="2021-02-14T13:20:44.234" v="10" actId="20577"/>
          <ac:graphicFrameMkLst>
            <pc:docMk/>
            <pc:sldMk cId="3530778358" sldId="2076138732"/>
            <ac:graphicFrameMk id="9" creationId="{656B2E98-E922-470E-85A5-4A5392B97242}"/>
          </ac:graphicFrameMkLst>
        </pc:graphicFrameChg>
      </pc:sldChg>
      <pc:sldChg chg="mod modAnim modShow">
        <pc:chgData name="Eldert Grootenboer" userId="3fe8758b2c2b58d2" providerId="LiveId" clId="{F794136E-15F9-4114-931E-930BE41CBF68}" dt="2021-02-14T13:37:37.748" v="19" actId="729"/>
        <pc:sldMkLst>
          <pc:docMk/>
          <pc:sldMk cId="4034597249" sldId="2076138740"/>
        </pc:sldMkLst>
      </pc:sldChg>
    </pc:docChg>
  </pc:docChgLst>
  <pc:docChgLst>
    <pc:chgData name="Eldert Grootenboer" userId="3fe8758b2c2b58d2" providerId="LiveId" clId="{1B65D6C6-AA2B-4998-AF77-EBFC977E8837}"/>
    <pc:docChg chg="undo redo custSel addSld delSld modSld sldOrd modMainMaster delSection modSection">
      <pc:chgData name="Eldert Grootenboer" userId="3fe8758b2c2b58d2" providerId="LiveId" clId="{1B65D6C6-AA2B-4998-AF77-EBFC977E8837}" dt="2021-10-14T08:30:17.958" v="184" actId="478"/>
      <pc:docMkLst>
        <pc:docMk/>
      </pc:docMkLst>
      <pc:sldChg chg="addSp delSp modSp add del mod">
        <pc:chgData name="Eldert Grootenboer" userId="3fe8758b2c2b58d2" providerId="LiveId" clId="{1B65D6C6-AA2B-4998-AF77-EBFC977E8837}" dt="2021-10-14T08:18:20.161" v="44" actId="47"/>
        <pc:sldMkLst>
          <pc:docMk/>
          <pc:sldMk cId="1964761582" sldId="256"/>
        </pc:sldMkLst>
        <pc:spChg chg="add del mod">
          <ac:chgData name="Eldert Grootenboer" userId="3fe8758b2c2b58d2" providerId="LiveId" clId="{1B65D6C6-AA2B-4998-AF77-EBFC977E8837}" dt="2021-10-14T08:16:47.926" v="2" actId="931"/>
          <ac:spMkLst>
            <pc:docMk/>
            <pc:sldMk cId="1964761582" sldId="256"/>
            <ac:spMk id="3" creationId="{100E8B46-E340-4499-BFEE-12B8DAA5BB90}"/>
          </ac:spMkLst>
        </pc:spChg>
        <pc:spChg chg="mod">
          <ac:chgData name="Eldert Grootenboer" userId="3fe8758b2c2b58d2" providerId="LiveId" clId="{1B65D6C6-AA2B-4998-AF77-EBFC977E8837}" dt="2021-10-14T08:17:08.130" v="11" actId="404"/>
          <ac:spMkLst>
            <pc:docMk/>
            <pc:sldMk cId="1964761582" sldId="256"/>
            <ac:spMk id="4" creationId="{3E7E8FF7-B30E-5742-9BD3-91A9606C67DD}"/>
          </ac:spMkLst>
        </pc:spChg>
        <pc:spChg chg="mod">
          <ac:chgData name="Eldert Grootenboer" userId="3fe8758b2c2b58d2" providerId="LiveId" clId="{1B65D6C6-AA2B-4998-AF77-EBFC977E8837}" dt="2021-10-14T08:17:16.403" v="29" actId="20577"/>
          <ac:spMkLst>
            <pc:docMk/>
            <pc:sldMk cId="1964761582" sldId="256"/>
            <ac:spMk id="5" creationId="{5EE20B92-DC10-1842-8355-C9BAF2E4DF1C}"/>
          </ac:spMkLst>
        </pc:spChg>
        <pc:spChg chg="mod">
          <ac:chgData name="Eldert Grootenboer" userId="3fe8758b2c2b58d2" providerId="LiveId" clId="{1B65D6C6-AA2B-4998-AF77-EBFC977E8837}" dt="2021-10-14T08:17:54.042" v="43" actId="20577"/>
          <ac:spMkLst>
            <pc:docMk/>
            <pc:sldMk cId="1964761582" sldId="256"/>
            <ac:spMk id="6" creationId="{2123BB2C-17E3-4E73-A218-CB3E4E66DB40}"/>
          </ac:spMkLst>
        </pc:spChg>
        <pc:picChg chg="del">
          <ac:chgData name="Eldert Grootenboer" userId="3fe8758b2c2b58d2" providerId="LiveId" clId="{1B65D6C6-AA2B-4998-AF77-EBFC977E8837}" dt="2021-10-14T08:16:32.214" v="1" actId="478"/>
          <ac:picMkLst>
            <pc:docMk/>
            <pc:sldMk cId="1964761582" sldId="256"/>
            <ac:picMk id="8" creationId="{B32C3690-AFA5-4E41-A876-66266241EDD8}"/>
          </ac:picMkLst>
        </pc:picChg>
        <pc:picChg chg="add mod">
          <ac:chgData name="Eldert Grootenboer" userId="3fe8758b2c2b58d2" providerId="LiveId" clId="{1B65D6C6-AA2B-4998-AF77-EBFC977E8837}" dt="2021-10-14T08:16:49.686" v="4" actId="962"/>
          <ac:picMkLst>
            <pc:docMk/>
            <pc:sldMk cId="1964761582" sldId="256"/>
            <ac:picMk id="9" creationId="{86CA51F6-1D54-43E2-9C50-934A05035A55}"/>
          </ac:picMkLst>
        </pc:picChg>
      </pc:sldChg>
      <pc:sldChg chg="addSp delSp modSp mod setBg modClrScheme chgLayout">
        <pc:chgData name="Eldert Grootenboer" userId="3fe8758b2c2b58d2" providerId="LiveId" clId="{1B65D6C6-AA2B-4998-AF77-EBFC977E8837}" dt="2021-10-14T08:19:36.192" v="54" actId="700"/>
        <pc:sldMkLst>
          <pc:docMk/>
          <pc:sldMk cId="2743749799" sldId="1863"/>
        </pc:sldMkLst>
        <pc:spChg chg="add del mod">
          <ac:chgData name="Eldert Grootenboer" userId="3fe8758b2c2b58d2" providerId="LiveId" clId="{1B65D6C6-AA2B-4998-AF77-EBFC977E8837}" dt="2021-10-14T08:19:10.015" v="50" actId="6264"/>
          <ac:spMkLst>
            <pc:docMk/>
            <pc:sldMk cId="2743749799" sldId="1863"/>
            <ac:spMk id="2" creationId="{020B2527-1781-4E96-8F11-0715608BE7A4}"/>
          </ac:spMkLst>
        </pc:spChg>
        <pc:spChg chg="add del mod">
          <ac:chgData name="Eldert Grootenboer" userId="3fe8758b2c2b58d2" providerId="LiveId" clId="{1B65D6C6-AA2B-4998-AF77-EBFC977E8837}" dt="2021-10-14T08:19:10.015" v="50" actId="6264"/>
          <ac:spMkLst>
            <pc:docMk/>
            <pc:sldMk cId="2743749799" sldId="1863"/>
            <ac:spMk id="3" creationId="{A14B7FAE-BA7A-444E-9650-61B8109F68A1}"/>
          </ac:spMkLst>
        </pc:spChg>
        <pc:spChg chg="mod ord">
          <ac:chgData name="Eldert Grootenboer" userId="3fe8758b2c2b58d2" providerId="LiveId" clId="{1B65D6C6-AA2B-4998-AF77-EBFC977E8837}" dt="2021-10-14T08:19:36.192" v="54" actId="700"/>
          <ac:spMkLst>
            <pc:docMk/>
            <pc:sldMk cId="2743749799" sldId="1863"/>
            <ac:spMk id="7" creationId="{00000000-0000-0000-0000-000000000000}"/>
          </ac:spMkLst>
        </pc:spChg>
        <pc:spChg chg="mod ord">
          <ac:chgData name="Eldert Grootenboer" userId="3fe8758b2c2b58d2" providerId="LiveId" clId="{1B65D6C6-AA2B-4998-AF77-EBFC977E8837}" dt="2021-10-14T08:19:36.192" v="54" actId="700"/>
          <ac:spMkLst>
            <pc:docMk/>
            <pc:sldMk cId="2743749799" sldId="1863"/>
            <ac:spMk id="8" creationId="{00000000-0000-0000-0000-000000000000}"/>
          </ac:spMkLst>
        </pc:spChg>
        <pc:picChg chg="del">
          <ac:chgData name="Eldert Grootenboer" userId="3fe8758b2c2b58d2" providerId="LiveId" clId="{1B65D6C6-AA2B-4998-AF77-EBFC977E8837}" dt="2021-10-14T08:19:26.926" v="53" actId="478"/>
          <ac:picMkLst>
            <pc:docMk/>
            <pc:sldMk cId="2743749799" sldId="1863"/>
            <ac:picMk id="5" creationId="{F69ADE5B-55E9-485D-8E7E-BB3EA9D2B065}"/>
          </ac:picMkLst>
        </pc:picChg>
      </pc:sldChg>
      <pc:sldChg chg="addSp">
        <pc:chgData name="Eldert Grootenboer" userId="3fe8758b2c2b58d2" providerId="LiveId" clId="{1B65D6C6-AA2B-4998-AF77-EBFC977E8837}" dt="2021-10-14T08:20:54.498" v="66"/>
        <pc:sldMkLst>
          <pc:docMk/>
          <pc:sldMk cId="410724284" sldId="1870"/>
        </pc:sldMkLst>
        <pc:picChg chg="add">
          <ac:chgData name="Eldert Grootenboer" userId="3fe8758b2c2b58d2" providerId="LiveId" clId="{1B65D6C6-AA2B-4998-AF77-EBFC977E8837}" dt="2021-10-14T08:20:54.498" v="66"/>
          <ac:picMkLst>
            <pc:docMk/>
            <pc:sldMk cId="410724284" sldId="1870"/>
            <ac:picMk id="2050" creationId="{20DBE26C-589A-4E80-8A12-83470E2717CC}"/>
          </ac:picMkLst>
        </pc:picChg>
      </pc:sldChg>
      <pc:sldChg chg="addSp">
        <pc:chgData name="Eldert Grootenboer" userId="3fe8758b2c2b58d2" providerId="LiveId" clId="{1B65D6C6-AA2B-4998-AF77-EBFC977E8837}" dt="2021-10-14T08:20:29.681" v="57"/>
        <pc:sldMkLst>
          <pc:docMk/>
          <pc:sldMk cId="3278629468" sldId="1870"/>
        </pc:sldMkLst>
        <pc:picChg chg="add">
          <ac:chgData name="Eldert Grootenboer" userId="3fe8758b2c2b58d2" providerId="LiveId" clId="{1B65D6C6-AA2B-4998-AF77-EBFC977E8837}" dt="2021-10-14T08:20:29.681" v="57"/>
          <ac:picMkLst>
            <pc:docMk/>
            <pc:sldMk cId="3278629468" sldId="1870"/>
            <ac:picMk id="1026" creationId="{2F12D516-564B-4544-AEC2-CA9DAD8C7C89}"/>
          </ac:picMkLst>
        </pc:picChg>
      </pc:sldChg>
      <pc:sldChg chg="addSp delSp modSp add del mod modTransition modClrScheme delAnim modAnim chgLayout">
        <pc:chgData name="Eldert Grootenboer" userId="3fe8758b2c2b58d2" providerId="LiveId" clId="{1B65D6C6-AA2B-4998-AF77-EBFC977E8837}" dt="2021-10-14T08:28:31.176" v="182"/>
        <pc:sldMkLst>
          <pc:docMk/>
          <pc:sldMk cId="4263392662" sldId="1870"/>
        </pc:sldMkLst>
        <pc:spChg chg="mod ord">
          <ac:chgData name="Eldert Grootenboer" userId="3fe8758b2c2b58d2" providerId="LiveId" clId="{1B65D6C6-AA2B-4998-AF77-EBFC977E8837}" dt="2021-10-14T08:26:44.326" v="110" actId="6264"/>
          <ac:spMkLst>
            <pc:docMk/>
            <pc:sldMk cId="4263392662" sldId="1870"/>
            <ac:spMk id="2" creationId="{00000000-0000-0000-0000-000000000000}"/>
          </ac:spMkLst>
        </pc:spChg>
        <pc:spChg chg="add del mod">
          <ac:chgData name="Eldert Grootenboer" userId="3fe8758b2c2b58d2" providerId="LiveId" clId="{1B65D6C6-AA2B-4998-AF77-EBFC977E8837}" dt="2021-10-14T08:26:07.201" v="102" actId="6264"/>
          <ac:spMkLst>
            <pc:docMk/>
            <pc:sldMk cId="4263392662" sldId="1870"/>
            <ac:spMk id="3" creationId="{315D1177-8FFD-4FEF-83AF-4E5ACF2BE5D1}"/>
          </ac:spMkLst>
        </pc:spChg>
        <pc:spChg chg="add del mod ord">
          <ac:chgData name="Eldert Grootenboer" userId="3fe8758b2c2b58d2" providerId="LiveId" clId="{1B65D6C6-AA2B-4998-AF77-EBFC977E8837}" dt="2021-10-14T08:26:39.903" v="109" actId="478"/>
          <ac:spMkLst>
            <pc:docMk/>
            <pc:sldMk cId="4263392662" sldId="1870"/>
            <ac:spMk id="6" creationId="{3A1EFC9F-AA0F-4621-B7F0-8043F4B53D2A}"/>
          </ac:spMkLst>
        </pc:spChg>
        <pc:spChg chg="add del mod">
          <ac:chgData name="Eldert Grootenboer" userId="3fe8758b2c2b58d2" providerId="LiveId" clId="{1B65D6C6-AA2B-4998-AF77-EBFC977E8837}" dt="2021-10-14T08:26:44.326" v="110" actId="6264"/>
          <ac:spMkLst>
            <pc:docMk/>
            <pc:sldMk cId="4263392662" sldId="1870"/>
            <ac:spMk id="8" creationId="{009A380D-9781-4893-BAE8-888F0EB6F6CB}"/>
          </ac:spMkLst>
        </pc:spChg>
        <pc:spChg chg="mod">
          <ac:chgData name="Eldert Grootenboer" userId="3fe8758b2c2b58d2" providerId="LiveId" clId="{1B65D6C6-AA2B-4998-AF77-EBFC977E8837}" dt="2021-10-14T08:21:22.592" v="76" actId="207"/>
          <ac:spMkLst>
            <pc:docMk/>
            <pc:sldMk cId="4263392662" sldId="1870"/>
            <ac:spMk id="9" creationId="{00000000-0000-0000-0000-000000000000}"/>
          </ac:spMkLst>
        </pc:spChg>
        <pc:spChg chg="add del mod ord">
          <ac:chgData name="Eldert Grootenboer" userId="3fe8758b2c2b58d2" providerId="LiveId" clId="{1B65D6C6-AA2B-4998-AF77-EBFC977E8837}" dt="2021-10-14T08:26:48.368" v="111" actId="478"/>
          <ac:spMkLst>
            <pc:docMk/>
            <pc:sldMk cId="4263392662" sldId="1870"/>
            <ac:spMk id="10" creationId="{FBD88244-8E1F-4C94-8EC0-2D77D101D167}"/>
          </ac:spMkLst>
        </pc:spChg>
        <pc:grpChg chg="mod">
          <ac:chgData name="Eldert Grootenboer" userId="3fe8758b2c2b58d2" providerId="LiveId" clId="{1B65D6C6-AA2B-4998-AF77-EBFC977E8837}" dt="2021-10-14T08:27:09.922" v="164" actId="1036"/>
          <ac:grpSpMkLst>
            <pc:docMk/>
            <pc:sldMk cId="4263392662" sldId="1870"/>
            <ac:grpSpMk id="5" creationId="{A9474008-B810-4197-BAC3-92111052E75A}"/>
          </ac:grpSpMkLst>
        </pc:grpChg>
        <pc:picChg chg="del">
          <ac:chgData name="Eldert Grootenboer" userId="3fe8758b2c2b58d2" providerId="LiveId" clId="{1B65D6C6-AA2B-4998-AF77-EBFC977E8837}" dt="2021-10-14T08:21:12.536" v="75" actId="478"/>
          <ac:picMkLst>
            <pc:docMk/>
            <pc:sldMk cId="4263392662" sldId="1870"/>
            <ac:picMk id="7" creationId="{A87ACFB6-5A39-45C0-8C7A-E2CBB0C0A954}"/>
          </ac:picMkLst>
        </pc:picChg>
        <pc:picChg chg="mod">
          <ac:chgData name="Eldert Grootenboer" userId="3fe8758b2c2b58d2" providerId="LiveId" clId="{1B65D6C6-AA2B-4998-AF77-EBFC977E8837}" dt="2021-10-14T08:27:09.922" v="164" actId="1036"/>
          <ac:picMkLst>
            <pc:docMk/>
            <pc:sldMk cId="4263392662" sldId="1870"/>
            <ac:picMk id="19" creationId="{00000000-0000-0000-0000-000000000000}"/>
          </ac:picMkLst>
        </pc:picChg>
        <pc:picChg chg="del mod">
          <ac:chgData name="Eldert Grootenboer" userId="3fe8758b2c2b58d2" providerId="LiveId" clId="{1B65D6C6-AA2B-4998-AF77-EBFC977E8837}" dt="2021-10-14T08:20:41.177" v="65" actId="478"/>
          <ac:picMkLst>
            <pc:docMk/>
            <pc:sldMk cId="4263392662" sldId="1870"/>
            <ac:picMk id="1026" creationId="{2F12D516-564B-4544-AEC2-CA9DAD8C7C89}"/>
          </ac:picMkLst>
        </pc:picChg>
        <pc:picChg chg="mod ord">
          <ac:chgData name="Eldert Grootenboer" userId="3fe8758b2c2b58d2" providerId="LiveId" clId="{1B65D6C6-AA2B-4998-AF77-EBFC977E8837}" dt="2021-10-14T08:27:13.030" v="170" actId="1035"/>
          <ac:picMkLst>
            <pc:docMk/>
            <pc:sldMk cId="4263392662" sldId="1870"/>
            <ac:picMk id="2050" creationId="{20DBE26C-589A-4E80-8A12-83470E2717CC}"/>
          </ac:picMkLst>
        </pc:picChg>
      </pc:sldChg>
      <pc:sldChg chg="delSp modSp modTransition delDesignElem">
        <pc:chgData name="Eldert Grootenboer" userId="3fe8758b2c2b58d2" providerId="LiveId" clId="{1B65D6C6-AA2B-4998-AF77-EBFC977E8837}" dt="2021-10-14T08:24:45.133" v="100" actId="207"/>
        <pc:sldMkLst>
          <pc:docMk/>
          <pc:sldMk cId="891752123" sldId="1997"/>
        </pc:sldMkLst>
        <pc:spChg chg="mod">
          <ac:chgData name="Eldert Grootenboer" userId="3fe8758b2c2b58d2" providerId="LiveId" clId="{1B65D6C6-AA2B-4998-AF77-EBFC977E8837}" dt="2021-10-14T08:24:45.133" v="100" actId="207"/>
          <ac:spMkLst>
            <pc:docMk/>
            <pc:sldMk cId="891752123" sldId="1997"/>
            <ac:spMk id="16" creationId="{FA376D98-3522-4C69-910D-880684F4FAA0}"/>
          </ac:spMkLst>
        </pc:spChg>
        <pc:spChg chg="del">
          <ac:chgData name="Eldert Grootenboer" userId="3fe8758b2c2b58d2" providerId="LiveId" clId="{1B65D6C6-AA2B-4998-AF77-EBFC977E8837}" dt="2021-10-14T08:18:40.413" v="46"/>
          <ac:spMkLst>
            <pc:docMk/>
            <pc:sldMk cId="891752123" sldId="1997"/>
            <ac:spMk id="20" creationId="{2EEE8F11-3582-44B7-9869-F2D26D7DD9D4}"/>
          </ac:spMkLst>
        </pc:spChg>
        <pc:spChg chg="del">
          <ac:chgData name="Eldert Grootenboer" userId="3fe8758b2c2b58d2" providerId="LiveId" clId="{1B65D6C6-AA2B-4998-AF77-EBFC977E8837}" dt="2021-10-14T08:18:40.413" v="46"/>
          <ac:spMkLst>
            <pc:docMk/>
            <pc:sldMk cId="891752123" sldId="1997"/>
            <ac:spMk id="21" creationId="{2141F1CC-6A53-4BCF-9127-AABB52E2497E}"/>
          </ac:spMkLst>
        </pc:spChg>
        <pc:spChg chg="del">
          <ac:chgData name="Eldert Grootenboer" userId="3fe8758b2c2b58d2" providerId="LiveId" clId="{1B65D6C6-AA2B-4998-AF77-EBFC977E8837}" dt="2021-10-14T08:18:40.413" v="46"/>
          <ac:spMkLst>
            <pc:docMk/>
            <pc:sldMk cId="891752123" sldId="1997"/>
            <ac:spMk id="22" creationId="{C20C2C41-D9A8-45BE-9E21-91268EC186D8}"/>
          </ac:spMkLst>
        </pc:spChg>
        <pc:spChg chg="del">
          <ac:chgData name="Eldert Grootenboer" userId="3fe8758b2c2b58d2" providerId="LiveId" clId="{1B65D6C6-AA2B-4998-AF77-EBFC977E8837}" dt="2021-10-14T08:18:40.413" v="46"/>
          <ac:spMkLst>
            <pc:docMk/>
            <pc:sldMk cId="891752123" sldId="1997"/>
            <ac:spMk id="24" creationId="{561B2B49-7142-4CA8-A929-4671548E6A5A}"/>
          </ac:spMkLst>
        </pc:spChg>
        <pc:spChg chg="del">
          <ac:chgData name="Eldert Grootenboer" userId="3fe8758b2c2b58d2" providerId="LiveId" clId="{1B65D6C6-AA2B-4998-AF77-EBFC977E8837}" dt="2021-10-14T08:18:40.413" v="46"/>
          <ac:spMkLst>
            <pc:docMk/>
            <pc:sldMk cId="891752123" sldId="1997"/>
            <ac:spMk id="26" creationId="{B38B1FC8-38BF-4066-8F4A-12EEC1C1AF64}"/>
          </ac:spMkLst>
        </pc:spChg>
        <pc:spChg chg="del">
          <ac:chgData name="Eldert Grootenboer" userId="3fe8758b2c2b58d2" providerId="LiveId" clId="{1B65D6C6-AA2B-4998-AF77-EBFC977E8837}" dt="2021-10-14T08:18:40.413" v="46"/>
          <ac:spMkLst>
            <pc:docMk/>
            <pc:sldMk cId="891752123" sldId="1997"/>
            <ac:spMk id="33" creationId="{178B4B56-5CC4-4608-A9A9-996108D35B5B}"/>
          </ac:spMkLst>
        </pc:spChg>
      </pc:sldChg>
      <pc:sldChg chg="modSp del">
        <pc:chgData name="Eldert Grootenboer" userId="3fe8758b2c2b58d2" providerId="LiveId" clId="{1B65D6C6-AA2B-4998-AF77-EBFC977E8837}" dt="2021-10-14T08:23:32.892" v="95" actId="18676"/>
        <pc:sldMkLst>
          <pc:docMk/>
          <pc:sldMk cId="4091695444" sldId="2008"/>
        </pc:sldMkLst>
        <pc:spChg chg="mod">
          <ac:chgData name="Eldert Grootenboer" userId="3fe8758b2c2b58d2" providerId="LiveId" clId="{1B65D6C6-AA2B-4998-AF77-EBFC977E8837}" dt="2021-10-14T08:18:40.413" v="46"/>
          <ac:spMkLst>
            <pc:docMk/>
            <pc:sldMk cId="4091695444" sldId="2008"/>
            <ac:spMk id="2" creationId="{01A2D8A6-74B4-4762-931F-2F419B3AF311}"/>
          </ac:spMkLst>
        </pc:spChg>
      </pc:sldChg>
      <pc:sldChg chg="modSp mod modTransition">
        <pc:chgData name="Eldert Grootenboer" userId="3fe8758b2c2b58d2" providerId="LiveId" clId="{1B65D6C6-AA2B-4998-AF77-EBFC977E8837}" dt="2021-10-14T08:24:18.265" v="99" actId="2085"/>
        <pc:sldMkLst>
          <pc:docMk/>
          <pc:sldMk cId="2854366832" sldId="2034"/>
        </pc:sldMkLst>
        <pc:spChg chg="mod">
          <ac:chgData name="Eldert Grootenboer" userId="3fe8758b2c2b58d2" providerId="LiveId" clId="{1B65D6C6-AA2B-4998-AF77-EBFC977E8837}" dt="2021-10-14T08:18:40.413" v="46"/>
          <ac:spMkLst>
            <pc:docMk/>
            <pc:sldMk cId="2854366832" sldId="2034"/>
            <ac:spMk id="4" creationId="{931C111F-846F-450B-8D3B-2F2B65EAFF13}"/>
          </ac:spMkLst>
        </pc:spChg>
        <pc:spChg chg="mod">
          <ac:chgData name="Eldert Grootenboer" userId="3fe8758b2c2b58d2" providerId="LiveId" clId="{1B65D6C6-AA2B-4998-AF77-EBFC977E8837}" dt="2021-10-14T08:24:18.265" v="99" actId="2085"/>
          <ac:spMkLst>
            <pc:docMk/>
            <pc:sldMk cId="2854366832" sldId="2034"/>
            <ac:spMk id="6" creationId="{E3B4D578-C1F3-4658-8AD6-D3AB2FEF231C}"/>
          </ac:spMkLst>
        </pc:spChg>
        <pc:spChg chg="mod">
          <ac:chgData name="Eldert Grootenboer" userId="3fe8758b2c2b58d2" providerId="LiveId" clId="{1B65D6C6-AA2B-4998-AF77-EBFC977E8837}" dt="2021-10-14T08:24:18.265" v="99" actId="2085"/>
          <ac:spMkLst>
            <pc:docMk/>
            <pc:sldMk cId="2854366832" sldId="2034"/>
            <ac:spMk id="7" creationId="{6CA9753C-D508-4595-A0C6-54B2F26022BE}"/>
          </ac:spMkLst>
        </pc:spChg>
        <pc:spChg chg="mod">
          <ac:chgData name="Eldert Grootenboer" userId="3fe8758b2c2b58d2" providerId="LiveId" clId="{1B65D6C6-AA2B-4998-AF77-EBFC977E8837}" dt="2021-10-14T08:24:18.265" v="99" actId="2085"/>
          <ac:spMkLst>
            <pc:docMk/>
            <pc:sldMk cId="2854366832" sldId="2034"/>
            <ac:spMk id="8" creationId="{1431CEED-DBF6-42A2-AA36-E06897D93636}"/>
          </ac:spMkLst>
        </pc:spChg>
        <pc:spChg chg="mod">
          <ac:chgData name="Eldert Grootenboer" userId="3fe8758b2c2b58d2" providerId="LiveId" clId="{1B65D6C6-AA2B-4998-AF77-EBFC977E8837}" dt="2021-10-14T08:24:12.641" v="98" actId="2085"/>
          <ac:spMkLst>
            <pc:docMk/>
            <pc:sldMk cId="2854366832" sldId="2034"/>
            <ac:spMk id="9" creationId="{8D00C176-4987-4666-A869-FA2D37B177E9}"/>
          </ac:spMkLst>
        </pc:spChg>
        <pc:spChg chg="mod">
          <ac:chgData name="Eldert Grootenboer" userId="3fe8758b2c2b58d2" providerId="LiveId" clId="{1B65D6C6-AA2B-4998-AF77-EBFC977E8837}" dt="2021-10-14T08:24:12.641" v="98" actId="2085"/>
          <ac:spMkLst>
            <pc:docMk/>
            <pc:sldMk cId="2854366832" sldId="2034"/>
            <ac:spMk id="10" creationId="{EC569B28-FE19-4CAC-985B-32C8548C2866}"/>
          </ac:spMkLst>
        </pc:spChg>
        <pc:spChg chg="mod">
          <ac:chgData name="Eldert Grootenboer" userId="3fe8758b2c2b58d2" providerId="LiveId" clId="{1B65D6C6-AA2B-4998-AF77-EBFC977E8837}" dt="2021-10-14T08:24:12.641" v="98" actId="2085"/>
          <ac:spMkLst>
            <pc:docMk/>
            <pc:sldMk cId="2854366832" sldId="2034"/>
            <ac:spMk id="11" creationId="{2E3667A2-09DE-4C5C-8628-242A47E8AE89}"/>
          </ac:spMkLst>
        </pc:spChg>
        <pc:spChg chg="mod">
          <ac:chgData name="Eldert Grootenboer" userId="3fe8758b2c2b58d2" providerId="LiveId" clId="{1B65D6C6-AA2B-4998-AF77-EBFC977E8837}" dt="2021-10-14T08:24:18.265" v="99" actId="2085"/>
          <ac:spMkLst>
            <pc:docMk/>
            <pc:sldMk cId="2854366832" sldId="2034"/>
            <ac:spMk id="12" creationId="{F0E401B9-1DC8-45A8-A959-372E765AD832}"/>
          </ac:spMkLst>
        </pc:spChg>
        <pc:spChg chg="mod">
          <ac:chgData name="Eldert Grootenboer" userId="3fe8758b2c2b58d2" providerId="LiveId" clId="{1B65D6C6-AA2B-4998-AF77-EBFC977E8837}" dt="2021-10-14T08:24:12.641" v="98" actId="2085"/>
          <ac:spMkLst>
            <pc:docMk/>
            <pc:sldMk cId="2854366832" sldId="2034"/>
            <ac:spMk id="13" creationId="{6907F346-CA31-4F3A-B762-26E204286023}"/>
          </ac:spMkLst>
        </pc:spChg>
      </pc:sldChg>
      <pc:sldChg chg="modSp mod modClrScheme chgLayout">
        <pc:chgData name="Eldert Grootenboer" userId="3fe8758b2c2b58d2" providerId="LiveId" clId="{1B65D6C6-AA2B-4998-AF77-EBFC977E8837}" dt="2021-10-14T08:26:22.517" v="106" actId="700"/>
        <pc:sldMkLst>
          <pc:docMk/>
          <pc:sldMk cId="4102214970" sldId="2447"/>
        </pc:sldMkLst>
        <pc:spChg chg="mod ord">
          <ac:chgData name="Eldert Grootenboer" userId="3fe8758b2c2b58d2" providerId="LiveId" clId="{1B65D6C6-AA2B-4998-AF77-EBFC977E8837}" dt="2021-10-14T08:26:22.517" v="106" actId="700"/>
          <ac:spMkLst>
            <pc:docMk/>
            <pc:sldMk cId="4102214970" sldId="2447"/>
            <ac:spMk id="2" creationId="{00000000-0000-0000-0000-000000000000}"/>
          </ac:spMkLst>
        </pc:spChg>
        <pc:graphicFrameChg chg="mod ord modGraphic">
          <ac:chgData name="Eldert Grootenboer" userId="3fe8758b2c2b58d2" providerId="LiveId" clId="{1B65D6C6-AA2B-4998-AF77-EBFC977E8837}" dt="2021-10-14T08:26:22.517" v="106" actId="700"/>
          <ac:graphicFrameMkLst>
            <pc:docMk/>
            <pc:sldMk cId="4102214970" sldId="2447"/>
            <ac:graphicFrameMk id="9" creationId="{656B2E98-E922-470E-85A5-4A5392B97242}"/>
          </ac:graphicFrameMkLst>
        </pc:graphicFrameChg>
      </pc:sldChg>
      <pc:sldChg chg="modSp del">
        <pc:chgData name="Eldert Grootenboer" userId="3fe8758b2c2b58d2" providerId="LiveId" clId="{1B65D6C6-AA2B-4998-AF77-EBFC977E8837}" dt="2021-10-14T08:23:18.215" v="92" actId="18676"/>
        <pc:sldMkLst>
          <pc:docMk/>
          <pc:sldMk cId="370182793" sldId="2076137340"/>
        </pc:sldMkLst>
        <pc:spChg chg="mod">
          <ac:chgData name="Eldert Grootenboer" userId="3fe8758b2c2b58d2" providerId="LiveId" clId="{1B65D6C6-AA2B-4998-AF77-EBFC977E8837}" dt="2021-10-14T08:18:40.413" v="46"/>
          <ac:spMkLst>
            <pc:docMk/>
            <pc:sldMk cId="370182793" sldId="2076137340"/>
            <ac:spMk id="4" creationId="{E30449F1-79AA-4943-9639-7DCA7258DA0E}"/>
          </ac:spMkLst>
        </pc:spChg>
      </pc:sldChg>
      <pc:sldChg chg="modSp mod">
        <pc:chgData name="Eldert Grootenboer" userId="3fe8758b2c2b58d2" providerId="LiveId" clId="{1B65D6C6-AA2B-4998-AF77-EBFC977E8837}" dt="2021-10-14T08:18:40.520" v="47" actId="27636"/>
        <pc:sldMkLst>
          <pc:docMk/>
          <pc:sldMk cId="2853625060" sldId="2076138706"/>
        </pc:sldMkLst>
        <pc:spChg chg="mod">
          <ac:chgData name="Eldert Grootenboer" userId="3fe8758b2c2b58d2" providerId="LiveId" clId="{1B65D6C6-AA2B-4998-AF77-EBFC977E8837}" dt="2021-10-14T08:18:40.520" v="47" actId="27636"/>
          <ac:spMkLst>
            <pc:docMk/>
            <pc:sldMk cId="2853625060" sldId="2076138706"/>
            <ac:spMk id="3" creationId="{192B588F-53E5-423B-BA35-DBC158116AEE}"/>
          </ac:spMkLst>
        </pc:spChg>
        <pc:spChg chg="mod">
          <ac:chgData name="Eldert Grootenboer" userId="3fe8758b2c2b58d2" providerId="LiveId" clId="{1B65D6C6-AA2B-4998-AF77-EBFC977E8837}" dt="2021-10-14T08:18:40.413" v="46"/>
          <ac:spMkLst>
            <pc:docMk/>
            <pc:sldMk cId="2853625060" sldId="2076138706"/>
            <ac:spMk id="4" creationId="{0FC89EE7-993A-48B2-BB3E-8F02C567E9A4}"/>
          </ac:spMkLst>
        </pc:spChg>
      </pc:sldChg>
      <pc:sldChg chg="modSp del">
        <pc:chgData name="Eldert Grootenboer" userId="3fe8758b2c2b58d2" providerId="LiveId" clId="{1B65D6C6-AA2B-4998-AF77-EBFC977E8837}" dt="2021-10-14T08:22:57.317" v="90" actId="18676"/>
        <pc:sldMkLst>
          <pc:docMk/>
          <pc:sldMk cId="2998798795" sldId="2076138711"/>
        </pc:sldMkLst>
        <pc:spChg chg="mod">
          <ac:chgData name="Eldert Grootenboer" userId="3fe8758b2c2b58d2" providerId="LiveId" clId="{1B65D6C6-AA2B-4998-AF77-EBFC977E8837}" dt="2021-10-14T08:18:40.413" v="46"/>
          <ac:spMkLst>
            <pc:docMk/>
            <pc:sldMk cId="2998798795" sldId="2076138711"/>
            <ac:spMk id="2" creationId="{1C935766-7EF0-49E8-9432-3C997E1407AE}"/>
          </ac:spMkLst>
        </pc:spChg>
        <pc:spChg chg="mod">
          <ac:chgData name="Eldert Grootenboer" userId="3fe8758b2c2b58d2" providerId="LiveId" clId="{1B65D6C6-AA2B-4998-AF77-EBFC977E8837}" dt="2021-10-14T08:18:40.413" v="46"/>
          <ac:spMkLst>
            <pc:docMk/>
            <pc:sldMk cId="2998798795" sldId="2076138711"/>
            <ac:spMk id="14" creationId="{24DD55C0-72AA-4BCA-87F6-0870752951A8}"/>
          </ac:spMkLst>
        </pc:spChg>
        <pc:picChg chg="mod">
          <ac:chgData name="Eldert Grootenboer" userId="3fe8758b2c2b58d2" providerId="LiveId" clId="{1B65D6C6-AA2B-4998-AF77-EBFC977E8837}" dt="2021-10-14T08:18:40.413" v="46"/>
          <ac:picMkLst>
            <pc:docMk/>
            <pc:sldMk cId="2998798795" sldId="2076138711"/>
            <ac:picMk id="16" creationId="{E957ABC8-BAAE-435B-B835-B6C1FE712528}"/>
          </ac:picMkLst>
        </pc:picChg>
      </pc:sldChg>
      <pc:sldChg chg="modSp del">
        <pc:chgData name="Eldert Grootenboer" userId="3fe8758b2c2b58d2" providerId="LiveId" clId="{1B65D6C6-AA2B-4998-AF77-EBFC977E8837}" dt="2021-10-14T08:23:18.215" v="92" actId="18676"/>
        <pc:sldMkLst>
          <pc:docMk/>
          <pc:sldMk cId="3909609672" sldId="2076138712"/>
        </pc:sldMkLst>
        <pc:spChg chg="mod">
          <ac:chgData name="Eldert Grootenboer" userId="3fe8758b2c2b58d2" providerId="LiveId" clId="{1B65D6C6-AA2B-4998-AF77-EBFC977E8837}" dt="2021-10-14T08:18:40.413" v="46"/>
          <ac:spMkLst>
            <pc:docMk/>
            <pc:sldMk cId="3909609672" sldId="2076138712"/>
            <ac:spMk id="2" creationId="{E17FF954-053B-4E37-B2C5-6CE5AD657E90}"/>
          </ac:spMkLst>
        </pc:spChg>
        <pc:spChg chg="mod">
          <ac:chgData name="Eldert Grootenboer" userId="3fe8758b2c2b58d2" providerId="LiveId" clId="{1B65D6C6-AA2B-4998-AF77-EBFC977E8837}" dt="2021-10-14T08:18:40.413" v="46"/>
          <ac:spMkLst>
            <pc:docMk/>
            <pc:sldMk cId="3909609672" sldId="2076138712"/>
            <ac:spMk id="4" creationId="{C9E75669-8954-444F-95BF-8203264F0AC3}"/>
          </ac:spMkLst>
        </pc:spChg>
        <pc:picChg chg="mod">
          <ac:chgData name="Eldert Grootenboer" userId="3fe8758b2c2b58d2" providerId="LiveId" clId="{1B65D6C6-AA2B-4998-AF77-EBFC977E8837}" dt="2021-10-14T08:18:40.413" v="46"/>
          <ac:picMkLst>
            <pc:docMk/>
            <pc:sldMk cId="3909609672" sldId="2076138712"/>
            <ac:picMk id="6" creationId="{FB3FC9CE-5C75-460C-82C0-02C16D7823D3}"/>
          </ac:picMkLst>
        </pc:picChg>
      </pc:sldChg>
      <pc:sldChg chg="modSp ord">
        <pc:chgData name="Eldert Grootenboer" userId="3fe8758b2c2b58d2" providerId="LiveId" clId="{1B65D6C6-AA2B-4998-AF77-EBFC977E8837}" dt="2021-10-14T08:23:30.416" v="94"/>
        <pc:sldMkLst>
          <pc:docMk/>
          <pc:sldMk cId="2828365567" sldId="2076138713"/>
        </pc:sldMkLst>
        <pc:spChg chg="mod">
          <ac:chgData name="Eldert Grootenboer" userId="3fe8758b2c2b58d2" providerId="LiveId" clId="{1B65D6C6-AA2B-4998-AF77-EBFC977E8837}" dt="2021-10-14T08:18:40.413" v="46"/>
          <ac:spMkLst>
            <pc:docMk/>
            <pc:sldMk cId="2828365567" sldId="2076138713"/>
            <ac:spMk id="2" creationId="{6315F505-A72B-47ED-90B5-3A51A6BF7C68}"/>
          </ac:spMkLst>
        </pc:spChg>
        <pc:spChg chg="mod">
          <ac:chgData name="Eldert Grootenboer" userId="3fe8758b2c2b58d2" providerId="LiveId" clId="{1B65D6C6-AA2B-4998-AF77-EBFC977E8837}" dt="2021-10-14T08:18:40.413" v="46"/>
          <ac:spMkLst>
            <pc:docMk/>
            <pc:sldMk cId="2828365567" sldId="2076138713"/>
            <ac:spMk id="4" creationId="{010621C6-330E-485B-8751-F297F18A550A}"/>
          </ac:spMkLst>
        </pc:spChg>
        <pc:picChg chg="mod">
          <ac:chgData name="Eldert Grootenboer" userId="3fe8758b2c2b58d2" providerId="LiveId" clId="{1B65D6C6-AA2B-4998-AF77-EBFC977E8837}" dt="2021-10-14T08:18:40.413" v="46"/>
          <ac:picMkLst>
            <pc:docMk/>
            <pc:sldMk cId="2828365567" sldId="2076138713"/>
            <ac:picMk id="7" creationId="{B9CE7E47-E735-41EC-8F1E-CEFF483FB21F}"/>
          </ac:picMkLst>
        </pc:picChg>
      </pc:sldChg>
      <pc:sldChg chg="modSp del">
        <pc:chgData name="Eldert Grootenboer" userId="3fe8758b2c2b58d2" providerId="LiveId" clId="{1B65D6C6-AA2B-4998-AF77-EBFC977E8837}" dt="2021-10-14T08:23:07.635" v="91" actId="18676"/>
        <pc:sldMkLst>
          <pc:docMk/>
          <pc:sldMk cId="2754048273" sldId="2076138715"/>
        </pc:sldMkLst>
        <pc:spChg chg="mod">
          <ac:chgData name="Eldert Grootenboer" userId="3fe8758b2c2b58d2" providerId="LiveId" clId="{1B65D6C6-AA2B-4998-AF77-EBFC977E8837}" dt="2021-10-14T08:18:40.413" v="46"/>
          <ac:spMkLst>
            <pc:docMk/>
            <pc:sldMk cId="2754048273" sldId="2076138715"/>
            <ac:spMk id="2" creationId="{1C935766-7EF0-49E8-9432-3C997E1407AE}"/>
          </ac:spMkLst>
        </pc:spChg>
        <pc:spChg chg="mod">
          <ac:chgData name="Eldert Grootenboer" userId="3fe8758b2c2b58d2" providerId="LiveId" clId="{1B65D6C6-AA2B-4998-AF77-EBFC977E8837}" dt="2021-10-14T08:18:40.413" v="46"/>
          <ac:spMkLst>
            <pc:docMk/>
            <pc:sldMk cId="2754048273" sldId="2076138715"/>
            <ac:spMk id="4" creationId="{910A8891-38CF-4043-B5FD-69898211A932}"/>
          </ac:spMkLst>
        </pc:spChg>
        <pc:picChg chg="mod">
          <ac:chgData name="Eldert Grootenboer" userId="3fe8758b2c2b58d2" providerId="LiveId" clId="{1B65D6C6-AA2B-4998-AF77-EBFC977E8837}" dt="2021-10-14T08:18:40.413" v="46"/>
          <ac:picMkLst>
            <pc:docMk/>
            <pc:sldMk cId="2754048273" sldId="2076138715"/>
            <ac:picMk id="21506" creationId="{7E55B226-0DC9-4FAC-AEAE-043643E98CA2}"/>
          </ac:picMkLst>
        </pc:picChg>
      </pc:sldChg>
      <pc:sldChg chg="modSp mod">
        <pc:chgData name="Eldert Grootenboer" userId="3fe8758b2c2b58d2" providerId="LiveId" clId="{1B65D6C6-AA2B-4998-AF77-EBFC977E8837}" dt="2021-10-14T08:29:02.260" v="183" actId="12788"/>
        <pc:sldMkLst>
          <pc:docMk/>
          <pc:sldMk cId="1329187102" sldId="2076138717"/>
        </pc:sldMkLst>
        <pc:spChg chg="mod">
          <ac:chgData name="Eldert Grootenboer" userId="3fe8758b2c2b58d2" providerId="LiveId" clId="{1B65D6C6-AA2B-4998-AF77-EBFC977E8837}" dt="2021-10-14T08:21:54.458" v="79" actId="207"/>
          <ac:spMkLst>
            <pc:docMk/>
            <pc:sldMk cId="1329187102" sldId="2076138717"/>
            <ac:spMk id="2" creationId="{00000000-0000-0000-0000-000000000000}"/>
          </ac:spMkLst>
        </pc:spChg>
        <pc:graphicFrameChg chg="mod modGraphic">
          <ac:chgData name="Eldert Grootenboer" userId="3fe8758b2c2b58d2" providerId="LiveId" clId="{1B65D6C6-AA2B-4998-AF77-EBFC977E8837}" dt="2021-10-14T08:29:02.260" v="183" actId="12788"/>
          <ac:graphicFrameMkLst>
            <pc:docMk/>
            <pc:sldMk cId="1329187102" sldId="2076138717"/>
            <ac:graphicFrameMk id="9" creationId="{656B2E98-E922-470E-85A5-4A5392B97242}"/>
          </ac:graphicFrameMkLst>
        </pc:graphicFrameChg>
      </pc:sldChg>
      <pc:sldChg chg="modSp mod">
        <pc:chgData name="Eldert Grootenboer" userId="3fe8758b2c2b58d2" providerId="LiveId" clId="{1B65D6C6-AA2B-4998-AF77-EBFC977E8837}" dt="2021-10-14T08:21:45.677" v="77" actId="207"/>
        <pc:sldMkLst>
          <pc:docMk/>
          <pc:sldMk cId="466979341" sldId="2076138718"/>
        </pc:sldMkLst>
        <pc:spChg chg="mod">
          <ac:chgData name="Eldert Grootenboer" userId="3fe8758b2c2b58d2" providerId="LiveId" clId="{1B65D6C6-AA2B-4998-AF77-EBFC977E8837}" dt="2021-10-14T08:21:45.677" v="77" actId="207"/>
          <ac:spMkLst>
            <pc:docMk/>
            <pc:sldMk cId="466979341" sldId="2076138718"/>
            <ac:spMk id="4" creationId="{6B84B4F9-0752-47E7-81EB-0453A4464C25}"/>
          </ac:spMkLst>
        </pc:spChg>
        <pc:picChg chg="mod">
          <ac:chgData name="Eldert Grootenboer" userId="3fe8758b2c2b58d2" providerId="LiveId" clId="{1B65D6C6-AA2B-4998-AF77-EBFC977E8837}" dt="2021-10-14T08:18:40.413" v="46"/>
          <ac:picMkLst>
            <pc:docMk/>
            <pc:sldMk cId="466979341" sldId="2076138718"/>
            <ac:picMk id="9" creationId="{AB8D8BC8-1984-46BB-A8E3-8A22D8F484F9}"/>
          </ac:picMkLst>
        </pc:picChg>
      </pc:sldChg>
      <pc:sldChg chg="modSp del">
        <pc:chgData name="Eldert Grootenboer" userId="3fe8758b2c2b58d2" providerId="LiveId" clId="{1B65D6C6-AA2B-4998-AF77-EBFC977E8837}" dt="2021-10-14T08:18:48.564" v="48" actId="47"/>
        <pc:sldMkLst>
          <pc:docMk/>
          <pc:sldMk cId="3540847109" sldId="2076138722"/>
        </pc:sldMkLst>
        <pc:spChg chg="mod">
          <ac:chgData name="Eldert Grootenboer" userId="3fe8758b2c2b58d2" providerId="LiveId" clId="{1B65D6C6-AA2B-4998-AF77-EBFC977E8837}" dt="2021-10-14T08:18:40.413" v="46"/>
          <ac:spMkLst>
            <pc:docMk/>
            <pc:sldMk cId="3540847109" sldId="2076138722"/>
            <ac:spMk id="2" creationId="{00000000-0000-0000-0000-000000000000}"/>
          </ac:spMkLst>
        </pc:spChg>
        <pc:graphicFrameChg chg="mod">
          <ac:chgData name="Eldert Grootenboer" userId="3fe8758b2c2b58d2" providerId="LiveId" clId="{1B65D6C6-AA2B-4998-AF77-EBFC977E8837}" dt="2021-10-14T08:18:40.413" v="46"/>
          <ac:graphicFrameMkLst>
            <pc:docMk/>
            <pc:sldMk cId="3540847109" sldId="2076138722"/>
            <ac:graphicFrameMk id="9" creationId="{656B2E98-E922-470E-85A5-4A5392B97242}"/>
          </ac:graphicFrameMkLst>
        </pc:graphicFrameChg>
      </pc:sldChg>
      <pc:sldChg chg="modSp del">
        <pc:chgData name="Eldert Grootenboer" userId="3fe8758b2c2b58d2" providerId="LiveId" clId="{1B65D6C6-AA2B-4998-AF77-EBFC977E8837}" dt="2021-10-14T08:18:48.564" v="48" actId="47"/>
        <pc:sldMkLst>
          <pc:docMk/>
          <pc:sldMk cId="2756354157" sldId="2076138724"/>
        </pc:sldMkLst>
        <pc:spChg chg="mod">
          <ac:chgData name="Eldert Grootenboer" userId="3fe8758b2c2b58d2" providerId="LiveId" clId="{1B65D6C6-AA2B-4998-AF77-EBFC977E8837}" dt="2021-10-14T08:18:40.413" v="46"/>
          <ac:spMkLst>
            <pc:docMk/>
            <pc:sldMk cId="2756354157" sldId="2076138724"/>
            <ac:spMk id="2" creationId="{00000000-0000-0000-0000-000000000000}"/>
          </ac:spMkLst>
        </pc:spChg>
        <pc:graphicFrameChg chg="mod">
          <ac:chgData name="Eldert Grootenboer" userId="3fe8758b2c2b58d2" providerId="LiveId" clId="{1B65D6C6-AA2B-4998-AF77-EBFC977E8837}" dt="2021-10-14T08:18:40.413" v="46"/>
          <ac:graphicFrameMkLst>
            <pc:docMk/>
            <pc:sldMk cId="2756354157" sldId="2076138724"/>
            <ac:graphicFrameMk id="9" creationId="{656B2E98-E922-470E-85A5-4A5392B97242}"/>
          </ac:graphicFrameMkLst>
        </pc:graphicFrameChg>
      </pc:sldChg>
      <pc:sldChg chg="modSp del">
        <pc:chgData name="Eldert Grootenboer" userId="3fe8758b2c2b58d2" providerId="LiveId" clId="{1B65D6C6-AA2B-4998-AF77-EBFC977E8837}" dt="2021-10-14T08:18:48.564" v="48" actId="47"/>
        <pc:sldMkLst>
          <pc:docMk/>
          <pc:sldMk cId="2177998790" sldId="2076138725"/>
        </pc:sldMkLst>
        <pc:spChg chg="mod">
          <ac:chgData name="Eldert Grootenboer" userId="3fe8758b2c2b58d2" providerId="LiveId" clId="{1B65D6C6-AA2B-4998-AF77-EBFC977E8837}" dt="2021-10-14T08:18:40.413" v="46"/>
          <ac:spMkLst>
            <pc:docMk/>
            <pc:sldMk cId="2177998790" sldId="2076138725"/>
            <ac:spMk id="2" creationId="{973578E2-63E5-46EB-AD29-AB46FBC05E1B}"/>
          </ac:spMkLst>
        </pc:spChg>
        <pc:picChg chg="mod">
          <ac:chgData name="Eldert Grootenboer" userId="3fe8758b2c2b58d2" providerId="LiveId" clId="{1B65D6C6-AA2B-4998-AF77-EBFC977E8837}" dt="2021-10-14T08:18:40.413" v="46"/>
          <ac:picMkLst>
            <pc:docMk/>
            <pc:sldMk cId="2177998790" sldId="2076138725"/>
            <ac:picMk id="7170" creationId="{E8DA1700-C768-48BE-BD94-9F78BA1C4A3C}"/>
          </ac:picMkLst>
        </pc:picChg>
      </pc:sldChg>
      <pc:sldChg chg="modSp del">
        <pc:chgData name="Eldert Grootenboer" userId="3fe8758b2c2b58d2" providerId="LiveId" clId="{1B65D6C6-AA2B-4998-AF77-EBFC977E8837}" dt="2021-10-14T08:18:48.564" v="48" actId="47"/>
        <pc:sldMkLst>
          <pc:docMk/>
          <pc:sldMk cId="2502117284" sldId="2076138726"/>
        </pc:sldMkLst>
        <pc:spChg chg="mod">
          <ac:chgData name="Eldert Grootenboer" userId="3fe8758b2c2b58d2" providerId="LiveId" clId="{1B65D6C6-AA2B-4998-AF77-EBFC977E8837}" dt="2021-10-14T08:18:40.413" v="46"/>
          <ac:spMkLst>
            <pc:docMk/>
            <pc:sldMk cId="2502117284" sldId="2076138726"/>
            <ac:spMk id="6" creationId="{94CFC1B1-A884-4C02-97EB-97C5BE1F581D}"/>
          </ac:spMkLst>
        </pc:spChg>
        <pc:picChg chg="mod">
          <ac:chgData name="Eldert Grootenboer" userId="3fe8758b2c2b58d2" providerId="LiveId" clId="{1B65D6C6-AA2B-4998-AF77-EBFC977E8837}" dt="2021-10-14T08:18:40.413" v="46"/>
          <ac:picMkLst>
            <pc:docMk/>
            <pc:sldMk cId="2502117284" sldId="2076138726"/>
            <ac:picMk id="4" creationId="{80523AD4-C51D-4775-A95E-8C4906624D30}"/>
          </ac:picMkLst>
        </pc:picChg>
      </pc:sldChg>
      <pc:sldChg chg="modSp del">
        <pc:chgData name="Eldert Grootenboer" userId="3fe8758b2c2b58d2" providerId="LiveId" clId="{1B65D6C6-AA2B-4998-AF77-EBFC977E8837}" dt="2021-10-14T08:18:48.564" v="48" actId="47"/>
        <pc:sldMkLst>
          <pc:docMk/>
          <pc:sldMk cId="2974213889" sldId="2076138727"/>
        </pc:sldMkLst>
        <pc:spChg chg="mod">
          <ac:chgData name="Eldert Grootenboer" userId="3fe8758b2c2b58d2" providerId="LiveId" clId="{1B65D6C6-AA2B-4998-AF77-EBFC977E8837}" dt="2021-10-14T08:18:40.413" v="46"/>
          <ac:spMkLst>
            <pc:docMk/>
            <pc:sldMk cId="2974213889" sldId="2076138727"/>
            <ac:spMk id="2" creationId="{A6A2742E-D7D9-47AD-8EC9-9E84382CC4BA}"/>
          </ac:spMkLst>
        </pc:spChg>
      </pc:sldChg>
      <pc:sldChg chg="modSp del">
        <pc:chgData name="Eldert Grootenboer" userId="3fe8758b2c2b58d2" providerId="LiveId" clId="{1B65D6C6-AA2B-4998-AF77-EBFC977E8837}" dt="2021-10-14T08:18:48.564" v="48" actId="47"/>
        <pc:sldMkLst>
          <pc:docMk/>
          <pc:sldMk cId="2797241910" sldId="2076138729"/>
        </pc:sldMkLst>
        <pc:spChg chg="mod">
          <ac:chgData name="Eldert Grootenboer" userId="3fe8758b2c2b58d2" providerId="LiveId" clId="{1B65D6C6-AA2B-4998-AF77-EBFC977E8837}" dt="2021-10-14T08:18:40.413" v="46"/>
          <ac:spMkLst>
            <pc:docMk/>
            <pc:sldMk cId="2797241910" sldId="2076138729"/>
            <ac:spMk id="2" creationId="{00000000-0000-0000-0000-000000000000}"/>
          </ac:spMkLst>
        </pc:spChg>
        <pc:graphicFrameChg chg="mod">
          <ac:chgData name="Eldert Grootenboer" userId="3fe8758b2c2b58d2" providerId="LiveId" clId="{1B65D6C6-AA2B-4998-AF77-EBFC977E8837}" dt="2021-10-14T08:18:40.413" v="46"/>
          <ac:graphicFrameMkLst>
            <pc:docMk/>
            <pc:sldMk cId="2797241910" sldId="2076138729"/>
            <ac:graphicFrameMk id="9" creationId="{656B2E98-E922-470E-85A5-4A5392B97242}"/>
          </ac:graphicFrameMkLst>
        </pc:graphicFrameChg>
      </pc:sldChg>
      <pc:sldChg chg="modSp del">
        <pc:chgData name="Eldert Grootenboer" userId="3fe8758b2c2b58d2" providerId="LiveId" clId="{1B65D6C6-AA2B-4998-AF77-EBFC977E8837}" dt="2021-10-14T08:22:51.800" v="89" actId="47"/>
        <pc:sldMkLst>
          <pc:docMk/>
          <pc:sldMk cId="3423764003" sldId="2076138730"/>
        </pc:sldMkLst>
        <pc:spChg chg="mod">
          <ac:chgData name="Eldert Grootenboer" userId="3fe8758b2c2b58d2" providerId="LiveId" clId="{1B65D6C6-AA2B-4998-AF77-EBFC977E8837}" dt="2021-10-14T08:18:40.413" v="46"/>
          <ac:spMkLst>
            <pc:docMk/>
            <pc:sldMk cId="3423764003" sldId="2076138730"/>
            <ac:spMk id="4" creationId="{84325A44-4F99-4CF9-8CBC-8A9555CBFCE0}"/>
          </ac:spMkLst>
        </pc:spChg>
        <pc:picChg chg="mod">
          <ac:chgData name="Eldert Grootenboer" userId="3fe8758b2c2b58d2" providerId="LiveId" clId="{1B65D6C6-AA2B-4998-AF77-EBFC977E8837}" dt="2021-10-14T08:18:40.413" v="46"/>
          <ac:picMkLst>
            <pc:docMk/>
            <pc:sldMk cId="3423764003" sldId="2076138730"/>
            <ac:picMk id="16386" creationId="{EC6F1C54-424E-4824-AE4B-B92B13E14D39}"/>
          </ac:picMkLst>
        </pc:picChg>
      </pc:sldChg>
      <pc:sldChg chg="modSp del">
        <pc:chgData name="Eldert Grootenboer" userId="3fe8758b2c2b58d2" providerId="LiveId" clId="{1B65D6C6-AA2B-4998-AF77-EBFC977E8837}" dt="2021-10-14T08:18:50.539" v="49" actId="47"/>
        <pc:sldMkLst>
          <pc:docMk/>
          <pc:sldMk cId="3530778358" sldId="2076138732"/>
        </pc:sldMkLst>
        <pc:spChg chg="mod">
          <ac:chgData name="Eldert Grootenboer" userId="3fe8758b2c2b58d2" providerId="LiveId" clId="{1B65D6C6-AA2B-4998-AF77-EBFC977E8837}" dt="2021-10-14T08:18:40.413" v="46"/>
          <ac:spMkLst>
            <pc:docMk/>
            <pc:sldMk cId="3530778358" sldId="2076138732"/>
            <ac:spMk id="2" creationId="{00000000-0000-0000-0000-000000000000}"/>
          </ac:spMkLst>
        </pc:spChg>
        <pc:graphicFrameChg chg="mod">
          <ac:chgData name="Eldert Grootenboer" userId="3fe8758b2c2b58d2" providerId="LiveId" clId="{1B65D6C6-AA2B-4998-AF77-EBFC977E8837}" dt="2021-10-14T08:18:40.413" v="46"/>
          <ac:graphicFrameMkLst>
            <pc:docMk/>
            <pc:sldMk cId="3530778358" sldId="2076138732"/>
            <ac:graphicFrameMk id="9" creationId="{656B2E98-E922-470E-85A5-4A5392B97242}"/>
          </ac:graphicFrameMkLst>
        </pc:graphicFrameChg>
      </pc:sldChg>
      <pc:sldChg chg="modSp mod ord modAnim">
        <pc:chgData name="Eldert Grootenboer" userId="3fe8758b2c2b58d2" providerId="LiveId" clId="{1B65D6C6-AA2B-4998-AF77-EBFC977E8837}" dt="2021-10-14T08:30:17.958" v="184" actId="478"/>
        <pc:sldMkLst>
          <pc:docMk/>
          <pc:sldMk cId="3729199013" sldId="2076138734"/>
        </pc:sldMkLst>
        <pc:spChg chg="mod">
          <ac:chgData name="Eldert Grootenboer" userId="3fe8758b2c2b58d2" providerId="LiveId" clId="{1B65D6C6-AA2B-4998-AF77-EBFC977E8837}" dt="2021-10-14T08:18:40.413" v="46"/>
          <ac:spMkLst>
            <pc:docMk/>
            <pc:sldMk cId="3729199013" sldId="2076138734"/>
            <ac:spMk id="2" creationId="{00000000-0000-0000-0000-000000000000}"/>
          </ac:spMkLst>
        </pc:spChg>
        <pc:graphicFrameChg chg="mod modGraphic">
          <ac:chgData name="Eldert Grootenboer" userId="3fe8758b2c2b58d2" providerId="LiveId" clId="{1B65D6C6-AA2B-4998-AF77-EBFC977E8837}" dt="2021-10-14T08:30:17.958" v="184" actId="478"/>
          <ac:graphicFrameMkLst>
            <pc:docMk/>
            <pc:sldMk cId="3729199013" sldId="2076138734"/>
            <ac:graphicFrameMk id="9" creationId="{656B2E98-E922-470E-85A5-4A5392B97242}"/>
          </ac:graphicFrameMkLst>
        </pc:graphicFrameChg>
      </pc:sldChg>
      <pc:sldChg chg="modSp del">
        <pc:chgData name="Eldert Grootenboer" userId="3fe8758b2c2b58d2" providerId="LiveId" clId="{1B65D6C6-AA2B-4998-AF77-EBFC977E8837}" dt="2021-10-14T08:23:07.635" v="91" actId="18676"/>
        <pc:sldMkLst>
          <pc:docMk/>
          <pc:sldMk cId="3590141922" sldId="2076138736"/>
        </pc:sldMkLst>
        <pc:spChg chg="mod">
          <ac:chgData name="Eldert Grootenboer" userId="3fe8758b2c2b58d2" providerId="LiveId" clId="{1B65D6C6-AA2B-4998-AF77-EBFC977E8837}" dt="2021-10-14T08:18:40.413" v="46"/>
          <ac:spMkLst>
            <pc:docMk/>
            <pc:sldMk cId="3590141922" sldId="2076138736"/>
            <ac:spMk id="3" creationId="{A7131A0B-5F17-4D1B-94F1-C0F8B507C3DC}"/>
          </ac:spMkLst>
        </pc:spChg>
      </pc:sldChg>
      <pc:sldChg chg="modSp del">
        <pc:chgData name="Eldert Grootenboer" userId="3fe8758b2c2b58d2" providerId="LiveId" clId="{1B65D6C6-AA2B-4998-AF77-EBFC977E8837}" dt="2021-10-14T08:23:18.215" v="92" actId="18676"/>
        <pc:sldMkLst>
          <pc:docMk/>
          <pc:sldMk cId="908783522" sldId="2076138737"/>
        </pc:sldMkLst>
        <pc:spChg chg="mod">
          <ac:chgData name="Eldert Grootenboer" userId="3fe8758b2c2b58d2" providerId="LiveId" clId="{1B65D6C6-AA2B-4998-AF77-EBFC977E8837}" dt="2021-10-14T08:18:40.413" v="46"/>
          <ac:spMkLst>
            <pc:docMk/>
            <pc:sldMk cId="908783522" sldId="2076138737"/>
            <ac:spMk id="2" creationId="{00C90AB6-356D-4DF2-A052-F0ACF82FBFBA}"/>
          </ac:spMkLst>
        </pc:spChg>
        <pc:picChg chg="mod">
          <ac:chgData name="Eldert Grootenboer" userId="3fe8758b2c2b58d2" providerId="LiveId" clId="{1B65D6C6-AA2B-4998-AF77-EBFC977E8837}" dt="2021-10-14T08:18:40.413" v="46"/>
          <ac:picMkLst>
            <pc:docMk/>
            <pc:sldMk cId="908783522" sldId="2076138737"/>
            <ac:picMk id="6" creationId="{A877F759-19AC-453E-AFB6-93D5343B9A93}"/>
          </ac:picMkLst>
        </pc:picChg>
      </pc:sldChg>
      <pc:sldChg chg="modSp del">
        <pc:chgData name="Eldert Grootenboer" userId="3fe8758b2c2b58d2" providerId="LiveId" clId="{1B65D6C6-AA2B-4998-AF77-EBFC977E8837}" dt="2021-10-14T08:23:07.635" v="91" actId="18676"/>
        <pc:sldMkLst>
          <pc:docMk/>
          <pc:sldMk cId="4152997417" sldId="2076138738"/>
        </pc:sldMkLst>
        <pc:spChg chg="mod">
          <ac:chgData name="Eldert Grootenboer" userId="3fe8758b2c2b58d2" providerId="LiveId" clId="{1B65D6C6-AA2B-4998-AF77-EBFC977E8837}" dt="2021-10-14T08:18:40.413" v="46"/>
          <ac:spMkLst>
            <pc:docMk/>
            <pc:sldMk cId="4152997417" sldId="2076138738"/>
            <ac:spMk id="2" creationId="{E46A2DAB-991E-4607-B71D-C081CD2F3571}"/>
          </ac:spMkLst>
        </pc:spChg>
        <pc:picChg chg="mod">
          <ac:chgData name="Eldert Grootenboer" userId="3fe8758b2c2b58d2" providerId="LiveId" clId="{1B65D6C6-AA2B-4998-AF77-EBFC977E8837}" dt="2021-10-14T08:18:40.413" v="46"/>
          <ac:picMkLst>
            <pc:docMk/>
            <pc:sldMk cId="4152997417" sldId="2076138738"/>
            <ac:picMk id="6" creationId="{E749C908-6DB0-4D30-BBE3-7CF32AD80AC3}"/>
          </ac:picMkLst>
        </pc:picChg>
      </pc:sldChg>
      <pc:sldChg chg="modSp del">
        <pc:chgData name="Eldert Grootenboer" userId="3fe8758b2c2b58d2" providerId="LiveId" clId="{1B65D6C6-AA2B-4998-AF77-EBFC977E8837}" dt="2021-10-14T08:23:07.635" v="91" actId="18676"/>
        <pc:sldMkLst>
          <pc:docMk/>
          <pc:sldMk cId="4034597249" sldId="2076138740"/>
        </pc:sldMkLst>
        <pc:spChg chg="mod">
          <ac:chgData name="Eldert Grootenboer" userId="3fe8758b2c2b58d2" providerId="LiveId" clId="{1B65D6C6-AA2B-4998-AF77-EBFC977E8837}" dt="2021-10-14T08:18:40.413" v="46"/>
          <ac:spMkLst>
            <pc:docMk/>
            <pc:sldMk cId="4034597249" sldId="2076138740"/>
            <ac:spMk id="2" creationId="{00000000-0000-0000-0000-000000000000}"/>
          </ac:spMkLst>
        </pc:spChg>
        <pc:graphicFrameChg chg="mod">
          <ac:chgData name="Eldert Grootenboer" userId="3fe8758b2c2b58d2" providerId="LiveId" clId="{1B65D6C6-AA2B-4998-AF77-EBFC977E8837}" dt="2021-10-14T08:18:40.413" v="46"/>
          <ac:graphicFrameMkLst>
            <pc:docMk/>
            <pc:sldMk cId="4034597249" sldId="2076138740"/>
            <ac:graphicFrameMk id="9" creationId="{656B2E98-E922-470E-85A5-4A5392B97242}"/>
          </ac:graphicFrameMkLst>
        </pc:graphicFrameChg>
      </pc:sldChg>
      <pc:sldChg chg="modSp del">
        <pc:chgData name="Eldert Grootenboer" userId="3fe8758b2c2b58d2" providerId="LiveId" clId="{1B65D6C6-AA2B-4998-AF77-EBFC977E8837}" dt="2021-10-14T08:23:18.215" v="92" actId="18676"/>
        <pc:sldMkLst>
          <pc:docMk/>
          <pc:sldMk cId="1242509489" sldId="2076138741"/>
        </pc:sldMkLst>
        <pc:spChg chg="mod">
          <ac:chgData name="Eldert Grootenboer" userId="3fe8758b2c2b58d2" providerId="LiveId" clId="{1B65D6C6-AA2B-4998-AF77-EBFC977E8837}" dt="2021-10-14T08:18:40.413" v="46"/>
          <ac:spMkLst>
            <pc:docMk/>
            <pc:sldMk cId="1242509489" sldId="2076138741"/>
            <ac:spMk id="3" creationId="{A7131A0B-5F17-4D1B-94F1-C0F8B507C3DC}"/>
          </ac:spMkLst>
        </pc:spChg>
        <pc:picChg chg="mod">
          <ac:chgData name="Eldert Grootenboer" userId="3fe8758b2c2b58d2" providerId="LiveId" clId="{1B65D6C6-AA2B-4998-AF77-EBFC977E8837}" dt="2021-10-14T08:18:40.413" v="46"/>
          <ac:picMkLst>
            <pc:docMk/>
            <pc:sldMk cId="1242509489" sldId="2076138741"/>
            <ac:picMk id="5" creationId="{E757AF9D-6272-4C41-AE1A-43C2CAAAD36C}"/>
          </ac:picMkLst>
        </pc:picChg>
      </pc:sldChg>
      <pc:sldChg chg="modSp del">
        <pc:chgData name="Eldert Grootenboer" userId="3fe8758b2c2b58d2" providerId="LiveId" clId="{1B65D6C6-AA2B-4998-AF77-EBFC977E8837}" dt="2021-10-14T08:23:32.892" v="95" actId="18676"/>
        <pc:sldMkLst>
          <pc:docMk/>
          <pc:sldMk cId="2692866036" sldId="2076138742"/>
        </pc:sldMkLst>
        <pc:spChg chg="mod">
          <ac:chgData name="Eldert Grootenboer" userId="3fe8758b2c2b58d2" providerId="LiveId" clId="{1B65D6C6-AA2B-4998-AF77-EBFC977E8837}" dt="2021-10-14T08:18:40.413" v="46"/>
          <ac:spMkLst>
            <pc:docMk/>
            <pc:sldMk cId="2692866036" sldId="2076138742"/>
            <ac:spMk id="4" creationId="{FAABBFD0-92BD-4907-BA38-15F4B090AB3B}"/>
          </ac:spMkLst>
        </pc:spChg>
        <pc:picChg chg="mod">
          <ac:chgData name="Eldert Grootenboer" userId="3fe8758b2c2b58d2" providerId="LiveId" clId="{1B65D6C6-AA2B-4998-AF77-EBFC977E8837}" dt="2021-10-14T08:18:40.413" v="46"/>
          <ac:picMkLst>
            <pc:docMk/>
            <pc:sldMk cId="2692866036" sldId="2076138742"/>
            <ac:picMk id="5" creationId="{0F7121C0-29D7-4646-8280-6FD7EF78AC96}"/>
          </ac:picMkLst>
        </pc:picChg>
      </pc:sldChg>
      <pc:sldChg chg="modSp del">
        <pc:chgData name="Eldert Grootenboer" userId="3fe8758b2c2b58d2" providerId="LiveId" clId="{1B65D6C6-AA2B-4998-AF77-EBFC977E8837}" dt="2021-10-14T08:23:32.892" v="95" actId="18676"/>
        <pc:sldMkLst>
          <pc:docMk/>
          <pc:sldMk cId="380023035" sldId="2076138744"/>
        </pc:sldMkLst>
        <pc:spChg chg="mod">
          <ac:chgData name="Eldert Grootenboer" userId="3fe8758b2c2b58d2" providerId="LiveId" clId="{1B65D6C6-AA2B-4998-AF77-EBFC977E8837}" dt="2021-10-14T08:18:40.413" v="46"/>
          <ac:spMkLst>
            <pc:docMk/>
            <pc:sldMk cId="380023035" sldId="2076138744"/>
            <ac:spMk id="2" creationId="{CF52FE48-C1AB-4087-8D19-58B236DC6A78}"/>
          </ac:spMkLst>
        </pc:spChg>
        <pc:spChg chg="mod">
          <ac:chgData name="Eldert Grootenboer" userId="3fe8758b2c2b58d2" providerId="LiveId" clId="{1B65D6C6-AA2B-4998-AF77-EBFC977E8837}" dt="2021-10-14T08:18:40.413" v="46"/>
          <ac:spMkLst>
            <pc:docMk/>
            <pc:sldMk cId="380023035" sldId="2076138744"/>
            <ac:spMk id="5" creationId="{21C0DC98-B063-494C-8561-B2A4D5487B24}"/>
          </ac:spMkLst>
        </pc:spChg>
        <pc:picChg chg="mod">
          <ac:chgData name="Eldert Grootenboer" userId="3fe8758b2c2b58d2" providerId="LiveId" clId="{1B65D6C6-AA2B-4998-AF77-EBFC977E8837}" dt="2021-10-14T08:18:40.413" v="46"/>
          <ac:picMkLst>
            <pc:docMk/>
            <pc:sldMk cId="380023035" sldId="2076138744"/>
            <ac:picMk id="7" creationId="{3E9A51CB-3D92-4461-9626-7B64359CF819}"/>
          </ac:picMkLst>
        </pc:picChg>
      </pc:sldChg>
      <pc:sldChg chg="modSp del">
        <pc:chgData name="Eldert Grootenboer" userId="3fe8758b2c2b58d2" providerId="LiveId" clId="{1B65D6C6-AA2B-4998-AF77-EBFC977E8837}" dt="2021-10-14T08:23:32.892" v="95" actId="18676"/>
        <pc:sldMkLst>
          <pc:docMk/>
          <pc:sldMk cId="1807593986" sldId="2076138745"/>
        </pc:sldMkLst>
        <pc:spChg chg="mod">
          <ac:chgData name="Eldert Grootenboer" userId="3fe8758b2c2b58d2" providerId="LiveId" clId="{1B65D6C6-AA2B-4998-AF77-EBFC977E8837}" dt="2021-10-14T08:18:40.413" v="46"/>
          <ac:spMkLst>
            <pc:docMk/>
            <pc:sldMk cId="1807593986" sldId="2076138745"/>
            <ac:spMk id="2" creationId="{00000000-0000-0000-0000-000000000000}"/>
          </ac:spMkLst>
        </pc:spChg>
        <pc:graphicFrameChg chg="mod">
          <ac:chgData name="Eldert Grootenboer" userId="3fe8758b2c2b58d2" providerId="LiveId" clId="{1B65D6C6-AA2B-4998-AF77-EBFC977E8837}" dt="2021-10-14T08:18:40.413" v="46"/>
          <ac:graphicFrameMkLst>
            <pc:docMk/>
            <pc:sldMk cId="1807593986" sldId="2076138745"/>
            <ac:graphicFrameMk id="9" creationId="{656B2E98-E922-470E-85A5-4A5392B97242}"/>
          </ac:graphicFrameMkLst>
        </pc:graphicFrameChg>
      </pc:sldChg>
      <pc:sldChg chg="modSp mod">
        <pc:chgData name="Eldert Grootenboer" userId="3fe8758b2c2b58d2" providerId="LiveId" clId="{1B65D6C6-AA2B-4998-AF77-EBFC977E8837}" dt="2021-10-14T08:23:38.328" v="96" actId="207"/>
        <pc:sldMkLst>
          <pc:docMk/>
          <pc:sldMk cId="2027104727" sldId="2076138746"/>
        </pc:sldMkLst>
        <pc:spChg chg="mod">
          <ac:chgData name="Eldert Grootenboer" userId="3fe8758b2c2b58d2" providerId="LiveId" clId="{1B65D6C6-AA2B-4998-AF77-EBFC977E8837}" dt="2021-10-14T08:23:38.328" v="96" actId="207"/>
          <ac:spMkLst>
            <pc:docMk/>
            <pc:sldMk cId="2027104727" sldId="2076138746"/>
            <ac:spMk id="3" creationId="{C6FA8B05-B486-4A51-A4DA-9FF2AAE37127}"/>
          </ac:spMkLst>
        </pc:spChg>
        <pc:picChg chg="mod">
          <ac:chgData name="Eldert Grootenboer" userId="3fe8758b2c2b58d2" providerId="LiveId" clId="{1B65D6C6-AA2B-4998-AF77-EBFC977E8837}" dt="2021-10-14T08:18:40.413" v="46"/>
          <ac:picMkLst>
            <pc:docMk/>
            <pc:sldMk cId="2027104727" sldId="2076138746"/>
            <ac:picMk id="5" creationId="{3925BF6E-1309-450F-A8C4-DA536BD5037F}"/>
          </ac:picMkLst>
        </pc:picChg>
      </pc:sldChg>
      <pc:sldChg chg="modSp del">
        <pc:chgData name="Eldert Grootenboer" userId="3fe8758b2c2b58d2" providerId="LiveId" clId="{1B65D6C6-AA2B-4998-AF77-EBFC977E8837}" dt="2021-10-14T08:23:32.892" v="95" actId="18676"/>
        <pc:sldMkLst>
          <pc:docMk/>
          <pc:sldMk cId="1467230480" sldId="2076138748"/>
        </pc:sldMkLst>
        <pc:spChg chg="mod">
          <ac:chgData name="Eldert Grootenboer" userId="3fe8758b2c2b58d2" providerId="LiveId" clId="{1B65D6C6-AA2B-4998-AF77-EBFC977E8837}" dt="2021-10-14T08:18:40.413" v="46"/>
          <ac:spMkLst>
            <pc:docMk/>
            <pc:sldMk cId="1467230480" sldId="2076138748"/>
            <ac:spMk id="2" creationId="{00000000-0000-0000-0000-000000000000}"/>
          </ac:spMkLst>
        </pc:spChg>
        <pc:graphicFrameChg chg="mod">
          <ac:chgData name="Eldert Grootenboer" userId="3fe8758b2c2b58d2" providerId="LiveId" clId="{1B65D6C6-AA2B-4998-AF77-EBFC977E8837}" dt="2021-10-14T08:18:40.413" v="46"/>
          <ac:graphicFrameMkLst>
            <pc:docMk/>
            <pc:sldMk cId="1467230480" sldId="2076138748"/>
            <ac:graphicFrameMk id="9" creationId="{656B2E98-E922-470E-85A5-4A5392B97242}"/>
          </ac:graphicFrameMkLst>
        </pc:graphicFrameChg>
      </pc:sldChg>
      <pc:sldChg chg="modSp del">
        <pc:chgData name="Eldert Grootenboer" userId="3fe8758b2c2b58d2" providerId="LiveId" clId="{1B65D6C6-AA2B-4998-AF77-EBFC977E8837}" dt="2021-10-14T08:22:57.317" v="90" actId="18676"/>
        <pc:sldMkLst>
          <pc:docMk/>
          <pc:sldMk cId="3133406113" sldId="2076138750"/>
        </pc:sldMkLst>
        <pc:spChg chg="mod">
          <ac:chgData name="Eldert Grootenboer" userId="3fe8758b2c2b58d2" providerId="LiveId" clId="{1B65D6C6-AA2B-4998-AF77-EBFC977E8837}" dt="2021-10-14T08:18:40.413" v="46"/>
          <ac:spMkLst>
            <pc:docMk/>
            <pc:sldMk cId="3133406113" sldId="2076138750"/>
            <ac:spMk id="2" creationId="{E46A2DAB-991E-4607-B71D-C081CD2F3571}"/>
          </ac:spMkLst>
        </pc:spChg>
        <pc:picChg chg="mod">
          <ac:chgData name="Eldert Grootenboer" userId="3fe8758b2c2b58d2" providerId="LiveId" clId="{1B65D6C6-AA2B-4998-AF77-EBFC977E8837}" dt="2021-10-14T08:18:40.413" v="46"/>
          <ac:picMkLst>
            <pc:docMk/>
            <pc:sldMk cId="3133406113" sldId="2076138750"/>
            <ac:picMk id="7" creationId="{8168CD80-BCAC-422A-B41C-2E58D360AE86}"/>
          </ac:picMkLst>
        </pc:picChg>
      </pc:sldChg>
      <pc:sldMasterChg chg="addSldLayout modSldLayout">
        <pc:chgData name="Eldert Grootenboer" userId="3fe8758b2c2b58d2" providerId="LiveId" clId="{1B65D6C6-AA2B-4998-AF77-EBFC977E8837}" dt="2021-10-14T08:16:28.115" v="0" actId="22"/>
        <pc:sldMasterMkLst>
          <pc:docMk/>
          <pc:sldMasterMk cId="2878107655" sldId="2147483660"/>
        </pc:sldMasterMkLst>
        <pc:sldLayoutChg chg="add mod">
          <pc:chgData name="Eldert Grootenboer" userId="3fe8758b2c2b58d2" providerId="LiveId" clId="{1B65D6C6-AA2B-4998-AF77-EBFC977E8837}" dt="2021-10-14T08:16:28.115" v="0" actId="22"/>
          <pc:sldLayoutMkLst>
            <pc:docMk/>
            <pc:sldMasterMk cId="3094540331" sldId="2147483685"/>
            <pc:sldLayoutMk cId="638029193" sldId="2147483684"/>
          </pc:sldLayoutMkLst>
        </pc:sldLayoutChg>
      </pc:sldMasterChg>
      <pc:sldMasterChg chg="addSp modSp mod modSldLayout">
        <pc:chgData name="Eldert Grootenboer" userId="3fe8758b2c2b58d2" providerId="LiveId" clId="{1B65D6C6-AA2B-4998-AF77-EBFC977E8837}" dt="2021-10-14T08:20:06.300" v="56" actId="207"/>
        <pc:sldMasterMkLst>
          <pc:docMk/>
          <pc:sldMasterMk cId="3094540331" sldId="2147483685"/>
        </pc:sldMasterMkLst>
        <pc:spChg chg="add mod">
          <ac:chgData name="Eldert Grootenboer" userId="3fe8758b2c2b58d2" providerId="LiveId" clId="{1B65D6C6-AA2B-4998-AF77-EBFC977E8837}" dt="2021-10-14T08:20:06.300" v="56" actId="207"/>
          <ac:spMkLst>
            <pc:docMk/>
            <pc:sldMasterMk cId="3094540331" sldId="2147483685"/>
            <ac:spMk id="9" creationId="{450770BB-5DA5-41B0-9C91-BA24FBEC6067}"/>
          </ac:spMkLst>
        </pc:spChg>
        <pc:sldLayoutChg chg="modSp modTransition">
          <pc:chgData name="Eldert Grootenboer" userId="3fe8758b2c2b58d2" providerId="LiveId" clId="{1B65D6C6-AA2B-4998-AF77-EBFC977E8837}" dt="2021-10-14T08:18:40.413" v="46"/>
          <pc:sldLayoutMkLst>
            <pc:docMk/>
            <pc:sldMasterMk cId="3094540331" sldId="2147483685"/>
            <pc:sldLayoutMk cId="2633925325" sldId="2147483663"/>
          </pc:sldLayoutMkLst>
          <pc:spChg chg="mod">
            <ac:chgData name="Eldert Grootenboer" userId="3fe8758b2c2b58d2" providerId="LiveId" clId="{1B65D6C6-AA2B-4998-AF77-EBFC977E8837}" dt="2021-10-14T08:18:40.413" v="46"/>
            <ac:spMkLst>
              <pc:docMk/>
              <pc:sldMasterMk cId="3094540331" sldId="2147483685"/>
              <pc:sldLayoutMk cId="2633925325" sldId="2147483663"/>
              <ac:spMk id="4" creationId="{08D06B8E-BF0F-4032-B72E-6307AF172F06}"/>
            </ac:spMkLst>
          </pc:spChg>
          <pc:spChg chg="mod">
            <ac:chgData name="Eldert Grootenboer" userId="3fe8758b2c2b58d2" providerId="LiveId" clId="{1B65D6C6-AA2B-4998-AF77-EBFC977E8837}" dt="2021-10-14T08:18:40.413" v="46"/>
            <ac:spMkLst>
              <pc:docMk/>
              <pc:sldMasterMk cId="3094540331" sldId="2147483685"/>
              <pc:sldLayoutMk cId="2633925325" sldId="2147483663"/>
              <ac:spMk id="5" creationId="{83E7BE0B-00E7-47A7-9F57-E9E838527EDF}"/>
            </ac:spMkLst>
          </pc:spChg>
        </pc:sldLayoutChg>
        <pc:sldLayoutChg chg="modTransition">
          <pc:chgData name="Eldert Grootenboer" userId="3fe8758b2c2b58d2" providerId="LiveId" clId="{1B65D6C6-AA2B-4998-AF77-EBFC977E8837}" dt="2021-10-14T08:18:40.413" v="46"/>
          <pc:sldLayoutMkLst>
            <pc:docMk/>
            <pc:sldMasterMk cId="3094540331" sldId="2147483685"/>
            <pc:sldLayoutMk cId="1905052837" sldId="2147483675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sv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svg"/><Relationship Id="rId1" Type="http://schemas.openxmlformats.org/officeDocument/2006/relationships/image" Target="../media/image80.png"/><Relationship Id="rId6" Type="http://schemas.openxmlformats.org/officeDocument/2006/relationships/image" Target="../media/image85.svg"/><Relationship Id="rId5" Type="http://schemas.openxmlformats.org/officeDocument/2006/relationships/image" Target="../media/image84.png"/><Relationship Id="rId4" Type="http://schemas.openxmlformats.org/officeDocument/2006/relationships/image" Target="../media/image8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sv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svg"/><Relationship Id="rId1" Type="http://schemas.openxmlformats.org/officeDocument/2006/relationships/image" Target="../media/image80.png"/><Relationship Id="rId6" Type="http://schemas.openxmlformats.org/officeDocument/2006/relationships/image" Target="../media/image85.svg"/><Relationship Id="rId5" Type="http://schemas.openxmlformats.org/officeDocument/2006/relationships/image" Target="../media/image84.png"/><Relationship Id="rId4" Type="http://schemas.openxmlformats.org/officeDocument/2006/relationships/image" Target="../media/image8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EB848-6351-40CE-81BB-84A3203F8A77}" type="doc">
      <dgm:prSet loTypeId="urn:microsoft.com/office/officeart/2018/2/layout/IconLabel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2C3C7C7-FCC3-4592-8140-2CA06A8D42B0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Time is precious</a:t>
          </a:r>
        </a:p>
      </dgm:t>
    </dgm:pt>
    <dgm:pt modelId="{F48D7B71-0685-4F67-A649-79E018E65161}" type="parTrans" cxnId="{80140B8C-845B-4165-B31D-F78D8A6EF11F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39071E19-FF13-4607-8919-EA535E6B095E}" type="sibTrans" cxnId="{80140B8C-845B-4165-B31D-F78D8A6EF11F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748B42BA-FA48-451D-AC38-22D54F0E71B4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Wasted on repetitive tasks</a:t>
          </a:r>
        </a:p>
      </dgm:t>
    </dgm:pt>
    <dgm:pt modelId="{9D7677BA-46DB-4E60-9C20-34B0C492D5BB}" type="parTrans" cxnId="{F96E493B-7A30-4816-B87A-9CD5BF1B151A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38E48B20-B704-49F9-B857-A2ED4FFF8C37}" type="sibTrans" cxnId="{F96E493B-7A30-4816-B87A-9CD5BF1B151A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BBB0DB80-01E2-45A1-BE5D-78CBA033AE07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Less time for innovation</a:t>
          </a:r>
        </a:p>
      </dgm:t>
    </dgm:pt>
    <dgm:pt modelId="{1899BF49-F5F2-4773-AED5-B73D2C62C6CF}" type="parTrans" cxnId="{A1B92842-A3A0-4A30-BCB5-DCD37735651D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88EC745D-9F3D-4282-BFCD-DC22ABFBF18B}" type="sibTrans" cxnId="{A1B92842-A3A0-4A30-BCB5-DCD37735651D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95B7BA2F-ADB2-49B6-9DAF-AD9ADF58771B}" type="pres">
      <dgm:prSet presAssocID="{A05EB848-6351-40CE-81BB-84A3203F8A77}" presName="root" presStyleCnt="0">
        <dgm:presLayoutVars>
          <dgm:dir/>
          <dgm:resizeHandles val="exact"/>
        </dgm:presLayoutVars>
      </dgm:prSet>
      <dgm:spPr/>
    </dgm:pt>
    <dgm:pt modelId="{E5B0A916-4D2F-43EC-9A45-08C005ED05D4}" type="pres">
      <dgm:prSet presAssocID="{72C3C7C7-FCC3-4592-8140-2CA06A8D42B0}" presName="compNode" presStyleCnt="0"/>
      <dgm:spPr/>
    </dgm:pt>
    <dgm:pt modelId="{EFD714D9-F587-4EB8-B2D4-7AEC242595AF}" type="pres">
      <dgm:prSet presAssocID="{72C3C7C7-FCC3-4592-8140-2CA06A8D42B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AC834129-030E-45E7-98E6-1D00E062A8AD}" type="pres">
      <dgm:prSet presAssocID="{72C3C7C7-FCC3-4592-8140-2CA06A8D42B0}" presName="spaceRect" presStyleCnt="0"/>
      <dgm:spPr/>
    </dgm:pt>
    <dgm:pt modelId="{FA03EF87-472D-465A-AB78-689376A2F2F2}" type="pres">
      <dgm:prSet presAssocID="{72C3C7C7-FCC3-4592-8140-2CA06A8D42B0}" presName="textRect" presStyleLbl="revTx" presStyleIdx="0" presStyleCnt="3">
        <dgm:presLayoutVars>
          <dgm:chMax val="1"/>
          <dgm:chPref val="1"/>
        </dgm:presLayoutVars>
      </dgm:prSet>
      <dgm:spPr/>
    </dgm:pt>
    <dgm:pt modelId="{DE8EA7B5-CFCF-405A-8BD5-8D8ACD05EAE9}" type="pres">
      <dgm:prSet presAssocID="{39071E19-FF13-4607-8919-EA535E6B095E}" presName="sibTrans" presStyleCnt="0"/>
      <dgm:spPr/>
    </dgm:pt>
    <dgm:pt modelId="{0D5C9CEE-16E0-4EDB-8C62-760DB1FEE062}" type="pres">
      <dgm:prSet presAssocID="{748B42BA-FA48-451D-AC38-22D54F0E71B4}" presName="compNode" presStyleCnt="0"/>
      <dgm:spPr/>
    </dgm:pt>
    <dgm:pt modelId="{F1706A4C-7373-4261-ACB3-E8CFFE5FC413}" type="pres">
      <dgm:prSet presAssocID="{748B42BA-FA48-451D-AC38-22D54F0E71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B521C8D-C890-410F-876A-EFEA1C32C3FD}" type="pres">
      <dgm:prSet presAssocID="{748B42BA-FA48-451D-AC38-22D54F0E71B4}" presName="spaceRect" presStyleCnt="0"/>
      <dgm:spPr/>
    </dgm:pt>
    <dgm:pt modelId="{5DDAB2BF-B204-4A00-9949-8CD0B374CE91}" type="pres">
      <dgm:prSet presAssocID="{748B42BA-FA48-451D-AC38-22D54F0E71B4}" presName="textRect" presStyleLbl="revTx" presStyleIdx="1" presStyleCnt="3">
        <dgm:presLayoutVars>
          <dgm:chMax val="1"/>
          <dgm:chPref val="1"/>
        </dgm:presLayoutVars>
      </dgm:prSet>
      <dgm:spPr/>
    </dgm:pt>
    <dgm:pt modelId="{B61F1ADD-03F7-46F9-9070-3756848379A2}" type="pres">
      <dgm:prSet presAssocID="{38E48B20-B704-49F9-B857-A2ED4FFF8C37}" presName="sibTrans" presStyleCnt="0"/>
      <dgm:spPr/>
    </dgm:pt>
    <dgm:pt modelId="{5E4EDDF7-07D4-4F70-B0E9-13B97527500A}" type="pres">
      <dgm:prSet presAssocID="{BBB0DB80-01E2-45A1-BE5D-78CBA033AE07}" presName="compNode" presStyleCnt="0"/>
      <dgm:spPr/>
    </dgm:pt>
    <dgm:pt modelId="{DF8B8908-9E67-458D-A623-E2CE43DD6F54}" type="pres">
      <dgm:prSet presAssocID="{BBB0DB80-01E2-45A1-BE5D-78CBA033AE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A74A870-2F37-4E13-85FB-7D7457631135}" type="pres">
      <dgm:prSet presAssocID="{BBB0DB80-01E2-45A1-BE5D-78CBA033AE07}" presName="spaceRect" presStyleCnt="0"/>
      <dgm:spPr/>
    </dgm:pt>
    <dgm:pt modelId="{FB48C227-C148-428C-8859-9F0BFC5E1269}" type="pres">
      <dgm:prSet presAssocID="{BBB0DB80-01E2-45A1-BE5D-78CBA033AE0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96E493B-7A30-4816-B87A-9CD5BF1B151A}" srcId="{A05EB848-6351-40CE-81BB-84A3203F8A77}" destId="{748B42BA-FA48-451D-AC38-22D54F0E71B4}" srcOrd="1" destOrd="0" parTransId="{9D7677BA-46DB-4E60-9C20-34B0C492D5BB}" sibTransId="{38E48B20-B704-49F9-B857-A2ED4FFF8C37}"/>
    <dgm:cxn modelId="{A1B92842-A3A0-4A30-BCB5-DCD37735651D}" srcId="{A05EB848-6351-40CE-81BB-84A3203F8A77}" destId="{BBB0DB80-01E2-45A1-BE5D-78CBA033AE07}" srcOrd="2" destOrd="0" parTransId="{1899BF49-F5F2-4773-AED5-B73D2C62C6CF}" sibTransId="{88EC745D-9F3D-4282-BFCD-DC22ABFBF18B}"/>
    <dgm:cxn modelId="{F1B66665-6C64-4E0B-8DC6-F0C4B2FEB06C}" type="presOf" srcId="{72C3C7C7-FCC3-4592-8140-2CA06A8D42B0}" destId="{FA03EF87-472D-465A-AB78-689376A2F2F2}" srcOrd="0" destOrd="0" presId="urn:microsoft.com/office/officeart/2018/2/layout/IconLabelList"/>
    <dgm:cxn modelId="{0CA7E447-44B8-4CA1-B9D7-560716DB1F6E}" type="presOf" srcId="{A05EB848-6351-40CE-81BB-84A3203F8A77}" destId="{95B7BA2F-ADB2-49B6-9DAF-AD9ADF58771B}" srcOrd="0" destOrd="0" presId="urn:microsoft.com/office/officeart/2018/2/layout/IconLabelList"/>
    <dgm:cxn modelId="{B03A7582-D386-4C20-95F8-8F024500C28A}" type="presOf" srcId="{748B42BA-FA48-451D-AC38-22D54F0E71B4}" destId="{5DDAB2BF-B204-4A00-9949-8CD0B374CE91}" srcOrd="0" destOrd="0" presId="urn:microsoft.com/office/officeart/2018/2/layout/IconLabelList"/>
    <dgm:cxn modelId="{80140B8C-845B-4165-B31D-F78D8A6EF11F}" srcId="{A05EB848-6351-40CE-81BB-84A3203F8A77}" destId="{72C3C7C7-FCC3-4592-8140-2CA06A8D42B0}" srcOrd="0" destOrd="0" parTransId="{F48D7B71-0685-4F67-A649-79E018E65161}" sibTransId="{39071E19-FF13-4607-8919-EA535E6B095E}"/>
    <dgm:cxn modelId="{C2E1ECA1-4097-49F7-8780-693C932F0169}" type="presOf" srcId="{BBB0DB80-01E2-45A1-BE5D-78CBA033AE07}" destId="{FB48C227-C148-428C-8859-9F0BFC5E1269}" srcOrd="0" destOrd="0" presId="urn:microsoft.com/office/officeart/2018/2/layout/IconLabelList"/>
    <dgm:cxn modelId="{F1FDF200-5ACE-44E7-96DD-2ABBB24DABC2}" type="presParOf" srcId="{95B7BA2F-ADB2-49B6-9DAF-AD9ADF58771B}" destId="{E5B0A916-4D2F-43EC-9A45-08C005ED05D4}" srcOrd="0" destOrd="0" presId="urn:microsoft.com/office/officeart/2018/2/layout/IconLabelList"/>
    <dgm:cxn modelId="{D78DF877-7801-4D10-853C-11E69702191C}" type="presParOf" srcId="{E5B0A916-4D2F-43EC-9A45-08C005ED05D4}" destId="{EFD714D9-F587-4EB8-B2D4-7AEC242595AF}" srcOrd="0" destOrd="0" presId="urn:microsoft.com/office/officeart/2018/2/layout/IconLabelList"/>
    <dgm:cxn modelId="{CAB522BE-4D56-4FBC-B366-CF05DAD5C349}" type="presParOf" srcId="{E5B0A916-4D2F-43EC-9A45-08C005ED05D4}" destId="{AC834129-030E-45E7-98E6-1D00E062A8AD}" srcOrd="1" destOrd="0" presId="urn:microsoft.com/office/officeart/2018/2/layout/IconLabelList"/>
    <dgm:cxn modelId="{B44D5088-F06C-4C48-8C99-1FAD1758D864}" type="presParOf" srcId="{E5B0A916-4D2F-43EC-9A45-08C005ED05D4}" destId="{FA03EF87-472D-465A-AB78-689376A2F2F2}" srcOrd="2" destOrd="0" presId="urn:microsoft.com/office/officeart/2018/2/layout/IconLabelList"/>
    <dgm:cxn modelId="{AB924727-C242-4D59-858E-9C9492042FA8}" type="presParOf" srcId="{95B7BA2F-ADB2-49B6-9DAF-AD9ADF58771B}" destId="{DE8EA7B5-CFCF-405A-8BD5-8D8ACD05EAE9}" srcOrd="1" destOrd="0" presId="urn:microsoft.com/office/officeart/2018/2/layout/IconLabelList"/>
    <dgm:cxn modelId="{109AF480-753D-459C-8155-881B0B8B24AB}" type="presParOf" srcId="{95B7BA2F-ADB2-49B6-9DAF-AD9ADF58771B}" destId="{0D5C9CEE-16E0-4EDB-8C62-760DB1FEE062}" srcOrd="2" destOrd="0" presId="urn:microsoft.com/office/officeart/2018/2/layout/IconLabelList"/>
    <dgm:cxn modelId="{753C94BB-99FA-4E08-8F29-91995FB74CBF}" type="presParOf" srcId="{0D5C9CEE-16E0-4EDB-8C62-760DB1FEE062}" destId="{F1706A4C-7373-4261-ACB3-E8CFFE5FC413}" srcOrd="0" destOrd="0" presId="urn:microsoft.com/office/officeart/2018/2/layout/IconLabelList"/>
    <dgm:cxn modelId="{163FF2C8-C405-4771-AFB1-EDE67ADCE270}" type="presParOf" srcId="{0D5C9CEE-16E0-4EDB-8C62-760DB1FEE062}" destId="{7B521C8D-C890-410F-876A-EFEA1C32C3FD}" srcOrd="1" destOrd="0" presId="urn:microsoft.com/office/officeart/2018/2/layout/IconLabelList"/>
    <dgm:cxn modelId="{82191488-AC67-4C1F-8E13-1F25C8CEA6AC}" type="presParOf" srcId="{0D5C9CEE-16E0-4EDB-8C62-760DB1FEE062}" destId="{5DDAB2BF-B204-4A00-9949-8CD0B374CE91}" srcOrd="2" destOrd="0" presId="urn:microsoft.com/office/officeart/2018/2/layout/IconLabelList"/>
    <dgm:cxn modelId="{E8E759A5-4E41-496A-9664-BD5F42A2D362}" type="presParOf" srcId="{95B7BA2F-ADB2-49B6-9DAF-AD9ADF58771B}" destId="{B61F1ADD-03F7-46F9-9070-3756848379A2}" srcOrd="3" destOrd="0" presId="urn:microsoft.com/office/officeart/2018/2/layout/IconLabelList"/>
    <dgm:cxn modelId="{D050DC54-69DF-43E7-A97B-2CB034224B83}" type="presParOf" srcId="{95B7BA2F-ADB2-49B6-9DAF-AD9ADF58771B}" destId="{5E4EDDF7-07D4-4F70-B0E9-13B97527500A}" srcOrd="4" destOrd="0" presId="urn:microsoft.com/office/officeart/2018/2/layout/IconLabelList"/>
    <dgm:cxn modelId="{A3056477-53C8-4C0B-B35E-26687CCC576F}" type="presParOf" srcId="{5E4EDDF7-07D4-4F70-B0E9-13B97527500A}" destId="{DF8B8908-9E67-458D-A623-E2CE43DD6F54}" srcOrd="0" destOrd="0" presId="urn:microsoft.com/office/officeart/2018/2/layout/IconLabelList"/>
    <dgm:cxn modelId="{AEA9E29D-9C7A-4FE6-8D08-34BEDE192147}" type="presParOf" srcId="{5E4EDDF7-07D4-4F70-B0E9-13B97527500A}" destId="{9A74A870-2F37-4E13-85FB-7D7457631135}" srcOrd="1" destOrd="0" presId="urn:microsoft.com/office/officeart/2018/2/layout/IconLabelList"/>
    <dgm:cxn modelId="{89D56735-0CD1-4B91-9C9C-DE02D0B3E841}" type="presParOf" srcId="{5E4EDDF7-07D4-4F70-B0E9-13B97527500A}" destId="{FB48C227-C148-428C-8859-9F0BFC5E12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5EB848-6351-40CE-81BB-84A3203F8A77}" type="doc">
      <dgm:prSet loTypeId="urn:microsoft.com/office/officeart/2018/2/layout/IconLabel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2C3C7C7-FCC3-4592-8140-2CA06A8D42B0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Robotic Process Automation</a:t>
          </a:r>
        </a:p>
      </dgm:t>
    </dgm:pt>
    <dgm:pt modelId="{F48D7B71-0685-4F67-A649-79E018E65161}" type="parTrans" cxnId="{80140B8C-845B-4165-B31D-F78D8A6EF11F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39071E19-FF13-4607-8919-EA535E6B095E}" type="sibTrans" cxnId="{80140B8C-845B-4165-B31D-F78D8A6EF11F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100971B8-49D7-45AE-9243-E72D211FBEE1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Virtual workers replicate human actions</a:t>
          </a:r>
        </a:p>
      </dgm:t>
    </dgm:pt>
    <dgm:pt modelId="{F47BD03B-3ABC-48E2-B79C-59CE602549E6}" type="parTrans" cxnId="{A04E2283-1C15-4750-A186-16ABB6C9FB41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2EF52FCF-1D7E-46BD-93A3-AD3D8FF1AAB7}" type="sibTrans" cxnId="{A04E2283-1C15-4750-A186-16ABB6C9FB41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423E0C7B-66EB-4252-A215-1EC4CA873C9B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Perform repetitive rule-based work</a:t>
          </a:r>
        </a:p>
      </dgm:t>
    </dgm:pt>
    <dgm:pt modelId="{3CCB6F22-2E8A-4F16-BA7F-CD606032A555}" type="parTrans" cxnId="{47F87487-1CCB-4BA5-8F5B-C4D7F5B014F9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20BCBA95-4215-4777-9A40-B9FB16E823B8}" type="sibTrans" cxnId="{47F87487-1CCB-4BA5-8F5B-C4D7F5B014F9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9DFC5B15-9B29-4A27-8DB1-46716F2261E8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Aide or replace human interaction</a:t>
          </a:r>
          <a:endParaRPr lang="nl-NL">
            <a:solidFill>
              <a:schemeClr val="tx1"/>
            </a:solidFill>
          </a:endParaRPr>
        </a:p>
      </dgm:t>
    </dgm:pt>
    <dgm:pt modelId="{0732FCA6-9BD3-4897-AC05-546D8623FA7A}" type="parTrans" cxnId="{8F5D56D3-5E39-46F4-AC42-07AA408780FC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FD8202F0-3DC1-43D7-8351-200949C166E4}" type="sibTrans" cxnId="{8F5D56D3-5E39-46F4-AC42-07AA408780FC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95B7BA2F-ADB2-49B6-9DAF-AD9ADF58771B}" type="pres">
      <dgm:prSet presAssocID="{A05EB848-6351-40CE-81BB-84A3203F8A77}" presName="root" presStyleCnt="0">
        <dgm:presLayoutVars>
          <dgm:dir/>
          <dgm:resizeHandles val="exact"/>
        </dgm:presLayoutVars>
      </dgm:prSet>
      <dgm:spPr/>
    </dgm:pt>
    <dgm:pt modelId="{E5B0A916-4D2F-43EC-9A45-08C005ED05D4}" type="pres">
      <dgm:prSet presAssocID="{72C3C7C7-FCC3-4592-8140-2CA06A8D42B0}" presName="compNode" presStyleCnt="0"/>
      <dgm:spPr/>
    </dgm:pt>
    <dgm:pt modelId="{EFD714D9-F587-4EB8-B2D4-7AEC242595AF}" type="pres">
      <dgm:prSet presAssocID="{72C3C7C7-FCC3-4592-8140-2CA06A8D42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C834129-030E-45E7-98E6-1D00E062A8AD}" type="pres">
      <dgm:prSet presAssocID="{72C3C7C7-FCC3-4592-8140-2CA06A8D42B0}" presName="spaceRect" presStyleCnt="0"/>
      <dgm:spPr/>
    </dgm:pt>
    <dgm:pt modelId="{FA03EF87-472D-465A-AB78-689376A2F2F2}" type="pres">
      <dgm:prSet presAssocID="{72C3C7C7-FCC3-4592-8140-2CA06A8D42B0}" presName="textRect" presStyleLbl="revTx" presStyleIdx="0" presStyleCnt="4">
        <dgm:presLayoutVars>
          <dgm:chMax val="1"/>
          <dgm:chPref val="1"/>
        </dgm:presLayoutVars>
      </dgm:prSet>
      <dgm:spPr/>
    </dgm:pt>
    <dgm:pt modelId="{DE8EA7B5-CFCF-405A-8BD5-8D8ACD05EAE9}" type="pres">
      <dgm:prSet presAssocID="{39071E19-FF13-4607-8919-EA535E6B095E}" presName="sibTrans" presStyleCnt="0"/>
      <dgm:spPr/>
    </dgm:pt>
    <dgm:pt modelId="{FBC24C6B-7BEB-4435-B147-0A08E21B41F1}" type="pres">
      <dgm:prSet presAssocID="{100971B8-49D7-45AE-9243-E72D211FBEE1}" presName="compNode" presStyleCnt="0"/>
      <dgm:spPr/>
    </dgm:pt>
    <dgm:pt modelId="{D167D391-3DD2-4287-94FF-50C1CE537125}" type="pres">
      <dgm:prSet presAssocID="{100971B8-49D7-45AE-9243-E72D211FBE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lineNetwork"/>
        </a:ext>
      </dgm:extLst>
    </dgm:pt>
    <dgm:pt modelId="{ED45B06D-F61D-471F-A441-59CA1C21E488}" type="pres">
      <dgm:prSet presAssocID="{100971B8-49D7-45AE-9243-E72D211FBEE1}" presName="spaceRect" presStyleCnt="0"/>
      <dgm:spPr/>
    </dgm:pt>
    <dgm:pt modelId="{E37C42F5-09D1-4B4A-A6F0-9DB5756633E5}" type="pres">
      <dgm:prSet presAssocID="{100971B8-49D7-45AE-9243-E72D211FBEE1}" presName="textRect" presStyleLbl="revTx" presStyleIdx="1" presStyleCnt="4">
        <dgm:presLayoutVars>
          <dgm:chMax val="1"/>
          <dgm:chPref val="1"/>
        </dgm:presLayoutVars>
      </dgm:prSet>
      <dgm:spPr/>
    </dgm:pt>
    <dgm:pt modelId="{D28736DC-80FD-43A5-8039-01156FFC3778}" type="pres">
      <dgm:prSet presAssocID="{2EF52FCF-1D7E-46BD-93A3-AD3D8FF1AAB7}" presName="sibTrans" presStyleCnt="0"/>
      <dgm:spPr/>
    </dgm:pt>
    <dgm:pt modelId="{17722BE8-0DA2-4537-ADE9-9C8438CB391D}" type="pres">
      <dgm:prSet presAssocID="{423E0C7B-66EB-4252-A215-1EC4CA873C9B}" presName="compNode" presStyleCnt="0"/>
      <dgm:spPr/>
    </dgm:pt>
    <dgm:pt modelId="{A1A02B07-7A77-4B2B-90DF-E567224F1E8E}" type="pres">
      <dgm:prSet presAssocID="{423E0C7B-66EB-4252-A215-1EC4CA873C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E50A6B4-4969-4664-8D28-D23A2F9A29BF}" type="pres">
      <dgm:prSet presAssocID="{423E0C7B-66EB-4252-A215-1EC4CA873C9B}" presName="spaceRect" presStyleCnt="0"/>
      <dgm:spPr/>
    </dgm:pt>
    <dgm:pt modelId="{072B6665-113F-4618-A103-11EE272905B6}" type="pres">
      <dgm:prSet presAssocID="{423E0C7B-66EB-4252-A215-1EC4CA873C9B}" presName="textRect" presStyleLbl="revTx" presStyleIdx="2" presStyleCnt="4">
        <dgm:presLayoutVars>
          <dgm:chMax val="1"/>
          <dgm:chPref val="1"/>
        </dgm:presLayoutVars>
      </dgm:prSet>
      <dgm:spPr/>
    </dgm:pt>
    <dgm:pt modelId="{1475220C-ACD7-49BC-974F-F20F5F49C1E0}" type="pres">
      <dgm:prSet presAssocID="{20BCBA95-4215-4777-9A40-B9FB16E823B8}" presName="sibTrans" presStyleCnt="0"/>
      <dgm:spPr/>
    </dgm:pt>
    <dgm:pt modelId="{E77A81FA-EA14-41B0-87AF-4B2FD94093C4}" type="pres">
      <dgm:prSet presAssocID="{9DFC5B15-9B29-4A27-8DB1-46716F2261E8}" presName="compNode" presStyleCnt="0"/>
      <dgm:spPr/>
    </dgm:pt>
    <dgm:pt modelId="{6B998177-DBEC-4EE9-8534-7CCF19B21237}" type="pres">
      <dgm:prSet presAssocID="{9DFC5B15-9B29-4A27-8DB1-46716F2261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47B83DE-E92E-415F-A574-E1A26EB7A356}" type="pres">
      <dgm:prSet presAssocID="{9DFC5B15-9B29-4A27-8DB1-46716F2261E8}" presName="spaceRect" presStyleCnt="0"/>
      <dgm:spPr/>
    </dgm:pt>
    <dgm:pt modelId="{4AF404A0-4753-4E40-81F3-B45FDA594C39}" type="pres">
      <dgm:prSet presAssocID="{9DFC5B15-9B29-4A27-8DB1-46716F2261E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9690724-7133-4658-84A2-76A17A50CBB3}" type="presOf" srcId="{9DFC5B15-9B29-4A27-8DB1-46716F2261E8}" destId="{4AF404A0-4753-4E40-81F3-B45FDA594C39}" srcOrd="0" destOrd="0" presId="urn:microsoft.com/office/officeart/2018/2/layout/IconLabelList"/>
    <dgm:cxn modelId="{F1B66665-6C64-4E0B-8DC6-F0C4B2FEB06C}" type="presOf" srcId="{72C3C7C7-FCC3-4592-8140-2CA06A8D42B0}" destId="{FA03EF87-472D-465A-AB78-689376A2F2F2}" srcOrd="0" destOrd="0" presId="urn:microsoft.com/office/officeart/2018/2/layout/IconLabelList"/>
    <dgm:cxn modelId="{0CA7E447-44B8-4CA1-B9D7-560716DB1F6E}" type="presOf" srcId="{A05EB848-6351-40CE-81BB-84A3203F8A77}" destId="{95B7BA2F-ADB2-49B6-9DAF-AD9ADF58771B}" srcOrd="0" destOrd="0" presId="urn:microsoft.com/office/officeart/2018/2/layout/IconLabelList"/>
    <dgm:cxn modelId="{CAFBA44E-94DB-4F05-BBB6-F415E11F21A2}" type="presOf" srcId="{100971B8-49D7-45AE-9243-E72D211FBEE1}" destId="{E37C42F5-09D1-4B4A-A6F0-9DB5756633E5}" srcOrd="0" destOrd="0" presId="urn:microsoft.com/office/officeart/2018/2/layout/IconLabelList"/>
    <dgm:cxn modelId="{A04E2283-1C15-4750-A186-16ABB6C9FB41}" srcId="{A05EB848-6351-40CE-81BB-84A3203F8A77}" destId="{100971B8-49D7-45AE-9243-E72D211FBEE1}" srcOrd="1" destOrd="0" parTransId="{F47BD03B-3ABC-48E2-B79C-59CE602549E6}" sibTransId="{2EF52FCF-1D7E-46BD-93A3-AD3D8FF1AAB7}"/>
    <dgm:cxn modelId="{47F87487-1CCB-4BA5-8F5B-C4D7F5B014F9}" srcId="{A05EB848-6351-40CE-81BB-84A3203F8A77}" destId="{423E0C7B-66EB-4252-A215-1EC4CA873C9B}" srcOrd="2" destOrd="0" parTransId="{3CCB6F22-2E8A-4F16-BA7F-CD606032A555}" sibTransId="{20BCBA95-4215-4777-9A40-B9FB16E823B8}"/>
    <dgm:cxn modelId="{80140B8C-845B-4165-B31D-F78D8A6EF11F}" srcId="{A05EB848-6351-40CE-81BB-84A3203F8A77}" destId="{72C3C7C7-FCC3-4592-8140-2CA06A8D42B0}" srcOrd="0" destOrd="0" parTransId="{F48D7B71-0685-4F67-A649-79E018E65161}" sibTransId="{39071E19-FF13-4607-8919-EA535E6B095E}"/>
    <dgm:cxn modelId="{8F5D56D3-5E39-46F4-AC42-07AA408780FC}" srcId="{A05EB848-6351-40CE-81BB-84A3203F8A77}" destId="{9DFC5B15-9B29-4A27-8DB1-46716F2261E8}" srcOrd="3" destOrd="0" parTransId="{0732FCA6-9BD3-4897-AC05-546D8623FA7A}" sibTransId="{FD8202F0-3DC1-43D7-8351-200949C166E4}"/>
    <dgm:cxn modelId="{C3DD6BF7-1ADF-4045-BEE3-44ED3EB52E93}" type="presOf" srcId="{423E0C7B-66EB-4252-A215-1EC4CA873C9B}" destId="{072B6665-113F-4618-A103-11EE272905B6}" srcOrd="0" destOrd="0" presId="urn:microsoft.com/office/officeart/2018/2/layout/IconLabelList"/>
    <dgm:cxn modelId="{F1FDF200-5ACE-44E7-96DD-2ABBB24DABC2}" type="presParOf" srcId="{95B7BA2F-ADB2-49B6-9DAF-AD9ADF58771B}" destId="{E5B0A916-4D2F-43EC-9A45-08C005ED05D4}" srcOrd="0" destOrd="0" presId="urn:microsoft.com/office/officeart/2018/2/layout/IconLabelList"/>
    <dgm:cxn modelId="{D78DF877-7801-4D10-853C-11E69702191C}" type="presParOf" srcId="{E5B0A916-4D2F-43EC-9A45-08C005ED05D4}" destId="{EFD714D9-F587-4EB8-B2D4-7AEC242595AF}" srcOrd="0" destOrd="0" presId="urn:microsoft.com/office/officeart/2018/2/layout/IconLabelList"/>
    <dgm:cxn modelId="{CAB522BE-4D56-4FBC-B366-CF05DAD5C349}" type="presParOf" srcId="{E5B0A916-4D2F-43EC-9A45-08C005ED05D4}" destId="{AC834129-030E-45E7-98E6-1D00E062A8AD}" srcOrd="1" destOrd="0" presId="urn:microsoft.com/office/officeart/2018/2/layout/IconLabelList"/>
    <dgm:cxn modelId="{B44D5088-F06C-4C48-8C99-1FAD1758D864}" type="presParOf" srcId="{E5B0A916-4D2F-43EC-9A45-08C005ED05D4}" destId="{FA03EF87-472D-465A-AB78-689376A2F2F2}" srcOrd="2" destOrd="0" presId="urn:microsoft.com/office/officeart/2018/2/layout/IconLabelList"/>
    <dgm:cxn modelId="{AB924727-C242-4D59-858E-9C9492042FA8}" type="presParOf" srcId="{95B7BA2F-ADB2-49B6-9DAF-AD9ADF58771B}" destId="{DE8EA7B5-CFCF-405A-8BD5-8D8ACD05EAE9}" srcOrd="1" destOrd="0" presId="urn:microsoft.com/office/officeart/2018/2/layout/IconLabelList"/>
    <dgm:cxn modelId="{C1458BB6-3463-4C17-B5C2-B9946467F7BC}" type="presParOf" srcId="{95B7BA2F-ADB2-49B6-9DAF-AD9ADF58771B}" destId="{FBC24C6B-7BEB-4435-B147-0A08E21B41F1}" srcOrd="2" destOrd="0" presId="urn:microsoft.com/office/officeart/2018/2/layout/IconLabelList"/>
    <dgm:cxn modelId="{A4ED69B0-9C83-40E2-8753-2AD13E7C4FAC}" type="presParOf" srcId="{FBC24C6B-7BEB-4435-B147-0A08E21B41F1}" destId="{D167D391-3DD2-4287-94FF-50C1CE537125}" srcOrd="0" destOrd="0" presId="urn:microsoft.com/office/officeart/2018/2/layout/IconLabelList"/>
    <dgm:cxn modelId="{482D80B4-7870-4170-B900-27CCC61FEC8A}" type="presParOf" srcId="{FBC24C6B-7BEB-4435-B147-0A08E21B41F1}" destId="{ED45B06D-F61D-471F-A441-59CA1C21E488}" srcOrd="1" destOrd="0" presId="urn:microsoft.com/office/officeart/2018/2/layout/IconLabelList"/>
    <dgm:cxn modelId="{FDD54AF7-7FE2-465A-B0A7-E85C18B5029B}" type="presParOf" srcId="{FBC24C6B-7BEB-4435-B147-0A08E21B41F1}" destId="{E37C42F5-09D1-4B4A-A6F0-9DB5756633E5}" srcOrd="2" destOrd="0" presId="urn:microsoft.com/office/officeart/2018/2/layout/IconLabelList"/>
    <dgm:cxn modelId="{6811FE85-30ED-41AB-B652-2CC9BB8C31BA}" type="presParOf" srcId="{95B7BA2F-ADB2-49B6-9DAF-AD9ADF58771B}" destId="{D28736DC-80FD-43A5-8039-01156FFC3778}" srcOrd="3" destOrd="0" presId="urn:microsoft.com/office/officeart/2018/2/layout/IconLabelList"/>
    <dgm:cxn modelId="{5901493D-C962-41A4-8CA7-833E85C11A85}" type="presParOf" srcId="{95B7BA2F-ADB2-49B6-9DAF-AD9ADF58771B}" destId="{17722BE8-0DA2-4537-ADE9-9C8438CB391D}" srcOrd="4" destOrd="0" presId="urn:microsoft.com/office/officeart/2018/2/layout/IconLabelList"/>
    <dgm:cxn modelId="{C9BFDD7E-BFCC-4B7B-B746-D9CE1EA9C769}" type="presParOf" srcId="{17722BE8-0DA2-4537-ADE9-9C8438CB391D}" destId="{A1A02B07-7A77-4B2B-90DF-E567224F1E8E}" srcOrd="0" destOrd="0" presId="urn:microsoft.com/office/officeart/2018/2/layout/IconLabelList"/>
    <dgm:cxn modelId="{6724A847-9AA9-40F8-A9F5-D8887CDAC5E4}" type="presParOf" srcId="{17722BE8-0DA2-4537-ADE9-9C8438CB391D}" destId="{EE50A6B4-4969-4664-8D28-D23A2F9A29BF}" srcOrd="1" destOrd="0" presId="urn:microsoft.com/office/officeart/2018/2/layout/IconLabelList"/>
    <dgm:cxn modelId="{2C153242-D7AA-4AC1-BCA3-4D931B874929}" type="presParOf" srcId="{17722BE8-0DA2-4537-ADE9-9C8438CB391D}" destId="{072B6665-113F-4618-A103-11EE272905B6}" srcOrd="2" destOrd="0" presId="urn:microsoft.com/office/officeart/2018/2/layout/IconLabelList"/>
    <dgm:cxn modelId="{B5D0CB6D-B92A-4923-B997-C3125233194C}" type="presParOf" srcId="{95B7BA2F-ADB2-49B6-9DAF-AD9ADF58771B}" destId="{1475220C-ACD7-49BC-974F-F20F5F49C1E0}" srcOrd="5" destOrd="0" presId="urn:microsoft.com/office/officeart/2018/2/layout/IconLabelList"/>
    <dgm:cxn modelId="{6A0907C7-FA29-446A-B228-49745E433020}" type="presParOf" srcId="{95B7BA2F-ADB2-49B6-9DAF-AD9ADF58771B}" destId="{E77A81FA-EA14-41B0-87AF-4B2FD94093C4}" srcOrd="6" destOrd="0" presId="urn:microsoft.com/office/officeart/2018/2/layout/IconLabelList"/>
    <dgm:cxn modelId="{CCC16E42-D7C2-4405-90E6-55382BB117AD}" type="presParOf" srcId="{E77A81FA-EA14-41B0-87AF-4B2FD94093C4}" destId="{6B998177-DBEC-4EE9-8534-7CCF19B21237}" srcOrd="0" destOrd="0" presId="urn:microsoft.com/office/officeart/2018/2/layout/IconLabelList"/>
    <dgm:cxn modelId="{3BF81616-6284-45E7-B1D2-AB1516EAE746}" type="presParOf" srcId="{E77A81FA-EA14-41B0-87AF-4B2FD94093C4}" destId="{B47B83DE-E92E-415F-A574-E1A26EB7A356}" srcOrd="1" destOrd="0" presId="urn:microsoft.com/office/officeart/2018/2/layout/IconLabelList"/>
    <dgm:cxn modelId="{5C340A84-74A3-4A1A-BECB-FC796155FEB2}" type="presParOf" srcId="{E77A81FA-EA14-41B0-87AF-4B2FD94093C4}" destId="{4AF404A0-4753-4E40-81F3-B45FDA594C3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5EB848-6351-40CE-81BB-84A3203F8A77}" type="doc">
      <dgm:prSet loTypeId="urn:microsoft.com/office/officeart/2018/2/layout/IconLabel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E1CFC1B-8D1C-41AE-8859-F5F47422D2D9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Windows and web applications</a:t>
          </a:r>
        </a:p>
      </dgm:t>
    </dgm:pt>
    <dgm:pt modelId="{B99523D6-2788-4B7E-9B86-66F2BAF43375}" type="parTrans" cxnId="{A0EC119D-9544-45AE-BA11-8884E610753F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0BE17C7C-4069-4C7B-BDDA-80D67A65CF58}" type="sibTrans" cxnId="{A0EC119D-9544-45AE-BA11-8884E610753F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6E1D0E7F-98FE-409F-B604-646656A510DC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Record user interface actions</a:t>
          </a:r>
          <a:endParaRPr lang="en-US" dirty="0">
            <a:solidFill>
              <a:schemeClr val="tx1"/>
            </a:solidFill>
          </a:endParaRPr>
        </a:p>
      </dgm:t>
    </dgm:pt>
    <dgm:pt modelId="{15214AAB-D358-4E6C-9A70-EC8DB5543B7F}" type="parTrans" cxnId="{D72CE78B-D1DB-40DB-9647-97660AF9F13B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E1AAB2C6-16A4-4A39-9BDB-D6C4003C56AC}" type="sibTrans" cxnId="{D72CE78B-D1DB-40DB-9647-97660AF9F13B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7CE521C6-63F8-4B02-AC89-4CFCFC678FFA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Test the recording</a:t>
          </a:r>
          <a:endParaRPr lang="en-US" dirty="0">
            <a:solidFill>
              <a:schemeClr val="tx1"/>
            </a:solidFill>
          </a:endParaRPr>
        </a:p>
      </dgm:t>
    </dgm:pt>
    <dgm:pt modelId="{248E8FF5-8448-4117-8159-56055661F166}" type="parTrans" cxnId="{6BE7287B-6A0D-49E7-A216-F1243C14203E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245C2613-19CA-44D9-8F1B-5571A498C059}" type="sibTrans" cxnId="{6BE7287B-6A0D-49E7-A216-F1243C14203E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6E4BF4DD-DE66-4AD6-ADBD-813B8F459500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Play back and monitor</a:t>
          </a:r>
          <a:endParaRPr lang="en-US" dirty="0">
            <a:solidFill>
              <a:schemeClr val="tx1"/>
            </a:solidFill>
          </a:endParaRPr>
        </a:p>
      </dgm:t>
    </dgm:pt>
    <dgm:pt modelId="{520075CD-A51D-41D9-AFBB-FF70E18292F6}" type="parTrans" cxnId="{A1404ADF-2074-4A06-A914-829E00425B4B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D6DA3208-0DF6-4465-8EC6-8E27E8835D93}" type="sibTrans" cxnId="{A1404ADF-2074-4A06-A914-829E00425B4B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95B7BA2F-ADB2-49B6-9DAF-AD9ADF58771B}" type="pres">
      <dgm:prSet presAssocID="{A05EB848-6351-40CE-81BB-84A3203F8A77}" presName="root" presStyleCnt="0">
        <dgm:presLayoutVars>
          <dgm:dir/>
          <dgm:resizeHandles val="exact"/>
        </dgm:presLayoutVars>
      </dgm:prSet>
      <dgm:spPr/>
    </dgm:pt>
    <dgm:pt modelId="{4204DC0B-493C-4A46-BAF2-07EF8C178FEC}" type="pres">
      <dgm:prSet presAssocID="{3E1CFC1B-8D1C-41AE-8859-F5F47422D2D9}" presName="compNode" presStyleCnt="0"/>
      <dgm:spPr/>
    </dgm:pt>
    <dgm:pt modelId="{4351312D-93F1-430E-9AED-50156995741B}" type="pres">
      <dgm:prSet presAssocID="{3E1CFC1B-8D1C-41AE-8859-F5F47422D2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F0333F1B-C67E-4B6A-A069-217C7B8AF581}" type="pres">
      <dgm:prSet presAssocID="{3E1CFC1B-8D1C-41AE-8859-F5F47422D2D9}" presName="spaceRect" presStyleCnt="0"/>
      <dgm:spPr/>
    </dgm:pt>
    <dgm:pt modelId="{B1065C70-8311-4554-9D52-DD91447FF18E}" type="pres">
      <dgm:prSet presAssocID="{3E1CFC1B-8D1C-41AE-8859-F5F47422D2D9}" presName="textRect" presStyleLbl="revTx" presStyleIdx="0" presStyleCnt="4">
        <dgm:presLayoutVars>
          <dgm:chMax val="1"/>
          <dgm:chPref val="1"/>
        </dgm:presLayoutVars>
      </dgm:prSet>
      <dgm:spPr/>
    </dgm:pt>
    <dgm:pt modelId="{207EC12B-C523-4BED-B947-8CBF1826661A}" type="pres">
      <dgm:prSet presAssocID="{0BE17C7C-4069-4C7B-BDDA-80D67A65CF58}" presName="sibTrans" presStyleCnt="0"/>
      <dgm:spPr/>
    </dgm:pt>
    <dgm:pt modelId="{AD8D6ABC-7D23-4671-A175-FA3A4737C3B9}" type="pres">
      <dgm:prSet presAssocID="{6E1D0E7F-98FE-409F-B604-646656A510DC}" presName="compNode" presStyleCnt="0"/>
      <dgm:spPr/>
    </dgm:pt>
    <dgm:pt modelId="{A90B9B6A-26D0-4045-A64A-2CD31FF483A7}" type="pres">
      <dgm:prSet presAssocID="{6E1D0E7F-98FE-409F-B604-646656A510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81B0BC99-D49A-4C51-9094-BCA3B6085F3A}" type="pres">
      <dgm:prSet presAssocID="{6E1D0E7F-98FE-409F-B604-646656A510DC}" presName="spaceRect" presStyleCnt="0"/>
      <dgm:spPr/>
    </dgm:pt>
    <dgm:pt modelId="{881380B2-93DA-4CEB-AA9D-D4E5BE9270AC}" type="pres">
      <dgm:prSet presAssocID="{6E1D0E7F-98FE-409F-B604-646656A510DC}" presName="textRect" presStyleLbl="revTx" presStyleIdx="1" presStyleCnt="4">
        <dgm:presLayoutVars>
          <dgm:chMax val="1"/>
          <dgm:chPref val="1"/>
        </dgm:presLayoutVars>
      </dgm:prSet>
      <dgm:spPr/>
    </dgm:pt>
    <dgm:pt modelId="{568D85A9-6D0B-490D-B164-2F77988FEF54}" type="pres">
      <dgm:prSet presAssocID="{E1AAB2C6-16A4-4A39-9BDB-D6C4003C56AC}" presName="sibTrans" presStyleCnt="0"/>
      <dgm:spPr/>
    </dgm:pt>
    <dgm:pt modelId="{4E3082F9-1067-4343-ACC7-1FCDCDB67914}" type="pres">
      <dgm:prSet presAssocID="{7CE521C6-63F8-4B02-AC89-4CFCFC678FFA}" presName="compNode" presStyleCnt="0"/>
      <dgm:spPr/>
    </dgm:pt>
    <dgm:pt modelId="{CF05B951-1014-4C39-A940-477BC113F3DE}" type="pres">
      <dgm:prSet presAssocID="{7CE521C6-63F8-4B02-AC89-4CFCFC678F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Mixed"/>
        </a:ext>
      </dgm:extLst>
    </dgm:pt>
    <dgm:pt modelId="{3F3385CE-BD1E-4959-A3F5-00E222821514}" type="pres">
      <dgm:prSet presAssocID="{7CE521C6-63F8-4B02-AC89-4CFCFC678FFA}" presName="spaceRect" presStyleCnt="0"/>
      <dgm:spPr/>
    </dgm:pt>
    <dgm:pt modelId="{4C5DB436-7CF7-4D9E-941B-59DEB468CEB6}" type="pres">
      <dgm:prSet presAssocID="{7CE521C6-63F8-4B02-AC89-4CFCFC678FFA}" presName="textRect" presStyleLbl="revTx" presStyleIdx="2" presStyleCnt="4">
        <dgm:presLayoutVars>
          <dgm:chMax val="1"/>
          <dgm:chPref val="1"/>
        </dgm:presLayoutVars>
      </dgm:prSet>
      <dgm:spPr/>
    </dgm:pt>
    <dgm:pt modelId="{961DA4E9-9FBB-4612-BD0E-59EBC5F2C299}" type="pres">
      <dgm:prSet presAssocID="{245C2613-19CA-44D9-8F1B-5571A498C059}" presName="sibTrans" presStyleCnt="0"/>
      <dgm:spPr/>
    </dgm:pt>
    <dgm:pt modelId="{DEF49CA2-C3C3-429B-AF0B-27F5416E0435}" type="pres">
      <dgm:prSet presAssocID="{6E4BF4DD-DE66-4AD6-ADBD-813B8F459500}" presName="compNode" presStyleCnt="0"/>
      <dgm:spPr/>
    </dgm:pt>
    <dgm:pt modelId="{C1AF7ABC-47B6-4DE6-8A43-2C94CC75E15C}" type="pres">
      <dgm:prSet presAssocID="{6E4BF4DD-DE66-4AD6-ADBD-813B8F45950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media"/>
        </a:ext>
      </dgm:extLst>
    </dgm:pt>
    <dgm:pt modelId="{738730E1-941B-4FA8-BF74-F54B8DE4E8BE}" type="pres">
      <dgm:prSet presAssocID="{6E4BF4DD-DE66-4AD6-ADBD-813B8F459500}" presName="spaceRect" presStyleCnt="0"/>
      <dgm:spPr/>
    </dgm:pt>
    <dgm:pt modelId="{8600F402-3963-442B-9AA3-E3E9B8E5B6A3}" type="pres">
      <dgm:prSet presAssocID="{6E4BF4DD-DE66-4AD6-ADBD-813B8F45950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A7E447-44B8-4CA1-B9D7-560716DB1F6E}" type="presOf" srcId="{A05EB848-6351-40CE-81BB-84A3203F8A77}" destId="{95B7BA2F-ADB2-49B6-9DAF-AD9ADF58771B}" srcOrd="0" destOrd="0" presId="urn:microsoft.com/office/officeart/2018/2/layout/IconLabelList"/>
    <dgm:cxn modelId="{564DDB52-F353-4A45-8D61-16428B3C8E10}" type="presOf" srcId="{3E1CFC1B-8D1C-41AE-8859-F5F47422D2D9}" destId="{B1065C70-8311-4554-9D52-DD91447FF18E}" srcOrd="0" destOrd="0" presId="urn:microsoft.com/office/officeart/2018/2/layout/IconLabelList"/>
    <dgm:cxn modelId="{6BE7287B-6A0D-49E7-A216-F1243C14203E}" srcId="{A05EB848-6351-40CE-81BB-84A3203F8A77}" destId="{7CE521C6-63F8-4B02-AC89-4CFCFC678FFA}" srcOrd="2" destOrd="0" parTransId="{248E8FF5-8448-4117-8159-56055661F166}" sibTransId="{245C2613-19CA-44D9-8F1B-5571A498C059}"/>
    <dgm:cxn modelId="{D72CE78B-D1DB-40DB-9647-97660AF9F13B}" srcId="{A05EB848-6351-40CE-81BB-84A3203F8A77}" destId="{6E1D0E7F-98FE-409F-B604-646656A510DC}" srcOrd="1" destOrd="0" parTransId="{15214AAB-D358-4E6C-9A70-EC8DB5543B7F}" sibTransId="{E1AAB2C6-16A4-4A39-9BDB-D6C4003C56AC}"/>
    <dgm:cxn modelId="{A0EC119D-9544-45AE-BA11-8884E610753F}" srcId="{A05EB848-6351-40CE-81BB-84A3203F8A77}" destId="{3E1CFC1B-8D1C-41AE-8859-F5F47422D2D9}" srcOrd="0" destOrd="0" parTransId="{B99523D6-2788-4B7E-9B86-66F2BAF43375}" sibTransId="{0BE17C7C-4069-4C7B-BDDA-80D67A65CF58}"/>
    <dgm:cxn modelId="{A1404ADF-2074-4A06-A914-829E00425B4B}" srcId="{A05EB848-6351-40CE-81BB-84A3203F8A77}" destId="{6E4BF4DD-DE66-4AD6-ADBD-813B8F459500}" srcOrd="3" destOrd="0" parTransId="{520075CD-A51D-41D9-AFBB-FF70E18292F6}" sibTransId="{D6DA3208-0DF6-4465-8EC6-8E27E8835D93}"/>
    <dgm:cxn modelId="{B0455FE4-1940-4541-BED5-7AFA5F06C950}" type="presOf" srcId="{6E1D0E7F-98FE-409F-B604-646656A510DC}" destId="{881380B2-93DA-4CEB-AA9D-D4E5BE9270AC}" srcOrd="0" destOrd="0" presId="urn:microsoft.com/office/officeart/2018/2/layout/IconLabelList"/>
    <dgm:cxn modelId="{47836EF2-1B3A-4B17-95A1-D389502FEA03}" type="presOf" srcId="{7CE521C6-63F8-4B02-AC89-4CFCFC678FFA}" destId="{4C5DB436-7CF7-4D9E-941B-59DEB468CEB6}" srcOrd="0" destOrd="0" presId="urn:microsoft.com/office/officeart/2018/2/layout/IconLabelList"/>
    <dgm:cxn modelId="{752329F3-BAC5-4D4C-BCE7-49274BE40A07}" type="presOf" srcId="{6E4BF4DD-DE66-4AD6-ADBD-813B8F459500}" destId="{8600F402-3963-442B-9AA3-E3E9B8E5B6A3}" srcOrd="0" destOrd="0" presId="urn:microsoft.com/office/officeart/2018/2/layout/IconLabelList"/>
    <dgm:cxn modelId="{9A923B98-9430-4E13-B47B-F3C0E652CED8}" type="presParOf" srcId="{95B7BA2F-ADB2-49B6-9DAF-AD9ADF58771B}" destId="{4204DC0B-493C-4A46-BAF2-07EF8C178FEC}" srcOrd="0" destOrd="0" presId="urn:microsoft.com/office/officeart/2018/2/layout/IconLabelList"/>
    <dgm:cxn modelId="{FD588708-F8BF-4E42-9201-CE23B1260087}" type="presParOf" srcId="{4204DC0B-493C-4A46-BAF2-07EF8C178FEC}" destId="{4351312D-93F1-430E-9AED-50156995741B}" srcOrd="0" destOrd="0" presId="urn:microsoft.com/office/officeart/2018/2/layout/IconLabelList"/>
    <dgm:cxn modelId="{CA67B454-EC2F-4735-B2D1-637465D581D7}" type="presParOf" srcId="{4204DC0B-493C-4A46-BAF2-07EF8C178FEC}" destId="{F0333F1B-C67E-4B6A-A069-217C7B8AF581}" srcOrd="1" destOrd="0" presId="urn:microsoft.com/office/officeart/2018/2/layout/IconLabelList"/>
    <dgm:cxn modelId="{A6E7BBDF-6040-4908-9430-0739FE1B1EBC}" type="presParOf" srcId="{4204DC0B-493C-4A46-BAF2-07EF8C178FEC}" destId="{B1065C70-8311-4554-9D52-DD91447FF18E}" srcOrd="2" destOrd="0" presId="urn:microsoft.com/office/officeart/2018/2/layout/IconLabelList"/>
    <dgm:cxn modelId="{E5330DC7-ADEF-48F9-AF00-CC511C1EEBD8}" type="presParOf" srcId="{95B7BA2F-ADB2-49B6-9DAF-AD9ADF58771B}" destId="{207EC12B-C523-4BED-B947-8CBF1826661A}" srcOrd="1" destOrd="0" presId="urn:microsoft.com/office/officeart/2018/2/layout/IconLabelList"/>
    <dgm:cxn modelId="{E430CBE6-7DB9-4754-BE00-C6D9BB87AEA8}" type="presParOf" srcId="{95B7BA2F-ADB2-49B6-9DAF-AD9ADF58771B}" destId="{AD8D6ABC-7D23-4671-A175-FA3A4737C3B9}" srcOrd="2" destOrd="0" presId="urn:microsoft.com/office/officeart/2018/2/layout/IconLabelList"/>
    <dgm:cxn modelId="{544156A9-4F90-40EA-8089-6E0358B9BBE5}" type="presParOf" srcId="{AD8D6ABC-7D23-4671-A175-FA3A4737C3B9}" destId="{A90B9B6A-26D0-4045-A64A-2CD31FF483A7}" srcOrd="0" destOrd="0" presId="urn:microsoft.com/office/officeart/2018/2/layout/IconLabelList"/>
    <dgm:cxn modelId="{04A5AC38-A997-45DD-9D59-BCAC6B93AFF3}" type="presParOf" srcId="{AD8D6ABC-7D23-4671-A175-FA3A4737C3B9}" destId="{81B0BC99-D49A-4C51-9094-BCA3B6085F3A}" srcOrd="1" destOrd="0" presId="urn:microsoft.com/office/officeart/2018/2/layout/IconLabelList"/>
    <dgm:cxn modelId="{1E7D4D9E-C1B5-4E6C-8182-2705826DD87A}" type="presParOf" srcId="{AD8D6ABC-7D23-4671-A175-FA3A4737C3B9}" destId="{881380B2-93DA-4CEB-AA9D-D4E5BE9270AC}" srcOrd="2" destOrd="0" presId="urn:microsoft.com/office/officeart/2018/2/layout/IconLabelList"/>
    <dgm:cxn modelId="{9A10F1DB-9524-4C84-AE4A-CE75F47CE81F}" type="presParOf" srcId="{95B7BA2F-ADB2-49B6-9DAF-AD9ADF58771B}" destId="{568D85A9-6D0B-490D-B164-2F77988FEF54}" srcOrd="3" destOrd="0" presId="urn:microsoft.com/office/officeart/2018/2/layout/IconLabelList"/>
    <dgm:cxn modelId="{10CB9F23-3604-4978-BEE2-DA835EF04398}" type="presParOf" srcId="{95B7BA2F-ADB2-49B6-9DAF-AD9ADF58771B}" destId="{4E3082F9-1067-4343-ACC7-1FCDCDB67914}" srcOrd="4" destOrd="0" presId="urn:microsoft.com/office/officeart/2018/2/layout/IconLabelList"/>
    <dgm:cxn modelId="{4FA81B0C-8035-4BE2-B000-0558638D26BD}" type="presParOf" srcId="{4E3082F9-1067-4343-ACC7-1FCDCDB67914}" destId="{CF05B951-1014-4C39-A940-477BC113F3DE}" srcOrd="0" destOrd="0" presId="urn:microsoft.com/office/officeart/2018/2/layout/IconLabelList"/>
    <dgm:cxn modelId="{7C479B1D-68E2-4668-97C0-9DD097D0C413}" type="presParOf" srcId="{4E3082F9-1067-4343-ACC7-1FCDCDB67914}" destId="{3F3385CE-BD1E-4959-A3F5-00E222821514}" srcOrd="1" destOrd="0" presId="urn:microsoft.com/office/officeart/2018/2/layout/IconLabelList"/>
    <dgm:cxn modelId="{A28C443D-FF4E-410E-A5DC-57065F7F7AA2}" type="presParOf" srcId="{4E3082F9-1067-4343-ACC7-1FCDCDB67914}" destId="{4C5DB436-7CF7-4D9E-941B-59DEB468CEB6}" srcOrd="2" destOrd="0" presId="urn:microsoft.com/office/officeart/2018/2/layout/IconLabelList"/>
    <dgm:cxn modelId="{293F8279-4A0B-4140-B50C-F7C67BB25A13}" type="presParOf" srcId="{95B7BA2F-ADB2-49B6-9DAF-AD9ADF58771B}" destId="{961DA4E9-9FBB-4612-BD0E-59EBC5F2C299}" srcOrd="5" destOrd="0" presId="urn:microsoft.com/office/officeart/2018/2/layout/IconLabelList"/>
    <dgm:cxn modelId="{576A49E3-74D9-47B4-B9BA-C7E41264C096}" type="presParOf" srcId="{95B7BA2F-ADB2-49B6-9DAF-AD9ADF58771B}" destId="{DEF49CA2-C3C3-429B-AF0B-27F5416E0435}" srcOrd="6" destOrd="0" presId="urn:microsoft.com/office/officeart/2018/2/layout/IconLabelList"/>
    <dgm:cxn modelId="{631DCE21-D5EA-45D7-8E9F-7740E19025F7}" type="presParOf" srcId="{DEF49CA2-C3C3-429B-AF0B-27F5416E0435}" destId="{C1AF7ABC-47B6-4DE6-8A43-2C94CC75E15C}" srcOrd="0" destOrd="0" presId="urn:microsoft.com/office/officeart/2018/2/layout/IconLabelList"/>
    <dgm:cxn modelId="{DD7EB5D6-A86E-49EA-8677-40A99F42D2FF}" type="presParOf" srcId="{DEF49CA2-C3C3-429B-AF0B-27F5416E0435}" destId="{738730E1-941B-4FA8-BF74-F54B8DE4E8BE}" srcOrd="1" destOrd="0" presId="urn:microsoft.com/office/officeart/2018/2/layout/IconLabelList"/>
    <dgm:cxn modelId="{304BFDD0-FAA5-4259-B49C-B91FE8098CC0}" type="presParOf" srcId="{DEF49CA2-C3C3-429B-AF0B-27F5416E0435}" destId="{8600F402-3963-442B-9AA3-E3E9B8E5B6A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714D9-F587-4EB8-B2D4-7AEC242595AF}">
      <dsp:nvSpPr>
        <dsp:cNvPr id="0" name=""/>
        <dsp:cNvSpPr/>
      </dsp:nvSpPr>
      <dsp:spPr>
        <a:xfrm>
          <a:off x="740149" y="791254"/>
          <a:ext cx="970919" cy="9709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3EF87-472D-465A-AB78-689376A2F2F2}">
      <dsp:nvSpPr>
        <dsp:cNvPr id="0" name=""/>
        <dsp:cNvSpPr/>
      </dsp:nvSpPr>
      <dsp:spPr>
        <a:xfrm>
          <a:off x="146810" y="2060620"/>
          <a:ext cx="215759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Time is precious</a:t>
          </a:r>
        </a:p>
      </dsp:txBody>
      <dsp:txXfrm>
        <a:off x="146810" y="2060620"/>
        <a:ext cx="2157598" cy="720000"/>
      </dsp:txXfrm>
    </dsp:sp>
    <dsp:sp modelId="{F1706A4C-7373-4261-ACB3-E8CFFE5FC413}">
      <dsp:nvSpPr>
        <dsp:cNvPr id="0" name=""/>
        <dsp:cNvSpPr/>
      </dsp:nvSpPr>
      <dsp:spPr>
        <a:xfrm>
          <a:off x="3275327" y="791254"/>
          <a:ext cx="970919" cy="9709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AB2BF-B204-4A00-9949-8CD0B374CE91}">
      <dsp:nvSpPr>
        <dsp:cNvPr id="0" name=""/>
        <dsp:cNvSpPr/>
      </dsp:nvSpPr>
      <dsp:spPr>
        <a:xfrm>
          <a:off x="2681988" y="2060620"/>
          <a:ext cx="215759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Wasted on repetitive tasks</a:t>
          </a:r>
        </a:p>
      </dsp:txBody>
      <dsp:txXfrm>
        <a:off x="2681988" y="2060620"/>
        <a:ext cx="2157598" cy="720000"/>
      </dsp:txXfrm>
    </dsp:sp>
    <dsp:sp modelId="{DF8B8908-9E67-458D-A623-E2CE43DD6F54}">
      <dsp:nvSpPr>
        <dsp:cNvPr id="0" name=""/>
        <dsp:cNvSpPr/>
      </dsp:nvSpPr>
      <dsp:spPr>
        <a:xfrm>
          <a:off x="5810506" y="791254"/>
          <a:ext cx="970919" cy="9709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8C227-C148-428C-8859-9F0BFC5E1269}">
      <dsp:nvSpPr>
        <dsp:cNvPr id="0" name=""/>
        <dsp:cNvSpPr/>
      </dsp:nvSpPr>
      <dsp:spPr>
        <a:xfrm>
          <a:off x="5217166" y="2060620"/>
          <a:ext cx="215759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Less time for innovation</a:t>
          </a:r>
        </a:p>
      </dsp:txBody>
      <dsp:txXfrm>
        <a:off x="5217166" y="2060620"/>
        <a:ext cx="215759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714D9-F587-4EB8-B2D4-7AEC242595AF}">
      <dsp:nvSpPr>
        <dsp:cNvPr id="0" name=""/>
        <dsp:cNvSpPr/>
      </dsp:nvSpPr>
      <dsp:spPr>
        <a:xfrm>
          <a:off x="459286" y="955324"/>
          <a:ext cx="747509" cy="747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3EF87-472D-465A-AB78-689376A2F2F2}">
      <dsp:nvSpPr>
        <dsp:cNvPr id="0" name=""/>
        <dsp:cNvSpPr/>
      </dsp:nvSpPr>
      <dsp:spPr>
        <a:xfrm>
          <a:off x="2474" y="1952097"/>
          <a:ext cx="1661132" cy="66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</a:rPr>
            <a:t>Robotic Process Automation</a:t>
          </a:r>
        </a:p>
      </dsp:txBody>
      <dsp:txXfrm>
        <a:off x="2474" y="1952097"/>
        <a:ext cx="1661132" cy="664453"/>
      </dsp:txXfrm>
    </dsp:sp>
    <dsp:sp modelId="{D167D391-3DD2-4287-94FF-50C1CE537125}">
      <dsp:nvSpPr>
        <dsp:cNvPr id="0" name=""/>
        <dsp:cNvSpPr/>
      </dsp:nvSpPr>
      <dsp:spPr>
        <a:xfrm>
          <a:off x="2411117" y="955324"/>
          <a:ext cx="747509" cy="747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C42F5-09D1-4B4A-A6F0-9DB5756633E5}">
      <dsp:nvSpPr>
        <dsp:cNvPr id="0" name=""/>
        <dsp:cNvSpPr/>
      </dsp:nvSpPr>
      <dsp:spPr>
        <a:xfrm>
          <a:off x="1954305" y="1952097"/>
          <a:ext cx="1661132" cy="66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</a:rPr>
            <a:t>Virtual workers replicate human actions</a:t>
          </a:r>
        </a:p>
      </dsp:txBody>
      <dsp:txXfrm>
        <a:off x="1954305" y="1952097"/>
        <a:ext cx="1661132" cy="664453"/>
      </dsp:txXfrm>
    </dsp:sp>
    <dsp:sp modelId="{A1A02B07-7A77-4B2B-90DF-E567224F1E8E}">
      <dsp:nvSpPr>
        <dsp:cNvPr id="0" name=""/>
        <dsp:cNvSpPr/>
      </dsp:nvSpPr>
      <dsp:spPr>
        <a:xfrm>
          <a:off x="4362948" y="955324"/>
          <a:ext cx="747509" cy="747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B6665-113F-4618-A103-11EE272905B6}">
      <dsp:nvSpPr>
        <dsp:cNvPr id="0" name=""/>
        <dsp:cNvSpPr/>
      </dsp:nvSpPr>
      <dsp:spPr>
        <a:xfrm>
          <a:off x="3906136" y="1952097"/>
          <a:ext cx="1661132" cy="66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</a:rPr>
            <a:t>Perform repetitive rule-based work</a:t>
          </a:r>
        </a:p>
      </dsp:txBody>
      <dsp:txXfrm>
        <a:off x="3906136" y="1952097"/>
        <a:ext cx="1661132" cy="664453"/>
      </dsp:txXfrm>
    </dsp:sp>
    <dsp:sp modelId="{6B998177-DBEC-4EE9-8534-7CCF19B21237}">
      <dsp:nvSpPr>
        <dsp:cNvPr id="0" name=""/>
        <dsp:cNvSpPr/>
      </dsp:nvSpPr>
      <dsp:spPr>
        <a:xfrm>
          <a:off x="6314779" y="955324"/>
          <a:ext cx="747509" cy="7475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404A0-4753-4E40-81F3-B45FDA594C39}">
      <dsp:nvSpPr>
        <dsp:cNvPr id="0" name=""/>
        <dsp:cNvSpPr/>
      </dsp:nvSpPr>
      <dsp:spPr>
        <a:xfrm>
          <a:off x="5857967" y="1952097"/>
          <a:ext cx="1661132" cy="66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</a:rPr>
            <a:t>Aide or replace human interaction</a:t>
          </a:r>
          <a:endParaRPr lang="nl-NL" sz="1400" kern="1200">
            <a:solidFill>
              <a:schemeClr val="tx1"/>
            </a:solidFill>
          </a:endParaRPr>
        </a:p>
      </dsp:txBody>
      <dsp:txXfrm>
        <a:off x="5857967" y="1952097"/>
        <a:ext cx="1661132" cy="664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1312D-93F1-430E-9AED-50156995741B}">
      <dsp:nvSpPr>
        <dsp:cNvPr id="0" name=""/>
        <dsp:cNvSpPr/>
      </dsp:nvSpPr>
      <dsp:spPr>
        <a:xfrm>
          <a:off x="459286" y="955324"/>
          <a:ext cx="747509" cy="747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65C70-8311-4554-9D52-DD91447FF18E}">
      <dsp:nvSpPr>
        <dsp:cNvPr id="0" name=""/>
        <dsp:cNvSpPr/>
      </dsp:nvSpPr>
      <dsp:spPr>
        <a:xfrm>
          <a:off x="2474" y="1952097"/>
          <a:ext cx="1661132" cy="66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Windows and web applications</a:t>
          </a:r>
        </a:p>
      </dsp:txBody>
      <dsp:txXfrm>
        <a:off x="2474" y="1952097"/>
        <a:ext cx="1661132" cy="664453"/>
      </dsp:txXfrm>
    </dsp:sp>
    <dsp:sp modelId="{A90B9B6A-26D0-4045-A64A-2CD31FF483A7}">
      <dsp:nvSpPr>
        <dsp:cNvPr id="0" name=""/>
        <dsp:cNvSpPr/>
      </dsp:nvSpPr>
      <dsp:spPr>
        <a:xfrm>
          <a:off x="2411117" y="955324"/>
          <a:ext cx="747509" cy="747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380B2-93DA-4CEB-AA9D-D4E5BE9270AC}">
      <dsp:nvSpPr>
        <dsp:cNvPr id="0" name=""/>
        <dsp:cNvSpPr/>
      </dsp:nvSpPr>
      <dsp:spPr>
        <a:xfrm>
          <a:off x="1954305" y="1952097"/>
          <a:ext cx="1661132" cy="66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Record user interface actions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1954305" y="1952097"/>
        <a:ext cx="1661132" cy="664453"/>
      </dsp:txXfrm>
    </dsp:sp>
    <dsp:sp modelId="{CF05B951-1014-4C39-A940-477BC113F3DE}">
      <dsp:nvSpPr>
        <dsp:cNvPr id="0" name=""/>
        <dsp:cNvSpPr/>
      </dsp:nvSpPr>
      <dsp:spPr>
        <a:xfrm>
          <a:off x="4362948" y="955324"/>
          <a:ext cx="747509" cy="747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DB436-7CF7-4D9E-941B-59DEB468CEB6}">
      <dsp:nvSpPr>
        <dsp:cNvPr id="0" name=""/>
        <dsp:cNvSpPr/>
      </dsp:nvSpPr>
      <dsp:spPr>
        <a:xfrm>
          <a:off x="3906136" y="1952097"/>
          <a:ext cx="1661132" cy="66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Test the recording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3906136" y="1952097"/>
        <a:ext cx="1661132" cy="664453"/>
      </dsp:txXfrm>
    </dsp:sp>
    <dsp:sp modelId="{C1AF7ABC-47B6-4DE6-8A43-2C94CC75E15C}">
      <dsp:nvSpPr>
        <dsp:cNvPr id="0" name=""/>
        <dsp:cNvSpPr/>
      </dsp:nvSpPr>
      <dsp:spPr>
        <a:xfrm>
          <a:off x="6314779" y="955324"/>
          <a:ext cx="747509" cy="7475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0F402-3963-442B-9AA3-E3E9B8E5B6A3}">
      <dsp:nvSpPr>
        <dsp:cNvPr id="0" name=""/>
        <dsp:cNvSpPr/>
      </dsp:nvSpPr>
      <dsp:spPr>
        <a:xfrm>
          <a:off x="5857967" y="1952097"/>
          <a:ext cx="1661132" cy="66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Play back and monitor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5857967" y="1952097"/>
        <a:ext cx="1661132" cy="664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24A93-C218-44C2-9986-568B484CD25D}" type="datetimeFigureOut">
              <a:rPr lang="en-NL" smtClean="0"/>
              <a:t>16/10/2021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B23AF-B307-4138-8F5D-226D81F8071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5040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10/16/2021 2:07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75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Rustig spreken!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10/16/2021 2:07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36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do not amend this slide.</a:t>
            </a:r>
          </a:p>
          <a:p>
            <a:r>
              <a:rPr lang="en-GB" dirty="0"/>
              <a:t>Please ensure you close with this slide – do not delete!</a:t>
            </a:r>
          </a:p>
          <a:p>
            <a:endParaRPr lang="en-GB" dirty="0"/>
          </a:p>
          <a:p>
            <a:r>
              <a:rPr lang="en-GB" sz="1400" b="1" dirty="0"/>
              <a:t>As you close, please remind people:</a:t>
            </a:r>
          </a:p>
          <a:p>
            <a:pPr lvl="1"/>
            <a:r>
              <a:rPr lang="en-GB" sz="1400" b="1" dirty="0"/>
              <a:t>Charity Quiz (Charity is Breast Cancer) kicks off at 7pm in the ballroom. Registration required (link via South Coast Summit Website).</a:t>
            </a:r>
          </a:p>
          <a:p>
            <a:pPr lvl="1"/>
            <a:r>
              <a:rPr lang="en-GB" sz="1400" b="1" dirty="0"/>
              <a:t>Sponsored Drinks at 5.30 in the Atrium / Expo Hall and Ballroom Foyer. </a:t>
            </a:r>
          </a:p>
        </p:txBody>
      </p:sp>
    </p:spTree>
    <p:extLst>
      <p:ext uri="{BB962C8B-B14F-4D97-AF65-F5344CB8AC3E}">
        <p14:creationId xmlns:p14="http://schemas.microsoft.com/office/powerpoint/2010/main" val="206861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do not amend.</a:t>
            </a:r>
          </a:p>
          <a:p>
            <a:r>
              <a:rPr lang="en-GB" dirty="0"/>
              <a:t>Please ensure you make a reference to our sponsors as part of your introduction – without them, we wouldn’t be here today.</a:t>
            </a:r>
          </a:p>
        </p:txBody>
      </p:sp>
    </p:spTree>
    <p:extLst>
      <p:ext uri="{BB962C8B-B14F-4D97-AF65-F5344CB8AC3E}">
        <p14:creationId xmlns:p14="http://schemas.microsoft.com/office/powerpoint/2010/main" val="1104192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do not amend.</a:t>
            </a:r>
          </a:p>
          <a:p>
            <a:r>
              <a:rPr lang="en-GB" dirty="0"/>
              <a:t>Please ensure you make a reference to our sponsors as part of your introduction – without them, we wouldn’t be here today.</a:t>
            </a:r>
          </a:p>
          <a:p>
            <a:pPr marL="1397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819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273C79-4994-47A5-A6AE-527D06C8FC24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788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Copying data between applications</a:t>
            </a:r>
          </a:p>
          <a:p>
            <a:r>
              <a:rPr lang="en-US" dirty="0"/>
              <a:t>Doing a daily upload of some files</a:t>
            </a:r>
          </a:p>
          <a:p>
            <a:r>
              <a:rPr lang="en-US" dirty="0"/>
              <a:t>Filling out timesheets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0EB3E-5A84-6942-8D29-EE544E5A09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11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0EB3E-5A84-6942-8D29-EE544E5A09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9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0EB3E-5A84-6942-8D29-EE544E5A09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88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t"/>
            <a:r>
              <a:rPr lang="en-US" dirty="0"/>
              <a:t>Power Automate - </a:t>
            </a:r>
            <a:r>
              <a:rPr lang="en-US" b="1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Take back your time; Let AI do the work for you! - Demo 3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Power Automate Desktop -</a:t>
            </a:r>
            <a:r>
              <a:rPr lang="en-US" b="1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1" dirty="0">
                <a:effectLst/>
              </a:rPr>
              <a:t>Take back your time; Let AI do the work for you! - Demo 3</a:t>
            </a:r>
          </a:p>
          <a:p>
            <a:endParaRPr lang="en-US" dirty="0"/>
          </a:p>
          <a:p>
            <a:r>
              <a:rPr lang="en-US" dirty="0"/>
              <a:t>Use Power Automate to retrieve entries from Outlook</a:t>
            </a:r>
          </a:p>
          <a:p>
            <a:r>
              <a:rPr lang="en-US" dirty="0"/>
              <a:t>Call Power Automate Desktop for 3 customers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Fill in data for Contoso, </a:t>
            </a:r>
            <a:r>
              <a:rPr lang="en-US" dirty="0" err="1"/>
              <a:t>Fabrikam</a:t>
            </a:r>
            <a:r>
              <a:rPr lang="en-US" dirty="0"/>
              <a:t> and Northwind in </a:t>
            </a:r>
            <a:r>
              <a:rPr lang="en-US" dirty="0" err="1"/>
              <a:t>TimeChimp</a:t>
            </a:r>
            <a:r>
              <a:rPr lang="en-US" dirty="0"/>
              <a:t> (Website)</a:t>
            </a:r>
          </a:p>
          <a:p>
            <a:pPr marL="171450" indent="-171450">
              <a:buFontTx/>
              <a:buChar char="-"/>
            </a:pPr>
            <a:r>
              <a:rPr lang="en-US" dirty="0"/>
              <a:t>Fill in data for </a:t>
            </a:r>
            <a:r>
              <a:rPr lang="en-US" dirty="0" err="1"/>
              <a:t>Fabrikam</a:t>
            </a:r>
            <a:r>
              <a:rPr lang="en-US" dirty="0"/>
              <a:t> in Time Tracker (Windows application)</a:t>
            </a:r>
          </a:p>
          <a:p>
            <a:pPr marL="171450" indent="-171450">
              <a:buFontTx/>
              <a:buChar char="-"/>
            </a:pPr>
            <a:r>
              <a:rPr lang="en-US" dirty="0"/>
              <a:t>Fill in data for Northwind in Excel and send mail from Power Automate Desktop (Show Excel and Outlook capabilities and other possibilities)</a:t>
            </a:r>
          </a:p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B23AF-B307-4138-8F5D-226D81F8071C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5831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B23AF-B307-4138-8F5D-226D81F8071C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773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svg"/><Relationship Id="rId2" Type="http://schemas.openxmlformats.org/officeDocument/2006/relationships/image" Target="../media/image5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svg"/><Relationship Id="rId9" Type="http://schemas.openxmlformats.org/officeDocument/2006/relationships/image" Target="../media/image61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9" Type="http://schemas.openxmlformats.org/officeDocument/2006/relationships/image" Target="../media/image48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38" Type="http://schemas.openxmlformats.org/officeDocument/2006/relationships/image" Target="../media/image47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37" Type="http://schemas.openxmlformats.org/officeDocument/2006/relationships/image" Target="../media/image46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8" Type="http://schemas.openxmlformats.org/officeDocument/2006/relationships/image" Target="../media/image17.png"/><Relationship Id="rId3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 hasCustomPrompt="1"/>
          </p:nvPr>
        </p:nvSpPr>
        <p:spPr>
          <a:xfrm>
            <a:off x="1491543" y="1540600"/>
            <a:ext cx="9758991" cy="188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 dirty="0"/>
              <a:t>Session Title</a:t>
            </a:r>
            <a:endParaRPr dirty="0"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8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F438EBB-D0C9-4566-9D76-82E71BF9AEC3}"/>
              </a:ext>
            </a:extLst>
          </p:cNvPr>
          <p:cNvSpPr txBox="1">
            <a:spLocks/>
          </p:cNvSpPr>
          <p:nvPr/>
        </p:nvSpPr>
        <p:spPr>
          <a:xfrm>
            <a:off x="8954788" y="6486501"/>
            <a:ext cx="3173897" cy="3206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/>
              <a:t>#SouthCoastSummit2021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40780-1AD6-4113-9329-09A7B8A60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1543" y="3429003"/>
            <a:ext cx="9758991" cy="629356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b="1">
                <a:latin typeface="Raleway Thin" panose="020B0604020202020204" charset="0"/>
              </a:defRPr>
            </a:lvl1pPr>
          </a:lstStyle>
          <a:p>
            <a:pPr lvl="0"/>
            <a:r>
              <a:rPr lang="en-US" dirty="0"/>
              <a:t>Session Track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15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37" name="Google Shape;37;p7"/>
          <p:cNvSpPr/>
          <p:nvPr/>
        </p:nvSpPr>
        <p:spPr>
          <a:xfrm rot="5400000">
            <a:off x="-133801" y="965981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609601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7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609601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70" lvl="0" indent="-440245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39" lvl="1" indent="-440245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09" lvl="2" indent="-440245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278" lvl="3" indent="-440245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848" lvl="4" indent="-440245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417" lvl="5" indent="-440245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6987" lvl="6" indent="-440245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557" lvl="7" indent="-440245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126" lvl="8" indent="-440245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387001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70" lvl="0" indent="-440245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39" lvl="1" indent="-440245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09" lvl="2" indent="-440245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278" lvl="3" indent="-440245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848" lvl="4" indent="-440245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417" lvl="5" indent="-440245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6987" lvl="6" indent="-440245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557" lvl="7" indent="-440245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126" lvl="8" indent="-440245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8164401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70" lvl="0" indent="-440245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39" lvl="1" indent="-440245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09" lvl="2" indent="-440245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278" lvl="3" indent="-440245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848" lvl="4" indent="-440245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417" lvl="5" indent="-440245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6987" lvl="6" indent="-440245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557" lvl="7" indent="-440245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126" lvl="8" indent="-440245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11532035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9DD57A3D-D392-4933-A5D3-B198CD8E724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292173" y="6486501"/>
            <a:ext cx="3173897" cy="320632"/>
          </a:xfrm>
          <a:prstGeom prst="rect">
            <a:avLst/>
          </a:prstGeom>
        </p:spPr>
        <p:txBody>
          <a:bodyPr/>
          <a:lstStyle>
            <a:lvl1pPr algn="r">
              <a:defRPr sz="1600" b="1"/>
            </a:lvl1pPr>
          </a:lstStyle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687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45" name="Google Shape;45;p8"/>
          <p:cNvSpPr/>
          <p:nvPr/>
        </p:nvSpPr>
        <p:spPr>
          <a:xfrm rot="5400000">
            <a:off x="-133801" y="965981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09601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733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532035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EEDCEFA-7707-4AD4-8699-4A059E116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2173" y="6486501"/>
            <a:ext cx="3173897" cy="320632"/>
          </a:xfrm>
          <a:prstGeom prst="rect">
            <a:avLst/>
          </a:prstGeom>
        </p:spPr>
        <p:txBody>
          <a:bodyPr/>
          <a:lstStyle>
            <a:lvl1pPr algn="r">
              <a:defRPr sz="1600" b="1"/>
            </a:lvl1pPr>
          </a:lstStyle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118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50" name="Google Shape;50;p9"/>
          <p:cNvSpPr/>
          <p:nvPr/>
        </p:nvSpPr>
        <p:spPr>
          <a:xfrm rot="5400000">
            <a:off x="-133801" y="5931681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70" lvl="0" indent="-304784">
              <a:spcBef>
                <a:spcPts val="480"/>
              </a:spcBef>
              <a:spcAft>
                <a:spcPts val="0"/>
              </a:spcAft>
              <a:buSzPts val="1800"/>
              <a:buNone/>
              <a:defRPr sz="3733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532035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595B9A4-A726-4E03-BEDC-0E7F64734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2173" y="6486501"/>
            <a:ext cx="3173897" cy="320632"/>
          </a:xfrm>
          <a:prstGeom prst="rect">
            <a:avLst/>
          </a:prstGeom>
        </p:spPr>
        <p:txBody>
          <a:bodyPr/>
          <a:lstStyle>
            <a:lvl1pPr algn="r">
              <a:defRPr sz="1600" b="1"/>
            </a:lvl1pPr>
          </a:lstStyle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7448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532035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A2BC5-6D52-4BBC-9737-FEF3A5F1E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2173" y="6486501"/>
            <a:ext cx="3173897" cy="320632"/>
          </a:xfrm>
          <a:prstGeom prst="rect">
            <a:avLst/>
          </a:prstGeom>
        </p:spPr>
        <p:txBody>
          <a:bodyPr/>
          <a:lstStyle>
            <a:lvl1pPr algn="r">
              <a:defRPr sz="1600" b="1"/>
            </a:lvl1pPr>
          </a:lstStyle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0896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dark">
  <p:cSld name="Blank dark">
    <p:bg>
      <p:bgRef idx="1001">
        <a:schemeClr val="bg2"/>
      </p:bgRef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1532035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B00CC-66A2-4116-AA3B-CE37B30DE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2173" y="6486501"/>
            <a:ext cx="3173897" cy="320632"/>
          </a:xfrm>
          <a:prstGeom prst="rect">
            <a:avLst/>
          </a:prstGeom>
        </p:spPr>
        <p:txBody>
          <a:bodyPr/>
          <a:lstStyle>
            <a:lvl1pPr algn="r">
              <a:defRPr sz="1600" b="1"/>
            </a:lvl1pPr>
          </a:lstStyle>
          <a:p>
            <a:endParaRPr lang="en-NL"/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23BE3C25-5805-47C7-BE92-76A4B740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589" y="205096"/>
            <a:ext cx="1764155" cy="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07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4C1F1-E32B-4093-A604-29EF7EE6D03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53" name="Google Shape;2076;p34">
            <a:extLst>
              <a:ext uri="{FF2B5EF4-FFF2-40B4-BE49-F238E27FC236}">
                <a16:creationId xmlns:a16="http://schemas.microsoft.com/office/drawing/2014/main" id="{FD06F0DA-3F12-4744-BDA9-BC6C6A43193A}"/>
              </a:ext>
            </a:extLst>
          </p:cNvPr>
          <p:cNvSpPr txBox="1">
            <a:spLocks/>
          </p:cNvSpPr>
          <p:nvPr/>
        </p:nvSpPr>
        <p:spPr>
          <a:xfrm>
            <a:off x="11532035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z="1600" smtClean="0"/>
              <a:pPr/>
              <a:t>‹#›</a:t>
            </a:fld>
            <a:endParaRPr lang="en" sz="1600"/>
          </a:p>
        </p:txBody>
      </p:sp>
      <p:pic>
        <p:nvPicPr>
          <p:cNvPr id="302" name="Content Placeholder 5" descr="Qr code&#10;&#10;Description automatically generated">
            <a:extLst>
              <a:ext uri="{FF2B5EF4-FFF2-40B4-BE49-F238E27FC236}">
                <a16:creationId xmlns:a16="http://schemas.microsoft.com/office/drawing/2014/main" id="{8D7374F0-CBC5-46A2-AB2C-0874950E5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010" y="1603254"/>
            <a:ext cx="3657260" cy="36572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5;p5">
            <a:extLst>
              <a:ext uri="{FF2B5EF4-FFF2-40B4-BE49-F238E27FC236}">
                <a16:creationId xmlns:a16="http://schemas.microsoft.com/office/drawing/2014/main" id="{35E7A2DB-9F11-402D-ACE2-33E418F0195C}"/>
              </a:ext>
            </a:extLst>
          </p:cNvPr>
          <p:cNvSpPr txBox="1">
            <a:spLocks/>
          </p:cNvSpPr>
          <p:nvPr/>
        </p:nvSpPr>
        <p:spPr>
          <a:xfrm>
            <a:off x="914401" y="1597487"/>
            <a:ext cx="7216400" cy="80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2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4800" b="1" dirty="0"/>
              <a:t>Thank You!</a:t>
            </a:r>
          </a:p>
        </p:txBody>
      </p:sp>
      <p:sp>
        <p:nvSpPr>
          <p:cNvPr id="9" name="Google Shape;2224;p34">
            <a:extLst>
              <a:ext uri="{FF2B5EF4-FFF2-40B4-BE49-F238E27FC236}">
                <a16:creationId xmlns:a16="http://schemas.microsoft.com/office/drawing/2014/main" id="{5AA41611-E2D4-45C7-8A9D-E955647467F1}"/>
              </a:ext>
            </a:extLst>
          </p:cNvPr>
          <p:cNvSpPr txBox="1">
            <a:spLocks/>
          </p:cNvSpPr>
          <p:nvPr/>
        </p:nvSpPr>
        <p:spPr>
          <a:xfrm>
            <a:off x="914402" y="2700513"/>
            <a:ext cx="5785897" cy="2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667" dirty="0"/>
              <a:t>Please scan the QR Code to provide any feedback.</a:t>
            </a:r>
          </a:p>
          <a:p>
            <a:pPr marL="0" indent="0">
              <a:buFont typeface="Barlow Light"/>
              <a:buNone/>
            </a:pPr>
            <a:endParaRPr lang="en-US" sz="2667" dirty="0"/>
          </a:p>
          <a:p>
            <a:pPr marL="0" indent="0">
              <a:buFont typeface="Barlow Light"/>
              <a:buNone/>
            </a:pPr>
            <a:endParaRPr lang="en-US" sz="2667" dirty="0"/>
          </a:p>
          <a:p>
            <a:pPr marL="0" indent="0">
              <a:buFont typeface="Barlow Light"/>
              <a:buNone/>
            </a:pPr>
            <a:r>
              <a:rPr lang="en-US" sz="1867" dirty="0"/>
              <a:t>https://forms.office.com/r/q2FK7p2XiR</a:t>
            </a:r>
          </a:p>
        </p:txBody>
      </p:sp>
    </p:spTree>
    <p:extLst>
      <p:ext uri="{BB962C8B-B14F-4D97-AF65-F5344CB8AC3E}">
        <p14:creationId xmlns:p14="http://schemas.microsoft.com/office/powerpoint/2010/main" val="3684599900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3094-B357-4604-AD61-4DAF5563C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56C13-9BED-4F62-B3F8-F7E28DC27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454E3-A9F6-4F09-BB0B-BDD5A538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16/10/2021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66DEB-B2CF-4CA0-ABEC-8A9A4381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EB2F-4354-425B-8715-87C8E89E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41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4997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F8A5-01A4-4603-986F-092FE964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4700-5445-4C58-B6C5-34A9AEF0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9CBD6-B2EA-4D9C-A02B-B45A08C1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16/10/2021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D0EFC-A16C-4FDC-ACDB-9D4E56EB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DEDC-A50F-4831-9A5E-3C26DC0A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41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4725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7C6E-2596-4980-801D-4CDA0760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>
            <a:lvl1pPr>
              <a:defRPr lang="en-NL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0A240-EA0B-4EAC-A1ED-C6D98FD97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4B16B-51B6-415D-A454-7BC8A360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16/10/2021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BB79D-5D5A-4F4F-A410-8E42F9D0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FAF42-01AA-4934-A765-D576E8CD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41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1389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584E-8BDD-4756-80D4-2CE63219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8D2C-B27B-4ABC-9C39-41965271F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5DDF6-C529-42A7-B553-517FCBBF7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05F5D-04AD-4599-B46C-155DD392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16/10/2021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B5E8B-D0FF-40C0-97B4-867DF171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94DA0-DECA-41E4-B80B-938771EA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41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931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447801" y="2708033"/>
            <a:ext cx="62356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447801" y="4383635"/>
            <a:ext cx="6235600" cy="5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404500" y="2889208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54FD8BB-278F-44BC-AF6E-CE5CF67BE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27689" y="6351104"/>
            <a:ext cx="3173897" cy="320632"/>
          </a:xfrm>
          <a:prstGeom prst="rect">
            <a:avLst/>
          </a:prstGeom>
        </p:spPr>
        <p:txBody>
          <a:bodyPr/>
          <a:lstStyle>
            <a:lvl1pPr algn="r">
              <a:defRPr sz="1600" b="1"/>
            </a:lvl1pPr>
          </a:lstStyle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4806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7DFE-F084-40D8-B6C8-674D1B8C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06B8E-BF0F-4032-B72E-6307AF17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1E2CAE-0AF7-43DC-968F-45E6B956AA4B}" type="datetimeFigureOut">
              <a:rPr lang="en-NL" smtClean="0"/>
              <a:t>16/10/2021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7BE0B-00E7-47A7-9F57-E9E83852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91B46-4551-4DD4-9726-8CE5D53F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41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3925325"/>
      </p:ext>
    </p:extLst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5052837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1727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40787651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49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78445990-8FE9-7B4B-9F08-E7874D58D3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77977" y="215141"/>
            <a:ext cx="1549400" cy="9652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6AC9C69A-7B3C-9E4A-A34A-68C358C69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0201" b="12879"/>
          <a:stretch/>
        </p:blipFill>
        <p:spPr>
          <a:xfrm>
            <a:off x="4035573" y="0"/>
            <a:ext cx="7714584" cy="6858000"/>
          </a:xfrm>
          <a:prstGeom prst="rect">
            <a:avLst/>
          </a:prstGeom>
        </p:spPr>
      </p:pic>
      <p:sp>
        <p:nvSpPr>
          <p:cNvPr id="28" name="Freeform 27">
            <a:extLst>
              <a:ext uri="{FF2B5EF4-FFF2-40B4-BE49-F238E27FC236}">
                <a16:creationId xmlns:a16="http://schemas.microsoft.com/office/drawing/2014/main" id="{17FAF36F-E624-1145-AF35-018998CAB254}"/>
              </a:ext>
            </a:extLst>
          </p:cNvPr>
          <p:cNvSpPr/>
          <p:nvPr/>
        </p:nvSpPr>
        <p:spPr>
          <a:xfrm>
            <a:off x="-13466" y="4589252"/>
            <a:ext cx="12216086" cy="2290925"/>
          </a:xfrm>
          <a:custGeom>
            <a:avLst/>
            <a:gdLst>
              <a:gd name="connsiteX0" fmla="*/ 1703451 w 12188442"/>
              <a:gd name="connsiteY0" fmla="*/ 0 h 2290925"/>
              <a:gd name="connsiteX1" fmla="*/ 2239772 w 12188442"/>
              <a:gd name="connsiteY1" fmla="*/ 0 h 2290925"/>
              <a:gd name="connsiteX2" fmla="*/ 2254758 w 12188442"/>
              <a:gd name="connsiteY2" fmla="*/ 4926 h 2290925"/>
              <a:gd name="connsiteX3" fmla="*/ 2886837 w 12188442"/>
              <a:gd name="connsiteY3" fmla="*/ 18313 h 2290925"/>
              <a:gd name="connsiteX4" fmla="*/ 3215894 w 12188442"/>
              <a:gd name="connsiteY4" fmla="*/ 23491 h 2290925"/>
              <a:gd name="connsiteX5" fmla="*/ 3649599 w 12188442"/>
              <a:gd name="connsiteY5" fmla="*/ 40163 h 2290925"/>
              <a:gd name="connsiteX6" fmla="*/ 4020820 w 12188442"/>
              <a:gd name="connsiteY6" fmla="*/ 58855 h 2290925"/>
              <a:gd name="connsiteX7" fmla="*/ 4438904 w 12188442"/>
              <a:gd name="connsiteY7" fmla="*/ 82220 h 2290925"/>
              <a:gd name="connsiteX8" fmla="*/ 4774438 w 12188442"/>
              <a:gd name="connsiteY8" fmla="*/ 106722 h 2290925"/>
              <a:gd name="connsiteX9" fmla="*/ 4961128 w 12188442"/>
              <a:gd name="connsiteY9" fmla="*/ 121499 h 2290925"/>
              <a:gd name="connsiteX10" fmla="*/ 5232400 w 12188442"/>
              <a:gd name="connsiteY10" fmla="*/ 146759 h 2290925"/>
              <a:gd name="connsiteX11" fmla="*/ 5474589 w 12188442"/>
              <a:gd name="connsiteY11" fmla="*/ 171387 h 2290925"/>
              <a:gd name="connsiteX12" fmla="*/ 5596890 w 12188442"/>
              <a:gd name="connsiteY12" fmla="*/ 186543 h 2290925"/>
              <a:gd name="connsiteX13" fmla="*/ 5802503 w 12188442"/>
              <a:gd name="connsiteY13" fmla="*/ 209276 h 2290925"/>
              <a:gd name="connsiteX14" fmla="*/ 5993003 w 12188442"/>
              <a:gd name="connsiteY14" fmla="*/ 234536 h 2290925"/>
              <a:gd name="connsiteX15" fmla="*/ 6201537 w 12188442"/>
              <a:gd name="connsiteY15" fmla="*/ 258280 h 2290925"/>
              <a:gd name="connsiteX16" fmla="*/ 6292342 w 12188442"/>
              <a:gd name="connsiteY16" fmla="*/ 268637 h 2290925"/>
              <a:gd name="connsiteX17" fmla="*/ 6500622 w 12188442"/>
              <a:gd name="connsiteY17" fmla="*/ 293896 h 2290925"/>
              <a:gd name="connsiteX18" fmla="*/ 6796151 w 12188442"/>
              <a:gd name="connsiteY18" fmla="*/ 320924 h 2290925"/>
              <a:gd name="connsiteX19" fmla="*/ 7035800 w 12188442"/>
              <a:gd name="connsiteY19" fmla="*/ 341384 h 2290925"/>
              <a:gd name="connsiteX20" fmla="*/ 7374508 w 12188442"/>
              <a:gd name="connsiteY20" fmla="*/ 364118 h 2290925"/>
              <a:gd name="connsiteX21" fmla="*/ 7795894 w 12188442"/>
              <a:gd name="connsiteY21" fmla="*/ 384957 h 2290925"/>
              <a:gd name="connsiteX22" fmla="*/ 8124697 w 12188442"/>
              <a:gd name="connsiteY22" fmla="*/ 398471 h 2290925"/>
              <a:gd name="connsiteX23" fmla="*/ 8619997 w 12188442"/>
              <a:gd name="connsiteY23" fmla="*/ 409838 h 2290925"/>
              <a:gd name="connsiteX24" fmla="*/ 9505187 w 12188442"/>
              <a:gd name="connsiteY24" fmla="*/ 404534 h 2290925"/>
              <a:gd name="connsiteX25" fmla="*/ 10060939 w 12188442"/>
              <a:gd name="connsiteY25" fmla="*/ 390136 h 2290925"/>
              <a:gd name="connsiteX26" fmla="*/ 10394187 w 12188442"/>
              <a:gd name="connsiteY26" fmla="*/ 374222 h 2290925"/>
              <a:gd name="connsiteX27" fmla="*/ 10829035 w 12188442"/>
              <a:gd name="connsiteY27" fmla="*/ 351741 h 2290925"/>
              <a:gd name="connsiteX28" fmla="*/ 11159235 w 12188442"/>
              <a:gd name="connsiteY28" fmla="*/ 326481 h 2290925"/>
              <a:gd name="connsiteX29" fmla="*/ 11411330 w 12188442"/>
              <a:gd name="connsiteY29" fmla="*/ 307536 h 2290925"/>
              <a:gd name="connsiteX30" fmla="*/ 11602592 w 12188442"/>
              <a:gd name="connsiteY30" fmla="*/ 293012 h 2290925"/>
              <a:gd name="connsiteX31" fmla="*/ 11867514 w 12188442"/>
              <a:gd name="connsiteY31" fmla="*/ 265732 h 2290925"/>
              <a:gd name="connsiteX32" fmla="*/ 12091669 w 12188442"/>
              <a:gd name="connsiteY32" fmla="*/ 242998 h 2290925"/>
              <a:gd name="connsiteX33" fmla="*/ 12121768 w 12188442"/>
              <a:gd name="connsiteY33" fmla="*/ 238451 h 2290925"/>
              <a:gd name="connsiteX34" fmla="*/ 12188443 w 12188442"/>
              <a:gd name="connsiteY34" fmla="*/ 232263 h 2290925"/>
              <a:gd name="connsiteX35" fmla="*/ 12188443 w 12188442"/>
              <a:gd name="connsiteY35" fmla="*/ 2290926 h 2290925"/>
              <a:gd name="connsiteX36" fmla="*/ 0 w 12188442"/>
              <a:gd name="connsiteY36" fmla="*/ 2290926 h 2290925"/>
              <a:gd name="connsiteX37" fmla="*/ 0 w 12188442"/>
              <a:gd name="connsiteY37" fmla="*/ 51403 h 2290925"/>
              <a:gd name="connsiteX38" fmla="*/ 10541 w 12188442"/>
              <a:gd name="connsiteY38" fmla="*/ 50519 h 2290925"/>
              <a:gd name="connsiteX39" fmla="*/ 680339 w 12188442"/>
              <a:gd name="connsiteY39" fmla="*/ 25260 h 2290925"/>
              <a:gd name="connsiteX40" fmla="*/ 1224026 w 12188442"/>
              <a:gd name="connsiteY40" fmla="*/ 12630 h 2290925"/>
              <a:gd name="connsiteX41" fmla="*/ 1684020 w 12188442"/>
              <a:gd name="connsiteY41" fmla="*/ 5178 h 2290925"/>
              <a:gd name="connsiteX42" fmla="*/ 1703451 w 12188442"/>
              <a:gd name="connsiteY42" fmla="*/ 0 h 229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2188442" h="2290925">
                <a:moveTo>
                  <a:pt x="1703451" y="0"/>
                </a:moveTo>
                <a:lnTo>
                  <a:pt x="2239772" y="0"/>
                </a:lnTo>
                <a:cubicBezTo>
                  <a:pt x="2244509" y="2336"/>
                  <a:pt x="2249554" y="3994"/>
                  <a:pt x="2254758" y="4926"/>
                </a:cubicBezTo>
                <a:cubicBezTo>
                  <a:pt x="2465493" y="9557"/>
                  <a:pt x="2676186" y="14019"/>
                  <a:pt x="2886837" y="18313"/>
                </a:cubicBezTo>
                <a:cubicBezTo>
                  <a:pt x="2996438" y="20460"/>
                  <a:pt x="3106166" y="20334"/>
                  <a:pt x="3215894" y="23491"/>
                </a:cubicBezTo>
                <a:cubicBezTo>
                  <a:pt x="3360547" y="27786"/>
                  <a:pt x="3505073" y="33848"/>
                  <a:pt x="3649599" y="40163"/>
                </a:cubicBezTo>
                <a:cubicBezTo>
                  <a:pt x="3773424" y="45594"/>
                  <a:pt x="3897122" y="52793"/>
                  <a:pt x="4020820" y="58855"/>
                </a:cubicBezTo>
                <a:cubicBezTo>
                  <a:pt x="4160520" y="66307"/>
                  <a:pt x="4299585" y="73506"/>
                  <a:pt x="4438904" y="82220"/>
                </a:cubicBezTo>
                <a:cubicBezTo>
                  <a:pt x="4550918" y="89293"/>
                  <a:pt x="4662678" y="98386"/>
                  <a:pt x="4774438" y="106722"/>
                </a:cubicBezTo>
                <a:cubicBezTo>
                  <a:pt x="4836795" y="111395"/>
                  <a:pt x="4899025" y="115942"/>
                  <a:pt x="4961128" y="121499"/>
                </a:cubicBezTo>
                <a:cubicBezTo>
                  <a:pt x="5051679" y="129582"/>
                  <a:pt x="5141976" y="138297"/>
                  <a:pt x="5232400" y="146759"/>
                </a:cubicBezTo>
                <a:cubicBezTo>
                  <a:pt x="5313172" y="154589"/>
                  <a:pt x="5393902" y="162799"/>
                  <a:pt x="5474589" y="171387"/>
                </a:cubicBezTo>
                <a:cubicBezTo>
                  <a:pt x="5515483" y="175807"/>
                  <a:pt x="5556123" y="181996"/>
                  <a:pt x="5596890" y="186543"/>
                </a:cubicBezTo>
                <a:cubicBezTo>
                  <a:pt x="5665470" y="194373"/>
                  <a:pt x="5734050" y="201067"/>
                  <a:pt x="5802503" y="209276"/>
                </a:cubicBezTo>
                <a:cubicBezTo>
                  <a:pt x="5866003" y="216854"/>
                  <a:pt x="5929503" y="226453"/>
                  <a:pt x="5993003" y="234536"/>
                </a:cubicBezTo>
                <a:cubicBezTo>
                  <a:pt x="6062472" y="242998"/>
                  <a:pt x="6132068" y="250450"/>
                  <a:pt x="6201537" y="258280"/>
                </a:cubicBezTo>
                <a:cubicBezTo>
                  <a:pt x="6231763" y="261690"/>
                  <a:pt x="6262116" y="264974"/>
                  <a:pt x="6292342" y="268637"/>
                </a:cubicBezTo>
                <a:cubicBezTo>
                  <a:pt x="6361684" y="277225"/>
                  <a:pt x="6431026" y="287202"/>
                  <a:pt x="6500622" y="293896"/>
                </a:cubicBezTo>
                <a:cubicBezTo>
                  <a:pt x="6599047" y="304000"/>
                  <a:pt x="6697599" y="312083"/>
                  <a:pt x="6796151" y="320924"/>
                </a:cubicBezTo>
                <a:cubicBezTo>
                  <a:pt x="6876033" y="327997"/>
                  <a:pt x="6955790" y="335448"/>
                  <a:pt x="7035800" y="341384"/>
                </a:cubicBezTo>
                <a:cubicBezTo>
                  <a:pt x="7148703" y="349720"/>
                  <a:pt x="7261606" y="357677"/>
                  <a:pt x="7374508" y="364118"/>
                </a:cubicBezTo>
                <a:cubicBezTo>
                  <a:pt x="7514970" y="371949"/>
                  <a:pt x="7655432" y="378390"/>
                  <a:pt x="7795894" y="384957"/>
                </a:cubicBezTo>
                <a:cubicBezTo>
                  <a:pt x="7905495" y="390009"/>
                  <a:pt x="8015096" y="395188"/>
                  <a:pt x="8124697" y="398471"/>
                </a:cubicBezTo>
                <a:cubicBezTo>
                  <a:pt x="8289797" y="403271"/>
                  <a:pt x="8454897" y="407944"/>
                  <a:pt x="8619997" y="409838"/>
                </a:cubicBezTo>
                <a:cubicBezTo>
                  <a:pt x="8915018" y="413122"/>
                  <a:pt x="9210167" y="413627"/>
                  <a:pt x="9505187" y="404534"/>
                </a:cubicBezTo>
                <a:cubicBezTo>
                  <a:pt x="9690353" y="398850"/>
                  <a:pt x="9875773" y="396072"/>
                  <a:pt x="10060939" y="390136"/>
                </a:cubicBezTo>
                <a:cubicBezTo>
                  <a:pt x="10172064" y="386599"/>
                  <a:pt x="10283062" y="379779"/>
                  <a:pt x="10394187" y="374222"/>
                </a:cubicBezTo>
                <a:cubicBezTo>
                  <a:pt x="10539094" y="366897"/>
                  <a:pt x="10684128" y="360582"/>
                  <a:pt x="10829035" y="351741"/>
                </a:cubicBezTo>
                <a:cubicBezTo>
                  <a:pt x="10939398" y="345173"/>
                  <a:pt x="11049634" y="335322"/>
                  <a:pt x="11159235" y="326481"/>
                </a:cubicBezTo>
                <a:lnTo>
                  <a:pt x="11411330" y="307536"/>
                </a:lnTo>
                <a:cubicBezTo>
                  <a:pt x="11474830" y="302737"/>
                  <a:pt x="11538330" y="298948"/>
                  <a:pt x="11602592" y="293012"/>
                </a:cubicBezTo>
                <a:cubicBezTo>
                  <a:pt x="11691492" y="284803"/>
                  <a:pt x="11779249" y="274825"/>
                  <a:pt x="11867514" y="265732"/>
                </a:cubicBezTo>
                <a:cubicBezTo>
                  <a:pt x="11942190" y="258154"/>
                  <a:pt x="12016908" y="250576"/>
                  <a:pt x="12091669" y="242998"/>
                </a:cubicBezTo>
                <a:cubicBezTo>
                  <a:pt x="12101702" y="241861"/>
                  <a:pt x="12111608" y="239462"/>
                  <a:pt x="12121768" y="238451"/>
                </a:cubicBezTo>
                <a:cubicBezTo>
                  <a:pt x="12143739" y="236178"/>
                  <a:pt x="12165837" y="234410"/>
                  <a:pt x="12188443" y="232263"/>
                </a:cubicBezTo>
                <a:lnTo>
                  <a:pt x="12188443" y="2290926"/>
                </a:lnTo>
                <a:lnTo>
                  <a:pt x="0" y="2290926"/>
                </a:lnTo>
                <a:lnTo>
                  <a:pt x="0" y="51403"/>
                </a:lnTo>
                <a:cubicBezTo>
                  <a:pt x="3556" y="50519"/>
                  <a:pt x="6985" y="50519"/>
                  <a:pt x="10541" y="50519"/>
                </a:cubicBezTo>
                <a:cubicBezTo>
                  <a:pt x="233807" y="41552"/>
                  <a:pt x="457200" y="32080"/>
                  <a:pt x="680339" y="25260"/>
                </a:cubicBezTo>
                <a:cubicBezTo>
                  <a:pt x="861441" y="19450"/>
                  <a:pt x="1042797" y="16671"/>
                  <a:pt x="1224026" y="12630"/>
                </a:cubicBezTo>
                <a:cubicBezTo>
                  <a:pt x="1377315" y="10104"/>
                  <a:pt x="1530604" y="7957"/>
                  <a:pt x="1684020" y="5178"/>
                </a:cubicBezTo>
                <a:cubicBezTo>
                  <a:pt x="1690681" y="4225"/>
                  <a:pt x="1697203" y="2486"/>
                  <a:pt x="1703451" y="0"/>
                </a:cubicBezTo>
                <a:close/>
              </a:path>
            </a:pathLst>
          </a:custGeom>
          <a:solidFill>
            <a:srgbClr val="0B1625"/>
          </a:solidFill>
          <a:ln w="1269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C803A9-25CA-284B-A848-71410C9A00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5678" y="2326958"/>
            <a:ext cx="6790355" cy="639762"/>
          </a:xfrm>
        </p:spPr>
        <p:txBody>
          <a:bodyPr>
            <a:noAutofit/>
          </a:bodyPr>
          <a:lstStyle>
            <a:lvl1pPr marL="0" indent="0">
              <a:buNone/>
              <a:defRPr sz="4700" b="1" i="0" spc="70" baseline="0">
                <a:solidFill>
                  <a:schemeClr val="bg1"/>
                </a:solidFill>
                <a:latin typeface="Lato Black" panose="020F0502020204030203" pitchFamily="34" charset="77"/>
              </a:defRPr>
            </a:lvl1pPr>
          </a:lstStyle>
          <a:p>
            <a:pPr lvl="0"/>
            <a:r>
              <a:rPr lang="en-US" dirty="0"/>
              <a:t>RICHARD POTTER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2A9735A-BA8A-B04A-A580-53620C48E1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5678" y="2966720"/>
            <a:ext cx="6790355" cy="639762"/>
          </a:xfrm>
        </p:spPr>
        <p:txBody>
          <a:bodyPr>
            <a:noAutofit/>
          </a:bodyPr>
          <a:lstStyle>
            <a:lvl1pPr marL="0" indent="0">
              <a:buNone/>
              <a:defRPr sz="4100" b="1" i="0" spc="70" baseline="0">
                <a:solidFill>
                  <a:srgbClr val="0B1625"/>
                </a:solidFill>
                <a:latin typeface="Lato Black" panose="020F0502020204030203" pitchFamily="34" charset="77"/>
              </a:defRPr>
            </a:lvl1pPr>
          </a:lstStyle>
          <a:p>
            <a:pPr lvl="0"/>
            <a:r>
              <a:rPr lang="en-US" dirty="0"/>
              <a:t>KEYNOTE SPEAKER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ACC2BCD-A667-624E-B032-15CF7331827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510305" y="5297329"/>
            <a:ext cx="3713949" cy="1104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0D0C05-74AC-D84C-96C0-4B56B7DEB27F}"/>
              </a:ext>
            </a:extLst>
          </p:cNvPr>
          <p:cNvSpPr txBox="1"/>
          <p:nvPr userDrawn="1"/>
        </p:nvSpPr>
        <p:spPr>
          <a:xfrm>
            <a:off x="5537200" y="5359052"/>
            <a:ext cx="6038833" cy="9848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2900" b="1" i="0" dirty="0">
                <a:solidFill>
                  <a:srgbClr val="55CAC9"/>
                </a:solidFill>
                <a:latin typeface="Lato" panose="020F0502020204030203" pitchFamily="34" charset="77"/>
              </a:rPr>
              <a:t>Full schedule and registration, visit:</a:t>
            </a:r>
          </a:p>
          <a:p>
            <a:pPr algn="r">
              <a:spcAft>
                <a:spcPts val="600"/>
              </a:spcAft>
            </a:pPr>
            <a:r>
              <a:rPr lang="en-US" sz="2900" b="1" i="0" dirty="0" err="1">
                <a:solidFill>
                  <a:schemeClr val="bg1"/>
                </a:solidFill>
                <a:latin typeface="Lato" panose="020F0502020204030203" pitchFamily="34" charset="77"/>
              </a:rPr>
              <a:t>www.southcoastsummit.com</a:t>
            </a:r>
            <a:endParaRPr lang="en-US" sz="2900" b="1" i="0" dirty="0">
              <a:solidFill>
                <a:schemeClr val="bg1"/>
              </a:solidFill>
              <a:latin typeface="Lato" panose="020F0502020204030203" pitchFamily="34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27683D-359C-6748-9605-EDA3CDF832A7}"/>
              </a:ext>
            </a:extLst>
          </p:cNvPr>
          <p:cNvSpPr txBox="1"/>
          <p:nvPr userDrawn="1"/>
        </p:nvSpPr>
        <p:spPr>
          <a:xfrm>
            <a:off x="4216540" y="748091"/>
            <a:ext cx="3955544" cy="4660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i="0" spc="60" baseline="0" dirty="0">
                <a:solidFill>
                  <a:srgbClr val="0B1625"/>
                </a:solidFill>
                <a:latin typeface="Lato Black" panose="020F0502020204030203" pitchFamily="34" charset="77"/>
              </a:rPr>
              <a:t>LOCATION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C091A7-A427-6E46-B812-8F18566FF837}"/>
              </a:ext>
            </a:extLst>
          </p:cNvPr>
          <p:cNvSpPr txBox="1"/>
          <p:nvPr userDrawn="1"/>
        </p:nvSpPr>
        <p:spPr>
          <a:xfrm>
            <a:off x="4216540" y="1175697"/>
            <a:ext cx="3955544" cy="4660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i="0" spc="150" baseline="0" dirty="0">
                <a:solidFill>
                  <a:schemeClr val="bg1"/>
                </a:solidFill>
                <a:latin typeface="Lato" panose="020F0502020204030203" pitchFamily="34" charset="77"/>
              </a:rPr>
              <a:t>Ageas Bowl, Southampton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50AC50-5F92-3541-9A4F-673CDC93B4E4}"/>
              </a:ext>
            </a:extLst>
          </p:cNvPr>
          <p:cNvSpPr txBox="1"/>
          <p:nvPr userDrawn="1"/>
        </p:nvSpPr>
        <p:spPr>
          <a:xfrm>
            <a:off x="270594" y="748091"/>
            <a:ext cx="3274272" cy="4660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i="0" spc="60" baseline="0" dirty="0">
                <a:solidFill>
                  <a:srgbClr val="0B1625"/>
                </a:solidFill>
                <a:latin typeface="Lato Black" panose="020F0502020204030203" pitchFamily="34" charset="77"/>
              </a:rPr>
              <a:t>DATE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51EC32-3A17-7A4E-AE95-913710BAEA0C}"/>
              </a:ext>
            </a:extLst>
          </p:cNvPr>
          <p:cNvSpPr txBox="1"/>
          <p:nvPr userDrawn="1"/>
        </p:nvSpPr>
        <p:spPr>
          <a:xfrm>
            <a:off x="270594" y="1175697"/>
            <a:ext cx="3274272" cy="4660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i="0" spc="150" baseline="0" dirty="0">
                <a:solidFill>
                  <a:schemeClr val="bg1"/>
                </a:solidFill>
                <a:latin typeface="Lato" panose="020F0502020204030203" pitchFamily="34" charset="77"/>
              </a:rPr>
              <a:t>16th October 2021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78E633-4BD5-7140-84C1-358AE4725DFC}"/>
              </a:ext>
            </a:extLst>
          </p:cNvPr>
          <p:cNvSpPr txBox="1"/>
          <p:nvPr userDrawn="1"/>
        </p:nvSpPr>
        <p:spPr>
          <a:xfrm>
            <a:off x="8249921" y="1186502"/>
            <a:ext cx="3955544" cy="4660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i="0" spc="60" baseline="0" dirty="0">
                <a:solidFill>
                  <a:srgbClr val="0B1625"/>
                </a:solidFill>
                <a:latin typeface="Lato Black" panose="020F0502020204030203" pitchFamily="34" charset="77"/>
              </a:rPr>
              <a:t>FULL DAY ADMISSION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C87499-C60C-F940-A7CB-49C17C5B3836}"/>
              </a:ext>
            </a:extLst>
          </p:cNvPr>
          <p:cNvSpPr txBox="1"/>
          <p:nvPr userDrawn="1"/>
        </p:nvSpPr>
        <p:spPr>
          <a:xfrm rot="290378">
            <a:off x="9417123" y="378106"/>
            <a:ext cx="1821004" cy="63976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3000" b="1" i="0" spc="60" baseline="0" dirty="0">
                <a:solidFill>
                  <a:srgbClr val="0B1625"/>
                </a:solidFill>
                <a:latin typeface="Lato Black" panose="020F0502020204030203" pitchFamily="34" charset="77"/>
              </a:rPr>
              <a:t>FREE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6B171BCD-404C-B54E-92D7-8E424961142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31714" y="262168"/>
            <a:ext cx="320962" cy="433299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0ACE1F7-6A9D-0647-9D39-031096D3C03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15539" y="299429"/>
            <a:ext cx="341692" cy="35877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6FA55D0-D4E4-6E4E-AF58-81914354FAE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163" y="1935161"/>
            <a:ext cx="2987678" cy="2987678"/>
          </a:xfrm>
          <a:prstGeom prst="ellipse">
            <a:avLst/>
          </a:prstGeom>
          <a:ln w="76200">
            <a:solidFill>
              <a:schemeClr val="bg1"/>
            </a:solidFill>
          </a:ln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802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A84FE-28E0-431F-8AB9-43966F60B82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532035" y="6182335"/>
            <a:ext cx="609200" cy="563279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158B17-FD1B-4495-8D1C-7645AD727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360" y="1889416"/>
            <a:ext cx="5479280" cy="9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C721AFEF-4350-4CFC-8273-E5C570C9E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51" y="3458395"/>
            <a:ext cx="2037360" cy="9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5" descr="Text, logo&#10;&#10;Description automatically generated">
            <a:extLst>
              <a:ext uri="{FF2B5EF4-FFF2-40B4-BE49-F238E27FC236}">
                <a16:creationId xmlns:a16="http://schemas.microsoft.com/office/drawing/2014/main" id="{4F701DFC-2C6F-4A81-8927-FB3D47B34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62" y="3458395"/>
            <a:ext cx="2032853" cy="9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6" descr="Graphical user interface, logo&#10;&#10;Description automatically generated with medium confidence">
            <a:extLst>
              <a:ext uri="{FF2B5EF4-FFF2-40B4-BE49-F238E27FC236}">
                <a16:creationId xmlns:a16="http://schemas.microsoft.com/office/drawing/2014/main" id="{69656473-0A31-44BF-BD3F-D4953DD15E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754" y="3458395"/>
            <a:ext cx="2041893" cy="9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4B70C6CD-ABB9-4BFB-AB21-5B69F9A589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026" y="3458395"/>
            <a:ext cx="2015413" cy="9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CE891550-9EA1-4B75-BD75-B22B2D03C1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039" y="4513164"/>
            <a:ext cx="2017387" cy="9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 descr="Text, logo&#10;&#10;Description automatically generated">
            <a:extLst>
              <a:ext uri="{FF2B5EF4-FFF2-40B4-BE49-F238E27FC236}">
                <a16:creationId xmlns:a16="http://schemas.microsoft.com/office/drawing/2014/main" id="{4DA1FDE2-3B47-4D16-B6A4-833863B80E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51" y="4513665"/>
            <a:ext cx="2037360" cy="9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A826FA5D-AA61-485C-9C95-CCCD99DDB0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287" y="4513164"/>
            <a:ext cx="2037360" cy="9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Picture 31" descr="Text&#10;&#10;Description automatically generated with medium confidence">
            <a:extLst>
              <a:ext uri="{FF2B5EF4-FFF2-40B4-BE49-F238E27FC236}">
                <a16:creationId xmlns:a16="http://schemas.microsoft.com/office/drawing/2014/main" id="{DBE01C38-A8FB-4570-9AAE-8E355CDD29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61" y="4513164"/>
            <a:ext cx="2037360" cy="9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2AFCAE4-66EE-4FCA-A2F6-51952EB1A904}"/>
              </a:ext>
            </a:extLst>
          </p:cNvPr>
          <p:cNvSpPr txBox="1">
            <a:spLocks/>
          </p:cNvSpPr>
          <p:nvPr/>
        </p:nvSpPr>
        <p:spPr>
          <a:xfrm>
            <a:off x="337360" y="306252"/>
            <a:ext cx="9035731" cy="68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32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3733" b="1" dirty="0"/>
              <a:t>Thank you to our Sponsors</a:t>
            </a:r>
            <a:endParaRPr lang="en-GB" sz="3733" b="1" dirty="0"/>
          </a:p>
        </p:txBody>
      </p:sp>
    </p:spTree>
    <p:extLst>
      <p:ext uri="{BB962C8B-B14F-4D97-AF65-F5344CB8AC3E}">
        <p14:creationId xmlns:p14="http://schemas.microsoft.com/office/powerpoint/2010/main" val="1942869418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2DE13-6A20-4289-A39F-3BFBB2C562E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1" name="Picture 5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E0DBBEE-B72F-402E-8186-F8B4FEA45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07" y="3018407"/>
            <a:ext cx="1152000" cy="576000"/>
          </a:xfrm>
          <a:prstGeom prst="rect">
            <a:avLst/>
          </a:prstGeom>
        </p:spPr>
      </p:pic>
      <p:pic>
        <p:nvPicPr>
          <p:cNvPr id="52" name="Picture 51" descr="Shape&#10;&#10;Description automatically generated">
            <a:extLst>
              <a:ext uri="{FF2B5EF4-FFF2-40B4-BE49-F238E27FC236}">
                <a16:creationId xmlns:a16="http://schemas.microsoft.com/office/drawing/2014/main" id="{5F84531F-4325-4183-82A2-51B07ED16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20" y="1751920"/>
            <a:ext cx="1152000" cy="576000"/>
          </a:xfrm>
          <a:prstGeom prst="rect">
            <a:avLst/>
          </a:prstGeom>
        </p:spPr>
      </p:pic>
      <p:pic>
        <p:nvPicPr>
          <p:cNvPr id="53" name="Picture 52" descr="A picture containing shape&#10;&#10;Description automatically generated">
            <a:extLst>
              <a:ext uri="{FF2B5EF4-FFF2-40B4-BE49-F238E27FC236}">
                <a16:creationId xmlns:a16="http://schemas.microsoft.com/office/drawing/2014/main" id="{E936C565-019E-4C2D-8193-8BD48E93D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51" y="2358528"/>
            <a:ext cx="1152000" cy="576000"/>
          </a:xfrm>
          <a:prstGeom prst="rect">
            <a:avLst/>
          </a:prstGeom>
        </p:spPr>
      </p:pic>
      <p:pic>
        <p:nvPicPr>
          <p:cNvPr id="54" name="Picture 53" descr="Logo&#10;&#10;Description automatically generated">
            <a:extLst>
              <a:ext uri="{FF2B5EF4-FFF2-40B4-BE49-F238E27FC236}">
                <a16:creationId xmlns:a16="http://schemas.microsoft.com/office/drawing/2014/main" id="{C4828195-D45C-44E0-851D-81ED82D10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1383" y="2366199"/>
            <a:ext cx="1152000" cy="576000"/>
          </a:xfrm>
          <a:prstGeom prst="rect">
            <a:avLst/>
          </a:prstGeom>
        </p:spPr>
      </p:pic>
      <p:pic>
        <p:nvPicPr>
          <p:cNvPr id="55" name="Picture 5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988BC56-463F-4E9B-A39D-080CE7730E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459" y="3031899"/>
            <a:ext cx="1152000" cy="576000"/>
          </a:xfrm>
          <a:prstGeom prst="rect">
            <a:avLst/>
          </a:prstGeom>
        </p:spPr>
      </p:pic>
      <p:pic>
        <p:nvPicPr>
          <p:cNvPr id="56" name="Picture 55" descr="Logo&#10;&#10;Description automatically generated">
            <a:extLst>
              <a:ext uri="{FF2B5EF4-FFF2-40B4-BE49-F238E27FC236}">
                <a16:creationId xmlns:a16="http://schemas.microsoft.com/office/drawing/2014/main" id="{B31ACAF3-D666-4152-A4B1-7189F9F5A9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1391" y="2379177"/>
            <a:ext cx="1152000" cy="576000"/>
          </a:xfrm>
          <a:prstGeom prst="rect">
            <a:avLst/>
          </a:prstGeom>
        </p:spPr>
      </p:pic>
      <p:pic>
        <p:nvPicPr>
          <p:cNvPr id="57" name="Picture 56" descr="Logo, company name&#10;&#10;Description automatically generated">
            <a:extLst>
              <a:ext uri="{FF2B5EF4-FFF2-40B4-BE49-F238E27FC236}">
                <a16:creationId xmlns:a16="http://schemas.microsoft.com/office/drawing/2014/main" id="{D21A30BA-D5C0-47B1-A947-329E7D94DF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71391" y="1790199"/>
            <a:ext cx="1152000" cy="576000"/>
          </a:xfrm>
          <a:prstGeom prst="rect">
            <a:avLst/>
          </a:prstGeom>
        </p:spPr>
      </p:pic>
      <p:pic>
        <p:nvPicPr>
          <p:cNvPr id="58" name="Picture 57" descr="Text, logo&#10;&#10;Description automatically generated">
            <a:extLst>
              <a:ext uri="{FF2B5EF4-FFF2-40B4-BE49-F238E27FC236}">
                <a16:creationId xmlns:a16="http://schemas.microsoft.com/office/drawing/2014/main" id="{8E0BAA0D-ECB2-4134-9A27-A8F6654AE4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81383" y="1790199"/>
            <a:ext cx="1152000" cy="576000"/>
          </a:xfrm>
          <a:prstGeom prst="rect">
            <a:avLst/>
          </a:prstGeom>
        </p:spPr>
      </p:pic>
      <p:pic>
        <p:nvPicPr>
          <p:cNvPr id="59" name="Picture 58" descr="Logo&#10;&#10;Description automatically generated">
            <a:extLst>
              <a:ext uri="{FF2B5EF4-FFF2-40B4-BE49-F238E27FC236}">
                <a16:creationId xmlns:a16="http://schemas.microsoft.com/office/drawing/2014/main" id="{187CB08E-1E41-40EC-9186-D24D523F76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99467" y="2357332"/>
            <a:ext cx="1152000" cy="576000"/>
          </a:xfrm>
          <a:prstGeom prst="rect">
            <a:avLst/>
          </a:prstGeom>
        </p:spPr>
      </p:pic>
      <p:pic>
        <p:nvPicPr>
          <p:cNvPr id="60" name="Picture 59" descr="Logo&#10;&#10;Description automatically generated">
            <a:extLst>
              <a:ext uri="{FF2B5EF4-FFF2-40B4-BE49-F238E27FC236}">
                <a16:creationId xmlns:a16="http://schemas.microsoft.com/office/drawing/2014/main" id="{292597A4-CE1A-48C8-A494-53BFF494AF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09459" y="2366199"/>
            <a:ext cx="1152000" cy="576000"/>
          </a:xfrm>
          <a:prstGeom prst="rect">
            <a:avLst/>
          </a:prstGeom>
        </p:spPr>
      </p:pic>
      <p:pic>
        <p:nvPicPr>
          <p:cNvPr id="61" name="Picture 6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DF0FE18-4066-4369-9488-D0B0865F16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3651" y="1727869"/>
            <a:ext cx="1152000" cy="576000"/>
          </a:xfrm>
          <a:prstGeom prst="rect">
            <a:avLst/>
          </a:prstGeom>
        </p:spPr>
      </p:pic>
      <p:pic>
        <p:nvPicPr>
          <p:cNvPr id="62" name="Picture 61" descr="Logo&#10;&#10;Description automatically generated">
            <a:extLst>
              <a:ext uri="{FF2B5EF4-FFF2-40B4-BE49-F238E27FC236}">
                <a16:creationId xmlns:a16="http://schemas.microsoft.com/office/drawing/2014/main" id="{CCCC4E02-C710-4B5A-9091-0BCA9C8975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25300" y="1742031"/>
            <a:ext cx="1152000" cy="576000"/>
          </a:xfrm>
          <a:prstGeom prst="rect">
            <a:avLst/>
          </a:prstGeom>
        </p:spPr>
      </p:pic>
      <p:pic>
        <p:nvPicPr>
          <p:cNvPr id="63" name="Picture 62" descr="Logo&#10;&#10;Description automatically generated">
            <a:extLst>
              <a:ext uri="{FF2B5EF4-FFF2-40B4-BE49-F238E27FC236}">
                <a16:creationId xmlns:a16="http://schemas.microsoft.com/office/drawing/2014/main" id="{31C4A0DB-50A9-406C-8012-DB5EC61DB11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06452" y="3018407"/>
            <a:ext cx="1152000" cy="576000"/>
          </a:xfrm>
          <a:prstGeom prst="rect">
            <a:avLst/>
          </a:prstGeom>
        </p:spPr>
      </p:pic>
      <p:pic>
        <p:nvPicPr>
          <p:cNvPr id="64" name="Picture 63" descr="Text, logo&#10;&#10;Description automatically generated">
            <a:extLst>
              <a:ext uri="{FF2B5EF4-FFF2-40B4-BE49-F238E27FC236}">
                <a16:creationId xmlns:a16="http://schemas.microsoft.com/office/drawing/2014/main" id="{CCCEB80B-97B5-4F58-AF80-3FD6E9BDB5C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09459" y="1742031"/>
            <a:ext cx="1152000" cy="576000"/>
          </a:xfrm>
          <a:prstGeom prst="rect">
            <a:avLst/>
          </a:prstGeom>
        </p:spPr>
      </p:pic>
      <p:pic>
        <p:nvPicPr>
          <p:cNvPr id="65" name="Picture 64" descr="Text&#10;&#10;Description automatically generated">
            <a:extLst>
              <a:ext uri="{FF2B5EF4-FFF2-40B4-BE49-F238E27FC236}">
                <a16:creationId xmlns:a16="http://schemas.microsoft.com/office/drawing/2014/main" id="{7F32C1E1-AAAC-4424-966B-6E664B1E2D5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05404" y="3031899"/>
            <a:ext cx="1152000" cy="576000"/>
          </a:xfrm>
          <a:prstGeom prst="rect">
            <a:avLst/>
          </a:prstGeom>
        </p:spPr>
      </p:pic>
      <p:pic>
        <p:nvPicPr>
          <p:cNvPr id="66" name="Picture 65" descr="Logo&#10;&#10;Description automatically generated">
            <a:extLst>
              <a:ext uri="{FF2B5EF4-FFF2-40B4-BE49-F238E27FC236}">
                <a16:creationId xmlns:a16="http://schemas.microsoft.com/office/drawing/2014/main" id="{9F4B9EA1-4415-4539-AAE5-B7E524516D7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20764" y="1748548"/>
            <a:ext cx="1152000" cy="576000"/>
          </a:xfrm>
          <a:prstGeom prst="rect">
            <a:avLst/>
          </a:prstGeom>
        </p:spPr>
      </p:pic>
      <p:pic>
        <p:nvPicPr>
          <p:cNvPr id="67" name="Picture 66" descr="Text, logo&#10;&#10;Description automatically generated">
            <a:extLst>
              <a:ext uri="{FF2B5EF4-FFF2-40B4-BE49-F238E27FC236}">
                <a16:creationId xmlns:a16="http://schemas.microsoft.com/office/drawing/2014/main" id="{70D76EC3-EE4B-427C-ACC4-0BEB94A4FDB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97820" y="3041153"/>
            <a:ext cx="1152000" cy="576000"/>
          </a:xfrm>
          <a:prstGeom prst="rect">
            <a:avLst/>
          </a:prstGeom>
        </p:spPr>
      </p:pic>
      <p:pic>
        <p:nvPicPr>
          <p:cNvPr id="68" name="Picture 67" descr="Logo&#10;&#10;Description automatically generated">
            <a:extLst>
              <a:ext uri="{FF2B5EF4-FFF2-40B4-BE49-F238E27FC236}">
                <a16:creationId xmlns:a16="http://schemas.microsoft.com/office/drawing/2014/main" id="{A284837A-06B8-4A34-A49C-501B3B38199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15411" y="3031899"/>
            <a:ext cx="1152000" cy="576000"/>
          </a:xfrm>
          <a:prstGeom prst="rect">
            <a:avLst/>
          </a:prstGeom>
        </p:spPr>
      </p:pic>
      <p:pic>
        <p:nvPicPr>
          <p:cNvPr id="69" name="Picture 68" descr="Logo, company name&#10;&#10;Description automatically generated">
            <a:extLst>
              <a:ext uri="{FF2B5EF4-FFF2-40B4-BE49-F238E27FC236}">
                <a16:creationId xmlns:a16="http://schemas.microsoft.com/office/drawing/2014/main" id="{7F62FD14-6812-4727-9154-8CB0080CCF9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97820" y="2357332"/>
            <a:ext cx="1152000" cy="576000"/>
          </a:xfrm>
          <a:prstGeom prst="rect">
            <a:avLst/>
          </a:prstGeom>
        </p:spPr>
      </p:pic>
      <p:pic>
        <p:nvPicPr>
          <p:cNvPr id="70" name="Picture 69" descr="Logo&#10;&#10;Description automatically generated">
            <a:extLst>
              <a:ext uri="{FF2B5EF4-FFF2-40B4-BE49-F238E27FC236}">
                <a16:creationId xmlns:a16="http://schemas.microsoft.com/office/drawing/2014/main" id="{7AE9F2D1-6975-4FD1-9113-5C1C022DC82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284525" y="1748548"/>
            <a:ext cx="1152000" cy="576000"/>
          </a:xfrm>
          <a:prstGeom prst="rect">
            <a:avLst/>
          </a:prstGeom>
        </p:spPr>
      </p:pic>
      <p:pic>
        <p:nvPicPr>
          <p:cNvPr id="71" name="Picture 70" descr="Logo&#10;&#10;Description automatically generated">
            <a:extLst>
              <a:ext uri="{FF2B5EF4-FFF2-40B4-BE49-F238E27FC236}">
                <a16:creationId xmlns:a16="http://schemas.microsoft.com/office/drawing/2014/main" id="{48CE9F4F-AF41-4715-92B4-085FE115BF8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276535" y="2371675"/>
            <a:ext cx="1152000" cy="576000"/>
          </a:xfrm>
          <a:prstGeom prst="rect">
            <a:avLst/>
          </a:prstGeom>
        </p:spPr>
      </p:pic>
      <p:pic>
        <p:nvPicPr>
          <p:cNvPr id="72" name="Picture 71" descr="Logo&#10;&#10;Description automatically generated">
            <a:extLst>
              <a:ext uri="{FF2B5EF4-FFF2-40B4-BE49-F238E27FC236}">
                <a16:creationId xmlns:a16="http://schemas.microsoft.com/office/drawing/2014/main" id="{348F73AD-A1B3-4482-9BCF-26F9740E03E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020017" y="2357332"/>
            <a:ext cx="1152000" cy="576000"/>
          </a:xfrm>
          <a:prstGeom prst="rect">
            <a:avLst/>
          </a:prstGeom>
        </p:spPr>
      </p:pic>
      <p:pic>
        <p:nvPicPr>
          <p:cNvPr id="73" name="Picture 7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5E01471-D1FA-486E-8548-36F79223D57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845697" y="1751920"/>
            <a:ext cx="1152000" cy="576000"/>
          </a:xfrm>
          <a:prstGeom prst="rect">
            <a:avLst/>
          </a:prstGeom>
        </p:spPr>
      </p:pic>
      <p:pic>
        <p:nvPicPr>
          <p:cNvPr id="74" name="Picture 7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7829B7B-F271-47B7-B5FF-F669BCA2C20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284909" y="3024013"/>
            <a:ext cx="1152000" cy="576000"/>
          </a:xfrm>
          <a:prstGeom prst="rect">
            <a:avLst/>
          </a:prstGeom>
        </p:spPr>
      </p:pic>
      <p:pic>
        <p:nvPicPr>
          <p:cNvPr id="75" name="Picture 74" descr="Logo&#10;&#10;Description automatically generated">
            <a:extLst>
              <a:ext uri="{FF2B5EF4-FFF2-40B4-BE49-F238E27FC236}">
                <a16:creationId xmlns:a16="http://schemas.microsoft.com/office/drawing/2014/main" id="{E00CB6A3-73FB-442F-8835-282FF9BB8A6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535901" y="3018407"/>
            <a:ext cx="1152000" cy="576000"/>
          </a:xfrm>
          <a:prstGeom prst="rect">
            <a:avLst/>
          </a:prstGeom>
        </p:spPr>
      </p:pic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E50AFACA-522E-4AB6-BEEF-9818DD9B9CD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533052" y="2357332"/>
            <a:ext cx="1152000" cy="576000"/>
          </a:xfrm>
          <a:prstGeom prst="rect">
            <a:avLst/>
          </a:prstGeom>
        </p:spPr>
      </p:pic>
      <p:sp>
        <p:nvSpPr>
          <p:cNvPr id="77" name="Title 1">
            <a:extLst>
              <a:ext uri="{FF2B5EF4-FFF2-40B4-BE49-F238E27FC236}">
                <a16:creationId xmlns:a16="http://schemas.microsoft.com/office/drawing/2014/main" id="{5A95AF79-6377-4783-8E31-5AD276F2AD0A}"/>
              </a:ext>
            </a:extLst>
          </p:cNvPr>
          <p:cNvSpPr txBox="1">
            <a:spLocks/>
          </p:cNvSpPr>
          <p:nvPr/>
        </p:nvSpPr>
        <p:spPr>
          <a:xfrm>
            <a:off x="337360" y="306252"/>
            <a:ext cx="9035731" cy="68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32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3733" b="1" dirty="0"/>
              <a:t>Thank you to our Sponsors</a:t>
            </a:r>
            <a:endParaRPr lang="en-GB" sz="3733" b="1" dirty="0"/>
          </a:p>
        </p:txBody>
      </p:sp>
      <p:pic>
        <p:nvPicPr>
          <p:cNvPr id="79" name="Picture 78" descr="Logo, company name&#10;&#10;Description automatically generated">
            <a:extLst>
              <a:ext uri="{FF2B5EF4-FFF2-40B4-BE49-F238E27FC236}">
                <a16:creationId xmlns:a16="http://schemas.microsoft.com/office/drawing/2014/main" id="{08F4AA07-7027-4DFA-A00B-13446774C311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697820" y="4310297"/>
            <a:ext cx="1152000" cy="576000"/>
          </a:xfrm>
          <a:prstGeom prst="rect">
            <a:avLst/>
          </a:prstGeom>
        </p:spPr>
      </p:pic>
      <p:pic>
        <p:nvPicPr>
          <p:cNvPr id="81" name="Picture 80" descr="Logo&#10;&#10;Description automatically generated">
            <a:extLst>
              <a:ext uri="{FF2B5EF4-FFF2-40B4-BE49-F238E27FC236}">
                <a16:creationId xmlns:a16="http://schemas.microsoft.com/office/drawing/2014/main" id="{7454048A-1F20-4EF1-8BFD-F581BB7336F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07165" y="4310297"/>
            <a:ext cx="1152000" cy="576000"/>
          </a:xfrm>
          <a:prstGeom prst="rect">
            <a:avLst/>
          </a:prstGeom>
        </p:spPr>
      </p:pic>
      <p:pic>
        <p:nvPicPr>
          <p:cNvPr id="83" name="Picture 82" descr="Text, logo&#10;&#10;Description automatically generated">
            <a:extLst>
              <a:ext uri="{FF2B5EF4-FFF2-40B4-BE49-F238E27FC236}">
                <a16:creationId xmlns:a16="http://schemas.microsoft.com/office/drawing/2014/main" id="{DF46E6E1-95B1-4865-9679-B647819BF065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383901" y="4310297"/>
            <a:ext cx="1152000" cy="576000"/>
          </a:xfrm>
          <a:prstGeom prst="rect">
            <a:avLst/>
          </a:prstGeom>
        </p:spPr>
      </p:pic>
      <p:pic>
        <p:nvPicPr>
          <p:cNvPr id="85" name="Picture 84" descr="A picture containing logo&#10;&#10;Description automatically generated">
            <a:extLst>
              <a:ext uri="{FF2B5EF4-FFF2-40B4-BE49-F238E27FC236}">
                <a16:creationId xmlns:a16="http://schemas.microsoft.com/office/drawing/2014/main" id="{E1EE00FD-80BD-4DB7-96A3-EDB13A6E4D8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015411" y="4310297"/>
            <a:ext cx="1152000" cy="576000"/>
          </a:xfrm>
          <a:prstGeom prst="rect">
            <a:avLst/>
          </a:prstGeom>
        </p:spPr>
      </p:pic>
      <p:pic>
        <p:nvPicPr>
          <p:cNvPr id="87" name="Picture 86" descr="Logo&#10;&#10;Description automatically generated">
            <a:extLst>
              <a:ext uri="{FF2B5EF4-FFF2-40B4-BE49-F238E27FC236}">
                <a16:creationId xmlns:a16="http://schemas.microsoft.com/office/drawing/2014/main" id="{A7113571-1CD4-4E5D-8BC7-21E1A1BB1D58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697820" y="5542368"/>
            <a:ext cx="1152000" cy="576000"/>
          </a:xfrm>
          <a:prstGeom prst="rect">
            <a:avLst/>
          </a:prstGeom>
        </p:spPr>
      </p:pic>
      <p:pic>
        <p:nvPicPr>
          <p:cNvPr id="89" name="Picture 88" descr="Text&#10;&#10;Description automatically generated with low confidence">
            <a:extLst>
              <a:ext uri="{FF2B5EF4-FFF2-40B4-BE49-F238E27FC236}">
                <a16:creationId xmlns:a16="http://schemas.microsoft.com/office/drawing/2014/main" id="{9055F354-AF66-493A-B462-98AEF502DB22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06171" y="5542368"/>
            <a:ext cx="1152000" cy="576000"/>
          </a:xfrm>
          <a:prstGeom prst="rect">
            <a:avLst/>
          </a:prstGeom>
        </p:spPr>
      </p:pic>
      <p:pic>
        <p:nvPicPr>
          <p:cNvPr id="91" name="Picture 90" descr="A picture containing arrow&#10;&#10;Description automatically generated">
            <a:extLst>
              <a:ext uri="{FF2B5EF4-FFF2-40B4-BE49-F238E27FC236}">
                <a16:creationId xmlns:a16="http://schemas.microsoft.com/office/drawing/2014/main" id="{5D77C64F-7769-4472-AFF3-29E2E17AE0AD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276535" y="5542368"/>
            <a:ext cx="1152000" cy="576000"/>
          </a:xfrm>
          <a:prstGeom prst="rect">
            <a:avLst/>
          </a:prstGeom>
        </p:spPr>
      </p:pic>
      <p:pic>
        <p:nvPicPr>
          <p:cNvPr id="93" name="Picture 92" descr="Logo&#10;&#10;Description automatically generated">
            <a:extLst>
              <a:ext uri="{FF2B5EF4-FFF2-40B4-BE49-F238E27FC236}">
                <a16:creationId xmlns:a16="http://schemas.microsoft.com/office/drawing/2014/main" id="{9CA85849-8726-43DC-902E-21F604F24528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015411" y="5542368"/>
            <a:ext cx="1152000" cy="576000"/>
          </a:xfrm>
          <a:prstGeom prst="rect">
            <a:avLst/>
          </a:prstGeom>
        </p:spPr>
      </p:pic>
      <p:pic>
        <p:nvPicPr>
          <p:cNvPr id="95" name="Picture 94" descr="Logo&#10;&#10;Description automatically generated">
            <a:extLst>
              <a:ext uri="{FF2B5EF4-FFF2-40B4-BE49-F238E27FC236}">
                <a16:creationId xmlns:a16="http://schemas.microsoft.com/office/drawing/2014/main" id="{6A3C6ED2-D20C-493C-8D25-933B87040865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99467" y="5542368"/>
            <a:ext cx="1152000" cy="576000"/>
          </a:xfrm>
          <a:prstGeom prst="rect">
            <a:avLst/>
          </a:prstGeom>
        </p:spPr>
      </p:pic>
      <p:pic>
        <p:nvPicPr>
          <p:cNvPr id="97" name="Picture 96" descr="Logo&#10;&#10;Description automatically generated">
            <a:extLst>
              <a:ext uri="{FF2B5EF4-FFF2-40B4-BE49-F238E27FC236}">
                <a16:creationId xmlns:a16="http://schemas.microsoft.com/office/drawing/2014/main" id="{2F121A9B-DA27-4871-BB7F-AD927AB06C06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5560408" y="5542368"/>
            <a:ext cx="1152000" cy="576000"/>
          </a:xfrm>
          <a:prstGeom prst="rect">
            <a:avLst/>
          </a:prstGeom>
        </p:spPr>
      </p:pic>
      <p:pic>
        <p:nvPicPr>
          <p:cNvPr id="99" name="Picture 98" descr="Logo&#10;&#10;Description automatically generated">
            <a:extLst>
              <a:ext uri="{FF2B5EF4-FFF2-40B4-BE49-F238E27FC236}">
                <a16:creationId xmlns:a16="http://schemas.microsoft.com/office/drawing/2014/main" id="{66EFD8D1-2BAE-4542-878F-794DB605879C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9373091" y="5542368"/>
            <a:ext cx="1152000" cy="576000"/>
          </a:xfrm>
          <a:prstGeom prst="rect">
            <a:avLst/>
          </a:prstGeom>
        </p:spPr>
      </p:pic>
      <p:pic>
        <p:nvPicPr>
          <p:cNvPr id="101" name="Picture 100" descr="Logo&#10;&#10;Description automatically generated">
            <a:extLst>
              <a:ext uri="{FF2B5EF4-FFF2-40B4-BE49-F238E27FC236}">
                <a16:creationId xmlns:a16="http://schemas.microsoft.com/office/drawing/2014/main" id="{6FE0DB27-D026-4D7A-98FA-7EC36ECBB6F3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8038525" y="5542368"/>
            <a:ext cx="1152000" cy="576000"/>
          </a:xfrm>
          <a:prstGeom prst="rect">
            <a:avLst/>
          </a:prstGeom>
        </p:spPr>
      </p:pic>
      <p:sp>
        <p:nvSpPr>
          <p:cNvPr id="102" name="Title 1">
            <a:extLst>
              <a:ext uri="{FF2B5EF4-FFF2-40B4-BE49-F238E27FC236}">
                <a16:creationId xmlns:a16="http://schemas.microsoft.com/office/drawing/2014/main" id="{26DD339A-227B-4474-BE18-AF133A87B8A4}"/>
              </a:ext>
            </a:extLst>
          </p:cNvPr>
          <p:cNvSpPr txBox="1">
            <a:spLocks/>
          </p:cNvSpPr>
          <p:nvPr/>
        </p:nvSpPr>
        <p:spPr>
          <a:xfrm>
            <a:off x="337361" y="1314173"/>
            <a:ext cx="2859815" cy="41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32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133" b="1" dirty="0"/>
              <a:t>Gold Sponsors</a:t>
            </a:r>
            <a:endParaRPr lang="en-GB" sz="2133" b="1" dirty="0"/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9AD3D81E-53CE-42E5-86DF-3A7330CB3728}"/>
              </a:ext>
            </a:extLst>
          </p:cNvPr>
          <p:cNvSpPr txBox="1">
            <a:spLocks/>
          </p:cNvSpPr>
          <p:nvPr/>
        </p:nvSpPr>
        <p:spPr>
          <a:xfrm>
            <a:off x="337359" y="4023535"/>
            <a:ext cx="2859815" cy="41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32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133" b="1" dirty="0"/>
              <a:t>Silver Sponsors</a:t>
            </a:r>
            <a:endParaRPr lang="en-GB" sz="2133" b="1" dirty="0"/>
          </a:p>
        </p:txBody>
      </p:sp>
      <p:sp>
        <p:nvSpPr>
          <p:cNvPr id="104" name="Title 1">
            <a:extLst>
              <a:ext uri="{FF2B5EF4-FFF2-40B4-BE49-F238E27FC236}">
                <a16:creationId xmlns:a16="http://schemas.microsoft.com/office/drawing/2014/main" id="{D4AAB8EE-B431-4FB8-9590-4E27189BD3E4}"/>
              </a:ext>
            </a:extLst>
          </p:cNvPr>
          <p:cNvSpPr txBox="1">
            <a:spLocks/>
          </p:cNvSpPr>
          <p:nvPr/>
        </p:nvSpPr>
        <p:spPr>
          <a:xfrm>
            <a:off x="337358" y="5228997"/>
            <a:ext cx="2859815" cy="41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32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133" b="1" dirty="0"/>
              <a:t>Supporting Sponsors</a:t>
            </a:r>
            <a:endParaRPr lang="en-GB" sz="2133" b="1" dirty="0"/>
          </a:p>
        </p:txBody>
      </p:sp>
    </p:spTree>
    <p:extLst>
      <p:ext uri="{BB962C8B-B14F-4D97-AF65-F5344CB8AC3E}">
        <p14:creationId xmlns:p14="http://schemas.microsoft.com/office/powerpoint/2010/main" val="872804007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52E4D-8A06-4722-8A18-8C9F79BF51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" name="Google Shape;2418;p44">
            <a:extLst>
              <a:ext uri="{FF2B5EF4-FFF2-40B4-BE49-F238E27FC236}">
                <a16:creationId xmlns:a16="http://schemas.microsoft.com/office/drawing/2014/main" id="{17A7E35C-8400-41A7-B3C6-D41E54C4E6D2}"/>
              </a:ext>
            </a:extLst>
          </p:cNvPr>
          <p:cNvSpPr txBox="1">
            <a:spLocks/>
          </p:cNvSpPr>
          <p:nvPr/>
        </p:nvSpPr>
        <p:spPr>
          <a:xfrm>
            <a:off x="11532035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z="1600" smtClean="0"/>
              <a:pPr/>
              <a:t>‹#›</a:t>
            </a:fld>
            <a:endParaRPr lang="en" sz="1600"/>
          </a:p>
        </p:txBody>
      </p:sp>
      <p:pic>
        <p:nvPicPr>
          <p:cNvPr id="6" name="Google Shape;2419;p44" descr="Male profile with solid fill">
            <a:extLst>
              <a:ext uri="{FF2B5EF4-FFF2-40B4-BE49-F238E27FC236}">
                <a16:creationId xmlns:a16="http://schemas.microsoft.com/office/drawing/2014/main" id="{F1479135-6FC1-4FCB-B068-F8DC9DC7A51A}"/>
              </a:ext>
            </a:extLst>
          </p:cNvPr>
          <p:cNvPicPr preferRelativeResize="0"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40400" y="1874851"/>
            <a:ext cx="1985600" cy="1985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" name="Google Shape;2420;p44">
            <a:extLst>
              <a:ext uri="{FF2B5EF4-FFF2-40B4-BE49-F238E27FC236}">
                <a16:creationId xmlns:a16="http://schemas.microsoft.com/office/drawing/2014/main" id="{5824C20A-6CF1-4EBB-84E7-CC75FC9D0D72}"/>
              </a:ext>
            </a:extLst>
          </p:cNvPr>
          <p:cNvSpPr txBox="1"/>
          <p:nvPr/>
        </p:nvSpPr>
        <p:spPr>
          <a:xfrm>
            <a:off x="1147100" y="4033552"/>
            <a:ext cx="19856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Imani Jackson</a:t>
            </a:r>
            <a:br>
              <a:rPr lang="en" sz="2400">
                <a:latin typeface="Barlow"/>
                <a:ea typeface="Barlow"/>
                <a:cs typeface="Barlow"/>
                <a:sym typeface="Barlow"/>
              </a:rPr>
            </a:br>
            <a:r>
              <a:rPr lang="en" sz="1067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1067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ctr">
              <a:spcBef>
                <a:spcPts val="533"/>
              </a:spcBef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2400" dirty="0">
              <a:latin typeface="Barlow"/>
              <a:ea typeface="Barlow"/>
              <a:cs typeface="Barlow"/>
              <a:sym typeface="Barlow"/>
            </a:endParaRPr>
          </a:p>
          <a:p>
            <a:pPr algn="ctr">
              <a:spcBef>
                <a:spcPts val="533"/>
              </a:spcBef>
              <a:spcAft>
                <a:spcPts val="533"/>
              </a:spcAft>
            </a:pPr>
            <a:endParaRPr sz="2400"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8" name="Google Shape;2421;p44" descr="Female Profile with solid fill">
            <a:extLst>
              <a:ext uri="{FF2B5EF4-FFF2-40B4-BE49-F238E27FC236}">
                <a16:creationId xmlns:a16="http://schemas.microsoft.com/office/drawing/2014/main" id="{0816AF50-B1F4-4DD4-9BE7-4A0CD8862C95}"/>
              </a:ext>
            </a:extLst>
          </p:cNvPr>
          <p:cNvPicPr preferRelativeResize="0"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780033" y="1874851"/>
            <a:ext cx="1985600" cy="1985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Google Shape;2422;p44">
            <a:extLst>
              <a:ext uri="{FF2B5EF4-FFF2-40B4-BE49-F238E27FC236}">
                <a16:creationId xmlns:a16="http://schemas.microsoft.com/office/drawing/2014/main" id="{671DBBE2-5EB5-49AB-821F-36C1745EAE71}"/>
              </a:ext>
            </a:extLst>
          </p:cNvPr>
          <p:cNvSpPr txBox="1"/>
          <p:nvPr/>
        </p:nvSpPr>
        <p:spPr>
          <a:xfrm>
            <a:off x="3786735" y="4033552"/>
            <a:ext cx="19856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Marcos Galán</a:t>
            </a:r>
            <a:br>
              <a:rPr lang="en" sz="2400">
                <a:latin typeface="Barlow"/>
                <a:ea typeface="Barlow"/>
                <a:cs typeface="Barlow"/>
                <a:sym typeface="Barlow"/>
              </a:rPr>
            </a:br>
            <a:r>
              <a:rPr lang="en" sz="1067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1067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ctr">
              <a:spcBef>
                <a:spcPts val="533"/>
              </a:spcBef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2400" dirty="0">
              <a:latin typeface="Barlow"/>
              <a:ea typeface="Barlow"/>
              <a:cs typeface="Barlow"/>
              <a:sym typeface="Barlow"/>
            </a:endParaRPr>
          </a:p>
          <a:p>
            <a:pPr algn="ctr">
              <a:spcBef>
                <a:spcPts val="533"/>
              </a:spcBef>
              <a:spcAft>
                <a:spcPts val="533"/>
              </a:spcAft>
            </a:pPr>
            <a:endParaRPr sz="2400"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" name="Google Shape;2423;p44" descr="Male profile with solid fill">
            <a:extLst>
              <a:ext uri="{FF2B5EF4-FFF2-40B4-BE49-F238E27FC236}">
                <a16:creationId xmlns:a16="http://schemas.microsoft.com/office/drawing/2014/main" id="{67374B4E-50CF-4AFF-AD72-4D588E72BE83}"/>
              </a:ext>
            </a:extLst>
          </p:cNvPr>
          <p:cNvPicPr preferRelativeResize="0"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419668" y="1874851"/>
            <a:ext cx="1985600" cy="1985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" name="Google Shape;2424;p44">
            <a:extLst>
              <a:ext uri="{FF2B5EF4-FFF2-40B4-BE49-F238E27FC236}">
                <a16:creationId xmlns:a16="http://schemas.microsoft.com/office/drawing/2014/main" id="{A779388B-68E2-4E71-A150-9EC2499C227F}"/>
              </a:ext>
            </a:extLst>
          </p:cNvPr>
          <p:cNvSpPr txBox="1"/>
          <p:nvPr/>
        </p:nvSpPr>
        <p:spPr>
          <a:xfrm>
            <a:off x="6426367" y="4033552"/>
            <a:ext cx="19856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Ixchel Valdía</a:t>
            </a:r>
            <a:br>
              <a:rPr lang="en" sz="2400">
                <a:latin typeface="Barlow"/>
                <a:ea typeface="Barlow"/>
                <a:cs typeface="Barlow"/>
                <a:sym typeface="Barlow"/>
              </a:rPr>
            </a:br>
            <a:r>
              <a:rPr lang="en" sz="1067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1067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ctr">
              <a:spcBef>
                <a:spcPts val="533"/>
              </a:spcBef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2400" dirty="0">
              <a:latin typeface="Barlow"/>
              <a:ea typeface="Barlow"/>
              <a:cs typeface="Barlow"/>
              <a:sym typeface="Barlow"/>
            </a:endParaRPr>
          </a:p>
          <a:p>
            <a:pPr algn="ctr">
              <a:spcBef>
                <a:spcPts val="533"/>
              </a:spcBef>
              <a:spcAft>
                <a:spcPts val="533"/>
              </a:spcAft>
            </a:pPr>
            <a:endParaRPr sz="2400"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2" name="Google Shape;2425;p44" descr="Female Profile with solid fill">
            <a:extLst>
              <a:ext uri="{FF2B5EF4-FFF2-40B4-BE49-F238E27FC236}">
                <a16:creationId xmlns:a16="http://schemas.microsoft.com/office/drawing/2014/main" id="{D0BA6913-3C01-487D-A56C-67FB336B365E}"/>
              </a:ext>
            </a:extLst>
          </p:cNvPr>
          <p:cNvPicPr preferRelativeResize="0"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059300" y="1874851"/>
            <a:ext cx="1985600" cy="1985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" name="Google Shape;2426;p44">
            <a:extLst>
              <a:ext uri="{FF2B5EF4-FFF2-40B4-BE49-F238E27FC236}">
                <a16:creationId xmlns:a16="http://schemas.microsoft.com/office/drawing/2014/main" id="{9C86F268-E557-4065-87EF-4D6915B6ACE5}"/>
              </a:ext>
            </a:extLst>
          </p:cNvPr>
          <p:cNvSpPr txBox="1"/>
          <p:nvPr/>
        </p:nvSpPr>
        <p:spPr>
          <a:xfrm>
            <a:off x="9066000" y="4033552"/>
            <a:ext cx="19856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Nils Årud</a:t>
            </a:r>
            <a:br>
              <a:rPr lang="en" sz="2400">
                <a:latin typeface="Barlow"/>
                <a:ea typeface="Barlow"/>
                <a:cs typeface="Barlow"/>
                <a:sym typeface="Barlow"/>
              </a:rPr>
            </a:br>
            <a:r>
              <a:rPr lang="en" sz="1067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1067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ctr">
              <a:spcBef>
                <a:spcPts val="533"/>
              </a:spcBef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2400" dirty="0">
              <a:latin typeface="Barlow"/>
              <a:ea typeface="Barlow"/>
              <a:cs typeface="Barlow"/>
              <a:sym typeface="Barlow"/>
            </a:endParaRPr>
          </a:p>
          <a:p>
            <a:pPr algn="ctr">
              <a:spcBef>
                <a:spcPts val="533"/>
              </a:spcBef>
              <a:spcAft>
                <a:spcPts val="533"/>
              </a:spcAft>
            </a:pPr>
            <a:endParaRPr sz="2400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11F5A58B-D86B-4163-9506-A81BBA09EA57}"/>
              </a:ext>
            </a:extLst>
          </p:cNvPr>
          <p:cNvSpPr txBox="1">
            <a:spLocks/>
          </p:cNvSpPr>
          <p:nvPr/>
        </p:nvSpPr>
        <p:spPr>
          <a:xfrm>
            <a:off x="8292172" y="6494957"/>
            <a:ext cx="3173897" cy="3206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/>
              <a:t>#SouthCoastSummit2021</a:t>
            </a:r>
          </a:p>
        </p:txBody>
      </p:sp>
    </p:spTree>
    <p:extLst>
      <p:ext uri="{BB962C8B-B14F-4D97-AF65-F5344CB8AC3E}">
        <p14:creationId xmlns:p14="http://schemas.microsoft.com/office/powerpoint/2010/main" val="1542563969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91E8-25E8-4364-BA9A-7F6FD61D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68" y="317904"/>
            <a:ext cx="9035731" cy="680051"/>
          </a:xfrm>
        </p:spPr>
        <p:txBody>
          <a:bodyPr/>
          <a:lstStyle>
            <a:lvl1pPr>
              <a:defRPr sz="3733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B3F14-E37D-4B67-8C0F-30261C6C59F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475443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Ref idx="1001">
        <a:schemeClr val="bg2"/>
      </p:bgRef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8" name="Google Shape;18;p4"/>
          <p:cNvSpPr/>
          <p:nvPr/>
        </p:nvSpPr>
        <p:spPr>
          <a:xfrm rot="5400000">
            <a:off x="-404500" y="1236541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85401" y="1371100"/>
            <a:ext cx="6323600" cy="477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70" lvl="0" indent="-575704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733">
                <a:solidFill>
                  <a:schemeClr val="lt1"/>
                </a:solidFill>
              </a:defRPr>
            </a:lvl1pPr>
            <a:lvl2pPr marL="1219139" lvl="1" indent="-575704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2pPr>
            <a:lvl3pPr marL="1828709" lvl="2" indent="-575704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3pPr>
            <a:lvl4pPr marL="2438278" lvl="3" indent="-575704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4pPr>
            <a:lvl5pPr marL="3047848" lvl="4" indent="-575704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5pPr>
            <a:lvl6pPr marL="3657417" lvl="5" indent="-575704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6pPr>
            <a:lvl7pPr marL="4266987" lvl="6" indent="-575704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7pPr>
            <a:lvl8pPr marL="4876557" lvl="7" indent="-575704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8pPr>
            <a:lvl9pPr marL="5486126" lvl="8" indent="-575704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 txBox="1"/>
          <p:nvPr/>
        </p:nvSpPr>
        <p:spPr>
          <a:xfrm>
            <a:off x="25401" y="1245033"/>
            <a:ext cx="708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466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1466" b="1" dirty="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532035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C3AF387-94E3-4F9F-AFB9-B6BD378F0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2173" y="6486501"/>
            <a:ext cx="3173897" cy="320632"/>
          </a:xfrm>
          <a:prstGeom prst="rect">
            <a:avLst/>
          </a:prstGeom>
        </p:spPr>
        <p:txBody>
          <a:bodyPr/>
          <a:lstStyle>
            <a:lvl1pPr algn="r">
              <a:defRPr sz="1600" b="1"/>
            </a:lvl1pPr>
          </a:lstStyle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40719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1" y="965981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1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7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1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70" lvl="0" indent="-457177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39" lvl="1" indent="-457177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09" lvl="2" indent="-457177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278" lvl="3" indent="-474109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848" lvl="4" indent="-474109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417" lvl="5" indent="-474109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6987" lvl="6" indent="-474109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557" lvl="7" indent="-474109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126" lvl="8" indent="-474109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5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BCC8B71-C5D2-486B-9912-A5E1B7466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2173" y="6486501"/>
            <a:ext cx="3173897" cy="320632"/>
          </a:xfrm>
          <a:prstGeom prst="rect">
            <a:avLst/>
          </a:prstGeom>
        </p:spPr>
        <p:txBody>
          <a:bodyPr/>
          <a:lstStyle>
            <a:lvl1pPr algn="r">
              <a:defRPr sz="1600" b="1"/>
            </a:lvl1pPr>
          </a:lstStyle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717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30" name="Google Shape;30;p6"/>
          <p:cNvSpPr/>
          <p:nvPr/>
        </p:nvSpPr>
        <p:spPr>
          <a:xfrm rot="5400000">
            <a:off x="-133801" y="965981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09601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733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70" lvl="0" indent="-457177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39" lvl="1" indent="-457177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09" lvl="2" indent="-457177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278" lvl="3" indent="-457177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848" lvl="4" indent="-457177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417" lvl="5" indent="-457177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6987" lvl="6" indent="-457177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557" lvl="7" indent="-457177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126" lvl="8" indent="-457177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554105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70" lvl="0" indent="-457177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39" lvl="1" indent="-457177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09" lvl="2" indent="-457177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278" lvl="3" indent="-457177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848" lvl="4" indent="-457177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417" lvl="5" indent="-457177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6987" lvl="6" indent="-457177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557" lvl="7" indent="-457177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126" lvl="8" indent="-457177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532035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2B6B0A8-B2AC-4C69-B009-C9264BE8A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2173" y="6486501"/>
            <a:ext cx="3173897" cy="320632"/>
          </a:xfrm>
          <a:prstGeom prst="rect">
            <a:avLst/>
          </a:prstGeom>
        </p:spPr>
        <p:txBody>
          <a:bodyPr/>
          <a:lstStyle>
            <a:lvl1pPr algn="r">
              <a:defRPr sz="1600" b="1"/>
            </a:lvl1pPr>
          </a:lstStyle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822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1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1" y="2661000"/>
            <a:ext cx="75212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32035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BE694837-DD89-4C60-8C5F-4ECCC76E47C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243589" y="205096"/>
            <a:ext cx="1764155" cy="4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0770BB-5DA5-41B0-9C91-BA24FBEC6067}"/>
              </a:ext>
            </a:extLst>
          </p:cNvPr>
          <p:cNvSpPr txBox="1"/>
          <p:nvPr userDrawn="1"/>
        </p:nvSpPr>
        <p:spPr>
          <a:xfrm>
            <a:off x="58007" y="6545523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@</a:t>
            </a:r>
            <a:r>
              <a:rPr lang="en-US" sz="1100" dirty="0" err="1">
                <a:solidFill>
                  <a:schemeClr val="bg2"/>
                </a:solidFill>
              </a:rPr>
              <a:t>egrootenboer</a:t>
            </a:r>
            <a:endParaRPr lang="en-NL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5403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663" r:id="rId20"/>
    <p:sldLayoutId id="2147483675" r:id="rId21"/>
    <p:sldLayoutId id="2147483677" r:id="rId22"/>
    <p:sldLayoutId id="2147483683" r:id="rId23"/>
    <p:sldLayoutId id="2147483684" r:id="rId24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Take back your time!</a:t>
            </a:r>
            <a:br>
              <a:rPr lang="en-US" noProof="0" dirty="0"/>
            </a:br>
            <a:r>
              <a:rPr lang="en-US" noProof="0" dirty="0"/>
              <a:t>Let AI do the work for you</a:t>
            </a:r>
            <a:endParaRPr lang="nl-NL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Eldert Grootenboer</a:t>
            </a:r>
          </a:p>
        </p:txBody>
      </p:sp>
    </p:spTree>
    <p:extLst>
      <p:ext uri="{BB962C8B-B14F-4D97-AF65-F5344CB8AC3E}">
        <p14:creationId xmlns:p14="http://schemas.microsoft.com/office/powerpoint/2010/main" val="2743749799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F505-A72B-47ED-90B5-3A51A6BF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621C6-330E-485B-8751-F297F18A55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Let AI help you</a:t>
            </a:r>
            <a:endParaRPr lang="nl-NL" dirty="0"/>
          </a:p>
        </p:txBody>
      </p:sp>
      <p:pic>
        <p:nvPicPr>
          <p:cNvPr id="7" name="Picture 2" descr="Shopping Cart, Shopping, Cart, Ecommerce, E-Commerce">
            <a:extLst>
              <a:ext uri="{FF2B5EF4-FFF2-40B4-BE49-F238E27FC236}">
                <a16:creationId xmlns:a16="http://schemas.microsoft.com/office/drawing/2014/main" id="{B9CE7E47-E735-41EC-8F1E-CEFF483FB21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4680" y="1825625"/>
            <a:ext cx="397663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36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FA8B05-B486-4A51-A4DA-9FF2AAE3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Almost done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5" name="Picture 2" descr="Robot, Android, Artificial Intelligence, Ai">
            <a:extLst>
              <a:ext uri="{FF2B5EF4-FFF2-40B4-BE49-F238E27FC236}">
                <a16:creationId xmlns:a16="http://schemas.microsoft.com/office/drawing/2014/main" id="{3925BF6E-1309-450F-A8C4-DA536BD503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3663" y="987425"/>
            <a:ext cx="295125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10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1C111F-846F-450B-8D3B-2F2B65EA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</a:t>
            </a:r>
            <a:r>
              <a:rPr lang="en-US" dirty="0" err="1"/>
              <a:t>aways</a:t>
            </a:r>
            <a:endParaRPr lang="en-NL" dirty="0"/>
          </a:p>
        </p:txBody>
      </p:sp>
      <p:sp>
        <p:nvSpPr>
          <p:cNvPr id="6" name="web1">
            <a:extLst>
              <a:ext uri="{FF2B5EF4-FFF2-40B4-BE49-F238E27FC236}">
                <a16:creationId xmlns:a16="http://schemas.microsoft.com/office/drawing/2014/main" id="{E3B4D578-C1F3-4658-8AD6-D3AB2FEF231C}"/>
              </a:ext>
            </a:extLst>
          </p:cNvPr>
          <p:cNvSpPr/>
          <p:nvPr/>
        </p:nvSpPr>
        <p:spPr bwMode="auto">
          <a:xfrm>
            <a:off x="3085506" y="1902943"/>
            <a:ext cx="8839575" cy="94124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defTabSz="896386">
              <a:defRPr/>
            </a:pPr>
            <a:r>
              <a:rPr lang="en-US" sz="4000" kern="0" dirty="0">
                <a:solidFill>
                  <a:schemeClr val="bg1"/>
                </a:solidFill>
              </a:rPr>
              <a:t>Automate repetitive tasks</a:t>
            </a:r>
          </a:p>
        </p:txBody>
      </p:sp>
      <p:sp>
        <p:nvSpPr>
          <p:cNvPr id="7" name="web2">
            <a:extLst>
              <a:ext uri="{FF2B5EF4-FFF2-40B4-BE49-F238E27FC236}">
                <a16:creationId xmlns:a16="http://schemas.microsoft.com/office/drawing/2014/main" id="{6CA9753C-D508-4595-A0C6-54B2F26022BE}"/>
              </a:ext>
            </a:extLst>
          </p:cNvPr>
          <p:cNvSpPr/>
          <p:nvPr/>
        </p:nvSpPr>
        <p:spPr bwMode="auto">
          <a:xfrm>
            <a:off x="3085506" y="2887143"/>
            <a:ext cx="8839575" cy="94124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defTabSz="896386">
              <a:defRPr/>
            </a:pPr>
            <a:r>
              <a:rPr lang="en-US" sz="4000" kern="0" dirty="0">
                <a:solidFill>
                  <a:schemeClr val="bg1"/>
                </a:solidFill>
              </a:rPr>
              <a:t>Very low-entry to do complex work</a:t>
            </a:r>
          </a:p>
        </p:txBody>
      </p:sp>
      <p:sp>
        <p:nvSpPr>
          <p:cNvPr id="8" name="web3">
            <a:extLst>
              <a:ext uri="{FF2B5EF4-FFF2-40B4-BE49-F238E27FC236}">
                <a16:creationId xmlns:a16="http://schemas.microsoft.com/office/drawing/2014/main" id="{1431CEED-DBF6-42A2-AA36-E06897D93636}"/>
              </a:ext>
            </a:extLst>
          </p:cNvPr>
          <p:cNvSpPr/>
          <p:nvPr/>
        </p:nvSpPr>
        <p:spPr bwMode="auto">
          <a:xfrm>
            <a:off x="3085506" y="3869473"/>
            <a:ext cx="8839575" cy="94124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defTabSz="896386">
              <a:defRPr/>
            </a:pPr>
            <a:r>
              <a:rPr lang="en-US" sz="4000" kern="0" dirty="0">
                <a:solidFill>
                  <a:schemeClr val="bg1"/>
                </a:solidFill>
              </a:rPr>
              <a:t>Combine the various services</a:t>
            </a:r>
          </a:p>
        </p:txBody>
      </p:sp>
      <p:sp>
        <p:nvSpPr>
          <p:cNvPr id="9" name="1">
            <a:extLst>
              <a:ext uri="{FF2B5EF4-FFF2-40B4-BE49-F238E27FC236}">
                <a16:creationId xmlns:a16="http://schemas.microsoft.com/office/drawing/2014/main" id="{8D00C176-4987-4666-A869-FA2D37B177E9}"/>
              </a:ext>
            </a:extLst>
          </p:cNvPr>
          <p:cNvSpPr/>
          <p:nvPr/>
        </p:nvSpPr>
        <p:spPr bwMode="auto">
          <a:xfrm>
            <a:off x="269241" y="1902943"/>
            <a:ext cx="2816265" cy="94124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gradFill>
                  <a:gsLst>
                    <a:gs pos="5439">
                      <a:srgbClr val="F8F8F8"/>
                    </a:gs>
                    <a:gs pos="100000">
                      <a:srgbClr val="F8F8F8"/>
                    </a:gs>
                  </a:gsLst>
                  <a:lin ang="5400000" scaled="0"/>
                </a:gradFill>
                <a:latin typeface="+mj-lt"/>
              </a:rPr>
              <a:t>Automate</a:t>
            </a:r>
          </a:p>
        </p:txBody>
      </p:sp>
      <p:sp>
        <p:nvSpPr>
          <p:cNvPr id="10" name="2">
            <a:extLst>
              <a:ext uri="{FF2B5EF4-FFF2-40B4-BE49-F238E27FC236}">
                <a16:creationId xmlns:a16="http://schemas.microsoft.com/office/drawing/2014/main" id="{EC569B28-FE19-4CAC-985B-32C8548C2866}"/>
              </a:ext>
            </a:extLst>
          </p:cNvPr>
          <p:cNvSpPr/>
          <p:nvPr/>
        </p:nvSpPr>
        <p:spPr bwMode="auto">
          <a:xfrm>
            <a:off x="269241" y="2887142"/>
            <a:ext cx="2816265" cy="94124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kern="0" dirty="0">
                <a:gradFill>
                  <a:gsLst>
                    <a:gs pos="5439">
                      <a:srgbClr val="F8F8F8"/>
                    </a:gs>
                    <a:gs pos="100000">
                      <a:srgbClr val="F8F8F8"/>
                    </a:gs>
                  </a:gsLst>
                  <a:lin ang="5400000" scaled="0"/>
                </a:gradFill>
              </a:rPr>
              <a:t>Easy</a:t>
            </a:r>
            <a:endParaRPr lang="en-US" sz="4400" kern="0" dirty="0">
              <a:gradFill>
                <a:gsLst>
                  <a:gs pos="5439">
                    <a:srgbClr val="F8F8F8"/>
                  </a:gs>
                  <a:gs pos="100000">
                    <a:srgbClr val="F8F8F8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11" name="4">
            <a:extLst>
              <a:ext uri="{FF2B5EF4-FFF2-40B4-BE49-F238E27FC236}">
                <a16:creationId xmlns:a16="http://schemas.microsoft.com/office/drawing/2014/main" id="{2E3667A2-09DE-4C5C-8628-242A47E8AE89}"/>
              </a:ext>
            </a:extLst>
          </p:cNvPr>
          <p:cNvSpPr/>
          <p:nvPr/>
        </p:nvSpPr>
        <p:spPr bwMode="auto">
          <a:xfrm>
            <a:off x="269241" y="3869473"/>
            <a:ext cx="2816265" cy="94124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gradFill>
                  <a:gsLst>
                    <a:gs pos="5439">
                      <a:srgbClr val="F8F8F8"/>
                    </a:gs>
                    <a:gs pos="100000">
                      <a:srgbClr val="F8F8F8"/>
                    </a:gs>
                  </a:gsLst>
                  <a:lin ang="5400000" scaled="0"/>
                </a:gradFill>
                <a:latin typeface="+mj-lt"/>
              </a:rPr>
              <a:t>Integrate</a:t>
            </a:r>
          </a:p>
        </p:txBody>
      </p:sp>
    </p:spTree>
    <p:extLst>
      <p:ext uri="{BB962C8B-B14F-4D97-AF65-F5344CB8AC3E}">
        <p14:creationId xmlns:p14="http://schemas.microsoft.com/office/powerpoint/2010/main" val="28543668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E76B-98B8-4D90-8AEA-7411FE79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446" y="1396289"/>
            <a:ext cx="439910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Thank You!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C413F6D-2B4F-4F91-A559-857AC1762A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3058" y="276649"/>
            <a:ext cx="2721278" cy="2239280"/>
          </a:xfrm>
          <a:prstGeom prst="rect">
            <a:avLst/>
          </a:prstGeom>
        </p:spPr>
      </p:pic>
      <p:pic>
        <p:nvPicPr>
          <p:cNvPr id="14" name="Picture 2" descr="Image result for twitter logo">
            <a:extLst>
              <a:ext uri="{FF2B5EF4-FFF2-40B4-BE49-F238E27FC236}">
                <a16:creationId xmlns:a16="http://schemas.microsoft.com/office/drawing/2014/main" id="{17D8DC3E-938A-4B8E-9849-BB9EC563A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142" y="4658549"/>
            <a:ext cx="2159475" cy="19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linkedin logo">
            <a:extLst>
              <a:ext uri="{FF2B5EF4-FFF2-40B4-BE49-F238E27FC236}">
                <a16:creationId xmlns:a16="http://schemas.microsoft.com/office/drawing/2014/main" id="{CFB40FDA-39CD-4620-9C61-B9A00618B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0390" y="3133476"/>
            <a:ext cx="1858273" cy="185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FA376D98-3522-4C69-910D-880684F4FAA0}"/>
              </a:ext>
            </a:extLst>
          </p:cNvPr>
          <p:cNvSpPr txBox="1">
            <a:spLocks/>
          </p:cNvSpPr>
          <p:nvPr/>
        </p:nvSpPr>
        <p:spPr>
          <a:xfrm>
            <a:off x="6669138" y="2871982"/>
            <a:ext cx="5481723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163" lvl="3" indent="0" defTabSz="91440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@</a:t>
            </a:r>
            <a:r>
              <a:rPr lang="en-US" sz="2000" dirty="0" err="1">
                <a:solidFill>
                  <a:schemeClr val="tx1"/>
                </a:solidFill>
              </a:rPr>
              <a:t>egrootenboer</a:t>
            </a:r>
            <a:endParaRPr lang="en-US" sz="2000" dirty="0">
              <a:solidFill>
                <a:schemeClr val="tx1"/>
              </a:solidFill>
            </a:endParaRPr>
          </a:p>
          <a:p>
            <a:pPr marL="146163" lvl="3" indent="0" defTabSz="91440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eldert@eldert.net</a:t>
            </a:r>
          </a:p>
          <a:p>
            <a:pPr marL="146163" lvl="3" indent="0" defTabSz="91440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https://www.linkedin.com/in/eldert-grootenboer</a:t>
            </a:r>
          </a:p>
        </p:txBody>
      </p:sp>
    </p:spTree>
    <p:extLst>
      <p:ext uri="{BB962C8B-B14F-4D97-AF65-F5344CB8AC3E}">
        <p14:creationId xmlns:p14="http://schemas.microsoft.com/office/powerpoint/2010/main" val="8917521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A6B0BA-72A6-48A0-9C4E-6BB2C86222E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3565356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3687D3-EB55-4C7A-96B5-7E4AE17769C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9176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891E7F-C9C8-4A08-832C-C1FA3DCC9B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736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20DBE26C-589A-4E80-8A12-83470E271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024" y="1597942"/>
            <a:ext cx="3781952" cy="18909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807467"/>
            <a:ext cx="7521200" cy="1443600"/>
          </a:xfrm>
        </p:spPr>
        <p:txBody>
          <a:bodyPr/>
          <a:lstStyle/>
          <a:p>
            <a:r>
              <a:rPr lang="en-US" dirty="0"/>
              <a:t>Eldert Grootenboer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288" y="3607722"/>
            <a:ext cx="3137425" cy="125851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9474008-B810-4197-BAC3-92111052E75A}"/>
              </a:ext>
            </a:extLst>
          </p:cNvPr>
          <p:cNvGrpSpPr/>
          <p:nvPr/>
        </p:nvGrpSpPr>
        <p:grpSpPr>
          <a:xfrm>
            <a:off x="3498203" y="5408347"/>
            <a:ext cx="5195595" cy="830997"/>
            <a:chOff x="3729235" y="4998441"/>
            <a:chExt cx="5195595" cy="830997"/>
          </a:xfrm>
        </p:grpSpPr>
        <p:sp>
          <p:nvSpPr>
            <p:cNvPr id="9" name="Rectangle 8"/>
            <p:cNvSpPr/>
            <p:nvPr/>
          </p:nvSpPr>
          <p:spPr>
            <a:xfrm>
              <a:off x="4434258" y="4998441"/>
              <a:ext cx="449057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-148389" algn="l" defTabSz="9144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4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@egrootenboer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1A41243-5E0C-4321-AE02-F27CC5E4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29235" y="5098251"/>
              <a:ext cx="705022" cy="705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33926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back your time!</a:t>
            </a:r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656B2E98-E922-470E-85A5-4A5392B97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276134"/>
              </p:ext>
            </p:extLst>
          </p:nvPr>
        </p:nvGraphicFramePr>
        <p:xfrm>
          <a:off x="2335213" y="2660650"/>
          <a:ext cx="7521575" cy="3571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22149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1706A4C-7373-4261-ACB3-E8CFFE5FC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F1706A4C-7373-4261-ACB3-E8CFFE5FC4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DDAB2BF-B204-4A00-9949-8CD0B374CE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graphicEl>
                                              <a:dgm id="{5DDAB2BF-B204-4A00-9949-8CD0B374CE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F8B8908-9E67-458D-A623-E2CE43DD6F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graphicEl>
                                              <a:dgm id="{DF8B8908-9E67-458D-A623-E2CE43DD6F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B48C227-C148-428C-8859-9F0BFC5E12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FB48C227-C148-428C-8859-9F0BFC5E12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9">
                                            <p:graphicEl>
                                              <a:dgm id="{F1706A4C-7373-4261-ACB3-E8CFFE5FC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9">
                                            <p:graphicEl>
                                              <a:dgm id="{F1706A4C-7373-4261-ACB3-E8CFFE5FC4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9">
                                            <p:graphicEl>
                                              <a:dgm id="{5DDAB2BF-B204-4A00-9949-8CD0B374CE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9">
                                            <p:graphicEl>
                                              <a:dgm id="{5DDAB2BF-B204-4A00-9949-8CD0B374CE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Graphic spid="9" grpId="1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C89EE7-993A-48B2-BB3E-8F02C567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AI do the work for you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588F-53E5-423B-BA35-DBC158116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6000" dirty="0"/>
              <a:t>Gartner predicts </a:t>
            </a:r>
            <a:r>
              <a:rPr lang="en-US" sz="6000" dirty="0">
                <a:solidFill>
                  <a:schemeClr val="accent4"/>
                </a:solidFill>
              </a:rPr>
              <a:t>69%</a:t>
            </a:r>
            <a:r>
              <a:rPr lang="en-US" sz="6000" dirty="0"/>
              <a:t> of routine work currently done by managers will be </a:t>
            </a:r>
            <a:r>
              <a:rPr lang="en-US" sz="6000" dirty="0">
                <a:solidFill>
                  <a:schemeClr val="accent4"/>
                </a:solidFill>
              </a:rPr>
              <a:t>fully automated</a:t>
            </a:r>
            <a:r>
              <a:rPr lang="en-US" sz="6000" dirty="0"/>
              <a:t> by </a:t>
            </a:r>
            <a:r>
              <a:rPr lang="en-US" sz="6000" dirty="0">
                <a:solidFill>
                  <a:schemeClr val="accent4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85362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84B4F9-0752-47E7-81EB-0453A446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RPA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B8D8BC8-1984-46BB-A8E3-8A22D8F48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17629"/>
            <a:ext cx="6172200" cy="3813216"/>
          </a:xfrm>
        </p:spPr>
      </p:pic>
    </p:spTree>
    <p:extLst>
      <p:ext uri="{BB962C8B-B14F-4D97-AF65-F5344CB8AC3E}">
        <p14:creationId xmlns:p14="http://schemas.microsoft.com/office/powerpoint/2010/main" val="46697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Introducing RPA</a:t>
            </a:r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656B2E98-E922-470E-85A5-4A5392B97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302683"/>
              </p:ext>
            </p:extLst>
          </p:nvPr>
        </p:nvGraphicFramePr>
        <p:xfrm>
          <a:off x="2335213" y="2660650"/>
          <a:ext cx="7521575" cy="3571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918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167D391-3DD2-4287-94FF-50C1CE537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D167D391-3DD2-4287-94FF-50C1CE5371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37C42F5-09D1-4B4A-A6F0-9DB5756633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graphicEl>
                                              <a:dgm id="{E37C42F5-09D1-4B4A-A6F0-9DB5756633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1A02B07-7A77-4B2B-90DF-E567224F1E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graphicEl>
                                              <a:dgm id="{A1A02B07-7A77-4B2B-90DF-E567224F1E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72B6665-113F-4618-A103-11EE272905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072B6665-113F-4618-A103-11EE272905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9">
                                            <p:graphicEl>
                                              <a:dgm id="{D167D391-3DD2-4287-94FF-50C1CE537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9">
                                            <p:graphicEl>
                                              <a:dgm id="{D167D391-3DD2-4287-94FF-50C1CE5371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9">
                                            <p:graphicEl>
                                              <a:dgm id="{E37C42F5-09D1-4B4A-A6F0-9DB5756633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9">
                                            <p:graphicEl>
                                              <a:dgm id="{E37C42F5-09D1-4B4A-A6F0-9DB5756633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B998177-DBEC-4EE9-8534-7CCF19B212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graphicEl>
                                              <a:dgm id="{6B998177-DBEC-4EE9-8534-7CCF19B212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AF404A0-4753-4E40-81F3-B45FDA594C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graphicEl>
                                              <a:dgm id="{4AF404A0-4753-4E40-81F3-B45FDA594C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9">
                                            <p:graphicEl>
                                              <a:dgm id="{A1A02B07-7A77-4B2B-90DF-E567224F1E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9">
                                            <p:graphicEl>
                                              <a:dgm id="{A1A02B07-7A77-4B2B-90DF-E567224F1E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9">
                                            <p:graphicEl>
                                              <a:dgm id="{072B6665-113F-4618-A103-11EE272905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9">
                                            <p:graphicEl>
                                              <a:dgm id="{072B6665-113F-4618-A103-11EE272905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Graphic spid="9" grpId="1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07467"/>
            <a:ext cx="9848849" cy="1443600"/>
          </a:xfrm>
        </p:spPr>
        <p:txBody>
          <a:bodyPr/>
          <a:lstStyle/>
          <a:p>
            <a:r>
              <a:rPr lang="en-US" dirty="0"/>
              <a:t>RPA with Power Automate Desktop</a:t>
            </a:r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656B2E98-E922-470E-85A5-4A5392B97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580451"/>
              </p:ext>
            </p:extLst>
          </p:nvPr>
        </p:nvGraphicFramePr>
        <p:xfrm>
          <a:off x="2335213" y="2660650"/>
          <a:ext cx="7521575" cy="3571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919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351312D-93F1-430E-9AED-5015699574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4351312D-93F1-430E-9AED-5015699574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1065C70-8311-4554-9D52-DD91447FF1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dgm id="{B1065C70-8311-4554-9D52-DD91447FF1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90B9B6A-26D0-4045-A64A-2CD31FF483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A90B9B6A-26D0-4045-A64A-2CD31FF483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81380B2-93DA-4CEB-AA9D-D4E5BE9270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graphicEl>
                                              <a:dgm id="{881380B2-93DA-4CEB-AA9D-D4E5BE9270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9">
                                            <p:graphicEl>
                                              <a:dgm id="{4351312D-93F1-430E-9AED-5015699574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9">
                                            <p:graphicEl>
                                              <a:dgm id="{4351312D-93F1-430E-9AED-5015699574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9">
                                            <p:graphicEl>
                                              <a:dgm id="{B1065C70-8311-4554-9D52-DD91447FF1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9">
                                            <p:graphicEl>
                                              <a:dgm id="{B1065C70-8311-4554-9D52-DD91447FF1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F05B951-1014-4C39-A940-477BC113F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graphicEl>
                                              <a:dgm id="{CF05B951-1014-4C39-A940-477BC113F3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C5DB436-7CF7-4D9E-941B-59DEB468CE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4C5DB436-7CF7-4D9E-941B-59DEB468CE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9">
                                            <p:graphicEl>
                                              <a:dgm id="{A90B9B6A-26D0-4045-A64A-2CD31FF483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9">
                                            <p:graphicEl>
                                              <a:dgm id="{A90B9B6A-26D0-4045-A64A-2CD31FF483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9">
                                            <p:graphicEl>
                                              <a:dgm id="{881380B2-93DA-4CEB-AA9D-D4E5BE9270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9">
                                            <p:graphicEl>
                                              <a:dgm id="{881380B2-93DA-4CEB-AA9D-D4E5BE9270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1AF7ABC-47B6-4DE6-8A43-2C94CC75E1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graphicEl>
                                              <a:dgm id="{C1AF7ABC-47B6-4DE6-8A43-2C94CC75E1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600F402-3963-442B-9AA3-E3E9B8E5B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graphicEl>
                                              <a:dgm id="{8600F402-3963-442B-9AA3-E3E9B8E5B6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9">
                                            <p:graphicEl>
                                              <a:dgm id="{CF05B951-1014-4C39-A940-477BC113F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9">
                                            <p:graphicEl>
                                              <a:dgm id="{CF05B951-1014-4C39-A940-477BC113F3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9">
                                            <p:graphicEl>
                                              <a:dgm id="{4C5DB436-7CF7-4D9E-941B-59DEB468CE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9">
                                            <p:graphicEl>
                                              <a:dgm id="{4C5DB436-7CF7-4D9E-941B-59DEB468CE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Graphic spid="9" grpId="1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Gaoler template">
  <a:themeElements>
    <a:clrScheme name="South Coast Summit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E0D0"/>
      </a:accent1>
      <a:accent2>
        <a:srgbClr val="3A3F50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South Coast Summit 2021 - Speaker Presentation Template v1.0</Template>
  <TotalTime>4845</TotalTime>
  <Words>461</Words>
  <Application>Microsoft Office PowerPoint</Application>
  <PresentationFormat>Widescreen</PresentationFormat>
  <Paragraphs>73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Barlow</vt:lpstr>
      <vt:lpstr>Barlow Light</vt:lpstr>
      <vt:lpstr>Calibri</vt:lpstr>
      <vt:lpstr>Calibri Light</vt:lpstr>
      <vt:lpstr>Lato</vt:lpstr>
      <vt:lpstr>Lato Black</vt:lpstr>
      <vt:lpstr>Raleway</vt:lpstr>
      <vt:lpstr>Raleway Thin</vt:lpstr>
      <vt:lpstr>Segoe UI</vt:lpstr>
      <vt:lpstr>Wingdings</vt:lpstr>
      <vt:lpstr>Gaoler template</vt:lpstr>
      <vt:lpstr>Take back your time! Let AI do the work for you</vt:lpstr>
      <vt:lpstr>PowerPoint Presentation</vt:lpstr>
      <vt:lpstr>PowerPoint Presentation</vt:lpstr>
      <vt:lpstr>Eldert Grootenboer</vt:lpstr>
      <vt:lpstr>Take back your time!</vt:lpstr>
      <vt:lpstr>Let AI do the work for you</vt:lpstr>
      <vt:lpstr>RPA</vt:lpstr>
      <vt:lpstr>Introducing RPA</vt:lpstr>
      <vt:lpstr>RPA with Power Automate Desktop</vt:lpstr>
      <vt:lpstr>Demo</vt:lpstr>
      <vt:lpstr>Almost done</vt:lpstr>
      <vt:lpstr>Take aways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better security for your API platform  Using Azure API Management</dc:title>
  <dc:creator>Eldert Grootenboer</dc:creator>
  <cp:lastModifiedBy>Eldert Grootenboer</cp:lastModifiedBy>
  <cp:revision>11</cp:revision>
  <dcterms:created xsi:type="dcterms:W3CDTF">2020-08-29T14:34:14Z</dcterms:created>
  <dcterms:modified xsi:type="dcterms:W3CDTF">2021-10-16T12:08:09Z</dcterms:modified>
</cp:coreProperties>
</file>