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8"/>
  </p:notesMasterIdLst>
  <p:sldIdLst>
    <p:sldId id="278" r:id="rId2"/>
    <p:sldId id="272" r:id="rId3"/>
    <p:sldId id="270" r:id="rId4"/>
    <p:sldId id="273" r:id="rId5"/>
    <p:sldId id="274" r:id="rId6"/>
    <p:sldId id="275" r:id="rId7"/>
    <p:sldId id="276" r:id="rId8"/>
    <p:sldId id="285" r:id="rId9"/>
    <p:sldId id="286" r:id="rId10"/>
    <p:sldId id="287" r:id="rId11"/>
    <p:sldId id="280" r:id="rId12"/>
    <p:sldId id="281" r:id="rId13"/>
    <p:sldId id="282" r:id="rId14"/>
    <p:sldId id="283" r:id="rId15"/>
    <p:sldId id="284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4D849-7E74-4472-8923-D9BC957F1E3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94750-E7E8-4D37-9270-A6696066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1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2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14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9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5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3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842A-3BE7-4017-8199-1733C25E37F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81EA-1483-4824-B50E-290F01B34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6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9815" y="1468315"/>
            <a:ext cx="8396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HTML BASIC TAGS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259" y="2496192"/>
            <a:ext cx="1664352" cy="16582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7324" y="5732586"/>
            <a:ext cx="567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Lecturer :Ms.Lavanya Mohan</a:t>
            </a:r>
          </a:p>
          <a:p>
            <a:r>
              <a:rPr lang="en-US" sz="2400" dirty="0"/>
              <a:t>Email      : lavanya@metaverseage.ae</a:t>
            </a:r>
          </a:p>
        </p:txBody>
      </p:sp>
    </p:spTree>
    <p:extLst>
      <p:ext uri="{BB962C8B-B14F-4D97-AF65-F5344CB8AC3E}">
        <p14:creationId xmlns:p14="http://schemas.microsoft.com/office/powerpoint/2010/main" val="7411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A74A-9A04-4C4F-A3FE-15FEBF6C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54" y="325070"/>
            <a:ext cx="10515600" cy="5184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b="1" u="sng" dirty="0"/>
              <a:t>Table</a:t>
            </a:r>
          </a:p>
          <a:p>
            <a:pPr marL="0" indent="0">
              <a:buNone/>
            </a:pPr>
            <a:r>
              <a:rPr lang="en-US" sz="5600" b="1" dirty="0"/>
              <a:t>         </a:t>
            </a:r>
            <a:r>
              <a:rPr lang="en-US" sz="5600" dirty="0"/>
              <a:t>&lt;table border=“1px”&gt;</a:t>
            </a:r>
          </a:p>
          <a:p>
            <a:pPr marL="0" indent="0">
              <a:buNone/>
            </a:pPr>
            <a:r>
              <a:rPr lang="en-US" sz="5600" dirty="0"/>
              <a:t>          </a:t>
            </a:r>
            <a:r>
              <a:rPr lang="en-US" sz="5600" dirty="0">
                <a:highlight>
                  <a:srgbClr val="FFFF00"/>
                </a:highlight>
              </a:rPr>
              <a:t>&lt;tr&gt;</a:t>
            </a:r>
          </a:p>
          <a:p>
            <a:pPr marL="0" indent="0">
              <a:buNone/>
            </a:pPr>
            <a:r>
              <a:rPr lang="en-US" sz="5600" dirty="0"/>
              <a:t>         &lt;</a:t>
            </a:r>
            <a:r>
              <a:rPr lang="en-US" sz="5600" dirty="0" err="1"/>
              <a:t>th</a:t>
            </a:r>
            <a:r>
              <a:rPr lang="en-US" sz="5600" dirty="0"/>
              <a:t>&gt; S.N&lt;/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         &lt;</a:t>
            </a:r>
            <a:r>
              <a:rPr lang="en-US" sz="5600" dirty="0" err="1"/>
              <a:t>th</a:t>
            </a:r>
            <a:r>
              <a:rPr lang="en-US" sz="5600" dirty="0"/>
              <a:t>&gt;NAME&lt;/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         &lt;</a:t>
            </a:r>
            <a:r>
              <a:rPr lang="en-US" sz="5600" dirty="0" err="1"/>
              <a:t>th</a:t>
            </a:r>
            <a:r>
              <a:rPr lang="en-US" sz="5600" dirty="0"/>
              <a:t>&gt;AGE&lt;/</a:t>
            </a:r>
            <a:r>
              <a:rPr lang="en-US" sz="5600" dirty="0" err="1"/>
              <a:t>th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         </a:t>
            </a:r>
            <a:r>
              <a:rPr lang="en-US" sz="5600" dirty="0">
                <a:highlight>
                  <a:srgbClr val="FFFF00"/>
                </a:highlight>
              </a:rPr>
              <a:t>&lt;/tr&gt;  </a:t>
            </a: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</a:rPr>
              <a:t>          &lt;tr&gt;</a:t>
            </a:r>
          </a:p>
          <a:p>
            <a:pPr marL="0" indent="0">
              <a:buNone/>
            </a:pPr>
            <a:r>
              <a:rPr lang="en-US" sz="5600" dirty="0"/>
              <a:t>         &lt;td&gt;1&lt;/td&gt;</a:t>
            </a:r>
          </a:p>
          <a:p>
            <a:pPr marL="0" indent="0">
              <a:buNone/>
            </a:pPr>
            <a:r>
              <a:rPr lang="en-US" sz="5600" dirty="0"/>
              <a:t>         &lt;td&gt;</a:t>
            </a:r>
            <a:r>
              <a:rPr lang="en-US" sz="5600" dirty="0" err="1"/>
              <a:t>lavan</a:t>
            </a:r>
            <a:r>
              <a:rPr lang="en-US" sz="5600" dirty="0"/>
              <a:t>&lt;/td&gt;</a:t>
            </a:r>
          </a:p>
          <a:p>
            <a:pPr marL="0" indent="0">
              <a:buNone/>
            </a:pPr>
            <a:r>
              <a:rPr lang="en-US" sz="5600" dirty="0"/>
              <a:t>          &lt;td&gt;25&lt;/td&gt;</a:t>
            </a: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</a:rPr>
              <a:t>          &lt;/tr&gt;</a:t>
            </a: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</a:rPr>
              <a:t>          &lt;tr&gt;</a:t>
            </a:r>
          </a:p>
          <a:p>
            <a:pPr marL="0" indent="0">
              <a:buNone/>
            </a:pPr>
            <a:r>
              <a:rPr lang="en-US" sz="5600" dirty="0"/>
              <a:t>        &lt;td&gt;2&lt;/td&gt;</a:t>
            </a:r>
          </a:p>
          <a:p>
            <a:pPr marL="0" indent="0">
              <a:buNone/>
            </a:pPr>
            <a:r>
              <a:rPr lang="en-US" sz="5600" dirty="0"/>
              <a:t>        &lt;td&gt;Angelica&lt;/td&gt;</a:t>
            </a: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</a:rPr>
              <a:t>         &lt;/tr&gt;</a:t>
            </a: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</a:rPr>
              <a:t>          </a:t>
            </a:r>
            <a:r>
              <a:rPr lang="en-US" sz="5600" dirty="0"/>
              <a:t>         &lt;/table&gt;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216359-6731-41A9-973F-B742A344D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15883"/>
              </p:ext>
            </p:extLst>
          </p:nvPr>
        </p:nvGraphicFramePr>
        <p:xfrm>
          <a:off x="4549843" y="2290220"/>
          <a:ext cx="438912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2671657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908104697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735585416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589649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34537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7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7CA24-09A0-4361-907B-0B62A78A2BF8}"/>
              </a:ext>
            </a:extLst>
          </p:cNvPr>
          <p:cNvSpPr txBox="1"/>
          <p:nvPr/>
        </p:nvSpPr>
        <p:spPr>
          <a:xfrm>
            <a:off x="365760" y="231648"/>
            <a:ext cx="825398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/>
              <a:t>TextBox</a:t>
            </a:r>
            <a:endParaRPr lang="en-US" sz="3200" b="1" u="sng" dirty="0"/>
          </a:p>
          <a:p>
            <a:endParaRPr lang="en-US" sz="3200" b="1" u="sng" dirty="0"/>
          </a:p>
          <a:p>
            <a:r>
              <a:rPr lang="en-US" sz="3200" b="1" dirty="0"/>
              <a:t>         </a:t>
            </a:r>
            <a:r>
              <a:rPr lang="en-US" sz="3200" dirty="0"/>
              <a:t>username&lt;input type=“text”&gt;</a:t>
            </a:r>
          </a:p>
          <a:p>
            <a:r>
              <a:rPr lang="en-US" sz="3200" dirty="0"/>
              <a:t>         password&lt;input type=“text”&gt;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u="sng" dirty="0" err="1"/>
              <a:t>CheckBox</a:t>
            </a:r>
            <a:r>
              <a:rPr lang="en-US" sz="3200" b="1" u="sng" dirty="0"/>
              <a:t> </a:t>
            </a:r>
          </a:p>
          <a:p>
            <a:r>
              <a:rPr lang="en-US" sz="3200" b="1" u="sng" dirty="0"/>
              <a:t>        </a:t>
            </a:r>
          </a:p>
          <a:p>
            <a:r>
              <a:rPr lang="en-US" sz="3200" b="1" dirty="0"/>
              <a:t>        </a:t>
            </a:r>
            <a:r>
              <a:rPr lang="en-US" sz="3200" dirty="0"/>
              <a:t>&lt;input type=“checkbox”&gt;male</a:t>
            </a:r>
          </a:p>
          <a:p>
            <a:r>
              <a:rPr lang="en-US" sz="3200" dirty="0"/>
              <a:t>        &lt;input type=“checkbox”&gt;female</a:t>
            </a:r>
          </a:p>
          <a:p>
            <a:endParaRPr lang="en-US" sz="3200" b="1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7F0F-A4A0-426B-A3CD-AA2B6F07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4" y="425132"/>
            <a:ext cx="10515600" cy="6007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b="1" u="sng" dirty="0"/>
              <a:t>File </a:t>
            </a:r>
          </a:p>
          <a:p>
            <a:pPr marL="0" indent="0">
              <a:buNone/>
            </a:pPr>
            <a:r>
              <a:rPr lang="en-US" sz="4000" dirty="0"/>
              <a:t>     &lt;input type=“file”&gt;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u="sng" dirty="0"/>
              <a:t>Submit Button</a:t>
            </a:r>
          </a:p>
          <a:p>
            <a:pPr marL="0" indent="0">
              <a:buNone/>
            </a:pPr>
            <a:r>
              <a:rPr lang="en-US" sz="4000" dirty="0"/>
              <a:t>     &lt;input type=“submit”&gt;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u="sng" dirty="0"/>
              <a:t>Button</a:t>
            </a:r>
          </a:p>
          <a:p>
            <a:pPr marL="0" indent="0">
              <a:buNone/>
            </a:pPr>
            <a:r>
              <a:rPr lang="en-US" sz="4000" dirty="0"/>
              <a:t>    &lt;input type=“button”&gt;</a:t>
            </a:r>
          </a:p>
          <a:p>
            <a:pPr marL="0" indent="0">
              <a:buNone/>
            </a:pPr>
            <a:endParaRPr lang="en-US" sz="4000" b="1" u="sng" dirty="0"/>
          </a:p>
          <a:p>
            <a:pPr marL="0" indent="0">
              <a:buNone/>
            </a:pPr>
            <a:r>
              <a:rPr lang="en-US" sz="4000" b="1" u="sng" dirty="0"/>
              <a:t>Color</a:t>
            </a:r>
          </a:p>
          <a:p>
            <a:pPr marL="0" indent="0">
              <a:buNone/>
            </a:pPr>
            <a:r>
              <a:rPr lang="en-US" sz="4000" dirty="0"/>
              <a:t>    &lt;input type=“color”&gt;</a:t>
            </a:r>
          </a:p>
          <a:p>
            <a:pPr marL="0" indent="0">
              <a:buNone/>
            </a:pPr>
            <a:endParaRPr lang="en-US" sz="4000" b="1" u="sng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6DFE-E05E-4B89-A3FE-C633E4C7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" y="111848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u="sng" dirty="0"/>
              <a:t>Date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sz="4000" dirty="0"/>
              <a:t>&lt;input type=“date”&gt;</a:t>
            </a:r>
          </a:p>
          <a:p>
            <a:pPr marL="0" indent="0">
              <a:buNone/>
            </a:pPr>
            <a:endParaRPr lang="en-US" sz="3200" b="1" u="sng" dirty="0"/>
          </a:p>
          <a:p>
            <a:pPr marL="0" indent="0">
              <a:buNone/>
            </a:pPr>
            <a:r>
              <a:rPr lang="en-US" sz="3200" b="1" u="sng" dirty="0"/>
              <a:t>Ratio</a:t>
            </a:r>
          </a:p>
          <a:p>
            <a:pPr marL="0" indent="0">
              <a:buNone/>
            </a:pPr>
            <a:r>
              <a:rPr lang="en-US" sz="3200" dirty="0"/>
              <a:t>   &lt;input type=“radio” name=“sys”&gt;male</a:t>
            </a:r>
          </a:p>
          <a:p>
            <a:pPr marL="0" indent="0">
              <a:buNone/>
            </a:pPr>
            <a:r>
              <a:rPr lang="en-US" sz="3200" dirty="0"/>
              <a:t>   &lt;input type=“radio” name=“sys”&gt;female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600" b="1" u="sng" dirty="0"/>
              <a:t>Time</a:t>
            </a:r>
          </a:p>
          <a:p>
            <a:pPr marL="0" indent="0">
              <a:buNone/>
            </a:pPr>
            <a:r>
              <a:rPr lang="en-US" sz="3200" dirty="0"/>
              <a:t>  &lt;input type=“time”&gt;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CF118-2915-40D8-A1B6-C54714E268C1}"/>
              </a:ext>
            </a:extLst>
          </p:cNvPr>
          <p:cNvSpPr txBox="1"/>
          <p:nvPr/>
        </p:nvSpPr>
        <p:spPr>
          <a:xfrm>
            <a:off x="401985" y="702558"/>
            <a:ext cx="4688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Background color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7532D-8E42-4E30-A3D9-197B0C64309A}"/>
              </a:ext>
            </a:extLst>
          </p:cNvPr>
          <p:cNvSpPr txBox="1"/>
          <p:nvPr/>
        </p:nvSpPr>
        <p:spPr>
          <a:xfrm>
            <a:off x="2901696" y="1378732"/>
            <a:ext cx="473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&lt;Body </a:t>
            </a:r>
            <a:r>
              <a:rPr lang="en-US" sz="2800" dirty="0" err="1"/>
              <a:t>bgcolor</a:t>
            </a:r>
            <a:r>
              <a:rPr lang="en-US" sz="2800" dirty="0"/>
              <a:t>=‘green’&gt;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6CE6-E802-4CFD-8C00-6FF5373CDB54}"/>
              </a:ext>
            </a:extLst>
          </p:cNvPr>
          <p:cNvSpPr txBox="1"/>
          <p:nvPr/>
        </p:nvSpPr>
        <p:spPr>
          <a:xfrm>
            <a:off x="282174" y="2722233"/>
            <a:ext cx="60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u="sng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FC30A-913B-4238-85CF-C7009EFB074C}"/>
              </a:ext>
            </a:extLst>
          </p:cNvPr>
          <p:cNvSpPr txBox="1"/>
          <p:nvPr/>
        </p:nvSpPr>
        <p:spPr>
          <a:xfrm>
            <a:off x="773724" y="4136136"/>
            <a:ext cx="1061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img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="C:\Users\Administrator\Desktop\angel\toyy.jpg“&gt;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CBC33-8B50-4B09-91A4-C9A00A04A3B0}"/>
              </a:ext>
            </a:extLst>
          </p:cNvPr>
          <p:cNvSpPr txBox="1"/>
          <p:nvPr/>
        </p:nvSpPr>
        <p:spPr>
          <a:xfrm>
            <a:off x="879230" y="5197875"/>
            <a:ext cx="1083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="C:\Users\Administrator\Desktop\angel\toyy.jpg“   height=“200px” width=“400”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D25D-E525-4D8A-A9E8-9D1B1415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16" y="2094831"/>
            <a:ext cx="10717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Create Basic </a:t>
            </a:r>
            <a:r>
              <a:rPr lang="en-US" sz="4800" b="1" dirty="0"/>
              <a:t>registration form by</a:t>
            </a:r>
          </a:p>
          <a:p>
            <a:pPr marL="0" indent="0">
              <a:buNone/>
            </a:pPr>
            <a:r>
              <a:rPr lang="en-US" sz="4800" b="1" dirty="0"/>
              <a:t>                using 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0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30061" y="2708030"/>
            <a:ext cx="5627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81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98E364-9E33-44ED-9341-BD38FD72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4"/>
          <a:stretch/>
        </p:blipFill>
        <p:spPr>
          <a:xfrm>
            <a:off x="5298829" y="96715"/>
            <a:ext cx="6805248" cy="34081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" y="3504834"/>
            <a:ext cx="5961184" cy="3353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231" y="1215999"/>
            <a:ext cx="2637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Web page=&gt;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46023" y="4996751"/>
            <a:ext cx="218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&lt;=Code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2C664-1598-4463-8C60-FC055664AE8E}"/>
              </a:ext>
            </a:extLst>
          </p:cNvPr>
          <p:cNvSpPr txBox="1"/>
          <p:nvPr/>
        </p:nvSpPr>
        <p:spPr>
          <a:xfrm>
            <a:off x="1494693" y="1001463"/>
            <a:ext cx="99792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&lt;html&gt;</a:t>
            </a:r>
          </a:p>
          <a:p>
            <a:r>
              <a:rPr lang="en-US" sz="4000" dirty="0"/>
              <a:t>&lt;title&gt;title Here&lt;/title&gt;</a:t>
            </a:r>
          </a:p>
          <a:p>
            <a:r>
              <a:rPr lang="en-US" sz="4000" dirty="0"/>
              <a:t>&lt;head&gt;Heading Here&lt;/head&gt;</a:t>
            </a:r>
          </a:p>
          <a:p>
            <a:r>
              <a:rPr lang="en-US" sz="4000" dirty="0"/>
              <a:t>&lt;body&gt;</a:t>
            </a:r>
          </a:p>
          <a:p>
            <a:r>
              <a:rPr lang="en-US" sz="4000" dirty="0"/>
              <a:t>Main page</a:t>
            </a:r>
          </a:p>
          <a:p>
            <a:r>
              <a:rPr lang="en-US" sz="4000" dirty="0"/>
              <a:t>&lt;/body&gt;</a:t>
            </a:r>
          </a:p>
          <a:p>
            <a:r>
              <a:rPr lang="en-US" sz="4000" dirty="0"/>
              <a:t>&lt;/html&gt;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D2734-07DF-4419-B6F8-C6B89BE9C3A0}"/>
              </a:ext>
            </a:extLst>
          </p:cNvPr>
          <p:cNvSpPr txBox="1"/>
          <p:nvPr/>
        </p:nvSpPr>
        <p:spPr>
          <a:xfrm>
            <a:off x="4401119" y="155078"/>
            <a:ext cx="479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Basic 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E089-645D-4E45-B538-04D2429B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939" y="1777924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&lt;h1&gt;</a:t>
            </a:r>
            <a:r>
              <a:rPr lang="en-US" sz="5400" b="1" dirty="0"/>
              <a:t>hello</a:t>
            </a:r>
            <a:endParaRPr lang="en-US" b="1" dirty="0"/>
          </a:p>
          <a:p>
            <a:r>
              <a:rPr lang="en-US" dirty="0"/>
              <a:t>&lt;h2&gt;</a:t>
            </a:r>
            <a:r>
              <a:rPr lang="en-US" sz="4400" b="1" dirty="0"/>
              <a:t>hello</a:t>
            </a:r>
            <a:endParaRPr lang="en-US" b="1" dirty="0"/>
          </a:p>
          <a:p>
            <a:r>
              <a:rPr lang="en-US" dirty="0"/>
              <a:t>&lt;h3&gt;</a:t>
            </a:r>
            <a:r>
              <a:rPr lang="en-US" sz="3600" b="1" dirty="0"/>
              <a:t>hello</a:t>
            </a:r>
            <a:endParaRPr lang="en-US" b="1" dirty="0"/>
          </a:p>
          <a:p>
            <a:r>
              <a:rPr lang="en-US" dirty="0"/>
              <a:t>&lt;h4&gt;</a:t>
            </a:r>
            <a:r>
              <a:rPr lang="en-US" sz="3200" b="1" dirty="0"/>
              <a:t>hello</a:t>
            </a:r>
            <a:endParaRPr lang="en-US" b="1" dirty="0"/>
          </a:p>
          <a:p>
            <a:r>
              <a:rPr lang="en-US" dirty="0"/>
              <a:t>&lt;h5&gt;</a:t>
            </a:r>
            <a:r>
              <a:rPr lang="en-US" b="1" dirty="0"/>
              <a:t>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2F89B-B9DF-47CE-96AA-0D8537D4A9AB}"/>
              </a:ext>
            </a:extLst>
          </p:cNvPr>
          <p:cNvSpPr txBox="1"/>
          <p:nvPr/>
        </p:nvSpPr>
        <p:spPr>
          <a:xfrm>
            <a:off x="3740303" y="187425"/>
            <a:ext cx="4793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Heading Tag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0CBC47-0D0A-40EB-A5BC-839795EDDC4F}"/>
              </a:ext>
            </a:extLst>
          </p:cNvPr>
          <p:cNvSpPr txBox="1"/>
          <p:nvPr/>
        </p:nvSpPr>
        <p:spPr>
          <a:xfrm>
            <a:off x="3804693" y="57948"/>
            <a:ext cx="6913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Paragraph 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F9F9F-4E02-4FF1-BC71-35F1ABF70B24}"/>
              </a:ext>
            </a:extLst>
          </p:cNvPr>
          <p:cNvSpPr txBox="1"/>
          <p:nvPr/>
        </p:nvSpPr>
        <p:spPr>
          <a:xfrm>
            <a:off x="1275835" y="1143151"/>
            <a:ext cx="8851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&lt;p&gt;</a:t>
            </a:r>
          </a:p>
          <a:p>
            <a:pPr algn="just"/>
            <a:r>
              <a:rPr lang="en-US" sz="2000" b="0" i="0" dirty="0">
                <a:effectLst/>
                <a:latin typeface="arial" panose="020B0604020202020204" pitchFamily="34" charset="0"/>
              </a:rPr>
              <a:t>Keep your face to the sunshine and you cannot see a shadow.” “Once you replace negative thoughts with positive ones, you'll start having positive results.” “Positive thinking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will let you do everything better than negative thinking will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.”</a:t>
            </a:r>
            <a:endParaRPr lang="en-US" sz="2000" dirty="0"/>
          </a:p>
          <a:p>
            <a:r>
              <a:rPr lang="en-US" sz="2000" dirty="0"/>
              <a:t>&lt;/p&gt;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C5AE7-6DF9-4878-8A47-F724D31AEB93}"/>
              </a:ext>
            </a:extLst>
          </p:cNvPr>
          <p:cNvSpPr txBox="1"/>
          <p:nvPr/>
        </p:nvSpPr>
        <p:spPr>
          <a:xfrm>
            <a:off x="4525662" y="3338797"/>
            <a:ext cx="400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Divide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E942A-76F8-4FAD-A970-B8C50F466B9C}"/>
              </a:ext>
            </a:extLst>
          </p:cNvPr>
          <p:cNvSpPr txBox="1"/>
          <p:nvPr/>
        </p:nvSpPr>
        <p:spPr>
          <a:xfrm>
            <a:off x="5074112" y="4614987"/>
            <a:ext cx="338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&lt;div&gt;</a:t>
            </a:r>
          </a:p>
          <a:p>
            <a:r>
              <a:rPr lang="en-US" sz="3200" dirty="0"/>
              <a:t>     </a:t>
            </a:r>
          </a:p>
          <a:p>
            <a:r>
              <a:rPr lang="en-US" sz="3200" dirty="0"/>
              <a:t>&lt;/div&gt;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053FB-737A-4779-8693-70561CDF488B}"/>
              </a:ext>
            </a:extLst>
          </p:cNvPr>
          <p:cNvSpPr txBox="1"/>
          <p:nvPr/>
        </p:nvSpPr>
        <p:spPr>
          <a:xfrm>
            <a:off x="4749747" y="396888"/>
            <a:ext cx="275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Acronym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1F9E3-8434-43E9-B9C3-92FAF0B109D4}"/>
              </a:ext>
            </a:extLst>
          </p:cNvPr>
          <p:cNvSpPr txBox="1"/>
          <p:nvPr/>
        </p:nvSpPr>
        <p:spPr>
          <a:xfrm>
            <a:off x="2673098" y="1749409"/>
            <a:ext cx="1099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&lt;acronym title=“</a:t>
            </a:r>
            <a:r>
              <a:rPr lang="en-US" sz="3600" dirty="0" err="1"/>
              <a:t>Syscoms</a:t>
            </a:r>
            <a:r>
              <a:rPr lang="en-US" sz="3600" dirty="0"/>
              <a:t> College”&gt;SC&lt;/acronym&gt;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9CE05-5D40-4A74-BA88-B6A3B8E61595}"/>
              </a:ext>
            </a:extLst>
          </p:cNvPr>
          <p:cNvSpPr txBox="1"/>
          <p:nvPr/>
        </p:nvSpPr>
        <p:spPr>
          <a:xfrm>
            <a:off x="4899216" y="3625150"/>
            <a:ext cx="2055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Break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524C8-78B0-40C7-AED9-083D629AD602}"/>
              </a:ext>
            </a:extLst>
          </p:cNvPr>
          <p:cNvSpPr txBox="1"/>
          <p:nvPr/>
        </p:nvSpPr>
        <p:spPr>
          <a:xfrm>
            <a:off x="4864205" y="4626402"/>
            <a:ext cx="212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3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D291-3D8B-46F5-A902-C9ED18009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06" y="172332"/>
            <a:ext cx="1162343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Tag</a:t>
            </a:r>
          </a:p>
          <a:p>
            <a:pPr marL="0" indent="0">
              <a:buNone/>
            </a:pPr>
            <a:r>
              <a:rPr lang="en-US" sz="1800" dirty="0"/>
              <a:t>              </a:t>
            </a:r>
            <a:r>
              <a:rPr lang="en-US" sz="4400" dirty="0"/>
              <a:t>&lt;center&gt; text/image&lt;/center&gt;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5506" y="2548094"/>
            <a:ext cx="1054197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 and Sub</a:t>
            </a:r>
          </a:p>
          <a:p>
            <a:r>
              <a:rPr lang="en-US" sz="3600" dirty="0"/>
              <a:t>     𝑎^2+𝑏^2</a:t>
            </a:r>
          </a:p>
          <a:p>
            <a:r>
              <a:rPr lang="en-US" sz="3600" dirty="0"/>
              <a:t>                       a&lt;sup&gt;2&lt;/sup&gt;+&lt;b&lt;sup&gt;2&lt;/sup&gt;</a:t>
            </a:r>
          </a:p>
          <a:p>
            <a:endParaRPr lang="en-US" sz="3600" dirty="0"/>
          </a:p>
          <a:p>
            <a:r>
              <a:rPr lang="en-US" sz="3600" dirty="0"/>
              <a:t>     H2o</a:t>
            </a:r>
          </a:p>
          <a:p>
            <a:r>
              <a:rPr lang="en-US" sz="3600" dirty="0"/>
              <a:t>                       H&lt;sub&gt;2&lt;/sub&gt;o</a:t>
            </a:r>
          </a:p>
          <a:p>
            <a:endParaRPr lang="en-US" sz="2000" dirty="0"/>
          </a:p>
          <a:p>
            <a:endParaRPr lang="en-US" sz="1600" dirty="0"/>
          </a:p>
          <a:p>
            <a:r>
              <a:rPr lang="en-US" sz="1400" dirty="0"/>
              <a:t>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78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3855-A148-4802-AE26-9161A00A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12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000" b="0" i="0" dirty="0">
                <a:effectLst/>
                <a:latin typeface="arial" panose="020B0604020202020204" pitchFamily="34" charset="0"/>
              </a:rPr>
              <a:t>Description. The HTML &lt;marquee&gt; tag defines </a:t>
            </a:r>
            <a:r>
              <a:rPr lang="en-US" sz="4000" b="1" i="0" dirty="0">
                <a:effectLst/>
                <a:latin typeface="arial" panose="020B0604020202020204" pitchFamily="34" charset="0"/>
              </a:rPr>
              <a:t>a scrolling text area in</a:t>
            </a:r>
            <a:r>
              <a:rPr lang="en-US" sz="4000" b="0" i="0" dirty="0">
                <a:effectLst/>
                <a:latin typeface="arial" panose="020B0604020202020204" pitchFamily="34" charset="0"/>
              </a:rPr>
              <a:t> the HTML document that moves across the page in a horizontal or vertical direction. By default, text found within the &lt;marquee&gt; tag will scroll from right to left.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EE462-5B4A-4717-BFFF-A5D857A17714}"/>
              </a:ext>
            </a:extLst>
          </p:cNvPr>
          <p:cNvSpPr txBox="1"/>
          <p:nvPr/>
        </p:nvSpPr>
        <p:spPr>
          <a:xfrm>
            <a:off x="838200" y="65048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Marquee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8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CE4610-0030-49DE-8652-EBFD1C37705F}"/>
              </a:ext>
            </a:extLst>
          </p:cNvPr>
          <p:cNvSpPr txBox="1"/>
          <p:nvPr/>
        </p:nvSpPr>
        <p:spPr>
          <a:xfrm>
            <a:off x="623199" y="242884"/>
            <a:ext cx="2767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Marquee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7A371-1B4B-425B-88F7-32351C31305C}"/>
              </a:ext>
            </a:extLst>
          </p:cNvPr>
          <p:cNvSpPr txBox="1"/>
          <p:nvPr/>
        </p:nvSpPr>
        <p:spPr>
          <a:xfrm>
            <a:off x="2157984" y="1231275"/>
            <a:ext cx="8827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&lt;marquee&gt;hello word &lt;/marquee&gt;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right to left default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 direction="up"&gt;hello welcome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dubai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&lt;/marquee&gt;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 direction=“down"&gt;hello welcome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dubai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&lt;/marquee&gt;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 direction=“left"&gt;hello welcome to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dubai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&lt;/marquee&gt;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DFF3-06CC-4D8E-9C90-1B4D38FC2641}"/>
              </a:ext>
            </a:extLst>
          </p:cNvPr>
          <p:cNvSpPr txBox="1"/>
          <p:nvPr/>
        </p:nvSpPr>
        <p:spPr>
          <a:xfrm>
            <a:off x="426720" y="3938016"/>
            <a:ext cx="346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Marquee 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10337-8108-48D3-ADB4-FE5CB83ED38D}"/>
              </a:ext>
            </a:extLst>
          </p:cNvPr>
          <p:cNvSpPr txBox="1"/>
          <p:nvPr/>
        </p:nvSpPr>
        <p:spPr>
          <a:xfrm>
            <a:off x="-96715" y="4926407"/>
            <a:ext cx="1249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 direction="down" width="250" height="200" behavior="alternate" style="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border:solid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&lt;marquee behavior="alternate"&gt;     This text will bounce   &lt;/marquee&gt;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863" y="5199744"/>
            <a:ext cx="1664352" cy="1658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263" y="535214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35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499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Veerasamy</dc:creator>
  <cp:lastModifiedBy>DELL</cp:lastModifiedBy>
  <cp:revision>23</cp:revision>
  <dcterms:created xsi:type="dcterms:W3CDTF">2021-12-24T12:26:07Z</dcterms:created>
  <dcterms:modified xsi:type="dcterms:W3CDTF">2025-02-06T07:02:24Z</dcterms:modified>
</cp:coreProperties>
</file>