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82" r:id="rId23"/>
    <p:sldId id="277" r:id="rId24"/>
    <p:sldId id="278" r:id="rId25"/>
    <p:sldId id="279" r:id="rId26"/>
    <p:sldId id="280" r:id="rId27"/>
    <p:sldId id="286" r:id="rId28"/>
    <p:sldId id="281" r:id="rId29"/>
    <p:sldId id="285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07" autoAdjust="0"/>
    <p:restoredTop sz="94660"/>
  </p:normalViewPr>
  <p:slideViewPr>
    <p:cSldViewPr snapToGrid="0">
      <p:cViewPr>
        <p:scale>
          <a:sx n="117" d="100"/>
          <a:sy n="117" d="100"/>
        </p:scale>
        <p:origin x="4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699EFE-5FD0-4124-BA57-EBFD64F83385}" type="doc">
      <dgm:prSet loTypeId="urn:microsoft.com/office/officeart/2016/7/layout/RepeatingBendingProcessNew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27B5D9B-B67F-44B8-B8DB-DF4352E41818}">
      <dgm:prSet/>
      <dgm:spPr/>
      <dgm:t>
        <a:bodyPr/>
        <a:lstStyle/>
        <a:p>
          <a:r>
            <a:rPr lang="en-GB" b="1"/>
            <a:t>Linear</a:t>
          </a:r>
          <a:r>
            <a:rPr lang="en-GB"/>
            <a:t>: The story follows a straightforward beginning, middle, and end sequence. .</a:t>
          </a:r>
          <a:endParaRPr lang="en-US"/>
        </a:p>
      </dgm:t>
    </dgm:pt>
    <dgm:pt modelId="{BE05FCD2-91F3-478D-A906-07DEF13EE45C}" type="parTrans" cxnId="{514D711C-B779-4507-B154-E9A22B1D2134}">
      <dgm:prSet/>
      <dgm:spPr/>
      <dgm:t>
        <a:bodyPr/>
        <a:lstStyle/>
        <a:p>
          <a:endParaRPr lang="en-US"/>
        </a:p>
      </dgm:t>
    </dgm:pt>
    <dgm:pt modelId="{C4BCF251-98D8-43E3-8514-94EE5ABE38E1}" type="sibTrans" cxnId="{514D711C-B779-4507-B154-E9A22B1D2134}">
      <dgm:prSet/>
      <dgm:spPr/>
      <dgm:t>
        <a:bodyPr/>
        <a:lstStyle/>
        <a:p>
          <a:endParaRPr lang="en-US"/>
        </a:p>
      </dgm:t>
    </dgm:pt>
    <dgm:pt modelId="{DF9481E9-A5FC-4359-9307-F02AAE874E44}">
      <dgm:prSet/>
      <dgm:spPr/>
      <dgm:t>
        <a:bodyPr/>
        <a:lstStyle/>
        <a:p>
          <a:r>
            <a:rPr lang="en-GB" b="1"/>
            <a:t>Example</a:t>
          </a:r>
          <a:r>
            <a:rPr lang="en-GB"/>
            <a:t>: A short film or a presentation where the plot moves from start to finish without any interruptions or flashbacks.</a:t>
          </a:r>
          <a:endParaRPr lang="en-US"/>
        </a:p>
      </dgm:t>
    </dgm:pt>
    <dgm:pt modelId="{E3280FA1-5168-4700-B9A7-64BD1EA11C9F}" type="parTrans" cxnId="{6F1AF0E9-CB77-4E8A-B199-5356BDB09259}">
      <dgm:prSet/>
      <dgm:spPr/>
      <dgm:t>
        <a:bodyPr/>
        <a:lstStyle/>
        <a:p>
          <a:endParaRPr lang="en-US"/>
        </a:p>
      </dgm:t>
    </dgm:pt>
    <dgm:pt modelId="{516BFBC4-1EDA-4FAA-92DC-4CB953CA13C5}" type="sibTrans" cxnId="{6F1AF0E9-CB77-4E8A-B199-5356BDB09259}">
      <dgm:prSet/>
      <dgm:spPr/>
      <dgm:t>
        <a:bodyPr/>
        <a:lstStyle/>
        <a:p>
          <a:endParaRPr lang="en-US"/>
        </a:p>
      </dgm:t>
    </dgm:pt>
    <dgm:pt modelId="{8F55A6F4-C697-4B90-AB91-3D49596FB947}">
      <dgm:prSet/>
      <dgm:spPr/>
      <dgm:t>
        <a:bodyPr/>
        <a:lstStyle/>
        <a:p>
          <a:r>
            <a:rPr lang="en-GB" b="1"/>
            <a:t>Side-Branches</a:t>
          </a:r>
          <a:r>
            <a:rPr lang="en-GB"/>
            <a:t>: This allows for some deviation from the main story, where side stories or additional content is available, but they eventually come back to the main narrative.</a:t>
          </a:r>
          <a:endParaRPr lang="en-US"/>
        </a:p>
      </dgm:t>
    </dgm:pt>
    <dgm:pt modelId="{82576D7B-818E-45EE-8737-35622E9BF7EF}" type="parTrans" cxnId="{42CAA20D-8FA6-4301-9C2B-A3D1761054DE}">
      <dgm:prSet/>
      <dgm:spPr/>
      <dgm:t>
        <a:bodyPr/>
        <a:lstStyle/>
        <a:p>
          <a:endParaRPr lang="en-US"/>
        </a:p>
      </dgm:t>
    </dgm:pt>
    <dgm:pt modelId="{A47CF81E-DBAD-473C-8096-99ED06F5D660}" type="sibTrans" cxnId="{42CAA20D-8FA6-4301-9C2B-A3D1761054DE}">
      <dgm:prSet/>
      <dgm:spPr/>
      <dgm:t>
        <a:bodyPr/>
        <a:lstStyle/>
        <a:p>
          <a:endParaRPr lang="en-US"/>
        </a:p>
      </dgm:t>
    </dgm:pt>
    <dgm:pt modelId="{1BEC1219-C85F-45A9-965B-3B68895E2BCB}">
      <dgm:prSet/>
      <dgm:spPr/>
      <dgm:t>
        <a:bodyPr/>
        <a:lstStyle/>
        <a:p>
          <a:r>
            <a:rPr lang="en-GB" b="1"/>
            <a:t>Example</a:t>
          </a:r>
          <a:r>
            <a:rPr lang="en-GB"/>
            <a:t>: Interactive websites where users can click on links to explore more information but return to the main story path.</a:t>
          </a:r>
          <a:endParaRPr lang="en-US"/>
        </a:p>
      </dgm:t>
    </dgm:pt>
    <dgm:pt modelId="{B90BBEEE-C9D4-4B0C-8A6E-585C4C165ABF}" type="parTrans" cxnId="{289FFC78-F38A-405C-9E55-0F84C380B22B}">
      <dgm:prSet/>
      <dgm:spPr/>
      <dgm:t>
        <a:bodyPr/>
        <a:lstStyle/>
        <a:p>
          <a:endParaRPr lang="en-US"/>
        </a:p>
      </dgm:t>
    </dgm:pt>
    <dgm:pt modelId="{105B5F83-A304-45B8-8C2B-1C7C80C86B83}" type="sibTrans" cxnId="{289FFC78-F38A-405C-9E55-0F84C380B22B}">
      <dgm:prSet/>
      <dgm:spPr/>
      <dgm:t>
        <a:bodyPr/>
        <a:lstStyle/>
        <a:p>
          <a:endParaRPr lang="en-US"/>
        </a:p>
      </dgm:t>
    </dgm:pt>
    <dgm:pt modelId="{B804DB48-50A4-4F31-8F9A-A97E2A160BC7}">
      <dgm:prSet/>
      <dgm:spPr/>
      <dgm:t>
        <a:bodyPr/>
        <a:lstStyle/>
        <a:p>
          <a:r>
            <a:rPr lang="en-GB" b="1"/>
            <a:t>Non-Linear</a:t>
          </a:r>
          <a:r>
            <a:rPr lang="en-GB"/>
            <a:t>: The story does not follow a chronological order. </a:t>
          </a:r>
          <a:endParaRPr lang="en-US"/>
        </a:p>
      </dgm:t>
    </dgm:pt>
    <dgm:pt modelId="{201B19F9-C978-44DD-91CE-72AE385F68F3}" type="parTrans" cxnId="{1875A314-05BD-4BA0-A4DB-BC9A82DDBB80}">
      <dgm:prSet/>
      <dgm:spPr/>
      <dgm:t>
        <a:bodyPr/>
        <a:lstStyle/>
        <a:p>
          <a:endParaRPr lang="en-US"/>
        </a:p>
      </dgm:t>
    </dgm:pt>
    <dgm:pt modelId="{AFD99B94-5621-4C6D-A6B5-F0666F3B338E}" type="sibTrans" cxnId="{1875A314-05BD-4BA0-A4DB-BC9A82DDBB80}">
      <dgm:prSet/>
      <dgm:spPr/>
      <dgm:t>
        <a:bodyPr/>
        <a:lstStyle/>
        <a:p>
          <a:endParaRPr lang="en-US"/>
        </a:p>
      </dgm:t>
    </dgm:pt>
    <dgm:pt modelId="{759F3741-E56D-4BD7-8502-B686ECF3F76B}">
      <dgm:prSet/>
      <dgm:spPr/>
      <dgm:t>
        <a:bodyPr/>
        <a:lstStyle/>
        <a:p>
          <a:r>
            <a:rPr lang="en-GB"/>
            <a:t>.</a:t>
          </a:r>
          <a:br>
            <a:rPr lang="en-GB"/>
          </a:br>
          <a:r>
            <a:rPr lang="en-GB" b="1"/>
            <a:t>Example</a:t>
          </a:r>
          <a:r>
            <a:rPr lang="en-GB"/>
            <a:t>: Games or websites where users can choose their own path or explore different parts of the story in any order.</a:t>
          </a:r>
          <a:endParaRPr lang="en-US"/>
        </a:p>
      </dgm:t>
    </dgm:pt>
    <dgm:pt modelId="{3538F42E-C49C-494E-91AB-FA6D5D7830B8}" type="parTrans" cxnId="{87F487D6-0B69-4505-9CD9-94F56C5A35F1}">
      <dgm:prSet/>
      <dgm:spPr/>
      <dgm:t>
        <a:bodyPr/>
        <a:lstStyle/>
        <a:p>
          <a:endParaRPr lang="en-US"/>
        </a:p>
      </dgm:t>
    </dgm:pt>
    <dgm:pt modelId="{9F32E09D-DAF2-4632-9FE2-5EC3C4AE760D}" type="sibTrans" cxnId="{87F487D6-0B69-4505-9CD9-94F56C5A35F1}">
      <dgm:prSet/>
      <dgm:spPr/>
      <dgm:t>
        <a:bodyPr/>
        <a:lstStyle/>
        <a:p>
          <a:endParaRPr lang="en-US"/>
        </a:p>
      </dgm:t>
    </dgm:pt>
    <dgm:pt modelId="{29CDF33C-DDBB-4FAE-915B-473A1D7047A2}" type="pres">
      <dgm:prSet presAssocID="{18699EFE-5FD0-4124-BA57-EBFD64F83385}" presName="Name0" presStyleCnt="0">
        <dgm:presLayoutVars>
          <dgm:dir/>
          <dgm:resizeHandles val="exact"/>
        </dgm:presLayoutVars>
      </dgm:prSet>
      <dgm:spPr/>
    </dgm:pt>
    <dgm:pt modelId="{E76E7689-1E5C-4C2C-BD80-D703658609A6}" type="pres">
      <dgm:prSet presAssocID="{B27B5D9B-B67F-44B8-B8DB-DF4352E41818}" presName="node" presStyleLbl="node1" presStyleIdx="0" presStyleCnt="6">
        <dgm:presLayoutVars>
          <dgm:bulletEnabled val="1"/>
        </dgm:presLayoutVars>
      </dgm:prSet>
      <dgm:spPr/>
    </dgm:pt>
    <dgm:pt modelId="{FAD73E0F-A9D0-431B-91B5-34430AE6E9A1}" type="pres">
      <dgm:prSet presAssocID="{C4BCF251-98D8-43E3-8514-94EE5ABE38E1}" presName="sibTrans" presStyleLbl="sibTrans1D1" presStyleIdx="0" presStyleCnt="5"/>
      <dgm:spPr/>
    </dgm:pt>
    <dgm:pt modelId="{9451D904-FEFF-497A-9A1E-A5DF88D5C0A2}" type="pres">
      <dgm:prSet presAssocID="{C4BCF251-98D8-43E3-8514-94EE5ABE38E1}" presName="connectorText" presStyleLbl="sibTrans1D1" presStyleIdx="0" presStyleCnt="5"/>
      <dgm:spPr/>
    </dgm:pt>
    <dgm:pt modelId="{2ADC4F66-FDB6-45B5-AC7F-191727D73940}" type="pres">
      <dgm:prSet presAssocID="{DF9481E9-A5FC-4359-9307-F02AAE874E44}" presName="node" presStyleLbl="node1" presStyleIdx="1" presStyleCnt="6">
        <dgm:presLayoutVars>
          <dgm:bulletEnabled val="1"/>
        </dgm:presLayoutVars>
      </dgm:prSet>
      <dgm:spPr/>
    </dgm:pt>
    <dgm:pt modelId="{55F631D0-496C-488C-95A9-4506A4D52FA3}" type="pres">
      <dgm:prSet presAssocID="{516BFBC4-1EDA-4FAA-92DC-4CB953CA13C5}" presName="sibTrans" presStyleLbl="sibTrans1D1" presStyleIdx="1" presStyleCnt="5"/>
      <dgm:spPr/>
    </dgm:pt>
    <dgm:pt modelId="{F556EA6B-820F-4AF1-975A-4364AFD02FB3}" type="pres">
      <dgm:prSet presAssocID="{516BFBC4-1EDA-4FAA-92DC-4CB953CA13C5}" presName="connectorText" presStyleLbl="sibTrans1D1" presStyleIdx="1" presStyleCnt="5"/>
      <dgm:spPr/>
    </dgm:pt>
    <dgm:pt modelId="{0AED5B79-9A91-4B19-A85F-BBB535B017B2}" type="pres">
      <dgm:prSet presAssocID="{8F55A6F4-C697-4B90-AB91-3D49596FB947}" presName="node" presStyleLbl="node1" presStyleIdx="2" presStyleCnt="6">
        <dgm:presLayoutVars>
          <dgm:bulletEnabled val="1"/>
        </dgm:presLayoutVars>
      </dgm:prSet>
      <dgm:spPr/>
    </dgm:pt>
    <dgm:pt modelId="{751B5F5E-3111-48E5-9396-4DEEB1E386B6}" type="pres">
      <dgm:prSet presAssocID="{A47CF81E-DBAD-473C-8096-99ED06F5D660}" presName="sibTrans" presStyleLbl="sibTrans1D1" presStyleIdx="2" presStyleCnt="5"/>
      <dgm:spPr/>
    </dgm:pt>
    <dgm:pt modelId="{A5008139-AA59-44B2-B0F8-F90A4DDD1647}" type="pres">
      <dgm:prSet presAssocID="{A47CF81E-DBAD-473C-8096-99ED06F5D660}" presName="connectorText" presStyleLbl="sibTrans1D1" presStyleIdx="2" presStyleCnt="5"/>
      <dgm:spPr/>
    </dgm:pt>
    <dgm:pt modelId="{7953279A-F372-4443-80A8-C070BF0688F4}" type="pres">
      <dgm:prSet presAssocID="{1BEC1219-C85F-45A9-965B-3B68895E2BCB}" presName="node" presStyleLbl="node1" presStyleIdx="3" presStyleCnt="6">
        <dgm:presLayoutVars>
          <dgm:bulletEnabled val="1"/>
        </dgm:presLayoutVars>
      </dgm:prSet>
      <dgm:spPr/>
    </dgm:pt>
    <dgm:pt modelId="{646617A8-928B-4ED9-97D3-8F302CCBD531}" type="pres">
      <dgm:prSet presAssocID="{105B5F83-A304-45B8-8C2B-1C7C80C86B83}" presName="sibTrans" presStyleLbl="sibTrans1D1" presStyleIdx="3" presStyleCnt="5"/>
      <dgm:spPr/>
    </dgm:pt>
    <dgm:pt modelId="{F2317F8E-11CD-403E-B68F-6E5EA2BC18DC}" type="pres">
      <dgm:prSet presAssocID="{105B5F83-A304-45B8-8C2B-1C7C80C86B83}" presName="connectorText" presStyleLbl="sibTrans1D1" presStyleIdx="3" presStyleCnt="5"/>
      <dgm:spPr/>
    </dgm:pt>
    <dgm:pt modelId="{12C25155-4E57-4FC7-94C9-0823E62BF985}" type="pres">
      <dgm:prSet presAssocID="{B804DB48-50A4-4F31-8F9A-A97E2A160BC7}" presName="node" presStyleLbl="node1" presStyleIdx="4" presStyleCnt="6">
        <dgm:presLayoutVars>
          <dgm:bulletEnabled val="1"/>
        </dgm:presLayoutVars>
      </dgm:prSet>
      <dgm:spPr/>
    </dgm:pt>
    <dgm:pt modelId="{28D3FBEB-AD25-4C04-836F-D73EBEB9DDEE}" type="pres">
      <dgm:prSet presAssocID="{AFD99B94-5621-4C6D-A6B5-F0666F3B338E}" presName="sibTrans" presStyleLbl="sibTrans1D1" presStyleIdx="4" presStyleCnt="5"/>
      <dgm:spPr/>
    </dgm:pt>
    <dgm:pt modelId="{D38AF7D9-4113-4969-828C-352D6358A2EA}" type="pres">
      <dgm:prSet presAssocID="{AFD99B94-5621-4C6D-A6B5-F0666F3B338E}" presName="connectorText" presStyleLbl="sibTrans1D1" presStyleIdx="4" presStyleCnt="5"/>
      <dgm:spPr/>
    </dgm:pt>
    <dgm:pt modelId="{DC8A187E-9147-4D8B-BF01-A43DA701F314}" type="pres">
      <dgm:prSet presAssocID="{759F3741-E56D-4BD7-8502-B686ECF3F76B}" presName="node" presStyleLbl="node1" presStyleIdx="5" presStyleCnt="6">
        <dgm:presLayoutVars>
          <dgm:bulletEnabled val="1"/>
        </dgm:presLayoutVars>
      </dgm:prSet>
      <dgm:spPr/>
    </dgm:pt>
  </dgm:ptLst>
  <dgm:cxnLst>
    <dgm:cxn modelId="{AFCF6502-C173-4864-8806-766D8217782C}" type="presOf" srcId="{105B5F83-A304-45B8-8C2B-1C7C80C86B83}" destId="{646617A8-928B-4ED9-97D3-8F302CCBD531}" srcOrd="0" destOrd="0" presId="urn:microsoft.com/office/officeart/2016/7/layout/RepeatingBendingProcessNew"/>
    <dgm:cxn modelId="{EE0F5903-C83F-40EB-8A5C-53605DA94162}" type="presOf" srcId="{C4BCF251-98D8-43E3-8514-94EE5ABE38E1}" destId="{FAD73E0F-A9D0-431B-91B5-34430AE6E9A1}" srcOrd="0" destOrd="0" presId="urn:microsoft.com/office/officeart/2016/7/layout/RepeatingBendingProcessNew"/>
    <dgm:cxn modelId="{54495607-9578-4DD4-869B-9C1C5F170E7C}" type="presOf" srcId="{B27B5D9B-B67F-44B8-B8DB-DF4352E41818}" destId="{E76E7689-1E5C-4C2C-BD80-D703658609A6}" srcOrd="0" destOrd="0" presId="urn:microsoft.com/office/officeart/2016/7/layout/RepeatingBendingProcessNew"/>
    <dgm:cxn modelId="{42CAA20D-8FA6-4301-9C2B-A3D1761054DE}" srcId="{18699EFE-5FD0-4124-BA57-EBFD64F83385}" destId="{8F55A6F4-C697-4B90-AB91-3D49596FB947}" srcOrd="2" destOrd="0" parTransId="{82576D7B-818E-45EE-8737-35622E9BF7EF}" sibTransId="{A47CF81E-DBAD-473C-8096-99ED06F5D660}"/>
    <dgm:cxn modelId="{1875A314-05BD-4BA0-A4DB-BC9A82DDBB80}" srcId="{18699EFE-5FD0-4124-BA57-EBFD64F83385}" destId="{B804DB48-50A4-4F31-8F9A-A97E2A160BC7}" srcOrd="4" destOrd="0" parTransId="{201B19F9-C978-44DD-91CE-72AE385F68F3}" sibTransId="{AFD99B94-5621-4C6D-A6B5-F0666F3B338E}"/>
    <dgm:cxn modelId="{514D711C-B779-4507-B154-E9A22B1D2134}" srcId="{18699EFE-5FD0-4124-BA57-EBFD64F83385}" destId="{B27B5D9B-B67F-44B8-B8DB-DF4352E41818}" srcOrd="0" destOrd="0" parTransId="{BE05FCD2-91F3-478D-A906-07DEF13EE45C}" sibTransId="{C4BCF251-98D8-43E3-8514-94EE5ABE38E1}"/>
    <dgm:cxn modelId="{D629F03A-F20F-47B8-A3AB-857286E53669}" type="presOf" srcId="{B804DB48-50A4-4F31-8F9A-A97E2A160BC7}" destId="{12C25155-4E57-4FC7-94C9-0823E62BF985}" srcOrd="0" destOrd="0" presId="urn:microsoft.com/office/officeart/2016/7/layout/RepeatingBendingProcessNew"/>
    <dgm:cxn modelId="{7BAFBF64-FB39-44A9-87B5-CA06BE19178C}" type="presOf" srcId="{AFD99B94-5621-4C6D-A6B5-F0666F3B338E}" destId="{D38AF7D9-4113-4969-828C-352D6358A2EA}" srcOrd="1" destOrd="0" presId="urn:microsoft.com/office/officeart/2016/7/layout/RepeatingBendingProcessNew"/>
    <dgm:cxn modelId="{9E6DC869-5DE2-4671-A2F7-571D02632C5D}" type="presOf" srcId="{759F3741-E56D-4BD7-8502-B686ECF3F76B}" destId="{DC8A187E-9147-4D8B-BF01-A43DA701F314}" srcOrd="0" destOrd="0" presId="urn:microsoft.com/office/officeart/2016/7/layout/RepeatingBendingProcessNew"/>
    <dgm:cxn modelId="{526CF74C-137F-4E96-9905-C255DF401179}" type="presOf" srcId="{A47CF81E-DBAD-473C-8096-99ED06F5D660}" destId="{751B5F5E-3111-48E5-9396-4DEEB1E386B6}" srcOrd="0" destOrd="0" presId="urn:microsoft.com/office/officeart/2016/7/layout/RepeatingBendingProcessNew"/>
    <dgm:cxn modelId="{B2FEB06E-A4C0-492B-A554-E31D07FA96D1}" type="presOf" srcId="{1BEC1219-C85F-45A9-965B-3B68895E2BCB}" destId="{7953279A-F372-4443-80A8-C070BF0688F4}" srcOrd="0" destOrd="0" presId="urn:microsoft.com/office/officeart/2016/7/layout/RepeatingBendingProcessNew"/>
    <dgm:cxn modelId="{289FFC78-F38A-405C-9E55-0F84C380B22B}" srcId="{18699EFE-5FD0-4124-BA57-EBFD64F83385}" destId="{1BEC1219-C85F-45A9-965B-3B68895E2BCB}" srcOrd="3" destOrd="0" parTransId="{B90BBEEE-C9D4-4B0C-8A6E-585C4C165ABF}" sibTransId="{105B5F83-A304-45B8-8C2B-1C7C80C86B83}"/>
    <dgm:cxn modelId="{724EFD89-F078-461E-8596-96F6DB22E180}" type="presOf" srcId="{105B5F83-A304-45B8-8C2B-1C7C80C86B83}" destId="{F2317F8E-11CD-403E-B68F-6E5EA2BC18DC}" srcOrd="1" destOrd="0" presId="urn:microsoft.com/office/officeart/2016/7/layout/RepeatingBendingProcessNew"/>
    <dgm:cxn modelId="{B00D5DB3-7F33-439D-A9C0-5FAE0084A016}" type="presOf" srcId="{8F55A6F4-C697-4B90-AB91-3D49596FB947}" destId="{0AED5B79-9A91-4B19-A85F-BBB535B017B2}" srcOrd="0" destOrd="0" presId="urn:microsoft.com/office/officeart/2016/7/layout/RepeatingBendingProcessNew"/>
    <dgm:cxn modelId="{1CB4BDB6-6A0C-4D02-875D-5AF9CFDC5884}" type="presOf" srcId="{18699EFE-5FD0-4124-BA57-EBFD64F83385}" destId="{29CDF33C-DDBB-4FAE-915B-473A1D7047A2}" srcOrd="0" destOrd="0" presId="urn:microsoft.com/office/officeart/2016/7/layout/RepeatingBendingProcessNew"/>
    <dgm:cxn modelId="{3AE266C7-B2EE-4B2A-839F-32CA8DE1D510}" type="presOf" srcId="{A47CF81E-DBAD-473C-8096-99ED06F5D660}" destId="{A5008139-AA59-44B2-B0F8-F90A4DDD1647}" srcOrd="1" destOrd="0" presId="urn:microsoft.com/office/officeart/2016/7/layout/RepeatingBendingProcessNew"/>
    <dgm:cxn modelId="{7ADCF0C8-EF61-40A8-882A-FDBB8AB061F9}" type="presOf" srcId="{DF9481E9-A5FC-4359-9307-F02AAE874E44}" destId="{2ADC4F66-FDB6-45B5-AC7F-191727D73940}" srcOrd="0" destOrd="0" presId="urn:microsoft.com/office/officeart/2016/7/layout/RepeatingBendingProcessNew"/>
    <dgm:cxn modelId="{09A654CC-FA48-4026-AAF3-424FFEB5661A}" type="presOf" srcId="{516BFBC4-1EDA-4FAA-92DC-4CB953CA13C5}" destId="{F556EA6B-820F-4AF1-975A-4364AFD02FB3}" srcOrd="1" destOrd="0" presId="urn:microsoft.com/office/officeart/2016/7/layout/RepeatingBendingProcessNew"/>
    <dgm:cxn modelId="{87F487D6-0B69-4505-9CD9-94F56C5A35F1}" srcId="{18699EFE-5FD0-4124-BA57-EBFD64F83385}" destId="{759F3741-E56D-4BD7-8502-B686ECF3F76B}" srcOrd="5" destOrd="0" parTransId="{3538F42E-C49C-494E-91AB-FA6D5D7830B8}" sibTransId="{9F32E09D-DAF2-4632-9FE2-5EC3C4AE760D}"/>
    <dgm:cxn modelId="{59EEF0D9-E434-46D7-A733-B21C90970DFE}" type="presOf" srcId="{C4BCF251-98D8-43E3-8514-94EE5ABE38E1}" destId="{9451D904-FEFF-497A-9A1E-A5DF88D5C0A2}" srcOrd="1" destOrd="0" presId="urn:microsoft.com/office/officeart/2016/7/layout/RepeatingBendingProcessNew"/>
    <dgm:cxn modelId="{032F55E8-5684-4E62-8E10-5EB0487935E0}" type="presOf" srcId="{AFD99B94-5621-4C6D-A6B5-F0666F3B338E}" destId="{28D3FBEB-AD25-4C04-836F-D73EBEB9DDEE}" srcOrd="0" destOrd="0" presId="urn:microsoft.com/office/officeart/2016/7/layout/RepeatingBendingProcessNew"/>
    <dgm:cxn modelId="{6F1AF0E9-CB77-4E8A-B199-5356BDB09259}" srcId="{18699EFE-5FD0-4124-BA57-EBFD64F83385}" destId="{DF9481E9-A5FC-4359-9307-F02AAE874E44}" srcOrd="1" destOrd="0" parTransId="{E3280FA1-5168-4700-B9A7-64BD1EA11C9F}" sibTransId="{516BFBC4-1EDA-4FAA-92DC-4CB953CA13C5}"/>
    <dgm:cxn modelId="{0F68EDFF-B198-469C-A36F-D1A59035B57C}" type="presOf" srcId="{516BFBC4-1EDA-4FAA-92DC-4CB953CA13C5}" destId="{55F631D0-496C-488C-95A9-4506A4D52FA3}" srcOrd="0" destOrd="0" presId="urn:microsoft.com/office/officeart/2016/7/layout/RepeatingBendingProcessNew"/>
    <dgm:cxn modelId="{079BF78D-29D1-4A5F-AFCD-7DEF0E0CAD6E}" type="presParOf" srcId="{29CDF33C-DDBB-4FAE-915B-473A1D7047A2}" destId="{E76E7689-1E5C-4C2C-BD80-D703658609A6}" srcOrd="0" destOrd="0" presId="urn:microsoft.com/office/officeart/2016/7/layout/RepeatingBendingProcessNew"/>
    <dgm:cxn modelId="{25501CAD-DF5F-4B6E-8004-21AE20ED3F69}" type="presParOf" srcId="{29CDF33C-DDBB-4FAE-915B-473A1D7047A2}" destId="{FAD73E0F-A9D0-431B-91B5-34430AE6E9A1}" srcOrd="1" destOrd="0" presId="urn:microsoft.com/office/officeart/2016/7/layout/RepeatingBendingProcessNew"/>
    <dgm:cxn modelId="{1F2819C6-4B7E-4042-8F30-43E3951CB857}" type="presParOf" srcId="{FAD73E0F-A9D0-431B-91B5-34430AE6E9A1}" destId="{9451D904-FEFF-497A-9A1E-A5DF88D5C0A2}" srcOrd="0" destOrd="0" presId="urn:microsoft.com/office/officeart/2016/7/layout/RepeatingBendingProcessNew"/>
    <dgm:cxn modelId="{1EA12AE5-AA3E-44CE-97ED-F813B7FD1409}" type="presParOf" srcId="{29CDF33C-DDBB-4FAE-915B-473A1D7047A2}" destId="{2ADC4F66-FDB6-45B5-AC7F-191727D73940}" srcOrd="2" destOrd="0" presId="urn:microsoft.com/office/officeart/2016/7/layout/RepeatingBendingProcessNew"/>
    <dgm:cxn modelId="{00996B06-B028-486A-9AF1-F5637B840A5C}" type="presParOf" srcId="{29CDF33C-DDBB-4FAE-915B-473A1D7047A2}" destId="{55F631D0-496C-488C-95A9-4506A4D52FA3}" srcOrd="3" destOrd="0" presId="urn:microsoft.com/office/officeart/2016/7/layout/RepeatingBendingProcessNew"/>
    <dgm:cxn modelId="{33E686D4-9E2D-475E-809B-BC4BF93B2DE6}" type="presParOf" srcId="{55F631D0-496C-488C-95A9-4506A4D52FA3}" destId="{F556EA6B-820F-4AF1-975A-4364AFD02FB3}" srcOrd="0" destOrd="0" presId="urn:microsoft.com/office/officeart/2016/7/layout/RepeatingBendingProcessNew"/>
    <dgm:cxn modelId="{98099E18-A12F-4239-A81A-C56D14FE2030}" type="presParOf" srcId="{29CDF33C-DDBB-4FAE-915B-473A1D7047A2}" destId="{0AED5B79-9A91-4B19-A85F-BBB535B017B2}" srcOrd="4" destOrd="0" presId="urn:microsoft.com/office/officeart/2016/7/layout/RepeatingBendingProcessNew"/>
    <dgm:cxn modelId="{920AA785-A840-4723-8C15-5D053FDFD26F}" type="presParOf" srcId="{29CDF33C-DDBB-4FAE-915B-473A1D7047A2}" destId="{751B5F5E-3111-48E5-9396-4DEEB1E386B6}" srcOrd="5" destOrd="0" presId="urn:microsoft.com/office/officeart/2016/7/layout/RepeatingBendingProcessNew"/>
    <dgm:cxn modelId="{5E294BDF-F38F-4A53-A852-0DE4673FE43C}" type="presParOf" srcId="{751B5F5E-3111-48E5-9396-4DEEB1E386B6}" destId="{A5008139-AA59-44B2-B0F8-F90A4DDD1647}" srcOrd="0" destOrd="0" presId="urn:microsoft.com/office/officeart/2016/7/layout/RepeatingBendingProcessNew"/>
    <dgm:cxn modelId="{91BA333C-2CB1-43DA-BC82-C259AB431ACC}" type="presParOf" srcId="{29CDF33C-DDBB-4FAE-915B-473A1D7047A2}" destId="{7953279A-F372-4443-80A8-C070BF0688F4}" srcOrd="6" destOrd="0" presId="urn:microsoft.com/office/officeart/2016/7/layout/RepeatingBendingProcessNew"/>
    <dgm:cxn modelId="{F2593EA6-9341-43BB-86B1-1ABA26CFBB1F}" type="presParOf" srcId="{29CDF33C-DDBB-4FAE-915B-473A1D7047A2}" destId="{646617A8-928B-4ED9-97D3-8F302CCBD531}" srcOrd="7" destOrd="0" presId="urn:microsoft.com/office/officeart/2016/7/layout/RepeatingBendingProcessNew"/>
    <dgm:cxn modelId="{A26DB769-6646-4A62-944E-6B77B4152C55}" type="presParOf" srcId="{646617A8-928B-4ED9-97D3-8F302CCBD531}" destId="{F2317F8E-11CD-403E-B68F-6E5EA2BC18DC}" srcOrd="0" destOrd="0" presId="urn:microsoft.com/office/officeart/2016/7/layout/RepeatingBendingProcessNew"/>
    <dgm:cxn modelId="{3D3352D2-37B4-4D57-ABB7-F4E9C2DEE0E1}" type="presParOf" srcId="{29CDF33C-DDBB-4FAE-915B-473A1D7047A2}" destId="{12C25155-4E57-4FC7-94C9-0823E62BF985}" srcOrd="8" destOrd="0" presId="urn:microsoft.com/office/officeart/2016/7/layout/RepeatingBendingProcessNew"/>
    <dgm:cxn modelId="{434063E4-047A-4D79-9C28-3070307EEC99}" type="presParOf" srcId="{29CDF33C-DDBB-4FAE-915B-473A1D7047A2}" destId="{28D3FBEB-AD25-4C04-836F-D73EBEB9DDEE}" srcOrd="9" destOrd="0" presId="urn:microsoft.com/office/officeart/2016/7/layout/RepeatingBendingProcessNew"/>
    <dgm:cxn modelId="{237CFD38-D15A-4552-A5A1-B20776B5BD98}" type="presParOf" srcId="{28D3FBEB-AD25-4C04-836F-D73EBEB9DDEE}" destId="{D38AF7D9-4113-4969-828C-352D6358A2EA}" srcOrd="0" destOrd="0" presId="urn:microsoft.com/office/officeart/2016/7/layout/RepeatingBendingProcessNew"/>
    <dgm:cxn modelId="{EFC50F72-5EF0-44D7-8D72-0501F5B0F340}" type="presParOf" srcId="{29CDF33C-DDBB-4FAE-915B-473A1D7047A2}" destId="{DC8A187E-9147-4D8B-BF01-A43DA701F314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E575829-3F5A-4B32-9702-84E18111E53F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75BF61-2DF5-4653-BE1F-4D087AD95687}">
      <dgm:prSet/>
      <dgm:spPr/>
      <dgm:t>
        <a:bodyPr/>
        <a:lstStyle/>
        <a:p>
          <a:r>
            <a:rPr lang="en-US" b="1" i="0" baseline="0" dirty="0"/>
            <a:t>Composition</a:t>
          </a:r>
          <a:r>
            <a:rPr lang="en-US" b="0" i="0" baseline="0" dirty="0"/>
            <a:t>: How the elements of your story (images, text, and videos) are arranged within the storytelling  platform</a:t>
          </a:r>
          <a:endParaRPr lang="en-US" dirty="0"/>
        </a:p>
      </dgm:t>
    </dgm:pt>
    <dgm:pt modelId="{A24CA471-7EE0-46AB-9534-99556A05C3A5}" type="parTrans" cxnId="{2BD80980-EFB1-4C6C-BDD3-8A0553D8395F}">
      <dgm:prSet/>
      <dgm:spPr/>
      <dgm:t>
        <a:bodyPr/>
        <a:lstStyle/>
        <a:p>
          <a:endParaRPr lang="en-US"/>
        </a:p>
      </dgm:t>
    </dgm:pt>
    <dgm:pt modelId="{8351C6ED-44B3-4158-814A-1AFA196742B1}" type="sibTrans" cxnId="{2BD80980-EFB1-4C6C-BDD3-8A0553D8395F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A0529327-CB56-4D09-9777-DE1CACE1C82E}">
      <dgm:prSet/>
      <dgm:spPr/>
      <dgm:t>
        <a:bodyPr/>
        <a:lstStyle/>
        <a:p>
          <a:r>
            <a:rPr lang="en-US" b="1" i="0" baseline="0" dirty="0"/>
            <a:t>Layout</a:t>
          </a:r>
          <a:r>
            <a:rPr lang="en-US" b="0" i="0" baseline="0" dirty="0"/>
            <a:t>: The overall organization of the story's content, including how the text, images, and other assets are positioned</a:t>
          </a:r>
          <a:endParaRPr lang="en-US" dirty="0"/>
        </a:p>
      </dgm:t>
    </dgm:pt>
    <dgm:pt modelId="{EF7B2562-2AA7-4870-A76A-45D0DF5328E2}" type="parTrans" cxnId="{1AE6C3B6-6FB5-4A88-ABAF-CF4EA83F3F08}">
      <dgm:prSet/>
      <dgm:spPr/>
      <dgm:t>
        <a:bodyPr/>
        <a:lstStyle/>
        <a:p>
          <a:endParaRPr lang="en-US"/>
        </a:p>
      </dgm:t>
    </dgm:pt>
    <dgm:pt modelId="{51458812-10BA-472C-96EF-7EED5E62E5C7}" type="sibTrans" cxnId="{1AE6C3B6-6FB5-4A88-ABAF-CF4EA83F3F08}">
      <dgm:prSet phldrT="03"/>
      <dgm:spPr/>
      <dgm:t>
        <a:bodyPr/>
        <a:lstStyle/>
        <a:p>
          <a:r>
            <a:rPr lang="en-US" dirty="0"/>
            <a:t>02</a:t>
          </a:r>
        </a:p>
      </dgm:t>
    </dgm:pt>
    <dgm:pt modelId="{5E2D0274-23B3-42D4-A1CB-1A3F396C6ABC}" type="pres">
      <dgm:prSet presAssocID="{6E575829-3F5A-4B32-9702-84E18111E53F}" presName="Name0" presStyleCnt="0">
        <dgm:presLayoutVars>
          <dgm:animLvl val="lvl"/>
          <dgm:resizeHandles val="exact"/>
        </dgm:presLayoutVars>
      </dgm:prSet>
      <dgm:spPr/>
    </dgm:pt>
    <dgm:pt modelId="{FE3B8298-9CB6-422F-99D8-BE2564CA4F32}" type="pres">
      <dgm:prSet presAssocID="{4875BF61-2DF5-4653-BE1F-4D087AD95687}" presName="compositeNode" presStyleCnt="0">
        <dgm:presLayoutVars>
          <dgm:bulletEnabled val="1"/>
        </dgm:presLayoutVars>
      </dgm:prSet>
      <dgm:spPr/>
    </dgm:pt>
    <dgm:pt modelId="{1B0CFBE3-072F-417C-8D23-699EAC9D4AA4}" type="pres">
      <dgm:prSet presAssocID="{4875BF61-2DF5-4653-BE1F-4D087AD95687}" presName="bgRect" presStyleLbl="alignNode1" presStyleIdx="0" presStyleCnt="2"/>
      <dgm:spPr/>
    </dgm:pt>
    <dgm:pt modelId="{D43EB7CB-64AC-4ED5-829A-8B656FA7831C}" type="pres">
      <dgm:prSet presAssocID="{8351C6ED-44B3-4158-814A-1AFA196742B1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AF2CCDF4-DFE9-4F5F-9897-36B4F48069A3}" type="pres">
      <dgm:prSet presAssocID="{4875BF61-2DF5-4653-BE1F-4D087AD95687}" presName="nodeRect" presStyleLbl="alignNode1" presStyleIdx="0" presStyleCnt="2">
        <dgm:presLayoutVars>
          <dgm:bulletEnabled val="1"/>
        </dgm:presLayoutVars>
      </dgm:prSet>
      <dgm:spPr/>
    </dgm:pt>
    <dgm:pt modelId="{52B6C733-E564-4941-9BD6-12BF9D5BF232}" type="pres">
      <dgm:prSet presAssocID="{8351C6ED-44B3-4158-814A-1AFA196742B1}" presName="sibTrans" presStyleCnt="0"/>
      <dgm:spPr/>
    </dgm:pt>
    <dgm:pt modelId="{C2998DA3-8885-4A35-AAAF-FB184EBD8414}" type="pres">
      <dgm:prSet presAssocID="{A0529327-CB56-4D09-9777-DE1CACE1C82E}" presName="compositeNode" presStyleCnt="0">
        <dgm:presLayoutVars>
          <dgm:bulletEnabled val="1"/>
        </dgm:presLayoutVars>
      </dgm:prSet>
      <dgm:spPr/>
    </dgm:pt>
    <dgm:pt modelId="{86EE0A68-19DE-4A25-8EB1-5B50F933F88B}" type="pres">
      <dgm:prSet presAssocID="{A0529327-CB56-4D09-9777-DE1CACE1C82E}" presName="bgRect" presStyleLbl="alignNode1" presStyleIdx="1" presStyleCnt="2"/>
      <dgm:spPr/>
    </dgm:pt>
    <dgm:pt modelId="{5C26F45C-26D9-4B5A-9AEF-9C0FD07299A2}" type="pres">
      <dgm:prSet presAssocID="{51458812-10BA-472C-96EF-7EED5E62E5C7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E0DB7377-39C4-4627-A488-8C3AC8685A0D}" type="pres">
      <dgm:prSet presAssocID="{A0529327-CB56-4D09-9777-DE1CACE1C82E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8278EE19-3ED1-4338-BCEA-7F51EDC0854F}" type="presOf" srcId="{A0529327-CB56-4D09-9777-DE1CACE1C82E}" destId="{86EE0A68-19DE-4A25-8EB1-5B50F933F88B}" srcOrd="0" destOrd="0" presId="urn:microsoft.com/office/officeart/2016/7/layout/LinearBlockProcessNumbered"/>
    <dgm:cxn modelId="{D3B65B27-4ED1-4680-97BF-BE2E377565BA}" type="presOf" srcId="{4875BF61-2DF5-4653-BE1F-4D087AD95687}" destId="{AF2CCDF4-DFE9-4F5F-9897-36B4F48069A3}" srcOrd="1" destOrd="0" presId="urn:microsoft.com/office/officeart/2016/7/layout/LinearBlockProcessNumbered"/>
    <dgm:cxn modelId="{08CB2129-EE4D-4F99-81A3-B6A8517D6B1C}" type="presOf" srcId="{8351C6ED-44B3-4158-814A-1AFA196742B1}" destId="{D43EB7CB-64AC-4ED5-829A-8B656FA7831C}" srcOrd="0" destOrd="0" presId="urn:microsoft.com/office/officeart/2016/7/layout/LinearBlockProcessNumbered"/>
    <dgm:cxn modelId="{1402A65B-5A86-41D7-BB58-A6EBF11B704B}" type="presOf" srcId="{4875BF61-2DF5-4653-BE1F-4D087AD95687}" destId="{1B0CFBE3-072F-417C-8D23-699EAC9D4AA4}" srcOrd="0" destOrd="0" presId="urn:microsoft.com/office/officeart/2016/7/layout/LinearBlockProcessNumbered"/>
    <dgm:cxn modelId="{2BD80980-EFB1-4C6C-BDD3-8A0553D8395F}" srcId="{6E575829-3F5A-4B32-9702-84E18111E53F}" destId="{4875BF61-2DF5-4653-BE1F-4D087AD95687}" srcOrd="0" destOrd="0" parTransId="{A24CA471-7EE0-46AB-9534-99556A05C3A5}" sibTransId="{8351C6ED-44B3-4158-814A-1AFA196742B1}"/>
    <dgm:cxn modelId="{1A1E0298-DB84-4A73-B21E-0420C70A8807}" type="presOf" srcId="{A0529327-CB56-4D09-9777-DE1CACE1C82E}" destId="{E0DB7377-39C4-4627-A488-8C3AC8685A0D}" srcOrd="1" destOrd="0" presId="urn:microsoft.com/office/officeart/2016/7/layout/LinearBlockProcessNumbered"/>
    <dgm:cxn modelId="{B57898A3-2E2E-409A-8DFF-BCA3B2F382CE}" type="presOf" srcId="{6E575829-3F5A-4B32-9702-84E18111E53F}" destId="{5E2D0274-23B3-42D4-A1CB-1A3F396C6ABC}" srcOrd="0" destOrd="0" presId="urn:microsoft.com/office/officeart/2016/7/layout/LinearBlockProcessNumbered"/>
    <dgm:cxn modelId="{1AE6C3B6-6FB5-4A88-ABAF-CF4EA83F3F08}" srcId="{6E575829-3F5A-4B32-9702-84E18111E53F}" destId="{A0529327-CB56-4D09-9777-DE1CACE1C82E}" srcOrd="1" destOrd="0" parTransId="{EF7B2562-2AA7-4870-A76A-45D0DF5328E2}" sibTransId="{51458812-10BA-472C-96EF-7EED5E62E5C7}"/>
    <dgm:cxn modelId="{7334F6CF-C390-4402-B1D5-C48C3D4DDB80}" type="presOf" srcId="{51458812-10BA-472C-96EF-7EED5E62E5C7}" destId="{5C26F45C-26D9-4B5A-9AEF-9C0FD07299A2}" srcOrd="0" destOrd="0" presId="urn:microsoft.com/office/officeart/2016/7/layout/LinearBlockProcessNumbered"/>
    <dgm:cxn modelId="{FD938458-9692-4489-A877-AEBAC1AFBFA9}" type="presParOf" srcId="{5E2D0274-23B3-42D4-A1CB-1A3F396C6ABC}" destId="{FE3B8298-9CB6-422F-99D8-BE2564CA4F32}" srcOrd="0" destOrd="0" presId="urn:microsoft.com/office/officeart/2016/7/layout/LinearBlockProcessNumbered"/>
    <dgm:cxn modelId="{CC4B11BC-A9ED-4FE9-8F32-5781BBAFABC1}" type="presParOf" srcId="{FE3B8298-9CB6-422F-99D8-BE2564CA4F32}" destId="{1B0CFBE3-072F-417C-8D23-699EAC9D4AA4}" srcOrd="0" destOrd="0" presId="urn:microsoft.com/office/officeart/2016/7/layout/LinearBlockProcessNumbered"/>
    <dgm:cxn modelId="{9E4E2D0E-3E44-48C0-910A-13005CB814AF}" type="presParOf" srcId="{FE3B8298-9CB6-422F-99D8-BE2564CA4F32}" destId="{D43EB7CB-64AC-4ED5-829A-8B656FA7831C}" srcOrd="1" destOrd="0" presId="urn:microsoft.com/office/officeart/2016/7/layout/LinearBlockProcessNumbered"/>
    <dgm:cxn modelId="{A9CD1348-0273-4BC3-811E-3FD50E1BDF8C}" type="presParOf" srcId="{FE3B8298-9CB6-422F-99D8-BE2564CA4F32}" destId="{AF2CCDF4-DFE9-4F5F-9897-36B4F48069A3}" srcOrd="2" destOrd="0" presId="urn:microsoft.com/office/officeart/2016/7/layout/LinearBlockProcessNumbered"/>
    <dgm:cxn modelId="{08DFE443-A49E-4288-95E8-DAD0E3A7ADEC}" type="presParOf" srcId="{5E2D0274-23B3-42D4-A1CB-1A3F396C6ABC}" destId="{52B6C733-E564-4941-9BD6-12BF9D5BF232}" srcOrd="1" destOrd="0" presId="urn:microsoft.com/office/officeart/2016/7/layout/LinearBlockProcessNumbered"/>
    <dgm:cxn modelId="{B273F2A4-D12E-4588-9F23-3A715E5C8BE9}" type="presParOf" srcId="{5E2D0274-23B3-42D4-A1CB-1A3F396C6ABC}" destId="{C2998DA3-8885-4A35-AAAF-FB184EBD8414}" srcOrd="2" destOrd="0" presId="urn:microsoft.com/office/officeart/2016/7/layout/LinearBlockProcessNumbered"/>
    <dgm:cxn modelId="{50A2B292-06B9-40A4-A04E-895FD368E69F}" type="presParOf" srcId="{C2998DA3-8885-4A35-AAAF-FB184EBD8414}" destId="{86EE0A68-19DE-4A25-8EB1-5B50F933F88B}" srcOrd="0" destOrd="0" presId="urn:microsoft.com/office/officeart/2016/7/layout/LinearBlockProcessNumbered"/>
    <dgm:cxn modelId="{8A05917B-C62A-4C58-86DB-315DE083EB01}" type="presParOf" srcId="{C2998DA3-8885-4A35-AAAF-FB184EBD8414}" destId="{5C26F45C-26D9-4B5A-9AEF-9C0FD07299A2}" srcOrd="1" destOrd="0" presId="urn:microsoft.com/office/officeart/2016/7/layout/LinearBlockProcessNumbered"/>
    <dgm:cxn modelId="{C6BA8BE4-86F3-4F56-8D13-7B756E145A36}" type="presParOf" srcId="{C2998DA3-8885-4A35-AAAF-FB184EBD8414}" destId="{E0DB7377-39C4-4627-A488-8C3AC8685A0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E6E9872-5B0E-491A-981A-4516F7A07F72}" type="doc">
      <dgm:prSet loTypeId="urn:microsoft.com/office/officeart/2018/layout/CircleProcess" loCatId="simpleprocesssa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C191B4DF-ACC1-4A05-A4A8-1131E4652C6B}">
      <dgm:prSet/>
      <dgm:spPr/>
      <dgm:t>
        <a:bodyPr/>
        <a:lstStyle/>
        <a:p>
          <a:r>
            <a:rPr lang="en-US" b="0" i="0" baseline="0"/>
            <a:t>It encourages innovation because creators know their work will be protected.</a:t>
          </a:r>
          <a:endParaRPr lang="en-US"/>
        </a:p>
      </dgm:t>
    </dgm:pt>
    <dgm:pt modelId="{233D9E0F-B815-4B42-8F86-4CCBBFD37D3E}" type="parTrans" cxnId="{4E310A06-D3C6-4FE0-A72A-6867F8B92151}">
      <dgm:prSet/>
      <dgm:spPr/>
      <dgm:t>
        <a:bodyPr/>
        <a:lstStyle/>
        <a:p>
          <a:endParaRPr lang="en-US"/>
        </a:p>
      </dgm:t>
    </dgm:pt>
    <dgm:pt modelId="{A4C918FC-AC8B-44F6-BA60-F7C6803973BB}" type="sibTrans" cxnId="{4E310A06-D3C6-4FE0-A72A-6867F8B92151}">
      <dgm:prSet/>
      <dgm:spPr/>
      <dgm:t>
        <a:bodyPr/>
        <a:lstStyle/>
        <a:p>
          <a:endParaRPr lang="en-US"/>
        </a:p>
      </dgm:t>
    </dgm:pt>
    <dgm:pt modelId="{2483D557-3554-4875-A254-F64CD42F042F}">
      <dgm:prSet/>
      <dgm:spPr/>
      <dgm:t>
        <a:bodyPr/>
        <a:lstStyle/>
        <a:p>
          <a:r>
            <a:rPr lang="en-US" b="0" i="0" baseline="0"/>
            <a:t>It helps companies build a strong brand identity.</a:t>
          </a:r>
          <a:endParaRPr lang="en-US"/>
        </a:p>
      </dgm:t>
    </dgm:pt>
    <dgm:pt modelId="{C0980AB0-6CA7-45BB-9725-6D12B840142B}" type="parTrans" cxnId="{3D981E66-E1D1-4546-A3CA-020DBFED3DEE}">
      <dgm:prSet/>
      <dgm:spPr/>
      <dgm:t>
        <a:bodyPr/>
        <a:lstStyle/>
        <a:p>
          <a:endParaRPr lang="en-US"/>
        </a:p>
      </dgm:t>
    </dgm:pt>
    <dgm:pt modelId="{F3590C5E-EC2F-488E-85A4-DA749DD87256}" type="sibTrans" cxnId="{3D981E66-E1D1-4546-A3CA-020DBFED3DEE}">
      <dgm:prSet/>
      <dgm:spPr/>
      <dgm:t>
        <a:bodyPr/>
        <a:lstStyle/>
        <a:p>
          <a:endParaRPr lang="en-US"/>
        </a:p>
      </dgm:t>
    </dgm:pt>
    <dgm:pt modelId="{DF8198AC-CE6D-4170-BB9E-838D309B2A6F}">
      <dgm:prSet/>
      <dgm:spPr/>
      <dgm:t>
        <a:bodyPr/>
        <a:lstStyle/>
        <a:p>
          <a:r>
            <a:rPr lang="en-US" b="0" i="0" baseline="0"/>
            <a:t>It supports the economy by allowing inventors and creators to benefit financially from their work. </a:t>
          </a:r>
          <a:endParaRPr lang="en-US"/>
        </a:p>
      </dgm:t>
    </dgm:pt>
    <dgm:pt modelId="{6CEE2566-9BC0-4817-A968-933FFBDA8F0B}" type="parTrans" cxnId="{E040AF1F-49A2-4F99-8E2B-D42B9CB38434}">
      <dgm:prSet/>
      <dgm:spPr/>
      <dgm:t>
        <a:bodyPr/>
        <a:lstStyle/>
        <a:p>
          <a:endParaRPr lang="en-US"/>
        </a:p>
      </dgm:t>
    </dgm:pt>
    <dgm:pt modelId="{19EB50A9-37AD-4C66-9700-F9E00CC73ADB}" type="sibTrans" cxnId="{E040AF1F-49A2-4F99-8E2B-D42B9CB38434}">
      <dgm:prSet/>
      <dgm:spPr/>
      <dgm:t>
        <a:bodyPr/>
        <a:lstStyle/>
        <a:p>
          <a:endParaRPr lang="en-US"/>
        </a:p>
      </dgm:t>
    </dgm:pt>
    <dgm:pt modelId="{D1CB9AF5-E80E-4063-AAB1-DE620EABE7B7}" type="pres">
      <dgm:prSet presAssocID="{BE6E9872-5B0E-491A-981A-4516F7A07F72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2B3FFA79-9059-4842-8AE2-C17D510E090E}" type="pres">
      <dgm:prSet presAssocID="{DF8198AC-CE6D-4170-BB9E-838D309B2A6F}" presName="Accent3" presStyleCnt="0"/>
      <dgm:spPr/>
    </dgm:pt>
    <dgm:pt modelId="{437199F6-7D21-496E-9212-3283D72B47EF}" type="pres">
      <dgm:prSet presAssocID="{DF8198AC-CE6D-4170-BB9E-838D309B2A6F}" presName="Accent" presStyleLbl="node1" presStyleIdx="0" presStyleCnt="6"/>
      <dgm:spPr/>
    </dgm:pt>
    <dgm:pt modelId="{E2084BD4-AD5E-487B-8BB0-6A9EB038F239}" type="pres">
      <dgm:prSet presAssocID="{DF8198AC-CE6D-4170-BB9E-838D309B2A6F}" presName="ParentBackground3" presStyleCnt="0"/>
      <dgm:spPr/>
    </dgm:pt>
    <dgm:pt modelId="{FBE1000B-5331-490E-9E6A-865B43E1DFA2}" type="pres">
      <dgm:prSet presAssocID="{DF8198AC-CE6D-4170-BB9E-838D309B2A6F}" presName="ParentBackground" presStyleLbl="node1" presStyleIdx="1" presStyleCnt="6"/>
      <dgm:spPr/>
    </dgm:pt>
    <dgm:pt modelId="{5C252EA6-DC3D-4FC5-944E-5772F6456125}" type="pres">
      <dgm:prSet presAssocID="{DF8198AC-CE6D-4170-BB9E-838D309B2A6F}" presName="Parent3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B391061F-3FBD-4196-B6F5-60C8D9C923D2}" type="pres">
      <dgm:prSet presAssocID="{2483D557-3554-4875-A254-F64CD42F042F}" presName="Accent2" presStyleCnt="0"/>
      <dgm:spPr/>
    </dgm:pt>
    <dgm:pt modelId="{4A3AD019-2141-40F5-901C-29FED1BF17C6}" type="pres">
      <dgm:prSet presAssocID="{2483D557-3554-4875-A254-F64CD42F042F}" presName="Accent" presStyleLbl="node1" presStyleIdx="2" presStyleCnt="6"/>
      <dgm:spPr/>
    </dgm:pt>
    <dgm:pt modelId="{36C7EEEF-00AE-4062-A39F-E0593E6B1C44}" type="pres">
      <dgm:prSet presAssocID="{2483D557-3554-4875-A254-F64CD42F042F}" presName="ParentBackground2" presStyleCnt="0"/>
      <dgm:spPr/>
    </dgm:pt>
    <dgm:pt modelId="{0E22DC0F-2138-46A3-8678-8B484A78B9B9}" type="pres">
      <dgm:prSet presAssocID="{2483D557-3554-4875-A254-F64CD42F042F}" presName="ParentBackground" presStyleLbl="node1" presStyleIdx="3" presStyleCnt="6"/>
      <dgm:spPr/>
    </dgm:pt>
    <dgm:pt modelId="{4CB937D2-9655-49BE-94BD-6BEFAF7D5609}" type="pres">
      <dgm:prSet presAssocID="{2483D557-3554-4875-A254-F64CD42F042F}" presName="Parent2" presStyleLbl="fgAcc0" presStyleIdx="0" presStyleCnt="0">
        <dgm:presLayoutVars>
          <dgm:chMax val="1"/>
          <dgm:chPref val="1"/>
          <dgm:bulletEnabled val="1"/>
        </dgm:presLayoutVars>
      </dgm:prSet>
      <dgm:spPr/>
    </dgm:pt>
    <dgm:pt modelId="{7A103CF3-9AB1-4053-BBD9-589042B3F869}" type="pres">
      <dgm:prSet presAssocID="{C191B4DF-ACC1-4A05-A4A8-1131E4652C6B}" presName="Accent1" presStyleCnt="0"/>
      <dgm:spPr/>
    </dgm:pt>
    <dgm:pt modelId="{37D78CBE-FC3F-472A-B767-38148F6FBB9A}" type="pres">
      <dgm:prSet presAssocID="{C191B4DF-ACC1-4A05-A4A8-1131E4652C6B}" presName="Accent" presStyleLbl="node1" presStyleIdx="4" presStyleCnt="6"/>
      <dgm:spPr/>
    </dgm:pt>
    <dgm:pt modelId="{7F4D13DB-E1AE-49FE-AF60-DFC05EAB4BAF}" type="pres">
      <dgm:prSet presAssocID="{C191B4DF-ACC1-4A05-A4A8-1131E4652C6B}" presName="ParentBackground1" presStyleCnt="0"/>
      <dgm:spPr/>
    </dgm:pt>
    <dgm:pt modelId="{10C01718-7257-4CE5-AAB1-BF4096B103FD}" type="pres">
      <dgm:prSet presAssocID="{C191B4DF-ACC1-4A05-A4A8-1131E4652C6B}" presName="ParentBackground" presStyleLbl="node1" presStyleIdx="5" presStyleCnt="6"/>
      <dgm:spPr/>
    </dgm:pt>
    <dgm:pt modelId="{71F7D655-B2E7-4946-ADCB-68820DC8FB83}" type="pres">
      <dgm:prSet presAssocID="{C191B4DF-ACC1-4A05-A4A8-1131E4652C6B}" presName="Parent1" presStyleLbl="fgAcc0" presStyleIdx="0" presStyleCnt="0">
        <dgm:presLayoutVars>
          <dgm:chMax val="1"/>
          <dgm:chPref val="1"/>
          <dgm:bulletEnabled val="1"/>
        </dgm:presLayoutVars>
      </dgm:prSet>
      <dgm:spPr/>
    </dgm:pt>
  </dgm:ptLst>
  <dgm:cxnLst>
    <dgm:cxn modelId="{4E310A06-D3C6-4FE0-A72A-6867F8B92151}" srcId="{BE6E9872-5B0E-491A-981A-4516F7A07F72}" destId="{C191B4DF-ACC1-4A05-A4A8-1131E4652C6B}" srcOrd="0" destOrd="0" parTransId="{233D9E0F-B815-4B42-8F86-4CCBBFD37D3E}" sibTransId="{A4C918FC-AC8B-44F6-BA60-F7C6803973BB}"/>
    <dgm:cxn modelId="{E040AF1F-49A2-4F99-8E2B-D42B9CB38434}" srcId="{BE6E9872-5B0E-491A-981A-4516F7A07F72}" destId="{DF8198AC-CE6D-4170-BB9E-838D309B2A6F}" srcOrd="2" destOrd="0" parTransId="{6CEE2566-9BC0-4817-A968-933FFBDA8F0B}" sibTransId="{19EB50A9-37AD-4C66-9700-F9E00CC73ADB}"/>
    <dgm:cxn modelId="{726DC831-F0C7-4A49-A3B5-C7AF5B7AB3B9}" type="presOf" srcId="{BE6E9872-5B0E-491A-981A-4516F7A07F72}" destId="{D1CB9AF5-E80E-4063-AAB1-DE620EABE7B7}" srcOrd="0" destOrd="0" presId="urn:microsoft.com/office/officeart/2018/layout/CircleProcess"/>
    <dgm:cxn modelId="{5B628462-9612-4E7F-8FE8-87E7FB814544}" type="presOf" srcId="{C191B4DF-ACC1-4A05-A4A8-1131E4652C6B}" destId="{10C01718-7257-4CE5-AAB1-BF4096B103FD}" srcOrd="0" destOrd="0" presId="urn:microsoft.com/office/officeart/2018/layout/CircleProcess"/>
    <dgm:cxn modelId="{3D981E66-E1D1-4546-A3CA-020DBFED3DEE}" srcId="{BE6E9872-5B0E-491A-981A-4516F7A07F72}" destId="{2483D557-3554-4875-A254-F64CD42F042F}" srcOrd="1" destOrd="0" parTransId="{C0980AB0-6CA7-45BB-9725-6D12B840142B}" sibTransId="{F3590C5E-EC2F-488E-85A4-DA749DD87256}"/>
    <dgm:cxn modelId="{8520B070-028B-439A-91F1-992F8D992992}" type="presOf" srcId="{2483D557-3554-4875-A254-F64CD42F042F}" destId="{4CB937D2-9655-49BE-94BD-6BEFAF7D5609}" srcOrd="1" destOrd="0" presId="urn:microsoft.com/office/officeart/2018/layout/CircleProcess"/>
    <dgm:cxn modelId="{079C8388-12B0-4640-AF71-04BFEED76CA5}" type="presOf" srcId="{2483D557-3554-4875-A254-F64CD42F042F}" destId="{0E22DC0F-2138-46A3-8678-8B484A78B9B9}" srcOrd="0" destOrd="0" presId="urn:microsoft.com/office/officeart/2018/layout/CircleProcess"/>
    <dgm:cxn modelId="{99159DC1-2663-4038-9296-B2616CE084F1}" type="presOf" srcId="{DF8198AC-CE6D-4170-BB9E-838D309B2A6F}" destId="{5C252EA6-DC3D-4FC5-944E-5772F6456125}" srcOrd="1" destOrd="0" presId="urn:microsoft.com/office/officeart/2018/layout/CircleProcess"/>
    <dgm:cxn modelId="{DD9E7ED0-A5CB-43C0-9E96-0F08D3962CAF}" type="presOf" srcId="{DF8198AC-CE6D-4170-BB9E-838D309B2A6F}" destId="{FBE1000B-5331-490E-9E6A-865B43E1DFA2}" srcOrd="0" destOrd="0" presId="urn:microsoft.com/office/officeart/2018/layout/CircleProcess"/>
    <dgm:cxn modelId="{796C02FD-EC8B-427F-9366-6277EEA9B09E}" type="presOf" srcId="{C191B4DF-ACC1-4A05-A4A8-1131E4652C6B}" destId="{71F7D655-B2E7-4946-ADCB-68820DC8FB83}" srcOrd="1" destOrd="0" presId="urn:microsoft.com/office/officeart/2018/layout/CircleProcess"/>
    <dgm:cxn modelId="{90AA7992-8700-41C6-8395-2CFA0C406BE6}" type="presParOf" srcId="{D1CB9AF5-E80E-4063-AAB1-DE620EABE7B7}" destId="{2B3FFA79-9059-4842-8AE2-C17D510E090E}" srcOrd="0" destOrd="0" presId="urn:microsoft.com/office/officeart/2018/layout/CircleProcess"/>
    <dgm:cxn modelId="{EC6C7A69-A919-483C-B06E-FFA4C9A3BF38}" type="presParOf" srcId="{2B3FFA79-9059-4842-8AE2-C17D510E090E}" destId="{437199F6-7D21-496E-9212-3283D72B47EF}" srcOrd="0" destOrd="0" presId="urn:microsoft.com/office/officeart/2018/layout/CircleProcess"/>
    <dgm:cxn modelId="{8318B05D-E1AB-42C4-9C41-492DB56F8924}" type="presParOf" srcId="{D1CB9AF5-E80E-4063-AAB1-DE620EABE7B7}" destId="{E2084BD4-AD5E-487B-8BB0-6A9EB038F239}" srcOrd="1" destOrd="0" presId="urn:microsoft.com/office/officeart/2018/layout/CircleProcess"/>
    <dgm:cxn modelId="{94E64876-298D-4C5B-9634-87E496239411}" type="presParOf" srcId="{E2084BD4-AD5E-487B-8BB0-6A9EB038F239}" destId="{FBE1000B-5331-490E-9E6A-865B43E1DFA2}" srcOrd="0" destOrd="0" presId="urn:microsoft.com/office/officeart/2018/layout/CircleProcess"/>
    <dgm:cxn modelId="{A2EFD1F9-502E-482E-8FA9-9CD0EA516B44}" type="presParOf" srcId="{D1CB9AF5-E80E-4063-AAB1-DE620EABE7B7}" destId="{5C252EA6-DC3D-4FC5-944E-5772F6456125}" srcOrd="2" destOrd="0" presId="urn:microsoft.com/office/officeart/2018/layout/CircleProcess"/>
    <dgm:cxn modelId="{82FC7D9A-EF46-4655-902B-628E85608298}" type="presParOf" srcId="{D1CB9AF5-E80E-4063-AAB1-DE620EABE7B7}" destId="{B391061F-3FBD-4196-B6F5-60C8D9C923D2}" srcOrd="3" destOrd="0" presId="urn:microsoft.com/office/officeart/2018/layout/CircleProcess"/>
    <dgm:cxn modelId="{252A235A-96EA-4A70-866C-04134FBC994E}" type="presParOf" srcId="{B391061F-3FBD-4196-B6F5-60C8D9C923D2}" destId="{4A3AD019-2141-40F5-901C-29FED1BF17C6}" srcOrd="0" destOrd="0" presId="urn:microsoft.com/office/officeart/2018/layout/CircleProcess"/>
    <dgm:cxn modelId="{04A6BF25-B5AA-401F-8DFA-3B61D4EC05FD}" type="presParOf" srcId="{D1CB9AF5-E80E-4063-AAB1-DE620EABE7B7}" destId="{36C7EEEF-00AE-4062-A39F-E0593E6B1C44}" srcOrd="4" destOrd="0" presId="urn:microsoft.com/office/officeart/2018/layout/CircleProcess"/>
    <dgm:cxn modelId="{C29332DE-45CE-4FDF-A3B3-99F6CBBEDF99}" type="presParOf" srcId="{36C7EEEF-00AE-4062-A39F-E0593E6B1C44}" destId="{0E22DC0F-2138-46A3-8678-8B484A78B9B9}" srcOrd="0" destOrd="0" presId="urn:microsoft.com/office/officeart/2018/layout/CircleProcess"/>
    <dgm:cxn modelId="{35F99BEE-8C34-4661-9AC7-478D6445D0E6}" type="presParOf" srcId="{D1CB9AF5-E80E-4063-AAB1-DE620EABE7B7}" destId="{4CB937D2-9655-49BE-94BD-6BEFAF7D5609}" srcOrd="5" destOrd="0" presId="urn:microsoft.com/office/officeart/2018/layout/CircleProcess"/>
    <dgm:cxn modelId="{9CF34B19-6AD0-45D3-A040-CD8DF673B073}" type="presParOf" srcId="{D1CB9AF5-E80E-4063-AAB1-DE620EABE7B7}" destId="{7A103CF3-9AB1-4053-BBD9-589042B3F869}" srcOrd="6" destOrd="0" presId="urn:microsoft.com/office/officeart/2018/layout/CircleProcess"/>
    <dgm:cxn modelId="{F67D6B3D-BD6E-4CBF-AF73-57F5E90B282D}" type="presParOf" srcId="{7A103CF3-9AB1-4053-BBD9-589042B3F869}" destId="{37D78CBE-FC3F-472A-B767-38148F6FBB9A}" srcOrd="0" destOrd="0" presId="urn:microsoft.com/office/officeart/2018/layout/CircleProcess"/>
    <dgm:cxn modelId="{6F2B39FA-230C-4CE7-88DD-738C5D58CF7C}" type="presParOf" srcId="{D1CB9AF5-E80E-4063-AAB1-DE620EABE7B7}" destId="{7F4D13DB-E1AE-49FE-AF60-DFC05EAB4BAF}" srcOrd="7" destOrd="0" presId="urn:microsoft.com/office/officeart/2018/layout/CircleProcess"/>
    <dgm:cxn modelId="{A3519A4E-1752-48C0-8E25-784971684413}" type="presParOf" srcId="{7F4D13DB-E1AE-49FE-AF60-DFC05EAB4BAF}" destId="{10C01718-7257-4CE5-AAB1-BF4096B103FD}" srcOrd="0" destOrd="0" presId="urn:microsoft.com/office/officeart/2018/layout/CircleProcess"/>
    <dgm:cxn modelId="{C98C1398-B634-45E3-AEB3-FE6582A285B4}" type="presParOf" srcId="{D1CB9AF5-E80E-4063-AAB1-DE620EABE7B7}" destId="{71F7D655-B2E7-4946-ADCB-68820DC8FB83}" srcOrd="8" destOrd="0" presId="urn:microsoft.com/office/officeart/2018/layout/Circle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7FF01E1-E783-4B83-8FEB-D5573C54099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E25A9B53-0FF2-454D-9FF3-6E9293AA3C39}">
      <dgm:prSet/>
      <dgm:spPr/>
      <dgm:t>
        <a:bodyPr/>
        <a:lstStyle/>
        <a:p>
          <a:r>
            <a:rPr lang="en-GB" b="1"/>
            <a:t>Divide the Frame</a:t>
          </a:r>
          <a:endParaRPr lang="en-US"/>
        </a:p>
      </dgm:t>
    </dgm:pt>
    <dgm:pt modelId="{642D83EE-A216-4911-9597-91823A44405C}" type="parTrans" cxnId="{199F985F-841C-40D5-8C81-654A295BD3C3}">
      <dgm:prSet/>
      <dgm:spPr/>
      <dgm:t>
        <a:bodyPr/>
        <a:lstStyle/>
        <a:p>
          <a:endParaRPr lang="en-US"/>
        </a:p>
      </dgm:t>
    </dgm:pt>
    <dgm:pt modelId="{F034BD95-3B48-4E65-935E-0E17FEE36538}" type="sibTrans" cxnId="{199F985F-841C-40D5-8C81-654A295BD3C3}">
      <dgm:prSet/>
      <dgm:spPr/>
      <dgm:t>
        <a:bodyPr/>
        <a:lstStyle/>
        <a:p>
          <a:endParaRPr lang="en-US"/>
        </a:p>
      </dgm:t>
    </dgm:pt>
    <dgm:pt modelId="{70462931-2C42-421A-BBE1-50C43D815476}">
      <dgm:prSet/>
      <dgm:spPr/>
      <dgm:t>
        <a:bodyPr/>
        <a:lstStyle/>
        <a:p>
          <a:r>
            <a:rPr lang="en-GB"/>
            <a:t>Photo divided into nine equal parts by two equally spaced horizontall lines and two equally spaced vertical lines.</a:t>
          </a:r>
          <a:endParaRPr lang="en-US"/>
        </a:p>
      </dgm:t>
    </dgm:pt>
    <dgm:pt modelId="{6517CC5D-FC93-4111-BF14-C0F05E7014BB}" type="parTrans" cxnId="{3328599F-5FAF-4BE8-BD92-2FB1B40D6E2D}">
      <dgm:prSet/>
      <dgm:spPr/>
      <dgm:t>
        <a:bodyPr/>
        <a:lstStyle/>
        <a:p>
          <a:endParaRPr lang="en-US"/>
        </a:p>
      </dgm:t>
    </dgm:pt>
    <dgm:pt modelId="{13961626-8481-40D2-9AA8-371CE38E1E5D}" type="sibTrans" cxnId="{3328599F-5FAF-4BE8-BD92-2FB1B40D6E2D}">
      <dgm:prSet/>
      <dgm:spPr/>
      <dgm:t>
        <a:bodyPr/>
        <a:lstStyle/>
        <a:p>
          <a:endParaRPr lang="en-US"/>
        </a:p>
      </dgm:t>
    </dgm:pt>
    <dgm:pt modelId="{DFFD1B04-FD1A-4EC0-B9F6-8E3AA102C131}">
      <dgm:prSet/>
      <dgm:spPr/>
      <dgm:t>
        <a:bodyPr/>
        <a:lstStyle/>
        <a:p>
          <a:r>
            <a:rPr lang="en-GB" b="1" dirty="0"/>
            <a:t>key Spots</a:t>
          </a:r>
          <a:r>
            <a:rPr lang="en-GB" dirty="0"/>
            <a:t>:</a:t>
          </a:r>
          <a:endParaRPr lang="en-US" dirty="0"/>
        </a:p>
      </dgm:t>
    </dgm:pt>
    <dgm:pt modelId="{AD53721B-1DD0-4FBA-A11B-2643C114D1E4}" type="parTrans" cxnId="{4279AAA6-C50E-43BF-9D3E-AEDFC4D84CEE}">
      <dgm:prSet/>
      <dgm:spPr/>
      <dgm:t>
        <a:bodyPr/>
        <a:lstStyle/>
        <a:p>
          <a:endParaRPr lang="en-US"/>
        </a:p>
      </dgm:t>
    </dgm:pt>
    <dgm:pt modelId="{0E9FE4DC-EFF4-4B99-80E4-B703E38ECDB5}" type="sibTrans" cxnId="{4279AAA6-C50E-43BF-9D3E-AEDFC4D84CEE}">
      <dgm:prSet/>
      <dgm:spPr/>
      <dgm:t>
        <a:bodyPr/>
        <a:lstStyle/>
        <a:p>
          <a:endParaRPr lang="en-US"/>
        </a:p>
      </dgm:t>
    </dgm:pt>
    <dgm:pt modelId="{AB47F877-1630-4B9B-BC1C-A92A7C0B0F9D}">
      <dgm:prSet/>
      <dgm:spPr/>
      <dgm:t>
        <a:bodyPr/>
        <a:lstStyle/>
        <a:p>
          <a:r>
            <a:rPr lang="en-GB"/>
            <a:t>Balance and Harmony:</a:t>
          </a:r>
          <a:endParaRPr lang="en-US"/>
        </a:p>
      </dgm:t>
    </dgm:pt>
    <dgm:pt modelId="{50AD7BE9-FA1D-4872-86D3-C0FFA04376F2}" type="parTrans" cxnId="{1765703B-8299-4C9D-9811-E4592B2B51CC}">
      <dgm:prSet/>
      <dgm:spPr/>
      <dgm:t>
        <a:bodyPr/>
        <a:lstStyle/>
        <a:p>
          <a:endParaRPr lang="en-US"/>
        </a:p>
      </dgm:t>
    </dgm:pt>
    <dgm:pt modelId="{8823721C-4E3E-415E-83E8-A1EC85EB7D45}" type="sibTrans" cxnId="{1765703B-8299-4C9D-9811-E4592B2B51CC}">
      <dgm:prSet/>
      <dgm:spPr/>
      <dgm:t>
        <a:bodyPr/>
        <a:lstStyle/>
        <a:p>
          <a:endParaRPr lang="en-US"/>
        </a:p>
      </dgm:t>
    </dgm:pt>
    <dgm:pt modelId="{D3332636-DACF-4E21-9552-4021C9C4B1F2}" type="pres">
      <dgm:prSet presAssocID="{47FF01E1-E783-4B83-8FEB-D5573C540996}" presName="root" presStyleCnt="0">
        <dgm:presLayoutVars>
          <dgm:dir/>
          <dgm:resizeHandles val="exact"/>
        </dgm:presLayoutVars>
      </dgm:prSet>
      <dgm:spPr/>
    </dgm:pt>
    <dgm:pt modelId="{6C3E8C44-2862-402D-BD3A-1F05887B9212}" type="pres">
      <dgm:prSet presAssocID="{E25A9B53-0FF2-454D-9FF3-6E9293AA3C39}" presName="compNode" presStyleCnt="0"/>
      <dgm:spPr/>
    </dgm:pt>
    <dgm:pt modelId="{57C4935C-196B-4F9A-9B1A-EAA42994FB64}" type="pres">
      <dgm:prSet presAssocID="{E25A9B53-0FF2-454D-9FF3-6E9293AA3C39}" presName="bgRect" presStyleLbl="bgShp" presStyleIdx="0" presStyleCnt="4"/>
      <dgm:spPr/>
    </dgm:pt>
    <dgm:pt modelId="{13F88C72-32C6-4501-B082-9D9478BA459E}" type="pres">
      <dgm:prSet presAssocID="{E25A9B53-0FF2-454D-9FF3-6E9293AA3C3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F2B2D89A-079C-49A1-9433-86A108D99993}" type="pres">
      <dgm:prSet presAssocID="{E25A9B53-0FF2-454D-9FF3-6E9293AA3C39}" presName="spaceRect" presStyleCnt="0"/>
      <dgm:spPr/>
    </dgm:pt>
    <dgm:pt modelId="{75FFBB78-5BFB-4592-9011-BD86AE23710B}" type="pres">
      <dgm:prSet presAssocID="{E25A9B53-0FF2-454D-9FF3-6E9293AA3C39}" presName="parTx" presStyleLbl="revTx" presStyleIdx="0" presStyleCnt="4">
        <dgm:presLayoutVars>
          <dgm:chMax val="0"/>
          <dgm:chPref val="0"/>
        </dgm:presLayoutVars>
      </dgm:prSet>
      <dgm:spPr/>
    </dgm:pt>
    <dgm:pt modelId="{66DD240E-5F43-4AAA-8B3E-9AD35A690198}" type="pres">
      <dgm:prSet presAssocID="{F034BD95-3B48-4E65-935E-0E17FEE36538}" presName="sibTrans" presStyleCnt="0"/>
      <dgm:spPr/>
    </dgm:pt>
    <dgm:pt modelId="{F2C816C8-03E9-428F-B6C1-4D340EB56299}" type="pres">
      <dgm:prSet presAssocID="{70462931-2C42-421A-BBE1-50C43D815476}" presName="compNode" presStyleCnt="0"/>
      <dgm:spPr/>
    </dgm:pt>
    <dgm:pt modelId="{B13B4E65-5817-440F-94BB-E88F0182D5E0}" type="pres">
      <dgm:prSet presAssocID="{70462931-2C42-421A-BBE1-50C43D815476}" presName="bgRect" presStyleLbl="bgShp" presStyleIdx="1" presStyleCnt="4"/>
      <dgm:spPr/>
    </dgm:pt>
    <dgm:pt modelId="{C006923C-B677-4FC1-A81C-9EBB715A41B7}" type="pres">
      <dgm:prSet presAssocID="{70462931-2C42-421A-BBE1-50C43D81547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vron Arrows"/>
        </a:ext>
      </dgm:extLst>
    </dgm:pt>
    <dgm:pt modelId="{ECB08379-F1B8-4BF6-9E67-2D5599B96B32}" type="pres">
      <dgm:prSet presAssocID="{70462931-2C42-421A-BBE1-50C43D815476}" presName="spaceRect" presStyleCnt="0"/>
      <dgm:spPr/>
    </dgm:pt>
    <dgm:pt modelId="{C8BDE0CD-4F6A-4017-AA1C-59FA9CBCBAA2}" type="pres">
      <dgm:prSet presAssocID="{70462931-2C42-421A-BBE1-50C43D815476}" presName="parTx" presStyleLbl="revTx" presStyleIdx="1" presStyleCnt="4">
        <dgm:presLayoutVars>
          <dgm:chMax val="0"/>
          <dgm:chPref val="0"/>
        </dgm:presLayoutVars>
      </dgm:prSet>
      <dgm:spPr/>
    </dgm:pt>
    <dgm:pt modelId="{02E411A9-C501-4483-97EF-ACA505A2B879}" type="pres">
      <dgm:prSet presAssocID="{13961626-8481-40D2-9AA8-371CE38E1E5D}" presName="sibTrans" presStyleCnt="0"/>
      <dgm:spPr/>
    </dgm:pt>
    <dgm:pt modelId="{66A13B9F-1F89-4102-8D3E-C36933559BAB}" type="pres">
      <dgm:prSet presAssocID="{DFFD1B04-FD1A-4EC0-B9F6-8E3AA102C131}" presName="compNode" presStyleCnt="0"/>
      <dgm:spPr/>
    </dgm:pt>
    <dgm:pt modelId="{F88EBA2E-410F-43A8-8B47-F616F3F01228}" type="pres">
      <dgm:prSet presAssocID="{DFFD1B04-FD1A-4EC0-B9F6-8E3AA102C131}" presName="bgRect" presStyleLbl="bgShp" presStyleIdx="2" presStyleCnt="4"/>
      <dgm:spPr/>
    </dgm:pt>
    <dgm:pt modelId="{6A1A9BC6-BBD6-4109-8D4D-DA45763A7A14}" type="pres">
      <dgm:prSet presAssocID="{DFFD1B04-FD1A-4EC0-B9F6-8E3AA102C13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A99944CF-DF82-48CD-BFD5-F1B1AB13D747}" type="pres">
      <dgm:prSet presAssocID="{DFFD1B04-FD1A-4EC0-B9F6-8E3AA102C131}" presName="spaceRect" presStyleCnt="0"/>
      <dgm:spPr/>
    </dgm:pt>
    <dgm:pt modelId="{B87CA5CA-7D60-41B6-93A8-C7C8D6003F88}" type="pres">
      <dgm:prSet presAssocID="{DFFD1B04-FD1A-4EC0-B9F6-8E3AA102C131}" presName="parTx" presStyleLbl="revTx" presStyleIdx="2" presStyleCnt="4">
        <dgm:presLayoutVars>
          <dgm:chMax val="0"/>
          <dgm:chPref val="0"/>
        </dgm:presLayoutVars>
      </dgm:prSet>
      <dgm:spPr/>
    </dgm:pt>
    <dgm:pt modelId="{782D46A6-BCFE-4C58-AF12-107A0F38E5FF}" type="pres">
      <dgm:prSet presAssocID="{0E9FE4DC-EFF4-4B99-80E4-B703E38ECDB5}" presName="sibTrans" presStyleCnt="0"/>
      <dgm:spPr/>
    </dgm:pt>
    <dgm:pt modelId="{FE9EC7CC-EA0B-449C-956C-0F78FBF1CCB5}" type="pres">
      <dgm:prSet presAssocID="{AB47F877-1630-4B9B-BC1C-A92A7C0B0F9D}" presName="compNode" presStyleCnt="0"/>
      <dgm:spPr/>
    </dgm:pt>
    <dgm:pt modelId="{C92DCCF6-5DB7-4328-B31C-1B6A2A19C996}" type="pres">
      <dgm:prSet presAssocID="{AB47F877-1630-4B9B-BC1C-A92A7C0B0F9D}" presName="bgRect" presStyleLbl="bgShp" presStyleIdx="3" presStyleCnt="4"/>
      <dgm:spPr/>
    </dgm:pt>
    <dgm:pt modelId="{BBC411E8-35A1-4411-AA7C-90275C3C22B0}" type="pres">
      <dgm:prSet presAssocID="{AB47F877-1630-4B9B-BC1C-A92A7C0B0F9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ales of Justice"/>
        </a:ext>
      </dgm:extLst>
    </dgm:pt>
    <dgm:pt modelId="{F70BEDEB-B5AC-414F-B1E1-7857003F07C6}" type="pres">
      <dgm:prSet presAssocID="{AB47F877-1630-4B9B-BC1C-A92A7C0B0F9D}" presName="spaceRect" presStyleCnt="0"/>
      <dgm:spPr/>
    </dgm:pt>
    <dgm:pt modelId="{22E91F67-A13D-4F28-B1FF-91FBADE1E5F6}" type="pres">
      <dgm:prSet presAssocID="{AB47F877-1630-4B9B-BC1C-A92A7C0B0F9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E27DB818-C813-46FB-83D0-F53243578479}" type="presOf" srcId="{AB47F877-1630-4B9B-BC1C-A92A7C0B0F9D}" destId="{22E91F67-A13D-4F28-B1FF-91FBADE1E5F6}" srcOrd="0" destOrd="0" presId="urn:microsoft.com/office/officeart/2018/2/layout/IconVerticalSolidList"/>
    <dgm:cxn modelId="{4B244326-4990-403D-AAE6-50AE1DB91198}" type="presOf" srcId="{70462931-2C42-421A-BBE1-50C43D815476}" destId="{C8BDE0CD-4F6A-4017-AA1C-59FA9CBCBAA2}" srcOrd="0" destOrd="0" presId="urn:microsoft.com/office/officeart/2018/2/layout/IconVerticalSolidList"/>
    <dgm:cxn modelId="{1765703B-8299-4C9D-9811-E4592B2B51CC}" srcId="{47FF01E1-E783-4B83-8FEB-D5573C540996}" destId="{AB47F877-1630-4B9B-BC1C-A92A7C0B0F9D}" srcOrd="3" destOrd="0" parTransId="{50AD7BE9-FA1D-4872-86D3-C0FFA04376F2}" sibTransId="{8823721C-4E3E-415E-83E8-A1EC85EB7D45}"/>
    <dgm:cxn modelId="{199F985F-841C-40D5-8C81-654A295BD3C3}" srcId="{47FF01E1-E783-4B83-8FEB-D5573C540996}" destId="{E25A9B53-0FF2-454D-9FF3-6E9293AA3C39}" srcOrd="0" destOrd="0" parTransId="{642D83EE-A216-4911-9597-91823A44405C}" sibTransId="{F034BD95-3B48-4E65-935E-0E17FEE36538}"/>
    <dgm:cxn modelId="{5AAB2156-5B94-4A61-A60A-15196B2CDF97}" type="presOf" srcId="{E25A9B53-0FF2-454D-9FF3-6E9293AA3C39}" destId="{75FFBB78-5BFB-4592-9011-BD86AE23710B}" srcOrd="0" destOrd="0" presId="urn:microsoft.com/office/officeart/2018/2/layout/IconVerticalSolidList"/>
    <dgm:cxn modelId="{EC7D209E-A925-4C31-AF42-BA8FE6A5F11E}" type="presOf" srcId="{DFFD1B04-FD1A-4EC0-B9F6-8E3AA102C131}" destId="{B87CA5CA-7D60-41B6-93A8-C7C8D6003F88}" srcOrd="0" destOrd="0" presId="urn:microsoft.com/office/officeart/2018/2/layout/IconVerticalSolidList"/>
    <dgm:cxn modelId="{3328599F-5FAF-4BE8-BD92-2FB1B40D6E2D}" srcId="{47FF01E1-E783-4B83-8FEB-D5573C540996}" destId="{70462931-2C42-421A-BBE1-50C43D815476}" srcOrd="1" destOrd="0" parTransId="{6517CC5D-FC93-4111-BF14-C0F05E7014BB}" sibTransId="{13961626-8481-40D2-9AA8-371CE38E1E5D}"/>
    <dgm:cxn modelId="{622A66A1-CEB1-4C70-AA47-03BE8B4DED34}" type="presOf" srcId="{47FF01E1-E783-4B83-8FEB-D5573C540996}" destId="{D3332636-DACF-4E21-9552-4021C9C4B1F2}" srcOrd="0" destOrd="0" presId="urn:microsoft.com/office/officeart/2018/2/layout/IconVerticalSolidList"/>
    <dgm:cxn modelId="{4279AAA6-C50E-43BF-9D3E-AEDFC4D84CEE}" srcId="{47FF01E1-E783-4B83-8FEB-D5573C540996}" destId="{DFFD1B04-FD1A-4EC0-B9F6-8E3AA102C131}" srcOrd="2" destOrd="0" parTransId="{AD53721B-1DD0-4FBA-A11B-2643C114D1E4}" sibTransId="{0E9FE4DC-EFF4-4B99-80E4-B703E38ECDB5}"/>
    <dgm:cxn modelId="{E67C4B99-4E89-4302-ADE1-5502EBD8A864}" type="presParOf" srcId="{D3332636-DACF-4E21-9552-4021C9C4B1F2}" destId="{6C3E8C44-2862-402D-BD3A-1F05887B9212}" srcOrd="0" destOrd="0" presId="urn:microsoft.com/office/officeart/2018/2/layout/IconVerticalSolidList"/>
    <dgm:cxn modelId="{1DD1024B-DF2B-4B5D-ACFA-7DA43AD6A3B9}" type="presParOf" srcId="{6C3E8C44-2862-402D-BD3A-1F05887B9212}" destId="{57C4935C-196B-4F9A-9B1A-EAA42994FB64}" srcOrd="0" destOrd="0" presId="urn:microsoft.com/office/officeart/2018/2/layout/IconVerticalSolidList"/>
    <dgm:cxn modelId="{B3414A11-0F1A-476A-8FD2-01AD6920D9BA}" type="presParOf" srcId="{6C3E8C44-2862-402D-BD3A-1F05887B9212}" destId="{13F88C72-32C6-4501-B082-9D9478BA459E}" srcOrd="1" destOrd="0" presId="urn:microsoft.com/office/officeart/2018/2/layout/IconVerticalSolidList"/>
    <dgm:cxn modelId="{F985B565-F73F-4CDD-86A4-AAD98A1366DC}" type="presParOf" srcId="{6C3E8C44-2862-402D-BD3A-1F05887B9212}" destId="{F2B2D89A-079C-49A1-9433-86A108D99993}" srcOrd="2" destOrd="0" presId="urn:microsoft.com/office/officeart/2018/2/layout/IconVerticalSolidList"/>
    <dgm:cxn modelId="{4E6C641F-8A91-40C9-8124-E8815C23F06B}" type="presParOf" srcId="{6C3E8C44-2862-402D-BD3A-1F05887B9212}" destId="{75FFBB78-5BFB-4592-9011-BD86AE23710B}" srcOrd="3" destOrd="0" presId="urn:microsoft.com/office/officeart/2018/2/layout/IconVerticalSolidList"/>
    <dgm:cxn modelId="{575DAE50-CBE3-4201-B0A9-AAA775BC4B25}" type="presParOf" srcId="{D3332636-DACF-4E21-9552-4021C9C4B1F2}" destId="{66DD240E-5F43-4AAA-8B3E-9AD35A690198}" srcOrd="1" destOrd="0" presId="urn:microsoft.com/office/officeart/2018/2/layout/IconVerticalSolidList"/>
    <dgm:cxn modelId="{9B38D503-43F2-4519-B73B-2CFBA6FBDA42}" type="presParOf" srcId="{D3332636-DACF-4E21-9552-4021C9C4B1F2}" destId="{F2C816C8-03E9-428F-B6C1-4D340EB56299}" srcOrd="2" destOrd="0" presId="urn:microsoft.com/office/officeart/2018/2/layout/IconVerticalSolidList"/>
    <dgm:cxn modelId="{D1C5984A-6C8E-4CE2-A8C4-BA9FB2EC6F51}" type="presParOf" srcId="{F2C816C8-03E9-428F-B6C1-4D340EB56299}" destId="{B13B4E65-5817-440F-94BB-E88F0182D5E0}" srcOrd="0" destOrd="0" presId="urn:microsoft.com/office/officeart/2018/2/layout/IconVerticalSolidList"/>
    <dgm:cxn modelId="{1ADF2AEF-D342-449C-8AEB-7879EB9CB446}" type="presParOf" srcId="{F2C816C8-03E9-428F-B6C1-4D340EB56299}" destId="{C006923C-B677-4FC1-A81C-9EBB715A41B7}" srcOrd="1" destOrd="0" presId="urn:microsoft.com/office/officeart/2018/2/layout/IconVerticalSolidList"/>
    <dgm:cxn modelId="{36AEC8BA-5A31-4BC5-B643-42881AF2193F}" type="presParOf" srcId="{F2C816C8-03E9-428F-B6C1-4D340EB56299}" destId="{ECB08379-F1B8-4BF6-9E67-2D5599B96B32}" srcOrd="2" destOrd="0" presId="urn:microsoft.com/office/officeart/2018/2/layout/IconVerticalSolidList"/>
    <dgm:cxn modelId="{880330F3-D0A3-4EB1-85F5-86460C699F62}" type="presParOf" srcId="{F2C816C8-03E9-428F-B6C1-4D340EB56299}" destId="{C8BDE0CD-4F6A-4017-AA1C-59FA9CBCBAA2}" srcOrd="3" destOrd="0" presId="urn:microsoft.com/office/officeart/2018/2/layout/IconVerticalSolidList"/>
    <dgm:cxn modelId="{C00CBF9D-D000-4F7C-8008-9B4387FB49BB}" type="presParOf" srcId="{D3332636-DACF-4E21-9552-4021C9C4B1F2}" destId="{02E411A9-C501-4483-97EF-ACA505A2B879}" srcOrd="3" destOrd="0" presId="urn:microsoft.com/office/officeart/2018/2/layout/IconVerticalSolidList"/>
    <dgm:cxn modelId="{CB689661-18C3-49EF-9DC9-314A6B61FF17}" type="presParOf" srcId="{D3332636-DACF-4E21-9552-4021C9C4B1F2}" destId="{66A13B9F-1F89-4102-8D3E-C36933559BAB}" srcOrd="4" destOrd="0" presId="urn:microsoft.com/office/officeart/2018/2/layout/IconVerticalSolidList"/>
    <dgm:cxn modelId="{BC1F9904-0FF0-499B-9B4F-26BBF18FB967}" type="presParOf" srcId="{66A13B9F-1F89-4102-8D3E-C36933559BAB}" destId="{F88EBA2E-410F-43A8-8B47-F616F3F01228}" srcOrd="0" destOrd="0" presId="urn:microsoft.com/office/officeart/2018/2/layout/IconVerticalSolidList"/>
    <dgm:cxn modelId="{147663B3-1987-4E55-A884-CB53E4DECA91}" type="presParOf" srcId="{66A13B9F-1F89-4102-8D3E-C36933559BAB}" destId="{6A1A9BC6-BBD6-4109-8D4D-DA45763A7A14}" srcOrd="1" destOrd="0" presId="urn:microsoft.com/office/officeart/2018/2/layout/IconVerticalSolidList"/>
    <dgm:cxn modelId="{A1C26F55-C5B1-460B-A195-7067E734E177}" type="presParOf" srcId="{66A13B9F-1F89-4102-8D3E-C36933559BAB}" destId="{A99944CF-DF82-48CD-BFD5-F1B1AB13D747}" srcOrd="2" destOrd="0" presId="urn:microsoft.com/office/officeart/2018/2/layout/IconVerticalSolidList"/>
    <dgm:cxn modelId="{038BF59C-2A1F-4888-9EAE-62672D7C4210}" type="presParOf" srcId="{66A13B9F-1F89-4102-8D3E-C36933559BAB}" destId="{B87CA5CA-7D60-41B6-93A8-C7C8D6003F88}" srcOrd="3" destOrd="0" presId="urn:microsoft.com/office/officeart/2018/2/layout/IconVerticalSolidList"/>
    <dgm:cxn modelId="{CA3AE045-4257-4613-8A97-303F163119AB}" type="presParOf" srcId="{D3332636-DACF-4E21-9552-4021C9C4B1F2}" destId="{782D46A6-BCFE-4C58-AF12-107A0F38E5FF}" srcOrd="5" destOrd="0" presId="urn:microsoft.com/office/officeart/2018/2/layout/IconVerticalSolidList"/>
    <dgm:cxn modelId="{956B2B81-B89F-4000-96FE-6CCF49ACE6EB}" type="presParOf" srcId="{D3332636-DACF-4E21-9552-4021C9C4B1F2}" destId="{FE9EC7CC-EA0B-449C-956C-0F78FBF1CCB5}" srcOrd="6" destOrd="0" presId="urn:microsoft.com/office/officeart/2018/2/layout/IconVerticalSolidList"/>
    <dgm:cxn modelId="{38F36C2E-9983-4E44-ACAE-BB727EEC867D}" type="presParOf" srcId="{FE9EC7CC-EA0B-449C-956C-0F78FBF1CCB5}" destId="{C92DCCF6-5DB7-4328-B31C-1B6A2A19C996}" srcOrd="0" destOrd="0" presId="urn:microsoft.com/office/officeart/2018/2/layout/IconVerticalSolidList"/>
    <dgm:cxn modelId="{1C337C3A-2502-4FA5-9919-DDC91879B688}" type="presParOf" srcId="{FE9EC7CC-EA0B-449C-956C-0F78FBF1CCB5}" destId="{BBC411E8-35A1-4411-AA7C-90275C3C22B0}" srcOrd="1" destOrd="0" presId="urn:microsoft.com/office/officeart/2018/2/layout/IconVerticalSolidList"/>
    <dgm:cxn modelId="{4298F58A-DA81-4ECC-B4D5-747700B32203}" type="presParOf" srcId="{FE9EC7CC-EA0B-449C-956C-0F78FBF1CCB5}" destId="{F70BEDEB-B5AC-414F-B1E1-7857003F07C6}" srcOrd="2" destOrd="0" presId="urn:microsoft.com/office/officeart/2018/2/layout/IconVerticalSolidList"/>
    <dgm:cxn modelId="{ADCA8B98-68DE-4819-BA38-69D2B91E58E8}" type="presParOf" srcId="{FE9EC7CC-EA0B-449C-956C-0F78FBF1CCB5}" destId="{22E91F67-A13D-4F28-B1FF-91FBADE1E5F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D73E0F-A9D0-431B-91B5-34430AE6E9A1}">
      <dsp:nvSpPr>
        <dsp:cNvPr id="0" name=""/>
        <dsp:cNvSpPr/>
      </dsp:nvSpPr>
      <dsp:spPr>
        <a:xfrm>
          <a:off x="3040792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912848"/>
        <a:ext cx="34897" cy="6979"/>
      </dsp:txXfrm>
    </dsp:sp>
    <dsp:sp modelId="{E76E7689-1E5C-4C2C-BD80-D703658609A6}">
      <dsp:nvSpPr>
        <dsp:cNvPr id="0" name=""/>
        <dsp:cNvSpPr/>
      </dsp:nvSpPr>
      <dsp:spPr>
        <a:xfrm>
          <a:off x="8061" y="5979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Linear</a:t>
          </a:r>
          <a:r>
            <a:rPr lang="en-GB" sz="1600" kern="1200"/>
            <a:t>: The story follows a straightforward beginning, middle, and end sequence. .</a:t>
          </a:r>
          <a:endParaRPr lang="en-US" sz="1600" kern="1200"/>
        </a:p>
      </dsp:txBody>
      <dsp:txXfrm>
        <a:off x="8061" y="5979"/>
        <a:ext cx="3034531" cy="1820718"/>
      </dsp:txXfrm>
    </dsp:sp>
    <dsp:sp modelId="{55F631D0-496C-488C-95A9-4506A4D52FA3}">
      <dsp:nvSpPr>
        <dsp:cNvPr id="0" name=""/>
        <dsp:cNvSpPr/>
      </dsp:nvSpPr>
      <dsp:spPr>
        <a:xfrm>
          <a:off x="6773265" y="870618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912848"/>
        <a:ext cx="34897" cy="6979"/>
      </dsp:txXfrm>
    </dsp:sp>
    <dsp:sp modelId="{2ADC4F66-FDB6-45B5-AC7F-191727D73940}">
      <dsp:nvSpPr>
        <dsp:cNvPr id="0" name=""/>
        <dsp:cNvSpPr/>
      </dsp:nvSpPr>
      <dsp:spPr>
        <a:xfrm>
          <a:off x="3740534" y="5979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-2430430"/>
                <a:satOff val="-165"/>
                <a:lumOff val="39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2430430"/>
                <a:satOff val="-165"/>
                <a:lumOff val="39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2430430"/>
                <a:satOff val="-165"/>
                <a:lumOff val="39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Example</a:t>
          </a:r>
          <a:r>
            <a:rPr lang="en-GB" sz="1600" kern="1200"/>
            <a:t>: A short film or a presentation where the plot moves from start to finish without any interruptions or flashbacks.</a:t>
          </a:r>
          <a:endParaRPr lang="en-US" sz="1600" kern="1200"/>
        </a:p>
      </dsp:txBody>
      <dsp:txXfrm>
        <a:off x="3740534" y="5979"/>
        <a:ext cx="3034531" cy="1820718"/>
      </dsp:txXfrm>
    </dsp:sp>
    <dsp:sp modelId="{751B5F5E-3111-48E5-9396-4DEEB1E386B6}">
      <dsp:nvSpPr>
        <dsp:cNvPr id="0" name=""/>
        <dsp:cNvSpPr/>
      </dsp:nvSpPr>
      <dsp:spPr>
        <a:xfrm>
          <a:off x="1525326" y="1824897"/>
          <a:ext cx="7464946" cy="667342"/>
        </a:xfrm>
        <a:custGeom>
          <a:avLst/>
          <a:gdLst/>
          <a:ahLst/>
          <a:cxnLst/>
          <a:rect l="0" t="0" r="0" b="0"/>
          <a:pathLst>
            <a:path>
              <a:moveTo>
                <a:pt x="7464946" y="0"/>
              </a:moveTo>
              <a:lnTo>
                <a:pt x="7464946" y="350771"/>
              </a:lnTo>
              <a:lnTo>
                <a:pt x="0" y="350771"/>
              </a:lnTo>
              <a:lnTo>
                <a:pt x="0" y="667342"/>
              </a:lnTo>
            </a:path>
          </a:pathLst>
        </a:custGeom>
        <a:noFill/>
        <a:ln w="1270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070362" y="2155079"/>
        <a:ext cx="374875" cy="6979"/>
      </dsp:txXfrm>
    </dsp:sp>
    <dsp:sp modelId="{0AED5B79-9A91-4B19-A85F-BBB535B017B2}">
      <dsp:nvSpPr>
        <dsp:cNvPr id="0" name=""/>
        <dsp:cNvSpPr/>
      </dsp:nvSpPr>
      <dsp:spPr>
        <a:xfrm>
          <a:off x="7473007" y="5979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-4860860"/>
                <a:satOff val="-330"/>
                <a:lumOff val="78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4860860"/>
                <a:satOff val="-330"/>
                <a:lumOff val="78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4860860"/>
                <a:satOff val="-330"/>
                <a:lumOff val="78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Side-Branches</a:t>
          </a:r>
          <a:r>
            <a:rPr lang="en-GB" sz="1600" kern="1200"/>
            <a:t>: This allows for some deviation from the main story, where side stories or additional content is available, but they eventually come back to the main narrative.</a:t>
          </a:r>
          <a:endParaRPr lang="en-US" sz="1600" kern="1200"/>
        </a:p>
      </dsp:txBody>
      <dsp:txXfrm>
        <a:off x="7473007" y="5979"/>
        <a:ext cx="3034531" cy="1820718"/>
      </dsp:txXfrm>
    </dsp:sp>
    <dsp:sp modelId="{646617A8-928B-4ED9-97D3-8F302CCBD531}">
      <dsp:nvSpPr>
        <dsp:cNvPr id="0" name=""/>
        <dsp:cNvSpPr/>
      </dsp:nvSpPr>
      <dsp:spPr>
        <a:xfrm>
          <a:off x="3040792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57014" y="3431509"/>
        <a:ext cx="34897" cy="6979"/>
      </dsp:txXfrm>
    </dsp:sp>
    <dsp:sp modelId="{7953279A-F372-4443-80A8-C070BF0688F4}">
      <dsp:nvSpPr>
        <dsp:cNvPr id="0" name=""/>
        <dsp:cNvSpPr/>
      </dsp:nvSpPr>
      <dsp:spPr>
        <a:xfrm>
          <a:off x="8061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-7291290"/>
                <a:satOff val="-496"/>
                <a:lumOff val="1177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7291290"/>
                <a:satOff val="-496"/>
                <a:lumOff val="1177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7291290"/>
                <a:satOff val="-496"/>
                <a:lumOff val="1177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Example</a:t>
          </a:r>
          <a:r>
            <a:rPr lang="en-GB" sz="1600" kern="1200"/>
            <a:t>: Interactive websites where users can click on links to explore more information but return to the main story path.</a:t>
          </a:r>
          <a:endParaRPr lang="en-US" sz="1600" kern="1200"/>
        </a:p>
      </dsp:txBody>
      <dsp:txXfrm>
        <a:off x="8061" y="2524640"/>
        <a:ext cx="3034531" cy="1820718"/>
      </dsp:txXfrm>
    </dsp:sp>
    <dsp:sp modelId="{28D3FBEB-AD25-4C04-836F-D73EBEB9DDEE}">
      <dsp:nvSpPr>
        <dsp:cNvPr id="0" name=""/>
        <dsp:cNvSpPr/>
      </dsp:nvSpPr>
      <dsp:spPr>
        <a:xfrm>
          <a:off x="6773265" y="3389279"/>
          <a:ext cx="66734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67342" y="45720"/>
              </a:lnTo>
            </a:path>
          </a:pathLst>
        </a:custGeom>
        <a:noFill/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089488" y="3431509"/>
        <a:ext cx="34897" cy="6979"/>
      </dsp:txXfrm>
    </dsp:sp>
    <dsp:sp modelId="{12C25155-4E57-4FC7-94C9-0823E62BF985}">
      <dsp:nvSpPr>
        <dsp:cNvPr id="0" name=""/>
        <dsp:cNvSpPr/>
      </dsp:nvSpPr>
      <dsp:spPr>
        <a:xfrm>
          <a:off x="3740534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-9721720"/>
                <a:satOff val="-661"/>
                <a:lumOff val="1569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9721720"/>
                <a:satOff val="-661"/>
                <a:lumOff val="1569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9721720"/>
                <a:satOff val="-661"/>
                <a:lumOff val="1569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Non-Linear</a:t>
          </a:r>
          <a:r>
            <a:rPr lang="en-GB" sz="1600" kern="1200"/>
            <a:t>: The story does not follow a chronological order. </a:t>
          </a:r>
          <a:endParaRPr lang="en-US" sz="1600" kern="1200"/>
        </a:p>
      </dsp:txBody>
      <dsp:txXfrm>
        <a:off x="3740534" y="2524640"/>
        <a:ext cx="3034531" cy="1820718"/>
      </dsp:txXfrm>
    </dsp:sp>
    <dsp:sp modelId="{DC8A187E-9147-4D8B-BF01-A43DA701F314}">
      <dsp:nvSpPr>
        <dsp:cNvPr id="0" name=""/>
        <dsp:cNvSpPr/>
      </dsp:nvSpPr>
      <dsp:spPr>
        <a:xfrm>
          <a:off x="7473007" y="2524640"/>
          <a:ext cx="3034531" cy="1820718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8695" tIns="156081" rIns="148695" bIns="156081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.</a:t>
          </a:r>
          <a:br>
            <a:rPr lang="en-GB" sz="1600" kern="1200"/>
          </a:br>
          <a:r>
            <a:rPr lang="en-GB" sz="1600" b="1" kern="1200"/>
            <a:t>Example</a:t>
          </a:r>
          <a:r>
            <a:rPr lang="en-GB" sz="1600" kern="1200"/>
            <a:t>: Games or websites where users can choose their own path or explore different parts of the story in any order.</a:t>
          </a:r>
          <a:endParaRPr lang="en-US" sz="1600" kern="1200"/>
        </a:p>
      </dsp:txBody>
      <dsp:txXfrm>
        <a:off x="7473007" y="2524640"/>
        <a:ext cx="3034531" cy="18207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0CFBE3-072F-417C-8D23-699EAC9D4AA4}">
      <dsp:nvSpPr>
        <dsp:cNvPr id="0" name=""/>
        <dsp:cNvSpPr/>
      </dsp:nvSpPr>
      <dsp:spPr>
        <a:xfrm>
          <a:off x="3414" y="0"/>
          <a:ext cx="5250480" cy="419280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31" tIns="0" rIns="51863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Composition</a:t>
          </a:r>
          <a:r>
            <a:rPr lang="en-US" sz="2600" b="0" i="0" kern="1200" baseline="0" dirty="0"/>
            <a:t>: How the elements of your story (images, text, and videos) are arranged within the storytelling  platform</a:t>
          </a:r>
          <a:endParaRPr lang="en-US" sz="2600" kern="1200" dirty="0"/>
        </a:p>
      </dsp:txBody>
      <dsp:txXfrm>
        <a:off x="3414" y="1677121"/>
        <a:ext cx="5250480" cy="2515683"/>
      </dsp:txXfrm>
    </dsp:sp>
    <dsp:sp modelId="{D43EB7CB-64AC-4ED5-829A-8B656FA7831C}">
      <dsp:nvSpPr>
        <dsp:cNvPr id="0" name=""/>
        <dsp:cNvSpPr/>
      </dsp:nvSpPr>
      <dsp:spPr>
        <a:xfrm>
          <a:off x="3414" y="0"/>
          <a:ext cx="5250480" cy="167712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31" tIns="165100" rIns="5186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3414" y="0"/>
        <a:ext cx="5250480" cy="1677122"/>
      </dsp:txXfrm>
    </dsp:sp>
    <dsp:sp modelId="{86EE0A68-19DE-4A25-8EB1-5B50F933F88B}">
      <dsp:nvSpPr>
        <dsp:cNvPr id="0" name=""/>
        <dsp:cNvSpPr/>
      </dsp:nvSpPr>
      <dsp:spPr>
        <a:xfrm>
          <a:off x="5673933" y="0"/>
          <a:ext cx="5250480" cy="419280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31" tIns="0" rIns="518631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 dirty="0"/>
            <a:t>Layout</a:t>
          </a:r>
          <a:r>
            <a:rPr lang="en-US" sz="2600" b="0" i="0" kern="1200" baseline="0" dirty="0"/>
            <a:t>: The overall organization of the story's content, including how the text, images, and other assets are positioned</a:t>
          </a:r>
          <a:endParaRPr lang="en-US" sz="2600" kern="1200" dirty="0"/>
        </a:p>
      </dsp:txBody>
      <dsp:txXfrm>
        <a:off x="5673933" y="1677121"/>
        <a:ext cx="5250480" cy="2515683"/>
      </dsp:txXfrm>
    </dsp:sp>
    <dsp:sp modelId="{5C26F45C-26D9-4B5A-9AEF-9C0FD07299A2}">
      <dsp:nvSpPr>
        <dsp:cNvPr id="0" name=""/>
        <dsp:cNvSpPr/>
      </dsp:nvSpPr>
      <dsp:spPr>
        <a:xfrm>
          <a:off x="5673933" y="0"/>
          <a:ext cx="5250480" cy="1677122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18631" tIns="165100" rIns="51863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 dirty="0"/>
            <a:t>02</a:t>
          </a:r>
        </a:p>
      </dsp:txBody>
      <dsp:txXfrm>
        <a:off x="5673933" y="0"/>
        <a:ext cx="5250480" cy="167712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7199F6-7D21-496E-9212-3283D72B47EF}">
      <dsp:nvSpPr>
        <dsp:cNvPr id="0" name=""/>
        <dsp:cNvSpPr/>
      </dsp:nvSpPr>
      <dsp:spPr>
        <a:xfrm>
          <a:off x="6983892" y="901872"/>
          <a:ext cx="2389037" cy="238947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E1000B-5331-490E-9E6A-865B43E1DFA2}">
      <dsp:nvSpPr>
        <dsp:cNvPr id="0" name=""/>
        <dsp:cNvSpPr/>
      </dsp:nvSpPr>
      <dsp:spPr>
        <a:xfrm>
          <a:off x="7063216" y="981535"/>
          <a:ext cx="2230390" cy="223015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It supports the economy by allowing inventors and creators to benefit financially from their work. </a:t>
          </a:r>
          <a:endParaRPr lang="en-US" sz="1500" kern="1200"/>
        </a:p>
      </dsp:txBody>
      <dsp:txXfrm>
        <a:off x="7382065" y="1300188"/>
        <a:ext cx="1592691" cy="1592846"/>
      </dsp:txXfrm>
    </dsp:sp>
    <dsp:sp modelId="{4A3AD019-2141-40F5-901C-29FED1BF17C6}">
      <dsp:nvSpPr>
        <dsp:cNvPr id="0" name=""/>
        <dsp:cNvSpPr/>
      </dsp:nvSpPr>
      <dsp:spPr>
        <a:xfrm rot="2700000">
          <a:off x="4517631" y="904760"/>
          <a:ext cx="2383283" cy="2383283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22DC0F-2138-46A3-8678-8B484A78B9B9}">
      <dsp:nvSpPr>
        <dsp:cNvPr id="0" name=""/>
        <dsp:cNvSpPr/>
      </dsp:nvSpPr>
      <dsp:spPr>
        <a:xfrm>
          <a:off x="4594077" y="981535"/>
          <a:ext cx="2230390" cy="223015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It helps companies build a strong brand identity.</a:t>
          </a:r>
          <a:endParaRPr lang="en-US" sz="1500" kern="1200"/>
        </a:p>
      </dsp:txBody>
      <dsp:txXfrm>
        <a:off x="4912927" y="1300188"/>
        <a:ext cx="1592691" cy="1592846"/>
      </dsp:txXfrm>
    </dsp:sp>
    <dsp:sp modelId="{37D78CBE-FC3F-472A-B767-38148F6FBB9A}">
      <dsp:nvSpPr>
        <dsp:cNvPr id="0" name=""/>
        <dsp:cNvSpPr/>
      </dsp:nvSpPr>
      <dsp:spPr>
        <a:xfrm rot="2700000">
          <a:off x="2048492" y="904760"/>
          <a:ext cx="2383283" cy="2383283"/>
        </a:xfrm>
        <a:prstGeom prst="teardrop">
          <a:avLst>
            <a:gd name="adj" fmla="val 10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C01718-7257-4CE5-AAB1-BF4096B103FD}">
      <dsp:nvSpPr>
        <dsp:cNvPr id="0" name=""/>
        <dsp:cNvSpPr/>
      </dsp:nvSpPr>
      <dsp:spPr>
        <a:xfrm>
          <a:off x="2124939" y="981535"/>
          <a:ext cx="2230390" cy="223015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It encourages innovation because creators know their work will be protected.</a:t>
          </a:r>
          <a:endParaRPr lang="en-US" sz="1500" kern="1200"/>
        </a:p>
      </dsp:txBody>
      <dsp:txXfrm>
        <a:off x="2443788" y="1300188"/>
        <a:ext cx="1592691" cy="159284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C4935C-196B-4F9A-9B1A-EAA42994FB64}">
      <dsp:nvSpPr>
        <dsp:cNvPr id="0" name=""/>
        <dsp:cNvSpPr/>
      </dsp:nvSpPr>
      <dsp:spPr>
        <a:xfrm>
          <a:off x="0" y="2319"/>
          <a:ext cx="6245265" cy="117572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F88C72-32C6-4501-B082-9D9478BA459E}">
      <dsp:nvSpPr>
        <dsp:cNvPr id="0" name=""/>
        <dsp:cNvSpPr/>
      </dsp:nvSpPr>
      <dsp:spPr>
        <a:xfrm>
          <a:off x="355657" y="266858"/>
          <a:ext cx="646650" cy="6466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FFBB78-5BFB-4592-9011-BD86AE23710B}">
      <dsp:nvSpPr>
        <dsp:cNvPr id="0" name=""/>
        <dsp:cNvSpPr/>
      </dsp:nvSpPr>
      <dsp:spPr>
        <a:xfrm>
          <a:off x="1357965" y="231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/>
            <a:t>Divide the Frame</a:t>
          </a:r>
          <a:endParaRPr lang="en-US" sz="2200" kern="1200"/>
        </a:p>
      </dsp:txBody>
      <dsp:txXfrm>
        <a:off x="1357965" y="2319"/>
        <a:ext cx="4887299" cy="1175727"/>
      </dsp:txXfrm>
    </dsp:sp>
    <dsp:sp modelId="{B13B4E65-5817-440F-94BB-E88F0182D5E0}">
      <dsp:nvSpPr>
        <dsp:cNvPr id="0" name=""/>
        <dsp:cNvSpPr/>
      </dsp:nvSpPr>
      <dsp:spPr>
        <a:xfrm>
          <a:off x="0" y="1471979"/>
          <a:ext cx="6245265" cy="117572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06923C-B677-4FC1-A81C-9EBB715A41B7}">
      <dsp:nvSpPr>
        <dsp:cNvPr id="0" name=""/>
        <dsp:cNvSpPr/>
      </dsp:nvSpPr>
      <dsp:spPr>
        <a:xfrm>
          <a:off x="355657" y="1736518"/>
          <a:ext cx="646650" cy="6466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DE0CD-4F6A-4017-AA1C-59FA9CBCBAA2}">
      <dsp:nvSpPr>
        <dsp:cNvPr id="0" name=""/>
        <dsp:cNvSpPr/>
      </dsp:nvSpPr>
      <dsp:spPr>
        <a:xfrm>
          <a:off x="1357965" y="147197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Photo divided into nine equal parts by two equally spaced horizontall lines and two equally spaced vertical lines.</a:t>
          </a:r>
          <a:endParaRPr lang="en-US" sz="2200" kern="1200"/>
        </a:p>
      </dsp:txBody>
      <dsp:txXfrm>
        <a:off x="1357965" y="1471979"/>
        <a:ext cx="4887299" cy="1175727"/>
      </dsp:txXfrm>
    </dsp:sp>
    <dsp:sp modelId="{F88EBA2E-410F-43A8-8B47-F616F3F01228}">
      <dsp:nvSpPr>
        <dsp:cNvPr id="0" name=""/>
        <dsp:cNvSpPr/>
      </dsp:nvSpPr>
      <dsp:spPr>
        <a:xfrm>
          <a:off x="0" y="2941639"/>
          <a:ext cx="6245265" cy="117572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1A9BC6-BBD6-4109-8D4D-DA45763A7A14}">
      <dsp:nvSpPr>
        <dsp:cNvPr id="0" name=""/>
        <dsp:cNvSpPr/>
      </dsp:nvSpPr>
      <dsp:spPr>
        <a:xfrm>
          <a:off x="355657" y="3206178"/>
          <a:ext cx="646650" cy="6466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87CA5CA-7D60-41B6-93A8-C7C8D6003F88}">
      <dsp:nvSpPr>
        <dsp:cNvPr id="0" name=""/>
        <dsp:cNvSpPr/>
      </dsp:nvSpPr>
      <dsp:spPr>
        <a:xfrm>
          <a:off x="1357965" y="294163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b="1" kern="1200" dirty="0"/>
            <a:t>key Spots</a:t>
          </a:r>
          <a:r>
            <a:rPr lang="en-GB" sz="2200" kern="1200" dirty="0"/>
            <a:t>:</a:t>
          </a:r>
          <a:endParaRPr lang="en-US" sz="2200" kern="1200" dirty="0"/>
        </a:p>
      </dsp:txBody>
      <dsp:txXfrm>
        <a:off x="1357965" y="2941639"/>
        <a:ext cx="4887299" cy="1175727"/>
      </dsp:txXfrm>
    </dsp:sp>
    <dsp:sp modelId="{C92DCCF6-5DB7-4328-B31C-1B6A2A19C996}">
      <dsp:nvSpPr>
        <dsp:cNvPr id="0" name=""/>
        <dsp:cNvSpPr/>
      </dsp:nvSpPr>
      <dsp:spPr>
        <a:xfrm>
          <a:off x="0" y="4411299"/>
          <a:ext cx="6245265" cy="1175727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C411E8-35A1-4411-AA7C-90275C3C22B0}">
      <dsp:nvSpPr>
        <dsp:cNvPr id="0" name=""/>
        <dsp:cNvSpPr/>
      </dsp:nvSpPr>
      <dsp:spPr>
        <a:xfrm>
          <a:off x="355657" y="4675838"/>
          <a:ext cx="646650" cy="6466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E91F67-A13D-4F28-B1FF-91FBADE1E5F6}">
      <dsp:nvSpPr>
        <dsp:cNvPr id="0" name=""/>
        <dsp:cNvSpPr/>
      </dsp:nvSpPr>
      <dsp:spPr>
        <a:xfrm>
          <a:off x="1357965" y="4411299"/>
          <a:ext cx="4887299" cy="117572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4431" tIns="124431" rIns="124431" bIns="12443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200" kern="1200"/>
            <a:t>Balance and Harmony:</a:t>
          </a:r>
          <a:endParaRPr lang="en-US" sz="2200" kern="1200"/>
        </a:p>
      </dsp:txBody>
      <dsp:txXfrm>
        <a:off x="1357965" y="4411299"/>
        <a:ext cx="4887299" cy="11757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node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fgAcc0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5F36A-89F7-A075-0244-7B42B8A70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5D1F8C-FEE8-4867-68C4-C4BB284BAE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2DDD9-14D9-39BB-7B71-E9506025B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C5E-3D24-44AA-91BA-D96052906F54}" type="datetimeFigureOut">
              <a:rPr lang="en-AE" smtClean="0"/>
              <a:t>07/10/2024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A240C-E598-9760-5150-14866F9F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8A294-786F-22E1-72B2-282C0115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C201-E8D2-4324-85C8-D065F50DDB9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75600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1E5A1-C491-BE5E-90AB-927C2EB8C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5325BE-2F6F-9AEB-0676-77F0AD5163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9064B-F96A-5402-C52A-4676EEBAE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C5E-3D24-44AA-91BA-D96052906F54}" type="datetimeFigureOut">
              <a:rPr lang="en-AE" smtClean="0"/>
              <a:t>07/10/2024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DDF91-1BDF-51FD-8155-268F1D559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19705-8546-5AC3-6205-3B3849857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C201-E8D2-4324-85C8-D065F50DDB9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32779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650A67-70B6-554C-CAC3-745C97103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A2B77-2A8B-2E4A-F679-E05A305585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0B714-5197-0A6E-F75B-172519BDF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C5E-3D24-44AA-91BA-D96052906F54}" type="datetimeFigureOut">
              <a:rPr lang="en-AE" smtClean="0"/>
              <a:t>07/10/2024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732CF2-E6DC-9652-C4AC-21D101A31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FA5345-4583-BA9D-EF95-CE8E3CB46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C201-E8D2-4324-85C8-D065F50DDB9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735140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6ABA2-7215-1A00-6A91-BD1475E4E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4BDCD-6A03-372F-95DD-D73DBDAB5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43AD8-5153-CEEB-6DEA-E7D077A06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C5E-3D24-44AA-91BA-D96052906F54}" type="datetimeFigureOut">
              <a:rPr lang="en-AE" smtClean="0"/>
              <a:t>07/10/2024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4E467C-7C14-C801-A972-536C8A298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B321A2-4389-4FFB-B099-B16E14625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C201-E8D2-4324-85C8-D065F50DDB9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04182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9BC0D-B2E6-396D-2737-98816B3DD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47EE04-30AB-8057-C555-03784E1615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AE0A-32EF-2D04-D616-2BA894071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C5E-3D24-44AA-91BA-D96052906F54}" type="datetimeFigureOut">
              <a:rPr lang="en-AE" smtClean="0"/>
              <a:t>07/10/2024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9AF09-BE6E-9409-6F00-E14A6B518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47332-C2DC-BC4F-0AC2-DB5E922BA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C201-E8D2-4324-85C8-D065F50DDB9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99371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3E138-8B45-0F4C-F96B-F564441B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F1B6-3EC2-C4A6-CE03-D91E8F4E4F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F2949-B079-BCE2-B2EB-AE38F4EDF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FB1E7-EEFA-6155-5515-44050401B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C5E-3D24-44AA-91BA-D96052906F54}" type="datetimeFigureOut">
              <a:rPr lang="en-AE" smtClean="0"/>
              <a:t>07/10/2024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F749A-BDDB-D544-7A2D-D353287A0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E84E12-7BDE-48DC-7332-BCF77B10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C201-E8D2-4324-85C8-D065F50DDB9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482195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8BFEC-D605-5BD3-2828-857618B3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96983-6874-5639-8BE7-53A2AE22F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7B9ED9-CC46-7670-FB5A-42F3E39A79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C86E5-7DE6-64DA-45FE-7A9161BD22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D9B832-67C5-F894-BBF4-602D92358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016759-C3A8-5DA1-CB16-1AA5450AC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C5E-3D24-44AA-91BA-D96052906F54}" type="datetimeFigureOut">
              <a:rPr lang="en-AE" smtClean="0"/>
              <a:t>07/10/2024</a:t>
            </a:fld>
            <a:endParaRPr lang="en-A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1F8B55-9B1A-105C-EEF1-6CEE4E0E7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493891-7E58-3DB9-FE9B-CB27A4E79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C201-E8D2-4324-85C8-D065F50DDB9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62097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3AE7F-5BEC-15E2-4F36-2ACE72138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A3F77F-A297-F841-E4A3-50E19863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C5E-3D24-44AA-91BA-D96052906F54}" type="datetimeFigureOut">
              <a:rPr lang="en-AE" smtClean="0"/>
              <a:t>07/10/2024</a:t>
            </a:fld>
            <a:endParaRPr lang="en-A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9CA863-82D7-E85F-ED98-A783D8B21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906420-F1F2-FAAE-0629-EAD04C50B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C201-E8D2-4324-85C8-D065F50DDB9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354154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065E8-5A13-FF86-C424-EC3E5EE7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C5E-3D24-44AA-91BA-D96052906F54}" type="datetimeFigureOut">
              <a:rPr lang="en-AE" smtClean="0"/>
              <a:t>07/10/2024</a:t>
            </a:fld>
            <a:endParaRPr lang="en-A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EB38B7-0022-F3A0-EE3C-3F7A7FB7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1B6BA7-956E-7429-0F0E-B61F3A1A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C201-E8D2-4324-85C8-D065F50DDB9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51367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BF7C8-3F8A-A2BE-FE65-52527BAC5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479F9-2D95-A3C5-1D3D-6A50A6CEC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4F29C2-D4E0-6612-1313-5963026EA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27ECE6-60D9-30E2-4503-D10D8C825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C5E-3D24-44AA-91BA-D96052906F54}" type="datetimeFigureOut">
              <a:rPr lang="en-AE" smtClean="0"/>
              <a:t>07/10/2024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4A632-1D72-0B8C-28A8-736AEDF8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0214-AB58-A62B-045C-915FC38D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C201-E8D2-4324-85C8-D065F50DDB9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038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D314F-318C-64B6-B135-E3566BDF4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161DBC-1B75-FCDC-5FEB-35A14AD0B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325295-669C-28AA-95A3-ED5013248D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0B9B87-EC53-DC6A-FFF9-8F0C5FF2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53C5E-3D24-44AA-91BA-D96052906F54}" type="datetimeFigureOut">
              <a:rPr lang="en-AE" smtClean="0"/>
              <a:t>07/10/2024</a:t>
            </a:fld>
            <a:endParaRPr lang="en-A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A1675B-F1A1-3D31-F43A-93C6B8D4F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35750-C026-B873-A557-11C2E317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DAC201-E8D2-4324-85C8-D065F50DDB9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02201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A402E6-C0ED-FC26-0E5F-9E4EB27B7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275BD1-4ED4-86FF-AA54-8EB9DE6E21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8880-D72C-EF04-2A0B-B7591E5790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053C5E-3D24-44AA-91BA-D96052906F54}" type="datetimeFigureOut">
              <a:rPr lang="en-AE" smtClean="0"/>
              <a:t>07/10/2024</a:t>
            </a:fld>
            <a:endParaRPr lang="en-A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86CBEA-D0DA-62C2-001C-DBCF820E30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C45C67-A98F-1C26-FD38-EDBAE42EC3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AC201-E8D2-4324-85C8-D065F50DDB91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3367414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mplex maths formulae on a blackboard">
            <a:extLst>
              <a:ext uri="{FF2B5EF4-FFF2-40B4-BE49-F238E27FC236}">
                <a16:creationId xmlns:a16="http://schemas.microsoft.com/office/drawing/2014/main" id="{9F7E0E9A-06EA-B2A7-E91C-6ECB62C1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97" r="16117" b="1394"/>
          <a:stretch/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8126F7-5883-D491-C6D0-3B7A6DBB09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chemeClr val="bg1"/>
                </a:solidFill>
              </a:rPr>
              <a:t>Elements Of Digital Storytelling</a:t>
            </a:r>
            <a:endParaRPr lang="en-AE" sz="4800" dirty="0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4461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AFC454B-A080-4D23-B177-6D5356C6E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9427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58029" y="333478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474479" y="1096414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491140-7D82-FFAE-1ECE-DCE92E8CB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8600" y="1939159"/>
            <a:ext cx="7644627" cy="275108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Intellectual Property (IP)</a:t>
            </a:r>
          </a:p>
        </p:txBody>
      </p:sp>
    </p:spTree>
    <p:extLst>
      <p:ext uri="{BB962C8B-B14F-4D97-AF65-F5344CB8AC3E}">
        <p14:creationId xmlns:p14="http://schemas.microsoft.com/office/powerpoint/2010/main" val="1388776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C6DC34-4CF7-58EF-95C5-65952C9C4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Types </a:t>
            </a:r>
            <a:endParaRPr lang="en-AE">
              <a:solidFill>
                <a:srgbClr val="FFFFFF"/>
              </a:solidFill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E4BF305-967A-D538-8A5B-5CED8E21C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endParaRPr lang="en-GB" sz="1800" b="1"/>
          </a:p>
          <a:p>
            <a:pPr marL="0" indent="0">
              <a:buNone/>
            </a:pPr>
            <a:r>
              <a:rPr lang="en-GB" sz="1800"/>
              <a:t> Four  types: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/>
              <a:t>Patents</a:t>
            </a:r>
            <a:r>
              <a:rPr lang="en-GB" sz="1800"/>
              <a:t>: For inventions, like a new phone technology or medical drug. </a:t>
            </a:r>
          </a:p>
          <a:p>
            <a:pPr marL="0" indent="0">
              <a:buNone/>
            </a:pPr>
            <a:r>
              <a:rPr lang="en-GB" sz="1800"/>
              <a:t>It gives the inventor exclusive rights to use, sell, or license the invention.</a:t>
            </a:r>
          </a:p>
          <a:p>
            <a:pPr>
              <a:buFont typeface="Arial" panose="020B0604020202020204" pitchFamily="34" charset="0"/>
              <a:buChar char="•"/>
            </a:pPr>
            <a:endParaRPr lang="en-GB" sz="1800"/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/>
              <a:t>Trademarks</a:t>
            </a:r>
            <a:r>
              <a:rPr lang="en-GB" sz="1800"/>
              <a:t>: For brand identity, such as logos or slogans (like the Nike swoosh or Apple's logo).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It distinguishes a company’s products from competitors.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/>
              <a:t>Copyright</a:t>
            </a:r>
            <a:r>
              <a:rPr lang="en-GB" sz="180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 For artistic works, including books, music, films, software, and paintings. It protects the creator’s right to control how their work is used.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 b="1"/>
              <a:t>Trade Secrets</a:t>
            </a:r>
            <a:r>
              <a:rPr lang="en-GB" sz="180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800"/>
              <a:t>Confidential business information that gives a company a competitive edge, like Coca-Cola’s secret recipe.</a:t>
            </a:r>
          </a:p>
          <a:p>
            <a:endParaRPr lang="en-AE" sz="1800"/>
          </a:p>
        </p:txBody>
      </p:sp>
    </p:spTree>
    <p:extLst>
      <p:ext uri="{BB962C8B-B14F-4D97-AF65-F5344CB8AC3E}">
        <p14:creationId xmlns:p14="http://schemas.microsoft.com/office/powerpoint/2010/main" val="920795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7A2FB7-027C-1589-911C-2E485FCC8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Real-World Examples</a:t>
            </a:r>
            <a:br>
              <a:rPr lang="en-GB" b="1">
                <a:solidFill>
                  <a:srgbClr val="FFFFFF"/>
                </a:solidFill>
              </a:rPr>
            </a:br>
            <a:endParaRPr lang="en-A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F9C0-5CA4-94BB-F12E-930FB43E2A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Patent</a:t>
            </a:r>
            <a:r>
              <a:rPr lang="en-GB" sz="20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technology behind Tesla's electric cars.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Trademark</a:t>
            </a:r>
            <a:r>
              <a:rPr lang="en-GB" sz="20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McDonald’s golden arches logo.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Copyright</a:t>
            </a:r>
            <a:r>
              <a:rPr lang="en-GB" sz="20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A musician’s album or a filmmaker’s movie 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Trade Secret</a:t>
            </a:r>
            <a:r>
              <a:rPr lang="en-GB" sz="2000" dirty="0"/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dirty="0"/>
              <a:t> Recipe for KFC's fried chicken.</a:t>
            </a:r>
          </a:p>
          <a:p>
            <a:endParaRPr lang="en-AE" sz="2000" dirty="0"/>
          </a:p>
        </p:txBody>
      </p:sp>
    </p:spTree>
    <p:extLst>
      <p:ext uri="{BB962C8B-B14F-4D97-AF65-F5344CB8AC3E}">
        <p14:creationId xmlns:p14="http://schemas.microsoft.com/office/powerpoint/2010/main" val="12634837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lose-up of hopscotch on a sidewalk">
            <a:extLst>
              <a:ext uri="{FF2B5EF4-FFF2-40B4-BE49-F238E27FC236}">
                <a16:creationId xmlns:a16="http://schemas.microsoft.com/office/drawing/2014/main" id="{C594B0EE-F7D5-78F5-67FF-5CCFDD3EB4C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8369" r="-1" b="7339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6F059F-203F-FDD6-DA3B-790B2DDB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3"/>
            <a:ext cx="9144000" cy="3063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dirty="0">
                <a:solidFill>
                  <a:schemeClr val="bg1"/>
                </a:solidFill>
              </a:rPr>
              <a:t>Need of IP</a:t>
            </a:r>
          </a:p>
        </p:txBody>
      </p:sp>
      <p:sp>
        <p:nvSpPr>
          <p:cNvPr id="19" name="sketchy line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rgbClr val="FFFFFF">
              <a:alpha val="75000"/>
            </a:srgbClr>
          </a:solidFill>
          <a:ln w="44450" cap="rnd">
            <a:solidFill>
              <a:schemeClr val="bg1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52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18D3F5-E74A-A0F0-2D83-D390ECA187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Why </a:t>
            </a:r>
            <a:endParaRPr lang="en-AE" sz="4000" dirty="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C98D7A0-A455-5942-682C-763E139F5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735157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86489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F828D28-8E09-41CC-8229-3070B5467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91E3A4-B3B4-8AA5-1FE9-47BCB9F7836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0" y="-22"/>
            <a:ext cx="12191977" cy="685802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5B012D8-7F27-4758-9AC6-C889B154B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103377" y="1100316"/>
            <a:ext cx="6858003" cy="4657347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BD1AAA-DF3A-1A70-5A79-F291A7E82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6" y="643467"/>
            <a:ext cx="5452529" cy="356924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200">
                <a:solidFill>
                  <a:srgbClr val="FFFFFF"/>
                </a:solidFill>
              </a:rPr>
              <a:t>Photography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063B759-00FC-46D1-9898-8E8625268F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40187" y="2206184"/>
            <a:ext cx="6858003" cy="2445624"/>
          </a:xfrm>
          <a:prstGeom prst="rect">
            <a:avLst/>
          </a:prstGeom>
          <a:gradFill flip="none" rotWithShape="1">
            <a:gsLst>
              <a:gs pos="48000">
                <a:srgbClr val="000000">
                  <a:alpha val="24000"/>
                </a:srgbClr>
              </a:gs>
              <a:gs pos="85000">
                <a:srgbClr val="000000">
                  <a:alpha val="45000"/>
                </a:srgbClr>
              </a:gs>
              <a:gs pos="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7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amera lens at twilight">
            <a:extLst>
              <a:ext uri="{FF2B5EF4-FFF2-40B4-BE49-F238E27FC236}">
                <a16:creationId xmlns:a16="http://schemas.microsoft.com/office/drawing/2014/main" id="{3ABF550F-83DE-196C-8D43-7F18F34866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666"/>
          <a:stretch/>
        </p:blipFill>
        <p:spPr>
          <a:xfrm>
            <a:off x="-3047" y="10"/>
            <a:ext cx="12191999" cy="685799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12191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D7570-6BD1-3A0C-1038-F85A70604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25550"/>
            <a:ext cx="100584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>
                <a:solidFill>
                  <a:srgbClr val="FFFFFF"/>
                </a:solidFill>
              </a:rPr>
              <a:t>Types of Photography</a:t>
            </a:r>
          </a:p>
        </p:txBody>
      </p:sp>
    </p:spTree>
    <p:extLst>
      <p:ext uri="{BB962C8B-B14F-4D97-AF65-F5344CB8AC3E}">
        <p14:creationId xmlns:p14="http://schemas.microsoft.com/office/powerpoint/2010/main" val="379179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adybird on a dandelion">
            <a:extLst>
              <a:ext uri="{FF2B5EF4-FFF2-40B4-BE49-F238E27FC236}">
                <a16:creationId xmlns:a16="http://schemas.microsoft.com/office/drawing/2014/main" id="{95B95E34-773F-0AE6-3857-51295ACEDF0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58"/>
          <a:stretch/>
        </p:blipFill>
        <p:spPr>
          <a:xfrm>
            <a:off x="1" y="10"/>
            <a:ext cx="9669642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125019" y="0"/>
            <a:ext cx="7066978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6CAEB35-D2E9-C873-6ED6-EFD407C31B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00826" y="592931"/>
            <a:ext cx="4752974" cy="558403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Portrait Photography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Capturing people and expressions.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Landscape Photography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Focusing on nature, scenery, and outdoor environments.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Documentary Photography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Telling stories or documenting real-life events.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Wildlife Photography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Capturing animals and their natural habitats.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Macro Photography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Photographing small subjects, such as insects or flowers, in great detail.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Fashion Photography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Focused on clothing and other fashion items, </a:t>
            </a:r>
          </a:p>
        </p:txBody>
      </p:sp>
    </p:spTree>
    <p:extLst>
      <p:ext uri="{BB962C8B-B14F-4D97-AF65-F5344CB8AC3E}">
        <p14:creationId xmlns:p14="http://schemas.microsoft.com/office/powerpoint/2010/main" val="4095188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onstruction work tools">
            <a:extLst>
              <a:ext uri="{FF2B5EF4-FFF2-40B4-BE49-F238E27FC236}">
                <a16:creationId xmlns:a16="http://schemas.microsoft.com/office/drawing/2014/main" id="{CA6C51C6-8624-8990-E499-E9EF7F99663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1798" b="3933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B0222B5-B739-82A9-5CCC-C5585AE12A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344663" y="-4344657"/>
            <a:ext cx="3512260" cy="12201589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46000"/>
                </a:srgbClr>
              </a:gs>
              <a:gs pos="100000">
                <a:srgbClr val="000000">
                  <a:alpha val="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3E3925-E567-9EB9-A35E-36BA71E47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7434"/>
            <a:ext cx="7800660" cy="1520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Exposure Works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E23E75-E7E9-4D9F-6D25-5512363F8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78570" y="-449383"/>
            <a:ext cx="2425271" cy="12201588"/>
          </a:xfrm>
          <a:prstGeom prst="rect">
            <a:avLst/>
          </a:prstGeom>
          <a:gradFill flip="none" rotWithShape="1">
            <a:gsLst>
              <a:gs pos="10000">
                <a:srgbClr val="000000">
                  <a:alpha val="0"/>
                </a:srgbClr>
              </a:gs>
              <a:gs pos="66000">
                <a:srgbClr val="000000">
                  <a:alpha val="35000"/>
                </a:srgbClr>
              </a:gs>
              <a:gs pos="100000">
                <a:srgbClr val="000000">
                  <a:alpha val="45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1B115DB-65EB-3FC3-7284-CFDF4ADC6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5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9B6A81E7-2A43-4366-8431-1FA7A780A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011FA2-D131-4FE6-A0CA-9BFA4CE0B7C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695" r="17648" b="-1"/>
          <a:stretch/>
        </p:blipFill>
        <p:spPr>
          <a:xfrm>
            <a:off x="20" y="10"/>
            <a:ext cx="5409897" cy="685799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D09B7001-6C15-47E8-8C3B-A6EB53C98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D3D7337-C310-4B2B-BE2D-98E9D6EC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B62F02-6475-C7BC-588A-F13DA0E4B01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503831" y="1506828"/>
            <a:ext cx="4352368" cy="40267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Light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 it's natural  or artificial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is where exposure begins.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The amount and intensity of light directly affect the exposure of an image.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Lens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It directs this light through the camera’s aperture.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 The quality and type of lens also impact how much light is transmitted.</a:t>
            </a:r>
          </a:p>
        </p:txBody>
      </p:sp>
    </p:spTree>
    <p:extLst>
      <p:ext uri="{BB962C8B-B14F-4D97-AF65-F5344CB8AC3E}">
        <p14:creationId xmlns:p14="http://schemas.microsoft.com/office/powerpoint/2010/main" val="41945189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A760F8-EB6B-4487-16B8-2168470CD25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15730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DF02EE-406A-D1C5-1BD9-0DDADB4B4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FFFF"/>
                </a:solidFill>
              </a:rPr>
              <a:t>Structure</a:t>
            </a:r>
            <a:br>
              <a:rPr lang="en-GB">
                <a:solidFill>
                  <a:srgbClr val="FFFFFF"/>
                </a:solidFill>
              </a:rPr>
            </a:br>
            <a:endParaRPr lang="en-AE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314157-E3F8-ED34-958D-183B3B2F4C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8468661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001347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9B6A81E7-2A43-4366-8431-1FA7A780A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mera lens close up">
            <a:extLst>
              <a:ext uri="{FF2B5EF4-FFF2-40B4-BE49-F238E27FC236}">
                <a16:creationId xmlns:a16="http://schemas.microsoft.com/office/drawing/2014/main" id="{93C8E93C-7F40-69AB-E5F5-A0F729AE86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58" r="30886" b="-1"/>
          <a:stretch/>
        </p:blipFill>
        <p:spPr>
          <a:xfrm>
            <a:off x="20" y="10"/>
            <a:ext cx="5409897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09B7001-6C15-47E8-8C3B-A6EB53C98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D3D7337-C310-4B2B-BE2D-98E9D6EC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BEAE6-8E8D-149F-FDD1-43624EA6A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8073" y="1139780"/>
            <a:ext cx="4378126" cy="4393795"/>
          </a:xfrm>
        </p:spPr>
        <p:txBody>
          <a:bodyPr anchor="t"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Aperture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 It controls how much light passes through the lens by changing its size.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 wider aperture lets in more light, while a smaller aperture reduces the amount of light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Opened Shutter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The shutter opens for a specific amount of time, allowing the light to pass through. The length of time the shutter remains open is known as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shutter speed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A faster shutter speed allows less light, and a slower shutter speed allows more light to reach the sensor.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highlight>
                <a:srgbClr val="FFFF00"/>
              </a:highlight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Image Sensor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rial" panose="020B0604020202020204" pitchFamily="34" charset="0"/>
              </a:rPr>
              <a:t>: This is the part of the camera where the light is captured and converted into an image. </a:t>
            </a:r>
          </a:p>
          <a:p>
            <a:endParaRPr lang="en-AE" sz="13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7865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B6A81E7-2A43-4366-8431-1FA7A780A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3D square and rectangle">
            <a:extLst>
              <a:ext uri="{FF2B5EF4-FFF2-40B4-BE49-F238E27FC236}">
                <a16:creationId xmlns:a16="http://schemas.microsoft.com/office/drawing/2014/main" id="{68BB357D-2AEA-7FCD-DAB3-0C63D6C1B1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070" r="32500" b="1"/>
          <a:stretch/>
        </p:blipFill>
        <p:spPr>
          <a:xfrm>
            <a:off x="20" y="10"/>
            <a:ext cx="5409897" cy="685799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D09B7001-6C15-47E8-8C3B-A6EB53C98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3D7337-C310-4B2B-BE2D-98E9D6EC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1C168-2805-3149-B7D5-9B053E6D4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001" y="2458095"/>
            <a:ext cx="4110198" cy="3075480"/>
          </a:xfrm>
        </p:spPr>
        <p:txBody>
          <a:bodyPr anchor="t">
            <a:normAutofit/>
          </a:bodyPr>
          <a:lstStyle/>
          <a:p>
            <a:r>
              <a:rPr lang="en-GB" sz="3200" dirty="0">
                <a:solidFill>
                  <a:schemeClr val="tx1">
                    <a:lumMod val="65000"/>
                    <a:lumOff val="35000"/>
                  </a:schemeClr>
                </a:solidFill>
                <a:highlight>
                  <a:srgbClr val="FFFF00"/>
                </a:highlight>
              </a:rPr>
              <a:t>Cornerstones of a great exposure</a:t>
            </a:r>
            <a:endParaRPr lang="en-AE" sz="3200" dirty="0">
              <a:solidFill>
                <a:schemeClr val="tx1">
                  <a:lumMod val="65000"/>
                  <a:lumOff val="3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980565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CE3161-1CD4-72E3-03F4-C63A864D5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0430" y="583345"/>
            <a:ext cx="7160357" cy="416482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Principles of photography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405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1909DA-257E-B8ED-43E0-1090FCEFA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9529" y="2085788"/>
            <a:ext cx="6884895" cy="149664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rPr>
              <a:t>Sharp Focus with Crystal Clear Details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47D6E-69C8-3B02-E3F1-FB65655DD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0" y="3948056"/>
            <a:ext cx="6096000" cy="8301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rPr>
              <a:t>Ensuring the subject is in sharp focus.</a:t>
            </a:r>
          </a:p>
        </p:txBody>
      </p:sp>
    </p:spTree>
    <p:extLst>
      <p:ext uri="{BB962C8B-B14F-4D97-AF65-F5344CB8AC3E}">
        <p14:creationId xmlns:p14="http://schemas.microsoft.com/office/powerpoint/2010/main" val="4245244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A81E7-2A43-4366-8431-1FA7A780A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DAD6C-BBFE-DC2F-572C-B414F0D5AC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401" r="23197"/>
          <a:stretch/>
        </p:blipFill>
        <p:spPr>
          <a:xfrm>
            <a:off x="20" y="10"/>
            <a:ext cx="540989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9B7001-6C15-47E8-8C3B-A6EB53C98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3D7337-C310-4B2B-BE2D-98E9D6EC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3B31B-E38B-9688-BCC2-607DC163D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00" y="1253266"/>
            <a:ext cx="4110197" cy="907199"/>
          </a:xfrm>
        </p:spPr>
        <p:txBody>
          <a:bodyPr anchor="b">
            <a:normAutofit/>
          </a:bodyPr>
          <a:lstStyle/>
          <a:p>
            <a:pPr algn="ctr"/>
            <a:r>
              <a:rPr lang="en-GB" sz="3200">
                <a:solidFill>
                  <a:schemeClr val="tx1">
                    <a:lumMod val="65000"/>
                    <a:lumOff val="35000"/>
                  </a:schemeClr>
                </a:solidFill>
              </a:rPr>
              <a:t>Great Composition</a:t>
            </a:r>
            <a:endParaRPr lang="en-AE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E378D-D389-CF23-437F-77D73D24A2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001" y="2458095"/>
            <a:ext cx="4110198" cy="3075480"/>
          </a:xfrm>
        </p:spPr>
        <p:txBody>
          <a:bodyPr anchor="t">
            <a:normAutofit/>
          </a:bodyPr>
          <a:lstStyle/>
          <a:p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Composition refers to the arrangement of elements within the frame</a:t>
            </a:r>
            <a:endParaRPr lang="en-AE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49765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A81E7-2A43-4366-8431-1FA7A780A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63BDC9-E6E4-AE03-D2F3-9F1F83E329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96" r="27131"/>
          <a:stretch/>
        </p:blipFill>
        <p:spPr>
          <a:xfrm>
            <a:off x="20" y="10"/>
            <a:ext cx="540989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9B7001-6C15-47E8-8C3B-A6EB53C98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3D7337-C310-4B2B-BE2D-98E9D6EC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CFBF5D-24B8-1415-5710-0156A8DD3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00" y="1253266"/>
            <a:ext cx="4110197" cy="907199"/>
          </a:xfrm>
        </p:spPr>
        <p:txBody>
          <a:bodyPr anchor="b">
            <a:normAutofit/>
          </a:bodyPr>
          <a:lstStyle/>
          <a:p>
            <a:pPr algn="ctr"/>
            <a:r>
              <a:rPr lang="en-GB" sz="3200" b="1">
                <a:solidFill>
                  <a:schemeClr val="tx1">
                    <a:lumMod val="65000"/>
                    <a:lumOff val="35000"/>
                  </a:schemeClr>
                </a:solidFill>
              </a:rPr>
              <a:t>Alignments</a:t>
            </a:r>
            <a:endParaRPr lang="en-AE" sz="32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53051-4592-0A82-6683-F63E97E801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001" y="2458095"/>
            <a:ext cx="4110198" cy="30754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Proper alignment of elements, such as horizontal or vertical line</a:t>
            </a:r>
            <a:endParaRPr lang="en-AE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538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6A81E7-2A43-4366-8431-1FA7A780A2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ild grasses">
            <a:extLst>
              <a:ext uri="{FF2B5EF4-FFF2-40B4-BE49-F238E27FC236}">
                <a16:creationId xmlns:a16="http://schemas.microsoft.com/office/drawing/2014/main" id="{66297E2A-B494-BA47-31BB-3439CA2ADB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574" r="4770" b="-1"/>
          <a:stretch/>
        </p:blipFill>
        <p:spPr>
          <a:xfrm>
            <a:off x="20" y="10"/>
            <a:ext cx="5409897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09B7001-6C15-47E8-8C3B-A6EB53C98D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0200" y="1"/>
            <a:ext cx="6781801" cy="68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3D7337-C310-4B2B-BE2D-98E9D6EC0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565" y="685800"/>
            <a:ext cx="5409636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9DCF51-BF45-1ACA-41AA-391364016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46000" y="1253266"/>
            <a:ext cx="4110197" cy="907199"/>
          </a:xfrm>
        </p:spPr>
        <p:txBody>
          <a:bodyPr anchor="b">
            <a:normAutofit/>
          </a:bodyPr>
          <a:lstStyle/>
          <a:p>
            <a:pPr algn="ctr"/>
            <a:r>
              <a:rPr lang="en-GB" sz="3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           Intent</a:t>
            </a:r>
            <a:endParaRPr lang="en-AE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78BB6-FC5D-D471-238C-97BD7C890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001" y="2458095"/>
            <a:ext cx="4110198" cy="3075480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>
                <a:solidFill>
                  <a:schemeClr val="tx1">
                    <a:lumMod val="65000"/>
                    <a:lumOff val="35000"/>
                  </a:schemeClr>
                </a:solidFill>
              </a:rPr>
              <a:t> Every photograph should have a purpose or message. Whether it's capturing an emotion, documenting a moment, or telling a story, having clear intent gives the image depth and meaning.</a:t>
            </a:r>
            <a:endParaRPr lang="en-AE" sz="200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2394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7264A61-6AE3-4DC0-A455-5EDC604E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11" name="Color Cover">
              <a:extLst>
                <a:ext uri="{FF2B5EF4-FFF2-40B4-BE49-F238E27FC236}">
                  <a16:creationId xmlns:a16="http://schemas.microsoft.com/office/drawing/2014/main" id="{2F23900D-D5D0-4EE8-80F4-D25038DE24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Color Cover">
              <a:extLst>
                <a:ext uri="{FF2B5EF4-FFF2-40B4-BE49-F238E27FC236}">
                  <a16:creationId xmlns:a16="http://schemas.microsoft.com/office/drawing/2014/main" id="{C55310DE-258B-4134-9DA8-DC4C2D0EBE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91EE10-D5F3-48FA-BE55-F24A0BE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15" name="Color">
              <a:extLst>
                <a:ext uri="{FF2B5EF4-FFF2-40B4-BE49-F238E27FC236}">
                  <a16:creationId xmlns:a16="http://schemas.microsoft.com/office/drawing/2014/main" id="{7EF3BBC7-022F-4CD5-BE8E-BD8206C4BB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Color">
              <a:extLst>
                <a:ext uri="{FF2B5EF4-FFF2-40B4-BE49-F238E27FC236}">
                  <a16:creationId xmlns:a16="http://schemas.microsoft.com/office/drawing/2014/main" id="{A877CB3E-FE2B-43A7-A987-F921A92494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B5790B4-2783-A076-3B1F-75864B298E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644" y="841664"/>
            <a:ext cx="5155073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Photography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341B8-D954-5F2C-4A9F-0DD8631C9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34687" y="841664"/>
            <a:ext cx="4602517" cy="51568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Rule of Third</a:t>
            </a:r>
          </a:p>
        </p:txBody>
      </p:sp>
    </p:spTree>
    <p:extLst>
      <p:ext uri="{BB962C8B-B14F-4D97-AF65-F5344CB8AC3E}">
        <p14:creationId xmlns:p14="http://schemas.microsoft.com/office/powerpoint/2010/main" val="27980378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D09CA1-0E34-F270-718C-29C6E09DD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GB" sz="8000"/>
              <a:t>Rule of Third</a:t>
            </a:r>
            <a:endParaRPr lang="en-AE" sz="8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611C55D-C13B-A0EC-A1E6-AFF2AF553C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8640621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0539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7EF9-4ADF-A851-EF9F-686528F78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Thank you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9848097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DD7FA-8191-ED79-8E7D-2D1207254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Assets</a:t>
            </a:r>
          </a:p>
        </p:txBody>
      </p:sp>
    </p:spTree>
    <p:extLst>
      <p:ext uri="{BB962C8B-B14F-4D97-AF65-F5344CB8AC3E}">
        <p14:creationId xmlns:p14="http://schemas.microsoft.com/office/powerpoint/2010/main" val="1357200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293E5-2441-3ABA-3342-8CABD1E37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Assets</a:t>
            </a:r>
            <a:endParaRPr lang="en-AE">
              <a:solidFill>
                <a:srgbClr val="FFFFFF"/>
              </a:solidFill>
            </a:endParaRP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52AF4A3-7DBE-5F6C-2D4A-22C7E79792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47308" y="591344"/>
            <a:ext cx="6906491" cy="558561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Photos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Visual images that capture key moments or settings in the story.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Videos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Moving images that help narrate the story, add dynamic visual appeal, and convey action or emotion.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Audio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Sound elements like voiceovers, background music, or sound effects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that enhance the storytelling experience.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Text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Written words that provide information, dialogue, or narration.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Graphics</a:t>
            </a: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: Illustrations, infographics, or other visual representations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that add a creative or explanatory layer to the story. </a:t>
            </a:r>
          </a:p>
        </p:txBody>
      </p:sp>
    </p:spTree>
    <p:extLst>
      <p:ext uri="{BB962C8B-B14F-4D97-AF65-F5344CB8AC3E}">
        <p14:creationId xmlns:p14="http://schemas.microsoft.com/office/powerpoint/2010/main" val="411372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70684-EA04-B273-898C-340130F11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                                    Design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140834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7D7B664C-7C43-3AD8-FC8F-B38DF6348C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888438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67793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634CF3-F2C1-8CB0-0C5D-25A42F891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Technology</a:t>
            </a:r>
            <a:endParaRPr lang="en-AE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5E6F3-F5FB-550D-6D03-6E3640ABA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n-GB" b="0" dirty="0"/>
              <a:t>Web | App | Game | Slideshow | Videos</a:t>
            </a:r>
          </a:p>
          <a:p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327900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21688-A1B4-A193-02EA-81EB4F467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GB" dirty="0"/>
              <a:t>Accessibility</a:t>
            </a:r>
            <a:endParaRPr lang="en-AE" dirty="0"/>
          </a:p>
        </p:txBody>
      </p:sp>
    </p:spTree>
    <p:extLst>
      <p:ext uri="{BB962C8B-B14F-4D97-AF65-F5344CB8AC3E}">
        <p14:creationId xmlns:p14="http://schemas.microsoft.com/office/powerpoint/2010/main" val="470193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2E3B-CD2C-14DF-600B-DBAE6297A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9978" y="741391"/>
            <a:ext cx="3369234" cy="1616203"/>
          </a:xfrm>
        </p:spPr>
        <p:txBody>
          <a:bodyPr anchor="b">
            <a:normAutofit/>
          </a:bodyPr>
          <a:lstStyle/>
          <a:p>
            <a:r>
              <a:rPr lang="en-GB" sz="3000" b="1"/>
              <a:t>How &amp; Where Does the Audience Consume It?</a:t>
            </a:r>
            <a:endParaRPr lang="en-AE" sz="3000"/>
          </a:p>
        </p:txBody>
      </p:sp>
      <p:pic>
        <p:nvPicPr>
          <p:cNvPr id="5" name="Picture 4" descr="Rear-view of rows of people watching a film in a theater">
            <a:extLst>
              <a:ext uri="{FF2B5EF4-FFF2-40B4-BE49-F238E27FC236}">
                <a16:creationId xmlns:a16="http://schemas.microsoft.com/office/drawing/2014/main" id="{0AC688CA-909F-0C03-2BED-D47AC235CC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82" r="16587" b="-1"/>
          <a:stretch/>
        </p:blipFill>
        <p:spPr>
          <a:xfrm>
            <a:off x="20" y="10"/>
            <a:ext cx="7390243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879677" y="2347416"/>
            <a:ext cx="1630908" cy="7390262"/>
          </a:xfrm>
          <a:prstGeom prst="rect">
            <a:avLst/>
          </a:prstGeom>
          <a:gradFill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 flipV="1">
            <a:off x="-1919061" y="1919060"/>
            <a:ext cx="6854280" cy="301615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47000">
                <a:schemeClr val="accent2"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461657" y="4425055"/>
            <a:ext cx="2928605" cy="2432945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C961F-2F38-100A-5646-888044738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9978" y="2533476"/>
            <a:ext cx="3369234" cy="344783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GB" sz="2000"/>
              <a:t>This considers the platforms and devices on which the audience experiences the story.</a:t>
            </a:r>
          </a:p>
          <a:p>
            <a:endParaRPr lang="en-AE" sz="2000"/>
          </a:p>
        </p:txBody>
      </p:sp>
    </p:spTree>
    <p:extLst>
      <p:ext uri="{BB962C8B-B14F-4D97-AF65-F5344CB8AC3E}">
        <p14:creationId xmlns:p14="http://schemas.microsoft.com/office/powerpoint/2010/main" val="309308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866</Words>
  <Application>Microsoft Office PowerPoint</Application>
  <PresentationFormat>Widescreen</PresentationFormat>
  <Paragraphs>102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Aptos</vt:lpstr>
      <vt:lpstr>Aptos Display</vt:lpstr>
      <vt:lpstr>Arial</vt:lpstr>
      <vt:lpstr>Calibri</vt:lpstr>
      <vt:lpstr>Office Theme</vt:lpstr>
      <vt:lpstr>Elements Of Digital Storytelling</vt:lpstr>
      <vt:lpstr>Structure </vt:lpstr>
      <vt:lpstr>Assets</vt:lpstr>
      <vt:lpstr>Assets</vt:lpstr>
      <vt:lpstr>                                    Design</vt:lpstr>
      <vt:lpstr>PowerPoint Presentation</vt:lpstr>
      <vt:lpstr>Technology</vt:lpstr>
      <vt:lpstr>PowerPoint Presentation</vt:lpstr>
      <vt:lpstr>How &amp; Where Does the Audience Consume It?</vt:lpstr>
      <vt:lpstr>  Intellectual Property (IP)</vt:lpstr>
      <vt:lpstr>Types </vt:lpstr>
      <vt:lpstr>Real-World Examples </vt:lpstr>
      <vt:lpstr>Need of IP</vt:lpstr>
      <vt:lpstr>Why </vt:lpstr>
      <vt:lpstr>Photography</vt:lpstr>
      <vt:lpstr>Types of Photography</vt:lpstr>
      <vt:lpstr>PowerPoint Presentation</vt:lpstr>
      <vt:lpstr>How Exposure Works</vt:lpstr>
      <vt:lpstr>PowerPoint Presentation</vt:lpstr>
      <vt:lpstr>PowerPoint Presentation</vt:lpstr>
      <vt:lpstr>PowerPoint Presentation</vt:lpstr>
      <vt:lpstr>Principles of photography</vt:lpstr>
      <vt:lpstr>Sharp Focus with Crystal Clear Details</vt:lpstr>
      <vt:lpstr>Great Composition</vt:lpstr>
      <vt:lpstr>Alignments</vt:lpstr>
      <vt:lpstr>            Intent</vt:lpstr>
      <vt:lpstr>Photography</vt:lpstr>
      <vt:lpstr>Rule of Third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Sandeep Tyagi</dc:creator>
  <cp:lastModifiedBy>Sandeep Tyagi</cp:lastModifiedBy>
  <cp:revision>15</cp:revision>
  <dcterms:created xsi:type="dcterms:W3CDTF">2024-09-17T10:19:33Z</dcterms:created>
  <dcterms:modified xsi:type="dcterms:W3CDTF">2024-10-09T08:11:24Z</dcterms:modified>
</cp:coreProperties>
</file>