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48791-38D8-48AB-B5D8-17936C7F1001}" v="19" dt="2023-10-24T05:14:23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08EDAC-F8E0-4668-A512-7C6135B6C385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EDC116-94FE-4F59-B71E-07D468DC2962}">
      <dgm:prSet/>
      <dgm:spPr/>
      <dgm:t>
        <a:bodyPr/>
        <a:lstStyle/>
        <a:p>
          <a:r>
            <a:rPr lang="en-US" b="0" i="0"/>
            <a:t>Twine supports variables and macros to add interactivity to your story.</a:t>
          </a:r>
          <a:endParaRPr lang="en-US"/>
        </a:p>
      </dgm:t>
    </dgm:pt>
    <dgm:pt modelId="{0D94594F-CE46-44EE-9928-5952BCBD73EC}" type="parTrans" cxnId="{40F0A893-7362-4B55-8F37-EB132E0A053E}">
      <dgm:prSet/>
      <dgm:spPr/>
      <dgm:t>
        <a:bodyPr/>
        <a:lstStyle/>
        <a:p>
          <a:endParaRPr lang="en-US"/>
        </a:p>
      </dgm:t>
    </dgm:pt>
    <dgm:pt modelId="{D35E8F96-FD5E-4F3C-A9F4-925FDF543F36}" type="sibTrans" cxnId="{40F0A893-7362-4B55-8F37-EB132E0A053E}">
      <dgm:prSet/>
      <dgm:spPr/>
      <dgm:t>
        <a:bodyPr/>
        <a:lstStyle/>
        <a:p>
          <a:endParaRPr lang="en-US"/>
        </a:p>
      </dgm:t>
    </dgm:pt>
    <dgm:pt modelId="{69948BE5-5E0C-48BB-B149-56C414C323FC}">
      <dgm:prSet/>
      <dgm:spPr/>
      <dgm:t>
        <a:bodyPr/>
        <a:lstStyle/>
        <a:p>
          <a:r>
            <a:rPr lang="en-US" b="0" i="0"/>
            <a:t>You can use variables to store and manipulate information, and macros to perform actions like conditional statements or displaying variables.</a:t>
          </a:r>
          <a:endParaRPr lang="en-US"/>
        </a:p>
      </dgm:t>
    </dgm:pt>
    <dgm:pt modelId="{2D55F840-7356-4C2C-800F-C6D2CF7C76D3}" type="parTrans" cxnId="{071873B4-B36C-4CC3-AA06-8AE9E231ADF5}">
      <dgm:prSet/>
      <dgm:spPr/>
      <dgm:t>
        <a:bodyPr/>
        <a:lstStyle/>
        <a:p>
          <a:endParaRPr lang="en-US"/>
        </a:p>
      </dgm:t>
    </dgm:pt>
    <dgm:pt modelId="{EBD0E6F8-EDA6-4187-A8B8-EC3C67BC2C9F}" type="sibTrans" cxnId="{071873B4-B36C-4CC3-AA06-8AE9E231ADF5}">
      <dgm:prSet/>
      <dgm:spPr/>
      <dgm:t>
        <a:bodyPr/>
        <a:lstStyle/>
        <a:p>
          <a:endParaRPr lang="en-US"/>
        </a:p>
      </dgm:t>
    </dgm:pt>
    <dgm:pt modelId="{317C94D4-6281-4FFD-B928-FBFB33B48524}" type="pres">
      <dgm:prSet presAssocID="{B908EDAC-F8E0-4668-A512-7C6135B6C3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7535CB-89C9-48A1-B1F2-0B19113C04AD}" type="pres">
      <dgm:prSet presAssocID="{B6EDC116-94FE-4F59-B71E-07D468DC2962}" presName="hierRoot1" presStyleCnt="0"/>
      <dgm:spPr/>
    </dgm:pt>
    <dgm:pt modelId="{3D90B057-9801-4FB5-A1C7-6676085D88EC}" type="pres">
      <dgm:prSet presAssocID="{B6EDC116-94FE-4F59-B71E-07D468DC2962}" presName="composite" presStyleCnt="0"/>
      <dgm:spPr/>
    </dgm:pt>
    <dgm:pt modelId="{27B46193-1A67-45A4-8B3F-16ABEB9B593D}" type="pres">
      <dgm:prSet presAssocID="{B6EDC116-94FE-4F59-B71E-07D468DC2962}" presName="background" presStyleLbl="node0" presStyleIdx="0" presStyleCnt="2"/>
      <dgm:spPr/>
    </dgm:pt>
    <dgm:pt modelId="{E2B7F500-CDD4-4F97-82B2-1C3944DCE882}" type="pres">
      <dgm:prSet presAssocID="{B6EDC116-94FE-4F59-B71E-07D468DC2962}" presName="text" presStyleLbl="fgAcc0" presStyleIdx="0" presStyleCnt="2">
        <dgm:presLayoutVars>
          <dgm:chPref val="3"/>
        </dgm:presLayoutVars>
      </dgm:prSet>
      <dgm:spPr/>
    </dgm:pt>
    <dgm:pt modelId="{BFC7D9B5-30DB-42CC-BAD7-1C80733A9250}" type="pres">
      <dgm:prSet presAssocID="{B6EDC116-94FE-4F59-B71E-07D468DC2962}" presName="hierChild2" presStyleCnt="0"/>
      <dgm:spPr/>
    </dgm:pt>
    <dgm:pt modelId="{FE5A1F2F-D8C4-4747-BD09-A6D40219F99B}" type="pres">
      <dgm:prSet presAssocID="{69948BE5-5E0C-48BB-B149-56C414C323FC}" presName="hierRoot1" presStyleCnt="0"/>
      <dgm:spPr/>
    </dgm:pt>
    <dgm:pt modelId="{9BDDE3F4-96D7-446F-8A2E-FC3F05349EBA}" type="pres">
      <dgm:prSet presAssocID="{69948BE5-5E0C-48BB-B149-56C414C323FC}" presName="composite" presStyleCnt="0"/>
      <dgm:spPr/>
    </dgm:pt>
    <dgm:pt modelId="{2C59CDB9-C1E6-494A-ADCC-18A550CF2568}" type="pres">
      <dgm:prSet presAssocID="{69948BE5-5E0C-48BB-B149-56C414C323FC}" presName="background" presStyleLbl="node0" presStyleIdx="1" presStyleCnt="2"/>
      <dgm:spPr/>
    </dgm:pt>
    <dgm:pt modelId="{6546533E-5660-4102-837B-96562FDAD21D}" type="pres">
      <dgm:prSet presAssocID="{69948BE5-5E0C-48BB-B149-56C414C323FC}" presName="text" presStyleLbl="fgAcc0" presStyleIdx="1" presStyleCnt="2">
        <dgm:presLayoutVars>
          <dgm:chPref val="3"/>
        </dgm:presLayoutVars>
      </dgm:prSet>
      <dgm:spPr/>
    </dgm:pt>
    <dgm:pt modelId="{B34E0B59-16CD-43D4-8800-69B7FFC7D0F0}" type="pres">
      <dgm:prSet presAssocID="{69948BE5-5E0C-48BB-B149-56C414C323FC}" presName="hierChild2" presStyleCnt="0"/>
      <dgm:spPr/>
    </dgm:pt>
  </dgm:ptLst>
  <dgm:cxnLst>
    <dgm:cxn modelId="{4895B761-2EF3-4E6E-9652-4B143299F06E}" type="presOf" srcId="{69948BE5-5E0C-48BB-B149-56C414C323FC}" destId="{6546533E-5660-4102-837B-96562FDAD21D}" srcOrd="0" destOrd="0" presId="urn:microsoft.com/office/officeart/2005/8/layout/hierarchy1"/>
    <dgm:cxn modelId="{F7B25E80-9743-42B1-A53D-34086ABA8C3D}" type="presOf" srcId="{B908EDAC-F8E0-4668-A512-7C6135B6C385}" destId="{317C94D4-6281-4FFD-B928-FBFB33B48524}" srcOrd="0" destOrd="0" presId="urn:microsoft.com/office/officeart/2005/8/layout/hierarchy1"/>
    <dgm:cxn modelId="{40F0A893-7362-4B55-8F37-EB132E0A053E}" srcId="{B908EDAC-F8E0-4668-A512-7C6135B6C385}" destId="{B6EDC116-94FE-4F59-B71E-07D468DC2962}" srcOrd="0" destOrd="0" parTransId="{0D94594F-CE46-44EE-9928-5952BCBD73EC}" sibTransId="{D35E8F96-FD5E-4F3C-A9F4-925FDF543F36}"/>
    <dgm:cxn modelId="{071873B4-B36C-4CC3-AA06-8AE9E231ADF5}" srcId="{B908EDAC-F8E0-4668-A512-7C6135B6C385}" destId="{69948BE5-5E0C-48BB-B149-56C414C323FC}" srcOrd="1" destOrd="0" parTransId="{2D55F840-7356-4C2C-800F-C6D2CF7C76D3}" sibTransId="{EBD0E6F8-EDA6-4187-A8B8-EC3C67BC2C9F}"/>
    <dgm:cxn modelId="{5B2511B9-CDD8-469A-81D2-612956ABF4B8}" type="presOf" srcId="{B6EDC116-94FE-4F59-B71E-07D468DC2962}" destId="{E2B7F500-CDD4-4F97-82B2-1C3944DCE882}" srcOrd="0" destOrd="0" presId="urn:microsoft.com/office/officeart/2005/8/layout/hierarchy1"/>
    <dgm:cxn modelId="{600800D9-1A0B-40E2-A142-EA9439A73D07}" type="presParOf" srcId="{317C94D4-6281-4FFD-B928-FBFB33B48524}" destId="{927535CB-89C9-48A1-B1F2-0B19113C04AD}" srcOrd="0" destOrd="0" presId="urn:microsoft.com/office/officeart/2005/8/layout/hierarchy1"/>
    <dgm:cxn modelId="{80C4D8DE-A944-42C1-9B0B-C0DA583B2E58}" type="presParOf" srcId="{927535CB-89C9-48A1-B1F2-0B19113C04AD}" destId="{3D90B057-9801-4FB5-A1C7-6676085D88EC}" srcOrd="0" destOrd="0" presId="urn:microsoft.com/office/officeart/2005/8/layout/hierarchy1"/>
    <dgm:cxn modelId="{55E5C561-7F9C-48E3-AE8B-16B92E5BCB4D}" type="presParOf" srcId="{3D90B057-9801-4FB5-A1C7-6676085D88EC}" destId="{27B46193-1A67-45A4-8B3F-16ABEB9B593D}" srcOrd="0" destOrd="0" presId="urn:microsoft.com/office/officeart/2005/8/layout/hierarchy1"/>
    <dgm:cxn modelId="{E4B135BA-6477-4295-B31F-670EED54D337}" type="presParOf" srcId="{3D90B057-9801-4FB5-A1C7-6676085D88EC}" destId="{E2B7F500-CDD4-4F97-82B2-1C3944DCE882}" srcOrd="1" destOrd="0" presId="urn:microsoft.com/office/officeart/2005/8/layout/hierarchy1"/>
    <dgm:cxn modelId="{EC880E6B-2048-41AB-AEB5-68C2DBD6A548}" type="presParOf" srcId="{927535CB-89C9-48A1-B1F2-0B19113C04AD}" destId="{BFC7D9B5-30DB-42CC-BAD7-1C80733A9250}" srcOrd="1" destOrd="0" presId="urn:microsoft.com/office/officeart/2005/8/layout/hierarchy1"/>
    <dgm:cxn modelId="{105630CB-3E7A-4DD0-9157-57763402B138}" type="presParOf" srcId="{317C94D4-6281-4FFD-B928-FBFB33B48524}" destId="{FE5A1F2F-D8C4-4747-BD09-A6D40219F99B}" srcOrd="1" destOrd="0" presId="urn:microsoft.com/office/officeart/2005/8/layout/hierarchy1"/>
    <dgm:cxn modelId="{BF7C2049-BF3F-4A91-9D71-7C75D6676636}" type="presParOf" srcId="{FE5A1F2F-D8C4-4747-BD09-A6D40219F99B}" destId="{9BDDE3F4-96D7-446F-8A2E-FC3F05349EBA}" srcOrd="0" destOrd="0" presId="urn:microsoft.com/office/officeart/2005/8/layout/hierarchy1"/>
    <dgm:cxn modelId="{0412C5A1-1D0C-45B1-A1F4-90BFF1813CD1}" type="presParOf" srcId="{9BDDE3F4-96D7-446F-8A2E-FC3F05349EBA}" destId="{2C59CDB9-C1E6-494A-ADCC-18A550CF2568}" srcOrd="0" destOrd="0" presId="urn:microsoft.com/office/officeart/2005/8/layout/hierarchy1"/>
    <dgm:cxn modelId="{0F53F98B-98BC-47B8-BDE7-C50006B7F790}" type="presParOf" srcId="{9BDDE3F4-96D7-446F-8A2E-FC3F05349EBA}" destId="{6546533E-5660-4102-837B-96562FDAD21D}" srcOrd="1" destOrd="0" presId="urn:microsoft.com/office/officeart/2005/8/layout/hierarchy1"/>
    <dgm:cxn modelId="{1C798BD3-9E94-454F-A101-1D2D17C8B053}" type="presParOf" srcId="{FE5A1F2F-D8C4-4747-BD09-A6D40219F99B}" destId="{B34E0B59-16CD-43D4-8800-69B7FFC7D0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DF2F3-E918-4C68-9C5F-5EDBD255B17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55735E-648B-4FC3-9E19-384C122C8782}">
      <dgm:prSet/>
      <dgm:spPr/>
      <dgm:t>
        <a:bodyPr/>
        <a:lstStyle/>
        <a:p>
          <a:r>
            <a:rPr lang="en-US" b="0" i="0"/>
            <a:t>Twine is a versatile tool, and there are many ways to use it.</a:t>
          </a:r>
          <a:endParaRPr lang="en-US"/>
        </a:p>
      </dgm:t>
    </dgm:pt>
    <dgm:pt modelId="{FC084634-7CB2-4FC7-B9C4-FEF46EA1F0C8}" type="parTrans" cxnId="{AFF67681-12F9-4A64-ABD7-D38174F63022}">
      <dgm:prSet/>
      <dgm:spPr/>
      <dgm:t>
        <a:bodyPr/>
        <a:lstStyle/>
        <a:p>
          <a:endParaRPr lang="en-US"/>
        </a:p>
      </dgm:t>
    </dgm:pt>
    <dgm:pt modelId="{281EF4A0-DA78-4039-9053-C16E62C983D1}" type="sibTrans" cxnId="{AFF67681-12F9-4A64-ABD7-D38174F63022}">
      <dgm:prSet/>
      <dgm:spPr/>
      <dgm:t>
        <a:bodyPr/>
        <a:lstStyle/>
        <a:p>
          <a:endParaRPr lang="en-US"/>
        </a:p>
      </dgm:t>
    </dgm:pt>
    <dgm:pt modelId="{4F0ACDDE-DB5C-42B3-8C7A-F18FDA971049}">
      <dgm:prSet/>
      <dgm:spPr/>
      <dgm:t>
        <a:bodyPr/>
        <a:lstStyle/>
        <a:p>
          <a:r>
            <a:rPr lang="en-US" b="0" i="0"/>
            <a:t>It's a great platform for experimenting with interactive storytelling, so don't be afraid to try out different ideas and see what works best for your project!</a:t>
          </a:r>
          <a:endParaRPr lang="en-US"/>
        </a:p>
      </dgm:t>
    </dgm:pt>
    <dgm:pt modelId="{A51E40DB-C16C-4284-A238-67DCA5884285}" type="parTrans" cxnId="{7813C124-8D52-4649-9357-AFE6C4269E28}">
      <dgm:prSet/>
      <dgm:spPr/>
      <dgm:t>
        <a:bodyPr/>
        <a:lstStyle/>
        <a:p>
          <a:endParaRPr lang="en-US"/>
        </a:p>
      </dgm:t>
    </dgm:pt>
    <dgm:pt modelId="{EDECEF50-D0EC-424B-A55C-B99D514CB575}" type="sibTrans" cxnId="{7813C124-8D52-4649-9357-AFE6C4269E28}">
      <dgm:prSet/>
      <dgm:spPr/>
      <dgm:t>
        <a:bodyPr/>
        <a:lstStyle/>
        <a:p>
          <a:endParaRPr lang="en-US"/>
        </a:p>
      </dgm:t>
    </dgm:pt>
    <dgm:pt modelId="{3E0CC88B-390A-4B10-8F1F-0000087ABC9A}" type="pres">
      <dgm:prSet presAssocID="{2E4DF2F3-E918-4C68-9C5F-5EDBD255B177}" presName="root" presStyleCnt="0">
        <dgm:presLayoutVars>
          <dgm:dir/>
          <dgm:resizeHandles val="exact"/>
        </dgm:presLayoutVars>
      </dgm:prSet>
      <dgm:spPr/>
    </dgm:pt>
    <dgm:pt modelId="{3B1CDD1D-32B8-425C-94DD-12829DB9BB6B}" type="pres">
      <dgm:prSet presAssocID="{2E4DF2F3-E918-4C68-9C5F-5EDBD255B177}" presName="container" presStyleCnt="0">
        <dgm:presLayoutVars>
          <dgm:dir/>
          <dgm:resizeHandles val="exact"/>
        </dgm:presLayoutVars>
      </dgm:prSet>
      <dgm:spPr/>
    </dgm:pt>
    <dgm:pt modelId="{201F5DC1-0BB9-4C8D-8999-BB3F433F54F7}" type="pres">
      <dgm:prSet presAssocID="{A755735E-648B-4FC3-9E19-384C122C8782}" presName="compNode" presStyleCnt="0"/>
      <dgm:spPr/>
    </dgm:pt>
    <dgm:pt modelId="{D3264BCB-8BF0-4B2B-81B3-E10D4CCAB5E7}" type="pres">
      <dgm:prSet presAssocID="{A755735E-648B-4FC3-9E19-384C122C8782}" presName="iconBgRect" presStyleLbl="bgShp" presStyleIdx="0" presStyleCnt="2"/>
      <dgm:spPr/>
    </dgm:pt>
    <dgm:pt modelId="{874F9C0A-2EA5-485D-9F4D-35E639E5840B}" type="pres">
      <dgm:prSet presAssocID="{A755735E-648B-4FC3-9E19-384C122C87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A07862E8-9B77-4C1B-BF04-8E8CA2430D44}" type="pres">
      <dgm:prSet presAssocID="{A755735E-648B-4FC3-9E19-384C122C8782}" presName="spaceRect" presStyleCnt="0"/>
      <dgm:spPr/>
    </dgm:pt>
    <dgm:pt modelId="{8E133C5D-A032-49EE-9A79-E0DC6C05D1D4}" type="pres">
      <dgm:prSet presAssocID="{A755735E-648B-4FC3-9E19-384C122C8782}" presName="textRect" presStyleLbl="revTx" presStyleIdx="0" presStyleCnt="2">
        <dgm:presLayoutVars>
          <dgm:chMax val="1"/>
          <dgm:chPref val="1"/>
        </dgm:presLayoutVars>
      </dgm:prSet>
      <dgm:spPr/>
    </dgm:pt>
    <dgm:pt modelId="{F1E0E0E5-5058-4164-B3A2-DD3855D31171}" type="pres">
      <dgm:prSet presAssocID="{281EF4A0-DA78-4039-9053-C16E62C983D1}" presName="sibTrans" presStyleLbl="sibTrans2D1" presStyleIdx="0" presStyleCnt="0"/>
      <dgm:spPr/>
    </dgm:pt>
    <dgm:pt modelId="{62473E71-8BBA-406A-8A69-8553D10F314B}" type="pres">
      <dgm:prSet presAssocID="{4F0ACDDE-DB5C-42B3-8C7A-F18FDA971049}" presName="compNode" presStyleCnt="0"/>
      <dgm:spPr/>
    </dgm:pt>
    <dgm:pt modelId="{1F316197-305B-4361-94A1-20DF92630DCC}" type="pres">
      <dgm:prSet presAssocID="{4F0ACDDE-DB5C-42B3-8C7A-F18FDA971049}" presName="iconBgRect" presStyleLbl="bgShp" presStyleIdx="1" presStyleCnt="2"/>
      <dgm:spPr/>
    </dgm:pt>
    <dgm:pt modelId="{C49B6C4A-9B41-4DE9-9625-EA6586E0D879}" type="pres">
      <dgm:prSet presAssocID="{4F0ACDDE-DB5C-42B3-8C7A-F18FDA9710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CEFEA77-B11D-488A-8615-897FAF0E52F7}" type="pres">
      <dgm:prSet presAssocID="{4F0ACDDE-DB5C-42B3-8C7A-F18FDA971049}" presName="spaceRect" presStyleCnt="0"/>
      <dgm:spPr/>
    </dgm:pt>
    <dgm:pt modelId="{872EE46B-EEB9-4F2C-A114-3586AD97C434}" type="pres">
      <dgm:prSet presAssocID="{4F0ACDDE-DB5C-42B3-8C7A-F18FDA9710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D84F08-2A89-451C-B997-D4B3D1D5C5D6}" type="presOf" srcId="{4F0ACDDE-DB5C-42B3-8C7A-F18FDA971049}" destId="{872EE46B-EEB9-4F2C-A114-3586AD97C434}" srcOrd="0" destOrd="0" presId="urn:microsoft.com/office/officeart/2018/2/layout/IconCircleList"/>
    <dgm:cxn modelId="{7813C124-8D52-4649-9357-AFE6C4269E28}" srcId="{2E4DF2F3-E918-4C68-9C5F-5EDBD255B177}" destId="{4F0ACDDE-DB5C-42B3-8C7A-F18FDA971049}" srcOrd="1" destOrd="0" parTransId="{A51E40DB-C16C-4284-A238-67DCA5884285}" sibTransId="{EDECEF50-D0EC-424B-A55C-B99D514CB575}"/>
    <dgm:cxn modelId="{AFF67681-12F9-4A64-ABD7-D38174F63022}" srcId="{2E4DF2F3-E918-4C68-9C5F-5EDBD255B177}" destId="{A755735E-648B-4FC3-9E19-384C122C8782}" srcOrd="0" destOrd="0" parTransId="{FC084634-7CB2-4FC7-B9C4-FEF46EA1F0C8}" sibTransId="{281EF4A0-DA78-4039-9053-C16E62C983D1}"/>
    <dgm:cxn modelId="{14E0D891-DAA4-4CEB-8835-59852CC76C5E}" type="presOf" srcId="{A755735E-648B-4FC3-9E19-384C122C8782}" destId="{8E133C5D-A032-49EE-9A79-E0DC6C05D1D4}" srcOrd="0" destOrd="0" presId="urn:microsoft.com/office/officeart/2018/2/layout/IconCircleList"/>
    <dgm:cxn modelId="{4BF084CF-0ABF-40D1-8F13-C5E4B4063F4D}" type="presOf" srcId="{2E4DF2F3-E918-4C68-9C5F-5EDBD255B177}" destId="{3E0CC88B-390A-4B10-8F1F-0000087ABC9A}" srcOrd="0" destOrd="0" presId="urn:microsoft.com/office/officeart/2018/2/layout/IconCircleList"/>
    <dgm:cxn modelId="{2B76D1DB-3C95-49D9-830B-F5EE5ACC9C96}" type="presOf" srcId="{281EF4A0-DA78-4039-9053-C16E62C983D1}" destId="{F1E0E0E5-5058-4164-B3A2-DD3855D31171}" srcOrd="0" destOrd="0" presId="urn:microsoft.com/office/officeart/2018/2/layout/IconCircleList"/>
    <dgm:cxn modelId="{8FFA3202-4172-42AB-B89F-3D5A5A7E5AEC}" type="presParOf" srcId="{3E0CC88B-390A-4B10-8F1F-0000087ABC9A}" destId="{3B1CDD1D-32B8-425C-94DD-12829DB9BB6B}" srcOrd="0" destOrd="0" presId="urn:microsoft.com/office/officeart/2018/2/layout/IconCircleList"/>
    <dgm:cxn modelId="{040D63A5-C17E-4792-8A08-FB40185442EA}" type="presParOf" srcId="{3B1CDD1D-32B8-425C-94DD-12829DB9BB6B}" destId="{201F5DC1-0BB9-4C8D-8999-BB3F433F54F7}" srcOrd="0" destOrd="0" presId="urn:microsoft.com/office/officeart/2018/2/layout/IconCircleList"/>
    <dgm:cxn modelId="{7B6402CA-D6E2-409C-AAF7-02482EF6E2C2}" type="presParOf" srcId="{201F5DC1-0BB9-4C8D-8999-BB3F433F54F7}" destId="{D3264BCB-8BF0-4B2B-81B3-E10D4CCAB5E7}" srcOrd="0" destOrd="0" presId="urn:microsoft.com/office/officeart/2018/2/layout/IconCircleList"/>
    <dgm:cxn modelId="{CD5A7931-BCE5-4AD9-B684-E6D3F5CA4F51}" type="presParOf" srcId="{201F5DC1-0BB9-4C8D-8999-BB3F433F54F7}" destId="{874F9C0A-2EA5-485D-9F4D-35E639E5840B}" srcOrd="1" destOrd="0" presId="urn:microsoft.com/office/officeart/2018/2/layout/IconCircleList"/>
    <dgm:cxn modelId="{C9B3AA2F-7039-498D-B150-5B691724DF4F}" type="presParOf" srcId="{201F5DC1-0BB9-4C8D-8999-BB3F433F54F7}" destId="{A07862E8-9B77-4C1B-BF04-8E8CA2430D44}" srcOrd="2" destOrd="0" presId="urn:microsoft.com/office/officeart/2018/2/layout/IconCircleList"/>
    <dgm:cxn modelId="{27ACE65A-8984-4BD6-B821-C73A6FB92CA8}" type="presParOf" srcId="{201F5DC1-0BB9-4C8D-8999-BB3F433F54F7}" destId="{8E133C5D-A032-49EE-9A79-E0DC6C05D1D4}" srcOrd="3" destOrd="0" presId="urn:microsoft.com/office/officeart/2018/2/layout/IconCircleList"/>
    <dgm:cxn modelId="{AA0702B5-0FD7-42E0-98C4-74DEAB389370}" type="presParOf" srcId="{3B1CDD1D-32B8-425C-94DD-12829DB9BB6B}" destId="{F1E0E0E5-5058-4164-B3A2-DD3855D31171}" srcOrd="1" destOrd="0" presId="urn:microsoft.com/office/officeart/2018/2/layout/IconCircleList"/>
    <dgm:cxn modelId="{4BDF5EC9-E672-4E02-BFC9-E2B5D466F990}" type="presParOf" srcId="{3B1CDD1D-32B8-425C-94DD-12829DB9BB6B}" destId="{62473E71-8BBA-406A-8A69-8553D10F314B}" srcOrd="2" destOrd="0" presId="urn:microsoft.com/office/officeart/2018/2/layout/IconCircleList"/>
    <dgm:cxn modelId="{EC1ED496-18A4-48F4-98D3-C2873502075C}" type="presParOf" srcId="{62473E71-8BBA-406A-8A69-8553D10F314B}" destId="{1F316197-305B-4361-94A1-20DF92630DCC}" srcOrd="0" destOrd="0" presId="urn:microsoft.com/office/officeart/2018/2/layout/IconCircleList"/>
    <dgm:cxn modelId="{5D4E30F9-9EE9-41DB-AB6A-BD55BDC32F74}" type="presParOf" srcId="{62473E71-8BBA-406A-8A69-8553D10F314B}" destId="{C49B6C4A-9B41-4DE9-9625-EA6586E0D879}" srcOrd="1" destOrd="0" presId="urn:microsoft.com/office/officeart/2018/2/layout/IconCircleList"/>
    <dgm:cxn modelId="{C21CFB6B-B966-4D2A-9D41-1C26D37102C6}" type="presParOf" srcId="{62473E71-8BBA-406A-8A69-8553D10F314B}" destId="{7CEFEA77-B11D-488A-8615-897FAF0E52F7}" srcOrd="2" destOrd="0" presId="urn:microsoft.com/office/officeart/2018/2/layout/IconCircleList"/>
    <dgm:cxn modelId="{451E9914-C685-45E7-BBDD-8A0FF94921F3}" type="presParOf" srcId="{62473E71-8BBA-406A-8A69-8553D10F314B}" destId="{872EE46B-EEB9-4F2C-A114-3586AD97C4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46193-1A67-45A4-8B3F-16ABEB9B593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7F500-CDD4-4F97-82B2-1C3944DCE882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Twine supports variables and macros to add interactivity to your story.</a:t>
          </a:r>
          <a:endParaRPr lang="en-US" sz="3000" kern="1200"/>
        </a:p>
      </dsp:txBody>
      <dsp:txXfrm>
        <a:off x="608661" y="692298"/>
        <a:ext cx="4508047" cy="2799040"/>
      </dsp:txXfrm>
    </dsp:sp>
    <dsp:sp modelId="{2C59CDB9-C1E6-494A-ADCC-18A550CF256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6533E-5660-4102-837B-96562FDAD21D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You can use variables to store and manipulate information, and macros to perform actions like conditional statements or displaying variables.</a:t>
          </a:r>
          <a:endParaRPr lang="en-US" sz="30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64BCB-8BF0-4B2B-81B3-E10D4CCAB5E7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F9C0A-2EA5-485D-9F4D-35E639E5840B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33C5D-A032-49EE-9A79-E0DC6C05D1D4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Twine is a versatile tool, and there are many ways to use it.</a:t>
          </a:r>
          <a:endParaRPr lang="en-US" sz="1800" kern="1200"/>
        </a:p>
      </dsp:txBody>
      <dsp:txXfrm>
        <a:off x="1834517" y="1507711"/>
        <a:ext cx="3148942" cy="1335915"/>
      </dsp:txXfrm>
    </dsp:sp>
    <dsp:sp modelId="{1F316197-305B-4361-94A1-20DF92630DCC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B6C4A-9B41-4DE9-9625-EA6586E0D879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EE46B-EEB9-4F2C-A114-3586AD97C434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It's a great platform for experimenting with interactive storytelling, so don't be afraid to try out different ideas and see what works best for your project!</a:t>
          </a:r>
          <a:endParaRPr lang="en-US" sz="1800" kern="1200"/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12A-903D-87C1-F284-8C91DE6E9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476E1-6FB0-CD3F-C4E9-E38B41E53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E158-863E-8384-0206-8ABB5FC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4C602-D8E1-CFBC-D6EE-75874B6A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35BF0-BA07-8FE3-118E-7D0B3456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0291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B88C-FAAE-F90D-255B-5899F366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21EF4-7F02-20F9-4B2E-E108A10AE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1E7BC-25AB-2BE6-81EB-B5C8B917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F1A5-1D2B-BB58-0BD4-6D46E59B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319BE-395F-31E0-C98D-1F873EBD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6027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F394E-A283-0D75-043C-0E9FFE844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EB78D-E0DA-7199-0C05-97A0E0CFF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E7F0-0031-47BF-1AC8-A4375167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2F3CD-6953-E723-102D-E8686DB2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D0868-9E97-E8CC-7ADE-03C45538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6453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2C37-BFF5-2924-7FDA-A0E02CC2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95D3-4DDC-F443-05DD-2539F77D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09A5-949B-7032-2B0D-C40B05EB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9820-28E7-DA86-5C5F-CAE98217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188F-42CC-525C-54B9-12AA18B8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4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7D91-AAEF-FFD4-EA5B-6B152934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AF0F-E2FF-4608-0136-39C90B50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E3D05-5EC0-636B-BFBD-264094F2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F3E1-35A1-EA36-191E-6B2940E0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3D920-19CA-5112-A9C0-B5A009AC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9372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6527-9683-9AE9-72D4-33973C69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73C7-B17C-E668-4B29-668F8BFCE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11508-A4FE-5E3D-DA8D-7CEDECC7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F66B-4320-7D27-7D09-46511FC6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FE31-D542-A95E-5AFF-50502BDD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1BA40-D73E-7349-C5CE-8E7CB562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8594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4152-97F8-A476-34E8-106C51B7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09EF-7722-4B7E-FBB2-ADBF0735A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13AA3-36F3-B4D6-C07E-C76D68B3B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6B30B-AE2D-1199-96DC-F2A9763D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96A88-FECF-1852-5A1B-E775197A8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812C1-A32B-1A8B-F0A3-A0642902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F863E-B7D6-A0A2-B2D3-72F0D433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72A-A3C5-A879-7D0D-6398AEF3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54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5005-60C2-1BBF-E772-33E4702A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B4C23-E16B-8130-747C-72F9037B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DAB9-AB90-B6C1-589E-CE585EA5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C65E0-9118-A421-EC73-30DFDF0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55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54354-9AE5-E655-37A2-B25E7981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26E15-9E72-F3AE-CEDA-163343CB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008DB-4DE9-0E11-2AD7-B8A74569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8065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847D-C861-BA65-60BF-E9537475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3047A-B7F9-887D-0306-F0FEA5EC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A91A-5838-1962-8909-27538184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F9719-FA58-6C5D-E969-068DAADC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1A90-8A8E-491B-D1CD-1CCC2821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7EF91-E0CA-E4CA-7464-69229625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7622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4F12-582A-AA07-FB2A-65932312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3FE93-010A-EACC-C4EB-0B68C9CEA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BEA90-8758-9A17-8388-3B51971D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819C0-830C-C9AC-E987-4D4A5D4C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C7AE7-A4E9-4875-4C08-DDD2F2E6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C0F0-5065-0EB1-F312-3CFAD635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764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99D69-2ABD-4B4C-2979-73A344C1C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8AC6-7115-7A42-BF23-289FF9D3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9911-2336-ED7F-2E02-E83632FF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D7EC-4A58-48D7-A514-897F0F5DCFCA}" type="datetimeFigureOut">
              <a:rPr lang="en-AE" smtClean="0"/>
              <a:t>22/10/2024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FF20-9DB6-BA53-0027-BC7AD4115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6C64-2575-BDAF-74AC-3050D96A5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23A0B-CDF6-41C4-BF3E-9F61860962C8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4753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winery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40459-09F1-7B84-CAD5-17EF8A029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Twine –Non Linear Story </a:t>
            </a:r>
          </a:p>
        </p:txBody>
      </p:sp>
    </p:spTree>
    <p:extLst>
      <p:ext uri="{BB962C8B-B14F-4D97-AF65-F5344CB8AC3E}">
        <p14:creationId xmlns:p14="http://schemas.microsoft.com/office/powerpoint/2010/main" val="271220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11069-0008-5169-40F8-C2D05E82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Publishing Your Story</a:t>
            </a: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: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A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EC99-27AF-068B-95DA-9269DEC8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Once you're satisfied with your story, you can publish it. This can involve exporting it as a standalone HTML file, or hosting it on a website if you're comfortable with web development.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864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4767B-34B8-900A-8AB1-3B0FDF5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Remember,</a:t>
            </a:r>
            <a:endParaRPr lang="en-AE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D146BC4-C5EA-0762-87E1-A4E3BBC14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5693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82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43D4-5DBF-0734-DE53-DCB9F91B4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effectLst/>
                <a:latin typeface="Söhne"/>
              </a:rPr>
              <a:t>Twine is an open-source tool used for creating interactive, nonlinear stories or games. </a:t>
            </a:r>
          </a:p>
          <a:p>
            <a:r>
              <a:rPr lang="en-US" b="0" i="0" dirty="0">
                <a:effectLst/>
                <a:latin typeface="Söhne"/>
              </a:rPr>
              <a:t>It's particularly popular for creating text-based adventures, interactive fiction, and branching narratives.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1382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2C666-5DF5-3488-C96E-806860AE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Setting up Twine</a:t>
            </a: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: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A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36EB6-52BF-F5FF-9B6D-6AAE055A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Download and install Twine from the official website (</a:t>
            </a:r>
            <a:r>
              <a:rPr lang="en-US" b="0" i="0" u="none" strike="noStrike">
                <a:effectLst/>
                <a:latin typeface="Söhne"/>
                <a:hlinkClick r:id="rId2"/>
              </a:rPr>
              <a:t>https://twinery.org/</a:t>
            </a:r>
            <a:r>
              <a:rPr lang="en-US" b="0" i="0">
                <a:effectLst/>
                <a:latin typeface="Söhne"/>
              </a:rPr>
              <a:t>).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6227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Curved stone pathway in a calm lake at sunrise">
            <a:extLst>
              <a:ext uri="{FF2B5EF4-FFF2-40B4-BE49-F238E27FC236}">
                <a16:creationId xmlns:a16="http://schemas.microsoft.com/office/drawing/2014/main" id="{8545B895-18A5-C409-8950-E3C87AAEA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717EA0-9C4E-DF01-C8F7-9B8457F7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Passages</a:t>
            </a: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: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AE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B0C2D-3BE5-45DC-879A-1BE0778A5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rgbClr val="FFFFFF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In Twine, a "passage" represents a chunk of text. It could be a scene, a description, or a choice point in your story.</a:t>
            </a:r>
          </a:p>
          <a:p>
            <a:endParaRPr lang="en-A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3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8BB34-247D-A1F8-EB6E-52192E76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US" sz="3700" b="1" i="0">
                <a:effectLst/>
                <a:latin typeface="Söhne"/>
              </a:rPr>
              <a:t>Linking Passages</a:t>
            </a:r>
            <a:r>
              <a:rPr lang="en-US" sz="3700" b="0" i="0">
                <a:effectLst/>
                <a:latin typeface="Söhne"/>
              </a:rPr>
              <a:t>:</a:t>
            </a:r>
            <a:br>
              <a:rPr lang="en-US" sz="3700" b="0" i="0">
                <a:effectLst/>
                <a:latin typeface="Söhne"/>
              </a:rPr>
            </a:br>
            <a:endParaRPr lang="en-AE" sz="3700"/>
          </a:p>
        </p:txBody>
      </p:sp>
      <p:pic>
        <p:nvPicPr>
          <p:cNvPr id="14" name="Picture 13" descr="Black chains">
            <a:extLst>
              <a:ext uri="{FF2B5EF4-FFF2-40B4-BE49-F238E27FC236}">
                <a16:creationId xmlns:a16="http://schemas.microsoft.com/office/drawing/2014/main" id="{7A1AB468-0271-4A99-8BC4-5D08C921E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4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3473-2E30-6F3F-A0B4-DFA11D962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In order to create a branching narrative, you need to link passages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To do this, select a word or phrase in a passage, then click the "Link" button in the toolbar </a:t>
            </a:r>
          </a:p>
          <a:p>
            <a:endParaRPr lang="en-AE" sz="2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F26AC-CD5F-2CEB-9AD6-3FA0AC91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Söhne"/>
              </a:rPr>
              <a:t>Adding Content</a:t>
            </a:r>
            <a:r>
              <a:rPr lang="en-US" b="0" i="0">
                <a:solidFill>
                  <a:srgbClr val="FFFFFF"/>
                </a:solidFill>
                <a:effectLst/>
                <a:latin typeface="Söhne"/>
              </a:rPr>
              <a:t>:</a:t>
            </a:r>
            <a:br>
              <a:rPr lang="en-US" b="0" i="0">
                <a:solidFill>
                  <a:srgbClr val="FFFFFF"/>
                </a:solidFill>
                <a:effectLst/>
                <a:latin typeface="Söhne"/>
              </a:rPr>
            </a:br>
            <a:endParaRPr lang="en-A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1318-3D19-1159-5D8A-3D1D9CA7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Söhne"/>
              </a:rPr>
              <a:t>Double-click on a passage to edit its content. You can add text, images, and even HTML if you're comfortable with it.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170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9724-40D7-90A0-8034-854E3D0F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solidFill>
                  <a:srgbClr val="FFFFFF"/>
                </a:solidFill>
                <a:effectLst/>
                <a:latin typeface="Söhne"/>
              </a:rPr>
              <a:t>Variables and Macros</a:t>
            </a:r>
            <a:r>
              <a:rPr lang="en-US" sz="4000" b="0" i="0">
                <a:solidFill>
                  <a:srgbClr val="FFFFFF"/>
                </a:solidFill>
                <a:effectLst/>
                <a:latin typeface="Söhne"/>
              </a:rPr>
              <a:t>:</a:t>
            </a:r>
            <a:br>
              <a:rPr lang="en-US" sz="4000" b="0" i="0">
                <a:solidFill>
                  <a:srgbClr val="FFFFFF"/>
                </a:solidFill>
                <a:effectLst/>
                <a:latin typeface="Söhne"/>
              </a:rPr>
            </a:br>
            <a:endParaRPr lang="en-A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BDAFE-8A1B-1A5B-DC50-157360EDE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23945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94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F2F72-9E40-58C3-99E5-24BD59EA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>
                <a:effectLst/>
              </a:rPr>
              <a:t>Testing Your Story</a:t>
            </a:r>
            <a:r>
              <a:rPr lang="en-US" sz="5400" b="0" i="0">
                <a:effectLst/>
              </a:rPr>
              <a:t>:</a:t>
            </a:r>
            <a:endParaRPr lang="en-US" sz="5400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411056F0-941C-C0CB-CB38-F779A676B6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59" r="18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504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ern contemporary living room interior">
            <a:extLst>
              <a:ext uri="{FF2B5EF4-FFF2-40B4-BE49-F238E27FC236}">
                <a16:creationId xmlns:a16="http://schemas.microsoft.com/office/drawing/2014/main" id="{86F44AA5-8B1C-6EAC-600F-8766A70B9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172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7CAC9-D561-F8D3-94ED-C131728D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 i="0">
                <a:effectLst/>
                <a:latin typeface="Söhne"/>
              </a:rPr>
              <a:t>Styles and CSS</a:t>
            </a:r>
            <a:r>
              <a:rPr lang="en-US" sz="4000" b="0" i="0">
                <a:effectLst/>
                <a:latin typeface="Söhne"/>
              </a:rPr>
              <a:t>:</a:t>
            </a:r>
            <a:br>
              <a:rPr lang="en-US" sz="4000" b="0" i="0">
                <a:effectLst/>
                <a:latin typeface="Söhne"/>
              </a:rPr>
            </a:br>
            <a:endParaRPr lang="en-AE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1E84-3F4B-F21E-38D0-275EC68B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Söhne"/>
              </a:rPr>
              <a:t>You can customize the appearance of your story by using CSS (Cascading Style Sheets). Twine has options for adding custom styles.</a:t>
            </a:r>
          </a:p>
          <a:p>
            <a:endParaRPr lang="en-AE" sz="2000"/>
          </a:p>
        </p:txBody>
      </p:sp>
    </p:spTree>
    <p:extLst>
      <p:ext uri="{BB962C8B-B14F-4D97-AF65-F5344CB8AC3E}">
        <p14:creationId xmlns:p14="http://schemas.microsoft.com/office/powerpoint/2010/main" val="52383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Twine –Non Linear Story </vt:lpstr>
      <vt:lpstr>PowerPoint Presentation</vt:lpstr>
      <vt:lpstr>Setting up Twine: </vt:lpstr>
      <vt:lpstr>Passages: </vt:lpstr>
      <vt:lpstr>Linking Passages: </vt:lpstr>
      <vt:lpstr>Adding Content: </vt:lpstr>
      <vt:lpstr>Variables and Macros: </vt:lpstr>
      <vt:lpstr>Testing Your Story:</vt:lpstr>
      <vt:lpstr>Styles and CSS: </vt:lpstr>
      <vt:lpstr>Publishing Your Story: </vt:lpstr>
      <vt:lpstr>Remember,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Twine</dc:title>
  <dc:creator>Rhythm Tyagi</dc:creator>
  <cp:lastModifiedBy>Sandeep Tyagi</cp:lastModifiedBy>
  <cp:revision>2</cp:revision>
  <dcterms:created xsi:type="dcterms:W3CDTF">2023-10-24T04:42:26Z</dcterms:created>
  <dcterms:modified xsi:type="dcterms:W3CDTF">2024-10-22T15:26:01Z</dcterms:modified>
</cp:coreProperties>
</file>