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latin typeface="Segoe UI Black" panose="020B0A02040204020203" charset="0"/>
                <a:cs typeface="Segoe UI Black" panose="020B0A02040204020203" charset="0"/>
              </a:rPr>
              <a:t>PIRACY</a:t>
            </a:r>
            <a:endParaRPr lang="en-US" sz="8000" dirty="0">
              <a:latin typeface="Segoe UI Black" panose="020B0A02040204020203" charset="0"/>
              <a:cs typeface="Segoe UI Black" panose="020B0A02040204020203" charset="0"/>
            </a:endParaRPr>
          </a:p>
        </p:txBody>
      </p:sp>
      <p:sp>
        <p:nvSpPr>
          <p:cNvPr id="3" name="Subtitle 2"/>
          <p:cNvSpPr>
            <a:spLocks noGrp="1"/>
          </p:cNvSpPr>
          <p:nvPr>
            <p:ph type="subTitle" idx="1"/>
          </p:nvPr>
        </p:nvSpPr>
        <p:spPr/>
        <p:txBody>
          <a:bodyPr/>
          <a:lstStyle/>
          <a:p>
            <a:r>
              <a:rPr lang="en-US">
                <a:latin typeface="Segoe UI Variable Small Semilig" charset="0"/>
                <a:cs typeface="Segoe UI Variable Small Semilig" charset="0"/>
              </a:rPr>
              <a:t>BY ELDESTON</a:t>
            </a:r>
            <a:endParaRPr lang="en-US">
              <a:latin typeface="Segoe UI Variable Small Semilig" charset="0"/>
              <a:cs typeface="Segoe UI Variable Small Semilig"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000">
                <a:latin typeface="Segoe UI Black" panose="020B0A02040204020203" charset="0"/>
                <a:cs typeface="Segoe UI Black" panose="020B0A02040204020203" charset="0"/>
              </a:rPr>
              <a:t>THE DEFINITION</a:t>
            </a:r>
            <a:endParaRPr lang="en-US" sz="4000">
              <a:latin typeface="Segoe UI Black" panose="020B0A02040204020203" charset="0"/>
              <a:cs typeface="Segoe UI Black" panose="020B0A02040204020203" charset="0"/>
            </a:endParaRPr>
          </a:p>
        </p:txBody>
      </p:sp>
      <p:sp>
        <p:nvSpPr>
          <p:cNvPr id="5" name="Content Placeholder 4"/>
          <p:cNvSpPr>
            <a:spLocks noGrp="1"/>
          </p:cNvSpPr>
          <p:nvPr>
            <p:ph idx="1"/>
          </p:nvPr>
        </p:nvSpPr>
        <p:spPr/>
        <p:txBody>
          <a:bodyPr/>
          <a:p>
            <a:endParaRPr lang="en-US"/>
          </a:p>
        </p:txBody>
      </p:sp>
      <p:sp>
        <p:nvSpPr>
          <p:cNvPr id="6" name="Text Placeholder 5"/>
          <p:cNvSpPr>
            <a:spLocks noGrp="1"/>
          </p:cNvSpPr>
          <p:nvPr>
            <p:ph type="body" sz="half" idx="2"/>
          </p:nvPr>
        </p:nvSpPr>
        <p:spPr/>
        <p:txBody>
          <a:bodyPr/>
          <a:p>
            <a:r>
              <a:rPr lang="en-US" sz="2000">
                <a:latin typeface="Segoe UI Variable Small Semilig" charset="0"/>
                <a:cs typeface="Segoe UI Variable Small Semilig" charset="0"/>
              </a:rPr>
              <a:t>In the past, piracy is defined by sailors plundering merchant ships in the open seas. The goods would then be sold into the black market. Today in the digital world, piracy is defined by the act of copying files and distributing them illegally. Ultimately, piracy in the act of stealing and piracy in the act of copying are fundamentally different.</a:t>
            </a:r>
            <a:endParaRPr lang="en-US" sz="2000">
              <a:latin typeface="Segoe UI Variable Small Semilig" charset="0"/>
              <a:cs typeface="Segoe UI Variable Small Semilig"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000">
                <a:latin typeface="Segoe UI Black" panose="020B0A02040204020203" charset="0"/>
                <a:cs typeface="Segoe UI Black" panose="020B0A02040204020203" charset="0"/>
              </a:rPr>
              <a:t>THE ISSUE</a:t>
            </a:r>
            <a:endParaRPr lang="en-US" sz="4000">
              <a:latin typeface="Segoe UI Black" panose="020B0A02040204020203" charset="0"/>
              <a:cs typeface="Segoe UI Black" panose="020B0A02040204020203" charset="0"/>
            </a:endParaRPr>
          </a:p>
        </p:txBody>
      </p:sp>
      <p:sp>
        <p:nvSpPr>
          <p:cNvPr id="6" name="Text Placeholder 5"/>
          <p:cNvSpPr>
            <a:spLocks noGrp="1"/>
          </p:cNvSpPr>
          <p:nvPr>
            <p:ph type="body" idx="1"/>
          </p:nvPr>
        </p:nvSpPr>
        <p:spPr/>
        <p:txBody>
          <a:bodyPr/>
          <a:p>
            <a:r>
              <a:rPr lang="en-US" sz="2000">
                <a:solidFill>
                  <a:schemeClr val="tx1"/>
                </a:solidFill>
                <a:latin typeface="Segoe UI Variable Small Semilig" charset="0"/>
                <a:cs typeface="Segoe UI Variable Small Semilig" charset="0"/>
              </a:rPr>
              <a:t>Revenue is lost to small content creators that depend on selling their software from piracy. Controversially though, not all software are worthy and may demand ethical wisdom. Many users are also vulnerable to all kinds of malware and phishing scams through suspicious advertisements. This is especially important to innocent children browsing the web.</a:t>
            </a:r>
            <a:endParaRPr lang="en-US" sz="2000">
              <a:solidFill>
                <a:schemeClr val="tx1"/>
              </a:solidFill>
              <a:latin typeface="Segoe UI Variable Small Semilig" charset="0"/>
              <a:cs typeface="Segoe UI Variable Small Semilig"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000">
                <a:latin typeface="Segoe UI Black" panose="020B0A02040204020203" charset="0"/>
                <a:cs typeface="Segoe UI Black" panose="020B0A02040204020203" charset="0"/>
              </a:rPr>
              <a:t>THE REASON</a:t>
            </a:r>
            <a:endParaRPr lang="en-US" sz="4000">
              <a:latin typeface="Segoe UI Black" panose="020B0A02040204020203" charset="0"/>
              <a:cs typeface="Segoe UI Black" panose="020B0A02040204020203" charset="0"/>
            </a:endParaRPr>
          </a:p>
        </p:txBody>
      </p:sp>
      <p:sp>
        <p:nvSpPr>
          <p:cNvPr id="6" name="Content Placeholder 5"/>
          <p:cNvSpPr>
            <a:spLocks noGrp="1"/>
          </p:cNvSpPr>
          <p:nvPr>
            <p:ph idx="1"/>
          </p:nvPr>
        </p:nvSpPr>
        <p:spPr/>
        <p:txBody>
          <a:bodyPr/>
          <a:p>
            <a:r>
              <a:rPr lang="en-US" sz="2000">
                <a:solidFill>
                  <a:schemeClr val="tx1"/>
                </a:solidFill>
                <a:latin typeface="Segoe UI Variable Small Semilig" charset="0"/>
                <a:cs typeface="Segoe UI Variable Small Semilig" charset="0"/>
              </a:rPr>
              <a:t>Most of the reasons why people pirate were either 2 things - service issues and financial issues. Service issues are problems that comes from the service itself. For example Netflix does not allow you to watch videos in 4K on a computer compared to on an Android TV.  Digital Rights Management (DRM) software that requires users to be online or causing performance issues. Adobe requiring users to allow them to use their works for artificial intelligence. Another reason is financial issues. Students who can’t afford a subscription for Microsoft Office. People who are suffering poverty. These are especially true for people in third world countries with low Gross Domestic Product (GDP). The list goes on.</a:t>
            </a:r>
            <a:endParaRPr lang="en-US" sz="2000">
              <a:solidFill>
                <a:schemeClr val="tx1"/>
              </a:solidFill>
              <a:latin typeface="Segoe UI Variable Small Semilig" charset="0"/>
              <a:cs typeface="Segoe UI Variable Small Semilig"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1458</Words>
  <Application>WPS Presentation</Application>
  <PresentationFormat>Widescreen</PresentationFormat>
  <Paragraphs>16</Paragraphs>
  <Slides>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Arial</vt:lpstr>
      <vt:lpstr>SimSun</vt:lpstr>
      <vt:lpstr>Wingdings</vt:lpstr>
      <vt:lpstr>Segoe UI Black</vt:lpstr>
      <vt:lpstr>Segoe UI Variable Small Semilig</vt:lpstr>
      <vt:lpstr>Segoe UI</vt:lpstr>
      <vt:lpstr>Microsoft YaHei</vt:lpstr>
      <vt:lpstr>Arial Unicode MS</vt:lpstr>
      <vt:lpstr>Calibri</vt:lpstr>
      <vt:lpstr>Default Design</vt:lpstr>
      <vt:lpstr>PIRACY</vt:lpstr>
      <vt:lpstr>THE DEFINITION</vt:lpstr>
      <vt:lpstr>THE ISSUE</vt:lpstr>
      <vt:lpstr>THE REASON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PIRACY</dc:title>
  <dc:creator/>
  <cp:lastModifiedBy>fremf</cp:lastModifiedBy>
  <cp:revision>2</cp:revision>
  <dcterms:created xsi:type="dcterms:W3CDTF">2024-09-16T21:03:00Z</dcterms:created>
  <dcterms:modified xsi:type="dcterms:W3CDTF">2024-09-17T05:56:40Z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1FB18872BE8D4E56991D98FA4DC77281_11</vt:lpwstr>
  </property>
  <property fmtid="{D5CDD505-2E9C-101B-9397-08002B2CF9AE}" pid="3" name="KSOProductBuildVer">
    <vt:lpwstr>1033-12.2.0.13472</vt:lpwstr>
  </property>
</Properties>
</file>