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0"/>
    <p:restoredTop sz="94690"/>
  </p:normalViewPr>
  <p:slideViewPr>
    <p:cSldViewPr snapToGrid="0">
      <p:cViewPr varScale="1">
        <p:scale>
          <a:sx n="111" d="100"/>
          <a:sy n="111" d="100"/>
        </p:scale>
        <p:origin x="39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FC3E-A08B-17E8-2A14-8E88C4FD87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A"/>
          </a:p>
        </p:txBody>
      </p:sp>
      <p:sp>
        <p:nvSpPr>
          <p:cNvPr id="3" name="Subtitle 2">
            <a:extLst>
              <a:ext uri="{FF2B5EF4-FFF2-40B4-BE49-F238E27FC236}">
                <a16:creationId xmlns:a16="http://schemas.microsoft.com/office/drawing/2014/main" id="{58A91BD8-437C-888A-95B0-1C45E9E930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A"/>
          </a:p>
        </p:txBody>
      </p:sp>
      <p:sp>
        <p:nvSpPr>
          <p:cNvPr id="4" name="Date Placeholder 3">
            <a:extLst>
              <a:ext uri="{FF2B5EF4-FFF2-40B4-BE49-F238E27FC236}">
                <a16:creationId xmlns:a16="http://schemas.microsoft.com/office/drawing/2014/main" id="{B798574B-01D1-F077-ED04-8BFECF954F42}"/>
              </a:ext>
            </a:extLst>
          </p:cNvPr>
          <p:cNvSpPr>
            <a:spLocks noGrp="1"/>
          </p:cNvSpPr>
          <p:nvPr>
            <p:ph type="dt" sz="half" idx="10"/>
          </p:nvPr>
        </p:nvSpPr>
        <p:spPr/>
        <p:txBody>
          <a:bodyPr/>
          <a:lstStyle/>
          <a:p>
            <a:fld id="{766881FB-8E9A-6840-8B9D-33D3EEA6D58A}" type="datetimeFigureOut">
              <a:rPr lang="en-SA" smtClean="0"/>
              <a:t>01/11/2023 R</a:t>
            </a:fld>
            <a:endParaRPr lang="en-SA"/>
          </a:p>
        </p:txBody>
      </p:sp>
      <p:sp>
        <p:nvSpPr>
          <p:cNvPr id="5" name="Footer Placeholder 4">
            <a:extLst>
              <a:ext uri="{FF2B5EF4-FFF2-40B4-BE49-F238E27FC236}">
                <a16:creationId xmlns:a16="http://schemas.microsoft.com/office/drawing/2014/main" id="{1F042901-0515-E60A-7BC5-27BC27CE5A92}"/>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DFE478D1-1E18-8E40-606A-BF960479924E}"/>
              </a:ext>
            </a:extLst>
          </p:cNvPr>
          <p:cNvSpPr>
            <a:spLocks noGrp="1"/>
          </p:cNvSpPr>
          <p:nvPr>
            <p:ph type="sldNum" sz="quarter" idx="12"/>
          </p:nvPr>
        </p:nvSpPr>
        <p:spPr/>
        <p:txBody>
          <a:bodyPr/>
          <a:lstStyle/>
          <a:p>
            <a:fld id="{7D9C7D5F-626F-7F41-A99E-DFA8C671D4E3}" type="slidenum">
              <a:rPr lang="en-SA" smtClean="0"/>
              <a:t>‹#›</a:t>
            </a:fld>
            <a:endParaRPr lang="en-SA"/>
          </a:p>
        </p:txBody>
      </p:sp>
    </p:spTree>
    <p:extLst>
      <p:ext uri="{BB962C8B-B14F-4D97-AF65-F5344CB8AC3E}">
        <p14:creationId xmlns:p14="http://schemas.microsoft.com/office/powerpoint/2010/main" val="4032721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28220-0468-6428-B455-39640C380D6B}"/>
              </a:ext>
            </a:extLst>
          </p:cNvPr>
          <p:cNvSpPr>
            <a:spLocks noGrp="1"/>
          </p:cNvSpPr>
          <p:nvPr>
            <p:ph type="title"/>
          </p:nvPr>
        </p:nvSpPr>
        <p:spPr/>
        <p:txBody>
          <a:bodyPr/>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D822B75A-B33E-1777-3CF3-524AEA2E22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877A0164-904C-056C-36FB-34D0CBD801CF}"/>
              </a:ext>
            </a:extLst>
          </p:cNvPr>
          <p:cNvSpPr>
            <a:spLocks noGrp="1"/>
          </p:cNvSpPr>
          <p:nvPr>
            <p:ph type="dt" sz="half" idx="10"/>
          </p:nvPr>
        </p:nvSpPr>
        <p:spPr/>
        <p:txBody>
          <a:bodyPr/>
          <a:lstStyle/>
          <a:p>
            <a:fld id="{766881FB-8E9A-6840-8B9D-33D3EEA6D58A}" type="datetimeFigureOut">
              <a:rPr lang="en-SA" smtClean="0"/>
              <a:t>01/11/2023 R</a:t>
            </a:fld>
            <a:endParaRPr lang="en-SA"/>
          </a:p>
        </p:txBody>
      </p:sp>
      <p:sp>
        <p:nvSpPr>
          <p:cNvPr id="5" name="Footer Placeholder 4">
            <a:extLst>
              <a:ext uri="{FF2B5EF4-FFF2-40B4-BE49-F238E27FC236}">
                <a16:creationId xmlns:a16="http://schemas.microsoft.com/office/drawing/2014/main" id="{8D9454A7-AFF6-B23C-8689-CE36DBCE1334}"/>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F6959260-EAFF-436C-EAD8-67B5F6A2FAC3}"/>
              </a:ext>
            </a:extLst>
          </p:cNvPr>
          <p:cNvSpPr>
            <a:spLocks noGrp="1"/>
          </p:cNvSpPr>
          <p:nvPr>
            <p:ph type="sldNum" sz="quarter" idx="12"/>
          </p:nvPr>
        </p:nvSpPr>
        <p:spPr/>
        <p:txBody>
          <a:bodyPr/>
          <a:lstStyle/>
          <a:p>
            <a:fld id="{7D9C7D5F-626F-7F41-A99E-DFA8C671D4E3}" type="slidenum">
              <a:rPr lang="en-SA" smtClean="0"/>
              <a:t>‹#›</a:t>
            </a:fld>
            <a:endParaRPr lang="en-SA"/>
          </a:p>
        </p:txBody>
      </p:sp>
    </p:spTree>
    <p:extLst>
      <p:ext uri="{BB962C8B-B14F-4D97-AF65-F5344CB8AC3E}">
        <p14:creationId xmlns:p14="http://schemas.microsoft.com/office/powerpoint/2010/main" val="3871952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F30379-7466-AE0C-AED9-A6A19E1C55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80FB29F2-8C38-3CAF-1930-C50C95B2A8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494BC684-E68F-D11D-16D0-AA0F48E57DB9}"/>
              </a:ext>
            </a:extLst>
          </p:cNvPr>
          <p:cNvSpPr>
            <a:spLocks noGrp="1"/>
          </p:cNvSpPr>
          <p:nvPr>
            <p:ph type="dt" sz="half" idx="10"/>
          </p:nvPr>
        </p:nvSpPr>
        <p:spPr/>
        <p:txBody>
          <a:bodyPr/>
          <a:lstStyle/>
          <a:p>
            <a:fld id="{766881FB-8E9A-6840-8B9D-33D3EEA6D58A}" type="datetimeFigureOut">
              <a:rPr lang="en-SA" smtClean="0"/>
              <a:t>01/11/2023 R</a:t>
            </a:fld>
            <a:endParaRPr lang="en-SA"/>
          </a:p>
        </p:txBody>
      </p:sp>
      <p:sp>
        <p:nvSpPr>
          <p:cNvPr id="5" name="Footer Placeholder 4">
            <a:extLst>
              <a:ext uri="{FF2B5EF4-FFF2-40B4-BE49-F238E27FC236}">
                <a16:creationId xmlns:a16="http://schemas.microsoft.com/office/drawing/2014/main" id="{30BA3F17-0311-60EF-6C54-A0F63C0865A6}"/>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072EF43D-A518-DB0A-C981-ECB6C8A97242}"/>
              </a:ext>
            </a:extLst>
          </p:cNvPr>
          <p:cNvSpPr>
            <a:spLocks noGrp="1"/>
          </p:cNvSpPr>
          <p:nvPr>
            <p:ph type="sldNum" sz="quarter" idx="12"/>
          </p:nvPr>
        </p:nvSpPr>
        <p:spPr/>
        <p:txBody>
          <a:bodyPr/>
          <a:lstStyle/>
          <a:p>
            <a:fld id="{7D9C7D5F-626F-7F41-A99E-DFA8C671D4E3}" type="slidenum">
              <a:rPr lang="en-SA" smtClean="0"/>
              <a:t>‹#›</a:t>
            </a:fld>
            <a:endParaRPr lang="en-SA"/>
          </a:p>
        </p:txBody>
      </p:sp>
    </p:spTree>
    <p:extLst>
      <p:ext uri="{BB962C8B-B14F-4D97-AF65-F5344CB8AC3E}">
        <p14:creationId xmlns:p14="http://schemas.microsoft.com/office/powerpoint/2010/main" val="1097810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97D99-B8DE-7C10-9BF4-25283C19735A}"/>
              </a:ext>
            </a:extLst>
          </p:cNvPr>
          <p:cNvSpPr>
            <a:spLocks noGrp="1"/>
          </p:cNvSpPr>
          <p:nvPr>
            <p:ph type="title"/>
          </p:nvPr>
        </p:nvSpPr>
        <p:spPr/>
        <p:txBody>
          <a:bodyPr/>
          <a:lstStyle/>
          <a:p>
            <a:r>
              <a:rPr lang="en-US"/>
              <a:t>Click to edit Master title style</a:t>
            </a:r>
            <a:endParaRPr lang="en-SA"/>
          </a:p>
        </p:txBody>
      </p:sp>
      <p:sp>
        <p:nvSpPr>
          <p:cNvPr id="3" name="Text Placeholder 2">
            <a:extLst>
              <a:ext uri="{FF2B5EF4-FFF2-40B4-BE49-F238E27FC236}">
                <a16:creationId xmlns:a16="http://schemas.microsoft.com/office/drawing/2014/main" id="{19914E6E-26AB-4076-F691-07FD5737A196}"/>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E69C1C9A-5996-F692-DB12-0A2637546265}"/>
              </a:ext>
            </a:extLst>
          </p:cNvPr>
          <p:cNvSpPr>
            <a:spLocks noGrp="1"/>
          </p:cNvSpPr>
          <p:nvPr>
            <p:ph type="dt" sz="half" idx="10"/>
          </p:nvPr>
        </p:nvSpPr>
        <p:spPr/>
        <p:txBody>
          <a:bodyPr/>
          <a:lstStyle/>
          <a:p>
            <a:fld id="{766881FB-8E9A-6840-8B9D-33D3EEA6D58A}" type="datetimeFigureOut">
              <a:rPr lang="en-SA" smtClean="0"/>
              <a:t>01/11/2023 R</a:t>
            </a:fld>
            <a:endParaRPr lang="en-SA"/>
          </a:p>
        </p:txBody>
      </p:sp>
      <p:sp>
        <p:nvSpPr>
          <p:cNvPr id="5" name="Footer Placeholder 4">
            <a:extLst>
              <a:ext uri="{FF2B5EF4-FFF2-40B4-BE49-F238E27FC236}">
                <a16:creationId xmlns:a16="http://schemas.microsoft.com/office/drawing/2014/main" id="{75A21506-0B8A-FA47-7AA2-2ACD12A2371D}"/>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187BB655-4F70-A342-67BC-91F08E412B64}"/>
              </a:ext>
            </a:extLst>
          </p:cNvPr>
          <p:cNvSpPr>
            <a:spLocks noGrp="1"/>
          </p:cNvSpPr>
          <p:nvPr>
            <p:ph type="sldNum" sz="quarter" idx="12"/>
          </p:nvPr>
        </p:nvSpPr>
        <p:spPr/>
        <p:txBody>
          <a:bodyPr/>
          <a:lstStyle/>
          <a:p>
            <a:fld id="{7D9C7D5F-626F-7F41-A99E-DFA8C671D4E3}" type="slidenum">
              <a:rPr lang="en-SA" smtClean="0"/>
              <a:t>‹#›</a:t>
            </a:fld>
            <a:endParaRPr lang="en-SA"/>
          </a:p>
        </p:txBody>
      </p:sp>
    </p:spTree>
    <p:extLst>
      <p:ext uri="{BB962C8B-B14F-4D97-AF65-F5344CB8AC3E}">
        <p14:creationId xmlns:p14="http://schemas.microsoft.com/office/powerpoint/2010/main" val="48771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4D5FE-8F84-9610-8929-9C1E6F4DFAE0}"/>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19F16C26-F2DF-2F11-E522-3E0606EA1F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973E5DE4-3A4D-3634-B02C-4004221E6589}"/>
              </a:ext>
            </a:extLst>
          </p:cNvPr>
          <p:cNvSpPr>
            <a:spLocks noGrp="1"/>
          </p:cNvSpPr>
          <p:nvPr>
            <p:ph type="dt" sz="half" idx="10"/>
          </p:nvPr>
        </p:nvSpPr>
        <p:spPr/>
        <p:txBody>
          <a:bodyPr/>
          <a:lstStyle/>
          <a:p>
            <a:fld id="{766881FB-8E9A-6840-8B9D-33D3EEA6D58A}" type="datetimeFigureOut">
              <a:rPr lang="en-SA" smtClean="0"/>
              <a:t>01/11/2023 R</a:t>
            </a:fld>
            <a:endParaRPr lang="en-SA"/>
          </a:p>
        </p:txBody>
      </p:sp>
      <p:sp>
        <p:nvSpPr>
          <p:cNvPr id="5" name="Footer Placeholder 4">
            <a:extLst>
              <a:ext uri="{FF2B5EF4-FFF2-40B4-BE49-F238E27FC236}">
                <a16:creationId xmlns:a16="http://schemas.microsoft.com/office/drawing/2014/main" id="{9BF587F7-CBFD-0FFF-AA00-FA809F144B8F}"/>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FF695F86-6A59-51F5-F673-EF48EFDD86C2}"/>
              </a:ext>
            </a:extLst>
          </p:cNvPr>
          <p:cNvSpPr>
            <a:spLocks noGrp="1"/>
          </p:cNvSpPr>
          <p:nvPr>
            <p:ph type="sldNum" sz="quarter" idx="12"/>
          </p:nvPr>
        </p:nvSpPr>
        <p:spPr/>
        <p:txBody>
          <a:bodyPr/>
          <a:lstStyle/>
          <a:p>
            <a:fld id="{7D9C7D5F-626F-7F41-A99E-DFA8C671D4E3}" type="slidenum">
              <a:rPr lang="en-SA" smtClean="0"/>
              <a:t>‹#›</a:t>
            </a:fld>
            <a:endParaRPr lang="en-SA"/>
          </a:p>
        </p:txBody>
      </p:sp>
    </p:spTree>
    <p:extLst>
      <p:ext uri="{BB962C8B-B14F-4D97-AF65-F5344CB8AC3E}">
        <p14:creationId xmlns:p14="http://schemas.microsoft.com/office/powerpoint/2010/main" val="1056538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4042D-5A35-BFC8-40D5-A6972FEABF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A"/>
          </a:p>
        </p:txBody>
      </p:sp>
      <p:sp>
        <p:nvSpPr>
          <p:cNvPr id="3" name="Text Placeholder 2">
            <a:extLst>
              <a:ext uri="{FF2B5EF4-FFF2-40B4-BE49-F238E27FC236}">
                <a16:creationId xmlns:a16="http://schemas.microsoft.com/office/drawing/2014/main" id="{E52D5A0E-B90F-594F-0B1F-FE776B2F8B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9B5B2B-D5A9-08DF-73D9-5B892C0CDEC2}"/>
              </a:ext>
            </a:extLst>
          </p:cNvPr>
          <p:cNvSpPr>
            <a:spLocks noGrp="1"/>
          </p:cNvSpPr>
          <p:nvPr>
            <p:ph type="dt" sz="half" idx="10"/>
          </p:nvPr>
        </p:nvSpPr>
        <p:spPr/>
        <p:txBody>
          <a:bodyPr/>
          <a:lstStyle/>
          <a:p>
            <a:fld id="{766881FB-8E9A-6840-8B9D-33D3EEA6D58A}" type="datetimeFigureOut">
              <a:rPr lang="en-SA" smtClean="0"/>
              <a:t>01/11/2023 R</a:t>
            </a:fld>
            <a:endParaRPr lang="en-SA"/>
          </a:p>
        </p:txBody>
      </p:sp>
      <p:sp>
        <p:nvSpPr>
          <p:cNvPr id="5" name="Footer Placeholder 4">
            <a:extLst>
              <a:ext uri="{FF2B5EF4-FFF2-40B4-BE49-F238E27FC236}">
                <a16:creationId xmlns:a16="http://schemas.microsoft.com/office/drawing/2014/main" id="{6F6078E5-7DC2-BF34-7B93-FBD7524AB99A}"/>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9863C31E-BB62-AA5D-FAB4-5FCF9BEF9E5E}"/>
              </a:ext>
            </a:extLst>
          </p:cNvPr>
          <p:cNvSpPr>
            <a:spLocks noGrp="1"/>
          </p:cNvSpPr>
          <p:nvPr>
            <p:ph type="sldNum" sz="quarter" idx="12"/>
          </p:nvPr>
        </p:nvSpPr>
        <p:spPr/>
        <p:txBody>
          <a:bodyPr/>
          <a:lstStyle/>
          <a:p>
            <a:fld id="{7D9C7D5F-626F-7F41-A99E-DFA8C671D4E3}" type="slidenum">
              <a:rPr lang="en-SA" smtClean="0"/>
              <a:t>‹#›</a:t>
            </a:fld>
            <a:endParaRPr lang="en-SA"/>
          </a:p>
        </p:txBody>
      </p:sp>
    </p:spTree>
    <p:extLst>
      <p:ext uri="{BB962C8B-B14F-4D97-AF65-F5344CB8AC3E}">
        <p14:creationId xmlns:p14="http://schemas.microsoft.com/office/powerpoint/2010/main" val="361973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8F6D-B29F-3118-E3B3-758A8E8764D3}"/>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A7B53B7B-B3D6-D857-16F9-94E52B28F5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Content Placeholder 3">
            <a:extLst>
              <a:ext uri="{FF2B5EF4-FFF2-40B4-BE49-F238E27FC236}">
                <a16:creationId xmlns:a16="http://schemas.microsoft.com/office/drawing/2014/main" id="{46B2509E-9858-7816-2B1E-77347EE975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Date Placeholder 4">
            <a:extLst>
              <a:ext uri="{FF2B5EF4-FFF2-40B4-BE49-F238E27FC236}">
                <a16:creationId xmlns:a16="http://schemas.microsoft.com/office/drawing/2014/main" id="{BD303E8B-143D-9A9F-E0E1-D11CFBC736D1}"/>
              </a:ext>
            </a:extLst>
          </p:cNvPr>
          <p:cNvSpPr>
            <a:spLocks noGrp="1"/>
          </p:cNvSpPr>
          <p:nvPr>
            <p:ph type="dt" sz="half" idx="10"/>
          </p:nvPr>
        </p:nvSpPr>
        <p:spPr/>
        <p:txBody>
          <a:bodyPr/>
          <a:lstStyle/>
          <a:p>
            <a:fld id="{766881FB-8E9A-6840-8B9D-33D3EEA6D58A}" type="datetimeFigureOut">
              <a:rPr lang="en-SA" smtClean="0"/>
              <a:t>01/11/2023 R</a:t>
            </a:fld>
            <a:endParaRPr lang="en-SA"/>
          </a:p>
        </p:txBody>
      </p:sp>
      <p:sp>
        <p:nvSpPr>
          <p:cNvPr id="6" name="Footer Placeholder 5">
            <a:extLst>
              <a:ext uri="{FF2B5EF4-FFF2-40B4-BE49-F238E27FC236}">
                <a16:creationId xmlns:a16="http://schemas.microsoft.com/office/drawing/2014/main" id="{C9A3E4FC-310F-71A7-EF2B-780BAACB15B9}"/>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65A35ADD-32D2-B276-04B3-6DAD515C4C27}"/>
              </a:ext>
            </a:extLst>
          </p:cNvPr>
          <p:cNvSpPr>
            <a:spLocks noGrp="1"/>
          </p:cNvSpPr>
          <p:nvPr>
            <p:ph type="sldNum" sz="quarter" idx="12"/>
          </p:nvPr>
        </p:nvSpPr>
        <p:spPr/>
        <p:txBody>
          <a:bodyPr/>
          <a:lstStyle/>
          <a:p>
            <a:fld id="{7D9C7D5F-626F-7F41-A99E-DFA8C671D4E3}" type="slidenum">
              <a:rPr lang="en-SA" smtClean="0"/>
              <a:t>‹#›</a:t>
            </a:fld>
            <a:endParaRPr lang="en-SA"/>
          </a:p>
        </p:txBody>
      </p:sp>
    </p:spTree>
    <p:extLst>
      <p:ext uri="{BB962C8B-B14F-4D97-AF65-F5344CB8AC3E}">
        <p14:creationId xmlns:p14="http://schemas.microsoft.com/office/powerpoint/2010/main" val="3118808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CCE78-A445-9D5C-7A13-06C4446807D2}"/>
              </a:ext>
            </a:extLst>
          </p:cNvPr>
          <p:cNvSpPr>
            <a:spLocks noGrp="1"/>
          </p:cNvSpPr>
          <p:nvPr>
            <p:ph type="title"/>
          </p:nvPr>
        </p:nvSpPr>
        <p:spPr>
          <a:xfrm>
            <a:off x="839788" y="365125"/>
            <a:ext cx="10515600" cy="1325563"/>
          </a:xfrm>
        </p:spPr>
        <p:txBody>
          <a:bodyPr/>
          <a:lstStyle/>
          <a:p>
            <a:r>
              <a:rPr lang="en-US"/>
              <a:t>Click to edit Master title style</a:t>
            </a:r>
            <a:endParaRPr lang="en-SA"/>
          </a:p>
        </p:txBody>
      </p:sp>
      <p:sp>
        <p:nvSpPr>
          <p:cNvPr id="3" name="Text Placeholder 2">
            <a:extLst>
              <a:ext uri="{FF2B5EF4-FFF2-40B4-BE49-F238E27FC236}">
                <a16:creationId xmlns:a16="http://schemas.microsoft.com/office/drawing/2014/main" id="{7B7BC6DA-F440-A56F-D5AB-EA62FE099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A0A9F1-7DDA-2C15-E81C-6ED8F95674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Text Placeholder 4">
            <a:extLst>
              <a:ext uri="{FF2B5EF4-FFF2-40B4-BE49-F238E27FC236}">
                <a16:creationId xmlns:a16="http://schemas.microsoft.com/office/drawing/2014/main" id="{C6187FB9-EF46-E061-A666-814E277650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FCB39C-438E-9993-3ABC-DD997071B7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7" name="Date Placeholder 6">
            <a:extLst>
              <a:ext uri="{FF2B5EF4-FFF2-40B4-BE49-F238E27FC236}">
                <a16:creationId xmlns:a16="http://schemas.microsoft.com/office/drawing/2014/main" id="{CAEFEBC3-9A9B-A1E3-FEA5-8B90015FA691}"/>
              </a:ext>
            </a:extLst>
          </p:cNvPr>
          <p:cNvSpPr>
            <a:spLocks noGrp="1"/>
          </p:cNvSpPr>
          <p:nvPr>
            <p:ph type="dt" sz="half" idx="10"/>
          </p:nvPr>
        </p:nvSpPr>
        <p:spPr/>
        <p:txBody>
          <a:bodyPr/>
          <a:lstStyle/>
          <a:p>
            <a:fld id="{766881FB-8E9A-6840-8B9D-33D3EEA6D58A}" type="datetimeFigureOut">
              <a:rPr lang="en-SA" smtClean="0"/>
              <a:t>01/11/2023 R</a:t>
            </a:fld>
            <a:endParaRPr lang="en-SA"/>
          </a:p>
        </p:txBody>
      </p:sp>
      <p:sp>
        <p:nvSpPr>
          <p:cNvPr id="8" name="Footer Placeholder 7">
            <a:extLst>
              <a:ext uri="{FF2B5EF4-FFF2-40B4-BE49-F238E27FC236}">
                <a16:creationId xmlns:a16="http://schemas.microsoft.com/office/drawing/2014/main" id="{565FFAA1-7584-F68F-644C-F72E8FC0E0B1}"/>
              </a:ext>
            </a:extLst>
          </p:cNvPr>
          <p:cNvSpPr>
            <a:spLocks noGrp="1"/>
          </p:cNvSpPr>
          <p:nvPr>
            <p:ph type="ftr" sz="quarter" idx="11"/>
          </p:nvPr>
        </p:nvSpPr>
        <p:spPr/>
        <p:txBody>
          <a:bodyPr/>
          <a:lstStyle/>
          <a:p>
            <a:endParaRPr lang="en-SA"/>
          </a:p>
        </p:txBody>
      </p:sp>
      <p:sp>
        <p:nvSpPr>
          <p:cNvPr id="9" name="Slide Number Placeholder 8">
            <a:extLst>
              <a:ext uri="{FF2B5EF4-FFF2-40B4-BE49-F238E27FC236}">
                <a16:creationId xmlns:a16="http://schemas.microsoft.com/office/drawing/2014/main" id="{09518912-8D16-DC31-0963-CDFCB75EF56E}"/>
              </a:ext>
            </a:extLst>
          </p:cNvPr>
          <p:cNvSpPr>
            <a:spLocks noGrp="1"/>
          </p:cNvSpPr>
          <p:nvPr>
            <p:ph type="sldNum" sz="quarter" idx="12"/>
          </p:nvPr>
        </p:nvSpPr>
        <p:spPr/>
        <p:txBody>
          <a:bodyPr/>
          <a:lstStyle/>
          <a:p>
            <a:fld id="{7D9C7D5F-626F-7F41-A99E-DFA8C671D4E3}" type="slidenum">
              <a:rPr lang="en-SA" smtClean="0"/>
              <a:t>‹#›</a:t>
            </a:fld>
            <a:endParaRPr lang="en-SA"/>
          </a:p>
        </p:txBody>
      </p:sp>
    </p:spTree>
    <p:extLst>
      <p:ext uri="{BB962C8B-B14F-4D97-AF65-F5344CB8AC3E}">
        <p14:creationId xmlns:p14="http://schemas.microsoft.com/office/powerpoint/2010/main" val="844378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FB60-B701-8A45-C849-8F5CE8A7C69E}"/>
              </a:ext>
            </a:extLst>
          </p:cNvPr>
          <p:cNvSpPr>
            <a:spLocks noGrp="1"/>
          </p:cNvSpPr>
          <p:nvPr>
            <p:ph type="title"/>
          </p:nvPr>
        </p:nvSpPr>
        <p:spPr/>
        <p:txBody>
          <a:bodyPr/>
          <a:lstStyle/>
          <a:p>
            <a:r>
              <a:rPr lang="en-US"/>
              <a:t>Click to edit Master title style</a:t>
            </a:r>
            <a:endParaRPr lang="en-SA"/>
          </a:p>
        </p:txBody>
      </p:sp>
      <p:sp>
        <p:nvSpPr>
          <p:cNvPr id="3" name="Date Placeholder 2">
            <a:extLst>
              <a:ext uri="{FF2B5EF4-FFF2-40B4-BE49-F238E27FC236}">
                <a16:creationId xmlns:a16="http://schemas.microsoft.com/office/drawing/2014/main" id="{E1C766A5-201C-64D1-56B4-85C2CAC55410}"/>
              </a:ext>
            </a:extLst>
          </p:cNvPr>
          <p:cNvSpPr>
            <a:spLocks noGrp="1"/>
          </p:cNvSpPr>
          <p:nvPr>
            <p:ph type="dt" sz="half" idx="10"/>
          </p:nvPr>
        </p:nvSpPr>
        <p:spPr/>
        <p:txBody>
          <a:bodyPr/>
          <a:lstStyle/>
          <a:p>
            <a:fld id="{766881FB-8E9A-6840-8B9D-33D3EEA6D58A}" type="datetimeFigureOut">
              <a:rPr lang="en-SA" smtClean="0"/>
              <a:t>01/11/2023 R</a:t>
            </a:fld>
            <a:endParaRPr lang="en-SA"/>
          </a:p>
        </p:txBody>
      </p:sp>
      <p:sp>
        <p:nvSpPr>
          <p:cNvPr id="4" name="Footer Placeholder 3">
            <a:extLst>
              <a:ext uri="{FF2B5EF4-FFF2-40B4-BE49-F238E27FC236}">
                <a16:creationId xmlns:a16="http://schemas.microsoft.com/office/drawing/2014/main" id="{63D5EF5A-F0B6-503B-C9BA-C01493559762}"/>
              </a:ext>
            </a:extLst>
          </p:cNvPr>
          <p:cNvSpPr>
            <a:spLocks noGrp="1"/>
          </p:cNvSpPr>
          <p:nvPr>
            <p:ph type="ftr" sz="quarter" idx="11"/>
          </p:nvPr>
        </p:nvSpPr>
        <p:spPr/>
        <p:txBody>
          <a:bodyPr/>
          <a:lstStyle/>
          <a:p>
            <a:endParaRPr lang="en-SA"/>
          </a:p>
        </p:txBody>
      </p:sp>
      <p:sp>
        <p:nvSpPr>
          <p:cNvPr id="5" name="Slide Number Placeholder 4">
            <a:extLst>
              <a:ext uri="{FF2B5EF4-FFF2-40B4-BE49-F238E27FC236}">
                <a16:creationId xmlns:a16="http://schemas.microsoft.com/office/drawing/2014/main" id="{44ED7BAD-5ECD-5E09-3B32-A444DF4C678F}"/>
              </a:ext>
            </a:extLst>
          </p:cNvPr>
          <p:cNvSpPr>
            <a:spLocks noGrp="1"/>
          </p:cNvSpPr>
          <p:nvPr>
            <p:ph type="sldNum" sz="quarter" idx="12"/>
          </p:nvPr>
        </p:nvSpPr>
        <p:spPr/>
        <p:txBody>
          <a:bodyPr/>
          <a:lstStyle/>
          <a:p>
            <a:fld id="{7D9C7D5F-626F-7F41-A99E-DFA8C671D4E3}" type="slidenum">
              <a:rPr lang="en-SA" smtClean="0"/>
              <a:t>‹#›</a:t>
            </a:fld>
            <a:endParaRPr lang="en-SA"/>
          </a:p>
        </p:txBody>
      </p:sp>
    </p:spTree>
    <p:extLst>
      <p:ext uri="{BB962C8B-B14F-4D97-AF65-F5344CB8AC3E}">
        <p14:creationId xmlns:p14="http://schemas.microsoft.com/office/powerpoint/2010/main" val="2720439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067C9E-781F-BBE9-AD6D-96E8C11E8C4E}"/>
              </a:ext>
            </a:extLst>
          </p:cNvPr>
          <p:cNvSpPr>
            <a:spLocks noGrp="1"/>
          </p:cNvSpPr>
          <p:nvPr>
            <p:ph type="dt" sz="half" idx="10"/>
          </p:nvPr>
        </p:nvSpPr>
        <p:spPr/>
        <p:txBody>
          <a:bodyPr/>
          <a:lstStyle/>
          <a:p>
            <a:fld id="{766881FB-8E9A-6840-8B9D-33D3EEA6D58A}" type="datetimeFigureOut">
              <a:rPr lang="en-SA" smtClean="0"/>
              <a:t>01/11/2023 R</a:t>
            </a:fld>
            <a:endParaRPr lang="en-SA"/>
          </a:p>
        </p:txBody>
      </p:sp>
      <p:sp>
        <p:nvSpPr>
          <p:cNvPr id="3" name="Footer Placeholder 2">
            <a:extLst>
              <a:ext uri="{FF2B5EF4-FFF2-40B4-BE49-F238E27FC236}">
                <a16:creationId xmlns:a16="http://schemas.microsoft.com/office/drawing/2014/main" id="{13E3E9DB-B38D-DC7E-484E-C3EA525BB27D}"/>
              </a:ext>
            </a:extLst>
          </p:cNvPr>
          <p:cNvSpPr>
            <a:spLocks noGrp="1"/>
          </p:cNvSpPr>
          <p:nvPr>
            <p:ph type="ftr" sz="quarter" idx="11"/>
          </p:nvPr>
        </p:nvSpPr>
        <p:spPr/>
        <p:txBody>
          <a:bodyPr/>
          <a:lstStyle/>
          <a:p>
            <a:endParaRPr lang="en-SA"/>
          </a:p>
        </p:txBody>
      </p:sp>
      <p:sp>
        <p:nvSpPr>
          <p:cNvPr id="4" name="Slide Number Placeholder 3">
            <a:extLst>
              <a:ext uri="{FF2B5EF4-FFF2-40B4-BE49-F238E27FC236}">
                <a16:creationId xmlns:a16="http://schemas.microsoft.com/office/drawing/2014/main" id="{2E2D7419-9119-4CEA-5A71-51FCADAB7A10}"/>
              </a:ext>
            </a:extLst>
          </p:cNvPr>
          <p:cNvSpPr>
            <a:spLocks noGrp="1"/>
          </p:cNvSpPr>
          <p:nvPr>
            <p:ph type="sldNum" sz="quarter" idx="12"/>
          </p:nvPr>
        </p:nvSpPr>
        <p:spPr/>
        <p:txBody>
          <a:bodyPr/>
          <a:lstStyle/>
          <a:p>
            <a:fld id="{7D9C7D5F-626F-7F41-A99E-DFA8C671D4E3}" type="slidenum">
              <a:rPr lang="en-SA" smtClean="0"/>
              <a:t>‹#›</a:t>
            </a:fld>
            <a:endParaRPr lang="en-SA"/>
          </a:p>
        </p:txBody>
      </p:sp>
    </p:spTree>
    <p:extLst>
      <p:ext uri="{BB962C8B-B14F-4D97-AF65-F5344CB8AC3E}">
        <p14:creationId xmlns:p14="http://schemas.microsoft.com/office/powerpoint/2010/main" val="2379732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D22DE-7ED2-2795-C483-A80CCEC1A6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Content Placeholder 2">
            <a:extLst>
              <a:ext uri="{FF2B5EF4-FFF2-40B4-BE49-F238E27FC236}">
                <a16:creationId xmlns:a16="http://schemas.microsoft.com/office/drawing/2014/main" id="{C2535526-BF73-2C01-2083-D0FAA7C5AA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Text Placeholder 3">
            <a:extLst>
              <a:ext uri="{FF2B5EF4-FFF2-40B4-BE49-F238E27FC236}">
                <a16:creationId xmlns:a16="http://schemas.microsoft.com/office/drawing/2014/main" id="{BDB74AF4-6F6A-B6E3-A7CD-805245C965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970A4B-A1D9-E5C5-E11F-FC9AE0F67551}"/>
              </a:ext>
            </a:extLst>
          </p:cNvPr>
          <p:cNvSpPr>
            <a:spLocks noGrp="1"/>
          </p:cNvSpPr>
          <p:nvPr>
            <p:ph type="dt" sz="half" idx="10"/>
          </p:nvPr>
        </p:nvSpPr>
        <p:spPr/>
        <p:txBody>
          <a:bodyPr/>
          <a:lstStyle/>
          <a:p>
            <a:fld id="{766881FB-8E9A-6840-8B9D-33D3EEA6D58A}" type="datetimeFigureOut">
              <a:rPr lang="en-SA" smtClean="0"/>
              <a:t>01/11/2023 R</a:t>
            </a:fld>
            <a:endParaRPr lang="en-SA"/>
          </a:p>
        </p:txBody>
      </p:sp>
      <p:sp>
        <p:nvSpPr>
          <p:cNvPr id="6" name="Footer Placeholder 5">
            <a:extLst>
              <a:ext uri="{FF2B5EF4-FFF2-40B4-BE49-F238E27FC236}">
                <a16:creationId xmlns:a16="http://schemas.microsoft.com/office/drawing/2014/main" id="{36F8BCB3-035A-20F0-4108-8A1F7747CEF2}"/>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B7C77BB1-F657-60B6-11C9-FCA2B5DEB4D3}"/>
              </a:ext>
            </a:extLst>
          </p:cNvPr>
          <p:cNvSpPr>
            <a:spLocks noGrp="1"/>
          </p:cNvSpPr>
          <p:nvPr>
            <p:ph type="sldNum" sz="quarter" idx="12"/>
          </p:nvPr>
        </p:nvSpPr>
        <p:spPr/>
        <p:txBody>
          <a:bodyPr/>
          <a:lstStyle/>
          <a:p>
            <a:fld id="{7D9C7D5F-626F-7F41-A99E-DFA8C671D4E3}" type="slidenum">
              <a:rPr lang="en-SA" smtClean="0"/>
              <a:t>‹#›</a:t>
            </a:fld>
            <a:endParaRPr lang="en-SA"/>
          </a:p>
        </p:txBody>
      </p:sp>
    </p:spTree>
    <p:extLst>
      <p:ext uri="{BB962C8B-B14F-4D97-AF65-F5344CB8AC3E}">
        <p14:creationId xmlns:p14="http://schemas.microsoft.com/office/powerpoint/2010/main" val="2329589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7933A-6C3D-68C8-8EA4-81C849379F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Picture Placeholder 2">
            <a:extLst>
              <a:ext uri="{FF2B5EF4-FFF2-40B4-BE49-F238E27FC236}">
                <a16:creationId xmlns:a16="http://schemas.microsoft.com/office/drawing/2014/main" id="{0668C81C-4028-90F8-C130-3F5EBFEE36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A"/>
          </a:p>
        </p:txBody>
      </p:sp>
      <p:sp>
        <p:nvSpPr>
          <p:cNvPr id="4" name="Text Placeholder 3">
            <a:extLst>
              <a:ext uri="{FF2B5EF4-FFF2-40B4-BE49-F238E27FC236}">
                <a16:creationId xmlns:a16="http://schemas.microsoft.com/office/drawing/2014/main" id="{18AACEAC-1F85-65B6-E45B-599A6889E2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37F6F9-0097-0C66-718D-E0C0723CFE49}"/>
              </a:ext>
            </a:extLst>
          </p:cNvPr>
          <p:cNvSpPr>
            <a:spLocks noGrp="1"/>
          </p:cNvSpPr>
          <p:nvPr>
            <p:ph type="dt" sz="half" idx="10"/>
          </p:nvPr>
        </p:nvSpPr>
        <p:spPr/>
        <p:txBody>
          <a:bodyPr/>
          <a:lstStyle/>
          <a:p>
            <a:fld id="{766881FB-8E9A-6840-8B9D-33D3EEA6D58A}" type="datetimeFigureOut">
              <a:rPr lang="en-SA" smtClean="0"/>
              <a:t>01/11/2023 R</a:t>
            </a:fld>
            <a:endParaRPr lang="en-SA"/>
          </a:p>
        </p:txBody>
      </p:sp>
      <p:sp>
        <p:nvSpPr>
          <p:cNvPr id="6" name="Footer Placeholder 5">
            <a:extLst>
              <a:ext uri="{FF2B5EF4-FFF2-40B4-BE49-F238E27FC236}">
                <a16:creationId xmlns:a16="http://schemas.microsoft.com/office/drawing/2014/main" id="{AFE2CB6A-105F-2FFB-D9ED-91D74F0941C4}"/>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5F2FBFFC-0FBD-3965-9DCB-1F7DF4F43C1A}"/>
              </a:ext>
            </a:extLst>
          </p:cNvPr>
          <p:cNvSpPr>
            <a:spLocks noGrp="1"/>
          </p:cNvSpPr>
          <p:nvPr>
            <p:ph type="sldNum" sz="quarter" idx="12"/>
          </p:nvPr>
        </p:nvSpPr>
        <p:spPr/>
        <p:txBody>
          <a:bodyPr/>
          <a:lstStyle/>
          <a:p>
            <a:fld id="{7D9C7D5F-626F-7F41-A99E-DFA8C671D4E3}" type="slidenum">
              <a:rPr lang="en-SA" smtClean="0"/>
              <a:t>‹#›</a:t>
            </a:fld>
            <a:endParaRPr lang="en-SA"/>
          </a:p>
        </p:txBody>
      </p:sp>
    </p:spTree>
    <p:extLst>
      <p:ext uri="{BB962C8B-B14F-4D97-AF65-F5344CB8AC3E}">
        <p14:creationId xmlns:p14="http://schemas.microsoft.com/office/powerpoint/2010/main" val="1478338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995661-0CEC-2DBD-E232-A0C9A04FF5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A"/>
          </a:p>
        </p:txBody>
      </p:sp>
      <p:sp>
        <p:nvSpPr>
          <p:cNvPr id="3" name="Text Placeholder 2">
            <a:extLst>
              <a:ext uri="{FF2B5EF4-FFF2-40B4-BE49-F238E27FC236}">
                <a16:creationId xmlns:a16="http://schemas.microsoft.com/office/drawing/2014/main" id="{19DE8CC1-95BD-2860-56F9-CFEEED8FEE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25B17BD2-1311-F6B0-FC60-3AD6383C0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881FB-8E9A-6840-8B9D-33D3EEA6D58A}" type="datetimeFigureOut">
              <a:rPr lang="en-SA" smtClean="0"/>
              <a:t>01/11/2023 R</a:t>
            </a:fld>
            <a:endParaRPr lang="en-SA"/>
          </a:p>
        </p:txBody>
      </p:sp>
      <p:sp>
        <p:nvSpPr>
          <p:cNvPr id="5" name="Footer Placeholder 4">
            <a:extLst>
              <a:ext uri="{FF2B5EF4-FFF2-40B4-BE49-F238E27FC236}">
                <a16:creationId xmlns:a16="http://schemas.microsoft.com/office/drawing/2014/main" id="{46CC512E-E1FD-E612-9161-D3064C31D2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A"/>
          </a:p>
        </p:txBody>
      </p:sp>
      <p:sp>
        <p:nvSpPr>
          <p:cNvPr id="6" name="Slide Number Placeholder 5">
            <a:extLst>
              <a:ext uri="{FF2B5EF4-FFF2-40B4-BE49-F238E27FC236}">
                <a16:creationId xmlns:a16="http://schemas.microsoft.com/office/drawing/2014/main" id="{E4DBF108-5BBE-82D2-163D-8AD8EFCC81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C7D5F-626F-7F41-A99E-DFA8C671D4E3}" type="slidenum">
              <a:rPr lang="en-SA" smtClean="0"/>
              <a:t>‹#›</a:t>
            </a:fld>
            <a:endParaRPr lang="en-SA"/>
          </a:p>
        </p:txBody>
      </p:sp>
    </p:spTree>
    <p:extLst>
      <p:ext uri="{BB962C8B-B14F-4D97-AF65-F5344CB8AC3E}">
        <p14:creationId xmlns:p14="http://schemas.microsoft.com/office/powerpoint/2010/main" val="1337081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1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descr="3D art of a person">
            <a:extLst>
              <a:ext uri="{FF2B5EF4-FFF2-40B4-BE49-F238E27FC236}">
                <a16:creationId xmlns:a16="http://schemas.microsoft.com/office/drawing/2014/main" id="{76A26553-81EC-2304-D47A-024C372D1E64}"/>
              </a:ext>
            </a:extLst>
          </p:cNvPr>
          <p:cNvPicPr>
            <a:picLocks noChangeAspect="1"/>
          </p:cNvPicPr>
          <p:nvPr/>
        </p:nvPicPr>
        <p:blipFill rotWithShape="1">
          <a:blip r:embed="rId3"/>
          <a:srcRect t="11938" b="17139"/>
          <a:stretch/>
        </p:blipFill>
        <p:spPr>
          <a:xfrm>
            <a:off x="2522358" y="10"/>
            <a:ext cx="9669642" cy="6857990"/>
          </a:xfrm>
          <a:prstGeom prst="rect">
            <a:avLst/>
          </a:prstGeom>
        </p:spPr>
      </p:pic>
      <p:sp>
        <p:nvSpPr>
          <p:cNvPr id="90" name="Rectangle 89">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42A899F-B99F-60A3-8768-A88EA91A4E65}"/>
              </a:ext>
            </a:extLst>
          </p:cNvPr>
          <p:cNvSpPr>
            <a:spLocks noGrp="1"/>
          </p:cNvSpPr>
          <p:nvPr>
            <p:ph type="ctrTitle"/>
          </p:nvPr>
        </p:nvSpPr>
        <p:spPr>
          <a:xfrm>
            <a:off x="952228" y="743447"/>
            <a:ext cx="3973385" cy="3692028"/>
          </a:xfrm>
          <a:noFill/>
        </p:spPr>
        <p:txBody>
          <a:bodyPr>
            <a:normAutofit/>
          </a:bodyPr>
          <a:lstStyle/>
          <a:p>
            <a:pPr algn="l"/>
            <a:r>
              <a:rPr lang="en-US" sz="5200" dirty="0">
                <a:ln w="22225">
                  <a:solidFill>
                    <a:schemeClr val="tx1"/>
                  </a:solidFill>
                  <a:miter lim="800000"/>
                </a:ln>
              </a:rPr>
              <a:t>Face Recognition attendance System Project</a:t>
            </a:r>
            <a:endParaRPr lang="en-SA" sz="5200" dirty="0">
              <a:ln w="22225">
                <a:solidFill>
                  <a:schemeClr val="tx1"/>
                </a:solidFill>
                <a:miter lim="800000"/>
              </a:ln>
            </a:endParaRPr>
          </a:p>
        </p:txBody>
      </p:sp>
      <p:sp>
        <p:nvSpPr>
          <p:cNvPr id="3" name="Subtitle 2">
            <a:extLst>
              <a:ext uri="{FF2B5EF4-FFF2-40B4-BE49-F238E27FC236}">
                <a16:creationId xmlns:a16="http://schemas.microsoft.com/office/drawing/2014/main" id="{C981AF0E-5025-17DE-FD71-865E2FA8E905}"/>
              </a:ext>
            </a:extLst>
          </p:cNvPr>
          <p:cNvSpPr>
            <a:spLocks noGrp="1"/>
          </p:cNvSpPr>
          <p:nvPr>
            <p:ph type="subTitle" idx="1"/>
          </p:nvPr>
        </p:nvSpPr>
        <p:spPr>
          <a:xfrm>
            <a:off x="952229" y="4629234"/>
            <a:ext cx="3973386" cy="1485319"/>
          </a:xfrm>
          <a:noFill/>
        </p:spPr>
        <p:txBody>
          <a:bodyPr>
            <a:normAutofit/>
          </a:bodyPr>
          <a:lstStyle/>
          <a:p>
            <a:pPr algn="l"/>
            <a:r>
              <a:rPr lang="en-US" dirty="0"/>
              <a:t>Prepared by </a:t>
            </a:r>
            <a:r>
              <a:rPr lang="en-US" dirty="0" err="1"/>
              <a:t>Eldho</a:t>
            </a:r>
            <a:r>
              <a:rPr lang="en-US" dirty="0"/>
              <a:t> </a:t>
            </a:r>
            <a:r>
              <a:rPr lang="en-US" dirty="0" err="1"/>
              <a:t>Shaji</a:t>
            </a:r>
            <a:r>
              <a:rPr lang="en-US" dirty="0"/>
              <a:t>, Alan Thomas</a:t>
            </a:r>
            <a:endParaRPr lang="en-SA" dirty="0"/>
          </a:p>
        </p:txBody>
      </p:sp>
    </p:spTree>
    <p:custDataLst>
      <p:tags r:id="rId1"/>
    </p:custDataLst>
    <p:extLst>
      <p:ext uri="{BB962C8B-B14F-4D97-AF65-F5344CB8AC3E}">
        <p14:creationId xmlns:p14="http://schemas.microsoft.com/office/powerpoint/2010/main" val="3956079424"/>
      </p:ext>
    </p:extLst>
  </p:cSld>
  <p:clrMapOvr>
    <a:masterClrMapping/>
  </p:clrMapOvr>
  <mc:AlternateContent xmlns:mc="http://schemas.openxmlformats.org/markup-compatibility/2006" xmlns:p14="http://schemas.microsoft.com/office/powerpoint/2010/main">
    <mc:Choice Requires="p14">
      <p:transition p14:dur="10" advTm="8766"/>
    </mc:Choice>
    <mc:Fallback xmlns="">
      <p:transition advTm="876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0F4EE1E-DD27-9F79-642A-300F7AAE72FB}"/>
              </a:ext>
            </a:extLst>
          </p:cNvPr>
          <p:cNvPicPr>
            <a:picLocks noChangeAspect="1"/>
          </p:cNvPicPr>
          <p:nvPr/>
        </p:nvPicPr>
        <p:blipFill>
          <a:blip r:embed="rId3"/>
          <a:srcRect/>
          <a:stretch/>
        </p:blipFill>
        <p:spPr>
          <a:xfrm>
            <a:off x="20" y="1"/>
            <a:ext cx="12191982" cy="6858000"/>
          </a:xfrm>
          <a:prstGeom prst="rect">
            <a:avLst/>
          </a:prstGeom>
          <a:noFill/>
        </p:spPr>
      </p:pic>
      <p:sp>
        <p:nvSpPr>
          <p:cNvPr id="2" name="Title 1">
            <a:extLst>
              <a:ext uri="{FF2B5EF4-FFF2-40B4-BE49-F238E27FC236}">
                <a16:creationId xmlns:a16="http://schemas.microsoft.com/office/drawing/2014/main" id="{41040A99-BBF0-7EBB-C9C8-2D49D324A885}"/>
              </a:ext>
            </a:extLst>
          </p:cNvPr>
          <p:cNvSpPr>
            <a:spLocks noGrp="1"/>
          </p:cNvSpPr>
          <p:nvPr>
            <p:ph type="title"/>
          </p:nvPr>
        </p:nvSpPr>
        <p:spPr>
          <a:xfrm>
            <a:off x="838199" y="1065862"/>
            <a:ext cx="6052955" cy="4726276"/>
          </a:xfrm>
        </p:spPr>
        <p:txBody>
          <a:bodyPr vert="horz" lIns="91440" tIns="45720" rIns="91440" bIns="45720" rtlCol="0" anchor="ctr">
            <a:normAutofit/>
          </a:bodyPr>
          <a:lstStyle/>
          <a:p>
            <a:pPr algn="r"/>
            <a:r>
              <a:rPr lang="en-US" sz="8000" dirty="0">
                <a:ln w="22225">
                  <a:solidFill>
                    <a:srgbClr val="FFFFFF"/>
                  </a:solidFill>
                </a:ln>
                <a:noFill/>
              </a:rPr>
              <a:t>Introduction</a:t>
            </a:r>
          </a:p>
        </p:txBody>
      </p:sp>
      <p:cxnSp>
        <p:nvCxnSpPr>
          <p:cNvPr id="16" name="Straight Connector 15">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0681095B-5BFB-E614-FBB8-2A5C218F8928}"/>
              </a:ext>
            </a:extLst>
          </p:cNvPr>
          <p:cNvSpPr>
            <a:spLocks noGrp="1"/>
          </p:cNvSpPr>
          <p:nvPr>
            <p:ph type="body" idx="1"/>
          </p:nvPr>
        </p:nvSpPr>
        <p:spPr>
          <a:xfrm>
            <a:off x="7534641" y="1065862"/>
            <a:ext cx="3860002" cy="4726276"/>
          </a:xfrm>
        </p:spPr>
        <p:txBody>
          <a:bodyPr vert="horz" lIns="91440" tIns="45720" rIns="91440" bIns="45720" rtlCol="0" anchor="ctr">
            <a:normAutofit/>
          </a:bodyPr>
          <a:lstStyle/>
          <a:p>
            <a:pPr marL="0"/>
            <a:r>
              <a:rPr lang="en-US" sz="2000" b="0" i="0" dirty="0">
                <a:solidFill>
                  <a:srgbClr val="FFFFFF"/>
                </a:solidFill>
                <a:effectLst/>
              </a:rPr>
              <a:t>In the landscape of technological advancements, the face recognition attendance system stands as an innovative solution utilizing facial recognition technology for attendance management. This system employs advanced algorithms to analyze and verify unique facial features, offering a secure, contactless, and efficient method for attendance tracking.</a:t>
            </a:r>
            <a:endParaRPr lang="en-US" sz="2000" dirty="0">
              <a:solidFill>
                <a:srgbClr val="FFFFFF"/>
              </a:solidFill>
            </a:endParaRPr>
          </a:p>
        </p:txBody>
      </p:sp>
    </p:spTree>
    <p:custDataLst>
      <p:tags r:id="rId1"/>
    </p:custDataLst>
    <p:extLst>
      <p:ext uri="{BB962C8B-B14F-4D97-AF65-F5344CB8AC3E}">
        <p14:creationId xmlns:p14="http://schemas.microsoft.com/office/powerpoint/2010/main" val="40779974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advTm="5863"/>
    </mc:Choice>
    <mc:Fallback>
      <p:transition advTm="586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4A0EA441-30B0-B838-C46A-A3156B966A85}"/>
              </a:ext>
            </a:extLst>
          </p:cNvPr>
          <p:cNvPicPr>
            <a:picLocks noChangeAspect="1"/>
          </p:cNvPicPr>
          <p:nvPr/>
        </p:nvPicPr>
        <p:blipFill>
          <a:blip r:embed="rId3"/>
          <a:srcRect t="7812" b="7812"/>
          <a:stretch/>
        </p:blipFill>
        <p:spPr>
          <a:xfrm>
            <a:off x="20" y="-9107"/>
            <a:ext cx="12191980" cy="6858000"/>
          </a:xfrm>
          <a:prstGeom prst="rect">
            <a:avLst/>
          </a:prstGeom>
          <a:effectLst>
            <a:outerShdw blurRad="177005" dist="50800" dir="5400000" algn="ctr" rotWithShape="0">
              <a:srgbClr val="000000">
                <a:alpha val="43137"/>
              </a:srgbClr>
            </a:outerShdw>
          </a:effectLst>
        </p:spPr>
      </p:pic>
      <p:sp>
        <p:nvSpPr>
          <p:cNvPr id="2" name="Title 1">
            <a:extLst>
              <a:ext uri="{FF2B5EF4-FFF2-40B4-BE49-F238E27FC236}">
                <a16:creationId xmlns:a16="http://schemas.microsoft.com/office/drawing/2014/main" id="{9A85BE1F-5E19-0C30-EAA1-DAC50BE05FAC}"/>
              </a:ext>
            </a:extLst>
          </p:cNvPr>
          <p:cNvSpPr>
            <a:spLocks noGrp="1"/>
          </p:cNvSpPr>
          <p:nvPr>
            <p:ph type="title"/>
          </p:nvPr>
        </p:nvSpPr>
        <p:spPr>
          <a:xfrm>
            <a:off x="688744" y="-551656"/>
            <a:ext cx="3200400" cy="5585619"/>
          </a:xfrm>
        </p:spPr>
        <p:txBody>
          <a:bodyPr vert="horz" lIns="91440" tIns="45720" rIns="91440" bIns="45720" rtlCol="0" anchor="ctr">
            <a:normAutofit/>
          </a:bodyPr>
          <a:lstStyle/>
          <a:p>
            <a:r>
              <a:rPr lang="en-US" sz="6000" dirty="0">
                <a:ln w="22225">
                  <a:solidFill>
                    <a:srgbClr val="FFFFFF"/>
                  </a:solidFill>
                </a:ln>
                <a:noFill/>
              </a:rPr>
              <a:t>Objective</a:t>
            </a:r>
            <a:endParaRPr lang="en-US" sz="6000" dirty="0">
              <a:solidFill>
                <a:srgbClr val="FFFFFF"/>
              </a:solidFill>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B711FBB2-5E5A-6F7B-1A05-B14F10803F6F}"/>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marL="0"/>
            <a:r>
              <a:rPr lang="en-US" b="0" i="0" dirty="0">
                <a:solidFill>
                  <a:srgbClr val="FFFFFF"/>
                </a:solidFill>
                <a:effectLst/>
              </a:rPr>
              <a:t>The objective of the face recognition attendance system is to employ facial recognition technology for precise and secure attendance tracking, streamlining the process while ensuring accuracy. This system aims to create a seamless, contactless method for efficient attendance management, reducing manual processes. Additionally, the goal is to evaluate its feasibility and scalability, assessing its adaptability for integration across various environments and industries, thereby laying the foundation for its potential implementation in diverse settings.</a:t>
            </a:r>
            <a:endParaRPr lang="en-US" dirty="0">
              <a:solidFill>
                <a:srgbClr val="FFFFFF"/>
              </a:solidFill>
            </a:endParaRPr>
          </a:p>
        </p:txBody>
      </p:sp>
    </p:spTree>
    <p:custDataLst>
      <p:tags r:id="rId1"/>
    </p:custDataLst>
    <p:extLst>
      <p:ext uri="{BB962C8B-B14F-4D97-AF65-F5344CB8AC3E}">
        <p14:creationId xmlns:p14="http://schemas.microsoft.com/office/powerpoint/2010/main" val="804621382"/>
      </p:ext>
    </p:extLst>
  </p:cSld>
  <p:clrMapOvr>
    <a:masterClrMapping/>
  </p:clrMapOvr>
  <mc:AlternateContent xmlns:mc="http://schemas.openxmlformats.org/markup-compatibility/2006">
    <mc:Choice xmlns:p14="http://schemas.microsoft.com/office/powerpoint/2010/main" Requires="p14">
      <p:transition p14:dur="0" advTm="3804"/>
    </mc:Choice>
    <mc:Fallback>
      <p:transition advTm="380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4D34699-B844-0DD5-43FD-7207AC3ABBCE}"/>
              </a:ext>
            </a:extLst>
          </p:cNvPr>
          <p:cNvPicPr>
            <a:picLocks noChangeAspect="1"/>
          </p:cNvPicPr>
          <p:nvPr/>
        </p:nvPicPr>
        <p:blipFill>
          <a:blip r:embed="rId3"/>
          <a:srcRect/>
          <a:stretch/>
        </p:blipFill>
        <p:spPr>
          <a:xfrm>
            <a:off x="24787" y="10"/>
            <a:ext cx="12142445" cy="6857990"/>
          </a:xfrm>
          <a:prstGeom prst="rect">
            <a:avLst/>
          </a:prstGeom>
        </p:spPr>
      </p:pic>
      <p:sp>
        <p:nvSpPr>
          <p:cNvPr id="2" name="Title 1">
            <a:extLst>
              <a:ext uri="{FF2B5EF4-FFF2-40B4-BE49-F238E27FC236}">
                <a16:creationId xmlns:a16="http://schemas.microsoft.com/office/drawing/2014/main" id="{A154D9E0-D1B1-6111-0C94-469C52B8162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ln w="22225">
                  <a:solidFill>
                    <a:srgbClr val="FFFFFF"/>
                  </a:solidFill>
                </a:ln>
                <a:noFill/>
              </a:rPr>
              <a:t>Technical Overview</a:t>
            </a:r>
            <a:endParaRPr lang="en-US" dirty="0">
              <a:solidFill>
                <a:srgbClr val="FFFFFF"/>
              </a:solidFill>
            </a:endParaRPr>
          </a:p>
        </p:txBody>
      </p:sp>
      <p:sp>
        <p:nvSpPr>
          <p:cNvPr id="3" name="Text Placeholder 2">
            <a:extLst>
              <a:ext uri="{FF2B5EF4-FFF2-40B4-BE49-F238E27FC236}">
                <a16:creationId xmlns:a16="http://schemas.microsoft.com/office/drawing/2014/main" id="{36558DB9-2F9E-D3FB-A0B4-33667F05772A}"/>
              </a:ext>
            </a:extLst>
          </p:cNvPr>
          <p:cNvSpPr>
            <a:spLocks noGrp="1"/>
          </p:cNvSpPr>
          <p:nvPr>
            <p:ph type="body" idx="1"/>
          </p:nvPr>
        </p:nvSpPr>
        <p:spPr>
          <a:xfrm>
            <a:off x="838200" y="1825625"/>
            <a:ext cx="10515600" cy="4351338"/>
          </a:xfrm>
        </p:spPr>
        <p:txBody>
          <a:bodyPr vert="horz" lIns="91440" tIns="45720" rIns="91440" bIns="45720" rtlCol="0">
            <a:normAutofit/>
          </a:bodyPr>
          <a:lstStyle/>
          <a:p>
            <a:r>
              <a:rPr lang="en-US" sz="2400" b="0" i="0" dirty="0">
                <a:solidFill>
                  <a:srgbClr val="FFFFFF"/>
                </a:solidFill>
                <a:effectLst/>
              </a:rPr>
              <a:t>The face recognition attendance system operates on advanced facial recognition algorithms and machine learning models. Initially, the system captures facial data through a camera or image input. This data is processed to extract unique facial features, which are then encoded into a mathematical representation. Machine learning algorithms compare these representations to a database of stored facial patterns to identify and authenticate individuals. The system utilizes deep learning techniques, such as Convolutional Neural Networks (CNNs), for robust feature extraction and pattern matching, ensuring a high level of accuracy in recognizing individuals. Upon successful recognition, the attendance data is logged into the system, providing an efficient, contactless, and secure method for attendance management.</a:t>
            </a:r>
            <a:endParaRPr lang="en-US" sz="2400" dirty="0">
              <a:solidFill>
                <a:srgbClr val="FFFFFF"/>
              </a:solidFill>
            </a:endParaRPr>
          </a:p>
        </p:txBody>
      </p:sp>
    </p:spTree>
    <p:custDataLst>
      <p:tags r:id="rId1"/>
    </p:custDataLst>
    <p:extLst>
      <p:ext uri="{BB962C8B-B14F-4D97-AF65-F5344CB8AC3E}">
        <p14:creationId xmlns:p14="http://schemas.microsoft.com/office/powerpoint/2010/main" val="35915428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advTm="4986"/>
    </mc:Choice>
    <mc:Fallback>
      <p:transition advTm="498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A8F26E4-19D8-3A0C-45B7-16F394F0AE1A}"/>
              </a:ext>
            </a:extLst>
          </p:cNvPr>
          <p:cNvPicPr>
            <a:picLocks noChangeAspect="1"/>
          </p:cNvPicPr>
          <p:nvPr/>
        </p:nvPicPr>
        <p:blipFill rotWithShape="1">
          <a:blip r:embed="rId3"/>
          <a:srcRect/>
          <a:stretch/>
        </p:blipFill>
        <p:spPr>
          <a:xfrm>
            <a:off x="-3047" y="10"/>
            <a:ext cx="12191999" cy="6857990"/>
          </a:xfrm>
          <a:prstGeom prst="rect">
            <a:avLst/>
          </a:prstGeom>
        </p:spPr>
      </p:pic>
      <p:sp>
        <p:nvSpPr>
          <p:cNvPr id="50" name="Rectangle 4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D0F3EE-AF2F-7B0E-A8FD-3265D9114F84}"/>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Modules Used in this Project</a:t>
            </a:r>
          </a:p>
        </p:txBody>
      </p:sp>
      <p:sp>
        <p:nvSpPr>
          <p:cNvPr id="3" name="Text Placeholder 2">
            <a:extLst>
              <a:ext uri="{FF2B5EF4-FFF2-40B4-BE49-F238E27FC236}">
                <a16:creationId xmlns:a16="http://schemas.microsoft.com/office/drawing/2014/main" id="{27A3775E-677F-2E58-2352-3CD721E729E3}"/>
              </a:ext>
            </a:extLst>
          </p:cNvPr>
          <p:cNvSpPr>
            <a:spLocks noGrp="1"/>
          </p:cNvSpPr>
          <p:nvPr>
            <p:ph type="body" idx="1"/>
          </p:nvPr>
        </p:nvSpPr>
        <p:spPr>
          <a:xfrm>
            <a:off x="1100051" y="4072043"/>
            <a:ext cx="10058400" cy="1282707"/>
          </a:xfrm>
          <a:effectLst>
            <a:outerShdw blurRad="50800" dist="38100" dir="2700000" algn="tl" rotWithShape="0">
              <a:prstClr val="black">
                <a:alpha val="40000"/>
              </a:prstClr>
            </a:outerShdw>
          </a:effectLst>
        </p:spPr>
        <p:txBody>
          <a:bodyPr vert="horz" lIns="91440" tIns="45720" rIns="91440" bIns="45720" rtlCol="0">
            <a:normAutofit/>
          </a:bodyPr>
          <a:lstStyle/>
          <a:p>
            <a:pPr marL="0" indent="0" algn="ctr">
              <a:buNone/>
            </a:pPr>
            <a:r>
              <a:rPr lang="en-US" sz="2400">
                <a:solidFill>
                  <a:srgbClr val="FFFFFF"/>
                </a:solidFill>
              </a:rPr>
              <a:t>Pillow, pandas, opencv, os, tkinder, numpy</a:t>
            </a:r>
          </a:p>
        </p:txBody>
      </p:sp>
    </p:spTree>
    <p:custDataLst>
      <p:tags r:id="rId1"/>
    </p:custDataLst>
    <p:extLst>
      <p:ext uri="{BB962C8B-B14F-4D97-AF65-F5344CB8AC3E}">
        <p14:creationId xmlns:p14="http://schemas.microsoft.com/office/powerpoint/2010/main" val="3589981770"/>
      </p:ext>
    </p:extLst>
  </p:cSld>
  <p:clrMapOvr>
    <a:masterClrMapping/>
  </p:clrMapOvr>
  <mc:AlternateContent xmlns:mc="http://schemas.openxmlformats.org/markup-compatibility/2006">
    <mc:Choice xmlns:p14="http://schemas.microsoft.com/office/powerpoint/2010/main" Requires="p14">
      <p:transition p14:dur="0" advTm="5405"/>
    </mc:Choice>
    <mc:Fallback>
      <p:transition advTm="540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in a tunnel">
            <a:extLst>
              <a:ext uri="{FF2B5EF4-FFF2-40B4-BE49-F238E27FC236}">
                <a16:creationId xmlns:a16="http://schemas.microsoft.com/office/drawing/2014/main" id="{D029CD8C-3CE5-0D67-7FFF-D43987A7C9A4}"/>
              </a:ext>
            </a:extLst>
          </p:cNvPr>
          <p:cNvPicPr>
            <a:picLocks noChangeAspect="1"/>
          </p:cNvPicPr>
          <p:nvPr/>
        </p:nvPicPr>
        <p:blipFill rotWithShape="1">
          <a:blip r:embed="rId3">
            <a:alphaModFix amt="35000"/>
          </a:blip>
          <a:srcRect t="7865" b="7865"/>
          <a:stretch/>
        </p:blipFill>
        <p:spPr>
          <a:xfrm>
            <a:off x="20" y="1"/>
            <a:ext cx="12191980" cy="6857999"/>
          </a:xfrm>
          <a:prstGeom prst="rect">
            <a:avLst/>
          </a:prstGeom>
        </p:spPr>
      </p:pic>
      <p:sp>
        <p:nvSpPr>
          <p:cNvPr id="2" name="Title 1">
            <a:extLst>
              <a:ext uri="{FF2B5EF4-FFF2-40B4-BE49-F238E27FC236}">
                <a16:creationId xmlns:a16="http://schemas.microsoft.com/office/drawing/2014/main" id="{1B693212-BE2B-8AE1-7F51-864F7558D1A8}"/>
              </a:ext>
            </a:extLst>
          </p:cNvPr>
          <p:cNvSpPr>
            <a:spLocks noGrp="1"/>
          </p:cNvSpPr>
          <p:nvPr>
            <p:ph type="title"/>
          </p:nvPr>
        </p:nvSpPr>
        <p:spPr>
          <a:xfrm>
            <a:off x="838199" y="1065862"/>
            <a:ext cx="6052955" cy="4726276"/>
          </a:xfrm>
        </p:spPr>
        <p:txBody>
          <a:bodyPr vert="horz" lIns="91440" tIns="45720" rIns="91440" bIns="45720" rtlCol="0" anchor="ctr">
            <a:normAutofit/>
          </a:bodyPr>
          <a:lstStyle/>
          <a:p>
            <a:pPr algn="r"/>
            <a:r>
              <a:rPr lang="en-US" sz="8000" dirty="0">
                <a:ln w="22225">
                  <a:solidFill>
                    <a:srgbClr val="FFFFFF"/>
                  </a:solidFill>
                </a:ln>
                <a:noFill/>
              </a:rPr>
              <a:t>Scope for Future Work</a:t>
            </a:r>
          </a:p>
        </p:txBody>
      </p:sp>
      <p:cxnSp>
        <p:nvCxnSpPr>
          <p:cNvPr id="20" name="Straight Connector 19">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C4B50FD4-4195-15A6-4B4F-D3E4D1594725}"/>
              </a:ext>
            </a:extLst>
          </p:cNvPr>
          <p:cNvSpPr>
            <a:spLocks noGrp="1"/>
          </p:cNvSpPr>
          <p:nvPr>
            <p:ph type="body" idx="1"/>
          </p:nvPr>
        </p:nvSpPr>
        <p:spPr>
          <a:xfrm>
            <a:off x="7534641" y="1065862"/>
            <a:ext cx="3860002" cy="4726276"/>
          </a:xfrm>
        </p:spPr>
        <p:txBody>
          <a:bodyPr vert="horz" lIns="91440" tIns="45720" rIns="91440" bIns="45720" rtlCol="0" anchor="ctr">
            <a:normAutofit/>
          </a:bodyPr>
          <a:lstStyle/>
          <a:p>
            <a:r>
              <a:rPr lang="en-US" sz="1400" b="0" i="0" dirty="0">
                <a:solidFill>
                  <a:srgbClr val="FFFFFF"/>
                </a:solidFill>
                <a:effectLst/>
              </a:rPr>
              <a:t>The scope and future work for the face recognition attendance system revolve around refining accuracy in diverse conditions, encompassing varying lighting and angles to ensure consistent and precise attendance tracking. Future efforts will focus on advancing machine learning capabilities to enable real-time facial recognition, prioritizing speed and scalability enhancements. Further exploration involves integrating additional security measures like multi-factor authentication and developing user-friendly interfaces for administrators and end-users. Additionally, the system's potential adaptation in various sectors beyond educational and workplace environments, such as public events, healthcare, and governmental institutions, signifies its broader usability and potential impact, emphasizing the need for ongoing advancements in technology and usability while maintaining a focus on privacy and ethical considerations.</a:t>
            </a:r>
            <a:endParaRPr lang="en-US" sz="1400" dirty="0">
              <a:solidFill>
                <a:srgbClr val="FFFFFF"/>
              </a:solidFill>
            </a:endParaRPr>
          </a:p>
        </p:txBody>
      </p:sp>
    </p:spTree>
    <p:custDataLst>
      <p:tags r:id="rId1"/>
    </p:custDataLst>
    <p:extLst>
      <p:ext uri="{BB962C8B-B14F-4D97-AF65-F5344CB8AC3E}">
        <p14:creationId xmlns:p14="http://schemas.microsoft.com/office/powerpoint/2010/main" val="1662001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advTm="6837"/>
    </mc:Choice>
    <mc:Fallback>
      <p:transition advTm="683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Exclamation mark on a yellow background">
            <a:extLst>
              <a:ext uri="{FF2B5EF4-FFF2-40B4-BE49-F238E27FC236}">
                <a16:creationId xmlns:a16="http://schemas.microsoft.com/office/drawing/2014/main" id="{D383583B-1082-6E9D-FF59-D0EA175D4718}"/>
              </a:ext>
            </a:extLst>
          </p:cNvPr>
          <p:cNvPicPr>
            <a:picLocks noChangeAspect="1"/>
          </p:cNvPicPr>
          <p:nvPr/>
        </p:nvPicPr>
        <p:blipFill rotWithShape="1">
          <a:blip r:embed="rId3">
            <a:alphaModFix amt="40000"/>
          </a:blip>
          <a:srcRect t="25000"/>
          <a:stretch/>
        </p:blipFill>
        <p:spPr>
          <a:xfrm>
            <a:off x="20" y="10"/>
            <a:ext cx="12191979" cy="6857990"/>
          </a:xfrm>
          <a:prstGeom prst="rect">
            <a:avLst/>
          </a:prstGeom>
        </p:spPr>
      </p:pic>
      <p:sp>
        <p:nvSpPr>
          <p:cNvPr id="2" name="Title 1">
            <a:extLst>
              <a:ext uri="{FF2B5EF4-FFF2-40B4-BE49-F238E27FC236}">
                <a16:creationId xmlns:a16="http://schemas.microsoft.com/office/drawing/2014/main" id="{D1809093-59C6-B4F8-1869-CA3CB14E0D6F}"/>
              </a:ext>
            </a:extLst>
          </p:cNvPr>
          <p:cNvSpPr>
            <a:spLocks noGrp="1"/>
          </p:cNvSpPr>
          <p:nvPr>
            <p:ph type="title"/>
          </p:nvPr>
        </p:nvSpPr>
        <p:spPr>
          <a:xfrm>
            <a:off x="640080" y="853673"/>
            <a:ext cx="4023360" cy="5004794"/>
          </a:xfrm>
        </p:spPr>
        <p:txBody>
          <a:bodyPr vert="horz" lIns="91440" tIns="45720" rIns="91440" bIns="45720" rtlCol="0" anchor="ctr">
            <a:normAutofit/>
          </a:bodyPr>
          <a:lstStyle/>
          <a:p>
            <a:r>
              <a:rPr lang="en-US" sz="5400" dirty="0">
                <a:solidFill>
                  <a:schemeClr val="bg1"/>
                </a:solidFill>
              </a:rPr>
              <a:t>Conclusion</a:t>
            </a:r>
          </a:p>
        </p:txBody>
      </p:sp>
      <p:sp>
        <p:nvSpPr>
          <p:cNvPr id="3" name="Text Placeholder 2">
            <a:extLst>
              <a:ext uri="{FF2B5EF4-FFF2-40B4-BE49-F238E27FC236}">
                <a16:creationId xmlns:a16="http://schemas.microsoft.com/office/drawing/2014/main" id="{4C9054AC-4A47-3479-9427-70F784559227}"/>
              </a:ext>
            </a:extLst>
          </p:cNvPr>
          <p:cNvSpPr>
            <a:spLocks noGrp="1"/>
          </p:cNvSpPr>
          <p:nvPr>
            <p:ph type="body" idx="1"/>
          </p:nvPr>
        </p:nvSpPr>
        <p:spPr>
          <a:xfrm>
            <a:off x="5599083" y="853673"/>
            <a:ext cx="5715000" cy="5004794"/>
          </a:xfrm>
        </p:spPr>
        <p:txBody>
          <a:bodyPr vert="horz" lIns="91440" tIns="45720" rIns="91440" bIns="45720" rtlCol="0" anchor="ctr">
            <a:normAutofit/>
          </a:bodyPr>
          <a:lstStyle/>
          <a:p>
            <a:r>
              <a:rPr lang="en-US" sz="1900" b="0" i="0" dirty="0">
                <a:solidFill>
                  <a:schemeClr val="bg1"/>
                </a:solidFill>
                <a:effectLst/>
              </a:rPr>
              <a:t>the face recognition attendance system represents a pivotal advancement in attendance monitoring, offering a secure, efficient, and contactless solution across diverse sectors. Its utilization of cutting-edge facial recognition technology not only ensures heightened accuracy and streamlined attendance management but also signifies a significant shift toward modern, convenient tracking methods. The system's potential for further development and integration into various environments underscores its transformative impact on attendance monitoring. However, as this technology evolves, continuous attention to ethical considerations and privacy concerns remains paramount. The face recognition attendance system symbolizes a future where attendance tracking is not only precise and efficient but also adaptable and secure across multifaceted settings.</a:t>
            </a:r>
            <a:endParaRPr lang="en-US" sz="1900" dirty="0">
              <a:solidFill>
                <a:schemeClr val="bg1"/>
              </a:solidFill>
            </a:endParaRPr>
          </a:p>
        </p:txBody>
      </p:sp>
      <p:sp>
        <p:nvSpPr>
          <p:cNvPr id="22"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426400127"/>
      </p:ext>
    </p:extLst>
  </p:cSld>
  <p:clrMapOvr>
    <a:masterClrMapping/>
  </p:clrMapOvr>
  <mc:AlternateContent xmlns:mc="http://schemas.openxmlformats.org/markup-compatibility/2006">
    <mc:Choice xmlns:p14="http://schemas.microsoft.com/office/powerpoint/2010/main" Requires="p14">
      <p:transition p14:dur="0" advTm="6453"/>
    </mc:Choice>
    <mc:Fallback>
      <p:transition advTm="6453"/>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3|2.4"/>
</p:tagLst>
</file>

<file path=ppt/tags/tag2.xml><?xml version="1.0" encoding="utf-8"?>
<p:tagLst xmlns:a="http://schemas.openxmlformats.org/drawingml/2006/main" xmlns:r="http://schemas.openxmlformats.org/officeDocument/2006/relationships" xmlns:p="http://schemas.openxmlformats.org/presentationml/2006/main">
  <p:tag name="TIMING" val="|1.6|1.9"/>
</p:tagLst>
</file>

<file path=ppt/tags/tag3.xml><?xml version="1.0" encoding="utf-8"?>
<p:tagLst xmlns:a="http://schemas.openxmlformats.org/drawingml/2006/main" xmlns:r="http://schemas.openxmlformats.org/officeDocument/2006/relationships" xmlns:p="http://schemas.openxmlformats.org/presentationml/2006/main">
  <p:tag name="TIMING" val="|0.3|1.3"/>
</p:tagLst>
</file>

<file path=ppt/tags/tag4.xml><?xml version="1.0" encoding="utf-8"?>
<p:tagLst xmlns:a="http://schemas.openxmlformats.org/drawingml/2006/main" xmlns:r="http://schemas.openxmlformats.org/officeDocument/2006/relationships" xmlns:p="http://schemas.openxmlformats.org/presentationml/2006/main">
  <p:tag name="TIMING" val="|0.7|1.5"/>
</p:tagLst>
</file>

<file path=ppt/tags/tag5.xml><?xml version="1.0" encoding="utf-8"?>
<p:tagLst xmlns:a="http://schemas.openxmlformats.org/drawingml/2006/main" xmlns:r="http://schemas.openxmlformats.org/officeDocument/2006/relationships" xmlns:p="http://schemas.openxmlformats.org/presentationml/2006/main">
  <p:tag name="TIMING" val="|1.2|1.5"/>
</p:tagLst>
</file>

<file path=ppt/tags/tag6.xml><?xml version="1.0" encoding="utf-8"?>
<p:tagLst xmlns:a="http://schemas.openxmlformats.org/drawingml/2006/main" xmlns:r="http://schemas.openxmlformats.org/officeDocument/2006/relationships" xmlns:p="http://schemas.openxmlformats.org/presentationml/2006/main">
  <p:tag name="TIMING" val="|1.1|3"/>
</p:tagLst>
</file>

<file path=ppt/tags/tag7.xml><?xml version="1.0" encoding="utf-8"?>
<p:tagLst xmlns:a="http://schemas.openxmlformats.org/drawingml/2006/main" xmlns:r="http://schemas.openxmlformats.org/officeDocument/2006/relationships" xmlns:p="http://schemas.openxmlformats.org/presentationml/2006/main">
  <p:tag name="TIMING" val="|1.1|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541</Words>
  <Application>Microsoft Macintosh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Face Recognition attendance System Project</vt:lpstr>
      <vt:lpstr>Introduction</vt:lpstr>
      <vt:lpstr>Objective</vt:lpstr>
      <vt:lpstr>Technical Overview</vt:lpstr>
      <vt:lpstr>Modules Used in this Project</vt:lpstr>
      <vt:lpstr>Scope for Future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System Project</dc:title>
  <dc:creator>eldhoalt@gmail.com</dc:creator>
  <cp:lastModifiedBy>eldhoalt@gmail.com</cp:lastModifiedBy>
  <cp:revision>9</cp:revision>
  <dcterms:created xsi:type="dcterms:W3CDTF">2023-10-30T18:40:29Z</dcterms:created>
  <dcterms:modified xsi:type="dcterms:W3CDTF">2023-11-01T18:17:08Z</dcterms:modified>
</cp:coreProperties>
</file>