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06" r:id="rId2"/>
    <p:sldId id="989" r:id="rId3"/>
    <p:sldId id="1071" r:id="rId4"/>
    <p:sldId id="1072" r:id="rId5"/>
    <p:sldId id="869" r:id="rId6"/>
    <p:sldId id="1073" r:id="rId7"/>
    <p:sldId id="1074" r:id="rId8"/>
    <p:sldId id="1032" r:id="rId9"/>
    <p:sldId id="1075" r:id="rId10"/>
    <p:sldId id="1076" r:id="rId11"/>
    <p:sldId id="1077" r:id="rId12"/>
    <p:sldId id="1065" r:id="rId13"/>
    <p:sldId id="1078" r:id="rId14"/>
    <p:sldId id="1079" r:id="rId15"/>
    <p:sldId id="1080" r:id="rId16"/>
    <p:sldId id="1081" r:id="rId17"/>
    <p:sldId id="1082" r:id="rId18"/>
    <p:sldId id="1083" r:id="rId19"/>
    <p:sldId id="801" r:id="rId20"/>
    <p:sldId id="1027" r:id="rId21"/>
    <p:sldId id="1029" r:id="rId22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/>
    <p:restoredTop sz="95921"/>
  </p:normalViewPr>
  <p:slideViewPr>
    <p:cSldViewPr snapToGrid="0" snapToObjects="1">
      <p:cViewPr varScale="1">
        <p:scale>
          <a:sx n="110" d="100"/>
          <a:sy n="110" d="100"/>
        </p:scale>
        <p:origin x="20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Variables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Constants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C Literals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Variables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Constants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C Literals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Variables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Constants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C Literals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631498" y="-710057"/>
          <a:ext cx="5516962" cy="5516962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9473" y="409684"/>
          <a:ext cx="5293557" cy="819369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Variables</a:t>
          </a:r>
          <a:endParaRPr lang="en-US" sz="4300" b="0" u="none" kern="1200" dirty="0"/>
        </a:p>
      </dsp:txBody>
      <dsp:txXfrm>
        <a:off x="569473" y="409684"/>
        <a:ext cx="5293557" cy="819369"/>
      </dsp:txXfrm>
    </dsp:sp>
    <dsp:sp modelId="{485F26A9-AA94-4ADA-AC54-FB58E0E0ED28}">
      <dsp:nvSpPr>
        <dsp:cNvPr id="0" name=""/>
        <dsp:cNvSpPr/>
      </dsp:nvSpPr>
      <dsp:spPr>
        <a:xfrm>
          <a:off x="57367" y="307263"/>
          <a:ext cx="1024211" cy="102421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7314" y="1638738"/>
          <a:ext cx="4995716" cy="81936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Constants</a:t>
          </a:r>
          <a:endParaRPr lang="en-US" sz="4300" b="0" kern="1200" dirty="0">
            <a:solidFill>
              <a:schemeClr val="bg1"/>
            </a:solidFill>
          </a:endParaRPr>
        </a:p>
      </dsp:txBody>
      <dsp:txXfrm>
        <a:off x="867314" y="1638738"/>
        <a:ext cx="4995716" cy="819369"/>
      </dsp:txXfrm>
    </dsp:sp>
    <dsp:sp modelId="{6E8EBA03-6BA2-4E70-A548-59B77127E6F5}">
      <dsp:nvSpPr>
        <dsp:cNvPr id="0" name=""/>
        <dsp:cNvSpPr/>
      </dsp:nvSpPr>
      <dsp:spPr>
        <a:xfrm>
          <a:off x="355208" y="1536317"/>
          <a:ext cx="1024211" cy="102421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569473" y="2867792"/>
          <a:ext cx="5293557" cy="81936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solidFill>
                <a:schemeClr val="bg1"/>
              </a:solidFill>
            </a:rPr>
            <a:t>C Literals</a:t>
          </a:r>
        </a:p>
      </dsp:txBody>
      <dsp:txXfrm>
        <a:off x="569473" y="2867792"/>
        <a:ext cx="5293557" cy="819369"/>
      </dsp:txXfrm>
    </dsp:sp>
    <dsp:sp modelId="{6ABFE3EC-072B-4F41-9CFA-EBA60B7934FE}">
      <dsp:nvSpPr>
        <dsp:cNvPr id="0" name=""/>
        <dsp:cNvSpPr/>
      </dsp:nvSpPr>
      <dsp:spPr>
        <a:xfrm>
          <a:off x="57367" y="2765371"/>
          <a:ext cx="1024211" cy="102421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631498" y="-710057"/>
          <a:ext cx="5516962" cy="5516962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9473" y="409684"/>
          <a:ext cx="5293557" cy="819369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Variables</a:t>
          </a:r>
          <a:endParaRPr lang="en-US" sz="4300" b="0" u="none" kern="1200" dirty="0"/>
        </a:p>
      </dsp:txBody>
      <dsp:txXfrm>
        <a:off x="569473" y="409684"/>
        <a:ext cx="5293557" cy="819369"/>
      </dsp:txXfrm>
    </dsp:sp>
    <dsp:sp modelId="{485F26A9-AA94-4ADA-AC54-FB58E0E0ED28}">
      <dsp:nvSpPr>
        <dsp:cNvPr id="0" name=""/>
        <dsp:cNvSpPr/>
      </dsp:nvSpPr>
      <dsp:spPr>
        <a:xfrm>
          <a:off x="57367" y="307263"/>
          <a:ext cx="1024211" cy="102421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7314" y="1638738"/>
          <a:ext cx="4995716" cy="81936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Constants</a:t>
          </a:r>
          <a:endParaRPr lang="en-US" sz="4300" b="0" kern="1200" dirty="0">
            <a:solidFill>
              <a:schemeClr val="bg1"/>
            </a:solidFill>
          </a:endParaRPr>
        </a:p>
      </dsp:txBody>
      <dsp:txXfrm>
        <a:off x="867314" y="1638738"/>
        <a:ext cx="4995716" cy="819369"/>
      </dsp:txXfrm>
    </dsp:sp>
    <dsp:sp modelId="{6E8EBA03-6BA2-4E70-A548-59B77127E6F5}">
      <dsp:nvSpPr>
        <dsp:cNvPr id="0" name=""/>
        <dsp:cNvSpPr/>
      </dsp:nvSpPr>
      <dsp:spPr>
        <a:xfrm>
          <a:off x="355208" y="1536317"/>
          <a:ext cx="1024211" cy="102421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569473" y="2867792"/>
          <a:ext cx="5293557" cy="81936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solidFill>
                <a:schemeClr val="bg1"/>
              </a:solidFill>
            </a:rPr>
            <a:t>C Literals</a:t>
          </a:r>
        </a:p>
      </dsp:txBody>
      <dsp:txXfrm>
        <a:off x="569473" y="2867792"/>
        <a:ext cx="5293557" cy="819369"/>
      </dsp:txXfrm>
    </dsp:sp>
    <dsp:sp modelId="{6ABFE3EC-072B-4F41-9CFA-EBA60B7934FE}">
      <dsp:nvSpPr>
        <dsp:cNvPr id="0" name=""/>
        <dsp:cNvSpPr/>
      </dsp:nvSpPr>
      <dsp:spPr>
        <a:xfrm>
          <a:off x="57367" y="2765371"/>
          <a:ext cx="1024211" cy="102421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631498" y="-710057"/>
          <a:ext cx="5516962" cy="5516962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9473" y="409684"/>
          <a:ext cx="5293557" cy="819369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Variables</a:t>
          </a:r>
          <a:endParaRPr lang="en-US" sz="4300" b="0" u="none" kern="1200" dirty="0"/>
        </a:p>
      </dsp:txBody>
      <dsp:txXfrm>
        <a:off x="569473" y="409684"/>
        <a:ext cx="5293557" cy="819369"/>
      </dsp:txXfrm>
    </dsp:sp>
    <dsp:sp modelId="{485F26A9-AA94-4ADA-AC54-FB58E0E0ED28}">
      <dsp:nvSpPr>
        <dsp:cNvPr id="0" name=""/>
        <dsp:cNvSpPr/>
      </dsp:nvSpPr>
      <dsp:spPr>
        <a:xfrm>
          <a:off x="57367" y="307263"/>
          <a:ext cx="1024211" cy="102421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7314" y="1638738"/>
          <a:ext cx="4995716" cy="81936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dirty="0"/>
            <a:t>C Constants</a:t>
          </a:r>
          <a:endParaRPr lang="en-US" sz="4300" b="0" kern="1200" dirty="0">
            <a:solidFill>
              <a:schemeClr val="bg1"/>
            </a:solidFill>
          </a:endParaRPr>
        </a:p>
      </dsp:txBody>
      <dsp:txXfrm>
        <a:off x="867314" y="1638738"/>
        <a:ext cx="4995716" cy="819369"/>
      </dsp:txXfrm>
    </dsp:sp>
    <dsp:sp modelId="{6E8EBA03-6BA2-4E70-A548-59B77127E6F5}">
      <dsp:nvSpPr>
        <dsp:cNvPr id="0" name=""/>
        <dsp:cNvSpPr/>
      </dsp:nvSpPr>
      <dsp:spPr>
        <a:xfrm>
          <a:off x="355208" y="1536317"/>
          <a:ext cx="1024211" cy="102421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569473" y="2867792"/>
          <a:ext cx="5293557" cy="81936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37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solidFill>
                <a:schemeClr val="bg1"/>
              </a:solidFill>
            </a:rPr>
            <a:t>C Literals</a:t>
          </a:r>
        </a:p>
      </dsp:txBody>
      <dsp:txXfrm>
        <a:off x="569473" y="2867792"/>
        <a:ext cx="5293557" cy="819369"/>
      </dsp:txXfrm>
    </dsp:sp>
    <dsp:sp modelId="{6ABFE3EC-072B-4F41-9CFA-EBA60B7934FE}">
      <dsp:nvSpPr>
        <dsp:cNvPr id="0" name=""/>
        <dsp:cNvSpPr/>
      </dsp:nvSpPr>
      <dsp:spPr>
        <a:xfrm>
          <a:off x="57367" y="2765371"/>
          <a:ext cx="1024211" cy="102421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13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72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84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641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1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767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65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329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0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3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90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02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98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 Variables, C Constants and Literals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4, Wednesday February 03,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91917-0AB7-B048-81EC-BD8E853E6C86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739364" y="1818178"/>
          <a:ext cx="5918736" cy="40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3238" y="3476201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6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constant is a type of variable whose value cannot be changed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Usually, we use capital letters where possible to declare a constant. That is, it is a good programming practice to define constants in CAPITALS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There are two simple ways in C to define constants: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Using </a:t>
            </a:r>
            <a:r>
              <a:rPr lang="en-GB" sz="2000" dirty="0">
                <a:solidFill>
                  <a:srgbClr val="00B0F0"/>
                </a:solidFill>
              </a:rPr>
              <a:t>#define </a:t>
            </a:r>
            <a:r>
              <a:rPr lang="en-GB" sz="2000" dirty="0"/>
              <a:t>pre-processor</a:t>
            </a:r>
          </a:p>
          <a:p>
            <a:pPr lvl="1">
              <a:buFont typeface="Wingdings" pitchFamily="2" charset="2"/>
              <a:buChar char="§"/>
            </a:pP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Using </a:t>
            </a:r>
            <a:r>
              <a:rPr lang="en-GB" sz="2000" dirty="0" err="1">
                <a:solidFill>
                  <a:srgbClr val="00B0F0"/>
                </a:solidFill>
              </a:rPr>
              <a:t>const</a:t>
            </a:r>
            <a:r>
              <a:rPr lang="en-GB" sz="2000" dirty="0"/>
              <a:t> keyword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 Constants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18973D-67FD-0E4C-85DB-84FBBE59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4205284"/>
            <a:ext cx="3157538" cy="302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9D502-CF95-8A40-B24F-3F6F70D2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5265418"/>
            <a:ext cx="4389438" cy="4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1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E23AD3-20A9-8F44-B34A-F01439E8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Constants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A84DD0-254D-A04B-8F33-F39E2325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" y="1904206"/>
            <a:ext cx="4199744" cy="4425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445C55-82C1-8F41-897F-1C2585A0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829" y="1781503"/>
            <a:ext cx="3698571" cy="12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77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/>
              <a:t>Example:				</a:t>
            </a:r>
            <a:endParaRPr lang="en-GB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E23AD3-20A9-8F44-B34A-F01439E8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/>
              <a:t>C Constants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DB157-AAAF-824E-A723-E3E030F4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4" y="1902294"/>
            <a:ext cx="4736016" cy="3997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536419-0210-3C44-8913-8C9377C2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829" y="1781503"/>
            <a:ext cx="3780644" cy="1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4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739364" y="1818178"/>
          <a:ext cx="5918736" cy="40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3238" y="4735374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3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An integer literal can be a decimal, octal, or hexadecimal constant. A prefix specifies the base or radix: 0x or 0X for hexadecimal, 0 for octal, and nothing for decimal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An integer literal can also have a suffix that is a combination of U and L, for unsigned and long, respectively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suffix can be uppercase or lowercase and can be in any order</a:t>
            </a:r>
          </a:p>
          <a:p>
            <a:pPr lvl="1">
              <a:buFont typeface="Wingdings" pitchFamily="2" charset="2"/>
              <a:buChar char="§"/>
            </a:pP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 Literals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AAFCA-0925-8F46-AA70-F04BE4BC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21" y="4164871"/>
            <a:ext cx="4128790" cy="21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89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75F4D-3282-0949-9D48-97892EB4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3" y="0"/>
            <a:ext cx="895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65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floating-point literal has an integer part, a decimal point, a fractional part, and an exponent part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You can represent floating point literals either in decimal form or exponential form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signed exponent is introduced by e or E</a:t>
            </a: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/>
              <a:t>Floating-Point Literals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BCBC2B-E55B-B04F-ACCD-303C237B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91" y="3851477"/>
            <a:ext cx="7102631" cy="1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8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String literals are enclosed in double quotes "”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string contains characters that are similar to character literals: plain characters, escape sequences, and universal characters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You can break a long line into multiple lines using string literals and separating them using whitespaces</a:t>
            </a:r>
            <a:endParaRPr lang="en-GB" sz="2000" dirty="0"/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String Literals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55FCF-1E80-0247-999C-0792ADBD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70" y="3985371"/>
            <a:ext cx="8022236" cy="13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732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6FA4AD-2D68-754A-85BC-6C50464D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51649"/>
            <a:ext cx="3610698" cy="47979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36257354"/>
              </p:ext>
            </p:extLst>
          </p:nvPr>
        </p:nvGraphicFramePr>
        <p:xfrm>
          <a:off x="1739364" y="1818178"/>
          <a:ext cx="5918736" cy="40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3238" y="2274648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99FF4-962B-7A40-8734-A6B36F7B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15169"/>
            <a:ext cx="4171904" cy="43958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909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82F93-2B66-BB46-948B-EE00D832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77" y="1980780"/>
            <a:ext cx="4736016" cy="39975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608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variable is a named location used to store data in the memory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It is placeholder to hold any type of data which the program can use to assign and modify during the course of execution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To indicate the storage area, each variable should be given a unique name (identifier)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Variable names are just the symbolic representation of a memory location. For example: 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Note that, the value of a variable can be changed during the program execution. For example: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Variables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695C6-4A39-E241-B603-4A39F3FA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52" y="4361643"/>
            <a:ext cx="2841053" cy="433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73E8D-22DB-504E-979A-101EA9E0B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8" t="7514"/>
          <a:stretch/>
        </p:blipFill>
        <p:spPr>
          <a:xfrm>
            <a:off x="5073804" y="5419491"/>
            <a:ext cx="2011809" cy="10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5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variable name can have letters (uppercase and lowercase letters), digits and underscore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Variable names are case-sensitive: computer and Computer are different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Variable should not start with a number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C Keywords are not allowed as variable names 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There is no rule on how long a variable name (identifier) can be. However, you may run into problems in some compilers if the variable name is longer than 31 characters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Rules for Naming a Variable</a:t>
            </a:r>
          </a:p>
        </p:txBody>
      </p:sp>
    </p:spTree>
    <p:extLst>
      <p:ext uri="{BB962C8B-B14F-4D97-AF65-F5344CB8AC3E}">
        <p14:creationId xmlns:p14="http://schemas.microsoft.com/office/powerpoint/2010/main" val="63659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/>
              <a:t>Types of Variables</a:t>
            </a: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8" y="1371603"/>
            <a:ext cx="86106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C is a strongly typed language. The variable type cannot be changed once it is declared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6CB78-0C0F-3946-9DE7-49A988E8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15" y="1928811"/>
            <a:ext cx="4689498" cy="478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47536-CD48-094E-8872-EEEBBF307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283027"/>
            <a:ext cx="4027389" cy="774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88F42F-E31D-7948-B026-AEF75514AAE0}"/>
              </a:ext>
            </a:extLst>
          </p:cNvPr>
          <p:cNvSpPr/>
          <p:nvPr/>
        </p:nvSpPr>
        <p:spPr>
          <a:xfrm>
            <a:off x="533398" y="3217110"/>
            <a:ext cx="3409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Here, the type of </a:t>
            </a:r>
            <a:r>
              <a:rPr lang="en-GB" dirty="0">
                <a:solidFill>
                  <a:srgbClr val="FF0000"/>
                </a:solidFill>
              </a:rPr>
              <a:t>number</a:t>
            </a:r>
            <a:r>
              <a:rPr lang="en-GB" dirty="0">
                <a:solidFill>
                  <a:srgbClr val="0414FF"/>
                </a:solidFill>
              </a:rPr>
              <a:t> variable is </a:t>
            </a:r>
            <a:r>
              <a:rPr lang="en-GB" dirty="0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0414FF"/>
                </a:solidFill>
              </a:rPr>
              <a:t>. You cannot assign a floating-point (decimal) value 5.5 to this variable. Also, you cannot redefine the data type of the variable to </a:t>
            </a:r>
            <a:r>
              <a:rPr lang="en-GB" dirty="0">
                <a:solidFill>
                  <a:srgbClr val="FF0000"/>
                </a:solidFill>
              </a:rPr>
              <a:t>double</a:t>
            </a:r>
            <a:r>
              <a:rPr lang="en-GB" dirty="0">
                <a:solidFill>
                  <a:srgbClr val="0414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variable definition specifies a data type and contains a list of one or more variables of that type as follows: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Here, </a:t>
            </a:r>
            <a:r>
              <a:rPr lang="en-GB" sz="2400" dirty="0">
                <a:solidFill>
                  <a:srgbClr val="00B0F0"/>
                </a:solidFill>
              </a:rPr>
              <a:t>type</a:t>
            </a:r>
            <a:r>
              <a:rPr lang="en-GB" sz="2400" dirty="0"/>
              <a:t> must be a valid C data type, and </a:t>
            </a:r>
            <a:r>
              <a:rPr lang="en-GB" sz="2400" dirty="0" err="1">
                <a:solidFill>
                  <a:srgbClr val="00B0F0"/>
                </a:solidFill>
              </a:rPr>
              <a:t>variable_list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2400" dirty="0"/>
              <a:t>may consist of one or more identifier names separated by commas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Some valid declarations are: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Variable Definition in 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79D10-3018-234C-A8FC-926DD614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11" y="2181630"/>
            <a:ext cx="2839453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54636-4518-CE48-A99C-B9ED599F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43" y="4219171"/>
            <a:ext cx="2576521" cy="13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Variables can be initialized (assigned an initial value) in their declaration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initializer consists of an equal sign followed by a constant expression as follows: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Some valid declarations are: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Variable Definition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5DDB9-7575-724E-8E50-DD6EEDA0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3181350"/>
            <a:ext cx="3937000" cy="450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13B62-7CF6-6043-A24C-4873498E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4289605"/>
            <a:ext cx="8139480" cy="1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8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E23AD3-20A9-8F44-B34A-F01439E8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Variable Declaration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785C3-2354-FB48-A2C7-48544A01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1733313"/>
            <a:ext cx="3824288" cy="5081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1ACD5-90B0-BC42-A8C0-A3F6A405A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73" y="1766536"/>
            <a:ext cx="3525590" cy="17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5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482014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There are two kinds of expressions in C: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b="1" dirty="0" err="1"/>
              <a:t>lvalue</a:t>
            </a:r>
            <a:r>
              <a:rPr lang="en-GB" sz="2000" b="1" dirty="0"/>
              <a:t>: </a:t>
            </a:r>
            <a:r>
              <a:rPr lang="en-GB" sz="2000" dirty="0"/>
              <a:t>An expression that is an </a:t>
            </a:r>
            <a:r>
              <a:rPr lang="en-GB" sz="2000" dirty="0" err="1"/>
              <a:t>lvalue</a:t>
            </a:r>
            <a:r>
              <a:rPr lang="en-GB" sz="2000" dirty="0"/>
              <a:t> may appear as either the left-hand or right-hand side of an assignment</a:t>
            </a:r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GB" sz="2000" b="1" dirty="0" err="1"/>
              <a:t>rvalue</a:t>
            </a:r>
            <a:r>
              <a:rPr lang="en-GB" sz="2000" b="1" dirty="0"/>
              <a:t>: </a:t>
            </a:r>
            <a:r>
              <a:rPr lang="en-GB" sz="2000" dirty="0"/>
              <a:t>An expression that is an </a:t>
            </a:r>
            <a:r>
              <a:rPr lang="en-GB" sz="2000" dirty="0" err="1"/>
              <a:t>rvalue</a:t>
            </a:r>
            <a:r>
              <a:rPr lang="en-GB" sz="2000" dirty="0"/>
              <a:t> appears on the right- but not left-hand side of an assignment</a:t>
            </a:r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Variables are </a:t>
            </a:r>
            <a:r>
              <a:rPr lang="en-GB" sz="2400" dirty="0" err="1"/>
              <a:t>lvalues</a:t>
            </a:r>
            <a:r>
              <a:rPr lang="en-GB" sz="2400" dirty="0"/>
              <a:t> and so may appear on the left-hand side of an assignment. Numeric literals are </a:t>
            </a:r>
            <a:r>
              <a:rPr lang="en-GB" sz="2400" dirty="0" err="1"/>
              <a:t>rvalues</a:t>
            </a:r>
            <a:r>
              <a:rPr lang="en-GB" sz="2400" dirty="0"/>
              <a:t> and so may not be assigned and cannot appear on the left-hand side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Following is a valid statement: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Following is not a valid statement: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631F7D5-035E-5F41-A9AA-70BC4A8A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06154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Lvalues</a:t>
            </a:r>
            <a:r>
              <a:rPr lang="en-GB" dirty="0"/>
              <a:t> and </a:t>
            </a:r>
            <a:r>
              <a:rPr lang="en-GB" dirty="0" err="1"/>
              <a:t>Rvalues</a:t>
            </a:r>
            <a:r>
              <a:rPr lang="en-GB" dirty="0"/>
              <a:t>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6727A-67A5-024D-930B-63AA19BD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80" y="4772019"/>
            <a:ext cx="17780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79000-ADF5-1448-A944-D54C9DF4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82" y="5423100"/>
            <a:ext cx="123536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6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11234</TotalTime>
  <Words>841</Words>
  <Application>Microsoft Macintosh PowerPoint</Application>
  <PresentationFormat>On-screen Show (4:3)</PresentationFormat>
  <Paragraphs>166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C Variables</vt:lpstr>
      <vt:lpstr>Rules for Naming a Variable</vt:lpstr>
      <vt:lpstr>Types of Variables</vt:lpstr>
      <vt:lpstr>Variable Definition in C</vt:lpstr>
      <vt:lpstr>Variable Definition in C</vt:lpstr>
      <vt:lpstr>Variable Declaration in C</vt:lpstr>
      <vt:lpstr>Lvalues and Rvalues in C</vt:lpstr>
      <vt:lpstr>Outline</vt:lpstr>
      <vt:lpstr>C Constants</vt:lpstr>
      <vt:lpstr>C Constants</vt:lpstr>
      <vt:lpstr>C Constants</vt:lpstr>
      <vt:lpstr>Outline</vt:lpstr>
      <vt:lpstr>C Literals</vt:lpstr>
      <vt:lpstr>PowerPoint Presentation</vt:lpstr>
      <vt:lpstr>Floating-Point Literals</vt:lpstr>
      <vt:lpstr>String Literals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892</cp:revision>
  <cp:lastPrinted>2020-03-01T14:38:21Z</cp:lastPrinted>
  <dcterms:created xsi:type="dcterms:W3CDTF">2020-01-26T08:40:28Z</dcterms:created>
  <dcterms:modified xsi:type="dcterms:W3CDTF">2021-01-31T10:54:46Z</dcterms:modified>
</cp:coreProperties>
</file>