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306" r:id="rId2"/>
    <p:sldId id="989" r:id="rId3"/>
    <p:sldId id="869" r:id="rId4"/>
    <p:sldId id="1012" r:id="rId5"/>
    <p:sldId id="1015" r:id="rId6"/>
    <p:sldId id="1016" r:id="rId7"/>
    <p:sldId id="933" r:id="rId8"/>
    <p:sldId id="1017" r:id="rId9"/>
    <p:sldId id="1018" r:id="rId10"/>
    <p:sldId id="1019" r:id="rId11"/>
    <p:sldId id="968" r:id="rId12"/>
    <p:sldId id="1020" r:id="rId13"/>
    <p:sldId id="1021" r:id="rId14"/>
    <p:sldId id="1022" r:id="rId15"/>
    <p:sldId id="1023" r:id="rId16"/>
    <p:sldId id="1001" r:id="rId17"/>
    <p:sldId id="1024" r:id="rId18"/>
    <p:sldId id="1025" r:id="rId19"/>
    <p:sldId id="1006" r:id="rId20"/>
    <p:sldId id="1026" r:id="rId21"/>
    <p:sldId id="801" r:id="rId22"/>
    <p:sldId id="1027" r:id="rId23"/>
    <p:sldId id="1029" r:id="rId24"/>
    <p:sldId id="1030" r:id="rId25"/>
    <p:sldId id="1031" r:id="rId26"/>
  </p:sldIdLst>
  <p:sldSz cx="9144000" cy="6858000" type="screen4x3"/>
  <p:notesSz cx="6858000" cy="9144000"/>
  <p:defaultTextStyle>
    <a:defPPr>
      <a:defRPr lang="en-US"/>
    </a:defPPr>
    <a:lvl1pPr marL="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4FF"/>
    <a:srgbClr val="5B9BD5"/>
    <a:srgbClr val="FFFF99"/>
    <a:srgbClr val="02FF04"/>
    <a:srgbClr val="011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94"/>
    <p:restoredTop sz="95921"/>
  </p:normalViewPr>
  <p:slideViewPr>
    <p:cSldViewPr snapToGrid="0" snapToObjects="1">
      <p:cViewPr varScale="1">
        <p:scale>
          <a:sx n="112" d="100"/>
          <a:sy n="112" d="100"/>
        </p:scale>
        <p:origin x="1344" y="1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Decision Making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if Statement</a:t>
          </a:r>
          <a:endParaRPr lang="en-US" b="0" dirty="0">
            <a:solidFill>
              <a:schemeClr val="bg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If…else Statement</a:t>
          </a:r>
          <a:endParaRPr lang="en-US" b="0" dirty="0">
            <a:solidFill>
              <a:schemeClr val="bg1"/>
            </a:solidFill>
          </a:endParaRPr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8336D137-0873-0E44-AB68-8D4AC609AED4}">
      <dgm:prSet phldrT="[Text]"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If…else if…else Statement</a:t>
          </a:r>
          <a:endParaRPr lang="en-US" b="0" dirty="0">
            <a:solidFill>
              <a:schemeClr val="bg1"/>
            </a:solidFill>
          </a:endParaRPr>
        </a:p>
      </dgm:t>
    </dgm:pt>
    <dgm:pt modelId="{F0956123-3933-D64C-884F-AF24BB7316F4}" type="parTrans" cxnId="{27A90ADA-FC56-9D4D-BE0B-25F6535AD475}">
      <dgm:prSet/>
      <dgm:spPr/>
      <dgm:t>
        <a:bodyPr/>
        <a:lstStyle/>
        <a:p>
          <a:endParaRPr lang="en-GB"/>
        </a:p>
      </dgm:t>
    </dgm:pt>
    <dgm:pt modelId="{080B2CA8-D675-F54D-832C-D701B204DE02}" type="sibTrans" cxnId="{27A90ADA-FC56-9D4D-BE0B-25F6535AD475}">
      <dgm:prSet/>
      <dgm:spPr/>
      <dgm:t>
        <a:bodyPr/>
        <a:lstStyle/>
        <a:p>
          <a:endParaRPr lang="en-GB"/>
        </a:p>
      </dgm:t>
    </dgm:pt>
    <dgm:pt modelId="{1B757DD6-CD93-8547-8E17-DB2E582E63A1}">
      <dgm:prSet phldrT="[Text]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Nested if Statement</a:t>
          </a:r>
          <a:endParaRPr lang="en-US" b="0" dirty="0">
            <a:solidFill>
              <a:schemeClr val="bg1"/>
            </a:solidFill>
          </a:endParaRPr>
        </a:p>
      </dgm:t>
    </dgm:pt>
    <dgm:pt modelId="{2D848545-9DBB-8B45-B9D2-7B0DFA0E8817}" type="parTrans" cxnId="{7BB1A43D-E4DE-A94D-9492-4F5A9F53BB26}">
      <dgm:prSet/>
      <dgm:spPr/>
      <dgm:t>
        <a:bodyPr/>
        <a:lstStyle/>
        <a:p>
          <a:endParaRPr lang="en-GB"/>
        </a:p>
      </dgm:t>
    </dgm:pt>
    <dgm:pt modelId="{ED9237EF-5B06-804F-951A-3ED8E83EA15C}" type="sibTrans" cxnId="{7BB1A43D-E4DE-A94D-9492-4F5A9F53BB26}">
      <dgm:prSet/>
      <dgm:spPr/>
      <dgm:t>
        <a:bodyPr/>
        <a:lstStyle/>
        <a:p>
          <a:endParaRPr lang="en-GB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5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5"/>
      <dgm:spPr>
        <a:solidFill>
          <a:srgbClr val="00B050"/>
        </a:solidFill>
        <a:ln>
          <a:solidFill>
            <a:schemeClr val="tx1"/>
          </a:solidFill>
        </a:ln>
      </dgm:spPr>
    </dgm:pt>
    <dgm:pt modelId="{D0B48382-10D7-764A-AD78-9C8B674E9A78}" type="pres">
      <dgm:prSet presAssocID="{8336D137-0873-0E44-AB68-8D4AC609AED4}" presName="text_4" presStyleLbl="node1" presStyleIdx="3" presStyleCnt="5">
        <dgm:presLayoutVars>
          <dgm:bulletEnabled val="1"/>
        </dgm:presLayoutVars>
      </dgm:prSet>
      <dgm:spPr/>
    </dgm:pt>
    <dgm:pt modelId="{EB58DE55-04DD-0140-A899-ABD4B38218C4}" type="pres">
      <dgm:prSet presAssocID="{8336D137-0873-0E44-AB68-8D4AC609AED4}" presName="accent_4" presStyleCnt="0"/>
      <dgm:spPr/>
    </dgm:pt>
    <dgm:pt modelId="{602DBEF1-3DA5-E048-A364-9996414AEC7B}" type="pres">
      <dgm:prSet presAssocID="{8336D137-0873-0E44-AB68-8D4AC609AED4}" presName="accentRepeatNode" presStyleLbl="solidFgAcc1" presStyleIdx="3" presStyleCnt="5"/>
      <dgm:spPr>
        <a:solidFill>
          <a:schemeClr val="accent1"/>
        </a:solidFill>
        <a:ln>
          <a:solidFill>
            <a:schemeClr val="tx1"/>
          </a:solidFill>
        </a:ln>
      </dgm:spPr>
    </dgm:pt>
    <dgm:pt modelId="{6C48F23E-03A1-754A-8444-39B9C9642E01}" type="pres">
      <dgm:prSet presAssocID="{1B757DD6-CD93-8547-8E17-DB2E582E63A1}" presName="text_5" presStyleLbl="node1" presStyleIdx="4" presStyleCnt="5">
        <dgm:presLayoutVars>
          <dgm:bulletEnabled val="1"/>
        </dgm:presLayoutVars>
      </dgm:prSet>
      <dgm:spPr/>
    </dgm:pt>
    <dgm:pt modelId="{1D4FDCE3-661F-544D-93F9-C89F463CBD58}" type="pres">
      <dgm:prSet presAssocID="{1B757DD6-CD93-8547-8E17-DB2E582E63A1}" presName="accent_5" presStyleCnt="0"/>
      <dgm:spPr/>
    </dgm:pt>
    <dgm:pt modelId="{003B6204-A8C1-B940-BC58-528B72A4DB4E}" type="pres">
      <dgm:prSet presAssocID="{1B757DD6-CD93-8547-8E17-DB2E582E63A1}" presName="accentRepeatNode" presStyleLbl="solidFgAcc1" presStyleIdx="4" presStyleCnt="5"/>
      <dgm:spPr>
        <a:solidFill>
          <a:schemeClr val="accent2"/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4F81FE19-211D-474E-A11C-D78AA40C3C67}" type="presOf" srcId="{1B757DD6-CD93-8547-8E17-DB2E582E63A1}" destId="{6C48F23E-03A1-754A-8444-39B9C9642E01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7BB1A43D-E4DE-A94D-9492-4F5A9F53BB26}" srcId="{BE1645D6-1611-4DF4-8DF3-EEC32D8C4F8A}" destId="{1B757DD6-CD93-8547-8E17-DB2E582E63A1}" srcOrd="4" destOrd="0" parTransId="{2D848545-9DBB-8B45-B9D2-7B0DFA0E8817}" sibTransId="{ED9237EF-5B06-804F-951A-3ED8E83EA15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FEB4C566-4186-1A45-BD7A-27DDC87D99BC}" type="presOf" srcId="{8336D137-0873-0E44-AB68-8D4AC609AED4}" destId="{D0B48382-10D7-764A-AD78-9C8B674E9A78}" srcOrd="0" destOrd="0" presId="urn:microsoft.com/office/officeart/2008/layout/VerticalCurvedList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27A90ADA-FC56-9D4D-BE0B-25F6535AD475}" srcId="{BE1645D6-1611-4DF4-8DF3-EEC32D8C4F8A}" destId="{8336D137-0873-0E44-AB68-8D4AC609AED4}" srcOrd="3" destOrd="0" parTransId="{F0956123-3933-D64C-884F-AF24BB7316F4}" sibTransId="{080B2CA8-D675-F54D-832C-D701B204DE02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  <dgm:cxn modelId="{29ADBC82-6386-E543-92B5-A834CB5BF41F}" type="presParOf" srcId="{30E5EA73-69FE-4C99-B7E6-D2785DA2F8C5}" destId="{D0B48382-10D7-764A-AD78-9C8B674E9A78}" srcOrd="7" destOrd="0" presId="urn:microsoft.com/office/officeart/2008/layout/VerticalCurvedList"/>
    <dgm:cxn modelId="{973F0140-FF68-D848-8424-50C2136CFF62}" type="presParOf" srcId="{30E5EA73-69FE-4C99-B7E6-D2785DA2F8C5}" destId="{EB58DE55-04DD-0140-A899-ABD4B38218C4}" srcOrd="8" destOrd="0" presId="urn:microsoft.com/office/officeart/2008/layout/VerticalCurvedList"/>
    <dgm:cxn modelId="{157C40B3-9117-7F41-AB7D-852EDB0A8F70}" type="presParOf" srcId="{EB58DE55-04DD-0140-A899-ABD4B38218C4}" destId="{602DBEF1-3DA5-E048-A364-9996414AEC7B}" srcOrd="0" destOrd="0" presId="urn:microsoft.com/office/officeart/2008/layout/VerticalCurvedList"/>
    <dgm:cxn modelId="{65DCA7BF-7D4B-3842-AFEB-45E80FBEDCC7}" type="presParOf" srcId="{30E5EA73-69FE-4C99-B7E6-D2785DA2F8C5}" destId="{6C48F23E-03A1-754A-8444-39B9C9642E01}" srcOrd="9" destOrd="0" presId="urn:microsoft.com/office/officeart/2008/layout/VerticalCurvedList"/>
    <dgm:cxn modelId="{7DB67639-A273-9644-AE49-447C09ACFA37}" type="presParOf" srcId="{30E5EA73-69FE-4C99-B7E6-D2785DA2F8C5}" destId="{1D4FDCE3-661F-544D-93F9-C89F463CBD58}" srcOrd="10" destOrd="0" presId="urn:microsoft.com/office/officeart/2008/layout/VerticalCurvedList"/>
    <dgm:cxn modelId="{CEFA8F50-094F-D14D-A9D1-F6A570270E7C}" type="presParOf" srcId="{1D4FDCE3-661F-544D-93F9-C89F463CBD58}" destId="{003B6204-A8C1-B940-BC58-528B72A4DB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Decision Making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if Statement</a:t>
          </a:r>
          <a:endParaRPr lang="en-US" b="0" dirty="0">
            <a:solidFill>
              <a:schemeClr val="bg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If…else Statement</a:t>
          </a:r>
          <a:endParaRPr lang="en-US" b="0" dirty="0">
            <a:solidFill>
              <a:schemeClr val="bg1"/>
            </a:solidFill>
          </a:endParaRPr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8336D137-0873-0E44-AB68-8D4AC609AED4}">
      <dgm:prSet phldrT="[Text]"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If…else if…else Statement</a:t>
          </a:r>
          <a:endParaRPr lang="en-US" b="0" dirty="0">
            <a:solidFill>
              <a:schemeClr val="bg1"/>
            </a:solidFill>
          </a:endParaRPr>
        </a:p>
      </dgm:t>
    </dgm:pt>
    <dgm:pt modelId="{F0956123-3933-D64C-884F-AF24BB7316F4}" type="parTrans" cxnId="{27A90ADA-FC56-9D4D-BE0B-25F6535AD475}">
      <dgm:prSet/>
      <dgm:spPr/>
      <dgm:t>
        <a:bodyPr/>
        <a:lstStyle/>
        <a:p>
          <a:endParaRPr lang="en-GB"/>
        </a:p>
      </dgm:t>
    </dgm:pt>
    <dgm:pt modelId="{080B2CA8-D675-F54D-832C-D701B204DE02}" type="sibTrans" cxnId="{27A90ADA-FC56-9D4D-BE0B-25F6535AD475}">
      <dgm:prSet/>
      <dgm:spPr/>
      <dgm:t>
        <a:bodyPr/>
        <a:lstStyle/>
        <a:p>
          <a:endParaRPr lang="en-GB"/>
        </a:p>
      </dgm:t>
    </dgm:pt>
    <dgm:pt modelId="{1B757DD6-CD93-8547-8E17-DB2E582E63A1}">
      <dgm:prSet phldrT="[Text]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Nested if Statement</a:t>
          </a:r>
          <a:endParaRPr lang="en-US" b="0" dirty="0">
            <a:solidFill>
              <a:schemeClr val="bg1"/>
            </a:solidFill>
          </a:endParaRPr>
        </a:p>
      </dgm:t>
    </dgm:pt>
    <dgm:pt modelId="{2D848545-9DBB-8B45-B9D2-7B0DFA0E8817}" type="parTrans" cxnId="{7BB1A43D-E4DE-A94D-9492-4F5A9F53BB26}">
      <dgm:prSet/>
      <dgm:spPr/>
      <dgm:t>
        <a:bodyPr/>
        <a:lstStyle/>
        <a:p>
          <a:endParaRPr lang="en-GB"/>
        </a:p>
      </dgm:t>
    </dgm:pt>
    <dgm:pt modelId="{ED9237EF-5B06-804F-951A-3ED8E83EA15C}" type="sibTrans" cxnId="{7BB1A43D-E4DE-A94D-9492-4F5A9F53BB26}">
      <dgm:prSet/>
      <dgm:spPr/>
      <dgm:t>
        <a:bodyPr/>
        <a:lstStyle/>
        <a:p>
          <a:endParaRPr lang="en-GB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5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5"/>
      <dgm:spPr>
        <a:solidFill>
          <a:srgbClr val="00B050"/>
        </a:solidFill>
        <a:ln>
          <a:solidFill>
            <a:schemeClr val="tx1"/>
          </a:solidFill>
        </a:ln>
      </dgm:spPr>
    </dgm:pt>
    <dgm:pt modelId="{D0B48382-10D7-764A-AD78-9C8B674E9A78}" type="pres">
      <dgm:prSet presAssocID="{8336D137-0873-0E44-AB68-8D4AC609AED4}" presName="text_4" presStyleLbl="node1" presStyleIdx="3" presStyleCnt="5">
        <dgm:presLayoutVars>
          <dgm:bulletEnabled val="1"/>
        </dgm:presLayoutVars>
      </dgm:prSet>
      <dgm:spPr/>
    </dgm:pt>
    <dgm:pt modelId="{EB58DE55-04DD-0140-A899-ABD4B38218C4}" type="pres">
      <dgm:prSet presAssocID="{8336D137-0873-0E44-AB68-8D4AC609AED4}" presName="accent_4" presStyleCnt="0"/>
      <dgm:spPr/>
    </dgm:pt>
    <dgm:pt modelId="{602DBEF1-3DA5-E048-A364-9996414AEC7B}" type="pres">
      <dgm:prSet presAssocID="{8336D137-0873-0E44-AB68-8D4AC609AED4}" presName="accentRepeatNode" presStyleLbl="solidFgAcc1" presStyleIdx="3" presStyleCnt="5"/>
      <dgm:spPr>
        <a:solidFill>
          <a:schemeClr val="accent1"/>
        </a:solidFill>
        <a:ln>
          <a:solidFill>
            <a:schemeClr val="tx1"/>
          </a:solidFill>
        </a:ln>
      </dgm:spPr>
    </dgm:pt>
    <dgm:pt modelId="{6C48F23E-03A1-754A-8444-39B9C9642E01}" type="pres">
      <dgm:prSet presAssocID="{1B757DD6-CD93-8547-8E17-DB2E582E63A1}" presName="text_5" presStyleLbl="node1" presStyleIdx="4" presStyleCnt="5">
        <dgm:presLayoutVars>
          <dgm:bulletEnabled val="1"/>
        </dgm:presLayoutVars>
      </dgm:prSet>
      <dgm:spPr/>
    </dgm:pt>
    <dgm:pt modelId="{1D4FDCE3-661F-544D-93F9-C89F463CBD58}" type="pres">
      <dgm:prSet presAssocID="{1B757DD6-CD93-8547-8E17-DB2E582E63A1}" presName="accent_5" presStyleCnt="0"/>
      <dgm:spPr/>
    </dgm:pt>
    <dgm:pt modelId="{003B6204-A8C1-B940-BC58-528B72A4DB4E}" type="pres">
      <dgm:prSet presAssocID="{1B757DD6-CD93-8547-8E17-DB2E582E63A1}" presName="accentRepeatNode" presStyleLbl="solidFgAcc1" presStyleIdx="4" presStyleCnt="5"/>
      <dgm:spPr>
        <a:solidFill>
          <a:schemeClr val="accent2"/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4F81FE19-211D-474E-A11C-D78AA40C3C67}" type="presOf" srcId="{1B757DD6-CD93-8547-8E17-DB2E582E63A1}" destId="{6C48F23E-03A1-754A-8444-39B9C9642E01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7BB1A43D-E4DE-A94D-9492-4F5A9F53BB26}" srcId="{BE1645D6-1611-4DF4-8DF3-EEC32D8C4F8A}" destId="{1B757DD6-CD93-8547-8E17-DB2E582E63A1}" srcOrd="4" destOrd="0" parTransId="{2D848545-9DBB-8B45-B9D2-7B0DFA0E8817}" sibTransId="{ED9237EF-5B06-804F-951A-3ED8E83EA15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FEB4C566-4186-1A45-BD7A-27DDC87D99BC}" type="presOf" srcId="{8336D137-0873-0E44-AB68-8D4AC609AED4}" destId="{D0B48382-10D7-764A-AD78-9C8B674E9A78}" srcOrd="0" destOrd="0" presId="urn:microsoft.com/office/officeart/2008/layout/VerticalCurvedList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27A90ADA-FC56-9D4D-BE0B-25F6535AD475}" srcId="{BE1645D6-1611-4DF4-8DF3-EEC32D8C4F8A}" destId="{8336D137-0873-0E44-AB68-8D4AC609AED4}" srcOrd="3" destOrd="0" parTransId="{F0956123-3933-D64C-884F-AF24BB7316F4}" sibTransId="{080B2CA8-D675-F54D-832C-D701B204DE02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  <dgm:cxn modelId="{29ADBC82-6386-E543-92B5-A834CB5BF41F}" type="presParOf" srcId="{30E5EA73-69FE-4C99-B7E6-D2785DA2F8C5}" destId="{D0B48382-10D7-764A-AD78-9C8B674E9A78}" srcOrd="7" destOrd="0" presId="urn:microsoft.com/office/officeart/2008/layout/VerticalCurvedList"/>
    <dgm:cxn modelId="{973F0140-FF68-D848-8424-50C2136CFF62}" type="presParOf" srcId="{30E5EA73-69FE-4C99-B7E6-D2785DA2F8C5}" destId="{EB58DE55-04DD-0140-A899-ABD4B38218C4}" srcOrd="8" destOrd="0" presId="urn:microsoft.com/office/officeart/2008/layout/VerticalCurvedList"/>
    <dgm:cxn modelId="{157C40B3-9117-7F41-AB7D-852EDB0A8F70}" type="presParOf" srcId="{EB58DE55-04DD-0140-A899-ABD4B38218C4}" destId="{602DBEF1-3DA5-E048-A364-9996414AEC7B}" srcOrd="0" destOrd="0" presId="urn:microsoft.com/office/officeart/2008/layout/VerticalCurvedList"/>
    <dgm:cxn modelId="{65DCA7BF-7D4B-3842-AFEB-45E80FBEDCC7}" type="presParOf" srcId="{30E5EA73-69FE-4C99-B7E6-D2785DA2F8C5}" destId="{6C48F23E-03A1-754A-8444-39B9C9642E01}" srcOrd="9" destOrd="0" presId="urn:microsoft.com/office/officeart/2008/layout/VerticalCurvedList"/>
    <dgm:cxn modelId="{7DB67639-A273-9644-AE49-447C09ACFA37}" type="presParOf" srcId="{30E5EA73-69FE-4C99-B7E6-D2785DA2F8C5}" destId="{1D4FDCE3-661F-544D-93F9-C89F463CBD58}" srcOrd="10" destOrd="0" presId="urn:microsoft.com/office/officeart/2008/layout/VerticalCurvedList"/>
    <dgm:cxn modelId="{CEFA8F50-094F-D14D-A9D1-F6A570270E7C}" type="presParOf" srcId="{1D4FDCE3-661F-544D-93F9-C89F463CBD58}" destId="{003B6204-A8C1-B940-BC58-528B72A4DB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Decision Making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if Statement</a:t>
          </a:r>
          <a:endParaRPr lang="en-US" b="0" dirty="0">
            <a:solidFill>
              <a:schemeClr val="bg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If…else Statement</a:t>
          </a:r>
          <a:endParaRPr lang="en-US" b="0" dirty="0">
            <a:solidFill>
              <a:schemeClr val="bg1"/>
            </a:solidFill>
          </a:endParaRPr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8336D137-0873-0E44-AB68-8D4AC609AED4}">
      <dgm:prSet phldrT="[Text]"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If…else if…else Statement</a:t>
          </a:r>
          <a:endParaRPr lang="en-US" b="0" dirty="0">
            <a:solidFill>
              <a:schemeClr val="bg1"/>
            </a:solidFill>
          </a:endParaRPr>
        </a:p>
      </dgm:t>
    </dgm:pt>
    <dgm:pt modelId="{F0956123-3933-D64C-884F-AF24BB7316F4}" type="parTrans" cxnId="{27A90ADA-FC56-9D4D-BE0B-25F6535AD475}">
      <dgm:prSet/>
      <dgm:spPr/>
      <dgm:t>
        <a:bodyPr/>
        <a:lstStyle/>
        <a:p>
          <a:endParaRPr lang="en-GB"/>
        </a:p>
      </dgm:t>
    </dgm:pt>
    <dgm:pt modelId="{080B2CA8-D675-F54D-832C-D701B204DE02}" type="sibTrans" cxnId="{27A90ADA-FC56-9D4D-BE0B-25F6535AD475}">
      <dgm:prSet/>
      <dgm:spPr/>
      <dgm:t>
        <a:bodyPr/>
        <a:lstStyle/>
        <a:p>
          <a:endParaRPr lang="en-GB"/>
        </a:p>
      </dgm:t>
    </dgm:pt>
    <dgm:pt modelId="{1B757DD6-CD93-8547-8E17-DB2E582E63A1}">
      <dgm:prSet phldrT="[Text]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Nested if Statement</a:t>
          </a:r>
          <a:endParaRPr lang="en-US" b="0" dirty="0">
            <a:solidFill>
              <a:schemeClr val="bg1"/>
            </a:solidFill>
          </a:endParaRPr>
        </a:p>
      </dgm:t>
    </dgm:pt>
    <dgm:pt modelId="{2D848545-9DBB-8B45-B9D2-7B0DFA0E8817}" type="parTrans" cxnId="{7BB1A43D-E4DE-A94D-9492-4F5A9F53BB26}">
      <dgm:prSet/>
      <dgm:spPr/>
      <dgm:t>
        <a:bodyPr/>
        <a:lstStyle/>
        <a:p>
          <a:endParaRPr lang="en-GB"/>
        </a:p>
      </dgm:t>
    </dgm:pt>
    <dgm:pt modelId="{ED9237EF-5B06-804F-951A-3ED8E83EA15C}" type="sibTrans" cxnId="{7BB1A43D-E4DE-A94D-9492-4F5A9F53BB26}">
      <dgm:prSet/>
      <dgm:spPr/>
      <dgm:t>
        <a:bodyPr/>
        <a:lstStyle/>
        <a:p>
          <a:endParaRPr lang="en-GB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5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5"/>
      <dgm:spPr>
        <a:solidFill>
          <a:srgbClr val="00B050"/>
        </a:solidFill>
        <a:ln>
          <a:solidFill>
            <a:schemeClr val="tx1"/>
          </a:solidFill>
        </a:ln>
      </dgm:spPr>
    </dgm:pt>
    <dgm:pt modelId="{D0B48382-10D7-764A-AD78-9C8B674E9A78}" type="pres">
      <dgm:prSet presAssocID="{8336D137-0873-0E44-AB68-8D4AC609AED4}" presName="text_4" presStyleLbl="node1" presStyleIdx="3" presStyleCnt="5">
        <dgm:presLayoutVars>
          <dgm:bulletEnabled val="1"/>
        </dgm:presLayoutVars>
      </dgm:prSet>
      <dgm:spPr/>
    </dgm:pt>
    <dgm:pt modelId="{EB58DE55-04DD-0140-A899-ABD4B38218C4}" type="pres">
      <dgm:prSet presAssocID="{8336D137-0873-0E44-AB68-8D4AC609AED4}" presName="accent_4" presStyleCnt="0"/>
      <dgm:spPr/>
    </dgm:pt>
    <dgm:pt modelId="{602DBEF1-3DA5-E048-A364-9996414AEC7B}" type="pres">
      <dgm:prSet presAssocID="{8336D137-0873-0E44-AB68-8D4AC609AED4}" presName="accentRepeatNode" presStyleLbl="solidFgAcc1" presStyleIdx="3" presStyleCnt="5"/>
      <dgm:spPr>
        <a:solidFill>
          <a:schemeClr val="accent1"/>
        </a:solidFill>
        <a:ln>
          <a:solidFill>
            <a:schemeClr val="tx1"/>
          </a:solidFill>
        </a:ln>
      </dgm:spPr>
    </dgm:pt>
    <dgm:pt modelId="{6C48F23E-03A1-754A-8444-39B9C9642E01}" type="pres">
      <dgm:prSet presAssocID="{1B757DD6-CD93-8547-8E17-DB2E582E63A1}" presName="text_5" presStyleLbl="node1" presStyleIdx="4" presStyleCnt="5">
        <dgm:presLayoutVars>
          <dgm:bulletEnabled val="1"/>
        </dgm:presLayoutVars>
      </dgm:prSet>
      <dgm:spPr/>
    </dgm:pt>
    <dgm:pt modelId="{1D4FDCE3-661F-544D-93F9-C89F463CBD58}" type="pres">
      <dgm:prSet presAssocID="{1B757DD6-CD93-8547-8E17-DB2E582E63A1}" presName="accent_5" presStyleCnt="0"/>
      <dgm:spPr/>
    </dgm:pt>
    <dgm:pt modelId="{003B6204-A8C1-B940-BC58-528B72A4DB4E}" type="pres">
      <dgm:prSet presAssocID="{1B757DD6-CD93-8547-8E17-DB2E582E63A1}" presName="accentRepeatNode" presStyleLbl="solidFgAcc1" presStyleIdx="4" presStyleCnt="5"/>
      <dgm:spPr>
        <a:solidFill>
          <a:schemeClr val="accent2"/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4F81FE19-211D-474E-A11C-D78AA40C3C67}" type="presOf" srcId="{1B757DD6-CD93-8547-8E17-DB2E582E63A1}" destId="{6C48F23E-03A1-754A-8444-39B9C9642E01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7BB1A43D-E4DE-A94D-9492-4F5A9F53BB26}" srcId="{BE1645D6-1611-4DF4-8DF3-EEC32D8C4F8A}" destId="{1B757DD6-CD93-8547-8E17-DB2E582E63A1}" srcOrd="4" destOrd="0" parTransId="{2D848545-9DBB-8B45-B9D2-7B0DFA0E8817}" sibTransId="{ED9237EF-5B06-804F-951A-3ED8E83EA15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FEB4C566-4186-1A45-BD7A-27DDC87D99BC}" type="presOf" srcId="{8336D137-0873-0E44-AB68-8D4AC609AED4}" destId="{D0B48382-10D7-764A-AD78-9C8B674E9A78}" srcOrd="0" destOrd="0" presId="urn:microsoft.com/office/officeart/2008/layout/VerticalCurvedList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27A90ADA-FC56-9D4D-BE0B-25F6535AD475}" srcId="{BE1645D6-1611-4DF4-8DF3-EEC32D8C4F8A}" destId="{8336D137-0873-0E44-AB68-8D4AC609AED4}" srcOrd="3" destOrd="0" parTransId="{F0956123-3933-D64C-884F-AF24BB7316F4}" sibTransId="{080B2CA8-D675-F54D-832C-D701B204DE02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  <dgm:cxn modelId="{29ADBC82-6386-E543-92B5-A834CB5BF41F}" type="presParOf" srcId="{30E5EA73-69FE-4C99-B7E6-D2785DA2F8C5}" destId="{D0B48382-10D7-764A-AD78-9C8B674E9A78}" srcOrd="7" destOrd="0" presId="urn:microsoft.com/office/officeart/2008/layout/VerticalCurvedList"/>
    <dgm:cxn modelId="{973F0140-FF68-D848-8424-50C2136CFF62}" type="presParOf" srcId="{30E5EA73-69FE-4C99-B7E6-D2785DA2F8C5}" destId="{EB58DE55-04DD-0140-A899-ABD4B38218C4}" srcOrd="8" destOrd="0" presId="urn:microsoft.com/office/officeart/2008/layout/VerticalCurvedList"/>
    <dgm:cxn modelId="{157C40B3-9117-7F41-AB7D-852EDB0A8F70}" type="presParOf" srcId="{EB58DE55-04DD-0140-A899-ABD4B38218C4}" destId="{602DBEF1-3DA5-E048-A364-9996414AEC7B}" srcOrd="0" destOrd="0" presId="urn:microsoft.com/office/officeart/2008/layout/VerticalCurvedList"/>
    <dgm:cxn modelId="{65DCA7BF-7D4B-3842-AFEB-45E80FBEDCC7}" type="presParOf" srcId="{30E5EA73-69FE-4C99-B7E6-D2785DA2F8C5}" destId="{6C48F23E-03A1-754A-8444-39B9C9642E01}" srcOrd="9" destOrd="0" presId="urn:microsoft.com/office/officeart/2008/layout/VerticalCurvedList"/>
    <dgm:cxn modelId="{7DB67639-A273-9644-AE49-447C09ACFA37}" type="presParOf" srcId="{30E5EA73-69FE-4C99-B7E6-D2785DA2F8C5}" destId="{1D4FDCE3-661F-544D-93F9-C89F463CBD58}" srcOrd="10" destOrd="0" presId="urn:microsoft.com/office/officeart/2008/layout/VerticalCurvedList"/>
    <dgm:cxn modelId="{CEFA8F50-094F-D14D-A9D1-F6A570270E7C}" type="presParOf" srcId="{1D4FDCE3-661F-544D-93F9-C89F463CBD58}" destId="{003B6204-A8C1-B940-BC58-528B72A4DB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Decision Making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if Statement</a:t>
          </a:r>
          <a:endParaRPr lang="en-US" b="0" dirty="0">
            <a:solidFill>
              <a:schemeClr val="bg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If…else Statement</a:t>
          </a:r>
          <a:endParaRPr lang="en-US" b="0" dirty="0">
            <a:solidFill>
              <a:schemeClr val="bg1"/>
            </a:solidFill>
          </a:endParaRPr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8336D137-0873-0E44-AB68-8D4AC609AED4}">
      <dgm:prSet phldrT="[Text]"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If…else if…else Statement</a:t>
          </a:r>
          <a:endParaRPr lang="en-US" b="0" dirty="0">
            <a:solidFill>
              <a:schemeClr val="bg1"/>
            </a:solidFill>
          </a:endParaRPr>
        </a:p>
      </dgm:t>
    </dgm:pt>
    <dgm:pt modelId="{F0956123-3933-D64C-884F-AF24BB7316F4}" type="parTrans" cxnId="{27A90ADA-FC56-9D4D-BE0B-25F6535AD475}">
      <dgm:prSet/>
      <dgm:spPr/>
      <dgm:t>
        <a:bodyPr/>
        <a:lstStyle/>
        <a:p>
          <a:endParaRPr lang="en-GB"/>
        </a:p>
      </dgm:t>
    </dgm:pt>
    <dgm:pt modelId="{080B2CA8-D675-F54D-832C-D701B204DE02}" type="sibTrans" cxnId="{27A90ADA-FC56-9D4D-BE0B-25F6535AD475}">
      <dgm:prSet/>
      <dgm:spPr/>
      <dgm:t>
        <a:bodyPr/>
        <a:lstStyle/>
        <a:p>
          <a:endParaRPr lang="en-GB"/>
        </a:p>
      </dgm:t>
    </dgm:pt>
    <dgm:pt modelId="{1B757DD6-CD93-8547-8E17-DB2E582E63A1}">
      <dgm:prSet phldrT="[Text]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Nested if Statement</a:t>
          </a:r>
          <a:endParaRPr lang="en-US" b="0" dirty="0">
            <a:solidFill>
              <a:schemeClr val="bg1"/>
            </a:solidFill>
          </a:endParaRPr>
        </a:p>
      </dgm:t>
    </dgm:pt>
    <dgm:pt modelId="{2D848545-9DBB-8B45-B9D2-7B0DFA0E8817}" type="parTrans" cxnId="{7BB1A43D-E4DE-A94D-9492-4F5A9F53BB26}">
      <dgm:prSet/>
      <dgm:spPr/>
      <dgm:t>
        <a:bodyPr/>
        <a:lstStyle/>
        <a:p>
          <a:endParaRPr lang="en-GB"/>
        </a:p>
      </dgm:t>
    </dgm:pt>
    <dgm:pt modelId="{ED9237EF-5B06-804F-951A-3ED8E83EA15C}" type="sibTrans" cxnId="{7BB1A43D-E4DE-A94D-9492-4F5A9F53BB26}">
      <dgm:prSet/>
      <dgm:spPr/>
      <dgm:t>
        <a:bodyPr/>
        <a:lstStyle/>
        <a:p>
          <a:endParaRPr lang="en-GB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5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5"/>
      <dgm:spPr>
        <a:solidFill>
          <a:srgbClr val="00B050"/>
        </a:solidFill>
        <a:ln>
          <a:solidFill>
            <a:schemeClr val="tx1"/>
          </a:solidFill>
        </a:ln>
      </dgm:spPr>
    </dgm:pt>
    <dgm:pt modelId="{D0B48382-10D7-764A-AD78-9C8B674E9A78}" type="pres">
      <dgm:prSet presAssocID="{8336D137-0873-0E44-AB68-8D4AC609AED4}" presName="text_4" presStyleLbl="node1" presStyleIdx="3" presStyleCnt="5">
        <dgm:presLayoutVars>
          <dgm:bulletEnabled val="1"/>
        </dgm:presLayoutVars>
      </dgm:prSet>
      <dgm:spPr/>
    </dgm:pt>
    <dgm:pt modelId="{EB58DE55-04DD-0140-A899-ABD4B38218C4}" type="pres">
      <dgm:prSet presAssocID="{8336D137-0873-0E44-AB68-8D4AC609AED4}" presName="accent_4" presStyleCnt="0"/>
      <dgm:spPr/>
    </dgm:pt>
    <dgm:pt modelId="{602DBEF1-3DA5-E048-A364-9996414AEC7B}" type="pres">
      <dgm:prSet presAssocID="{8336D137-0873-0E44-AB68-8D4AC609AED4}" presName="accentRepeatNode" presStyleLbl="solidFgAcc1" presStyleIdx="3" presStyleCnt="5"/>
      <dgm:spPr>
        <a:solidFill>
          <a:schemeClr val="accent1"/>
        </a:solidFill>
        <a:ln>
          <a:solidFill>
            <a:schemeClr val="tx1"/>
          </a:solidFill>
        </a:ln>
      </dgm:spPr>
    </dgm:pt>
    <dgm:pt modelId="{6C48F23E-03A1-754A-8444-39B9C9642E01}" type="pres">
      <dgm:prSet presAssocID="{1B757DD6-CD93-8547-8E17-DB2E582E63A1}" presName="text_5" presStyleLbl="node1" presStyleIdx="4" presStyleCnt="5">
        <dgm:presLayoutVars>
          <dgm:bulletEnabled val="1"/>
        </dgm:presLayoutVars>
      </dgm:prSet>
      <dgm:spPr/>
    </dgm:pt>
    <dgm:pt modelId="{1D4FDCE3-661F-544D-93F9-C89F463CBD58}" type="pres">
      <dgm:prSet presAssocID="{1B757DD6-CD93-8547-8E17-DB2E582E63A1}" presName="accent_5" presStyleCnt="0"/>
      <dgm:spPr/>
    </dgm:pt>
    <dgm:pt modelId="{003B6204-A8C1-B940-BC58-528B72A4DB4E}" type="pres">
      <dgm:prSet presAssocID="{1B757DD6-CD93-8547-8E17-DB2E582E63A1}" presName="accentRepeatNode" presStyleLbl="solidFgAcc1" presStyleIdx="4" presStyleCnt="5"/>
      <dgm:spPr>
        <a:solidFill>
          <a:schemeClr val="accent2"/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4F81FE19-211D-474E-A11C-D78AA40C3C67}" type="presOf" srcId="{1B757DD6-CD93-8547-8E17-DB2E582E63A1}" destId="{6C48F23E-03A1-754A-8444-39B9C9642E01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7BB1A43D-E4DE-A94D-9492-4F5A9F53BB26}" srcId="{BE1645D6-1611-4DF4-8DF3-EEC32D8C4F8A}" destId="{1B757DD6-CD93-8547-8E17-DB2E582E63A1}" srcOrd="4" destOrd="0" parTransId="{2D848545-9DBB-8B45-B9D2-7B0DFA0E8817}" sibTransId="{ED9237EF-5B06-804F-951A-3ED8E83EA15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FEB4C566-4186-1A45-BD7A-27DDC87D99BC}" type="presOf" srcId="{8336D137-0873-0E44-AB68-8D4AC609AED4}" destId="{D0B48382-10D7-764A-AD78-9C8B674E9A78}" srcOrd="0" destOrd="0" presId="urn:microsoft.com/office/officeart/2008/layout/VerticalCurvedList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27A90ADA-FC56-9D4D-BE0B-25F6535AD475}" srcId="{BE1645D6-1611-4DF4-8DF3-EEC32D8C4F8A}" destId="{8336D137-0873-0E44-AB68-8D4AC609AED4}" srcOrd="3" destOrd="0" parTransId="{F0956123-3933-D64C-884F-AF24BB7316F4}" sibTransId="{080B2CA8-D675-F54D-832C-D701B204DE02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  <dgm:cxn modelId="{29ADBC82-6386-E543-92B5-A834CB5BF41F}" type="presParOf" srcId="{30E5EA73-69FE-4C99-B7E6-D2785DA2F8C5}" destId="{D0B48382-10D7-764A-AD78-9C8B674E9A78}" srcOrd="7" destOrd="0" presId="urn:microsoft.com/office/officeart/2008/layout/VerticalCurvedList"/>
    <dgm:cxn modelId="{973F0140-FF68-D848-8424-50C2136CFF62}" type="presParOf" srcId="{30E5EA73-69FE-4C99-B7E6-D2785DA2F8C5}" destId="{EB58DE55-04DD-0140-A899-ABD4B38218C4}" srcOrd="8" destOrd="0" presId="urn:microsoft.com/office/officeart/2008/layout/VerticalCurvedList"/>
    <dgm:cxn modelId="{157C40B3-9117-7F41-AB7D-852EDB0A8F70}" type="presParOf" srcId="{EB58DE55-04DD-0140-A899-ABD4B38218C4}" destId="{602DBEF1-3DA5-E048-A364-9996414AEC7B}" srcOrd="0" destOrd="0" presId="urn:microsoft.com/office/officeart/2008/layout/VerticalCurvedList"/>
    <dgm:cxn modelId="{65DCA7BF-7D4B-3842-AFEB-45E80FBEDCC7}" type="presParOf" srcId="{30E5EA73-69FE-4C99-B7E6-D2785DA2F8C5}" destId="{6C48F23E-03A1-754A-8444-39B9C9642E01}" srcOrd="9" destOrd="0" presId="urn:microsoft.com/office/officeart/2008/layout/VerticalCurvedList"/>
    <dgm:cxn modelId="{7DB67639-A273-9644-AE49-447C09ACFA37}" type="presParOf" srcId="{30E5EA73-69FE-4C99-B7E6-D2785DA2F8C5}" destId="{1D4FDCE3-661F-544D-93F9-C89F463CBD58}" srcOrd="10" destOrd="0" presId="urn:microsoft.com/office/officeart/2008/layout/VerticalCurvedList"/>
    <dgm:cxn modelId="{CEFA8F50-094F-D14D-A9D1-F6A570270E7C}" type="presParOf" srcId="{1D4FDCE3-661F-544D-93F9-C89F463CBD58}" destId="{003B6204-A8C1-B940-BC58-528B72A4DB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Decision Making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if Statement</a:t>
          </a:r>
          <a:endParaRPr lang="en-US" b="0" dirty="0">
            <a:solidFill>
              <a:schemeClr val="bg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If…else Statement</a:t>
          </a:r>
          <a:endParaRPr lang="en-US" b="0" dirty="0">
            <a:solidFill>
              <a:schemeClr val="bg1"/>
            </a:solidFill>
          </a:endParaRPr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8336D137-0873-0E44-AB68-8D4AC609AED4}">
      <dgm:prSet phldrT="[Text]"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If…else if…else Statement</a:t>
          </a:r>
          <a:endParaRPr lang="en-US" b="0" dirty="0">
            <a:solidFill>
              <a:schemeClr val="bg1"/>
            </a:solidFill>
          </a:endParaRPr>
        </a:p>
      </dgm:t>
    </dgm:pt>
    <dgm:pt modelId="{F0956123-3933-D64C-884F-AF24BB7316F4}" type="parTrans" cxnId="{27A90ADA-FC56-9D4D-BE0B-25F6535AD475}">
      <dgm:prSet/>
      <dgm:spPr/>
      <dgm:t>
        <a:bodyPr/>
        <a:lstStyle/>
        <a:p>
          <a:endParaRPr lang="en-GB"/>
        </a:p>
      </dgm:t>
    </dgm:pt>
    <dgm:pt modelId="{080B2CA8-D675-F54D-832C-D701B204DE02}" type="sibTrans" cxnId="{27A90ADA-FC56-9D4D-BE0B-25F6535AD475}">
      <dgm:prSet/>
      <dgm:spPr/>
      <dgm:t>
        <a:bodyPr/>
        <a:lstStyle/>
        <a:p>
          <a:endParaRPr lang="en-GB"/>
        </a:p>
      </dgm:t>
    </dgm:pt>
    <dgm:pt modelId="{1B757DD6-CD93-8547-8E17-DB2E582E63A1}">
      <dgm:prSet phldrT="[Text]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Nested if Statement</a:t>
          </a:r>
          <a:endParaRPr lang="en-US" b="0" dirty="0">
            <a:solidFill>
              <a:schemeClr val="bg1"/>
            </a:solidFill>
          </a:endParaRPr>
        </a:p>
      </dgm:t>
    </dgm:pt>
    <dgm:pt modelId="{2D848545-9DBB-8B45-B9D2-7B0DFA0E8817}" type="parTrans" cxnId="{7BB1A43D-E4DE-A94D-9492-4F5A9F53BB26}">
      <dgm:prSet/>
      <dgm:spPr/>
      <dgm:t>
        <a:bodyPr/>
        <a:lstStyle/>
        <a:p>
          <a:endParaRPr lang="en-GB"/>
        </a:p>
      </dgm:t>
    </dgm:pt>
    <dgm:pt modelId="{ED9237EF-5B06-804F-951A-3ED8E83EA15C}" type="sibTrans" cxnId="{7BB1A43D-E4DE-A94D-9492-4F5A9F53BB26}">
      <dgm:prSet/>
      <dgm:spPr/>
      <dgm:t>
        <a:bodyPr/>
        <a:lstStyle/>
        <a:p>
          <a:endParaRPr lang="en-GB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5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5"/>
      <dgm:spPr>
        <a:solidFill>
          <a:srgbClr val="00B050"/>
        </a:solidFill>
        <a:ln>
          <a:solidFill>
            <a:schemeClr val="tx1"/>
          </a:solidFill>
        </a:ln>
      </dgm:spPr>
    </dgm:pt>
    <dgm:pt modelId="{D0B48382-10D7-764A-AD78-9C8B674E9A78}" type="pres">
      <dgm:prSet presAssocID="{8336D137-0873-0E44-AB68-8D4AC609AED4}" presName="text_4" presStyleLbl="node1" presStyleIdx="3" presStyleCnt="5">
        <dgm:presLayoutVars>
          <dgm:bulletEnabled val="1"/>
        </dgm:presLayoutVars>
      </dgm:prSet>
      <dgm:spPr/>
    </dgm:pt>
    <dgm:pt modelId="{EB58DE55-04DD-0140-A899-ABD4B38218C4}" type="pres">
      <dgm:prSet presAssocID="{8336D137-0873-0E44-AB68-8D4AC609AED4}" presName="accent_4" presStyleCnt="0"/>
      <dgm:spPr/>
    </dgm:pt>
    <dgm:pt modelId="{602DBEF1-3DA5-E048-A364-9996414AEC7B}" type="pres">
      <dgm:prSet presAssocID="{8336D137-0873-0E44-AB68-8D4AC609AED4}" presName="accentRepeatNode" presStyleLbl="solidFgAcc1" presStyleIdx="3" presStyleCnt="5"/>
      <dgm:spPr>
        <a:solidFill>
          <a:schemeClr val="accent1"/>
        </a:solidFill>
        <a:ln>
          <a:solidFill>
            <a:schemeClr val="tx1"/>
          </a:solidFill>
        </a:ln>
      </dgm:spPr>
    </dgm:pt>
    <dgm:pt modelId="{6C48F23E-03A1-754A-8444-39B9C9642E01}" type="pres">
      <dgm:prSet presAssocID="{1B757DD6-CD93-8547-8E17-DB2E582E63A1}" presName="text_5" presStyleLbl="node1" presStyleIdx="4" presStyleCnt="5">
        <dgm:presLayoutVars>
          <dgm:bulletEnabled val="1"/>
        </dgm:presLayoutVars>
      </dgm:prSet>
      <dgm:spPr/>
    </dgm:pt>
    <dgm:pt modelId="{1D4FDCE3-661F-544D-93F9-C89F463CBD58}" type="pres">
      <dgm:prSet presAssocID="{1B757DD6-CD93-8547-8E17-DB2E582E63A1}" presName="accent_5" presStyleCnt="0"/>
      <dgm:spPr/>
    </dgm:pt>
    <dgm:pt modelId="{003B6204-A8C1-B940-BC58-528B72A4DB4E}" type="pres">
      <dgm:prSet presAssocID="{1B757DD6-CD93-8547-8E17-DB2E582E63A1}" presName="accentRepeatNode" presStyleLbl="solidFgAcc1" presStyleIdx="4" presStyleCnt="5"/>
      <dgm:spPr>
        <a:solidFill>
          <a:schemeClr val="accent2"/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4F81FE19-211D-474E-A11C-D78AA40C3C67}" type="presOf" srcId="{1B757DD6-CD93-8547-8E17-DB2E582E63A1}" destId="{6C48F23E-03A1-754A-8444-39B9C9642E01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7BB1A43D-E4DE-A94D-9492-4F5A9F53BB26}" srcId="{BE1645D6-1611-4DF4-8DF3-EEC32D8C4F8A}" destId="{1B757DD6-CD93-8547-8E17-DB2E582E63A1}" srcOrd="4" destOrd="0" parTransId="{2D848545-9DBB-8B45-B9D2-7B0DFA0E8817}" sibTransId="{ED9237EF-5B06-804F-951A-3ED8E83EA15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FEB4C566-4186-1A45-BD7A-27DDC87D99BC}" type="presOf" srcId="{8336D137-0873-0E44-AB68-8D4AC609AED4}" destId="{D0B48382-10D7-764A-AD78-9C8B674E9A78}" srcOrd="0" destOrd="0" presId="urn:microsoft.com/office/officeart/2008/layout/VerticalCurvedList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27A90ADA-FC56-9D4D-BE0B-25F6535AD475}" srcId="{BE1645D6-1611-4DF4-8DF3-EEC32D8C4F8A}" destId="{8336D137-0873-0E44-AB68-8D4AC609AED4}" srcOrd="3" destOrd="0" parTransId="{F0956123-3933-D64C-884F-AF24BB7316F4}" sibTransId="{080B2CA8-D675-F54D-832C-D701B204DE02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  <dgm:cxn modelId="{29ADBC82-6386-E543-92B5-A834CB5BF41F}" type="presParOf" srcId="{30E5EA73-69FE-4C99-B7E6-D2785DA2F8C5}" destId="{D0B48382-10D7-764A-AD78-9C8B674E9A78}" srcOrd="7" destOrd="0" presId="urn:microsoft.com/office/officeart/2008/layout/VerticalCurvedList"/>
    <dgm:cxn modelId="{973F0140-FF68-D848-8424-50C2136CFF62}" type="presParOf" srcId="{30E5EA73-69FE-4C99-B7E6-D2785DA2F8C5}" destId="{EB58DE55-04DD-0140-A899-ABD4B38218C4}" srcOrd="8" destOrd="0" presId="urn:microsoft.com/office/officeart/2008/layout/VerticalCurvedList"/>
    <dgm:cxn modelId="{157C40B3-9117-7F41-AB7D-852EDB0A8F70}" type="presParOf" srcId="{EB58DE55-04DD-0140-A899-ABD4B38218C4}" destId="{602DBEF1-3DA5-E048-A364-9996414AEC7B}" srcOrd="0" destOrd="0" presId="urn:microsoft.com/office/officeart/2008/layout/VerticalCurvedList"/>
    <dgm:cxn modelId="{65DCA7BF-7D4B-3842-AFEB-45E80FBEDCC7}" type="presParOf" srcId="{30E5EA73-69FE-4C99-B7E6-D2785DA2F8C5}" destId="{6C48F23E-03A1-754A-8444-39B9C9642E01}" srcOrd="9" destOrd="0" presId="urn:microsoft.com/office/officeart/2008/layout/VerticalCurvedList"/>
    <dgm:cxn modelId="{7DB67639-A273-9644-AE49-447C09ACFA37}" type="presParOf" srcId="{30E5EA73-69FE-4C99-B7E6-D2785DA2F8C5}" destId="{1D4FDCE3-661F-544D-93F9-C89F463CBD58}" srcOrd="10" destOrd="0" presId="urn:microsoft.com/office/officeart/2008/layout/VerticalCurvedList"/>
    <dgm:cxn modelId="{CEFA8F50-094F-D14D-A9D1-F6A570270E7C}" type="presParOf" srcId="{1D4FDCE3-661F-544D-93F9-C89F463CBD58}" destId="{003B6204-A8C1-B940-BC58-528B72A4DB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057827" y="-774871"/>
          <a:ext cx="6023411" cy="6023411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22394" y="279514"/>
          <a:ext cx="5818474" cy="55938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Decision Making</a:t>
          </a:r>
          <a:endParaRPr lang="en-US" sz="2900" b="0" u="none" kern="1200" dirty="0"/>
        </a:p>
      </dsp:txBody>
      <dsp:txXfrm>
        <a:off x="422394" y="279514"/>
        <a:ext cx="5818474" cy="559387"/>
      </dsp:txXfrm>
    </dsp:sp>
    <dsp:sp modelId="{485F26A9-AA94-4ADA-AC54-FB58E0E0ED28}">
      <dsp:nvSpPr>
        <dsp:cNvPr id="0" name=""/>
        <dsp:cNvSpPr/>
      </dsp:nvSpPr>
      <dsp:spPr>
        <a:xfrm>
          <a:off x="72776" y="209591"/>
          <a:ext cx="699234" cy="699234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23234" y="1118327"/>
          <a:ext cx="5417633" cy="55938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if Statement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823234" y="1118327"/>
        <a:ext cx="5417633" cy="559387"/>
      </dsp:txXfrm>
    </dsp:sp>
    <dsp:sp modelId="{6E8EBA03-6BA2-4E70-A548-59B77127E6F5}">
      <dsp:nvSpPr>
        <dsp:cNvPr id="0" name=""/>
        <dsp:cNvSpPr/>
      </dsp:nvSpPr>
      <dsp:spPr>
        <a:xfrm>
          <a:off x="473617" y="1048404"/>
          <a:ext cx="699234" cy="699234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946260" y="1957140"/>
          <a:ext cx="5294607" cy="55938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If…else Statement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946260" y="1957140"/>
        <a:ext cx="5294607" cy="559387"/>
      </dsp:txXfrm>
    </dsp:sp>
    <dsp:sp modelId="{6ABFE3EC-072B-4F41-9CFA-EBA60B7934FE}">
      <dsp:nvSpPr>
        <dsp:cNvPr id="0" name=""/>
        <dsp:cNvSpPr/>
      </dsp:nvSpPr>
      <dsp:spPr>
        <a:xfrm>
          <a:off x="596643" y="1887217"/>
          <a:ext cx="699234" cy="699234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48382-10D7-764A-AD78-9C8B674E9A78}">
      <dsp:nvSpPr>
        <dsp:cNvPr id="0" name=""/>
        <dsp:cNvSpPr/>
      </dsp:nvSpPr>
      <dsp:spPr>
        <a:xfrm>
          <a:off x="823234" y="2795953"/>
          <a:ext cx="5417633" cy="55938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If…else if…else Statement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823234" y="2795953"/>
        <a:ext cx="5417633" cy="559387"/>
      </dsp:txXfrm>
    </dsp:sp>
    <dsp:sp modelId="{602DBEF1-3DA5-E048-A364-9996414AEC7B}">
      <dsp:nvSpPr>
        <dsp:cNvPr id="0" name=""/>
        <dsp:cNvSpPr/>
      </dsp:nvSpPr>
      <dsp:spPr>
        <a:xfrm>
          <a:off x="473617" y="2726030"/>
          <a:ext cx="699234" cy="699234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8F23E-03A1-754A-8444-39B9C9642E01}">
      <dsp:nvSpPr>
        <dsp:cNvPr id="0" name=""/>
        <dsp:cNvSpPr/>
      </dsp:nvSpPr>
      <dsp:spPr>
        <a:xfrm>
          <a:off x="422394" y="3634766"/>
          <a:ext cx="5818474" cy="55938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Nested if Statement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422394" y="3634766"/>
        <a:ext cx="5818474" cy="559387"/>
      </dsp:txXfrm>
    </dsp:sp>
    <dsp:sp modelId="{003B6204-A8C1-B940-BC58-528B72A4DB4E}">
      <dsp:nvSpPr>
        <dsp:cNvPr id="0" name=""/>
        <dsp:cNvSpPr/>
      </dsp:nvSpPr>
      <dsp:spPr>
        <a:xfrm>
          <a:off x="72776" y="3564843"/>
          <a:ext cx="699234" cy="699234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057827" y="-774871"/>
          <a:ext cx="6023411" cy="6023411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22394" y="279514"/>
          <a:ext cx="5818474" cy="55938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Decision Making</a:t>
          </a:r>
          <a:endParaRPr lang="en-US" sz="2900" b="0" u="none" kern="1200" dirty="0"/>
        </a:p>
      </dsp:txBody>
      <dsp:txXfrm>
        <a:off x="422394" y="279514"/>
        <a:ext cx="5818474" cy="559387"/>
      </dsp:txXfrm>
    </dsp:sp>
    <dsp:sp modelId="{485F26A9-AA94-4ADA-AC54-FB58E0E0ED28}">
      <dsp:nvSpPr>
        <dsp:cNvPr id="0" name=""/>
        <dsp:cNvSpPr/>
      </dsp:nvSpPr>
      <dsp:spPr>
        <a:xfrm>
          <a:off x="72776" y="209591"/>
          <a:ext cx="699234" cy="699234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23234" y="1118327"/>
          <a:ext cx="5417633" cy="55938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if Statement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823234" y="1118327"/>
        <a:ext cx="5417633" cy="559387"/>
      </dsp:txXfrm>
    </dsp:sp>
    <dsp:sp modelId="{6E8EBA03-6BA2-4E70-A548-59B77127E6F5}">
      <dsp:nvSpPr>
        <dsp:cNvPr id="0" name=""/>
        <dsp:cNvSpPr/>
      </dsp:nvSpPr>
      <dsp:spPr>
        <a:xfrm>
          <a:off x="473617" y="1048404"/>
          <a:ext cx="699234" cy="699234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946260" y="1957140"/>
          <a:ext cx="5294607" cy="55938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If…else Statement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946260" y="1957140"/>
        <a:ext cx="5294607" cy="559387"/>
      </dsp:txXfrm>
    </dsp:sp>
    <dsp:sp modelId="{6ABFE3EC-072B-4F41-9CFA-EBA60B7934FE}">
      <dsp:nvSpPr>
        <dsp:cNvPr id="0" name=""/>
        <dsp:cNvSpPr/>
      </dsp:nvSpPr>
      <dsp:spPr>
        <a:xfrm>
          <a:off x="596643" y="1887217"/>
          <a:ext cx="699234" cy="699234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48382-10D7-764A-AD78-9C8B674E9A78}">
      <dsp:nvSpPr>
        <dsp:cNvPr id="0" name=""/>
        <dsp:cNvSpPr/>
      </dsp:nvSpPr>
      <dsp:spPr>
        <a:xfrm>
          <a:off x="823234" y="2795953"/>
          <a:ext cx="5417633" cy="55938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If…else if…else Statement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823234" y="2795953"/>
        <a:ext cx="5417633" cy="559387"/>
      </dsp:txXfrm>
    </dsp:sp>
    <dsp:sp modelId="{602DBEF1-3DA5-E048-A364-9996414AEC7B}">
      <dsp:nvSpPr>
        <dsp:cNvPr id="0" name=""/>
        <dsp:cNvSpPr/>
      </dsp:nvSpPr>
      <dsp:spPr>
        <a:xfrm>
          <a:off x="473617" y="2726030"/>
          <a:ext cx="699234" cy="699234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8F23E-03A1-754A-8444-39B9C9642E01}">
      <dsp:nvSpPr>
        <dsp:cNvPr id="0" name=""/>
        <dsp:cNvSpPr/>
      </dsp:nvSpPr>
      <dsp:spPr>
        <a:xfrm>
          <a:off x="422394" y="3634766"/>
          <a:ext cx="5818474" cy="55938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Nested if Statement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422394" y="3634766"/>
        <a:ext cx="5818474" cy="559387"/>
      </dsp:txXfrm>
    </dsp:sp>
    <dsp:sp modelId="{003B6204-A8C1-B940-BC58-528B72A4DB4E}">
      <dsp:nvSpPr>
        <dsp:cNvPr id="0" name=""/>
        <dsp:cNvSpPr/>
      </dsp:nvSpPr>
      <dsp:spPr>
        <a:xfrm>
          <a:off x="72776" y="3564843"/>
          <a:ext cx="699234" cy="699234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057827" y="-774871"/>
          <a:ext cx="6023411" cy="6023411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22394" y="279514"/>
          <a:ext cx="5818474" cy="55938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Decision Making</a:t>
          </a:r>
          <a:endParaRPr lang="en-US" sz="2900" b="0" u="none" kern="1200" dirty="0"/>
        </a:p>
      </dsp:txBody>
      <dsp:txXfrm>
        <a:off x="422394" y="279514"/>
        <a:ext cx="5818474" cy="559387"/>
      </dsp:txXfrm>
    </dsp:sp>
    <dsp:sp modelId="{485F26A9-AA94-4ADA-AC54-FB58E0E0ED28}">
      <dsp:nvSpPr>
        <dsp:cNvPr id="0" name=""/>
        <dsp:cNvSpPr/>
      </dsp:nvSpPr>
      <dsp:spPr>
        <a:xfrm>
          <a:off x="72776" y="209591"/>
          <a:ext cx="699234" cy="699234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23234" y="1118327"/>
          <a:ext cx="5417633" cy="55938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if Statement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823234" y="1118327"/>
        <a:ext cx="5417633" cy="559387"/>
      </dsp:txXfrm>
    </dsp:sp>
    <dsp:sp modelId="{6E8EBA03-6BA2-4E70-A548-59B77127E6F5}">
      <dsp:nvSpPr>
        <dsp:cNvPr id="0" name=""/>
        <dsp:cNvSpPr/>
      </dsp:nvSpPr>
      <dsp:spPr>
        <a:xfrm>
          <a:off x="473617" y="1048404"/>
          <a:ext cx="699234" cy="699234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946260" y="1957140"/>
          <a:ext cx="5294607" cy="55938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If…else Statement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946260" y="1957140"/>
        <a:ext cx="5294607" cy="559387"/>
      </dsp:txXfrm>
    </dsp:sp>
    <dsp:sp modelId="{6ABFE3EC-072B-4F41-9CFA-EBA60B7934FE}">
      <dsp:nvSpPr>
        <dsp:cNvPr id="0" name=""/>
        <dsp:cNvSpPr/>
      </dsp:nvSpPr>
      <dsp:spPr>
        <a:xfrm>
          <a:off x="596643" y="1887217"/>
          <a:ext cx="699234" cy="699234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48382-10D7-764A-AD78-9C8B674E9A78}">
      <dsp:nvSpPr>
        <dsp:cNvPr id="0" name=""/>
        <dsp:cNvSpPr/>
      </dsp:nvSpPr>
      <dsp:spPr>
        <a:xfrm>
          <a:off x="823234" y="2795953"/>
          <a:ext cx="5417633" cy="55938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If…else if…else Statement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823234" y="2795953"/>
        <a:ext cx="5417633" cy="559387"/>
      </dsp:txXfrm>
    </dsp:sp>
    <dsp:sp modelId="{602DBEF1-3DA5-E048-A364-9996414AEC7B}">
      <dsp:nvSpPr>
        <dsp:cNvPr id="0" name=""/>
        <dsp:cNvSpPr/>
      </dsp:nvSpPr>
      <dsp:spPr>
        <a:xfrm>
          <a:off x="473617" y="2726030"/>
          <a:ext cx="699234" cy="699234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8F23E-03A1-754A-8444-39B9C9642E01}">
      <dsp:nvSpPr>
        <dsp:cNvPr id="0" name=""/>
        <dsp:cNvSpPr/>
      </dsp:nvSpPr>
      <dsp:spPr>
        <a:xfrm>
          <a:off x="422394" y="3634766"/>
          <a:ext cx="5818474" cy="55938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Nested if Statement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422394" y="3634766"/>
        <a:ext cx="5818474" cy="559387"/>
      </dsp:txXfrm>
    </dsp:sp>
    <dsp:sp modelId="{003B6204-A8C1-B940-BC58-528B72A4DB4E}">
      <dsp:nvSpPr>
        <dsp:cNvPr id="0" name=""/>
        <dsp:cNvSpPr/>
      </dsp:nvSpPr>
      <dsp:spPr>
        <a:xfrm>
          <a:off x="72776" y="3564843"/>
          <a:ext cx="699234" cy="699234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057827" y="-774871"/>
          <a:ext cx="6023411" cy="6023411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22394" y="279514"/>
          <a:ext cx="5818474" cy="55938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Decision Making</a:t>
          </a:r>
          <a:endParaRPr lang="en-US" sz="2900" b="0" u="none" kern="1200" dirty="0"/>
        </a:p>
      </dsp:txBody>
      <dsp:txXfrm>
        <a:off x="422394" y="279514"/>
        <a:ext cx="5818474" cy="559387"/>
      </dsp:txXfrm>
    </dsp:sp>
    <dsp:sp modelId="{485F26A9-AA94-4ADA-AC54-FB58E0E0ED28}">
      <dsp:nvSpPr>
        <dsp:cNvPr id="0" name=""/>
        <dsp:cNvSpPr/>
      </dsp:nvSpPr>
      <dsp:spPr>
        <a:xfrm>
          <a:off x="72776" y="209591"/>
          <a:ext cx="699234" cy="699234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23234" y="1118327"/>
          <a:ext cx="5417633" cy="55938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if Statement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823234" y="1118327"/>
        <a:ext cx="5417633" cy="559387"/>
      </dsp:txXfrm>
    </dsp:sp>
    <dsp:sp modelId="{6E8EBA03-6BA2-4E70-A548-59B77127E6F5}">
      <dsp:nvSpPr>
        <dsp:cNvPr id="0" name=""/>
        <dsp:cNvSpPr/>
      </dsp:nvSpPr>
      <dsp:spPr>
        <a:xfrm>
          <a:off x="473617" y="1048404"/>
          <a:ext cx="699234" cy="699234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946260" y="1957140"/>
          <a:ext cx="5294607" cy="55938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If…else Statement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946260" y="1957140"/>
        <a:ext cx="5294607" cy="559387"/>
      </dsp:txXfrm>
    </dsp:sp>
    <dsp:sp modelId="{6ABFE3EC-072B-4F41-9CFA-EBA60B7934FE}">
      <dsp:nvSpPr>
        <dsp:cNvPr id="0" name=""/>
        <dsp:cNvSpPr/>
      </dsp:nvSpPr>
      <dsp:spPr>
        <a:xfrm>
          <a:off x="596643" y="1887217"/>
          <a:ext cx="699234" cy="699234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48382-10D7-764A-AD78-9C8B674E9A78}">
      <dsp:nvSpPr>
        <dsp:cNvPr id="0" name=""/>
        <dsp:cNvSpPr/>
      </dsp:nvSpPr>
      <dsp:spPr>
        <a:xfrm>
          <a:off x="823234" y="2795953"/>
          <a:ext cx="5417633" cy="55938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If…else if…else Statement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823234" y="2795953"/>
        <a:ext cx="5417633" cy="559387"/>
      </dsp:txXfrm>
    </dsp:sp>
    <dsp:sp modelId="{602DBEF1-3DA5-E048-A364-9996414AEC7B}">
      <dsp:nvSpPr>
        <dsp:cNvPr id="0" name=""/>
        <dsp:cNvSpPr/>
      </dsp:nvSpPr>
      <dsp:spPr>
        <a:xfrm>
          <a:off x="473617" y="2726030"/>
          <a:ext cx="699234" cy="699234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8F23E-03A1-754A-8444-39B9C9642E01}">
      <dsp:nvSpPr>
        <dsp:cNvPr id="0" name=""/>
        <dsp:cNvSpPr/>
      </dsp:nvSpPr>
      <dsp:spPr>
        <a:xfrm>
          <a:off x="422394" y="3634766"/>
          <a:ext cx="5818474" cy="55938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Nested if Statement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422394" y="3634766"/>
        <a:ext cx="5818474" cy="559387"/>
      </dsp:txXfrm>
    </dsp:sp>
    <dsp:sp modelId="{003B6204-A8C1-B940-BC58-528B72A4DB4E}">
      <dsp:nvSpPr>
        <dsp:cNvPr id="0" name=""/>
        <dsp:cNvSpPr/>
      </dsp:nvSpPr>
      <dsp:spPr>
        <a:xfrm>
          <a:off x="72776" y="3564843"/>
          <a:ext cx="699234" cy="699234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057827" y="-774871"/>
          <a:ext cx="6023411" cy="6023411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22394" y="279514"/>
          <a:ext cx="5818474" cy="55938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Decision Making</a:t>
          </a:r>
          <a:endParaRPr lang="en-US" sz="2900" b="0" u="none" kern="1200" dirty="0"/>
        </a:p>
      </dsp:txBody>
      <dsp:txXfrm>
        <a:off x="422394" y="279514"/>
        <a:ext cx="5818474" cy="559387"/>
      </dsp:txXfrm>
    </dsp:sp>
    <dsp:sp modelId="{485F26A9-AA94-4ADA-AC54-FB58E0E0ED28}">
      <dsp:nvSpPr>
        <dsp:cNvPr id="0" name=""/>
        <dsp:cNvSpPr/>
      </dsp:nvSpPr>
      <dsp:spPr>
        <a:xfrm>
          <a:off x="72776" y="209591"/>
          <a:ext cx="699234" cy="699234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23234" y="1118327"/>
          <a:ext cx="5417633" cy="55938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if Statement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823234" y="1118327"/>
        <a:ext cx="5417633" cy="559387"/>
      </dsp:txXfrm>
    </dsp:sp>
    <dsp:sp modelId="{6E8EBA03-6BA2-4E70-A548-59B77127E6F5}">
      <dsp:nvSpPr>
        <dsp:cNvPr id="0" name=""/>
        <dsp:cNvSpPr/>
      </dsp:nvSpPr>
      <dsp:spPr>
        <a:xfrm>
          <a:off x="473617" y="1048404"/>
          <a:ext cx="699234" cy="699234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946260" y="1957140"/>
          <a:ext cx="5294607" cy="55938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If…else Statement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946260" y="1957140"/>
        <a:ext cx="5294607" cy="559387"/>
      </dsp:txXfrm>
    </dsp:sp>
    <dsp:sp modelId="{6ABFE3EC-072B-4F41-9CFA-EBA60B7934FE}">
      <dsp:nvSpPr>
        <dsp:cNvPr id="0" name=""/>
        <dsp:cNvSpPr/>
      </dsp:nvSpPr>
      <dsp:spPr>
        <a:xfrm>
          <a:off x="596643" y="1887217"/>
          <a:ext cx="699234" cy="699234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48382-10D7-764A-AD78-9C8B674E9A78}">
      <dsp:nvSpPr>
        <dsp:cNvPr id="0" name=""/>
        <dsp:cNvSpPr/>
      </dsp:nvSpPr>
      <dsp:spPr>
        <a:xfrm>
          <a:off x="823234" y="2795953"/>
          <a:ext cx="5417633" cy="55938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If…else if…else Statement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823234" y="2795953"/>
        <a:ext cx="5417633" cy="559387"/>
      </dsp:txXfrm>
    </dsp:sp>
    <dsp:sp modelId="{602DBEF1-3DA5-E048-A364-9996414AEC7B}">
      <dsp:nvSpPr>
        <dsp:cNvPr id="0" name=""/>
        <dsp:cNvSpPr/>
      </dsp:nvSpPr>
      <dsp:spPr>
        <a:xfrm>
          <a:off x="473617" y="2726030"/>
          <a:ext cx="699234" cy="699234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8F23E-03A1-754A-8444-39B9C9642E01}">
      <dsp:nvSpPr>
        <dsp:cNvPr id="0" name=""/>
        <dsp:cNvSpPr/>
      </dsp:nvSpPr>
      <dsp:spPr>
        <a:xfrm>
          <a:off x="422394" y="3634766"/>
          <a:ext cx="5818474" cy="55938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Nested if Statement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422394" y="3634766"/>
        <a:ext cx="5818474" cy="559387"/>
      </dsp:txXfrm>
    </dsp:sp>
    <dsp:sp modelId="{003B6204-A8C1-B940-BC58-528B72A4DB4E}">
      <dsp:nvSpPr>
        <dsp:cNvPr id="0" name=""/>
        <dsp:cNvSpPr/>
      </dsp:nvSpPr>
      <dsp:spPr>
        <a:xfrm>
          <a:off x="72776" y="3564843"/>
          <a:ext cx="699234" cy="699234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18123-AC5B-A645-A661-4E8888C9DB87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BD845-30BB-974D-9E31-7E1EF9DB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7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11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2883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12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5231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9056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14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096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40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16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7416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17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7567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16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19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0250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20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445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2144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18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22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27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68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0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37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5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5955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6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3172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7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8007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8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69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9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3755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8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5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5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0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5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37716" y="2914079"/>
            <a:ext cx="7394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Decision Making in C</a:t>
            </a:r>
          </a:p>
          <a:p>
            <a:pPr algn="ctr"/>
            <a:r>
              <a:rPr lang="en-US" sz="3600" b="1" dirty="0"/>
              <a:t>(Part I)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06490" y="4881630"/>
            <a:ext cx="56396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Lecture 5, Monday February 08, 2021</a:t>
            </a:r>
          </a:p>
          <a:p>
            <a:pPr algn="ctr"/>
            <a:endParaRPr lang="en-US" sz="2000" dirty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Dr. Ayman ALJARBOUH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1063" y="268385"/>
            <a:ext cx="8388628" cy="1533916"/>
          </a:xfrm>
          <a:prstGeom prst="roundRect">
            <a:avLst/>
          </a:prstGeom>
          <a:solidFill>
            <a:srgbClr val="011774"/>
          </a:solidFill>
          <a:effectLst>
            <a:outerShdw blurRad="50800" dist="762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91917-0AB7-B048-81EC-BD8E853E6C86}"/>
              </a:ext>
            </a:extLst>
          </p:cNvPr>
          <p:cNvSpPr/>
          <p:nvPr/>
        </p:nvSpPr>
        <p:spPr>
          <a:xfrm>
            <a:off x="1958855" y="531455"/>
            <a:ext cx="53672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Programming II</a:t>
            </a:r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(C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141880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1490318" y="1712818"/>
          <a:ext cx="6302525" cy="4473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49995" y="3595583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118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if…else Statement in C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200" dirty="0"/>
              <a:t>An </a:t>
            </a:r>
            <a:r>
              <a:rPr lang="en-GB" sz="2200" dirty="0">
                <a:solidFill>
                  <a:srgbClr val="00B0F0"/>
                </a:solidFill>
              </a:rPr>
              <a:t>if</a:t>
            </a:r>
            <a:r>
              <a:rPr lang="en-GB" sz="2200" dirty="0"/>
              <a:t> statement can also be followed by an </a:t>
            </a:r>
            <a:r>
              <a:rPr lang="en-GB" sz="2200" dirty="0">
                <a:solidFill>
                  <a:srgbClr val="00B0F0"/>
                </a:solidFill>
              </a:rPr>
              <a:t>else</a:t>
            </a:r>
            <a:r>
              <a:rPr lang="en-GB" sz="2200" dirty="0"/>
              <a:t> statement which executes when the Boolean expression is </a:t>
            </a:r>
            <a:r>
              <a:rPr lang="en-GB" sz="2200" dirty="0">
                <a:solidFill>
                  <a:srgbClr val="00B0F0"/>
                </a:solidFill>
              </a:rPr>
              <a:t>false</a:t>
            </a:r>
            <a:r>
              <a:rPr lang="en-GB" sz="2200" dirty="0"/>
              <a:t>. The syntax is: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995F3-45FB-E247-B5B0-3B9BDD0F0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351" y="3935742"/>
            <a:ext cx="3251049" cy="27626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2E76B1-FFEA-F040-9C0E-517165C12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798" y="2152225"/>
            <a:ext cx="6556780" cy="19331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9EADB6A-58FA-6C42-9923-CE65FC0A82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373"/>
          <a:stretch/>
        </p:blipFill>
        <p:spPr>
          <a:xfrm>
            <a:off x="2622771" y="4274424"/>
            <a:ext cx="2808066" cy="242394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4C3703F-291A-FD43-999A-129FD2F4B667}"/>
              </a:ext>
            </a:extLst>
          </p:cNvPr>
          <p:cNvSpPr/>
          <p:nvPr/>
        </p:nvSpPr>
        <p:spPr>
          <a:xfrm>
            <a:off x="66371" y="4671535"/>
            <a:ext cx="26046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414FF"/>
                </a:solidFill>
              </a:rPr>
              <a:t>If the </a:t>
            </a:r>
            <a:r>
              <a:rPr lang="en-GB" dirty="0" err="1">
                <a:solidFill>
                  <a:srgbClr val="FF0000"/>
                </a:solidFill>
              </a:rPr>
              <a:t>boolean</a:t>
            </a:r>
            <a:r>
              <a:rPr lang="en-GB" dirty="0">
                <a:solidFill>
                  <a:srgbClr val="FF0000"/>
                </a:solidFill>
              </a:rPr>
              <a:t> expression </a:t>
            </a:r>
            <a:r>
              <a:rPr lang="en-GB" dirty="0">
                <a:solidFill>
                  <a:srgbClr val="0414FF"/>
                </a:solidFill>
              </a:rPr>
              <a:t>is </a:t>
            </a:r>
            <a:r>
              <a:rPr lang="en-GB" dirty="0">
                <a:solidFill>
                  <a:srgbClr val="FF0000"/>
                </a:solidFill>
              </a:rPr>
              <a:t>true</a:t>
            </a:r>
            <a:r>
              <a:rPr lang="en-GB" dirty="0">
                <a:solidFill>
                  <a:srgbClr val="0414FF"/>
                </a:solidFill>
              </a:rPr>
              <a:t>: </a:t>
            </a:r>
          </a:p>
          <a:p>
            <a:r>
              <a:rPr lang="en-GB" dirty="0">
                <a:solidFill>
                  <a:srgbClr val="0414FF"/>
                </a:solidFill>
              </a:rPr>
              <a:t>Statements inside </a:t>
            </a:r>
            <a:r>
              <a:rPr lang="en-GB" dirty="0">
                <a:solidFill>
                  <a:srgbClr val="FF0000"/>
                </a:solidFill>
              </a:rPr>
              <a:t>if</a:t>
            </a:r>
            <a:r>
              <a:rPr lang="en-GB" dirty="0">
                <a:solidFill>
                  <a:srgbClr val="0414FF"/>
                </a:solidFill>
              </a:rPr>
              <a:t> are executed and statements inside </a:t>
            </a:r>
            <a:r>
              <a:rPr lang="en-GB" dirty="0">
                <a:solidFill>
                  <a:srgbClr val="FF0000"/>
                </a:solidFill>
              </a:rPr>
              <a:t>else</a:t>
            </a:r>
            <a:r>
              <a:rPr lang="en-GB" dirty="0">
                <a:solidFill>
                  <a:srgbClr val="0414FF"/>
                </a:solidFill>
              </a:rPr>
              <a:t> are skipped</a:t>
            </a:r>
          </a:p>
        </p:txBody>
      </p:sp>
    </p:spTree>
    <p:extLst>
      <p:ext uri="{BB962C8B-B14F-4D97-AF65-F5344CB8AC3E}">
        <p14:creationId xmlns:p14="http://schemas.microsoft.com/office/powerpoint/2010/main" val="613493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if…else Statement in C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200" dirty="0"/>
              <a:t>An </a:t>
            </a:r>
            <a:r>
              <a:rPr lang="en-GB" sz="2200" dirty="0">
                <a:solidFill>
                  <a:srgbClr val="00B0F0"/>
                </a:solidFill>
              </a:rPr>
              <a:t>if</a:t>
            </a:r>
            <a:r>
              <a:rPr lang="en-GB" sz="2200" dirty="0"/>
              <a:t> statement can also be followed by an </a:t>
            </a:r>
            <a:r>
              <a:rPr lang="en-GB" sz="2200" dirty="0">
                <a:solidFill>
                  <a:srgbClr val="00B0F0"/>
                </a:solidFill>
              </a:rPr>
              <a:t>else</a:t>
            </a:r>
            <a:r>
              <a:rPr lang="en-GB" sz="2200" dirty="0"/>
              <a:t> statement which executes when the Boolean expression is </a:t>
            </a:r>
            <a:r>
              <a:rPr lang="en-GB" sz="2200" dirty="0">
                <a:solidFill>
                  <a:srgbClr val="00B0F0"/>
                </a:solidFill>
              </a:rPr>
              <a:t>false</a:t>
            </a:r>
            <a:r>
              <a:rPr lang="en-GB" sz="2200" dirty="0"/>
              <a:t>. The syntax is: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995F3-45FB-E247-B5B0-3B9BDD0F0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351" y="3935742"/>
            <a:ext cx="3251049" cy="27626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2E76B1-FFEA-F040-9C0E-517165C12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798" y="2152225"/>
            <a:ext cx="6556780" cy="19331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9EADB6A-58FA-6C42-9923-CE65FC0A82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373" t="-6586" b="6586"/>
          <a:stretch/>
        </p:blipFill>
        <p:spPr>
          <a:xfrm>
            <a:off x="2622771" y="4274424"/>
            <a:ext cx="2808066" cy="242394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4C3703F-291A-FD43-999A-129FD2F4B667}"/>
              </a:ext>
            </a:extLst>
          </p:cNvPr>
          <p:cNvSpPr/>
          <p:nvPr/>
        </p:nvSpPr>
        <p:spPr>
          <a:xfrm>
            <a:off x="66371" y="4671535"/>
            <a:ext cx="2604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414FF"/>
                </a:solidFill>
              </a:rPr>
              <a:t>If the </a:t>
            </a:r>
            <a:r>
              <a:rPr lang="en-GB" dirty="0" err="1">
                <a:solidFill>
                  <a:srgbClr val="FF0000"/>
                </a:solidFill>
              </a:rPr>
              <a:t>boolean</a:t>
            </a:r>
            <a:r>
              <a:rPr lang="en-GB" dirty="0">
                <a:solidFill>
                  <a:srgbClr val="FF0000"/>
                </a:solidFill>
              </a:rPr>
              <a:t> expression </a:t>
            </a:r>
            <a:r>
              <a:rPr lang="en-GB" dirty="0">
                <a:solidFill>
                  <a:srgbClr val="0414FF"/>
                </a:solidFill>
              </a:rPr>
              <a:t>is </a:t>
            </a:r>
            <a:r>
              <a:rPr lang="en-GB" dirty="0">
                <a:solidFill>
                  <a:srgbClr val="FF0000"/>
                </a:solidFill>
              </a:rPr>
              <a:t>false</a:t>
            </a:r>
            <a:r>
              <a:rPr lang="en-GB" dirty="0">
                <a:solidFill>
                  <a:srgbClr val="0414FF"/>
                </a:solidFill>
              </a:rPr>
              <a:t>: </a:t>
            </a:r>
          </a:p>
          <a:p>
            <a:r>
              <a:rPr lang="en-GB" dirty="0">
                <a:solidFill>
                  <a:srgbClr val="0414FF"/>
                </a:solidFill>
              </a:rPr>
              <a:t>Statements inside </a:t>
            </a:r>
            <a:r>
              <a:rPr lang="en-GB" dirty="0">
                <a:solidFill>
                  <a:srgbClr val="FF0000"/>
                </a:solidFill>
              </a:rPr>
              <a:t>else</a:t>
            </a:r>
            <a:r>
              <a:rPr lang="en-GB" dirty="0">
                <a:solidFill>
                  <a:srgbClr val="0414FF"/>
                </a:solidFill>
              </a:rPr>
              <a:t> are executed and statements inside </a:t>
            </a:r>
            <a:r>
              <a:rPr lang="en-GB" dirty="0">
                <a:solidFill>
                  <a:srgbClr val="FF0000"/>
                </a:solidFill>
              </a:rPr>
              <a:t>if</a:t>
            </a:r>
            <a:r>
              <a:rPr lang="en-GB" dirty="0">
                <a:solidFill>
                  <a:srgbClr val="0414FF"/>
                </a:solidFill>
              </a:rPr>
              <a:t> are skipped</a:t>
            </a:r>
          </a:p>
        </p:txBody>
      </p:sp>
    </p:spTree>
    <p:extLst>
      <p:ext uri="{BB962C8B-B14F-4D97-AF65-F5344CB8AC3E}">
        <p14:creationId xmlns:p14="http://schemas.microsoft.com/office/powerpoint/2010/main" val="340976756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if…else Statement in C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Example: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71C1F-A8C6-7143-B9B5-CFF30F2EA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372" y="1841041"/>
            <a:ext cx="3810971" cy="176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49E007-3E17-414A-9395-A6A953632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38" y="1869437"/>
            <a:ext cx="4567834" cy="49686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6C877A-F743-1B44-905A-373B1AC10BE7}"/>
              </a:ext>
            </a:extLst>
          </p:cNvPr>
          <p:cNvSpPr/>
          <p:nvPr/>
        </p:nvSpPr>
        <p:spPr>
          <a:xfrm>
            <a:off x="5070586" y="1362667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</a:rPr>
              <a:t>Output:</a:t>
            </a:r>
            <a:endParaRPr lang="en-FR" sz="2400" dirty="0"/>
          </a:p>
        </p:txBody>
      </p:sp>
    </p:spTree>
    <p:extLst>
      <p:ext uri="{BB962C8B-B14F-4D97-AF65-F5344CB8AC3E}">
        <p14:creationId xmlns:p14="http://schemas.microsoft.com/office/powerpoint/2010/main" val="2417868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if…else Statement in C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Example:			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49E007-3E17-414A-9395-A6A953632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38" y="1869437"/>
            <a:ext cx="4567834" cy="4968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A1AD8C-5588-D94B-A3AB-AB91CE8F4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372" y="1841038"/>
            <a:ext cx="3810971" cy="1729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97366A-976E-D443-A2D5-6DD5CDD2B856}"/>
              </a:ext>
            </a:extLst>
          </p:cNvPr>
          <p:cNvSpPr/>
          <p:nvPr/>
        </p:nvSpPr>
        <p:spPr>
          <a:xfrm>
            <a:off x="5070586" y="1362667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</a:rPr>
              <a:t>Output:</a:t>
            </a:r>
            <a:endParaRPr lang="en-FR" sz="2400" dirty="0"/>
          </a:p>
        </p:txBody>
      </p:sp>
    </p:spTree>
    <p:extLst>
      <p:ext uri="{BB962C8B-B14F-4D97-AF65-F5344CB8AC3E}">
        <p14:creationId xmlns:p14="http://schemas.microsoft.com/office/powerpoint/2010/main" val="117600127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1490318" y="1712818"/>
          <a:ext cx="6302525" cy="4473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49995" y="4423716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844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if…else if…else Statement in C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200" dirty="0"/>
              <a:t>The </a:t>
            </a:r>
            <a:r>
              <a:rPr lang="en-GB" sz="2200" dirty="0">
                <a:solidFill>
                  <a:srgbClr val="00B0F0"/>
                </a:solidFill>
              </a:rPr>
              <a:t>if...else if...else </a:t>
            </a:r>
            <a:r>
              <a:rPr lang="en-GB" sz="2200" dirty="0"/>
              <a:t>is used when you need to choose from several possible alternatives. The </a:t>
            </a:r>
            <a:r>
              <a:rPr lang="en-GB" sz="2200" dirty="0">
                <a:solidFill>
                  <a:srgbClr val="00B0F0"/>
                </a:solidFill>
              </a:rPr>
              <a:t>else</a:t>
            </a:r>
            <a:r>
              <a:rPr lang="en-GB" sz="2200" dirty="0"/>
              <a:t> statement must always come last,</a:t>
            </a: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26421A-6E22-4B44-8F6E-9C68C565D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12" y="2122097"/>
            <a:ext cx="3319821" cy="47022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4D153A-8E52-5D49-9316-C42E2A30CCCF}"/>
              </a:ext>
            </a:extLst>
          </p:cNvPr>
          <p:cNvSpPr/>
          <p:nvPr/>
        </p:nvSpPr>
        <p:spPr>
          <a:xfrm>
            <a:off x="4911445" y="3156163"/>
            <a:ext cx="33198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414FF"/>
                </a:solidFill>
              </a:rPr>
              <a:t>If a </a:t>
            </a:r>
            <a:r>
              <a:rPr lang="en-GB" dirty="0" err="1">
                <a:solidFill>
                  <a:srgbClr val="FF0000"/>
                </a:solidFill>
              </a:rPr>
              <a:t>boolean</a:t>
            </a:r>
            <a:r>
              <a:rPr lang="en-GB" dirty="0">
                <a:solidFill>
                  <a:srgbClr val="FF0000"/>
                </a:solidFill>
              </a:rPr>
              <a:t> expression </a:t>
            </a:r>
            <a:r>
              <a:rPr lang="en-GB" dirty="0">
                <a:solidFill>
                  <a:srgbClr val="0414FF"/>
                </a:solidFill>
              </a:rPr>
              <a:t>is evaluated to </a:t>
            </a:r>
            <a:r>
              <a:rPr lang="en-GB" dirty="0">
                <a:solidFill>
                  <a:srgbClr val="FF0000"/>
                </a:solidFill>
              </a:rPr>
              <a:t>true</a:t>
            </a:r>
            <a:r>
              <a:rPr lang="en-GB" dirty="0">
                <a:solidFill>
                  <a:srgbClr val="0414FF"/>
                </a:solidFill>
              </a:rPr>
              <a:t>, its code block will be executed, if it is </a:t>
            </a:r>
            <a:r>
              <a:rPr lang="en-GB" dirty="0">
                <a:solidFill>
                  <a:srgbClr val="FF0000"/>
                </a:solidFill>
              </a:rPr>
              <a:t>false</a:t>
            </a:r>
            <a:r>
              <a:rPr lang="en-GB" dirty="0">
                <a:solidFill>
                  <a:srgbClr val="0414FF"/>
                </a:solidFill>
              </a:rPr>
              <a:t>, then the next </a:t>
            </a:r>
            <a:r>
              <a:rPr lang="en-GB" dirty="0" err="1">
                <a:solidFill>
                  <a:srgbClr val="FF0000"/>
                </a:solidFill>
              </a:rPr>
              <a:t>boolean</a:t>
            </a:r>
            <a:r>
              <a:rPr lang="en-GB" dirty="0">
                <a:solidFill>
                  <a:srgbClr val="FF0000"/>
                </a:solidFill>
              </a:rPr>
              <a:t> expression </a:t>
            </a:r>
            <a:r>
              <a:rPr lang="en-GB" dirty="0">
                <a:solidFill>
                  <a:srgbClr val="0414FF"/>
                </a:solidFill>
              </a:rPr>
              <a:t>will be checked. If any of the conditions is </a:t>
            </a:r>
            <a:r>
              <a:rPr lang="en-GB" dirty="0">
                <a:solidFill>
                  <a:srgbClr val="FF0000"/>
                </a:solidFill>
              </a:rPr>
              <a:t>not true</a:t>
            </a:r>
            <a:r>
              <a:rPr lang="en-GB" dirty="0">
                <a:solidFill>
                  <a:srgbClr val="0414FF"/>
                </a:solidFill>
              </a:rPr>
              <a:t>, then </a:t>
            </a:r>
            <a:r>
              <a:rPr lang="en-GB" dirty="0">
                <a:solidFill>
                  <a:srgbClr val="FF0000"/>
                </a:solidFill>
              </a:rPr>
              <a:t>else</a:t>
            </a:r>
            <a:r>
              <a:rPr lang="en-GB" dirty="0">
                <a:solidFill>
                  <a:srgbClr val="0414FF"/>
                </a:solidFill>
              </a:rPr>
              <a:t> code block will be executed</a:t>
            </a:r>
            <a:endParaRPr lang="en-FR" dirty="0">
              <a:solidFill>
                <a:srgbClr val="0414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62866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if…else if…else Statement in C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Example:		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3AD666-F792-9244-A2D5-C2D869473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3" y="1770746"/>
            <a:ext cx="4489259" cy="5078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863FAB-125C-B34C-AFA1-B1CBF22A4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452" y="1841038"/>
            <a:ext cx="3810971" cy="15160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D16D51-7FBF-F24C-BFE1-BE3AA46D34B6}"/>
              </a:ext>
            </a:extLst>
          </p:cNvPr>
          <p:cNvSpPr/>
          <p:nvPr/>
        </p:nvSpPr>
        <p:spPr>
          <a:xfrm>
            <a:off x="5070586" y="1362667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</a:rPr>
              <a:t>Output:</a:t>
            </a:r>
            <a:endParaRPr lang="en-FR" sz="2400" dirty="0"/>
          </a:p>
        </p:txBody>
      </p:sp>
    </p:spTree>
    <p:extLst>
      <p:ext uri="{BB962C8B-B14F-4D97-AF65-F5344CB8AC3E}">
        <p14:creationId xmlns:p14="http://schemas.microsoft.com/office/powerpoint/2010/main" val="734743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1490318" y="1712818"/>
          <a:ext cx="6302525" cy="4473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49995" y="5269102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165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Nested if Statement in C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200" dirty="0"/>
              <a:t>An </a:t>
            </a:r>
            <a:r>
              <a:rPr lang="en-GB" sz="2200" dirty="0">
                <a:solidFill>
                  <a:srgbClr val="00B0F0"/>
                </a:solidFill>
              </a:rPr>
              <a:t>if</a:t>
            </a:r>
            <a:r>
              <a:rPr lang="en-GB" sz="2200" dirty="0"/>
              <a:t> statement that contains another </a:t>
            </a:r>
            <a:r>
              <a:rPr lang="en-GB" sz="2200" dirty="0">
                <a:solidFill>
                  <a:srgbClr val="00B0F0"/>
                </a:solidFill>
              </a:rPr>
              <a:t>if</a:t>
            </a:r>
            <a:r>
              <a:rPr lang="en-GB" sz="2200" dirty="0"/>
              <a:t> statement either in its </a:t>
            </a:r>
            <a:r>
              <a:rPr lang="en-GB" sz="2200" dirty="0">
                <a:solidFill>
                  <a:srgbClr val="00B0F0"/>
                </a:solidFill>
              </a:rPr>
              <a:t>if</a:t>
            </a:r>
            <a:r>
              <a:rPr lang="en-GB" sz="2200" dirty="0"/>
              <a:t> block or </a:t>
            </a:r>
            <a:r>
              <a:rPr lang="en-GB" sz="2200" dirty="0">
                <a:solidFill>
                  <a:srgbClr val="00B0F0"/>
                </a:solidFill>
              </a:rPr>
              <a:t>else</a:t>
            </a:r>
            <a:r>
              <a:rPr lang="en-GB" sz="2200" dirty="0"/>
              <a:t> block is called a </a:t>
            </a:r>
            <a:r>
              <a:rPr lang="en-GB" sz="2200" dirty="0">
                <a:solidFill>
                  <a:srgbClr val="00B0F0"/>
                </a:solidFill>
              </a:rPr>
              <a:t>nested if statement</a:t>
            </a: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Syntax of simple nested </a:t>
            </a:r>
            <a:r>
              <a:rPr lang="en-GB" sz="2200" dirty="0">
                <a:solidFill>
                  <a:srgbClr val="00B0F0"/>
                </a:solidFill>
              </a:rPr>
              <a:t>if</a:t>
            </a:r>
            <a:r>
              <a:rPr lang="en-GB" sz="2200" dirty="0"/>
              <a:t> statement: </a:t>
            </a:r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88ECE-EF3D-8E41-935E-B8D0C2FE9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42" y="3056620"/>
            <a:ext cx="6649916" cy="24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847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0471916"/>
              </p:ext>
            </p:extLst>
          </p:nvPr>
        </p:nvGraphicFramePr>
        <p:xfrm>
          <a:off x="1490318" y="1712818"/>
          <a:ext cx="6302525" cy="4473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49995" y="1911162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686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Nested if Statement in C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Example:			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863FAB-125C-B34C-AFA1-B1CBF22A4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452" y="1841038"/>
            <a:ext cx="3810971" cy="1516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F273F7-394E-8749-8613-C5B980703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24" y="1756358"/>
            <a:ext cx="3715290" cy="50931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569BCE-3EE6-E44F-8F88-BF267AA5C36A}"/>
              </a:ext>
            </a:extLst>
          </p:cNvPr>
          <p:cNvSpPr/>
          <p:nvPr/>
        </p:nvSpPr>
        <p:spPr>
          <a:xfrm>
            <a:off x="5070586" y="1362667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</a:rPr>
              <a:t>Output:</a:t>
            </a:r>
            <a:endParaRPr lang="en-FR" sz="2400" dirty="0"/>
          </a:p>
        </p:txBody>
      </p:sp>
    </p:spTree>
    <p:extLst>
      <p:ext uri="{BB962C8B-B14F-4D97-AF65-F5344CB8AC3E}">
        <p14:creationId xmlns:p14="http://schemas.microsoft.com/office/powerpoint/2010/main" val="1649003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/>
              <a:t>Program 1:</a:t>
            </a:r>
            <a:endParaRPr lang="en-US" sz="2200" b="1" dirty="0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8BF9F-01C7-6B43-B7FB-1750BD35DF4F}"/>
              </a:ext>
            </a:extLst>
          </p:cNvPr>
          <p:cNvSpPr txBox="1">
            <a:spLocks noChangeArrowheads="1"/>
          </p:cNvSpPr>
          <p:nvPr/>
        </p:nvSpPr>
        <p:spPr>
          <a:xfrm>
            <a:off x="577647" y="1061701"/>
            <a:ext cx="6181968" cy="43088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Write and Compile the following C programs: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345E3F-7B70-3F4A-8FE7-B0C80C5F4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953020"/>
            <a:ext cx="4812810" cy="453643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3176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2: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8BF9F-01C7-6B43-B7FB-1750BD35DF4F}"/>
              </a:ext>
            </a:extLst>
          </p:cNvPr>
          <p:cNvSpPr txBox="1">
            <a:spLocks noChangeArrowheads="1"/>
          </p:cNvSpPr>
          <p:nvPr/>
        </p:nvSpPr>
        <p:spPr>
          <a:xfrm>
            <a:off x="577647" y="1061701"/>
            <a:ext cx="6181968" cy="43088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Write and Compile the following C programs: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7AB777-F960-804A-88B5-A45F77885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915169"/>
            <a:ext cx="4985720" cy="490498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9095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3: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8BF9F-01C7-6B43-B7FB-1750BD35DF4F}"/>
              </a:ext>
            </a:extLst>
          </p:cNvPr>
          <p:cNvSpPr txBox="1">
            <a:spLocks noChangeArrowheads="1"/>
          </p:cNvSpPr>
          <p:nvPr/>
        </p:nvSpPr>
        <p:spPr>
          <a:xfrm>
            <a:off x="577647" y="1061701"/>
            <a:ext cx="6181968" cy="43088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Write and Compile the following C programs: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C321EB-218C-8A46-80C3-068166A99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52" y="1969537"/>
            <a:ext cx="4408254" cy="47951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56088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4: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8BF9F-01C7-6B43-B7FB-1750BD35DF4F}"/>
              </a:ext>
            </a:extLst>
          </p:cNvPr>
          <p:cNvSpPr txBox="1">
            <a:spLocks noChangeArrowheads="1"/>
          </p:cNvSpPr>
          <p:nvPr/>
        </p:nvSpPr>
        <p:spPr>
          <a:xfrm>
            <a:off x="577647" y="1061701"/>
            <a:ext cx="6181968" cy="43088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Write and Compile the following C programs: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AEAE46-58C1-514F-A653-BE32F69EC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00" y="1920420"/>
            <a:ext cx="4303541" cy="487850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05042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5: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8BF9F-01C7-6B43-B7FB-1750BD35DF4F}"/>
              </a:ext>
            </a:extLst>
          </p:cNvPr>
          <p:cNvSpPr txBox="1">
            <a:spLocks noChangeArrowheads="1"/>
          </p:cNvSpPr>
          <p:nvPr/>
        </p:nvSpPr>
        <p:spPr>
          <a:xfrm>
            <a:off x="577647" y="1061701"/>
            <a:ext cx="6181968" cy="43088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Write and Compile the following C programs: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A74BB1-EB01-F247-8FD1-6A51FE975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00" y="1900491"/>
            <a:ext cx="3548242" cy="486414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8172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Decision Making in C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4595813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400" dirty="0"/>
              <a:t>Decision making requires one or more conditions to be evaluated or tested by the program</a:t>
            </a: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It also requires a statement or statements to be executed if the condition is determined to be true</a:t>
            </a: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Optionally, other statements could be executed if the condition is determined to be false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987CBD-25C1-724E-8388-5A4DA1DB9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2" y="1065354"/>
            <a:ext cx="3481389" cy="48528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340232-A75A-0844-8880-3FE8A2979B63}"/>
              </a:ext>
            </a:extLst>
          </p:cNvPr>
          <p:cNvSpPr/>
          <p:nvPr/>
        </p:nvSpPr>
        <p:spPr>
          <a:xfrm>
            <a:off x="5774946" y="5962020"/>
            <a:ext cx="2759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Decision making structure</a:t>
            </a:r>
          </a:p>
        </p:txBody>
      </p:sp>
    </p:spTree>
    <p:extLst>
      <p:ext uri="{BB962C8B-B14F-4D97-AF65-F5344CB8AC3E}">
        <p14:creationId xmlns:p14="http://schemas.microsoft.com/office/powerpoint/2010/main" val="36690661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1490318" y="1712818"/>
          <a:ext cx="6302525" cy="4473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49995" y="2777439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416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if Statement in C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4"/>
            <a:ext cx="8382000" cy="4800596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An </a:t>
            </a:r>
            <a:r>
              <a:rPr lang="en-GB" sz="2400" dirty="0">
                <a:solidFill>
                  <a:srgbClr val="00B0F0"/>
                </a:solidFill>
              </a:rPr>
              <a:t>if</a:t>
            </a:r>
            <a:r>
              <a:rPr lang="en-GB" sz="2400" dirty="0"/>
              <a:t> statement in Python consists of a </a:t>
            </a:r>
            <a:r>
              <a:rPr lang="en-GB" sz="2400" dirty="0">
                <a:solidFill>
                  <a:srgbClr val="00B0F0"/>
                </a:solidFill>
              </a:rPr>
              <a:t>Boolean</a:t>
            </a:r>
            <a:r>
              <a:rPr lang="en-GB" sz="2400" dirty="0"/>
              <a:t> expression followed by one or more statements. The syntax is: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9372E7-0CA5-564B-A508-EA352DB75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56" y="2312266"/>
            <a:ext cx="7631907" cy="12972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C64A409-F1D4-6C41-8211-F70F00AB70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737"/>
          <a:stretch/>
        </p:blipFill>
        <p:spPr>
          <a:xfrm>
            <a:off x="762000" y="3856123"/>
            <a:ext cx="3237680" cy="26288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AB9EA4-2466-CB45-A18B-C48490F14908}"/>
              </a:ext>
            </a:extLst>
          </p:cNvPr>
          <p:cNvSpPr/>
          <p:nvPr/>
        </p:nvSpPr>
        <p:spPr>
          <a:xfrm>
            <a:off x="4572000" y="4550136"/>
            <a:ext cx="32376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414FF"/>
                </a:solidFill>
              </a:rPr>
              <a:t>If the test expression is evaluated to </a:t>
            </a:r>
            <a:r>
              <a:rPr lang="en-GB" sz="2000" dirty="0">
                <a:solidFill>
                  <a:srgbClr val="FF0000"/>
                </a:solidFill>
              </a:rPr>
              <a:t>true</a:t>
            </a:r>
            <a:r>
              <a:rPr lang="en-GB" sz="2000" dirty="0">
                <a:solidFill>
                  <a:srgbClr val="0414FF"/>
                </a:solidFill>
              </a:rPr>
              <a:t>, statements inside the body of </a:t>
            </a:r>
            <a:r>
              <a:rPr lang="en-GB" sz="2000" dirty="0">
                <a:solidFill>
                  <a:srgbClr val="FF0000"/>
                </a:solidFill>
              </a:rPr>
              <a:t>if</a:t>
            </a:r>
            <a:r>
              <a:rPr lang="en-GB" sz="2000" dirty="0">
                <a:solidFill>
                  <a:srgbClr val="0414FF"/>
                </a:solidFill>
              </a:rPr>
              <a:t> are executed</a:t>
            </a:r>
          </a:p>
        </p:txBody>
      </p:sp>
    </p:spTree>
    <p:extLst>
      <p:ext uri="{BB962C8B-B14F-4D97-AF65-F5344CB8AC3E}">
        <p14:creationId xmlns:p14="http://schemas.microsoft.com/office/powerpoint/2010/main" val="1482190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if Statement in C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4"/>
            <a:ext cx="8382000" cy="4800596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An </a:t>
            </a:r>
            <a:r>
              <a:rPr lang="en-GB" sz="2400" dirty="0">
                <a:solidFill>
                  <a:srgbClr val="00B0F0"/>
                </a:solidFill>
              </a:rPr>
              <a:t>if</a:t>
            </a:r>
            <a:r>
              <a:rPr lang="en-GB" sz="2400" dirty="0"/>
              <a:t> statement in Python consists of a </a:t>
            </a:r>
            <a:r>
              <a:rPr lang="en-GB" sz="2400" dirty="0">
                <a:solidFill>
                  <a:srgbClr val="00B0F0"/>
                </a:solidFill>
              </a:rPr>
              <a:t>Boolean</a:t>
            </a:r>
            <a:r>
              <a:rPr lang="en-GB" sz="2400" dirty="0"/>
              <a:t> expression followed by one or more statements. The syntax is: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9372E7-0CA5-564B-A508-EA352DB75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56" y="2312266"/>
            <a:ext cx="7631907" cy="12972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C64A409-F1D4-6C41-8211-F70F00AB70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3204" r="737" b="-3204"/>
          <a:stretch/>
        </p:blipFill>
        <p:spPr>
          <a:xfrm>
            <a:off x="762000" y="3856123"/>
            <a:ext cx="3237680" cy="26288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AB9EA4-2466-CB45-A18B-C48490F14908}"/>
              </a:ext>
            </a:extLst>
          </p:cNvPr>
          <p:cNvSpPr/>
          <p:nvPr/>
        </p:nvSpPr>
        <p:spPr>
          <a:xfrm>
            <a:off x="4572000" y="4550136"/>
            <a:ext cx="396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414FF"/>
                </a:solidFill>
              </a:rPr>
              <a:t>If the test expression is evaluated to </a:t>
            </a:r>
            <a:r>
              <a:rPr lang="en-GB" sz="2000" dirty="0">
                <a:solidFill>
                  <a:srgbClr val="FF0000"/>
                </a:solidFill>
              </a:rPr>
              <a:t>false</a:t>
            </a:r>
            <a:r>
              <a:rPr lang="en-GB" sz="2000" dirty="0">
                <a:solidFill>
                  <a:srgbClr val="0414FF"/>
                </a:solidFill>
              </a:rPr>
              <a:t>, statements inside the body of </a:t>
            </a:r>
            <a:r>
              <a:rPr lang="en-GB" sz="2000" dirty="0">
                <a:solidFill>
                  <a:srgbClr val="FF0000"/>
                </a:solidFill>
              </a:rPr>
              <a:t>if</a:t>
            </a:r>
            <a:r>
              <a:rPr lang="en-GB" sz="2000" dirty="0">
                <a:solidFill>
                  <a:srgbClr val="0414FF"/>
                </a:solidFill>
              </a:rPr>
              <a:t> are not executed, then the first set of code after the end of the </a:t>
            </a:r>
            <a:r>
              <a:rPr lang="en-GB" sz="2000" dirty="0">
                <a:solidFill>
                  <a:srgbClr val="FF0000"/>
                </a:solidFill>
              </a:rPr>
              <a:t>if</a:t>
            </a:r>
            <a:r>
              <a:rPr lang="en-GB" sz="2000" dirty="0">
                <a:solidFill>
                  <a:srgbClr val="0414FF"/>
                </a:solidFill>
              </a:rPr>
              <a:t> statement (after the closing curly brace) will be executed</a:t>
            </a:r>
          </a:p>
        </p:txBody>
      </p:sp>
    </p:spTree>
    <p:extLst>
      <p:ext uri="{BB962C8B-B14F-4D97-AF65-F5344CB8AC3E}">
        <p14:creationId xmlns:p14="http://schemas.microsoft.com/office/powerpoint/2010/main" val="1140289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if Statement in C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Example:		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EB7A17-13D1-4144-B055-B9052F373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3" y="1841044"/>
            <a:ext cx="5111718" cy="4818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C71C1F-A8C6-7143-B9B5-CFF30F2EA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372" y="1841041"/>
            <a:ext cx="3810971" cy="1765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91EE69-262F-7940-9F43-3EDD3CD579D2}"/>
              </a:ext>
            </a:extLst>
          </p:cNvPr>
          <p:cNvSpPr/>
          <p:nvPr/>
        </p:nvSpPr>
        <p:spPr>
          <a:xfrm>
            <a:off x="5093735" y="1319841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</a:rPr>
              <a:t>Output: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452685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if Statement in C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Example:		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EB7A17-13D1-4144-B055-B9052F373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3" y="1841044"/>
            <a:ext cx="5111718" cy="4818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06E69E-498C-A847-B30D-292433D95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371" y="1861717"/>
            <a:ext cx="3860355" cy="15672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B8258B-9F9D-3444-9106-4396A33F1F40}"/>
              </a:ext>
            </a:extLst>
          </p:cNvPr>
          <p:cNvSpPr/>
          <p:nvPr/>
        </p:nvSpPr>
        <p:spPr>
          <a:xfrm>
            <a:off x="5093735" y="1319841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</a:rPr>
              <a:t>Output: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7959178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if Statement in C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200" dirty="0"/>
              <a:t>C programming language assumes any </a:t>
            </a:r>
            <a:r>
              <a:rPr lang="en-GB" sz="2200" dirty="0">
                <a:solidFill>
                  <a:srgbClr val="00B0F0"/>
                </a:solidFill>
              </a:rPr>
              <a:t>non-zero</a:t>
            </a:r>
            <a:r>
              <a:rPr lang="en-GB" sz="2200" dirty="0"/>
              <a:t>, and </a:t>
            </a:r>
            <a:r>
              <a:rPr lang="en-GB" sz="2200" dirty="0">
                <a:solidFill>
                  <a:srgbClr val="00B0F0"/>
                </a:solidFill>
              </a:rPr>
              <a:t>non-null </a:t>
            </a:r>
            <a:r>
              <a:rPr lang="en-GB" sz="2200" dirty="0"/>
              <a:t>values as </a:t>
            </a:r>
            <a:r>
              <a:rPr lang="en-GB" sz="2200" dirty="0">
                <a:solidFill>
                  <a:srgbClr val="00B0F0"/>
                </a:solidFill>
              </a:rPr>
              <a:t>true</a:t>
            </a:r>
            <a:r>
              <a:rPr lang="en-GB" sz="2200" dirty="0"/>
              <a:t> and if it is either </a:t>
            </a:r>
            <a:r>
              <a:rPr lang="en-GB" sz="2200" dirty="0">
                <a:solidFill>
                  <a:srgbClr val="00B0F0"/>
                </a:solidFill>
              </a:rPr>
              <a:t>zero</a:t>
            </a:r>
            <a:r>
              <a:rPr lang="en-GB" sz="2200" dirty="0"/>
              <a:t> or </a:t>
            </a:r>
            <a:r>
              <a:rPr lang="en-GB" sz="2200" dirty="0">
                <a:solidFill>
                  <a:srgbClr val="00B0F0"/>
                </a:solidFill>
              </a:rPr>
              <a:t>null</a:t>
            </a:r>
            <a:r>
              <a:rPr lang="en-GB" sz="2200" dirty="0"/>
              <a:t> then it is assumed as </a:t>
            </a:r>
            <a:r>
              <a:rPr lang="en-GB" sz="2200" dirty="0">
                <a:solidFill>
                  <a:srgbClr val="00B0F0"/>
                </a:solidFill>
              </a:rPr>
              <a:t>false</a:t>
            </a:r>
            <a:r>
              <a:rPr lang="en-GB" sz="2200" dirty="0"/>
              <a:t> value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200" b="1" dirty="0"/>
              <a:t>Example:				</a:t>
            </a: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1E0919-E28D-784A-93BB-1278F9BF8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17" y="2695072"/>
            <a:ext cx="4117628" cy="40426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E0C112-B47F-B547-9967-2C6CF630C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015" y="2683041"/>
            <a:ext cx="3318385" cy="12630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D1A3AE-C955-5A42-A154-B67DB959464F}"/>
              </a:ext>
            </a:extLst>
          </p:cNvPr>
          <p:cNvSpPr/>
          <p:nvPr/>
        </p:nvSpPr>
        <p:spPr>
          <a:xfrm>
            <a:off x="5093735" y="2199736"/>
            <a:ext cx="11015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prstClr val="black"/>
                </a:solidFill>
              </a:rPr>
              <a:t>Output:</a:t>
            </a:r>
            <a:endParaRPr lang="en-FR" sz="2200" dirty="0"/>
          </a:p>
        </p:txBody>
      </p:sp>
    </p:spTree>
    <p:extLst>
      <p:ext uri="{BB962C8B-B14F-4D97-AF65-F5344CB8AC3E}">
        <p14:creationId xmlns:p14="http://schemas.microsoft.com/office/powerpoint/2010/main" val="521257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11098</TotalTime>
  <Words>769</Words>
  <Application>Microsoft Macintosh PowerPoint</Application>
  <PresentationFormat>On-screen Show (4:3)</PresentationFormat>
  <Paragraphs>185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Avenir Next</vt:lpstr>
      <vt:lpstr>AvenirNext-Regular</vt:lpstr>
      <vt:lpstr>Calibri</vt:lpstr>
      <vt:lpstr>Calibri Light</vt:lpstr>
      <vt:lpstr>Times New Roman</vt:lpstr>
      <vt:lpstr>Wingdings</vt:lpstr>
      <vt:lpstr>Office Theme</vt:lpstr>
      <vt:lpstr>PowerPoint Presentation</vt:lpstr>
      <vt:lpstr>Outline</vt:lpstr>
      <vt:lpstr>Decision Making in C</vt:lpstr>
      <vt:lpstr>Outline</vt:lpstr>
      <vt:lpstr>if Statement in C</vt:lpstr>
      <vt:lpstr>if Statement in C</vt:lpstr>
      <vt:lpstr>if Statement in C</vt:lpstr>
      <vt:lpstr>if Statement in C</vt:lpstr>
      <vt:lpstr>if Statement in C</vt:lpstr>
      <vt:lpstr>Outline</vt:lpstr>
      <vt:lpstr>if…else Statement in C</vt:lpstr>
      <vt:lpstr>if…else Statement in C</vt:lpstr>
      <vt:lpstr>if…else Statement in C</vt:lpstr>
      <vt:lpstr>if…else Statement in C</vt:lpstr>
      <vt:lpstr>Outline</vt:lpstr>
      <vt:lpstr>if…else if…else Statement in C</vt:lpstr>
      <vt:lpstr>if…else if…else Statement in C</vt:lpstr>
      <vt:lpstr>Outline</vt:lpstr>
      <vt:lpstr>Nested if Statement in C</vt:lpstr>
      <vt:lpstr>Nested if Statement in C</vt:lpstr>
      <vt:lpstr>Practical Exercises</vt:lpstr>
      <vt:lpstr>Practical Exercises</vt:lpstr>
      <vt:lpstr>Practical Exercises</vt:lpstr>
      <vt:lpstr>Practical Exercises</vt:lpstr>
      <vt:lpstr>Practical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Ayman Aljarbouh</cp:lastModifiedBy>
  <cp:revision>872</cp:revision>
  <cp:lastPrinted>2020-03-01T14:38:21Z</cp:lastPrinted>
  <dcterms:created xsi:type="dcterms:W3CDTF">2020-01-26T08:40:28Z</dcterms:created>
  <dcterms:modified xsi:type="dcterms:W3CDTF">2021-01-12T13:48:26Z</dcterms:modified>
</cp:coreProperties>
</file>