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1050" r:id="rId2"/>
    <p:sldId id="989" r:id="rId3"/>
    <p:sldId id="869" r:id="rId4"/>
    <p:sldId id="1051" r:id="rId5"/>
    <p:sldId id="1052" r:id="rId6"/>
    <p:sldId id="1012" r:id="rId7"/>
    <p:sldId id="1053" r:id="rId8"/>
    <p:sldId id="1034" r:id="rId9"/>
    <p:sldId id="1054" r:id="rId10"/>
    <p:sldId id="1055" r:id="rId11"/>
    <p:sldId id="1056" r:id="rId12"/>
    <p:sldId id="1057" r:id="rId13"/>
    <p:sldId id="1059" r:id="rId14"/>
    <p:sldId id="1063" r:id="rId15"/>
    <p:sldId id="1062" r:id="rId16"/>
    <p:sldId id="1064" r:id="rId17"/>
    <p:sldId id="1058" r:id="rId18"/>
    <p:sldId id="931" r:id="rId19"/>
    <p:sldId id="1069" r:id="rId20"/>
    <p:sldId id="1070" r:id="rId21"/>
    <p:sldId id="1071" r:id="rId22"/>
    <p:sldId id="1072" r:id="rId23"/>
  </p:sldIdLst>
  <p:sldSz cx="9144000" cy="6858000" type="screen4x3"/>
  <p:notesSz cx="6858000" cy="9144000"/>
  <p:defaultTextStyle>
    <a:defPPr>
      <a:defRPr lang="en-US"/>
    </a:defPPr>
    <a:lvl1pPr marL="0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4FF"/>
    <a:srgbClr val="5B9BD5"/>
    <a:srgbClr val="FFFF99"/>
    <a:srgbClr val="02FF04"/>
    <a:srgbClr val="011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77"/>
    <p:restoredTop sz="95921"/>
  </p:normalViewPr>
  <p:slideViewPr>
    <p:cSldViewPr snapToGrid="0" snapToObjects="1">
      <p:cViewPr varScale="1">
        <p:scale>
          <a:sx n="112" d="100"/>
          <a:sy n="112" d="100"/>
        </p:scale>
        <p:origin x="1192" y="18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continue Statement in C Loops</a:t>
          </a:r>
          <a:endParaRPr lang="en-US" b="0" dirty="0">
            <a:solidFill>
              <a:schemeClr val="bg1"/>
            </a:solidFill>
          </a:endParaRP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68F4B74B-D1F5-D843-905F-F3587F944598}">
      <dgm:prSet phldrT="[Text]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 err="1"/>
            <a:t>goto</a:t>
          </a:r>
          <a:r>
            <a:rPr lang="en-GB" b="0" dirty="0"/>
            <a:t> Statement in C</a:t>
          </a:r>
          <a:endParaRPr lang="en-US" b="0" dirty="0">
            <a:solidFill>
              <a:schemeClr val="bg1"/>
            </a:solidFill>
          </a:endParaRPr>
        </a:p>
      </dgm:t>
    </dgm:pt>
    <dgm:pt modelId="{4FD9C1D0-F355-0844-908D-C264EBC84CFE}" type="parTrans" cxnId="{89608D38-FCC2-2444-BB4B-39495901E090}">
      <dgm:prSet/>
      <dgm:spPr/>
      <dgm:t>
        <a:bodyPr/>
        <a:lstStyle/>
        <a:p>
          <a:endParaRPr lang="en-GB"/>
        </a:p>
      </dgm:t>
    </dgm:pt>
    <dgm:pt modelId="{78B5BBF4-E7AC-AE48-87B5-2B341CF74C3C}" type="sibTrans" cxnId="{89608D38-FCC2-2444-BB4B-39495901E090}">
      <dgm:prSet/>
      <dgm:spPr/>
      <dgm:t>
        <a:bodyPr/>
        <a:lstStyle/>
        <a:p>
          <a:endParaRPr lang="en-GB"/>
        </a:p>
      </dgm:t>
    </dgm:pt>
    <dgm:pt modelId="{8336D137-0873-0E44-AB68-8D4AC609AED4}">
      <dgm:prSet phldrT="[Text]"/>
      <dgm:spPr>
        <a:solidFill>
          <a:schemeClr val="accent1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The Infinite Loop</a:t>
          </a:r>
          <a:endParaRPr lang="en-US" b="0" dirty="0">
            <a:solidFill>
              <a:schemeClr val="bg1"/>
            </a:solidFill>
          </a:endParaRPr>
        </a:p>
      </dgm:t>
    </dgm:pt>
    <dgm:pt modelId="{F0956123-3933-D64C-884F-AF24BB7316F4}" type="parTrans" cxnId="{27A90ADA-FC56-9D4D-BE0B-25F6535AD475}">
      <dgm:prSet/>
      <dgm:spPr/>
      <dgm:t>
        <a:bodyPr/>
        <a:lstStyle/>
        <a:p>
          <a:endParaRPr lang="en-GB"/>
        </a:p>
      </dgm:t>
    </dgm:pt>
    <dgm:pt modelId="{080B2CA8-D675-F54D-832C-D701B204DE02}" type="sibTrans" cxnId="{27A90ADA-FC56-9D4D-BE0B-25F6535AD475}">
      <dgm:prSet/>
      <dgm:spPr/>
      <dgm:t>
        <a:bodyPr/>
        <a:lstStyle/>
        <a:p>
          <a:endParaRPr lang="en-GB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break Statement in C Loops</a:t>
          </a:r>
          <a:endParaRPr lang="en-US" b="0" u="none" dirty="0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0E8E8CAC-8A02-46F6-8C6B-75E3BA86EFCF}" type="pres">
      <dgm:prSet presAssocID="{1639CA94-34C3-4B9C-92E1-C13864A4BA19}" presName="text_1" presStyleLbl="node1" presStyleIdx="0" presStyleCnt="4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4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4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4"/>
      <dgm:spPr>
        <a:solidFill>
          <a:srgbClr val="FFC000"/>
        </a:solidFill>
        <a:ln>
          <a:solidFill>
            <a:schemeClr val="tx1"/>
          </a:solidFill>
        </a:ln>
      </dgm:spPr>
    </dgm:pt>
    <dgm:pt modelId="{6713580A-6A89-FF43-A322-0CAB24C6FCC9}" type="pres">
      <dgm:prSet presAssocID="{68F4B74B-D1F5-D843-905F-F3587F944598}" presName="text_3" presStyleLbl="node1" presStyleIdx="2" presStyleCnt="4">
        <dgm:presLayoutVars>
          <dgm:bulletEnabled val="1"/>
        </dgm:presLayoutVars>
      </dgm:prSet>
      <dgm:spPr/>
    </dgm:pt>
    <dgm:pt modelId="{975CBF50-E269-8D48-B1D1-3A81670E3818}" type="pres">
      <dgm:prSet presAssocID="{68F4B74B-D1F5-D843-905F-F3587F944598}" presName="accent_3" presStyleCnt="0"/>
      <dgm:spPr/>
    </dgm:pt>
    <dgm:pt modelId="{6ABFE3EC-072B-4F41-9CFA-EBA60B7934FE}" type="pres">
      <dgm:prSet presAssocID="{68F4B74B-D1F5-D843-905F-F3587F944598}" presName="accentRepeatNode" presStyleLbl="solidFgAcc1" presStyleIdx="2" presStyleCnt="4"/>
      <dgm:spPr>
        <a:solidFill>
          <a:srgbClr val="00B050"/>
        </a:solidFill>
        <a:ln>
          <a:solidFill>
            <a:schemeClr val="tx1"/>
          </a:solidFill>
        </a:ln>
      </dgm:spPr>
    </dgm:pt>
    <dgm:pt modelId="{D0B48382-10D7-764A-AD78-9C8B674E9A78}" type="pres">
      <dgm:prSet presAssocID="{8336D137-0873-0E44-AB68-8D4AC609AED4}" presName="text_4" presStyleLbl="node1" presStyleIdx="3" presStyleCnt="4">
        <dgm:presLayoutVars>
          <dgm:bulletEnabled val="1"/>
        </dgm:presLayoutVars>
      </dgm:prSet>
      <dgm:spPr/>
    </dgm:pt>
    <dgm:pt modelId="{EB58DE55-04DD-0140-A899-ABD4B38218C4}" type="pres">
      <dgm:prSet presAssocID="{8336D137-0873-0E44-AB68-8D4AC609AED4}" presName="accent_4" presStyleCnt="0"/>
      <dgm:spPr/>
    </dgm:pt>
    <dgm:pt modelId="{602DBEF1-3DA5-E048-A364-9996414AEC7B}" type="pres">
      <dgm:prSet presAssocID="{8336D137-0873-0E44-AB68-8D4AC609AED4}" presName="accentRepeatNode" presStyleLbl="solidFgAcc1" presStyleIdx="3" presStyleCnt="4"/>
      <dgm:spPr>
        <a:solidFill>
          <a:schemeClr val="accent1"/>
        </a:solidFill>
        <a:ln>
          <a:solidFill>
            <a:schemeClr val="tx1"/>
          </a:solidFill>
        </a:ln>
      </dgm:spPr>
    </dgm:pt>
  </dgm:ptLst>
  <dgm:cxnLst>
    <dgm:cxn modelId="{C86C1018-84B4-8C42-98C7-0B36DC1A16F7}" type="presOf" srcId="{9B5CF5B4-C56A-4B27-B438-A8CF699CAF14}" destId="{C56633DC-E658-46D8-BE63-7CB1CCD3C8DC}" srcOrd="0" destOrd="0" presId="urn:microsoft.com/office/officeart/2008/layout/VerticalCurvedList"/>
    <dgm:cxn modelId="{89608D38-FCC2-2444-BB4B-39495901E090}" srcId="{BE1645D6-1611-4DF4-8DF3-EEC32D8C4F8A}" destId="{68F4B74B-D1F5-D843-905F-F3587F944598}" srcOrd="2" destOrd="0" parTransId="{4FD9C1D0-F355-0844-908D-C264EBC84CFE}" sibTransId="{78B5BBF4-E7AC-AE48-87B5-2B341CF74C3C}"/>
    <dgm:cxn modelId="{3A5D813F-797B-144F-A528-3420B68F9B61}" type="presOf" srcId="{6F32AD89-A452-48CC-B92A-265FB1A43B0C}" destId="{FCF24805-BE03-8646-8CB7-92E747BBE6C8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FEB4C566-4186-1A45-BD7A-27DDC87D99BC}" type="presOf" srcId="{8336D137-0873-0E44-AB68-8D4AC609AED4}" destId="{D0B48382-10D7-764A-AD78-9C8B674E9A78}" srcOrd="0" destOrd="0" presId="urn:microsoft.com/office/officeart/2008/layout/VerticalCurvedList"/>
    <dgm:cxn modelId="{1F892BA5-07FC-7946-B48E-AC3A323BF63A}" type="presOf" srcId="{68F4B74B-D1F5-D843-905F-F3587F944598}" destId="{6713580A-6A89-FF43-A322-0CAB24C6FCC9}" srcOrd="0" destOrd="0" presId="urn:microsoft.com/office/officeart/2008/layout/VerticalCurvedList"/>
    <dgm:cxn modelId="{1E971CAF-97F0-1340-9D5D-7BC85D0D801F}" type="presOf" srcId="{1639CA94-34C3-4B9C-92E1-C13864A4BA19}" destId="{0E8E8CAC-8A02-46F6-8C6B-75E3BA86EFC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27A90ADA-FC56-9D4D-BE0B-25F6535AD475}" srcId="{BE1645D6-1611-4DF4-8DF3-EEC32D8C4F8A}" destId="{8336D137-0873-0E44-AB68-8D4AC609AED4}" srcOrd="3" destOrd="0" parTransId="{F0956123-3933-D64C-884F-AF24BB7316F4}" sibTransId="{080B2CA8-D675-F54D-832C-D701B204DE02}"/>
    <dgm:cxn modelId="{7658B0F0-F7FA-3F40-9671-05DDB98A0107}" type="presOf" srcId="{BE1645D6-1611-4DF4-8DF3-EEC32D8C4F8A}" destId="{8D4BB782-D1CB-4178-BD6C-378E667E109F}" srcOrd="0" destOrd="0" presId="urn:microsoft.com/office/officeart/2008/layout/VerticalCurvedList"/>
    <dgm:cxn modelId="{ACA5B0BB-AD86-9345-8927-A702BBD020CE}" type="presParOf" srcId="{8D4BB782-D1CB-4178-BD6C-378E667E109F}" destId="{30E5EA73-69FE-4C99-B7E6-D2785DA2F8C5}" srcOrd="0" destOrd="0" presId="urn:microsoft.com/office/officeart/2008/layout/VerticalCurvedList"/>
    <dgm:cxn modelId="{0309C368-BA7D-274A-8347-728A5875CAE1}" type="presParOf" srcId="{30E5EA73-69FE-4C99-B7E6-D2785DA2F8C5}" destId="{147482D8-F793-4B63-AC92-2D2E108DBAA0}" srcOrd="0" destOrd="0" presId="urn:microsoft.com/office/officeart/2008/layout/VerticalCurvedList"/>
    <dgm:cxn modelId="{71F57C1E-487F-0E42-B0B9-3DB17DCFEEC4}" type="presParOf" srcId="{147482D8-F793-4B63-AC92-2D2E108DBAA0}" destId="{F2410933-DB5E-4543-A714-4AF5A203C95C}" srcOrd="0" destOrd="0" presId="urn:microsoft.com/office/officeart/2008/layout/VerticalCurvedList"/>
    <dgm:cxn modelId="{A692C7F4-F687-8E46-A2A9-30B4464B0498}" type="presParOf" srcId="{147482D8-F793-4B63-AC92-2D2E108DBAA0}" destId="{C56633DC-E658-46D8-BE63-7CB1CCD3C8DC}" srcOrd="1" destOrd="0" presId="urn:microsoft.com/office/officeart/2008/layout/VerticalCurvedList"/>
    <dgm:cxn modelId="{196C6740-583B-E243-A8B3-54CA8D069AB8}" type="presParOf" srcId="{147482D8-F793-4B63-AC92-2D2E108DBAA0}" destId="{82F03708-A2AD-459B-AB59-7BBD9EB44E67}" srcOrd="2" destOrd="0" presId="urn:microsoft.com/office/officeart/2008/layout/VerticalCurvedList"/>
    <dgm:cxn modelId="{9AD49709-D630-9246-A449-BA845168B943}" type="presParOf" srcId="{147482D8-F793-4B63-AC92-2D2E108DBAA0}" destId="{9C6C1869-E7B2-4FB9-A22B-16BADC04A189}" srcOrd="3" destOrd="0" presId="urn:microsoft.com/office/officeart/2008/layout/VerticalCurvedList"/>
    <dgm:cxn modelId="{7D2FC860-E0FC-484C-935B-C96260C42304}" type="presParOf" srcId="{30E5EA73-69FE-4C99-B7E6-D2785DA2F8C5}" destId="{0E8E8CAC-8A02-46F6-8C6B-75E3BA86EFCF}" srcOrd="1" destOrd="0" presId="urn:microsoft.com/office/officeart/2008/layout/VerticalCurvedList"/>
    <dgm:cxn modelId="{EE23D7CD-3E39-E54B-9FE4-8D6D49A695FB}" type="presParOf" srcId="{30E5EA73-69FE-4C99-B7E6-D2785DA2F8C5}" destId="{19B8B250-84B4-4941-9592-F7E89229D31C}" srcOrd="2" destOrd="0" presId="urn:microsoft.com/office/officeart/2008/layout/VerticalCurvedList"/>
    <dgm:cxn modelId="{9639F096-C0F4-FA4D-A126-6A0F72AFD481}" type="presParOf" srcId="{19B8B250-84B4-4941-9592-F7E89229D31C}" destId="{485F26A9-AA94-4ADA-AC54-FB58E0E0ED28}" srcOrd="0" destOrd="0" presId="urn:microsoft.com/office/officeart/2008/layout/VerticalCurvedList"/>
    <dgm:cxn modelId="{7ACB260E-68A2-FB47-A4D7-A43BD95FC057}" type="presParOf" srcId="{30E5EA73-69FE-4C99-B7E6-D2785DA2F8C5}" destId="{FCF24805-BE03-8646-8CB7-92E747BBE6C8}" srcOrd="3" destOrd="0" presId="urn:microsoft.com/office/officeart/2008/layout/VerticalCurvedList"/>
    <dgm:cxn modelId="{D0A5F781-2A72-034D-8835-FCA6379F754E}" type="presParOf" srcId="{30E5EA73-69FE-4C99-B7E6-D2785DA2F8C5}" destId="{BCF99CF8-A3B5-F24D-AFD7-114A9D9AECF1}" srcOrd="4" destOrd="0" presId="urn:microsoft.com/office/officeart/2008/layout/VerticalCurvedList"/>
    <dgm:cxn modelId="{5CD24FC5-4C4C-EB4E-907A-20B9CD0DC2A5}" type="presParOf" srcId="{BCF99CF8-A3B5-F24D-AFD7-114A9D9AECF1}" destId="{6E8EBA03-6BA2-4E70-A548-59B77127E6F5}" srcOrd="0" destOrd="0" presId="urn:microsoft.com/office/officeart/2008/layout/VerticalCurvedList"/>
    <dgm:cxn modelId="{F0A01456-5F77-8C4E-B1C3-586CAAB74196}" type="presParOf" srcId="{30E5EA73-69FE-4C99-B7E6-D2785DA2F8C5}" destId="{6713580A-6A89-FF43-A322-0CAB24C6FCC9}" srcOrd="5" destOrd="0" presId="urn:microsoft.com/office/officeart/2008/layout/VerticalCurvedList"/>
    <dgm:cxn modelId="{A883A9A1-AF84-E943-B602-5006FF8A87CC}" type="presParOf" srcId="{30E5EA73-69FE-4C99-B7E6-D2785DA2F8C5}" destId="{975CBF50-E269-8D48-B1D1-3A81670E3818}" srcOrd="6" destOrd="0" presId="urn:microsoft.com/office/officeart/2008/layout/VerticalCurvedList"/>
    <dgm:cxn modelId="{12FF91FE-5C57-9F44-A257-65470446DC41}" type="presParOf" srcId="{975CBF50-E269-8D48-B1D1-3A81670E3818}" destId="{6ABFE3EC-072B-4F41-9CFA-EBA60B7934FE}" srcOrd="0" destOrd="0" presId="urn:microsoft.com/office/officeart/2008/layout/VerticalCurvedList"/>
    <dgm:cxn modelId="{29ADBC82-6386-E543-92B5-A834CB5BF41F}" type="presParOf" srcId="{30E5EA73-69FE-4C99-B7E6-D2785DA2F8C5}" destId="{D0B48382-10D7-764A-AD78-9C8B674E9A78}" srcOrd="7" destOrd="0" presId="urn:microsoft.com/office/officeart/2008/layout/VerticalCurvedList"/>
    <dgm:cxn modelId="{973F0140-FF68-D848-8424-50C2136CFF62}" type="presParOf" srcId="{30E5EA73-69FE-4C99-B7E6-D2785DA2F8C5}" destId="{EB58DE55-04DD-0140-A899-ABD4B38218C4}" srcOrd="8" destOrd="0" presId="urn:microsoft.com/office/officeart/2008/layout/VerticalCurvedList"/>
    <dgm:cxn modelId="{157C40B3-9117-7F41-AB7D-852EDB0A8F70}" type="presParOf" srcId="{EB58DE55-04DD-0140-A899-ABD4B38218C4}" destId="{602DBEF1-3DA5-E048-A364-9996414AEC7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continue Statement in C Loops</a:t>
          </a:r>
          <a:endParaRPr lang="en-US" b="0" dirty="0">
            <a:solidFill>
              <a:schemeClr val="bg1"/>
            </a:solidFill>
          </a:endParaRP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68F4B74B-D1F5-D843-905F-F3587F944598}">
      <dgm:prSet phldrT="[Text]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 err="1"/>
            <a:t>goto</a:t>
          </a:r>
          <a:r>
            <a:rPr lang="en-GB" b="0" dirty="0"/>
            <a:t> Statement in C</a:t>
          </a:r>
          <a:endParaRPr lang="en-US" b="0" dirty="0">
            <a:solidFill>
              <a:schemeClr val="bg1"/>
            </a:solidFill>
          </a:endParaRPr>
        </a:p>
      </dgm:t>
    </dgm:pt>
    <dgm:pt modelId="{4FD9C1D0-F355-0844-908D-C264EBC84CFE}" type="parTrans" cxnId="{89608D38-FCC2-2444-BB4B-39495901E090}">
      <dgm:prSet/>
      <dgm:spPr/>
      <dgm:t>
        <a:bodyPr/>
        <a:lstStyle/>
        <a:p>
          <a:endParaRPr lang="en-GB"/>
        </a:p>
      </dgm:t>
    </dgm:pt>
    <dgm:pt modelId="{78B5BBF4-E7AC-AE48-87B5-2B341CF74C3C}" type="sibTrans" cxnId="{89608D38-FCC2-2444-BB4B-39495901E090}">
      <dgm:prSet/>
      <dgm:spPr/>
      <dgm:t>
        <a:bodyPr/>
        <a:lstStyle/>
        <a:p>
          <a:endParaRPr lang="en-GB"/>
        </a:p>
      </dgm:t>
    </dgm:pt>
    <dgm:pt modelId="{8336D137-0873-0E44-AB68-8D4AC609AED4}">
      <dgm:prSet phldrT="[Text]"/>
      <dgm:spPr>
        <a:solidFill>
          <a:schemeClr val="accent1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The Infinite Loop</a:t>
          </a:r>
          <a:endParaRPr lang="en-US" b="0" dirty="0">
            <a:solidFill>
              <a:schemeClr val="bg1"/>
            </a:solidFill>
          </a:endParaRPr>
        </a:p>
      </dgm:t>
    </dgm:pt>
    <dgm:pt modelId="{F0956123-3933-D64C-884F-AF24BB7316F4}" type="parTrans" cxnId="{27A90ADA-FC56-9D4D-BE0B-25F6535AD475}">
      <dgm:prSet/>
      <dgm:spPr/>
      <dgm:t>
        <a:bodyPr/>
        <a:lstStyle/>
        <a:p>
          <a:endParaRPr lang="en-GB"/>
        </a:p>
      </dgm:t>
    </dgm:pt>
    <dgm:pt modelId="{080B2CA8-D675-F54D-832C-D701B204DE02}" type="sibTrans" cxnId="{27A90ADA-FC56-9D4D-BE0B-25F6535AD475}">
      <dgm:prSet/>
      <dgm:spPr/>
      <dgm:t>
        <a:bodyPr/>
        <a:lstStyle/>
        <a:p>
          <a:endParaRPr lang="en-GB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break Statement in C Loops</a:t>
          </a:r>
          <a:endParaRPr lang="en-US" b="0" u="none" dirty="0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0E8E8CAC-8A02-46F6-8C6B-75E3BA86EFCF}" type="pres">
      <dgm:prSet presAssocID="{1639CA94-34C3-4B9C-92E1-C13864A4BA19}" presName="text_1" presStyleLbl="node1" presStyleIdx="0" presStyleCnt="4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4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4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4"/>
      <dgm:spPr>
        <a:solidFill>
          <a:srgbClr val="FFC000"/>
        </a:solidFill>
        <a:ln>
          <a:solidFill>
            <a:schemeClr val="tx1"/>
          </a:solidFill>
        </a:ln>
      </dgm:spPr>
    </dgm:pt>
    <dgm:pt modelId="{6713580A-6A89-FF43-A322-0CAB24C6FCC9}" type="pres">
      <dgm:prSet presAssocID="{68F4B74B-D1F5-D843-905F-F3587F944598}" presName="text_3" presStyleLbl="node1" presStyleIdx="2" presStyleCnt="4">
        <dgm:presLayoutVars>
          <dgm:bulletEnabled val="1"/>
        </dgm:presLayoutVars>
      </dgm:prSet>
      <dgm:spPr/>
    </dgm:pt>
    <dgm:pt modelId="{975CBF50-E269-8D48-B1D1-3A81670E3818}" type="pres">
      <dgm:prSet presAssocID="{68F4B74B-D1F5-D843-905F-F3587F944598}" presName="accent_3" presStyleCnt="0"/>
      <dgm:spPr/>
    </dgm:pt>
    <dgm:pt modelId="{6ABFE3EC-072B-4F41-9CFA-EBA60B7934FE}" type="pres">
      <dgm:prSet presAssocID="{68F4B74B-D1F5-D843-905F-F3587F944598}" presName="accentRepeatNode" presStyleLbl="solidFgAcc1" presStyleIdx="2" presStyleCnt="4"/>
      <dgm:spPr>
        <a:solidFill>
          <a:srgbClr val="00B050"/>
        </a:solidFill>
        <a:ln>
          <a:solidFill>
            <a:schemeClr val="tx1"/>
          </a:solidFill>
        </a:ln>
      </dgm:spPr>
    </dgm:pt>
    <dgm:pt modelId="{D0B48382-10D7-764A-AD78-9C8B674E9A78}" type="pres">
      <dgm:prSet presAssocID="{8336D137-0873-0E44-AB68-8D4AC609AED4}" presName="text_4" presStyleLbl="node1" presStyleIdx="3" presStyleCnt="4">
        <dgm:presLayoutVars>
          <dgm:bulletEnabled val="1"/>
        </dgm:presLayoutVars>
      </dgm:prSet>
      <dgm:spPr/>
    </dgm:pt>
    <dgm:pt modelId="{EB58DE55-04DD-0140-A899-ABD4B38218C4}" type="pres">
      <dgm:prSet presAssocID="{8336D137-0873-0E44-AB68-8D4AC609AED4}" presName="accent_4" presStyleCnt="0"/>
      <dgm:spPr/>
    </dgm:pt>
    <dgm:pt modelId="{602DBEF1-3DA5-E048-A364-9996414AEC7B}" type="pres">
      <dgm:prSet presAssocID="{8336D137-0873-0E44-AB68-8D4AC609AED4}" presName="accentRepeatNode" presStyleLbl="solidFgAcc1" presStyleIdx="3" presStyleCnt="4"/>
      <dgm:spPr>
        <a:solidFill>
          <a:schemeClr val="accent1"/>
        </a:solidFill>
        <a:ln>
          <a:solidFill>
            <a:schemeClr val="tx1"/>
          </a:solidFill>
        </a:ln>
      </dgm:spPr>
    </dgm:pt>
  </dgm:ptLst>
  <dgm:cxnLst>
    <dgm:cxn modelId="{C86C1018-84B4-8C42-98C7-0B36DC1A16F7}" type="presOf" srcId="{9B5CF5B4-C56A-4B27-B438-A8CF699CAF14}" destId="{C56633DC-E658-46D8-BE63-7CB1CCD3C8DC}" srcOrd="0" destOrd="0" presId="urn:microsoft.com/office/officeart/2008/layout/VerticalCurvedList"/>
    <dgm:cxn modelId="{89608D38-FCC2-2444-BB4B-39495901E090}" srcId="{BE1645D6-1611-4DF4-8DF3-EEC32D8C4F8A}" destId="{68F4B74B-D1F5-D843-905F-F3587F944598}" srcOrd="2" destOrd="0" parTransId="{4FD9C1D0-F355-0844-908D-C264EBC84CFE}" sibTransId="{78B5BBF4-E7AC-AE48-87B5-2B341CF74C3C}"/>
    <dgm:cxn modelId="{3A5D813F-797B-144F-A528-3420B68F9B61}" type="presOf" srcId="{6F32AD89-A452-48CC-B92A-265FB1A43B0C}" destId="{FCF24805-BE03-8646-8CB7-92E747BBE6C8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FEB4C566-4186-1A45-BD7A-27DDC87D99BC}" type="presOf" srcId="{8336D137-0873-0E44-AB68-8D4AC609AED4}" destId="{D0B48382-10D7-764A-AD78-9C8B674E9A78}" srcOrd="0" destOrd="0" presId="urn:microsoft.com/office/officeart/2008/layout/VerticalCurvedList"/>
    <dgm:cxn modelId="{1F892BA5-07FC-7946-B48E-AC3A323BF63A}" type="presOf" srcId="{68F4B74B-D1F5-D843-905F-F3587F944598}" destId="{6713580A-6A89-FF43-A322-0CAB24C6FCC9}" srcOrd="0" destOrd="0" presId="urn:microsoft.com/office/officeart/2008/layout/VerticalCurvedList"/>
    <dgm:cxn modelId="{1E971CAF-97F0-1340-9D5D-7BC85D0D801F}" type="presOf" srcId="{1639CA94-34C3-4B9C-92E1-C13864A4BA19}" destId="{0E8E8CAC-8A02-46F6-8C6B-75E3BA86EFC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27A90ADA-FC56-9D4D-BE0B-25F6535AD475}" srcId="{BE1645D6-1611-4DF4-8DF3-EEC32D8C4F8A}" destId="{8336D137-0873-0E44-AB68-8D4AC609AED4}" srcOrd="3" destOrd="0" parTransId="{F0956123-3933-D64C-884F-AF24BB7316F4}" sibTransId="{080B2CA8-D675-F54D-832C-D701B204DE02}"/>
    <dgm:cxn modelId="{7658B0F0-F7FA-3F40-9671-05DDB98A0107}" type="presOf" srcId="{BE1645D6-1611-4DF4-8DF3-EEC32D8C4F8A}" destId="{8D4BB782-D1CB-4178-BD6C-378E667E109F}" srcOrd="0" destOrd="0" presId="urn:microsoft.com/office/officeart/2008/layout/VerticalCurvedList"/>
    <dgm:cxn modelId="{ACA5B0BB-AD86-9345-8927-A702BBD020CE}" type="presParOf" srcId="{8D4BB782-D1CB-4178-BD6C-378E667E109F}" destId="{30E5EA73-69FE-4C99-B7E6-D2785DA2F8C5}" srcOrd="0" destOrd="0" presId="urn:microsoft.com/office/officeart/2008/layout/VerticalCurvedList"/>
    <dgm:cxn modelId="{0309C368-BA7D-274A-8347-728A5875CAE1}" type="presParOf" srcId="{30E5EA73-69FE-4C99-B7E6-D2785DA2F8C5}" destId="{147482D8-F793-4B63-AC92-2D2E108DBAA0}" srcOrd="0" destOrd="0" presId="urn:microsoft.com/office/officeart/2008/layout/VerticalCurvedList"/>
    <dgm:cxn modelId="{71F57C1E-487F-0E42-B0B9-3DB17DCFEEC4}" type="presParOf" srcId="{147482D8-F793-4B63-AC92-2D2E108DBAA0}" destId="{F2410933-DB5E-4543-A714-4AF5A203C95C}" srcOrd="0" destOrd="0" presId="urn:microsoft.com/office/officeart/2008/layout/VerticalCurvedList"/>
    <dgm:cxn modelId="{A692C7F4-F687-8E46-A2A9-30B4464B0498}" type="presParOf" srcId="{147482D8-F793-4B63-AC92-2D2E108DBAA0}" destId="{C56633DC-E658-46D8-BE63-7CB1CCD3C8DC}" srcOrd="1" destOrd="0" presId="urn:microsoft.com/office/officeart/2008/layout/VerticalCurvedList"/>
    <dgm:cxn modelId="{196C6740-583B-E243-A8B3-54CA8D069AB8}" type="presParOf" srcId="{147482D8-F793-4B63-AC92-2D2E108DBAA0}" destId="{82F03708-A2AD-459B-AB59-7BBD9EB44E67}" srcOrd="2" destOrd="0" presId="urn:microsoft.com/office/officeart/2008/layout/VerticalCurvedList"/>
    <dgm:cxn modelId="{9AD49709-D630-9246-A449-BA845168B943}" type="presParOf" srcId="{147482D8-F793-4B63-AC92-2D2E108DBAA0}" destId="{9C6C1869-E7B2-4FB9-A22B-16BADC04A189}" srcOrd="3" destOrd="0" presId="urn:microsoft.com/office/officeart/2008/layout/VerticalCurvedList"/>
    <dgm:cxn modelId="{7D2FC860-E0FC-484C-935B-C96260C42304}" type="presParOf" srcId="{30E5EA73-69FE-4C99-B7E6-D2785DA2F8C5}" destId="{0E8E8CAC-8A02-46F6-8C6B-75E3BA86EFCF}" srcOrd="1" destOrd="0" presId="urn:microsoft.com/office/officeart/2008/layout/VerticalCurvedList"/>
    <dgm:cxn modelId="{EE23D7CD-3E39-E54B-9FE4-8D6D49A695FB}" type="presParOf" srcId="{30E5EA73-69FE-4C99-B7E6-D2785DA2F8C5}" destId="{19B8B250-84B4-4941-9592-F7E89229D31C}" srcOrd="2" destOrd="0" presId="urn:microsoft.com/office/officeart/2008/layout/VerticalCurvedList"/>
    <dgm:cxn modelId="{9639F096-C0F4-FA4D-A126-6A0F72AFD481}" type="presParOf" srcId="{19B8B250-84B4-4941-9592-F7E89229D31C}" destId="{485F26A9-AA94-4ADA-AC54-FB58E0E0ED28}" srcOrd="0" destOrd="0" presId="urn:microsoft.com/office/officeart/2008/layout/VerticalCurvedList"/>
    <dgm:cxn modelId="{7ACB260E-68A2-FB47-A4D7-A43BD95FC057}" type="presParOf" srcId="{30E5EA73-69FE-4C99-B7E6-D2785DA2F8C5}" destId="{FCF24805-BE03-8646-8CB7-92E747BBE6C8}" srcOrd="3" destOrd="0" presId="urn:microsoft.com/office/officeart/2008/layout/VerticalCurvedList"/>
    <dgm:cxn modelId="{D0A5F781-2A72-034D-8835-FCA6379F754E}" type="presParOf" srcId="{30E5EA73-69FE-4C99-B7E6-D2785DA2F8C5}" destId="{BCF99CF8-A3B5-F24D-AFD7-114A9D9AECF1}" srcOrd="4" destOrd="0" presId="urn:microsoft.com/office/officeart/2008/layout/VerticalCurvedList"/>
    <dgm:cxn modelId="{5CD24FC5-4C4C-EB4E-907A-20B9CD0DC2A5}" type="presParOf" srcId="{BCF99CF8-A3B5-F24D-AFD7-114A9D9AECF1}" destId="{6E8EBA03-6BA2-4E70-A548-59B77127E6F5}" srcOrd="0" destOrd="0" presId="urn:microsoft.com/office/officeart/2008/layout/VerticalCurvedList"/>
    <dgm:cxn modelId="{F0A01456-5F77-8C4E-B1C3-586CAAB74196}" type="presParOf" srcId="{30E5EA73-69FE-4C99-B7E6-D2785DA2F8C5}" destId="{6713580A-6A89-FF43-A322-0CAB24C6FCC9}" srcOrd="5" destOrd="0" presId="urn:microsoft.com/office/officeart/2008/layout/VerticalCurvedList"/>
    <dgm:cxn modelId="{A883A9A1-AF84-E943-B602-5006FF8A87CC}" type="presParOf" srcId="{30E5EA73-69FE-4C99-B7E6-D2785DA2F8C5}" destId="{975CBF50-E269-8D48-B1D1-3A81670E3818}" srcOrd="6" destOrd="0" presId="urn:microsoft.com/office/officeart/2008/layout/VerticalCurvedList"/>
    <dgm:cxn modelId="{12FF91FE-5C57-9F44-A257-65470446DC41}" type="presParOf" srcId="{975CBF50-E269-8D48-B1D1-3A81670E3818}" destId="{6ABFE3EC-072B-4F41-9CFA-EBA60B7934FE}" srcOrd="0" destOrd="0" presId="urn:microsoft.com/office/officeart/2008/layout/VerticalCurvedList"/>
    <dgm:cxn modelId="{29ADBC82-6386-E543-92B5-A834CB5BF41F}" type="presParOf" srcId="{30E5EA73-69FE-4C99-B7E6-D2785DA2F8C5}" destId="{D0B48382-10D7-764A-AD78-9C8B674E9A78}" srcOrd="7" destOrd="0" presId="urn:microsoft.com/office/officeart/2008/layout/VerticalCurvedList"/>
    <dgm:cxn modelId="{973F0140-FF68-D848-8424-50C2136CFF62}" type="presParOf" srcId="{30E5EA73-69FE-4C99-B7E6-D2785DA2F8C5}" destId="{EB58DE55-04DD-0140-A899-ABD4B38218C4}" srcOrd="8" destOrd="0" presId="urn:microsoft.com/office/officeart/2008/layout/VerticalCurvedList"/>
    <dgm:cxn modelId="{157C40B3-9117-7F41-AB7D-852EDB0A8F70}" type="presParOf" srcId="{EB58DE55-04DD-0140-A899-ABD4B38218C4}" destId="{602DBEF1-3DA5-E048-A364-9996414AEC7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continue Statement in C Loops</a:t>
          </a:r>
          <a:endParaRPr lang="en-US" b="0" dirty="0">
            <a:solidFill>
              <a:schemeClr val="bg1"/>
            </a:solidFill>
          </a:endParaRP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68F4B74B-D1F5-D843-905F-F3587F944598}">
      <dgm:prSet phldrT="[Text]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 err="1"/>
            <a:t>goto</a:t>
          </a:r>
          <a:r>
            <a:rPr lang="en-GB" b="0" dirty="0"/>
            <a:t> Statement in C</a:t>
          </a:r>
          <a:endParaRPr lang="en-US" b="0" dirty="0">
            <a:solidFill>
              <a:schemeClr val="bg1"/>
            </a:solidFill>
          </a:endParaRPr>
        </a:p>
      </dgm:t>
    </dgm:pt>
    <dgm:pt modelId="{4FD9C1D0-F355-0844-908D-C264EBC84CFE}" type="parTrans" cxnId="{89608D38-FCC2-2444-BB4B-39495901E090}">
      <dgm:prSet/>
      <dgm:spPr/>
      <dgm:t>
        <a:bodyPr/>
        <a:lstStyle/>
        <a:p>
          <a:endParaRPr lang="en-GB"/>
        </a:p>
      </dgm:t>
    </dgm:pt>
    <dgm:pt modelId="{78B5BBF4-E7AC-AE48-87B5-2B341CF74C3C}" type="sibTrans" cxnId="{89608D38-FCC2-2444-BB4B-39495901E090}">
      <dgm:prSet/>
      <dgm:spPr/>
      <dgm:t>
        <a:bodyPr/>
        <a:lstStyle/>
        <a:p>
          <a:endParaRPr lang="en-GB"/>
        </a:p>
      </dgm:t>
    </dgm:pt>
    <dgm:pt modelId="{8336D137-0873-0E44-AB68-8D4AC609AED4}">
      <dgm:prSet phldrT="[Text]"/>
      <dgm:spPr>
        <a:solidFill>
          <a:schemeClr val="accent1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The Infinite Loop</a:t>
          </a:r>
          <a:endParaRPr lang="en-US" b="0" dirty="0">
            <a:solidFill>
              <a:schemeClr val="bg1"/>
            </a:solidFill>
          </a:endParaRPr>
        </a:p>
      </dgm:t>
    </dgm:pt>
    <dgm:pt modelId="{F0956123-3933-D64C-884F-AF24BB7316F4}" type="parTrans" cxnId="{27A90ADA-FC56-9D4D-BE0B-25F6535AD475}">
      <dgm:prSet/>
      <dgm:spPr/>
      <dgm:t>
        <a:bodyPr/>
        <a:lstStyle/>
        <a:p>
          <a:endParaRPr lang="en-GB"/>
        </a:p>
      </dgm:t>
    </dgm:pt>
    <dgm:pt modelId="{080B2CA8-D675-F54D-832C-D701B204DE02}" type="sibTrans" cxnId="{27A90ADA-FC56-9D4D-BE0B-25F6535AD475}">
      <dgm:prSet/>
      <dgm:spPr/>
      <dgm:t>
        <a:bodyPr/>
        <a:lstStyle/>
        <a:p>
          <a:endParaRPr lang="en-GB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break Statement in C Loops</a:t>
          </a:r>
          <a:endParaRPr lang="en-US" b="0" u="none" dirty="0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0E8E8CAC-8A02-46F6-8C6B-75E3BA86EFCF}" type="pres">
      <dgm:prSet presAssocID="{1639CA94-34C3-4B9C-92E1-C13864A4BA19}" presName="text_1" presStyleLbl="node1" presStyleIdx="0" presStyleCnt="4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4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4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4"/>
      <dgm:spPr>
        <a:solidFill>
          <a:srgbClr val="FFC000"/>
        </a:solidFill>
        <a:ln>
          <a:solidFill>
            <a:schemeClr val="tx1"/>
          </a:solidFill>
        </a:ln>
      </dgm:spPr>
    </dgm:pt>
    <dgm:pt modelId="{6713580A-6A89-FF43-A322-0CAB24C6FCC9}" type="pres">
      <dgm:prSet presAssocID="{68F4B74B-D1F5-D843-905F-F3587F944598}" presName="text_3" presStyleLbl="node1" presStyleIdx="2" presStyleCnt="4">
        <dgm:presLayoutVars>
          <dgm:bulletEnabled val="1"/>
        </dgm:presLayoutVars>
      </dgm:prSet>
      <dgm:spPr/>
    </dgm:pt>
    <dgm:pt modelId="{975CBF50-E269-8D48-B1D1-3A81670E3818}" type="pres">
      <dgm:prSet presAssocID="{68F4B74B-D1F5-D843-905F-F3587F944598}" presName="accent_3" presStyleCnt="0"/>
      <dgm:spPr/>
    </dgm:pt>
    <dgm:pt modelId="{6ABFE3EC-072B-4F41-9CFA-EBA60B7934FE}" type="pres">
      <dgm:prSet presAssocID="{68F4B74B-D1F5-D843-905F-F3587F944598}" presName="accentRepeatNode" presStyleLbl="solidFgAcc1" presStyleIdx="2" presStyleCnt="4"/>
      <dgm:spPr>
        <a:solidFill>
          <a:srgbClr val="00B050"/>
        </a:solidFill>
        <a:ln>
          <a:solidFill>
            <a:schemeClr val="tx1"/>
          </a:solidFill>
        </a:ln>
      </dgm:spPr>
    </dgm:pt>
    <dgm:pt modelId="{D0B48382-10D7-764A-AD78-9C8B674E9A78}" type="pres">
      <dgm:prSet presAssocID="{8336D137-0873-0E44-AB68-8D4AC609AED4}" presName="text_4" presStyleLbl="node1" presStyleIdx="3" presStyleCnt="4">
        <dgm:presLayoutVars>
          <dgm:bulletEnabled val="1"/>
        </dgm:presLayoutVars>
      </dgm:prSet>
      <dgm:spPr/>
    </dgm:pt>
    <dgm:pt modelId="{EB58DE55-04DD-0140-A899-ABD4B38218C4}" type="pres">
      <dgm:prSet presAssocID="{8336D137-0873-0E44-AB68-8D4AC609AED4}" presName="accent_4" presStyleCnt="0"/>
      <dgm:spPr/>
    </dgm:pt>
    <dgm:pt modelId="{602DBEF1-3DA5-E048-A364-9996414AEC7B}" type="pres">
      <dgm:prSet presAssocID="{8336D137-0873-0E44-AB68-8D4AC609AED4}" presName="accentRepeatNode" presStyleLbl="solidFgAcc1" presStyleIdx="3" presStyleCnt="4"/>
      <dgm:spPr>
        <a:solidFill>
          <a:schemeClr val="accent1"/>
        </a:solidFill>
        <a:ln>
          <a:solidFill>
            <a:schemeClr val="tx1"/>
          </a:solidFill>
        </a:ln>
      </dgm:spPr>
    </dgm:pt>
  </dgm:ptLst>
  <dgm:cxnLst>
    <dgm:cxn modelId="{C86C1018-84B4-8C42-98C7-0B36DC1A16F7}" type="presOf" srcId="{9B5CF5B4-C56A-4B27-B438-A8CF699CAF14}" destId="{C56633DC-E658-46D8-BE63-7CB1CCD3C8DC}" srcOrd="0" destOrd="0" presId="urn:microsoft.com/office/officeart/2008/layout/VerticalCurvedList"/>
    <dgm:cxn modelId="{89608D38-FCC2-2444-BB4B-39495901E090}" srcId="{BE1645D6-1611-4DF4-8DF3-EEC32D8C4F8A}" destId="{68F4B74B-D1F5-D843-905F-F3587F944598}" srcOrd="2" destOrd="0" parTransId="{4FD9C1D0-F355-0844-908D-C264EBC84CFE}" sibTransId="{78B5BBF4-E7AC-AE48-87B5-2B341CF74C3C}"/>
    <dgm:cxn modelId="{3A5D813F-797B-144F-A528-3420B68F9B61}" type="presOf" srcId="{6F32AD89-A452-48CC-B92A-265FB1A43B0C}" destId="{FCF24805-BE03-8646-8CB7-92E747BBE6C8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FEB4C566-4186-1A45-BD7A-27DDC87D99BC}" type="presOf" srcId="{8336D137-0873-0E44-AB68-8D4AC609AED4}" destId="{D0B48382-10D7-764A-AD78-9C8B674E9A78}" srcOrd="0" destOrd="0" presId="urn:microsoft.com/office/officeart/2008/layout/VerticalCurvedList"/>
    <dgm:cxn modelId="{1F892BA5-07FC-7946-B48E-AC3A323BF63A}" type="presOf" srcId="{68F4B74B-D1F5-D843-905F-F3587F944598}" destId="{6713580A-6A89-FF43-A322-0CAB24C6FCC9}" srcOrd="0" destOrd="0" presId="urn:microsoft.com/office/officeart/2008/layout/VerticalCurvedList"/>
    <dgm:cxn modelId="{1E971CAF-97F0-1340-9D5D-7BC85D0D801F}" type="presOf" srcId="{1639CA94-34C3-4B9C-92E1-C13864A4BA19}" destId="{0E8E8CAC-8A02-46F6-8C6B-75E3BA86EFC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27A90ADA-FC56-9D4D-BE0B-25F6535AD475}" srcId="{BE1645D6-1611-4DF4-8DF3-EEC32D8C4F8A}" destId="{8336D137-0873-0E44-AB68-8D4AC609AED4}" srcOrd="3" destOrd="0" parTransId="{F0956123-3933-D64C-884F-AF24BB7316F4}" sibTransId="{080B2CA8-D675-F54D-832C-D701B204DE02}"/>
    <dgm:cxn modelId="{7658B0F0-F7FA-3F40-9671-05DDB98A0107}" type="presOf" srcId="{BE1645D6-1611-4DF4-8DF3-EEC32D8C4F8A}" destId="{8D4BB782-D1CB-4178-BD6C-378E667E109F}" srcOrd="0" destOrd="0" presId="urn:microsoft.com/office/officeart/2008/layout/VerticalCurvedList"/>
    <dgm:cxn modelId="{ACA5B0BB-AD86-9345-8927-A702BBD020CE}" type="presParOf" srcId="{8D4BB782-D1CB-4178-BD6C-378E667E109F}" destId="{30E5EA73-69FE-4C99-B7E6-D2785DA2F8C5}" srcOrd="0" destOrd="0" presId="urn:microsoft.com/office/officeart/2008/layout/VerticalCurvedList"/>
    <dgm:cxn modelId="{0309C368-BA7D-274A-8347-728A5875CAE1}" type="presParOf" srcId="{30E5EA73-69FE-4C99-B7E6-D2785DA2F8C5}" destId="{147482D8-F793-4B63-AC92-2D2E108DBAA0}" srcOrd="0" destOrd="0" presId="urn:microsoft.com/office/officeart/2008/layout/VerticalCurvedList"/>
    <dgm:cxn modelId="{71F57C1E-487F-0E42-B0B9-3DB17DCFEEC4}" type="presParOf" srcId="{147482D8-F793-4B63-AC92-2D2E108DBAA0}" destId="{F2410933-DB5E-4543-A714-4AF5A203C95C}" srcOrd="0" destOrd="0" presId="urn:microsoft.com/office/officeart/2008/layout/VerticalCurvedList"/>
    <dgm:cxn modelId="{A692C7F4-F687-8E46-A2A9-30B4464B0498}" type="presParOf" srcId="{147482D8-F793-4B63-AC92-2D2E108DBAA0}" destId="{C56633DC-E658-46D8-BE63-7CB1CCD3C8DC}" srcOrd="1" destOrd="0" presId="urn:microsoft.com/office/officeart/2008/layout/VerticalCurvedList"/>
    <dgm:cxn modelId="{196C6740-583B-E243-A8B3-54CA8D069AB8}" type="presParOf" srcId="{147482D8-F793-4B63-AC92-2D2E108DBAA0}" destId="{82F03708-A2AD-459B-AB59-7BBD9EB44E67}" srcOrd="2" destOrd="0" presId="urn:microsoft.com/office/officeart/2008/layout/VerticalCurvedList"/>
    <dgm:cxn modelId="{9AD49709-D630-9246-A449-BA845168B943}" type="presParOf" srcId="{147482D8-F793-4B63-AC92-2D2E108DBAA0}" destId="{9C6C1869-E7B2-4FB9-A22B-16BADC04A189}" srcOrd="3" destOrd="0" presId="urn:microsoft.com/office/officeart/2008/layout/VerticalCurvedList"/>
    <dgm:cxn modelId="{7D2FC860-E0FC-484C-935B-C96260C42304}" type="presParOf" srcId="{30E5EA73-69FE-4C99-B7E6-D2785DA2F8C5}" destId="{0E8E8CAC-8A02-46F6-8C6B-75E3BA86EFCF}" srcOrd="1" destOrd="0" presId="urn:microsoft.com/office/officeart/2008/layout/VerticalCurvedList"/>
    <dgm:cxn modelId="{EE23D7CD-3E39-E54B-9FE4-8D6D49A695FB}" type="presParOf" srcId="{30E5EA73-69FE-4C99-B7E6-D2785DA2F8C5}" destId="{19B8B250-84B4-4941-9592-F7E89229D31C}" srcOrd="2" destOrd="0" presId="urn:microsoft.com/office/officeart/2008/layout/VerticalCurvedList"/>
    <dgm:cxn modelId="{9639F096-C0F4-FA4D-A126-6A0F72AFD481}" type="presParOf" srcId="{19B8B250-84B4-4941-9592-F7E89229D31C}" destId="{485F26A9-AA94-4ADA-AC54-FB58E0E0ED28}" srcOrd="0" destOrd="0" presId="urn:microsoft.com/office/officeart/2008/layout/VerticalCurvedList"/>
    <dgm:cxn modelId="{7ACB260E-68A2-FB47-A4D7-A43BD95FC057}" type="presParOf" srcId="{30E5EA73-69FE-4C99-B7E6-D2785DA2F8C5}" destId="{FCF24805-BE03-8646-8CB7-92E747BBE6C8}" srcOrd="3" destOrd="0" presId="urn:microsoft.com/office/officeart/2008/layout/VerticalCurvedList"/>
    <dgm:cxn modelId="{D0A5F781-2A72-034D-8835-FCA6379F754E}" type="presParOf" srcId="{30E5EA73-69FE-4C99-B7E6-D2785DA2F8C5}" destId="{BCF99CF8-A3B5-F24D-AFD7-114A9D9AECF1}" srcOrd="4" destOrd="0" presId="urn:microsoft.com/office/officeart/2008/layout/VerticalCurvedList"/>
    <dgm:cxn modelId="{5CD24FC5-4C4C-EB4E-907A-20B9CD0DC2A5}" type="presParOf" srcId="{BCF99CF8-A3B5-F24D-AFD7-114A9D9AECF1}" destId="{6E8EBA03-6BA2-4E70-A548-59B77127E6F5}" srcOrd="0" destOrd="0" presId="urn:microsoft.com/office/officeart/2008/layout/VerticalCurvedList"/>
    <dgm:cxn modelId="{F0A01456-5F77-8C4E-B1C3-586CAAB74196}" type="presParOf" srcId="{30E5EA73-69FE-4C99-B7E6-D2785DA2F8C5}" destId="{6713580A-6A89-FF43-A322-0CAB24C6FCC9}" srcOrd="5" destOrd="0" presId="urn:microsoft.com/office/officeart/2008/layout/VerticalCurvedList"/>
    <dgm:cxn modelId="{A883A9A1-AF84-E943-B602-5006FF8A87CC}" type="presParOf" srcId="{30E5EA73-69FE-4C99-B7E6-D2785DA2F8C5}" destId="{975CBF50-E269-8D48-B1D1-3A81670E3818}" srcOrd="6" destOrd="0" presId="urn:microsoft.com/office/officeart/2008/layout/VerticalCurvedList"/>
    <dgm:cxn modelId="{12FF91FE-5C57-9F44-A257-65470446DC41}" type="presParOf" srcId="{975CBF50-E269-8D48-B1D1-3A81670E3818}" destId="{6ABFE3EC-072B-4F41-9CFA-EBA60B7934FE}" srcOrd="0" destOrd="0" presId="urn:microsoft.com/office/officeart/2008/layout/VerticalCurvedList"/>
    <dgm:cxn modelId="{29ADBC82-6386-E543-92B5-A834CB5BF41F}" type="presParOf" srcId="{30E5EA73-69FE-4C99-B7E6-D2785DA2F8C5}" destId="{D0B48382-10D7-764A-AD78-9C8B674E9A78}" srcOrd="7" destOrd="0" presId="urn:microsoft.com/office/officeart/2008/layout/VerticalCurvedList"/>
    <dgm:cxn modelId="{973F0140-FF68-D848-8424-50C2136CFF62}" type="presParOf" srcId="{30E5EA73-69FE-4C99-B7E6-D2785DA2F8C5}" destId="{EB58DE55-04DD-0140-A899-ABD4B38218C4}" srcOrd="8" destOrd="0" presId="urn:microsoft.com/office/officeart/2008/layout/VerticalCurvedList"/>
    <dgm:cxn modelId="{157C40B3-9117-7F41-AB7D-852EDB0A8F70}" type="presParOf" srcId="{EB58DE55-04DD-0140-A899-ABD4B38218C4}" destId="{602DBEF1-3DA5-E048-A364-9996414AEC7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continue Statement in C Loops</a:t>
          </a:r>
          <a:endParaRPr lang="en-US" b="0" dirty="0">
            <a:solidFill>
              <a:schemeClr val="bg1"/>
            </a:solidFill>
          </a:endParaRP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68F4B74B-D1F5-D843-905F-F3587F944598}">
      <dgm:prSet phldrT="[Text]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 err="1"/>
            <a:t>goto</a:t>
          </a:r>
          <a:r>
            <a:rPr lang="en-GB" b="0" dirty="0"/>
            <a:t> Statement in C Loops</a:t>
          </a:r>
          <a:endParaRPr lang="en-US" b="0" dirty="0">
            <a:solidFill>
              <a:schemeClr val="bg1"/>
            </a:solidFill>
          </a:endParaRPr>
        </a:p>
      </dgm:t>
    </dgm:pt>
    <dgm:pt modelId="{4FD9C1D0-F355-0844-908D-C264EBC84CFE}" type="parTrans" cxnId="{89608D38-FCC2-2444-BB4B-39495901E090}">
      <dgm:prSet/>
      <dgm:spPr/>
      <dgm:t>
        <a:bodyPr/>
        <a:lstStyle/>
        <a:p>
          <a:endParaRPr lang="en-GB"/>
        </a:p>
      </dgm:t>
    </dgm:pt>
    <dgm:pt modelId="{78B5BBF4-E7AC-AE48-87B5-2B341CF74C3C}" type="sibTrans" cxnId="{89608D38-FCC2-2444-BB4B-39495901E090}">
      <dgm:prSet/>
      <dgm:spPr/>
      <dgm:t>
        <a:bodyPr/>
        <a:lstStyle/>
        <a:p>
          <a:endParaRPr lang="en-GB"/>
        </a:p>
      </dgm:t>
    </dgm:pt>
    <dgm:pt modelId="{8336D137-0873-0E44-AB68-8D4AC609AED4}">
      <dgm:prSet phldrT="[Text]"/>
      <dgm:spPr>
        <a:solidFill>
          <a:schemeClr val="accent1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The Infinite Loop</a:t>
          </a:r>
          <a:endParaRPr lang="en-US" b="0" dirty="0">
            <a:solidFill>
              <a:schemeClr val="bg1"/>
            </a:solidFill>
          </a:endParaRPr>
        </a:p>
      </dgm:t>
    </dgm:pt>
    <dgm:pt modelId="{F0956123-3933-D64C-884F-AF24BB7316F4}" type="parTrans" cxnId="{27A90ADA-FC56-9D4D-BE0B-25F6535AD475}">
      <dgm:prSet/>
      <dgm:spPr/>
      <dgm:t>
        <a:bodyPr/>
        <a:lstStyle/>
        <a:p>
          <a:endParaRPr lang="en-GB"/>
        </a:p>
      </dgm:t>
    </dgm:pt>
    <dgm:pt modelId="{080B2CA8-D675-F54D-832C-D701B204DE02}" type="sibTrans" cxnId="{27A90ADA-FC56-9D4D-BE0B-25F6535AD475}">
      <dgm:prSet/>
      <dgm:spPr/>
      <dgm:t>
        <a:bodyPr/>
        <a:lstStyle/>
        <a:p>
          <a:endParaRPr lang="en-GB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break Statement in C Loops</a:t>
          </a:r>
          <a:endParaRPr lang="en-US" b="0" u="none" dirty="0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0E8E8CAC-8A02-46F6-8C6B-75E3BA86EFCF}" type="pres">
      <dgm:prSet presAssocID="{1639CA94-34C3-4B9C-92E1-C13864A4BA19}" presName="text_1" presStyleLbl="node1" presStyleIdx="0" presStyleCnt="4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4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4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4"/>
      <dgm:spPr>
        <a:solidFill>
          <a:srgbClr val="FFC000"/>
        </a:solidFill>
        <a:ln>
          <a:solidFill>
            <a:schemeClr val="tx1"/>
          </a:solidFill>
        </a:ln>
      </dgm:spPr>
    </dgm:pt>
    <dgm:pt modelId="{6713580A-6A89-FF43-A322-0CAB24C6FCC9}" type="pres">
      <dgm:prSet presAssocID="{68F4B74B-D1F5-D843-905F-F3587F944598}" presName="text_3" presStyleLbl="node1" presStyleIdx="2" presStyleCnt="4">
        <dgm:presLayoutVars>
          <dgm:bulletEnabled val="1"/>
        </dgm:presLayoutVars>
      </dgm:prSet>
      <dgm:spPr/>
    </dgm:pt>
    <dgm:pt modelId="{975CBF50-E269-8D48-B1D1-3A81670E3818}" type="pres">
      <dgm:prSet presAssocID="{68F4B74B-D1F5-D843-905F-F3587F944598}" presName="accent_3" presStyleCnt="0"/>
      <dgm:spPr/>
    </dgm:pt>
    <dgm:pt modelId="{6ABFE3EC-072B-4F41-9CFA-EBA60B7934FE}" type="pres">
      <dgm:prSet presAssocID="{68F4B74B-D1F5-D843-905F-F3587F944598}" presName="accentRepeatNode" presStyleLbl="solidFgAcc1" presStyleIdx="2" presStyleCnt="4"/>
      <dgm:spPr>
        <a:solidFill>
          <a:srgbClr val="00B050"/>
        </a:solidFill>
        <a:ln>
          <a:solidFill>
            <a:schemeClr val="tx1"/>
          </a:solidFill>
        </a:ln>
      </dgm:spPr>
    </dgm:pt>
    <dgm:pt modelId="{D0B48382-10D7-764A-AD78-9C8B674E9A78}" type="pres">
      <dgm:prSet presAssocID="{8336D137-0873-0E44-AB68-8D4AC609AED4}" presName="text_4" presStyleLbl="node1" presStyleIdx="3" presStyleCnt="4">
        <dgm:presLayoutVars>
          <dgm:bulletEnabled val="1"/>
        </dgm:presLayoutVars>
      </dgm:prSet>
      <dgm:spPr/>
    </dgm:pt>
    <dgm:pt modelId="{EB58DE55-04DD-0140-A899-ABD4B38218C4}" type="pres">
      <dgm:prSet presAssocID="{8336D137-0873-0E44-AB68-8D4AC609AED4}" presName="accent_4" presStyleCnt="0"/>
      <dgm:spPr/>
    </dgm:pt>
    <dgm:pt modelId="{602DBEF1-3DA5-E048-A364-9996414AEC7B}" type="pres">
      <dgm:prSet presAssocID="{8336D137-0873-0E44-AB68-8D4AC609AED4}" presName="accentRepeatNode" presStyleLbl="solidFgAcc1" presStyleIdx="3" presStyleCnt="4"/>
      <dgm:spPr>
        <a:solidFill>
          <a:schemeClr val="accent1"/>
        </a:solidFill>
        <a:ln>
          <a:solidFill>
            <a:schemeClr val="tx1"/>
          </a:solidFill>
        </a:ln>
      </dgm:spPr>
    </dgm:pt>
  </dgm:ptLst>
  <dgm:cxnLst>
    <dgm:cxn modelId="{C86C1018-84B4-8C42-98C7-0B36DC1A16F7}" type="presOf" srcId="{9B5CF5B4-C56A-4B27-B438-A8CF699CAF14}" destId="{C56633DC-E658-46D8-BE63-7CB1CCD3C8DC}" srcOrd="0" destOrd="0" presId="urn:microsoft.com/office/officeart/2008/layout/VerticalCurvedList"/>
    <dgm:cxn modelId="{89608D38-FCC2-2444-BB4B-39495901E090}" srcId="{BE1645D6-1611-4DF4-8DF3-EEC32D8C4F8A}" destId="{68F4B74B-D1F5-D843-905F-F3587F944598}" srcOrd="2" destOrd="0" parTransId="{4FD9C1D0-F355-0844-908D-C264EBC84CFE}" sibTransId="{78B5BBF4-E7AC-AE48-87B5-2B341CF74C3C}"/>
    <dgm:cxn modelId="{3A5D813F-797B-144F-A528-3420B68F9B61}" type="presOf" srcId="{6F32AD89-A452-48CC-B92A-265FB1A43B0C}" destId="{FCF24805-BE03-8646-8CB7-92E747BBE6C8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FEB4C566-4186-1A45-BD7A-27DDC87D99BC}" type="presOf" srcId="{8336D137-0873-0E44-AB68-8D4AC609AED4}" destId="{D0B48382-10D7-764A-AD78-9C8B674E9A78}" srcOrd="0" destOrd="0" presId="urn:microsoft.com/office/officeart/2008/layout/VerticalCurvedList"/>
    <dgm:cxn modelId="{1F892BA5-07FC-7946-B48E-AC3A323BF63A}" type="presOf" srcId="{68F4B74B-D1F5-D843-905F-F3587F944598}" destId="{6713580A-6A89-FF43-A322-0CAB24C6FCC9}" srcOrd="0" destOrd="0" presId="urn:microsoft.com/office/officeart/2008/layout/VerticalCurvedList"/>
    <dgm:cxn modelId="{1E971CAF-97F0-1340-9D5D-7BC85D0D801F}" type="presOf" srcId="{1639CA94-34C3-4B9C-92E1-C13864A4BA19}" destId="{0E8E8CAC-8A02-46F6-8C6B-75E3BA86EFC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27A90ADA-FC56-9D4D-BE0B-25F6535AD475}" srcId="{BE1645D6-1611-4DF4-8DF3-EEC32D8C4F8A}" destId="{8336D137-0873-0E44-AB68-8D4AC609AED4}" srcOrd="3" destOrd="0" parTransId="{F0956123-3933-D64C-884F-AF24BB7316F4}" sibTransId="{080B2CA8-D675-F54D-832C-D701B204DE02}"/>
    <dgm:cxn modelId="{7658B0F0-F7FA-3F40-9671-05DDB98A0107}" type="presOf" srcId="{BE1645D6-1611-4DF4-8DF3-EEC32D8C4F8A}" destId="{8D4BB782-D1CB-4178-BD6C-378E667E109F}" srcOrd="0" destOrd="0" presId="urn:microsoft.com/office/officeart/2008/layout/VerticalCurvedList"/>
    <dgm:cxn modelId="{ACA5B0BB-AD86-9345-8927-A702BBD020CE}" type="presParOf" srcId="{8D4BB782-D1CB-4178-BD6C-378E667E109F}" destId="{30E5EA73-69FE-4C99-B7E6-D2785DA2F8C5}" srcOrd="0" destOrd="0" presId="urn:microsoft.com/office/officeart/2008/layout/VerticalCurvedList"/>
    <dgm:cxn modelId="{0309C368-BA7D-274A-8347-728A5875CAE1}" type="presParOf" srcId="{30E5EA73-69FE-4C99-B7E6-D2785DA2F8C5}" destId="{147482D8-F793-4B63-AC92-2D2E108DBAA0}" srcOrd="0" destOrd="0" presId="urn:microsoft.com/office/officeart/2008/layout/VerticalCurvedList"/>
    <dgm:cxn modelId="{71F57C1E-487F-0E42-B0B9-3DB17DCFEEC4}" type="presParOf" srcId="{147482D8-F793-4B63-AC92-2D2E108DBAA0}" destId="{F2410933-DB5E-4543-A714-4AF5A203C95C}" srcOrd="0" destOrd="0" presId="urn:microsoft.com/office/officeart/2008/layout/VerticalCurvedList"/>
    <dgm:cxn modelId="{A692C7F4-F687-8E46-A2A9-30B4464B0498}" type="presParOf" srcId="{147482D8-F793-4B63-AC92-2D2E108DBAA0}" destId="{C56633DC-E658-46D8-BE63-7CB1CCD3C8DC}" srcOrd="1" destOrd="0" presId="urn:microsoft.com/office/officeart/2008/layout/VerticalCurvedList"/>
    <dgm:cxn modelId="{196C6740-583B-E243-A8B3-54CA8D069AB8}" type="presParOf" srcId="{147482D8-F793-4B63-AC92-2D2E108DBAA0}" destId="{82F03708-A2AD-459B-AB59-7BBD9EB44E67}" srcOrd="2" destOrd="0" presId="urn:microsoft.com/office/officeart/2008/layout/VerticalCurvedList"/>
    <dgm:cxn modelId="{9AD49709-D630-9246-A449-BA845168B943}" type="presParOf" srcId="{147482D8-F793-4B63-AC92-2D2E108DBAA0}" destId="{9C6C1869-E7B2-4FB9-A22B-16BADC04A189}" srcOrd="3" destOrd="0" presId="urn:microsoft.com/office/officeart/2008/layout/VerticalCurvedList"/>
    <dgm:cxn modelId="{7D2FC860-E0FC-484C-935B-C96260C42304}" type="presParOf" srcId="{30E5EA73-69FE-4C99-B7E6-D2785DA2F8C5}" destId="{0E8E8CAC-8A02-46F6-8C6B-75E3BA86EFCF}" srcOrd="1" destOrd="0" presId="urn:microsoft.com/office/officeart/2008/layout/VerticalCurvedList"/>
    <dgm:cxn modelId="{EE23D7CD-3E39-E54B-9FE4-8D6D49A695FB}" type="presParOf" srcId="{30E5EA73-69FE-4C99-B7E6-D2785DA2F8C5}" destId="{19B8B250-84B4-4941-9592-F7E89229D31C}" srcOrd="2" destOrd="0" presId="urn:microsoft.com/office/officeart/2008/layout/VerticalCurvedList"/>
    <dgm:cxn modelId="{9639F096-C0F4-FA4D-A126-6A0F72AFD481}" type="presParOf" srcId="{19B8B250-84B4-4941-9592-F7E89229D31C}" destId="{485F26A9-AA94-4ADA-AC54-FB58E0E0ED28}" srcOrd="0" destOrd="0" presId="urn:microsoft.com/office/officeart/2008/layout/VerticalCurvedList"/>
    <dgm:cxn modelId="{7ACB260E-68A2-FB47-A4D7-A43BD95FC057}" type="presParOf" srcId="{30E5EA73-69FE-4C99-B7E6-D2785DA2F8C5}" destId="{FCF24805-BE03-8646-8CB7-92E747BBE6C8}" srcOrd="3" destOrd="0" presId="urn:microsoft.com/office/officeart/2008/layout/VerticalCurvedList"/>
    <dgm:cxn modelId="{D0A5F781-2A72-034D-8835-FCA6379F754E}" type="presParOf" srcId="{30E5EA73-69FE-4C99-B7E6-D2785DA2F8C5}" destId="{BCF99CF8-A3B5-F24D-AFD7-114A9D9AECF1}" srcOrd="4" destOrd="0" presId="urn:microsoft.com/office/officeart/2008/layout/VerticalCurvedList"/>
    <dgm:cxn modelId="{5CD24FC5-4C4C-EB4E-907A-20B9CD0DC2A5}" type="presParOf" srcId="{BCF99CF8-A3B5-F24D-AFD7-114A9D9AECF1}" destId="{6E8EBA03-6BA2-4E70-A548-59B77127E6F5}" srcOrd="0" destOrd="0" presId="urn:microsoft.com/office/officeart/2008/layout/VerticalCurvedList"/>
    <dgm:cxn modelId="{F0A01456-5F77-8C4E-B1C3-586CAAB74196}" type="presParOf" srcId="{30E5EA73-69FE-4C99-B7E6-D2785DA2F8C5}" destId="{6713580A-6A89-FF43-A322-0CAB24C6FCC9}" srcOrd="5" destOrd="0" presId="urn:microsoft.com/office/officeart/2008/layout/VerticalCurvedList"/>
    <dgm:cxn modelId="{A883A9A1-AF84-E943-B602-5006FF8A87CC}" type="presParOf" srcId="{30E5EA73-69FE-4C99-B7E6-D2785DA2F8C5}" destId="{975CBF50-E269-8D48-B1D1-3A81670E3818}" srcOrd="6" destOrd="0" presId="urn:microsoft.com/office/officeart/2008/layout/VerticalCurvedList"/>
    <dgm:cxn modelId="{12FF91FE-5C57-9F44-A257-65470446DC41}" type="presParOf" srcId="{975CBF50-E269-8D48-B1D1-3A81670E3818}" destId="{6ABFE3EC-072B-4F41-9CFA-EBA60B7934FE}" srcOrd="0" destOrd="0" presId="urn:microsoft.com/office/officeart/2008/layout/VerticalCurvedList"/>
    <dgm:cxn modelId="{29ADBC82-6386-E543-92B5-A834CB5BF41F}" type="presParOf" srcId="{30E5EA73-69FE-4C99-B7E6-D2785DA2F8C5}" destId="{D0B48382-10D7-764A-AD78-9C8B674E9A78}" srcOrd="7" destOrd="0" presId="urn:microsoft.com/office/officeart/2008/layout/VerticalCurvedList"/>
    <dgm:cxn modelId="{973F0140-FF68-D848-8424-50C2136CFF62}" type="presParOf" srcId="{30E5EA73-69FE-4C99-B7E6-D2785DA2F8C5}" destId="{EB58DE55-04DD-0140-A899-ABD4B38218C4}" srcOrd="8" destOrd="0" presId="urn:microsoft.com/office/officeart/2008/layout/VerticalCurvedList"/>
    <dgm:cxn modelId="{157C40B3-9117-7F41-AB7D-852EDB0A8F70}" type="presParOf" srcId="{EB58DE55-04DD-0140-A899-ABD4B38218C4}" destId="{602DBEF1-3DA5-E048-A364-9996414AEC7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181580" y="-793684"/>
          <a:ext cx="6170420" cy="6170420"/>
        </a:xfrm>
        <a:prstGeom prst="blockArc">
          <a:avLst>
            <a:gd name="adj1" fmla="val 18900000"/>
            <a:gd name="adj2" fmla="val 2700000"/>
            <a:gd name="adj3" fmla="val 35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517746" y="352344"/>
          <a:ext cx="6008249" cy="705056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639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0" kern="1200" dirty="0"/>
            <a:t>break Statement in C Loops</a:t>
          </a:r>
          <a:endParaRPr lang="en-US" sz="3100" b="0" u="none" kern="1200" dirty="0"/>
        </a:p>
      </dsp:txBody>
      <dsp:txXfrm>
        <a:off x="517746" y="352344"/>
        <a:ext cx="6008249" cy="705056"/>
      </dsp:txXfrm>
    </dsp:sp>
    <dsp:sp modelId="{485F26A9-AA94-4ADA-AC54-FB58E0E0ED28}">
      <dsp:nvSpPr>
        <dsp:cNvPr id="0" name=""/>
        <dsp:cNvSpPr/>
      </dsp:nvSpPr>
      <dsp:spPr>
        <a:xfrm>
          <a:off x="77086" y="264212"/>
          <a:ext cx="881320" cy="881320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921971" y="1410113"/>
          <a:ext cx="5604024" cy="705056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639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0" kern="1200" dirty="0"/>
            <a:t>continue Statement in C Loops</a:t>
          </a:r>
          <a:endParaRPr lang="en-US" sz="3100" b="0" kern="1200" dirty="0">
            <a:solidFill>
              <a:schemeClr val="bg1"/>
            </a:solidFill>
          </a:endParaRPr>
        </a:p>
      </dsp:txBody>
      <dsp:txXfrm>
        <a:off x="921971" y="1410113"/>
        <a:ext cx="5604024" cy="705056"/>
      </dsp:txXfrm>
    </dsp:sp>
    <dsp:sp modelId="{6E8EBA03-6BA2-4E70-A548-59B77127E6F5}">
      <dsp:nvSpPr>
        <dsp:cNvPr id="0" name=""/>
        <dsp:cNvSpPr/>
      </dsp:nvSpPr>
      <dsp:spPr>
        <a:xfrm>
          <a:off x="481311" y="1321981"/>
          <a:ext cx="881320" cy="881320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3580A-6A89-FF43-A322-0CAB24C6FCC9}">
      <dsp:nvSpPr>
        <dsp:cNvPr id="0" name=""/>
        <dsp:cNvSpPr/>
      </dsp:nvSpPr>
      <dsp:spPr>
        <a:xfrm>
          <a:off x="921971" y="2467881"/>
          <a:ext cx="5604024" cy="705056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639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0" kern="1200" dirty="0" err="1"/>
            <a:t>goto</a:t>
          </a:r>
          <a:r>
            <a:rPr lang="en-GB" sz="3100" b="0" kern="1200" dirty="0"/>
            <a:t> Statement in C</a:t>
          </a:r>
          <a:endParaRPr lang="en-US" sz="3100" b="0" kern="1200" dirty="0">
            <a:solidFill>
              <a:schemeClr val="bg1"/>
            </a:solidFill>
          </a:endParaRPr>
        </a:p>
      </dsp:txBody>
      <dsp:txXfrm>
        <a:off x="921971" y="2467881"/>
        <a:ext cx="5604024" cy="705056"/>
      </dsp:txXfrm>
    </dsp:sp>
    <dsp:sp modelId="{6ABFE3EC-072B-4F41-9CFA-EBA60B7934FE}">
      <dsp:nvSpPr>
        <dsp:cNvPr id="0" name=""/>
        <dsp:cNvSpPr/>
      </dsp:nvSpPr>
      <dsp:spPr>
        <a:xfrm>
          <a:off x="481311" y="2379749"/>
          <a:ext cx="881320" cy="881320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48382-10D7-764A-AD78-9C8B674E9A78}">
      <dsp:nvSpPr>
        <dsp:cNvPr id="0" name=""/>
        <dsp:cNvSpPr/>
      </dsp:nvSpPr>
      <dsp:spPr>
        <a:xfrm>
          <a:off x="517746" y="3525649"/>
          <a:ext cx="6008249" cy="70505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639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0" kern="1200" dirty="0"/>
            <a:t>The Infinite Loop</a:t>
          </a:r>
          <a:endParaRPr lang="en-US" sz="3100" b="0" kern="1200" dirty="0">
            <a:solidFill>
              <a:schemeClr val="bg1"/>
            </a:solidFill>
          </a:endParaRPr>
        </a:p>
      </dsp:txBody>
      <dsp:txXfrm>
        <a:off x="517746" y="3525649"/>
        <a:ext cx="6008249" cy="705056"/>
      </dsp:txXfrm>
    </dsp:sp>
    <dsp:sp modelId="{602DBEF1-3DA5-E048-A364-9996414AEC7B}">
      <dsp:nvSpPr>
        <dsp:cNvPr id="0" name=""/>
        <dsp:cNvSpPr/>
      </dsp:nvSpPr>
      <dsp:spPr>
        <a:xfrm>
          <a:off x="77086" y="3437517"/>
          <a:ext cx="881320" cy="881320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181580" y="-793684"/>
          <a:ext cx="6170420" cy="6170420"/>
        </a:xfrm>
        <a:prstGeom prst="blockArc">
          <a:avLst>
            <a:gd name="adj1" fmla="val 18900000"/>
            <a:gd name="adj2" fmla="val 2700000"/>
            <a:gd name="adj3" fmla="val 35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517746" y="352344"/>
          <a:ext cx="6008249" cy="705056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639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0" kern="1200" dirty="0"/>
            <a:t>break Statement in C Loops</a:t>
          </a:r>
          <a:endParaRPr lang="en-US" sz="3100" b="0" u="none" kern="1200" dirty="0"/>
        </a:p>
      </dsp:txBody>
      <dsp:txXfrm>
        <a:off x="517746" y="352344"/>
        <a:ext cx="6008249" cy="705056"/>
      </dsp:txXfrm>
    </dsp:sp>
    <dsp:sp modelId="{485F26A9-AA94-4ADA-AC54-FB58E0E0ED28}">
      <dsp:nvSpPr>
        <dsp:cNvPr id="0" name=""/>
        <dsp:cNvSpPr/>
      </dsp:nvSpPr>
      <dsp:spPr>
        <a:xfrm>
          <a:off x="77086" y="264212"/>
          <a:ext cx="881320" cy="881320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921971" y="1410113"/>
          <a:ext cx="5604024" cy="705056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639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0" kern="1200" dirty="0"/>
            <a:t>continue Statement in C Loops</a:t>
          </a:r>
          <a:endParaRPr lang="en-US" sz="3100" b="0" kern="1200" dirty="0">
            <a:solidFill>
              <a:schemeClr val="bg1"/>
            </a:solidFill>
          </a:endParaRPr>
        </a:p>
      </dsp:txBody>
      <dsp:txXfrm>
        <a:off x="921971" y="1410113"/>
        <a:ext cx="5604024" cy="705056"/>
      </dsp:txXfrm>
    </dsp:sp>
    <dsp:sp modelId="{6E8EBA03-6BA2-4E70-A548-59B77127E6F5}">
      <dsp:nvSpPr>
        <dsp:cNvPr id="0" name=""/>
        <dsp:cNvSpPr/>
      </dsp:nvSpPr>
      <dsp:spPr>
        <a:xfrm>
          <a:off x="481311" y="1321981"/>
          <a:ext cx="881320" cy="881320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3580A-6A89-FF43-A322-0CAB24C6FCC9}">
      <dsp:nvSpPr>
        <dsp:cNvPr id="0" name=""/>
        <dsp:cNvSpPr/>
      </dsp:nvSpPr>
      <dsp:spPr>
        <a:xfrm>
          <a:off x="921971" y="2467881"/>
          <a:ext cx="5604024" cy="705056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639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0" kern="1200" dirty="0" err="1"/>
            <a:t>goto</a:t>
          </a:r>
          <a:r>
            <a:rPr lang="en-GB" sz="3100" b="0" kern="1200" dirty="0"/>
            <a:t> Statement in C</a:t>
          </a:r>
          <a:endParaRPr lang="en-US" sz="3100" b="0" kern="1200" dirty="0">
            <a:solidFill>
              <a:schemeClr val="bg1"/>
            </a:solidFill>
          </a:endParaRPr>
        </a:p>
      </dsp:txBody>
      <dsp:txXfrm>
        <a:off x="921971" y="2467881"/>
        <a:ext cx="5604024" cy="705056"/>
      </dsp:txXfrm>
    </dsp:sp>
    <dsp:sp modelId="{6ABFE3EC-072B-4F41-9CFA-EBA60B7934FE}">
      <dsp:nvSpPr>
        <dsp:cNvPr id="0" name=""/>
        <dsp:cNvSpPr/>
      </dsp:nvSpPr>
      <dsp:spPr>
        <a:xfrm>
          <a:off x="481311" y="2379749"/>
          <a:ext cx="881320" cy="881320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48382-10D7-764A-AD78-9C8B674E9A78}">
      <dsp:nvSpPr>
        <dsp:cNvPr id="0" name=""/>
        <dsp:cNvSpPr/>
      </dsp:nvSpPr>
      <dsp:spPr>
        <a:xfrm>
          <a:off x="517746" y="3525649"/>
          <a:ext cx="6008249" cy="70505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639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0" kern="1200" dirty="0"/>
            <a:t>The Infinite Loop</a:t>
          </a:r>
          <a:endParaRPr lang="en-US" sz="3100" b="0" kern="1200" dirty="0">
            <a:solidFill>
              <a:schemeClr val="bg1"/>
            </a:solidFill>
          </a:endParaRPr>
        </a:p>
      </dsp:txBody>
      <dsp:txXfrm>
        <a:off x="517746" y="3525649"/>
        <a:ext cx="6008249" cy="705056"/>
      </dsp:txXfrm>
    </dsp:sp>
    <dsp:sp modelId="{602DBEF1-3DA5-E048-A364-9996414AEC7B}">
      <dsp:nvSpPr>
        <dsp:cNvPr id="0" name=""/>
        <dsp:cNvSpPr/>
      </dsp:nvSpPr>
      <dsp:spPr>
        <a:xfrm>
          <a:off x="77086" y="3437517"/>
          <a:ext cx="881320" cy="881320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181580" y="-793684"/>
          <a:ext cx="6170420" cy="6170420"/>
        </a:xfrm>
        <a:prstGeom prst="blockArc">
          <a:avLst>
            <a:gd name="adj1" fmla="val 18900000"/>
            <a:gd name="adj2" fmla="val 2700000"/>
            <a:gd name="adj3" fmla="val 35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517746" y="352344"/>
          <a:ext cx="6008249" cy="705056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639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0" kern="1200" dirty="0"/>
            <a:t>break Statement in C Loops</a:t>
          </a:r>
          <a:endParaRPr lang="en-US" sz="3100" b="0" u="none" kern="1200" dirty="0"/>
        </a:p>
      </dsp:txBody>
      <dsp:txXfrm>
        <a:off x="517746" y="352344"/>
        <a:ext cx="6008249" cy="705056"/>
      </dsp:txXfrm>
    </dsp:sp>
    <dsp:sp modelId="{485F26A9-AA94-4ADA-AC54-FB58E0E0ED28}">
      <dsp:nvSpPr>
        <dsp:cNvPr id="0" name=""/>
        <dsp:cNvSpPr/>
      </dsp:nvSpPr>
      <dsp:spPr>
        <a:xfrm>
          <a:off x="77086" y="264212"/>
          <a:ext cx="881320" cy="881320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921971" y="1410113"/>
          <a:ext cx="5604024" cy="705056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639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0" kern="1200" dirty="0"/>
            <a:t>continue Statement in C Loops</a:t>
          </a:r>
          <a:endParaRPr lang="en-US" sz="3100" b="0" kern="1200" dirty="0">
            <a:solidFill>
              <a:schemeClr val="bg1"/>
            </a:solidFill>
          </a:endParaRPr>
        </a:p>
      </dsp:txBody>
      <dsp:txXfrm>
        <a:off x="921971" y="1410113"/>
        <a:ext cx="5604024" cy="705056"/>
      </dsp:txXfrm>
    </dsp:sp>
    <dsp:sp modelId="{6E8EBA03-6BA2-4E70-A548-59B77127E6F5}">
      <dsp:nvSpPr>
        <dsp:cNvPr id="0" name=""/>
        <dsp:cNvSpPr/>
      </dsp:nvSpPr>
      <dsp:spPr>
        <a:xfrm>
          <a:off x="481311" y="1321981"/>
          <a:ext cx="881320" cy="881320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3580A-6A89-FF43-A322-0CAB24C6FCC9}">
      <dsp:nvSpPr>
        <dsp:cNvPr id="0" name=""/>
        <dsp:cNvSpPr/>
      </dsp:nvSpPr>
      <dsp:spPr>
        <a:xfrm>
          <a:off x="921971" y="2467881"/>
          <a:ext cx="5604024" cy="705056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639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0" kern="1200" dirty="0" err="1"/>
            <a:t>goto</a:t>
          </a:r>
          <a:r>
            <a:rPr lang="en-GB" sz="3100" b="0" kern="1200" dirty="0"/>
            <a:t> Statement in C</a:t>
          </a:r>
          <a:endParaRPr lang="en-US" sz="3100" b="0" kern="1200" dirty="0">
            <a:solidFill>
              <a:schemeClr val="bg1"/>
            </a:solidFill>
          </a:endParaRPr>
        </a:p>
      </dsp:txBody>
      <dsp:txXfrm>
        <a:off x="921971" y="2467881"/>
        <a:ext cx="5604024" cy="705056"/>
      </dsp:txXfrm>
    </dsp:sp>
    <dsp:sp modelId="{6ABFE3EC-072B-4F41-9CFA-EBA60B7934FE}">
      <dsp:nvSpPr>
        <dsp:cNvPr id="0" name=""/>
        <dsp:cNvSpPr/>
      </dsp:nvSpPr>
      <dsp:spPr>
        <a:xfrm>
          <a:off x="481311" y="2379749"/>
          <a:ext cx="881320" cy="881320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48382-10D7-764A-AD78-9C8B674E9A78}">
      <dsp:nvSpPr>
        <dsp:cNvPr id="0" name=""/>
        <dsp:cNvSpPr/>
      </dsp:nvSpPr>
      <dsp:spPr>
        <a:xfrm>
          <a:off x="517746" y="3525649"/>
          <a:ext cx="6008249" cy="70505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639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0" kern="1200" dirty="0"/>
            <a:t>The Infinite Loop</a:t>
          </a:r>
          <a:endParaRPr lang="en-US" sz="3100" b="0" kern="1200" dirty="0">
            <a:solidFill>
              <a:schemeClr val="bg1"/>
            </a:solidFill>
          </a:endParaRPr>
        </a:p>
      </dsp:txBody>
      <dsp:txXfrm>
        <a:off x="517746" y="3525649"/>
        <a:ext cx="6008249" cy="705056"/>
      </dsp:txXfrm>
    </dsp:sp>
    <dsp:sp modelId="{602DBEF1-3DA5-E048-A364-9996414AEC7B}">
      <dsp:nvSpPr>
        <dsp:cNvPr id="0" name=""/>
        <dsp:cNvSpPr/>
      </dsp:nvSpPr>
      <dsp:spPr>
        <a:xfrm>
          <a:off x="77086" y="3437517"/>
          <a:ext cx="881320" cy="881320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181580" y="-793684"/>
          <a:ext cx="6170420" cy="6170420"/>
        </a:xfrm>
        <a:prstGeom prst="blockArc">
          <a:avLst>
            <a:gd name="adj1" fmla="val 18900000"/>
            <a:gd name="adj2" fmla="val 2700000"/>
            <a:gd name="adj3" fmla="val 35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517746" y="352344"/>
          <a:ext cx="6008249" cy="705056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639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0" kern="1200" dirty="0"/>
            <a:t>break Statement in C Loops</a:t>
          </a:r>
          <a:endParaRPr lang="en-US" sz="3100" b="0" u="none" kern="1200" dirty="0"/>
        </a:p>
      </dsp:txBody>
      <dsp:txXfrm>
        <a:off x="517746" y="352344"/>
        <a:ext cx="6008249" cy="705056"/>
      </dsp:txXfrm>
    </dsp:sp>
    <dsp:sp modelId="{485F26A9-AA94-4ADA-AC54-FB58E0E0ED28}">
      <dsp:nvSpPr>
        <dsp:cNvPr id="0" name=""/>
        <dsp:cNvSpPr/>
      </dsp:nvSpPr>
      <dsp:spPr>
        <a:xfrm>
          <a:off x="77086" y="264212"/>
          <a:ext cx="881320" cy="881320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921971" y="1410113"/>
          <a:ext cx="5604024" cy="705056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639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0" kern="1200" dirty="0"/>
            <a:t>continue Statement in C Loops</a:t>
          </a:r>
          <a:endParaRPr lang="en-US" sz="3100" b="0" kern="1200" dirty="0">
            <a:solidFill>
              <a:schemeClr val="bg1"/>
            </a:solidFill>
          </a:endParaRPr>
        </a:p>
      </dsp:txBody>
      <dsp:txXfrm>
        <a:off x="921971" y="1410113"/>
        <a:ext cx="5604024" cy="705056"/>
      </dsp:txXfrm>
    </dsp:sp>
    <dsp:sp modelId="{6E8EBA03-6BA2-4E70-A548-59B77127E6F5}">
      <dsp:nvSpPr>
        <dsp:cNvPr id="0" name=""/>
        <dsp:cNvSpPr/>
      </dsp:nvSpPr>
      <dsp:spPr>
        <a:xfrm>
          <a:off x="481311" y="1321981"/>
          <a:ext cx="881320" cy="881320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3580A-6A89-FF43-A322-0CAB24C6FCC9}">
      <dsp:nvSpPr>
        <dsp:cNvPr id="0" name=""/>
        <dsp:cNvSpPr/>
      </dsp:nvSpPr>
      <dsp:spPr>
        <a:xfrm>
          <a:off x="921971" y="2467881"/>
          <a:ext cx="5604024" cy="705056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639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0" kern="1200" dirty="0" err="1"/>
            <a:t>goto</a:t>
          </a:r>
          <a:r>
            <a:rPr lang="en-GB" sz="3100" b="0" kern="1200" dirty="0"/>
            <a:t> Statement in C Loops</a:t>
          </a:r>
          <a:endParaRPr lang="en-US" sz="3100" b="0" kern="1200" dirty="0">
            <a:solidFill>
              <a:schemeClr val="bg1"/>
            </a:solidFill>
          </a:endParaRPr>
        </a:p>
      </dsp:txBody>
      <dsp:txXfrm>
        <a:off x="921971" y="2467881"/>
        <a:ext cx="5604024" cy="705056"/>
      </dsp:txXfrm>
    </dsp:sp>
    <dsp:sp modelId="{6ABFE3EC-072B-4F41-9CFA-EBA60B7934FE}">
      <dsp:nvSpPr>
        <dsp:cNvPr id="0" name=""/>
        <dsp:cNvSpPr/>
      </dsp:nvSpPr>
      <dsp:spPr>
        <a:xfrm>
          <a:off x="481311" y="2379749"/>
          <a:ext cx="881320" cy="881320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48382-10D7-764A-AD78-9C8B674E9A78}">
      <dsp:nvSpPr>
        <dsp:cNvPr id="0" name=""/>
        <dsp:cNvSpPr/>
      </dsp:nvSpPr>
      <dsp:spPr>
        <a:xfrm>
          <a:off x="517746" y="3525649"/>
          <a:ext cx="6008249" cy="70505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639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0" kern="1200" dirty="0"/>
            <a:t>The Infinite Loop</a:t>
          </a:r>
          <a:endParaRPr lang="en-US" sz="3100" b="0" kern="1200" dirty="0">
            <a:solidFill>
              <a:schemeClr val="bg1"/>
            </a:solidFill>
          </a:endParaRPr>
        </a:p>
      </dsp:txBody>
      <dsp:txXfrm>
        <a:off x="517746" y="3525649"/>
        <a:ext cx="6008249" cy="705056"/>
      </dsp:txXfrm>
    </dsp:sp>
    <dsp:sp modelId="{602DBEF1-3DA5-E048-A364-9996414AEC7B}">
      <dsp:nvSpPr>
        <dsp:cNvPr id="0" name=""/>
        <dsp:cNvSpPr/>
      </dsp:nvSpPr>
      <dsp:spPr>
        <a:xfrm>
          <a:off x="77086" y="3437517"/>
          <a:ext cx="881320" cy="881320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18123-AC5B-A645-A661-4E8888C9DB87}" type="datetimeFigureOut">
              <a:rPr lang="en-US" smtClean="0"/>
              <a:t>1/12/21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BD845-30BB-974D-9E31-7E1EF9DB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0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7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11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8709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61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13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5619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14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806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15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0287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16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5112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6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18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42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652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33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3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2144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98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57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4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4627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5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404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6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7113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61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8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4825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9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4401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10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7782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5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9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5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4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0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4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5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37716" y="2914079"/>
            <a:ext cx="7394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Loops in C</a:t>
            </a:r>
          </a:p>
          <a:p>
            <a:pPr algn="ctr"/>
            <a:r>
              <a:rPr lang="en-US" sz="3600" b="1" dirty="0"/>
              <a:t>(Part II)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06490" y="4881630"/>
            <a:ext cx="56396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Lecture 8, Wednesday February 17, 2021</a:t>
            </a:r>
          </a:p>
          <a:p>
            <a:pPr algn="ctr"/>
            <a:endParaRPr lang="en-US" sz="2000" dirty="0"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Dr. Ayman ALJARBOUH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71063" y="268385"/>
            <a:ext cx="8388628" cy="1533916"/>
          </a:xfrm>
          <a:prstGeom prst="roundRect">
            <a:avLst/>
          </a:prstGeom>
          <a:solidFill>
            <a:srgbClr val="011774"/>
          </a:solidFill>
          <a:effectLst>
            <a:outerShdw blurRad="50800" dist="762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EA008F-D4EC-8F4A-9739-DEF7ED48F59C}"/>
              </a:ext>
            </a:extLst>
          </p:cNvPr>
          <p:cNvSpPr/>
          <p:nvPr/>
        </p:nvSpPr>
        <p:spPr>
          <a:xfrm>
            <a:off x="1958855" y="531455"/>
            <a:ext cx="536723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AvenirNext-Regular" charset="0"/>
              </a:rPr>
              <a:t>Programming II</a:t>
            </a:r>
          </a:p>
          <a:p>
            <a:pPr algn="ctr"/>
            <a:r>
              <a:rPr lang="en-US" sz="3200" dirty="0">
                <a:solidFill>
                  <a:srgbClr val="FFFFFF"/>
                </a:solidFill>
                <a:latin typeface="AvenirNext-Regular" charset="0"/>
              </a:rPr>
              <a:t>(C Programming Language)</a:t>
            </a:r>
          </a:p>
        </p:txBody>
      </p:sp>
    </p:spTree>
    <p:extLst>
      <p:ext uri="{BB962C8B-B14F-4D97-AF65-F5344CB8AC3E}">
        <p14:creationId xmlns:p14="http://schemas.microsoft.com/office/powerpoint/2010/main" val="482471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continue Statement in C Loops</a:t>
            </a: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4639102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/>
              <a:t>The </a:t>
            </a:r>
            <a:r>
              <a:rPr lang="en-GB" sz="2200" dirty="0">
                <a:solidFill>
                  <a:srgbClr val="00B0F0"/>
                </a:solidFill>
              </a:rPr>
              <a:t>continue</a:t>
            </a:r>
            <a:r>
              <a:rPr lang="en-GB" sz="2200" dirty="0"/>
              <a:t> statement is used to skip the loop code for an iteration only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sz="2200" dirty="0"/>
              <a:t>The syntax of </a:t>
            </a:r>
            <a:r>
              <a:rPr lang="en-GB" sz="2200" dirty="0">
                <a:solidFill>
                  <a:srgbClr val="00B0F0"/>
                </a:solidFill>
              </a:rPr>
              <a:t>continue</a:t>
            </a:r>
            <a:r>
              <a:rPr lang="en-GB" sz="2200" dirty="0"/>
              <a:t> is: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sz="2200" dirty="0"/>
              <a:t>The </a:t>
            </a:r>
            <a:r>
              <a:rPr lang="en-GB" sz="2200" dirty="0">
                <a:solidFill>
                  <a:srgbClr val="00B0F0"/>
                </a:solidFill>
              </a:rPr>
              <a:t>continue</a:t>
            </a:r>
            <a:r>
              <a:rPr lang="en-GB" sz="2200" dirty="0"/>
              <a:t> statement can be used with </a:t>
            </a:r>
            <a:r>
              <a:rPr lang="en-GB" sz="2200" dirty="0">
                <a:solidFill>
                  <a:srgbClr val="00B0F0"/>
                </a:solidFill>
              </a:rPr>
              <a:t>for</a:t>
            </a:r>
            <a:r>
              <a:rPr lang="en-GB" sz="2200" dirty="0"/>
              <a:t>, </a:t>
            </a:r>
            <a:r>
              <a:rPr lang="en-GB" sz="2200" dirty="0">
                <a:solidFill>
                  <a:srgbClr val="00B0F0"/>
                </a:solidFill>
              </a:rPr>
              <a:t>while</a:t>
            </a:r>
            <a:r>
              <a:rPr lang="en-GB" sz="2200" dirty="0"/>
              <a:t> and </a:t>
            </a:r>
            <a:r>
              <a:rPr lang="en-GB" sz="2200" dirty="0">
                <a:solidFill>
                  <a:srgbClr val="00B0F0"/>
                </a:solidFill>
              </a:rPr>
              <a:t>do…while </a:t>
            </a:r>
            <a:r>
              <a:rPr lang="en-GB" sz="2200" dirty="0"/>
              <a:t>loops:</a:t>
            </a:r>
          </a:p>
          <a:p>
            <a:pPr marL="0" indent="0">
              <a:buNone/>
            </a:pPr>
            <a:endParaRPr lang="en-GB" sz="2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35801-E24F-804B-ACDA-1D5676694E7D}"/>
              </a:ext>
            </a:extLst>
          </p:cNvPr>
          <p:cNvSpPr/>
          <p:nvPr/>
        </p:nvSpPr>
        <p:spPr>
          <a:xfrm>
            <a:off x="5172502" y="6213811"/>
            <a:ext cx="3438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flowchart of continue in a loop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B13D67-461C-484E-AF16-5B7702879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793" y="1359250"/>
            <a:ext cx="4017901" cy="48469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A09623-E666-2A44-963F-46BB846A4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057" y="2329712"/>
            <a:ext cx="1249267" cy="4351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3E647D-F66B-B242-B02C-BE328F04C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1" y="3864443"/>
            <a:ext cx="3601984" cy="231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9224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continue Statement in C Loops</a:t>
            </a: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Example: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50AA04-0F6E-B04E-812B-1EE0A21022BF}"/>
              </a:ext>
            </a:extLst>
          </p:cNvPr>
          <p:cNvSpPr/>
          <p:nvPr/>
        </p:nvSpPr>
        <p:spPr>
          <a:xfrm>
            <a:off x="4800599" y="1371600"/>
            <a:ext cx="1188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400" b="1" dirty="0">
                <a:solidFill>
                  <a:prstClr val="black"/>
                </a:solidFill>
              </a:rPr>
              <a:t>Output: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147A6D-9627-2545-B2D4-B511BE23D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94" y="1810152"/>
            <a:ext cx="3891385" cy="49911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EC45F1-C1B7-1F40-94B0-AB3D08211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290" y="1857235"/>
            <a:ext cx="4088404" cy="33041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B1EA06E-6056-5E4D-B08E-B37A2EC50C2F}"/>
              </a:ext>
            </a:extLst>
          </p:cNvPr>
          <p:cNvSpPr/>
          <p:nvPr/>
        </p:nvSpPr>
        <p:spPr>
          <a:xfrm>
            <a:off x="4959825" y="5305961"/>
            <a:ext cx="36234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414FF"/>
                </a:solidFill>
              </a:rPr>
              <a:t>In the above program, when </a:t>
            </a:r>
            <a:r>
              <a:rPr lang="en-GB" sz="2000" dirty="0">
                <a:solidFill>
                  <a:srgbClr val="FF0000"/>
                </a:solidFill>
              </a:rPr>
              <a:t>a</a:t>
            </a:r>
            <a:r>
              <a:rPr lang="en-GB" sz="2000" dirty="0">
                <a:solidFill>
                  <a:srgbClr val="0414FF"/>
                </a:solidFill>
              </a:rPr>
              <a:t> becomes 15, the iteration is skipped, and the program jumps to the next iteration</a:t>
            </a:r>
          </a:p>
        </p:txBody>
      </p:sp>
    </p:spTree>
    <p:extLst>
      <p:ext uri="{BB962C8B-B14F-4D97-AF65-F5344CB8AC3E}">
        <p14:creationId xmlns:p14="http://schemas.microsoft.com/office/powerpoint/2010/main" val="2853095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688017739"/>
              </p:ext>
            </p:extLst>
          </p:nvPr>
        </p:nvGraphicFramePr>
        <p:xfrm>
          <a:off x="1280456" y="1712818"/>
          <a:ext cx="6589380" cy="4583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49995" y="4200522"/>
            <a:ext cx="484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292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 err="1"/>
              <a:t>goto</a:t>
            </a:r>
            <a:r>
              <a:rPr lang="en-GB" dirty="0"/>
              <a:t> Statement in 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4639102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/>
              <a:t>The </a:t>
            </a:r>
            <a:r>
              <a:rPr lang="en-GB" sz="2200" dirty="0" err="1">
                <a:solidFill>
                  <a:srgbClr val="00B0F0"/>
                </a:solidFill>
              </a:rPr>
              <a:t>goto</a:t>
            </a:r>
            <a:r>
              <a:rPr lang="en-GB" sz="2200" dirty="0"/>
              <a:t> statement provides a jump to a labelled statement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sz="2200" dirty="0"/>
              <a:t>The syntax of </a:t>
            </a:r>
            <a:r>
              <a:rPr lang="en-GB" sz="2200" dirty="0" err="1">
                <a:solidFill>
                  <a:srgbClr val="00B0F0"/>
                </a:solidFill>
              </a:rPr>
              <a:t>goto</a:t>
            </a:r>
            <a:r>
              <a:rPr lang="en-GB" sz="2200" dirty="0"/>
              <a:t> is: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35801-E24F-804B-ACDA-1D5676694E7D}"/>
              </a:ext>
            </a:extLst>
          </p:cNvPr>
          <p:cNvSpPr/>
          <p:nvPr/>
        </p:nvSpPr>
        <p:spPr>
          <a:xfrm>
            <a:off x="5172502" y="6213811"/>
            <a:ext cx="3438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flowchart of </a:t>
            </a:r>
            <a:r>
              <a:rPr lang="en-GB" dirty="0" err="1"/>
              <a:t>goto</a:t>
            </a:r>
            <a:r>
              <a:rPr lang="en-GB" dirty="0"/>
              <a:t> statement </a:t>
            </a:r>
          </a:p>
        </p:txBody>
      </p:sp>
      <p:pic>
        <p:nvPicPr>
          <p:cNvPr id="13" name="Picture 2" descr="PROGRAMMING IN C: Unconditional branching: goto statement">
            <a:extLst>
              <a:ext uri="{FF2B5EF4-FFF2-40B4-BE49-F238E27FC236}">
                <a16:creationId xmlns:a16="http://schemas.microsoft.com/office/drawing/2014/main" id="{7EC39A5C-53FD-0744-868C-477DE7D5A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502" y="1532974"/>
            <a:ext cx="3884154" cy="462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3AD7167-3C0C-F749-8BAD-E0A00B054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427" y="2764010"/>
            <a:ext cx="1778000" cy="17907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52FD5C-D258-3846-987E-41D4B5136927}"/>
              </a:ext>
            </a:extLst>
          </p:cNvPr>
          <p:cNvCxnSpPr>
            <a:cxnSpLocks/>
          </p:cNvCxnSpPr>
          <p:nvPr/>
        </p:nvCxnSpPr>
        <p:spPr>
          <a:xfrm flipH="1" flipV="1">
            <a:off x="762000" y="3891747"/>
            <a:ext cx="11575" cy="10642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9F1760-D2D4-1F4C-AFAE-C7E6897D36C0}"/>
              </a:ext>
            </a:extLst>
          </p:cNvPr>
          <p:cNvCxnSpPr>
            <a:cxnSpLocks/>
          </p:cNvCxnSpPr>
          <p:nvPr/>
        </p:nvCxnSpPr>
        <p:spPr>
          <a:xfrm>
            <a:off x="773575" y="4955997"/>
            <a:ext cx="50785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AE273BE-5B82-E44C-9B4A-97796F43D96C}"/>
              </a:ext>
            </a:extLst>
          </p:cNvPr>
          <p:cNvSpPr/>
          <p:nvPr/>
        </p:nvSpPr>
        <p:spPr>
          <a:xfrm>
            <a:off x="1626200" y="3719860"/>
            <a:ext cx="791922" cy="3640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9E9747D-1B2E-AE41-883F-2EFB676A6CCE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762000" y="3901907"/>
            <a:ext cx="864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7FCC8E5-076F-6841-8040-92BA04A1E4B9}"/>
              </a:ext>
            </a:extLst>
          </p:cNvPr>
          <p:cNvSpPr/>
          <p:nvPr/>
        </p:nvSpPr>
        <p:spPr>
          <a:xfrm>
            <a:off x="1281427" y="4705682"/>
            <a:ext cx="30946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414FF"/>
                </a:solidFill>
              </a:rPr>
              <a:t>The </a:t>
            </a:r>
            <a:r>
              <a:rPr lang="en-GB" sz="2000" dirty="0">
                <a:solidFill>
                  <a:srgbClr val="FF0000"/>
                </a:solidFill>
              </a:rPr>
              <a:t>label</a:t>
            </a:r>
            <a:r>
              <a:rPr lang="en-GB" sz="2000" dirty="0">
                <a:solidFill>
                  <a:srgbClr val="0414FF"/>
                </a:solidFill>
              </a:rPr>
              <a:t> is an identifier. It can be any plain text except C keyword and it can be set anywhere in the C program above or below to </a:t>
            </a:r>
            <a:r>
              <a:rPr lang="en-GB" sz="2000" dirty="0" err="1">
                <a:solidFill>
                  <a:srgbClr val="FF0000"/>
                </a:solidFill>
              </a:rPr>
              <a:t>goto</a:t>
            </a:r>
            <a:r>
              <a:rPr lang="en-GB" sz="2000" dirty="0">
                <a:solidFill>
                  <a:srgbClr val="0414FF"/>
                </a:solidFill>
              </a:rPr>
              <a:t> statement </a:t>
            </a:r>
          </a:p>
        </p:txBody>
      </p:sp>
    </p:spTree>
    <p:extLst>
      <p:ext uri="{BB962C8B-B14F-4D97-AF65-F5344CB8AC3E}">
        <p14:creationId xmlns:p14="http://schemas.microsoft.com/office/powerpoint/2010/main" val="2720673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 err="1"/>
              <a:t>goto</a:t>
            </a:r>
            <a:r>
              <a:rPr lang="en-GB" dirty="0"/>
              <a:t> Statement in 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4639102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/>
              <a:t>The </a:t>
            </a:r>
            <a:r>
              <a:rPr lang="en-GB" sz="2200" dirty="0" err="1">
                <a:solidFill>
                  <a:srgbClr val="00B0F0"/>
                </a:solidFill>
              </a:rPr>
              <a:t>goto</a:t>
            </a:r>
            <a:r>
              <a:rPr lang="en-GB" sz="2200" dirty="0"/>
              <a:t> statement provides a jump to a labelled statement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sz="2200" dirty="0"/>
              <a:t>The syntax of </a:t>
            </a:r>
            <a:r>
              <a:rPr lang="en-GB" sz="2200" dirty="0" err="1">
                <a:solidFill>
                  <a:srgbClr val="00B0F0"/>
                </a:solidFill>
              </a:rPr>
              <a:t>goto</a:t>
            </a:r>
            <a:r>
              <a:rPr lang="en-GB" sz="2200" dirty="0"/>
              <a:t> is: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35801-E24F-804B-ACDA-1D5676694E7D}"/>
              </a:ext>
            </a:extLst>
          </p:cNvPr>
          <p:cNvSpPr/>
          <p:nvPr/>
        </p:nvSpPr>
        <p:spPr>
          <a:xfrm>
            <a:off x="5172502" y="6213811"/>
            <a:ext cx="3438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flowchart of </a:t>
            </a:r>
            <a:r>
              <a:rPr lang="en-GB" dirty="0" err="1"/>
              <a:t>goto</a:t>
            </a:r>
            <a:r>
              <a:rPr lang="en-GB" dirty="0"/>
              <a:t> statement </a:t>
            </a:r>
          </a:p>
        </p:txBody>
      </p:sp>
      <p:pic>
        <p:nvPicPr>
          <p:cNvPr id="13" name="Picture 2" descr="PROGRAMMING IN C: Unconditional branching: goto statement">
            <a:extLst>
              <a:ext uri="{FF2B5EF4-FFF2-40B4-BE49-F238E27FC236}">
                <a16:creationId xmlns:a16="http://schemas.microsoft.com/office/drawing/2014/main" id="{7EC39A5C-53FD-0744-868C-477DE7D5A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502" y="1532974"/>
            <a:ext cx="3884154" cy="462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F2693BA-5F15-424C-A168-7DF39402C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427" y="2764010"/>
            <a:ext cx="1778000" cy="17907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00F5AC1-BA81-474A-B4FA-7097D165F983}"/>
              </a:ext>
            </a:extLst>
          </p:cNvPr>
          <p:cNvSpPr/>
          <p:nvPr/>
        </p:nvSpPr>
        <p:spPr>
          <a:xfrm>
            <a:off x="1281427" y="4705682"/>
            <a:ext cx="30946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414FF"/>
                </a:solidFill>
              </a:rPr>
              <a:t>When the </a:t>
            </a:r>
            <a:r>
              <a:rPr lang="en-GB" sz="2000" dirty="0" err="1">
                <a:solidFill>
                  <a:srgbClr val="FF0000"/>
                </a:solidFill>
              </a:rPr>
              <a:t>goto</a:t>
            </a:r>
            <a:r>
              <a:rPr lang="en-GB" sz="2000" dirty="0">
                <a:solidFill>
                  <a:srgbClr val="0414FF"/>
                </a:solidFill>
              </a:rPr>
              <a:t> statement is encountered, the control of the program jumps to </a:t>
            </a:r>
            <a:r>
              <a:rPr lang="en-GB" sz="2000" dirty="0">
                <a:solidFill>
                  <a:srgbClr val="FF0000"/>
                </a:solidFill>
              </a:rPr>
              <a:t>label: </a:t>
            </a:r>
            <a:r>
              <a:rPr lang="en-GB" sz="2000" dirty="0">
                <a:solidFill>
                  <a:srgbClr val="0414FF"/>
                </a:solidFill>
              </a:rPr>
              <a:t>and starts executing the code</a:t>
            </a:r>
          </a:p>
        </p:txBody>
      </p:sp>
    </p:spTree>
    <p:extLst>
      <p:ext uri="{BB962C8B-B14F-4D97-AF65-F5344CB8AC3E}">
        <p14:creationId xmlns:p14="http://schemas.microsoft.com/office/powerpoint/2010/main" val="103500609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 err="1"/>
              <a:t>goto</a:t>
            </a:r>
            <a:r>
              <a:rPr lang="en-GB" dirty="0"/>
              <a:t> Statement in C</a:t>
            </a: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Example: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50AA04-0F6E-B04E-812B-1EE0A21022BF}"/>
              </a:ext>
            </a:extLst>
          </p:cNvPr>
          <p:cNvSpPr/>
          <p:nvPr/>
        </p:nvSpPr>
        <p:spPr>
          <a:xfrm>
            <a:off x="4800599" y="1371600"/>
            <a:ext cx="1188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400" b="1" dirty="0">
                <a:solidFill>
                  <a:prstClr val="black"/>
                </a:solidFill>
              </a:rPr>
              <a:t>Output: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1EA06E-6056-5E4D-B08E-B37A2EC50C2F}"/>
              </a:ext>
            </a:extLst>
          </p:cNvPr>
          <p:cNvSpPr/>
          <p:nvPr/>
        </p:nvSpPr>
        <p:spPr>
          <a:xfrm>
            <a:off x="4959825" y="5305961"/>
            <a:ext cx="36234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414FF"/>
                </a:solidFill>
              </a:rPr>
              <a:t>In the above program, when </a:t>
            </a:r>
            <a:r>
              <a:rPr lang="en-GB" sz="2000" dirty="0">
                <a:solidFill>
                  <a:srgbClr val="FF0000"/>
                </a:solidFill>
              </a:rPr>
              <a:t>a</a:t>
            </a:r>
            <a:r>
              <a:rPr lang="en-GB" sz="2000" dirty="0">
                <a:solidFill>
                  <a:srgbClr val="0414FF"/>
                </a:solidFill>
              </a:rPr>
              <a:t> becomes 15, the iteration is skipped, and the program jumps to the next iteration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BEB047-ADA8-254D-BAC4-95DA720E5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91" y="1810149"/>
            <a:ext cx="4243614" cy="49862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81D1FB-F452-AF43-A0C2-E9E5358CF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276" y="1871781"/>
            <a:ext cx="4088403" cy="336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371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 err="1"/>
              <a:t>goto</a:t>
            </a:r>
            <a:r>
              <a:rPr lang="en-GB" dirty="0"/>
              <a:t> Statement in C</a:t>
            </a: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b="1" dirty="0">
                <a:solidFill>
                  <a:srgbClr val="FF0000"/>
                </a:solidFill>
              </a:rPr>
              <a:t>SHOULD YOU USE GOTO?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7C01485-94D3-D84B-AE22-CD8DE43009AE}"/>
              </a:ext>
            </a:extLst>
          </p:cNvPr>
          <p:cNvSpPr txBox="1">
            <a:spLocks noChangeArrowheads="1"/>
          </p:cNvSpPr>
          <p:nvPr/>
        </p:nvSpPr>
        <p:spPr>
          <a:xfrm>
            <a:off x="533399" y="1975758"/>
            <a:ext cx="8382000" cy="3331028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 fontScale="92500"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600" b="1" dirty="0"/>
              <a:t>NOTE: </a:t>
            </a:r>
          </a:p>
          <a:p>
            <a:pPr marL="0" indent="0">
              <a:buNone/>
            </a:pPr>
            <a:r>
              <a:rPr lang="en-GB" sz="2600" dirty="0"/>
              <a:t>The use of </a:t>
            </a:r>
            <a:r>
              <a:rPr lang="en-GB" sz="2600" dirty="0" err="1">
                <a:solidFill>
                  <a:srgbClr val="00B0F0"/>
                </a:solidFill>
              </a:rPr>
              <a:t>goto</a:t>
            </a:r>
            <a:r>
              <a:rPr lang="en-GB" sz="2600" dirty="0"/>
              <a:t> may lead to code that is buggy and hard to follow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sz="2600" dirty="0"/>
              <a:t>Use of </a:t>
            </a:r>
            <a:r>
              <a:rPr lang="en-GB" sz="2600" dirty="0" err="1">
                <a:solidFill>
                  <a:srgbClr val="00B0F0"/>
                </a:solidFill>
              </a:rPr>
              <a:t>goto</a:t>
            </a:r>
            <a:r>
              <a:rPr lang="en-GB" sz="2600" dirty="0"/>
              <a:t> statement is highly discouraged in any programming language because it makes difficult to trace the control flow of a program, making the program hard to understand and hard to modify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sz="2600" dirty="0"/>
              <a:t>Any program that uses a </a:t>
            </a:r>
            <a:r>
              <a:rPr lang="en-GB" sz="2600" dirty="0" err="1">
                <a:solidFill>
                  <a:srgbClr val="00B0F0"/>
                </a:solidFill>
              </a:rPr>
              <a:t>goto</a:t>
            </a:r>
            <a:r>
              <a:rPr lang="en-GB" sz="2600" dirty="0"/>
              <a:t> can be rewritten so that it doesn't need the </a:t>
            </a:r>
            <a:r>
              <a:rPr lang="en-GB" sz="2600" dirty="0" err="1">
                <a:solidFill>
                  <a:srgbClr val="00B0F0"/>
                </a:solidFill>
              </a:rPr>
              <a:t>goto</a:t>
            </a:r>
            <a:endParaRPr lang="en-GB" sz="2600" dirty="0"/>
          </a:p>
          <a:p>
            <a:pPr marL="0" indent="0">
              <a:buNone/>
            </a:pPr>
            <a:endParaRPr lang="en-GB" sz="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9B0F53-A1B6-D140-8CE9-07D8ED580E64}"/>
              </a:ext>
            </a:extLst>
          </p:cNvPr>
          <p:cNvSpPr/>
          <p:nvPr/>
        </p:nvSpPr>
        <p:spPr>
          <a:xfrm>
            <a:off x="1469571" y="5356943"/>
            <a:ext cx="62048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0414FF"/>
                </a:solidFill>
              </a:rPr>
              <a:t>Here's a quote from Bjarne Stroustrup, creator of C++, </a:t>
            </a:r>
            <a:r>
              <a:rPr lang="en-GB" sz="2200" dirty="0">
                <a:solidFill>
                  <a:srgbClr val="FF0000"/>
                </a:solidFill>
              </a:rPr>
              <a:t>"The fact that '</a:t>
            </a:r>
            <a:r>
              <a:rPr lang="en-GB" sz="2200" dirty="0" err="1">
                <a:solidFill>
                  <a:srgbClr val="FF0000"/>
                </a:solidFill>
              </a:rPr>
              <a:t>goto</a:t>
            </a:r>
            <a:r>
              <a:rPr lang="en-GB" sz="2200" dirty="0">
                <a:solidFill>
                  <a:srgbClr val="FF0000"/>
                </a:solidFill>
              </a:rPr>
              <a:t>' can do anything is exactly why we don't use it"</a:t>
            </a:r>
          </a:p>
        </p:txBody>
      </p:sp>
    </p:spTree>
    <p:extLst>
      <p:ext uri="{BB962C8B-B14F-4D97-AF65-F5344CB8AC3E}">
        <p14:creationId xmlns:p14="http://schemas.microsoft.com/office/powerpoint/2010/main" val="275788426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1280456" y="1712818"/>
          <a:ext cx="6589380" cy="4583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49995" y="5264822"/>
            <a:ext cx="484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810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The Infinite Loop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4"/>
            <a:ext cx="8382000" cy="4429122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A loop becomes </a:t>
            </a:r>
            <a:r>
              <a:rPr lang="en-GB" sz="2400" dirty="0">
                <a:solidFill>
                  <a:srgbClr val="00B0F0"/>
                </a:solidFill>
              </a:rPr>
              <a:t>infinite loop </a:t>
            </a:r>
            <a:r>
              <a:rPr lang="en-GB" sz="2400" dirty="0"/>
              <a:t>if a condition never becomes false. You can terminate an </a:t>
            </a:r>
            <a:r>
              <a:rPr lang="en-GB" sz="2400" dirty="0">
                <a:solidFill>
                  <a:srgbClr val="00B0F0"/>
                </a:solidFill>
              </a:rPr>
              <a:t>infinite loop </a:t>
            </a:r>
            <a:r>
              <a:rPr lang="en-GB" sz="2400" dirty="0"/>
              <a:t>by pressing Ctrl + C keys</a:t>
            </a: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sz="2400" b="1" dirty="0"/>
              <a:t>Example: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C15918-EC2C-5242-8533-F10CDE8D2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98" y="2865344"/>
            <a:ext cx="5337903" cy="25802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3CCB2AF-B120-4049-BA24-6479EC6CC051}"/>
              </a:ext>
            </a:extLst>
          </p:cNvPr>
          <p:cNvSpPr/>
          <p:nvPr/>
        </p:nvSpPr>
        <p:spPr>
          <a:xfrm>
            <a:off x="3836663" y="4961443"/>
            <a:ext cx="44888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414FF"/>
                </a:solidFill>
              </a:rPr>
              <a:t>When the conditional expression is absent, it is assumed to be true.</a:t>
            </a:r>
          </a:p>
          <a:p>
            <a:r>
              <a:rPr lang="en-GB" sz="2000" dirty="0">
                <a:solidFill>
                  <a:srgbClr val="0414FF"/>
                </a:solidFill>
              </a:rPr>
              <a:t>C programmers more commonly use the </a:t>
            </a:r>
            <a:r>
              <a:rPr lang="en-GB" sz="2000" dirty="0">
                <a:solidFill>
                  <a:srgbClr val="FF0000"/>
                </a:solidFill>
              </a:rPr>
              <a:t>for(;;) </a:t>
            </a:r>
            <a:r>
              <a:rPr lang="en-GB" sz="2000" dirty="0">
                <a:solidFill>
                  <a:srgbClr val="0414FF"/>
                </a:solidFill>
              </a:rPr>
              <a:t>construct to signify an infinite loop </a:t>
            </a:r>
          </a:p>
        </p:txBody>
      </p:sp>
    </p:spTree>
    <p:extLst>
      <p:ext uri="{BB962C8B-B14F-4D97-AF65-F5344CB8AC3E}">
        <p14:creationId xmlns:p14="http://schemas.microsoft.com/office/powerpoint/2010/main" val="283136500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1: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7885" y="3694781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5A8BF9F-01C7-6B43-B7FB-1750BD35DF4F}"/>
              </a:ext>
            </a:extLst>
          </p:cNvPr>
          <p:cNvSpPr txBox="1">
            <a:spLocks noChangeArrowheads="1"/>
          </p:cNvSpPr>
          <p:nvPr/>
        </p:nvSpPr>
        <p:spPr>
          <a:xfrm>
            <a:off x="577647" y="1061701"/>
            <a:ext cx="6181968" cy="430887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Write and Compile the following C programs: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FDBD05-A81A-1D44-B87C-610E5502E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1933255"/>
            <a:ext cx="4011305" cy="477600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2342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579350811"/>
              </p:ext>
            </p:extLst>
          </p:nvPr>
        </p:nvGraphicFramePr>
        <p:xfrm>
          <a:off x="1280456" y="1712818"/>
          <a:ext cx="6589380" cy="4583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49995" y="2056934"/>
            <a:ext cx="484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686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2: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7885" y="3694781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5A8BF9F-01C7-6B43-B7FB-1750BD35DF4F}"/>
              </a:ext>
            </a:extLst>
          </p:cNvPr>
          <p:cNvSpPr txBox="1">
            <a:spLocks noChangeArrowheads="1"/>
          </p:cNvSpPr>
          <p:nvPr/>
        </p:nvSpPr>
        <p:spPr>
          <a:xfrm>
            <a:off x="577647" y="1061701"/>
            <a:ext cx="6181968" cy="430887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Write and Compile the following C programs: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236B3D-5F66-234B-9BEA-DD401B9DB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1" y="1933255"/>
            <a:ext cx="3768634" cy="483368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37272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3: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7885" y="3694781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5A8BF9F-01C7-6B43-B7FB-1750BD35DF4F}"/>
              </a:ext>
            </a:extLst>
          </p:cNvPr>
          <p:cNvSpPr txBox="1">
            <a:spLocks noChangeArrowheads="1"/>
          </p:cNvSpPr>
          <p:nvPr/>
        </p:nvSpPr>
        <p:spPr>
          <a:xfrm>
            <a:off x="577647" y="1061701"/>
            <a:ext cx="6181968" cy="430887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Write and Compile the following C programs: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389900-8785-814A-A86D-F13B424B7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1" y="1930955"/>
            <a:ext cx="4113773" cy="483368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07889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4: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7885" y="3694781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5A8BF9F-01C7-6B43-B7FB-1750BD35DF4F}"/>
              </a:ext>
            </a:extLst>
          </p:cNvPr>
          <p:cNvSpPr txBox="1">
            <a:spLocks noChangeArrowheads="1"/>
          </p:cNvSpPr>
          <p:nvPr/>
        </p:nvSpPr>
        <p:spPr>
          <a:xfrm>
            <a:off x="577647" y="1061701"/>
            <a:ext cx="6181968" cy="430887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Write and Compile the following C programs: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814DD9-403A-6C45-AA1E-72BC3903A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1" y="1930955"/>
            <a:ext cx="5082924" cy="245700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0398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break Statement in C Loops</a:t>
            </a: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399" y="1371603"/>
            <a:ext cx="4771421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/>
              <a:t>The </a:t>
            </a:r>
            <a:r>
              <a:rPr lang="en-GB" sz="2200" dirty="0">
                <a:solidFill>
                  <a:srgbClr val="00B0F0"/>
                </a:solidFill>
              </a:rPr>
              <a:t>break</a:t>
            </a:r>
            <a:r>
              <a:rPr lang="en-GB" sz="2200" dirty="0"/>
              <a:t> statement terminates the loop containing it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sz="2200" dirty="0"/>
              <a:t>The syntax of </a:t>
            </a:r>
            <a:r>
              <a:rPr lang="en-GB" sz="2200" dirty="0">
                <a:solidFill>
                  <a:srgbClr val="00B0F0"/>
                </a:solidFill>
              </a:rPr>
              <a:t>break</a:t>
            </a:r>
            <a:r>
              <a:rPr lang="en-GB" sz="2200" dirty="0"/>
              <a:t> is: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sz="2200" dirty="0"/>
              <a:t>The </a:t>
            </a:r>
            <a:r>
              <a:rPr lang="en-GB" sz="2200" dirty="0">
                <a:solidFill>
                  <a:srgbClr val="00B0F0"/>
                </a:solidFill>
              </a:rPr>
              <a:t>break</a:t>
            </a:r>
            <a:r>
              <a:rPr lang="en-GB" sz="2200" dirty="0"/>
              <a:t> statement can be used with </a:t>
            </a:r>
            <a:r>
              <a:rPr lang="en-GB" sz="2200" dirty="0">
                <a:solidFill>
                  <a:srgbClr val="00B0F0"/>
                </a:solidFill>
              </a:rPr>
              <a:t>for</a:t>
            </a:r>
            <a:r>
              <a:rPr lang="en-GB" sz="2200" dirty="0"/>
              <a:t>, </a:t>
            </a:r>
            <a:r>
              <a:rPr lang="en-GB" sz="2200" dirty="0">
                <a:solidFill>
                  <a:srgbClr val="00B0F0"/>
                </a:solidFill>
              </a:rPr>
              <a:t>while</a:t>
            </a:r>
            <a:r>
              <a:rPr lang="en-GB" sz="2200" dirty="0"/>
              <a:t> and </a:t>
            </a:r>
            <a:r>
              <a:rPr lang="en-GB" sz="2200" dirty="0">
                <a:solidFill>
                  <a:srgbClr val="00B0F0"/>
                </a:solidFill>
              </a:rPr>
              <a:t>do…while </a:t>
            </a:r>
            <a:r>
              <a:rPr lang="en-GB" sz="2200" dirty="0"/>
              <a:t>loops: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endParaRPr lang="en-GB" sz="22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4C01EC6-B57C-1A44-B491-CBC116246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793" y="1359250"/>
            <a:ext cx="3994733" cy="487788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1D35801-E24F-804B-ACDA-1D5676694E7D}"/>
              </a:ext>
            </a:extLst>
          </p:cNvPr>
          <p:cNvSpPr/>
          <p:nvPr/>
        </p:nvSpPr>
        <p:spPr>
          <a:xfrm>
            <a:off x="5304820" y="6276287"/>
            <a:ext cx="3229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flowchart of break in a loop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59E36E-CEEA-F444-B90B-E874EE091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837" y="2322715"/>
            <a:ext cx="967363" cy="4030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98CF33-7ACC-A941-8DA2-2F9B35C07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824" y="3959942"/>
            <a:ext cx="4552638" cy="224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66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break Statement in C Loops</a:t>
            </a: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399" y="1371603"/>
            <a:ext cx="4771421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/>
              <a:t>The </a:t>
            </a:r>
            <a:r>
              <a:rPr lang="en-GB" sz="2200" dirty="0">
                <a:solidFill>
                  <a:srgbClr val="00B0F0"/>
                </a:solidFill>
              </a:rPr>
              <a:t>break</a:t>
            </a:r>
            <a:r>
              <a:rPr lang="en-GB" sz="2200" dirty="0"/>
              <a:t> statement terminates the loop containing it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sz="2200" dirty="0"/>
              <a:t>The syntax of </a:t>
            </a:r>
            <a:r>
              <a:rPr lang="en-GB" sz="2200" dirty="0">
                <a:solidFill>
                  <a:srgbClr val="00B0F0"/>
                </a:solidFill>
              </a:rPr>
              <a:t>break</a:t>
            </a:r>
            <a:r>
              <a:rPr lang="en-GB" sz="2200" dirty="0"/>
              <a:t> is: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sz="2200" dirty="0"/>
              <a:t>The </a:t>
            </a:r>
            <a:r>
              <a:rPr lang="en-GB" sz="2200" dirty="0">
                <a:solidFill>
                  <a:srgbClr val="00B0F0"/>
                </a:solidFill>
              </a:rPr>
              <a:t>break</a:t>
            </a:r>
            <a:r>
              <a:rPr lang="en-GB" sz="2200" dirty="0"/>
              <a:t> statement can be used with </a:t>
            </a:r>
            <a:r>
              <a:rPr lang="en-GB" sz="2200" dirty="0">
                <a:solidFill>
                  <a:srgbClr val="00B0F0"/>
                </a:solidFill>
              </a:rPr>
              <a:t>for</a:t>
            </a:r>
            <a:r>
              <a:rPr lang="en-GB" sz="2200" dirty="0"/>
              <a:t>, </a:t>
            </a:r>
            <a:r>
              <a:rPr lang="en-GB" sz="2200" dirty="0">
                <a:solidFill>
                  <a:srgbClr val="00B0F0"/>
                </a:solidFill>
              </a:rPr>
              <a:t>while</a:t>
            </a:r>
            <a:r>
              <a:rPr lang="en-GB" sz="2200" dirty="0"/>
              <a:t> and </a:t>
            </a:r>
            <a:r>
              <a:rPr lang="en-GB" sz="2200" dirty="0">
                <a:solidFill>
                  <a:srgbClr val="00B0F0"/>
                </a:solidFill>
              </a:rPr>
              <a:t>do…while </a:t>
            </a:r>
            <a:r>
              <a:rPr lang="en-GB" sz="2200" dirty="0"/>
              <a:t>loops: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endParaRPr lang="en-GB" sz="22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4C01EC6-B57C-1A44-B491-CBC116246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793" y="1359250"/>
            <a:ext cx="3994733" cy="487788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1D35801-E24F-804B-ACDA-1D5676694E7D}"/>
              </a:ext>
            </a:extLst>
          </p:cNvPr>
          <p:cNvSpPr/>
          <p:nvPr/>
        </p:nvSpPr>
        <p:spPr>
          <a:xfrm>
            <a:off x="5304820" y="6276287"/>
            <a:ext cx="3229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flowchart of break in a loop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59E36E-CEEA-F444-B90B-E874EE091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837" y="2322715"/>
            <a:ext cx="967363" cy="4030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671E12-C28F-AE4E-BAEE-EF361FC5A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53" y="3884664"/>
            <a:ext cx="4112847" cy="240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943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break Statement in C Loops</a:t>
            </a: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399" y="1371603"/>
            <a:ext cx="4771421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/>
              <a:t>The </a:t>
            </a:r>
            <a:r>
              <a:rPr lang="en-GB" sz="2200" dirty="0">
                <a:solidFill>
                  <a:srgbClr val="00B0F0"/>
                </a:solidFill>
              </a:rPr>
              <a:t>break</a:t>
            </a:r>
            <a:r>
              <a:rPr lang="en-GB" sz="2200" dirty="0"/>
              <a:t> statement terminates the loop containing it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sz="2200" dirty="0"/>
              <a:t>The syntax of </a:t>
            </a:r>
            <a:r>
              <a:rPr lang="en-GB" sz="2200" dirty="0">
                <a:solidFill>
                  <a:srgbClr val="00B0F0"/>
                </a:solidFill>
              </a:rPr>
              <a:t>break</a:t>
            </a:r>
            <a:r>
              <a:rPr lang="en-GB" sz="2200" dirty="0"/>
              <a:t> is: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sz="2200" dirty="0"/>
              <a:t>The </a:t>
            </a:r>
            <a:r>
              <a:rPr lang="en-GB" sz="2200" dirty="0">
                <a:solidFill>
                  <a:srgbClr val="00B0F0"/>
                </a:solidFill>
              </a:rPr>
              <a:t>break</a:t>
            </a:r>
            <a:r>
              <a:rPr lang="en-GB" sz="2200" dirty="0"/>
              <a:t> statement can be used with </a:t>
            </a:r>
            <a:r>
              <a:rPr lang="en-GB" sz="2200" dirty="0">
                <a:solidFill>
                  <a:srgbClr val="00B0F0"/>
                </a:solidFill>
              </a:rPr>
              <a:t>for</a:t>
            </a:r>
            <a:r>
              <a:rPr lang="en-GB" sz="2200" dirty="0"/>
              <a:t>, </a:t>
            </a:r>
            <a:r>
              <a:rPr lang="en-GB" sz="2200" dirty="0">
                <a:solidFill>
                  <a:srgbClr val="00B0F0"/>
                </a:solidFill>
              </a:rPr>
              <a:t>while</a:t>
            </a:r>
            <a:r>
              <a:rPr lang="en-GB" sz="2200" dirty="0"/>
              <a:t> and </a:t>
            </a:r>
            <a:r>
              <a:rPr lang="en-GB" sz="2200" dirty="0">
                <a:solidFill>
                  <a:srgbClr val="00B0F0"/>
                </a:solidFill>
              </a:rPr>
              <a:t>do…while </a:t>
            </a:r>
            <a:r>
              <a:rPr lang="en-GB" sz="2200" dirty="0"/>
              <a:t>loops: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endParaRPr lang="en-GB" sz="22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4C01EC6-B57C-1A44-B491-CBC116246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793" y="1359250"/>
            <a:ext cx="3994733" cy="487788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1D35801-E24F-804B-ACDA-1D5676694E7D}"/>
              </a:ext>
            </a:extLst>
          </p:cNvPr>
          <p:cNvSpPr/>
          <p:nvPr/>
        </p:nvSpPr>
        <p:spPr>
          <a:xfrm>
            <a:off x="5304820" y="6276287"/>
            <a:ext cx="3229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flowchart of break in a loop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59E36E-CEEA-F444-B90B-E874EE091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837" y="2322715"/>
            <a:ext cx="967363" cy="4030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4460F2-4A75-B049-8EE7-D94C212C4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379" y="3868945"/>
            <a:ext cx="3994732" cy="251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9987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break Statement in C Loops</a:t>
            </a: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Example: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DBC89F-78F1-284B-8F57-D156C3B06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94" y="1810152"/>
            <a:ext cx="4011305" cy="4776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802EE5-881F-EA43-8565-D3AE7B2EE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290" y="1857235"/>
            <a:ext cx="4120317" cy="269343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EF88BF-B08D-3D4B-B464-202E9DE8702A}"/>
              </a:ext>
            </a:extLst>
          </p:cNvPr>
          <p:cNvSpPr/>
          <p:nvPr/>
        </p:nvSpPr>
        <p:spPr>
          <a:xfrm>
            <a:off x="4803097" y="4994753"/>
            <a:ext cx="36234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414FF"/>
                </a:solidFill>
              </a:rPr>
              <a:t>In this program, when </a:t>
            </a:r>
            <a:r>
              <a:rPr lang="en-GB" sz="2000" dirty="0">
                <a:solidFill>
                  <a:srgbClr val="FF0000"/>
                </a:solidFill>
              </a:rPr>
              <a:t>a</a:t>
            </a:r>
            <a:r>
              <a:rPr lang="en-GB" sz="2000" dirty="0">
                <a:solidFill>
                  <a:srgbClr val="0414FF"/>
                </a:solidFill>
              </a:rPr>
              <a:t> becomes 16, the </a:t>
            </a:r>
            <a:r>
              <a:rPr lang="en-GB" sz="2000" dirty="0">
                <a:solidFill>
                  <a:srgbClr val="FF0000"/>
                </a:solidFill>
              </a:rPr>
              <a:t>break</a:t>
            </a:r>
            <a:r>
              <a:rPr lang="en-GB" sz="2000" dirty="0">
                <a:solidFill>
                  <a:srgbClr val="0414FF"/>
                </a:solidFill>
              </a:rPr>
              <a:t> statement is executed. This will end the </a:t>
            </a:r>
            <a:r>
              <a:rPr lang="en-GB" sz="2000" dirty="0">
                <a:solidFill>
                  <a:srgbClr val="FF0000"/>
                </a:solidFill>
              </a:rPr>
              <a:t>while</a:t>
            </a:r>
            <a:r>
              <a:rPr lang="en-GB" sz="2000" dirty="0">
                <a:solidFill>
                  <a:srgbClr val="0414FF"/>
                </a:solidFill>
              </a:rPr>
              <a:t> loop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50AA04-0F6E-B04E-812B-1EE0A21022BF}"/>
              </a:ext>
            </a:extLst>
          </p:cNvPr>
          <p:cNvSpPr/>
          <p:nvPr/>
        </p:nvSpPr>
        <p:spPr>
          <a:xfrm>
            <a:off x="4800599" y="1371600"/>
            <a:ext cx="1188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400" b="1" dirty="0">
                <a:solidFill>
                  <a:prstClr val="black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1337216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902115727"/>
              </p:ext>
            </p:extLst>
          </p:nvPr>
        </p:nvGraphicFramePr>
        <p:xfrm>
          <a:off x="1280456" y="1712818"/>
          <a:ext cx="6589380" cy="4583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49995" y="3136224"/>
            <a:ext cx="484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466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continue Statement in C Loops</a:t>
            </a: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4639102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/>
              <a:t>The </a:t>
            </a:r>
            <a:r>
              <a:rPr lang="en-GB" sz="2200" dirty="0">
                <a:solidFill>
                  <a:srgbClr val="00B0F0"/>
                </a:solidFill>
              </a:rPr>
              <a:t>continue</a:t>
            </a:r>
            <a:r>
              <a:rPr lang="en-GB" sz="2200" dirty="0"/>
              <a:t> statement is used to skip the loop code for an iteration only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sz="2200" dirty="0"/>
              <a:t>The syntax of </a:t>
            </a:r>
            <a:r>
              <a:rPr lang="en-GB" sz="2200" dirty="0">
                <a:solidFill>
                  <a:srgbClr val="00B0F0"/>
                </a:solidFill>
              </a:rPr>
              <a:t>continue</a:t>
            </a:r>
            <a:r>
              <a:rPr lang="en-GB" sz="2200" dirty="0"/>
              <a:t> is: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sz="2200" dirty="0"/>
              <a:t>The </a:t>
            </a:r>
            <a:r>
              <a:rPr lang="en-GB" sz="2200" dirty="0">
                <a:solidFill>
                  <a:srgbClr val="00B0F0"/>
                </a:solidFill>
              </a:rPr>
              <a:t>continue</a:t>
            </a:r>
            <a:r>
              <a:rPr lang="en-GB" sz="2200" dirty="0"/>
              <a:t> statement can be used with </a:t>
            </a:r>
            <a:r>
              <a:rPr lang="en-GB" sz="2200" dirty="0">
                <a:solidFill>
                  <a:srgbClr val="00B0F0"/>
                </a:solidFill>
              </a:rPr>
              <a:t>for</a:t>
            </a:r>
            <a:r>
              <a:rPr lang="en-GB" sz="2200" dirty="0"/>
              <a:t>, </a:t>
            </a:r>
            <a:r>
              <a:rPr lang="en-GB" sz="2200" dirty="0">
                <a:solidFill>
                  <a:srgbClr val="00B0F0"/>
                </a:solidFill>
              </a:rPr>
              <a:t>while</a:t>
            </a:r>
            <a:r>
              <a:rPr lang="en-GB" sz="2200" dirty="0"/>
              <a:t> and </a:t>
            </a:r>
            <a:r>
              <a:rPr lang="en-GB" sz="2200" dirty="0">
                <a:solidFill>
                  <a:srgbClr val="00B0F0"/>
                </a:solidFill>
              </a:rPr>
              <a:t>do…while </a:t>
            </a:r>
            <a:r>
              <a:rPr lang="en-GB" sz="2200" dirty="0"/>
              <a:t>loops:</a:t>
            </a:r>
          </a:p>
          <a:p>
            <a:pPr marL="0" indent="0">
              <a:buNone/>
            </a:pPr>
            <a:endParaRPr lang="en-GB" sz="2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35801-E24F-804B-ACDA-1D5676694E7D}"/>
              </a:ext>
            </a:extLst>
          </p:cNvPr>
          <p:cNvSpPr/>
          <p:nvPr/>
        </p:nvSpPr>
        <p:spPr>
          <a:xfrm>
            <a:off x="5172502" y="6213811"/>
            <a:ext cx="3438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flowchart of continue in a loop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B13D67-461C-484E-AF16-5B7702879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793" y="1359250"/>
            <a:ext cx="4017901" cy="48469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A09623-E666-2A44-963F-46BB846A4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057" y="2329712"/>
            <a:ext cx="1249267" cy="4351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2EDF6E-85A4-184D-A66A-86358AC91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491" y="3898281"/>
            <a:ext cx="4674926" cy="207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102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continue Statement in C Loops</a:t>
            </a: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4639102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/>
              <a:t>The </a:t>
            </a:r>
            <a:r>
              <a:rPr lang="en-GB" sz="2200" dirty="0">
                <a:solidFill>
                  <a:srgbClr val="00B0F0"/>
                </a:solidFill>
              </a:rPr>
              <a:t>continue</a:t>
            </a:r>
            <a:r>
              <a:rPr lang="en-GB" sz="2200" dirty="0"/>
              <a:t> statement is used to skip the loop code for an iteration only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sz="2200" dirty="0"/>
              <a:t>The syntax of </a:t>
            </a:r>
            <a:r>
              <a:rPr lang="en-GB" sz="2200" dirty="0">
                <a:solidFill>
                  <a:srgbClr val="00B0F0"/>
                </a:solidFill>
              </a:rPr>
              <a:t>continue</a:t>
            </a:r>
            <a:r>
              <a:rPr lang="en-GB" sz="2200" dirty="0"/>
              <a:t> is: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sz="2200" dirty="0"/>
              <a:t>The </a:t>
            </a:r>
            <a:r>
              <a:rPr lang="en-GB" sz="2200" dirty="0">
                <a:solidFill>
                  <a:srgbClr val="00B0F0"/>
                </a:solidFill>
              </a:rPr>
              <a:t>continue</a:t>
            </a:r>
            <a:r>
              <a:rPr lang="en-GB" sz="2200" dirty="0"/>
              <a:t> statement can be used with </a:t>
            </a:r>
            <a:r>
              <a:rPr lang="en-GB" sz="2200" dirty="0">
                <a:solidFill>
                  <a:srgbClr val="00B0F0"/>
                </a:solidFill>
              </a:rPr>
              <a:t>for</a:t>
            </a:r>
            <a:r>
              <a:rPr lang="en-GB" sz="2200" dirty="0"/>
              <a:t>, </a:t>
            </a:r>
            <a:r>
              <a:rPr lang="en-GB" sz="2200" dirty="0">
                <a:solidFill>
                  <a:srgbClr val="00B0F0"/>
                </a:solidFill>
              </a:rPr>
              <a:t>while</a:t>
            </a:r>
            <a:r>
              <a:rPr lang="en-GB" sz="2200" dirty="0"/>
              <a:t> and </a:t>
            </a:r>
            <a:r>
              <a:rPr lang="en-GB" sz="2200" dirty="0">
                <a:solidFill>
                  <a:srgbClr val="00B0F0"/>
                </a:solidFill>
              </a:rPr>
              <a:t>do…while </a:t>
            </a:r>
            <a:r>
              <a:rPr lang="en-GB" sz="2200" dirty="0"/>
              <a:t>loops:</a:t>
            </a:r>
          </a:p>
          <a:p>
            <a:pPr marL="0" indent="0">
              <a:buNone/>
            </a:pPr>
            <a:endParaRPr lang="en-GB" sz="2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35801-E24F-804B-ACDA-1D5676694E7D}"/>
              </a:ext>
            </a:extLst>
          </p:cNvPr>
          <p:cNvSpPr/>
          <p:nvPr/>
        </p:nvSpPr>
        <p:spPr>
          <a:xfrm>
            <a:off x="5172502" y="6213811"/>
            <a:ext cx="3438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flowchart of continue in a loop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B13D67-461C-484E-AF16-5B7702879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793" y="1359250"/>
            <a:ext cx="4017901" cy="48469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A09623-E666-2A44-963F-46BB846A4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057" y="2329712"/>
            <a:ext cx="1249267" cy="4351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001F33-84F1-9D40-BFB5-CD0C329A1E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3860594"/>
            <a:ext cx="3601985" cy="210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3426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12188</TotalTime>
  <Words>854</Words>
  <Application>Microsoft Macintosh PowerPoint</Application>
  <PresentationFormat>On-screen Show (4:3)</PresentationFormat>
  <Paragraphs>175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Avenir Next</vt:lpstr>
      <vt:lpstr>AvenirNext-Regular</vt:lpstr>
      <vt:lpstr>Calibri</vt:lpstr>
      <vt:lpstr>Calibri Light</vt:lpstr>
      <vt:lpstr>Times New Roman</vt:lpstr>
      <vt:lpstr>Wingdings</vt:lpstr>
      <vt:lpstr>Office Theme</vt:lpstr>
      <vt:lpstr>PowerPoint Presentation</vt:lpstr>
      <vt:lpstr>Outline</vt:lpstr>
      <vt:lpstr>break Statement in C Loops</vt:lpstr>
      <vt:lpstr>break Statement in C Loops</vt:lpstr>
      <vt:lpstr>break Statement in C Loops</vt:lpstr>
      <vt:lpstr>break Statement in C Loops</vt:lpstr>
      <vt:lpstr>Outline</vt:lpstr>
      <vt:lpstr>continue Statement in C Loops</vt:lpstr>
      <vt:lpstr>continue Statement in C Loops</vt:lpstr>
      <vt:lpstr>continue Statement in C Loops</vt:lpstr>
      <vt:lpstr>continue Statement in C Loops</vt:lpstr>
      <vt:lpstr>Outline</vt:lpstr>
      <vt:lpstr>goto Statement in C</vt:lpstr>
      <vt:lpstr>goto Statement in C</vt:lpstr>
      <vt:lpstr>goto Statement in C</vt:lpstr>
      <vt:lpstr>goto Statement in C</vt:lpstr>
      <vt:lpstr>Outline</vt:lpstr>
      <vt:lpstr>The Infinite Loop</vt:lpstr>
      <vt:lpstr>Practical Exercises</vt:lpstr>
      <vt:lpstr>Practical Exercises</vt:lpstr>
      <vt:lpstr>Practical Exercises</vt:lpstr>
      <vt:lpstr>Practical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Ayman Aljarbouh</cp:lastModifiedBy>
  <cp:revision>902</cp:revision>
  <cp:lastPrinted>2020-03-01T14:38:21Z</cp:lastPrinted>
  <dcterms:created xsi:type="dcterms:W3CDTF">2020-01-26T08:40:28Z</dcterms:created>
  <dcterms:modified xsi:type="dcterms:W3CDTF">2021-01-12T15:05:15Z</dcterms:modified>
</cp:coreProperties>
</file>