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306" r:id="rId2"/>
    <p:sldId id="845" r:id="rId3"/>
    <p:sldId id="831" r:id="rId4"/>
    <p:sldId id="832" r:id="rId5"/>
    <p:sldId id="833" r:id="rId6"/>
    <p:sldId id="856" r:id="rId7"/>
    <p:sldId id="851" r:id="rId8"/>
    <p:sldId id="835" r:id="rId9"/>
    <p:sldId id="852" r:id="rId10"/>
    <p:sldId id="836" r:id="rId11"/>
    <p:sldId id="837" r:id="rId12"/>
    <p:sldId id="838" r:id="rId13"/>
    <p:sldId id="853" r:id="rId14"/>
    <p:sldId id="840" r:id="rId15"/>
    <p:sldId id="854" r:id="rId16"/>
    <p:sldId id="846" r:id="rId17"/>
    <p:sldId id="843" r:id="rId18"/>
    <p:sldId id="844" r:id="rId19"/>
    <p:sldId id="842" r:id="rId20"/>
    <p:sldId id="801" r:id="rId21"/>
    <p:sldId id="827" r:id="rId22"/>
    <p:sldId id="828" r:id="rId23"/>
    <p:sldId id="829" r:id="rId24"/>
  </p:sldIdLst>
  <p:sldSz cx="9144000" cy="6858000" type="screen4x3"/>
  <p:notesSz cx="6858000" cy="9144000"/>
  <p:defaultTextStyle>
    <a:defPPr>
      <a:defRPr lang="en-US"/>
    </a:defPPr>
    <a:lvl1pPr marL="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4FF"/>
    <a:srgbClr val="FFFF99"/>
    <a:srgbClr val="02FF04"/>
    <a:srgbClr val="01177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6"/>
    <p:restoredTop sz="88823"/>
  </p:normalViewPr>
  <p:slideViewPr>
    <p:cSldViewPr snapToGrid="0" snapToObjects="1">
      <p:cViewPr varScale="1">
        <p:scale>
          <a:sx n="98" d="100"/>
          <a:sy n="98" d="100"/>
        </p:scale>
        <p:origin x="1960" y="1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C Arrays, Declaring Arrays</a:t>
          </a:r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Access Array Elements</a:t>
          </a:r>
          <a:endParaRPr lang="en-US" dirty="0">
            <a:solidFill>
              <a:schemeClr val="tx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Initializing Arrays</a:t>
          </a:r>
          <a:endParaRPr lang="en-US" dirty="0">
            <a:solidFill>
              <a:schemeClr val="tx1"/>
            </a:solidFill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7BFD4C9F-D386-E449-A56F-3CF74775246B}">
      <dgm:prSet phldrT="[Text]"/>
      <dgm:spPr>
        <a:solidFill>
          <a:srgbClr val="02FF0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Change Value of Array Elements</a:t>
          </a:r>
          <a:endParaRPr lang="en-US" dirty="0">
            <a:solidFill>
              <a:schemeClr val="tx1"/>
            </a:solidFill>
          </a:endParaRPr>
        </a:p>
      </dgm:t>
    </dgm:pt>
    <dgm:pt modelId="{2A05976F-6C2A-3B43-B3B0-2CD9B551ECE0}" type="parTrans" cxnId="{91DBC275-830A-5942-A5C1-5D5C9FFC5381}">
      <dgm:prSet/>
      <dgm:spPr/>
      <dgm:t>
        <a:bodyPr/>
        <a:lstStyle/>
        <a:p>
          <a:endParaRPr lang="en-US"/>
        </a:p>
      </dgm:t>
    </dgm:pt>
    <dgm:pt modelId="{E389F2C2-CB2E-5845-9464-24D73A0F59FD}" type="sibTrans" cxnId="{91DBC275-830A-5942-A5C1-5D5C9FFC5381}">
      <dgm:prSet/>
      <dgm:spPr/>
      <dgm:t>
        <a:bodyPr/>
        <a:lstStyle/>
        <a:p>
          <a:endParaRPr lang="en-US"/>
        </a:p>
      </dgm:t>
    </dgm:pt>
    <dgm:pt modelId="{D3DF3DEA-FAEA-EF45-934C-59078D3FE565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Input and Output Array Elements</a:t>
          </a:r>
          <a:endParaRPr lang="en-US" dirty="0">
            <a:solidFill>
              <a:schemeClr val="tx1"/>
            </a:solidFill>
          </a:endParaRPr>
        </a:p>
      </dgm:t>
    </dgm:pt>
    <dgm:pt modelId="{2D4C0BCB-8243-E146-AD01-788832EDA7FD}" type="parTrans" cxnId="{BF4BD47B-B78E-2847-920E-B28E7F9D1E7F}">
      <dgm:prSet/>
      <dgm:spPr/>
      <dgm:t>
        <a:bodyPr/>
        <a:lstStyle/>
        <a:p>
          <a:endParaRPr lang="en-US"/>
        </a:p>
      </dgm:t>
    </dgm:pt>
    <dgm:pt modelId="{BF7F79C1-4CF6-ED47-BD54-15E8BF8B7551}" type="sibTrans" cxnId="{BF4BD47B-B78E-2847-920E-B28E7F9D1E7F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5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5"/>
      <dgm:spPr/>
    </dgm:pt>
    <dgm:pt modelId="{9C6C1869-E7B2-4FB9-A22B-16BADC04A189}" type="pres">
      <dgm:prSet presAssocID="{BE1645D6-1611-4DF4-8DF3-EEC32D8C4F8A}" presName="dstNode" presStyleLbl="node1" presStyleIdx="0" presStyleCnt="5"/>
      <dgm:spPr/>
    </dgm:pt>
    <dgm:pt modelId="{0E8E8CAC-8A02-46F6-8C6B-75E3BA86EFCF}" type="pres">
      <dgm:prSet presAssocID="{1639CA94-34C3-4B9C-92E1-C13864A4BA19}" presName="text_1" presStyleLbl="node1" presStyleIdx="0" presStyleCnt="5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5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5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5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5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5"/>
      <dgm:spPr>
        <a:solidFill>
          <a:srgbClr val="0414FF"/>
        </a:solidFill>
      </dgm:spPr>
    </dgm:pt>
    <dgm:pt modelId="{F99F5D9A-61EF-D949-AD73-9A84CD957AA8}" type="pres">
      <dgm:prSet presAssocID="{7BFD4C9F-D386-E449-A56F-3CF74775246B}" presName="text_4" presStyleLbl="node1" presStyleIdx="3" presStyleCnt="5">
        <dgm:presLayoutVars>
          <dgm:bulletEnabled val="1"/>
        </dgm:presLayoutVars>
      </dgm:prSet>
      <dgm:spPr/>
    </dgm:pt>
    <dgm:pt modelId="{2890162F-4421-A142-B9AD-D44307376758}" type="pres">
      <dgm:prSet presAssocID="{7BFD4C9F-D386-E449-A56F-3CF74775246B}" presName="accent_4" presStyleCnt="0"/>
      <dgm:spPr/>
    </dgm:pt>
    <dgm:pt modelId="{4AA72F10-F184-F94E-9254-295C04A387A8}" type="pres">
      <dgm:prSet presAssocID="{7BFD4C9F-D386-E449-A56F-3CF74775246B}" presName="accentRepeatNode" presStyleLbl="solidFgAcc1" presStyleIdx="3" presStyleCnt="5"/>
      <dgm:spPr>
        <a:solidFill>
          <a:srgbClr val="02FF04"/>
        </a:solidFill>
      </dgm:spPr>
    </dgm:pt>
    <dgm:pt modelId="{CFD2F009-18B3-DE4B-BA2E-010785E220F0}" type="pres">
      <dgm:prSet presAssocID="{D3DF3DEA-FAEA-EF45-934C-59078D3FE565}" presName="text_5" presStyleLbl="node1" presStyleIdx="4" presStyleCnt="5">
        <dgm:presLayoutVars>
          <dgm:bulletEnabled val="1"/>
        </dgm:presLayoutVars>
      </dgm:prSet>
      <dgm:spPr/>
    </dgm:pt>
    <dgm:pt modelId="{E82EB064-D5BD-4749-980A-E7FA8B7F38BB}" type="pres">
      <dgm:prSet presAssocID="{D3DF3DEA-FAEA-EF45-934C-59078D3FE565}" presName="accent_5" presStyleCnt="0"/>
      <dgm:spPr/>
    </dgm:pt>
    <dgm:pt modelId="{348A09D6-CF72-7D42-9823-6CD05CE4F466}" type="pres">
      <dgm:prSet presAssocID="{D3DF3DEA-FAEA-EF45-934C-59078D3FE565}" presName="accentRepeatNode" presStyleLbl="solidFgAcc1" presStyleIdx="4" presStyleCnt="5"/>
      <dgm:spPr>
        <a:solidFill>
          <a:srgbClr val="7030A0"/>
        </a:solidFill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F134B92F-07CC-7F4C-93C5-B16BB29D6431}" type="presOf" srcId="{CC6AA1B3-12B6-1F47-9833-60EB1B44AC97}" destId="{90FAC8A8-E318-C344-8FA5-163D7BB940FA}" srcOrd="0" destOrd="0" presId="urn:microsoft.com/office/officeart/2008/layout/VerticalCurvedList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AD502850-A3C3-F446-BFD0-05E673E1D0C1}" type="presOf" srcId="{D3DF3DEA-FAEA-EF45-934C-59078D3FE565}" destId="{CFD2F009-18B3-DE4B-BA2E-010785E220F0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D0033D54-EAF4-4F4D-B8CD-9FAFE35FDC1F}" type="presOf" srcId="{7BFD4C9F-D386-E449-A56F-3CF74775246B}" destId="{F99F5D9A-61EF-D949-AD73-9A84CD957AA8}" srcOrd="0" destOrd="0" presId="urn:microsoft.com/office/officeart/2008/layout/VerticalCurvedList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91DBC275-830A-5942-A5C1-5D5C9FFC5381}" srcId="{BE1645D6-1611-4DF4-8DF3-EEC32D8C4F8A}" destId="{7BFD4C9F-D386-E449-A56F-3CF74775246B}" srcOrd="3" destOrd="0" parTransId="{2A05976F-6C2A-3B43-B3B0-2CD9B551ECE0}" sibTransId="{E389F2C2-CB2E-5845-9464-24D73A0F59FD}"/>
    <dgm:cxn modelId="{BF4BD47B-B78E-2847-920E-B28E7F9D1E7F}" srcId="{BE1645D6-1611-4DF4-8DF3-EEC32D8C4F8A}" destId="{D3DF3DEA-FAEA-EF45-934C-59078D3FE565}" srcOrd="4" destOrd="0" parTransId="{2D4C0BCB-8243-E146-AD01-788832EDA7FD}" sibTransId="{BF7F79C1-4CF6-ED47-BD54-15E8BF8B7551}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DCC819AF-1FEC-0642-9E6A-D03E985DA476}" type="presParOf" srcId="{30E5EA73-69FE-4C99-B7E6-D2785DA2F8C5}" destId="{90FAC8A8-E318-C344-8FA5-163D7BB940FA}" srcOrd="5" destOrd="0" presId="urn:microsoft.com/office/officeart/2008/layout/VerticalCurvedList"/>
    <dgm:cxn modelId="{AA6F3DF0-E075-9340-BA4E-33FF7C847775}" type="presParOf" srcId="{30E5EA73-69FE-4C99-B7E6-D2785DA2F8C5}" destId="{AC86ADAD-2470-0B48-B2FC-7ADFE5926EDC}" srcOrd="6" destOrd="0" presId="urn:microsoft.com/office/officeart/2008/layout/VerticalCurvedList"/>
    <dgm:cxn modelId="{4FB7DED5-3102-8749-8ADE-5D02A053E463}" type="presParOf" srcId="{AC86ADAD-2470-0B48-B2FC-7ADFE5926EDC}" destId="{8DD82B1A-6DC4-454E-8BCA-A742186AC8C8}" srcOrd="0" destOrd="0" presId="urn:microsoft.com/office/officeart/2008/layout/VerticalCurvedList"/>
    <dgm:cxn modelId="{191482E4-D43E-5341-A636-1738BB5B7987}" type="presParOf" srcId="{30E5EA73-69FE-4C99-B7E6-D2785DA2F8C5}" destId="{F99F5D9A-61EF-D949-AD73-9A84CD957AA8}" srcOrd="7" destOrd="0" presId="urn:microsoft.com/office/officeart/2008/layout/VerticalCurvedList"/>
    <dgm:cxn modelId="{D21FFE4D-5EA4-584C-9127-AC0D1C59B56E}" type="presParOf" srcId="{30E5EA73-69FE-4C99-B7E6-D2785DA2F8C5}" destId="{2890162F-4421-A142-B9AD-D44307376758}" srcOrd="8" destOrd="0" presId="urn:microsoft.com/office/officeart/2008/layout/VerticalCurvedList"/>
    <dgm:cxn modelId="{C621650C-8843-3C4B-86A6-063159216DA2}" type="presParOf" srcId="{2890162F-4421-A142-B9AD-D44307376758}" destId="{4AA72F10-F184-F94E-9254-295C04A387A8}" srcOrd="0" destOrd="0" presId="urn:microsoft.com/office/officeart/2008/layout/VerticalCurvedList"/>
    <dgm:cxn modelId="{4A77CF8A-5DA1-B945-9A5C-039ADEFDB775}" type="presParOf" srcId="{30E5EA73-69FE-4C99-B7E6-D2785DA2F8C5}" destId="{CFD2F009-18B3-DE4B-BA2E-010785E220F0}" srcOrd="9" destOrd="0" presId="urn:microsoft.com/office/officeart/2008/layout/VerticalCurvedList"/>
    <dgm:cxn modelId="{65431027-230D-444E-9763-0C655D71224B}" type="presParOf" srcId="{30E5EA73-69FE-4C99-B7E6-D2785DA2F8C5}" destId="{E82EB064-D5BD-4749-980A-E7FA8B7F38BB}" srcOrd="10" destOrd="0" presId="urn:microsoft.com/office/officeart/2008/layout/VerticalCurvedList"/>
    <dgm:cxn modelId="{5D90D52A-14F2-414A-93C3-C9716D4CE437}" type="presParOf" srcId="{E82EB064-D5BD-4749-980A-E7FA8B7F38BB}" destId="{348A09D6-CF72-7D42-9823-6CD05CE4F46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C Arrays, Declaring Arrays</a:t>
          </a:r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Access Array Elements</a:t>
          </a:r>
          <a:endParaRPr lang="en-US" dirty="0">
            <a:solidFill>
              <a:schemeClr val="tx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Initializing Arrays</a:t>
          </a:r>
          <a:endParaRPr lang="en-US" dirty="0">
            <a:solidFill>
              <a:schemeClr val="tx1"/>
            </a:solidFill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7BFD4C9F-D386-E449-A56F-3CF74775246B}">
      <dgm:prSet phldrT="[Text]"/>
      <dgm:spPr>
        <a:solidFill>
          <a:srgbClr val="02FF0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Change Value of Array Elements</a:t>
          </a:r>
          <a:endParaRPr lang="en-US" dirty="0">
            <a:solidFill>
              <a:schemeClr val="tx1"/>
            </a:solidFill>
          </a:endParaRPr>
        </a:p>
      </dgm:t>
    </dgm:pt>
    <dgm:pt modelId="{2A05976F-6C2A-3B43-B3B0-2CD9B551ECE0}" type="parTrans" cxnId="{91DBC275-830A-5942-A5C1-5D5C9FFC5381}">
      <dgm:prSet/>
      <dgm:spPr/>
      <dgm:t>
        <a:bodyPr/>
        <a:lstStyle/>
        <a:p>
          <a:endParaRPr lang="en-US"/>
        </a:p>
      </dgm:t>
    </dgm:pt>
    <dgm:pt modelId="{E389F2C2-CB2E-5845-9464-24D73A0F59FD}" type="sibTrans" cxnId="{91DBC275-830A-5942-A5C1-5D5C9FFC5381}">
      <dgm:prSet/>
      <dgm:spPr/>
      <dgm:t>
        <a:bodyPr/>
        <a:lstStyle/>
        <a:p>
          <a:endParaRPr lang="en-US"/>
        </a:p>
      </dgm:t>
    </dgm:pt>
    <dgm:pt modelId="{D3DF3DEA-FAEA-EF45-934C-59078D3FE565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Input and Output Array Elements</a:t>
          </a:r>
          <a:endParaRPr lang="en-US" dirty="0">
            <a:solidFill>
              <a:schemeClr val="tx1"/>
            </a:solidFill>
          </a:endParaRPr>
        </a:p>
      </dgm:t>
    </dgm:pt>
    <dgm:pt modelId="{2D4C0BCB-8243-E146-AD01-788832EDA7FD}" type="parTrans" cxnId="{BF4BD47B-B78E-2847-920E-B28E7F9D1E7F}">
      <dgm:prSet/>
      <dgm:spPr/>
      <dgm:t>
        <a:bodyPr/>
        <a:lstStyle/>
        <a:p>
          <a:endParaRPr lang="en-US"/>
        </a:p>
      </dgm:t>
    </dgm:pt>
    <dgm:pt modelId="{BF7F79C1-4CF6-ED47-BD54-15E8BF8B7551}" type="sibTrans" cxnId="{BF4BD47B-B78E-2847-920E-B28E7F9D1E7F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5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5"/>
      <dgm:spPr/>
    </dgm:pt>
    <dgm:pt modelId="{9C6C1869-E7B2-4FB9-A22B-16BADC04A189}" type="pres">
      <dgm:prSet presAssocID="{BE1645D6-1611-4DF4-8DF3-EEC32D8C4F8A}" presName="dstNode" presStyleLbl="node1" presStyleIdx="0" presStyleCnt="5"/>
      <dgm:spPr/>
    </dgm:pt>
    <dgm:pt modelId="{0E8E8CAC-8A02-46F6-8C6B-75E3BA86EFCF}" type="pres">
      <dgm:prSet presAssocID="{1639CA94-34C3-4B9C-92E1-C13864A4BA19}" presName="text_1" presStyleLbl="node1" presStyleIdx="0" presStyleCnt="5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5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5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5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5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5"/>
      <dgm:spPr>
        <a:solidFill>
          <a:srgbClr val="0414FF"/>
        </a:solidFill>
      </dgm:spPr>
    </dgm:pt>
    <dgm:pt modelId="{F99F5D9A-61EF-D949-AD73-9A84CD957AA8}" type="pres">
      <dgm:prSet presAssocID="{7BFD4C9F-D386-E449-A56F-3CF74775246B}" presName="text_4" presStyleLbl="node1" presStyleIdx="3" presStyleCnt="5">
        <dgm:presLayoutVars>
          <dgm:bulletEnabled val="1"/>
        </dgm:presLayoutVars>
      </dgm:prSet>
      <dgm:spPr/>
    </dgm:pt>
    <dgm:pt modelId="{2890162F-4421-A142-B9AD-D44307376758}" type="pres">
      <dgm:prSet presAssocID="{7BFD4C9F-D386-E449-A56F-3CF74775246B}" presName="accent_4" presStyleCnt="0"/>
      <dgm:spPr/>
    </dgm:pt>
    <dgm:pt modelId="{4AA72F10-F184-F94E-9254-295C04A387A8}" type="pres">
      <dgm:prSet presAssocID="{7BFD4C9F-D386-E449-A56F-3CF74775246B}" presName="accentRepeatNode" presStyleLbl="solidFgAcc1" presStyleIdx="3" presStyleCnt="5"/>
      <dgm:spPr>
        <a:solidFill>
          <a:srgbClr val="02FF04"/>
        </a:solidFill>
      </dgm:spPr>
    </dgm:pt>
    <dgm:pt modelId="{CFD2F009-18B3-DE4B-BA2E-010785E220F0}" type="pres">
      <dgm:prSet presAssocID="{D3DF3DEA-FAEA-EF45-934C-59078D3FE565}" presName="text_5" presStyleLbl="node1" presStyleIdx="4" presStyleCnt="5">
        <dgm:presLayoutVars>
          <dgm:bulletEnabled val="1"/>
        </dgm:presLayoutVars>
      </dgm:prSet>
      <dgm:spPr/>
    </dgm:pt>
    <dgm:pt modelId="{E82EB064-D5BD-4749-980A-E7FA8B7F38BB}" type="pres">
      <dgm:prSet presAssocID="{D3DF3DEA-FAEA-EF45-934C-59078D3FE565}" presName="accent_5" presStyleCnt="0"/>
      <dgm:spPr/>
    </dgm:pt>
    <dgm:pt modelId="{348A09D6-CF72-7D42-9823-6CD05CE4F466}" type="pres">
      <dgm:prSet presAssocID="{D3DF3DEA-FAEA-EF45-934C-59078D3FE565}" presName="accentRepeatNode" presStyleLbl="solidFgAcc1" presStyleIdx="4" presStyleCnt="5"/>
      <dgm:spPr>
        <a:solidFill>
          <a:srgbClr val="7030A0"/>
        </a:solidFill>
      </dgm:spPr>
    </dgm:pt>
  </dgm:ptLst>
  <dgm:cxnLst>
    <dgm:cxn modelId="{D6AB0F38-5B66-3347-A578-08A4E122BD72}" type="presOf" srcId="{1639CA94-34C3-4B9C-92E1-C13864A4BA19}" destId="{0E8E8CAC-8A02-46F6-8C6B-75E3BA86EFCF}" srcOrd="0" destOrd="0" presId="urn:microsoft.com/office/officeart/2008/layout/VerticalCurvedList"/>
    <dgm:cxn modelId="{E266203C-C949-524B-BA50-248FE182409E}" type="presOf" srcId="{7BFD4C9F-D386-E449-A56F-3CF74775246B}" destId="{F99F5D9A-61EF-D949-AD73-9A84CD957AA8}" srcOrd="0" destOrd="0" presId="urn:microsoft.com/office/officeart/2008/layout/VerticalCurvedList"/>
    <dgm:cxn modelId="{C5937543-149E-8D42-9E29-5C3CC6F9DFAB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48998664-2C08-124B-964D-263C953A13D8}" type="presOf" srcId="{9B5CF5B4-C56A-4B27-B438-A8CF699CAF14}" destId="{C56633DC-E658-46D8-BE63-7CB1CCD3C8DC}" srcOrd="0" destOrd="0" presId="urn:microsoft.com/office/officeart/2008/layout/VerticalCurvedList"/>
    <dgm:cxn modelId="{91DBC275-830A-5942-A5C1-5D5C9FFC5381}" srcId="{BE1645D6-1611-4DF4-8DF3-EEC32D8C4F8A}" destId="{7BFD4C9F-D386-E449-A56F-3CF74775246B}" srcOrd="3" destOrd="0" parTransId="{2A05976F-6C2A-3B43-B3B0-2CD9B551ECE0}" sibTransId="{E389F2C2-CB2E-5845-9464-24D73A0F59FD}"/>
    <dgm:cxn modelId="{BF4BD47B-B78E-2847-920E-B28E7F9D1E7F}" srcId="{BE1645D6-1611-4DF4-8DF3-EEC32D8C4F8A}" destId="{D3DF3DEA-FAEA-EF45-934C-59078D3FE565}" srcOrd="4" destOrd="0" parTransId="{2D4C0BCB-8243-E146-AD01-788832EDA7FD}" sibTransId="{BF7F79C1-4CF6-ED47-BD54-15E8BF8B7551}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4B84D1BD-4952-064E-814C-532D375E114D}" type="presOf" srcId="{CC6AA1B3-12B6-1F47-9833-60EB1B44AC97}" destId="{90FAC8A8-E318-C344-8FA5-163D7BB940FA}" srcOrd="0" destOrd="0" presId="urn:microsoft.com/office/officeart/2008/layout/VerticalCurvedList"/>
    <dgm:cxn modelId="{2F1360E0-DFEF-E04E-8996-04D5913EEB60}" type="presOf" srcId="{BE1645D6-1611-4DF4-8DF3-EEC32D8C4F8A}" destId="{8D4BB782-D1CB-4178-BD6C-378E667E109F}" srcOrd="0" destOrd="0" presId="urn:microsoft.com/office/officeart/2008/layout/VerticalCurvedList"/>
    <dgm:cxn modelId="{A7BE6FF2-FC01-6947-8328-D69A0A31E836}" type="presOf" srcId="{D3DF3DEA-FAEA-EF45-934C-59078D3FE565}" destId="{CFD2F009-18B3-DE4B-BA2E-010785E220F0}" srcOrd="0" destOrd="0" presId="urn:microsoft.com/office/officeart/2008/layout/VerticalCurvedList"/>
    <dgm:cxn modelId="{72B5D680-8558-1B43-AFA7-EE29C2CBA07F}" type="presParOf" srcId="{8D4BB782-D1CB-4178-BD6C-378E667E109F}" destId="{30E5EA73-69FE-4C99-B7E6-D2785DA2F8C5}" srcOrd="0" destOrd="0" presId="urn:microsoft.com/office/officeart/2008/layout/VerticalCurvedList"/>
    <dgm:cxn modelId="{2B81C724-6837-BE49-B522-95212C2C24B2}" type="presParOf" srcId="{30E5EA73-69FE-4C99-B7E6-D2785DA2F8C5}" destId="{147482D8-F793-4B63-AC92-2D2E108DBAA0}" srcOrd="0" destOrd="0" presId="urn:microsoft.com/office/officeart/2008/layout/VerticalCurvedList"/>
    <dgm:cxn modelId="{C6806E6F-B673-3C49-8B40-F709BA247994}" type="presParOf" srcId="{147482D8-F793-4B63-AC92-2D2E108DBAA0}" destId="{F2410933-DB5E-4543-A714-4AF5A203C95C}" srcOrd="0" destOrd="0" presId="urn:microsoft.com/office/officeart/2008/layout/VerticalCurvedList"/>
    <dgm:cxn modelId="{2779AAD9-F9B8-EC49-8D30-2B1F0BBAA1C9}" type="presParOf" srcId="{147482D8-F793-4B63-AC92-2D2E108DBAA0}" destId="{C56633DC-E658-46D8-BE63-7CB1CCD3C8DC}" srcOrd="1" destOrd="0" presId="urn:microsoft.com/office/officeart/2008/layout/VerticalCurvedList"/>
    <dgm:cxn modelId="{355E9A9C-7F35-A34A-AB59-5A16D3EF3CAA}" type="presParOf" srcId="{147482D8-F793-4B63-AC92-2D2E108DBAA0}" destId="{82F03708-A2AD-459B-AB59-7BBD9EB44E67}" srcOrd="2" destOrd="0" presId="urn:microsoft.com/office/officeart/2008/layout/VerticalCurvedList"/>
    <dgm:cxn modelId="{55E6A0A6-F903-FE46-98FA-2F981B7D6038}" type="presParOf" srcId="{147482D8-F793-4B63-AC92-2D2E108DBAA0}" destId="{9C6C1869-E7B2-4FB9-A22B-16BADC04A189}" srcOrd="3" destOrd="0" presId="urn:microsoft.com/office/officeart/2008/layout/VerticalCurvedList"/>
    <dgm:cxn modelId="{C5FF7DBD-4362-1A45-90B9-FA17DB697DF7}" type="presParOf" srcId="{30E5EA73-69FE-4C99-B7E6-D2785DA2F8C5}" destId="{0E8E8CAC-8A02-46F6-8C6B-75E3BA86EFCF}" srcOrd="1" destOrd="0" presId="urn:microsoft.com/office/officeart/2008/layout/VerticalCurvedList"/>
    <dgm:cxn modelId="{FC791B0D-1AF5-2547-A2D1-D40C7574E8E2}" type="presParOf" srcId="{30E5EA73-69FE-4C99-B7E6-D2785DA2F8C5}" destId="{19B8B250-84B4-4941-9592-F7E89229D31C}" srcOrd="2" destOrd="0" presId="urn:microsoft.com/office/officeart/2008/layout/VerticalCurvedList"/>
    <dgm:cxn modelId="{B8FA066A-23D1-1541-B699-315C10058FC3}" type="presParOf" srcId="{19B8B250-84B4-4941-9592-F7E89229D31C}" destId="{485F26A9-AA94-4ADA-AC54-FB58E0E0ED28}" srcOrd="0" destOrd="0" presId="urn:microsoft.com/office/officeart/2008/layout/VerticalCurvedList"/>
    <dgm:cxn modelId="{2811105A-1308-FB42-AF7B-E9ACC4E5831D}" type="presParOf" srcId="{30E5EA73-69FE-4C99-B7E6-D2785DA2F8C5}" destId="{FCF24805-BE03-8646-8CB7-92E747BBE6C8}" srcOrd="3" destOrd="0" presId="urn:microsoft.com/office/officeart/2008/layout/VerticalCurvedList"/>
    <dgm:cxn modelId="{D7FDC790-79EE-0D42-9BCC-70216CA795E4}" type="presParOf" srcId="{30E5EA73-69FE-4C99-B7E6-D2785DA2F8C5}" destId="{BCF99CF8-A3B5-F24D-AFD7-114A9D9AECF1}" srcOrd="4" destOrd="0" presId="urn:microsoft.com/office/officeart/2008/layout/VerticalCurvedList"/>
    <dgm:cxn modelId="{4EBC36E4-DDBD-9A4C-AFFD-3657631BE6C6}" type="presParOf" srcId="{BCF99CF8-A3B5-F24D-AFD7-114A9D9AECF1}" destId="{6E8EBA03-6BA2-4E70-A548-59B77127E6F5}" srcOrd="0" destOrd="0" presId="urn:microsoft.com/office/officeart/2008/layout/VerticalCurvedList"/>
    <dgm:cxn modelId="{66E3B6C9-4427-CE40-8224-503BF45E2F54}" type="presParOf" srcId="{30E5EA73-69FE-4C99-B7E6-D2785DA2F8C5}" destId="{90FAC8A8-E318-C344-8FA5-163D7BB940FA}" srcOrd="5" destOrd="0" presId="urn:microsoft.com/office/officeart/2008/layout/VerticalCurvedList"/>
    <dgm:cxn modelId="{95235EE6-8CA2-D243-8EFF-8DFAEF95DB48}" type="presParOf" srcId="{30E5EA73-69FE-4C99-B7E6-D2785DA2F8C5}" destId="{AC86ADAD-2470-0B48-B2FC-7ADFE5926EDC}" srcOrd="6" destOrd="0" presId="urn:microsoft.com/office/officeart/2008/layout/VerticalCurvedList"/>
    <dgm:cxn modelId="{6479BA34-FA97-FB43-84C4-2741222C08B9}" type="presParOf" srcId="{AC86ADAD-2470-0B48-B2FC-7ADFE5926EDC}" destId="{8DD82B1A-6DC4-454E-8BCA-A742186AC8C8}" srcOrd="0" destOrd="0" presId="urn:microsoft.com/office/officeart/2008/layout/VerticalCurvedList"/>
    <dgm:cxn modelId="{6DB24373-DDFD-AE44-A18F-D3F892B027EB}" type="presParOf" srcId="{30E5EA73-69FE-4C99-B7E6-D2785DA2F8C5}" destId="{F99F5D9A-61EF-D949-AD73-9A84CD957AA8}" srcOrd="7" destOrd="0" presId="urn:microsoft.com/office/officeart/2008/layout/VerticalCurvedList"/>
    <dgm:cxn modelId="{A55DF9BD-9A30-1546-80F4-F67CD2B3ABD3}" type="presParOf" srcId="{30E5EA73-69FE-4C99-B7E6-D2785DA2F8C5}" destId="{2890162F-4421-A142-B9AD-D44307376758}" srcOrd="8" destOrd="0" presId="urn:microsoft.com/office/officeart/2008/layout/VerticalCurvedList"/>
    <dgm:cxn modelId="{59398E2E-118D-024B-8530-C71036107078}" type="presParOf" srcId="{2890162F-4421-A142-B9AD-D44307376758}" destId="{4AA72F10-F184-F94E-9254-295C04A387A8}" srcOrd="0" destOrd="0" presId="urn:microsoft.com/office/officeart/2008/layout/VerticalCurvedList"/>
    <dgm:cxn modelId="{933EB44D-4189-AC4D-8841-E9FE3BA0F694}" type="presParOf" srcId="{30E5EA73-69FE-4C99-B7E6-D2785DA2F8C5}" destId="{CFD2F009-18B3-DE4B-BA2E-010785E220F0}" srcOrd="9" destOrd="0" presId="urn:microsoft.com/office/officeart/2008/layout/VerticalCurvedList"/>
    <dgm:cxn modelId="{DE950BD5-BD26-4741-907D-37CEAA492DBE}" type="presParOf" srcId="{30E5EA73-69FE-4C99-B7E6-D2785DA2F8C5}" destId="{E82EB064-D5BD-4749-980A-E7FA8B7F38BB}" srcOrd="10" destOrd="0" presId="urn:microsoft.com/office/officeart/2008/layout/VerticalCurvedList"/>
    <dgm:cxn modelId="{EA5F9BDD-7C54-3540-95F1-A42F89BA01AD}" type="presParOf" srcId="{E82EB064-D5BD-4749-980A-E7FA8B7F38BB}" destId="{348A09D6-CF72-7D42-9823-6CD05CE4F46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C Arrays, Declaring Arrays</a:t>
          </a:r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Access Array Elements</a:t>
          </a:r>
          <a:endParaRPr lang="en-US" dirty="0">
            <a:solidFill>
              <a:schemeClr val="tx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Initializing Arrays</a:t>
          </a:r>
          <a:endParaRPr lang="en-US" dirty="0">
            <a:solidFill>
              <a:schemeClr val="tx1"/>
            </a:solidFill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7BFD4C9F-D386-E449-A56F-3CF74775246B}">
      <dgm:prSet phldrT="[Text]"/>
      <dgm:spPr>
        <a:solidFill>
          <a:srgbClr val="02FF0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Change Value of Array Elements</a:t>
          </a:r>
          <a:endParaRPr lang="en-US" dirty="0">
            <a:solidFill>
              <a:schemeClr val="tx1"/>
            </a:solidFill>
          </a:endParaRPr>
        </a:p>
      </dgm:t>
    </dgm:pt>
    <dgm:pt modelId="{2A05976F-6C2A-3B43-B3B0-2CD9B551ECE0}" type="parTrans" cxnId="{91DBC275-830A-5942-A5C1-5D5C9FFC5381}">
      <dgm:prSet/>
      <dgm:spPr/>
      <dgm:t>
        <a:bodyPr/>
        <a:lstStyle/>
        <a:p>
          <a:endParaRPr lang="en-US"/>
        </a:p>
      </dgm:t>
    </dgm:pt>
    <dgm:pt modelId="{E389F2C2-CB2E-5845-9464-24D73A0F59FD}" type="sibTrans" cxnId="{91DBC275-830A-5942-A5C1-5D5C9FFC5381}">
      <dgm:prSet/>
      <dgm:spPr/>
      <dgm:t>
        <a:bodyPr/>
        <a:lstStyle/>
        <a:p>
          <a:endParaRPr lang="en-US"/>
        </a:p>
      </dgm:t>
    </dgm:pt>
    <dgm:pt modelId="{D3DF3DEA-FAEA-EF45-934C-59078D3FE565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Input and Output Array Elements</a:t>
          </a:r>
          <a:endParaRPr lang="en-US" dirty="0">
            <a:solidFill>
              <a:schemeClr val="tx1"/>
            </a:solidFill>
          </a:endParaRPr>
        </a:p>
      </dgm:t>
    </dgm:pt>
    <dgm:pt modelId="{2D4C0BCB-8243-E146-AD01-788832EDA7FD}" type="parTrans" cxnId="{BF4BD47B-B78E-2847-920E-B28E7F9D1E7F}">
      <dgm:prSet/>
      <dgm:spPr/>
      <dgm:t>
        <a:bodyPr/>
        <a:lstStyle/>
        <a:p>
          <a:endParaRPr lang="en-US"/>
        </a:p>
      </dgm:t>
    </dgm:pt>
    <dgm:pt modelId="{BF7F79C1-4CF6-ED47-BD54-15E8BF8B7551}" type="sibTrans" cxnId="{BF4BD47B-B78E-2847-920E-B28E7F9D1E7F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5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5"/>
      <dgm:spPr/>
    </dgm:pt>
    <dgm:pt modelId="{9C6C1869-E7B2-4FB9-A22B-16BADC04A189}" type="pres">
      <dgm:prSet presAssocID="{BE1645D6-1611-4DF4-8DF3-EEC32D8C4F8A}" presName="dstNode" presStyleLbl="node1" presStyleIdx="0" presStyleCnt="5"/>
      <dgm:spPr/>
    </dgm:pt>
    <dgm:pt modelId="{0E8E8CAC-8A02-46F6-8C6B-75E3BA86EFCF}" type="pres">
      <dgm:prSet presAssocID="{1639CA94-34C3-4B9C-92E1-C13864A4BA19}" presName="text_1" presStyleLbl="node1" presStyleIdx="0" presStyleCnt="5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5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5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5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5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5"/>
      <dgm:spPr>
        <a:solidFill>
          <a:srgbClr val="0414FF"/>
        </a:solidFill>
      </dgm:spPr>
    </dgm:pt>
    <dgm:pt modelId="{F99F5D9A-61EF-D949-AD73-9A84CD957AA8}" type="pres">
      <dgm:prSet presAssocID="{7BFD4C9F-D386-E449-A56F-3CF74775246B}" presName="text_4" presStyleLbl="node1" presStyleIdx="3" presStyleCnt="5">
        <dgm:presLayoutVars>
          <dgm:bulletEnabled val="1"/>
        </dgm:presLayoutVars>
      </dgm:prSet>
      <dgm:spPr/>
    </dgm:pt>
    <dgm:pt modelId="{2890162F-4421-A142-B9AD-D44307376758}" type="pres">
      <dgm:prSet presAssocID="{7BFD4C9F-D386-E449-A56F-3CF74775246B}" presName="accent_4" presStyleCnt="0"/>
      <dgm:spPr/>
    </dgm:pt>
    <dgm:pt modelId="{4AA72F10-F184-F94E-9254-295C04A387A8}" type="pres">
      <dgm:prSet presAssocID="{7BFD4C9F-D386-E449-A56F-3CF74775246B}" presName="accentRepeatNode" presStyleLbl="solidFgAcc1" presStyleIdx="3" presStyleCnt="5"/>
      <dgm:spPr>
        <a:solidFill>
          <a:srgbClr val="02FF04"/>
        </a:solidFill>
      </dgm:spPr>
    </dgm:pt>
    <dgm:pt modelId="{CFD2F009-18B3-DE4B-BA2E-010785E220F0}" type="pres">
      <dgm:prSet presAssocID="{D3DF3DEA-FAEA-EF45-934C-59078D3FE565}" presName="text_5" presStyleLbl="node1" presStyleIdx="4" presStyleCnt="5">
        <dgm:presLayoutVars>
          <dgm:bulletEnabled val="1"/>
        </dgm:presLayoutVars>
      </dgm:prSet>
      <dgm:spPr/>
    </dgm:pt>
    <dgm:pt modelId="{E82EB064-D5BD-4749-980A-E7FA8B7F38BB}" type="pres">
      <dgm:prSet presAssocID="{D3DF3DEA-FAEA-EF45-934C-59078D3FE565}" presName="accent_5" presStyleCnt="0"/>
      <dgm:spPr/>
    </dgm:pt>
    <dgm:pt modelId="{348A09D6-CF72-7D42-9823-6CD05CE4F466}" type="pres">
      <dgm:prSet presAssocID="{D3DF3DEA-FAEA-EF45-934C-59078D3FE565}" presName="accentRepeatNode" presStyleLbl="solidFgAcc1" presStyleIdx="4" presStyleCnt="5"/>
      <dgm:spPr>
        <a:solidFill>
          <a:srgbClr val="7030A0"/>
        </a:solidFill>
      </dgm:spPr>
    </dgm:pt>
  </dgm:ptLst>
  <dgm:cxnLst>
    <dgm:cxn modelId="{3E30640D-641F-E540-AF7B-C46FDDCA1904}" type="presOf" srcId="{D3DF3DEA-FAEA-EF45-934C-59078D3FE565}" destId="{CFD2F009-18B3-DE4B-BA2E-010785E220F0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B587D955-274F-A343-AF5B-68F88109798B}" type="presOf" srcId="{BE1645D6-1611-4DF4-8DF3-EEC32D8C4F8A}" destId="{8D4BB782-D1CB-4178-BD6C-378E667E109F}" srcOrd="0" destOrd="0" presId="urn:microsoft.com/office/officeart/2008/layout/VerticalCurvedList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5ACF7463-33D0-9041-A441-9B486E402571}" type="presOf" srcId="{1639CA94-34C3-4B9C-92E1-C13864A4BA19}" destId="{0E8E8CAC-8A02-46F6-8C6B-75E3BA86EFCF}" srcOrd="0" destOrd="0" presId="urn:microsoft.com/office/officeart/2008/layout/VerticalCurvedList"/>
    <dgm:cxn modelId="{91DBC275-830A-5942-A5C1-5D5C9FFC5381}" srcId="{BE1645D6-1611-4DF4-8DF3-EEC32D8C4F8A}" destId="{7BFD4C9F-D386-E449-A56F-3CF74775246B}" srcOrd="3" destOrd="0" parTransId="{2A05976F-6C2A-3B43-B3B0-2CD9B551ECE0}" sibTransId="{E389F2C2-CB2E-5845-9464-24D73A0F59FD}"/>
    <dgm:cxn modelId="{BF4BD47B-B78E-2847-920E-B28E7F9D1E7F}" srcId="{BE1645D6-1611-4DF4-8DF3-EEC32D8C4F8A}" destId="{D3DF3DEA-FAEA-EF45-934C-59078D3FE565}" srcOrd="4" destOrd="0" parTransId="{2D4C0BCB-8243-E146-AD01-788832EDA7FD}" sibTransId="{BF7F79C1-4CF6-ED47-BD54-15E8BF8B7551}"/>
    <dgm:cxn modelId="{E3732782-7B5C-724F-A7DD-57147165D8A1}" type="presOf" srcId="{7BFD4C9F-D386-E449-A56F-3CF74775246B}" destId="{F99F5D9A-61EF-D949-AD73-9A84CD957AA8}" srcOrd="0" destOrd="0" presId="urn:microsoft.com/office/officeart/2008/layout/VerticalCurvedList"/>
    <dgm:cxn modelId="{A5269E8C-5677-944A-8000-9617EDC33B92}" type="presOf" srcId="{9B5CF5B4-C56A-4B27-B438-A8CF699CAF14}" destId="{C56633DC-E658-46D8-BE63-7CB1CCD3C8DC}" srcOrd="0" destOrd="0" presId="urn:microsoft.com/office/officeart/2008/layout/VerticalCurvedList"/>
    <dgm:cxn modelId="{B9F64E93-109F-FE4A-B693-D85BFEFBB79F}" type="presOf" srcId="{CC6AA1B3-12B6-1F47-9833-60EB1B44AC97}" destId="{90FAC8A8-E318-C344-8FA5-163D7BB940FA}" srcOrd="0" destOrd="0" presId="urn:microsoft.com/office/officeart/2008/layout/VerticalCurvedList"/>
    <dgm:cxn modelId="{77BA3E97-5991-854F-809C-311A306EF0B0}" type="presOf" srcId="{6F32AD89-A452-48CC-B92A-265FB1A43B0C}" destId="{FCF24805-BE03-8646-8CB7-92E747BBE6C8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F9ACEDDC-2274-924A-BC93-2F11A62AE693}" type="presParOf" srcId="{8D4BB782-D1CB-4178-BD6C-378E667E109F}" destId="{30E5EA73-69FE-4C99-B7E6-D2785DA2F8C5}" srcOrd="0" destOrd="0" presId="urn:microsoft.com/office/officeart/2008/layout/VerticalCurvedList"/>
    <dgm:cxn modelId="{D57E73D3-D29E-964A-AF6E-E7AAF554D7D1}" type="presParOf" srcId="{30E5EA73-69FE-4C99-B7E6-D2785DA2F8C5}" destId="{147482D8-F793-4B63-AC92-2D2E108DBAA0}" srcOrd="0" destOrd="0" presId="urn:microsoft.com/office/officeart/2008/layout/VerticalCurvedList"/>
    <dgm:cxn modelId="{6EB9E693-841B-994B-8757-C25BABEE7F14}" type="presParOf" srcId="{147482D8-F793-4B63-AC92-2D2E108DBAA0}" destId="{F2410933-DB5E-4543-A714-4AF5A203C95C}" srcOrd="0" destOrd="0" presId="urn:microsoft.com/office/officeart/2008/layout/VerticalCurvedList"/>
    <dgm:cxn modelId="{2B3BCF9A-27A4-634D-9E87-9D15FD525DD8}" type="presParOf" srcId="{147482D8-F793-4B63-AC92-2D2E108DBAA0}" destId="{C56633DC-E658-46D8-BE63-7CB1CCD3C8DC}" srcOrd="1" destOrd="0" presId="urn:microsoft.com/office/officeart/2008/layout/VerticalCurvedList"/>
    <dgm:cxn modelId="{D3D3307A-A62C-334B-BEEA-4DE770606176}" type="presParOf" srcId="{147482D8-F793-4B63-AC92-2D2E108DBAA0}" destId="{82F03708-A2AD-459B-AB59-7BBD9EB44E67}" srcOrd="2" destOrd="0" presId="urn:microsoft.com/office/officeart/2008/layout/VerticalCurvedList"/>
    <dgm:cxn modelId="{0123F1E3-E557-9B45-9B02-E1AB9AF681D5}" type="presParOf" srcId="{147482D8-F793-4B63-AC92-2D2E108DBAA0}" destId="{9C6C1869-E7B2-4FB9-A22B-16BADC04A189}" srcOrd="3" destOrd="0" presId="urn:microsoft.com/office/officeart/2008/layout/VerticalCurvedList"/>
    <dgm:cxn modelId="{A96EE439-EF7E-EC4C-A430-FBF2852ED835}" type="presParOf" srcId="{30E5EA73-69FE-4C99-B7E6-D2785DA2F8C5}" destId="{0E8E8CAC-8A02-46F6-8C6B-75E3BA86EFCF}" srcOrd="1" destOrd="0" presId="urn:microsoft.com/office/officeart/2008/layout/VerticalCurvedList"/>
    <dgm:cxn modelId="{A4DA60B0-F83C-A847-A126-9B54D2B47F73}" type="presParOf" srcId="{30E5EA73-69FE-4C99-B7E6-D2785DA2F8C5}" destId="{19B8B250-84B4-4941-9592-F7E89229D31C}" srcOrd="2" destOrd="0" presId="urn:microsoft.com/office/officeart/2008/layout/VerticalCurvedList"/>
    <dgm:cxn modelId="{2DABEC0A-274B-9349-9C30-DC0DB39D65CA}" type="presParOf" srcId="{19B8B250-84B4-4941-9592-F7E89229D31C}" destId="{485F26A9-AA94-4ADA-AC54-FB58E0E0ED28}" srcOrd="0" destOrd="0" presId="urn:microsoft.com/office/officeart/2008/layout/VerticalCurvedList"/>
    <dgm:cxn modelId="{24A54E28-2CFD-6D4B-9F9F-C744161C74A1}" type="presParOf" srcId="{30E5EA73-69FE-4C99-B7E6-D2785DA2F8C5}" destId="{FCF24805-BE03-8646-8CB7-92E747BBE6C8}" srcOrd="3" destOrd="0" presId="urn:microsoft.com/office/officeart/2008/layout/VerticalCurvedList"/>
    <dgm:cxn modelId="{520915B7-4E8F-E541-A4D3-48F36DE97967}" type="presParOf" srcId="{30E5EA73-69FE-4C99-B7E6-D2785DA2F8C5}" destId="{BCF99CF8-A3B5-F24D-AFD7-114A9D9AECF1}" srcOrd="4" destOrd="0" presId="urn:microsoft.com/office/officeart/2008/layout/VerticalCurvedList"/>
    <dgm:cxn modelId="{A4D39C4B-37FB-B14B-950D-D522300FCA5F}" type="presParOf" srcId="{BCF99CF8-A3B5-F24D-AFD7-114A9D9AECF1}" destId="{6E8EBA03-6BA2-4E70-A548-59B77127E6F5}" srcOrd="0" destOrd="0" presId="urn:microsoft.com/office/officeart/2008/layout/VerticalCurvedList"/>
    <dgm:cxn modelId="{AD1E24D3-C139-BF40-87C8-82F45CDEA2B5}" type="presParOf" srcId="{30E5EA73-69FE-4C99-B7E6-D2785DA2F8C5}" destId="{90FAC8A8-E318-C344-8FA5-163D7BB940FA}" srcOrd="5" destOrd="0" presId="urn:microsoft.com/office/officeart/2008/layout/VerticalCurvedList"/>
    <dgm:cxn modelId="{C6EC7DAC-EB55-4648-994F-BE63BD42ACE7}" type="presParOf" srcId="{30E5EA73-69FE-4C99-B7E6-D2785DA2F8C5}" destId="{AC86ADAD-2470-0B48-B2FC-7ADFE5926EDC}" srcOrd="6" destOrd="0" presId="urn:microsoft.com/office/officeart/2008/layout/VerticalCurvedList"/>
    <dgm:cxn modelId="{B85A22D7-0AC2-0945-8246-26EB30A21E7E}" type="presParOf" srcId="{AC86ADAD-2470-0B48-B2FC-7ADFE5926EDC}" destId="{8DD82B1A-6DC4-454E-8BCA-A742186AC8C8}" srcOrd="0" destOrd="0" presId="urn:microsoft.com/office/officeart/2008/layout/VerticalCurvedList"/>
    <dgm:cxn modelId="{133A7AB7-1D0A-DE49-A77D-BF525BD3F2BB}" type="presParOf" srcId="{30E5EA73-69FE-4C99-B7E6-D2785DA2F8C5}" destId="{F99F5D9A-61EF-D949-AD73-9A84CD957AA8}" srcOrd="7" destOrd="0" presId="urn:microsoft.com/office/officeart/2008/layout/VerticalCurvedList"/>
    <dgm:cxn modelId="{D198A4A7-329C-BF4C-8B1F-1015B9F59A09}" type="presParOf" srcId="{30E5EA73-69FE-4C99-B7E6-D2785DA2F8C5}" destId="{2890162F-4421-A142-B9AD-D44307376758}" srcOrd="8" destOrd="0" presId="urn:microsoft.com/office/officeart/2008/layout/VerticalCurvedList"/>
    <dgm:cxn modelId="{6258F128-9AF4-A441-8A61-EEA35DC45DCB}" type="presParOf" srcId="{2890162F-4421-A142-B9AD-D44307376758}" destId="{4AA72F10-F184-F94E-9254-295C04A387A8}" srcOrd="0" destOrd="0" presId="urn:microsoft.com/office/officeart/2008/layout/VerticalCurvedList"/>
    <dgm:cxn modelId="{81CFD567-B954-5740-99C5-F0272417E79E}" type="presParOf" srcId="{30E5EA73-69FE-4C99-B7E6-D2785DA2F8C5}" destId="{CFD2F009-18B3-DE4B-BA2E-010785E220F0}" srcOrd="9" destOrd="0" presId="urn:microsoft.com/office/officeart/2008/layout/VerticalCurvedList"/>
    <dgm:cxn modelId="{FE230928-53FE-904B-81D2-790915102743}" type="presParOf" srcId="{30E5EA73-69FE-4C99-B7E6-D2785DA2F8C5}" destId="{E82EB064-D5BD-4749-980A-E7FA8B7F38BB}" srcOrd="10" destOrd="0" presId="urn:microsoft.com/office/officeart/2008/layout/VerticalCurvedList"/>
    <dgm:cxn modelId="{28E058E2-4D51-C545-87D2-948355453DCF}" type="presParOf" srcId="{E82EB064-D5BD-4749-980A-E7FA8B7F38BB}" destId="{348A09D6-CF72-7D42-9823-6CD05CE4F46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C Arrays, Declaring Arrays</a:t>
          </a:r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Access Array Elements</a:t>
          </a:r>
          <a:endParaRPr lang="en-US" dirty="0">
            <a:solidFill>
              <a:schemeClr val="tx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Initializing Arrays</a:t>
          </a:r>
          <a:endParaRPr lang="en-US" dirty="0">
            <a:solidFill>
              <a:schemeClr val="tx1"/>
            </a:solidFill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7BFD4C9F-D386-E449-A56F-3CF74775246B}">
      <dgm:prSet phldrT="[Text]"/>
      <dgm:spPr>
        <a:solidFill>
          <a:srgbClr val="02FF0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Change Value of Array Elements</a:t>
          </a:r>
          <a:endParaRPr lang="en-US" dirty="0">
            <a:solidFill>
              <a:schemeClr val="tx1"/>
            </a:solidFill>
          </a:endParaRPr>
        </a:p>
      </dgm:t>
    </dgm:pt>
    <dgm:pt modelId="{2A05976F-6C2A-3B43-B3B0-2CD9B551ECE0}" type="parTrans" cxnId="{91DBC275-830A-5942-A5C1-5D5C9FFC5381}">
      <dgm:prSet/>
      <dgm:spPr/>
      <dgm:t>
        <a:bodyPr/>
        <a:lstStyle/>
        <a:p>
          <a:endParaRPr lang="en-US"/>
        </a:p>
      </dgm:t>
    </dgm:pt>
    <dgm:pt modelId="{E389F2C2-CB2E-5845-9464-24D73A0F59FD}" type="sibTrans" cxnId="{91DBC275-830A-5942-A5C1-5D5C9FFC5381}">
      <dgm:prSet/>
      <dgm:spPr/>
      <dgm:t>
        <a:bodyPr/>
        <a:lstStyle/>
        <a:p>
          <a:endParaRPr lang="en-US"/>
        </a:p>
      </dgm:t>
    </dgm:pt>
    <dgm:pt modelId="{D3DF3DEA-FAEA-EF45-934C-59078D3FE565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Input and Output Array Elements</a:t>
          </a:r>
          <a:endParaRPr lang="en-US" dirty="0">
            <a:solidFill>
              <a:schemeClr val="tx1"/>
            </a:solidFill>
          </a:endParaRPr>
        </a:p>
      </dgm:t>
    </dgm:pt>
    <dgm:pt modelId="{2D4C0BCB-8243-E146-AD01-788832EDA7FD}" type="parTrans" cxnId="{BF4BD47B-B78E-2847-920E-B28E7F9D1E7F}">
      <dgm:prSet/>
      <dgm:spPr/>
      <dgm:t>
        <a:bodyPr/>
        <a:lstStyle/>
        <a:p>
          <a:endParaRPr lang="en-US"/>
        </a:p>
      </dgm:t>
    </dgm:pt>
    <dgm:pt modelId="{BF7F79C1-4CF6-ED47-BD54-15E8BF8B7551}" type="sibTrans" cxnId="{BF4BD47B-B78E-2847-920E-B28E7F9D1E7F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5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5"/>
      <dgm:spPr/>
    </dgm:pt>
    <dgm:pt modelId="{9C6C1869-E7B2-4FB9-A22B-16BADC04A189}" type="pres">
      <dgm:prSet presAssocID="{BE1645D6-1611-4DF4-8DF3-EEC32D8C4F8A}" presName="dstNode" presStyleLbl="node1" presStyleIdx="0" presStyleCnt="5"/>
      <dgm:spPr/>
    </dgm:pt>
    <dgm:pt modelId="{0E8E8CAC-8A02-46F6-8C6B-75E3BA86EFCF}" type="pres">
      <dgm:prSet presAssocID="{1639CA94-34C3-4B9C-92E1-C13864A4BA19}" presName="text_1" presStyleLbl="node1" presStyleIdx="0" presStyleCnt="5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5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5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5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5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5"/>
      <dgm:spPr>
        <a:solidFill>
          <a:srgbClr val="0414FF"/>
        </a:solidFill>
      </dgm:spPr>
    </dgm:pt>
    <dgm:pt modelId="{F99F5D9A-61EF-D949-AD73-9A84CD957AA8}" type="pres">
      <dgm:prSet presAssocID="{7BFD4C9F-D386-E449-A56F-3CF74775246B}" presName="text_4" presStyleLbl="node1" presStyleIdx="3" presStyleCnt="5">
        <dgm:presLayoutVars>
          <dgm:bulletEnabled val="1"/>
        </dgm:presLayoutVars>
      </dgm:prSet>
      <dgm:spPr/>
    </dgm:pt>
    <dgm:pt modelId="{2890162F-4421-A142-B9AD-D44307376758}" type="pres">
      <dgm:prSet presAssocID="{7BFD4C9F-D386-E449-A56F-3CF74775246B}" presName="accent_4" presStyleCnt="0"/>
      <dgm:spPr/>
    </dgm:pt>
    <dgm:pt modelId="{4AA72F10-F184-F94E-9254-295C04A387A8}" type="pres">
      <dgm:prSet presAssocID="{7BFD4C9F-D386-E449-A56F-3CF74775246B}" presName="accentRepeatNode" presStyleLbl="solidFgAcc1" presStyleIdx="3" presStyleCnt="5"/>
      <dgm:spPr>
        <a:solidFill>
          <a:srgbClr val="02FF04"/>
        </a:solidFill>
      </dgm:spPr>
    </dgm:pt>
    <dgm:pt modelId="{CFD2F009-18B3-DE4B-BA2E-010785E220F0}" type="pres">
      <dgm:prSet presAssocID="{D3DF3DEA-FAEA-EF45-934C-59078D3FE565}" presName="text_5" presStyleLbl="node1" presStyleIdx="4" presStyleCnt="5">
        <dgm:presLayoutVars>
          <dgm:bulletEnabled val="1"/>
        </dgm:presLayoutVars>
      </dgm:prSet>
      <dgm:spPr/>
    </dgm:pt>
    <dgm:pt modelId="{E82EB064-D5BD-4749-980A-E7FA8B7F38BB}" type="pres">
      <dgm:prSet presAssocID="{D3DF3DEA-FAEA-EF45-934C-59078D3FE565}" presName="accent_5" presStyleCnt="0"/>
      <dgm:spPr/>
    </dgm:pt>
    <dgm:pt modelId="{348A09D6-CF72-7D42-9823-6CD05CE4F466}" type="pres">
      <dgm:prSet presAssocID="{D3DF3DEA-FAEA-EF45-934C-59078D3FE565}" presName="accentRepeatNode" presStyleLbl="solidFgAcc1" presStyleIdx="4" presStyleCnt="5"/>
      <dgm:spPr>
        <a:solidFill>
          <a:srgbClr val="7030A0"/>
        </a:solidFill>
      </dgm:spPr>
    </dgm:pt>
  </dgm:ptLst>
  <dgm:cxnLst>
    <dgm:cxn modelId="{9E666613-0B24-6E4B-8636-6C23682B5645}" type="presOf" srcId="{BE1645D6-1611-4DF4-8DF3-EEC32D8C4F8A}" destId="{8D4BB782-D1CB-4178-BD6C-378E667E109F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91DBC275-830A-5942-A5C1-5D5C9FFC5381}" srcId="{BE1645D6-1611-4DF4-8DF3-EEC32D8C4F8A}" destId="{7BFD4C9F-D386-E449-A56F-3CF74775246B}" srcOrd="3" destOrd="0" parTransId="{2A05976F-6C2A-3B43-B3B0-2CD9B551ECE0}" sibTransId="{E389F2C2-CB2E-5845-9464-24D73A0F59FD}"/>
    <dgm:cxn modelId="{BF4BD47B-B78E-2847-920E-B28E7F9D1E7F}" srcId="{BE1645D6-1611-4DF4-8DF3-EEC32D8C4F8A}" destId="{D3DF3DEA-FAEA-EF45-934C-59078D3FE565}" srcOrd="4" destOrd="0" parTransId="{2D4C0BCB-8243-E146-AD01-788832EDA7FD}" sibTransId="{BF7F79C1-4CF6-ED47-BD54-15E8BF8B7551}"/>
    <dgm:cxn modelId="{DF1B4E8C-9D0C-EE43-8D9F-11EFFB550053}" type="presOf" srcId="{CC6AA1B3-12B6-1F47-9833-60EB1B44AC97}" destId="{90FAC8A8-E318-C344-8FA5-163D7BB940FA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00958DBF-8865-1344-A299-F065B1B12356}" type="presOf" srcId="{9B5CF5B4-C56A-4B27-B438-A8CF699CAF14}" destId="{C56633DC-E658-46D8-BE63-7CB1CCD3C8DC}" srcOrd="0" destOrd="0" presId="urn:microsoft.com/office/officeart/2008/layout/VerticalCurvedList"/>
    <dgm:cxn modelId="{4549B2E5-F12D-8A44-80E7-859503F2007D}" type="presOf" srcId="{6F32AD89-A452-48CC-B92A-265FB1A43B0C}" destId="{FCF24805-BE03-8646-8CB7-92E747BBE6C8}" srcOrd="0" destOrd="0" presId="urn:microsoft.com/office/officeart/2008/layout/VerticalCurvedList"/>
    <dgm:cxn modelId="{A219D6E5-1E2F-FC4A-8109-5806505256C1}" type="presOf" srcId="{1639CA94-34C3-4B9C-92E1-C13864A4BA19}" destId="{0E8E8CAC-8A02-46F6-8C6B-75E3BA86EFCF}" srcOrd="0" destOrd="0" presId="urn:microsoft.com/office/officeart/2008/layout/VerticalCurvedList"/>
    <dgm:cxn modelId="{F3C02BF7-648D-714A-AADC-40C28357FA48}" type="presOf" srcId="{D3DF3DEA-FAEA-EF45-934C-59078D3FE565}" destId="{CFD2F009-18B3-DE4B-BA2E-010785E220F0}" srcOrd="0" destOrd="0" presId="urn:microsoft.com/office/officeart/2008/layout/VerticalCurvedList"/>
    <dgm:cxn modelId="{7E7AA6FE-CDB4-FC48-828A-116190CD67F2}" type="presOf" srcId="{7BFD4C9F-D386-E449-A56F-3CF74775246B}" destId="{F99F5D9A-61EF-D949-AD73-9A84CD957AA8}" srcOrd="0" destOrd="0" presId="urn:microsoft.com/office/officeart/2008/layout/VerticalCurvedList"/>
    <dgm:cxn modelId="{E3312452-97AF-1448-9C79-928799A4DE8C}" type="presParOf" srcId="{8D4BB782-D1CB-4178-BD6C-378E667E109F}" destId="{30E5EA73-69FE-4C99-B7E6-D2785DA2F8C5}" srcOrd="0" destOrd="0" presId="urn:microsoft.com/office/officeart/2008/layout/VerticalCurvedList"/>
    <dgm:cxn modelId="{CE41DB7F-7445-8043-A0C2-4BFF760AEC45}" type="presParOf" srcId="{30E5EA73-69FE-4C99-B7E6-D2785DA2F8C5}" destId="{147482D8-F793-4B63-AC92-2D2E108DBAA0}" srcOrd="0" destOrd="0" presId="urn:microsoft.com/office/officeart/2008/layout/VerticalCurvedList"/>
    <dgm:cxn modelId="{B32F5B8E-1F6F-144A-96BC-1B5AA94C6DB8}" type="presParOf" srcId="{147482D8-F793-4B63-AC92-2D2E108DBAA0}" destId="{F2410933-DB5E-4543-A714-4AF5A203C95C}" srcOrd="0" destOrd="0" presId="urn:microsoft.com/office/officeart/2008/layout/VerticalCurvedList"/>
    <dgm:cxn modelId="{75F0AB5B-3B43-1840-8A9B-FB3060E98163}" type="presParOf" srcId="{147482D8-F793-4B63-AC92-2D2E108DBAA0}" destId="{C56633DC-E658-46D8-BE63-7CB1CCD3C8DC}" srcOrd="1" destOrd="0" presId="urn:microsoft.com/office/officeart/2008/layout/VerticalCurvedList"/>
    <dgm:cxn modelId="{EE7BF36E-A7D1-4345-B046-91B7282237D6}" type="presParOf" srcId="{147482D8-F793-4B63-AC92-2D2E108DBAA0}" destId="{82F03708-A2AD-459B-AB59-7BBD9EB44E67}" srcOrd="2" destOrd="0" presId="urn:microsoft.com/office/officeart/2008/layout/VerticalCurvedList"/>
    <dgm:cxn modelId="{7193B632-B43A-1B48-86D7-C22B99C88D8B}" type="presParOf" srcId="{147482D8-F793-4B63-AC92-2D2E108DBAA0}" destId="{9C6C1869-E7B2-4FB9-A22B-16BADC04A189}" srcOrd="3" destOrd="0" presId="urn:microsoft.com/office/officeart/2008/layout/VerticalCurvedList"/>
    <dgm:cxn modelId="{6BE46540-5CF2-1A49-ADBF-2C00A75E58F4}" type="presParOf" srcId="{30E5EA73-69FE-4C99-B7E6-D2785DA2F8C5}" destId="{0E8E8CAC-8A02-46F6-8C6B-75E3BA86EFCF}" srcOrd="1" destOrd="0" presId="urn:microsoft.com/office/officeart/2008/layout/VerticalCurvedList"/>
    <dgm:cxn modelId="{46879909-335E-E740-B100-9F496A7892E6}" type="presParOf" srcId="{30E5EA73-69FE-4C99-B7E6-D2785DA2F8C5}" destId="{19B8B250-84B4-4941-9592-F7E89229D31C}" srcOrd="2" destOrd="0" presId="urn:microsoft.com/office/officeart/2008/layout/VerticalCurvedList"/>
    <dgm:cxn modelId="{ABF77134-5A15-9747-BB28-0CF57677D721}" type="presParOf" srcId="{19B8B250-84B4-4941-9592-F7E89229D31C}" destId="{485F26A9-AA94-4ADA-AC54-FB58E0E0ED28}" srcOrd="0" destOrd="0" presId="urn:microsoft.com/office/officeart/2008/layout/VerticalCurvedList"/>
    <dgm:cxn modelId="{19BA0E69-FED8-8E4D-BC34-45017BDFB6D1}" type="presParOf" srcId="{30E5EA73-69FE-4C99-B7E6-D2785DA2F8C5}" destId="{FCF24805-BE03-8646-8CB7-92E747BBE6C8}" srcOrd="3" destOrd="0" presId="urn:microsoft.com/office/officeart/2008/layout/VerticalCurvedList"/>
    <dgm:cxn modelId="{4D64E029-585B-FC4F-8742-1ADBB4B3A421}" type="presParOf" srcId="{30E5EA73-69FE-4C99-B7E6-D2785DA2F8C5}" destId="{BCF99CF8-A3B5-F24D-AFD7-114A9D9AECF1}" srcOrd="4" destOrd="0" presId="urn:microsoft.com/office/officeart/2008/layout/VerticalCurvedList"/>
    <dgm:cxn modelId="{07DC8A97-6DF8-1843-90F1-D5CA05159367}" type="presParOf" srcId="{BCF99CF8-A3B5-F24D-AFD7-114A9D9AECF1}" destId="{6E8EBA03-6BA2-4E70-A548-59B77127E6F5}" srcOrd="0" destOrd="0" presId="urn:microsoft.com/office/officeart/2008/layout/VerticalCurvedList"/>
    <dgm:cxn modelId="{BE8CC413-537C-B94F-BE60-97B57906F420}" type="presParOf" srcId="{30E5EA73-69FE-4C99-B7E6-D2785DA2F8C5}" destId="{90FAC8A8-E318-C344-8FA5-163D7BB940FA}" srcOrd="5" destOrd="0" presId="urn:microsoft.com/office/officeart/2008/layout/VerticalCurvedList"/>
    <dgm:cxn modelId="{92A1F52A-7A57-2549-9053-200E2328900B}" type="presParOf" srcId="{30E5EA73-69FE-4C99-B7E6-D2785DA2F8C5}" destId="{AC86ADAD-2470-0B48-B2FC-7ADFE5926EDC}" srcOrd="6" destOrd="0" presId="urn:microsoft.com/office/officeart/2008/layout/VerticalCurvedList"/>
    <dgm:cxn modelId="{451C4E22-97F9-804B-93F1-679AD1B91EB1}" type="presParOf" srcId="{AC86ADAD-2470-0B48-B2FC-7ADFE5926EDC}" destId="{8DD82B1A-6DC4-454E-8BCA-A742186AC8C8}" srcOrd="0" destOrd="0" presId="urn:microsoft.com/office/officeart/2008/layout/VerticalCurvedList"/>
    <dgm:cxn modelId="{7A5C39E6-48C8-7349-B0F3-BF55180B7786}" type="presParOf" srcId="{30E5EA73-69FE-4C99-B7E6-D2785DA2F8C5}" destId="{F99F5D9A-61EF-D949-AD73-9A84CD957AA8}" srcOrd="7" destOrd="0" presId="urn:microsoft.com/office/officeart/2008/layout/VerticalCurvedList"/>
    <dgm:cxn modelId="{753986F3-CC4A-CE48-9E54-8D24DA5534F4}" type="presParOf" srcId="{30E5EA73-69FE-4C99-B7E6-D2785DA2F8C5}" destId="{2890162F-4421-A142-B9AD-D44307376758}" srcOrd="8" destOrd="0" presId="urn:microsoft.com/office/officeart/2008/layout/VerticalCurvedList"/>
    <dgm:cxn modelId="{52883E11-7AF1-B94C-B30D-2191EF185929}" type="presParOf" srcId="{2890162F-4421-A142-B9AD-D44307376758}" destId="{4AA72F10-F184-F94E-9254-295C04A387A8}" srcOrd="0" destOrd="0" presId="urn:microsoft.com/office/officeart/2008/layout/VerticalCurvedList"/>
    <dgm:cxn modelId="{7A067C0E-AD8F-7C42-8A54-3A0D60AC8050}" type="presParOf" srcId="{30E5EA73-69FE-4C99-B7E6-D2785DA2F8C5}" destId="{CFD2F009-18B3-DE4B-BA2E-010785E220F0}" srcOrd="9" destOrd="0" presId="urn:microsoft.com/office/officeart/2008/layout/VerticalCurvedList"/>
    <dgm:cxn modelId="{B1E0D6FA-F8F3-2140-A59F-B665CE92AF16}" type="presParOf" srcId="{30E5EA73-69FE-4C99-B7E6-D2785DA2F8C5}" destId="{E82EB064-D5BD-4749-980A-E7FA8B7F38BB}" srcOrd="10" destOrd="0" presId="urn:microsoft.com/office/officeart/2008/layout/VerticalCurvedList"/>
    <dgm:cxn modelId="{7DCFE538-BC03-2D4C-9B78-A98E30BC8873}" type="presParOf" srcId="{E82EB064-D5BD-4749-980A-E7FA8B7F38BB}" destId="{348A09D6-CF72-7D42-9823-6CD05CE4F46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C Arrays, Declaring Arrays</a:t>
          </a:r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Access Array Elements</a:t>
          </a:r>
          <a:endParaRPr lang="en-US" dirty="0">
            <a:solidFill>
              <a:schemeClr val="tx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Initializing Arrays</a:t>
          </a:r>
          <a:endParaRPr lang="en-US" dirty="0">
            <a:solidFill>
              <a:schemeClr val="tx1"/>
            </a:solidFill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7BFD4C9F-D386-E449-A56F-3CF74775246B}">
      <dgm:prSet phldrT="[Text]"/>
      <dgm:spPr>
        <a:solidFill>
          <a:srgbClr val="02FF0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Change Value of Array Elements</a:t>
          </a:r>
          <a:endParaRPr lang="en-US" dirty="0">
            <a:solidFill>
              <a:schemeClr val="tx1"/>
            </a:solidFill>
          </a:endParaRPr>
        </a:p>
      </dgm:t>
    </dgm:pt>
    <dgm:pt modelId="{2A05976F-6C2A-3B43-B3B0-2CD9B551ECE0}" type="parTrans" cxnId="{91DBC275-830A-5942-A5C1-5D5C9FFC5381}">
      <dgm:prSet/>
      <dgm:spPr/>
      <dgm:t>
        <a:bodyPr/>
        <a:lstStyle/>
        <a:p>
          <a:endParaRPr lang="en-US"/>
        </a:p>
      </dgm:t>
    </dgm:pt>
    <dgm:pt modelId="{E389F2C2-CB2E-5845-9464-24D73A0F59FD}" type="sibTrans" cxnId="{91DBC275-830A-5942-A5C1-5D5C9FFC5381}">
      <dgm:prSet/>
      <dgm:spPr/>
      <dgm:t>
        <a:bodyPr/>
        <a:lstStyle/>
        <a:p>
          <a:endParaRPr lang="en-US"/>
        </a:p>
      </dgm:t>
    </dgm:pt>
    <dgm:pt modelId="{D3DF3DEA-FAEA-EF45-934C-59078D3FE565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Input and Output Array Elements</a:t>
          </a:r>
          <a:endParaRPr lang="en-US" dirty="0">
            <a:solidFill>
              <a:schemeClr val="tx1"/>
            </a:solidFill>
          </a:endParaRPr>
        </a:p>
      </dgm:t>
    </dgm:pt>
    <dgm:pt modelId="{2D4C0BCB-8243-E146-AD01-788832EDA7FD}" type="parTrans" cxnId="{BF4BD47B-B78E-2847-920E-B28E7F9D1E7F}">
      <dgm:prSet/>
      <dgm:spPr/>
      <dgm:t>
        <a:bodyPr/>
        <a:lstStyle/>
        <a:p>
          <a:endParaRPr lang="en-US"/>
        </a:p>
      </dgm:t>
    </dgm:pt>
    <dgm:pt modelId="{BF7F79C1-4CF6-ED47-BD54-15E8BF8B7551}" type="sibTrans" cxnId="{BF4BD47B-B78E-2847-920E-B28E7F9D1E7F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5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5"/>
      <dgm:spPr/>
    </dgm:pt>
    <dgm:pt modelId="{9C6C1869-E7B2-4FB9-A22B-16BADC04A189}" type="pres">
      <dgm:prSet presAssocID="{BE1645D6-1611-4DF4-8DF3-EEC32D8C4F8A}" presName="dstNode" presStyleLbl="node1" presStyleIdx="0" presStyleCnt="5"/>
      <dgm:spPr/>
    </dgm:pt>
    <dgm:pt modelId="{0E8E8CAC-8A02-46F6-8C6B-75E3BA86EFCF}" type="pres">
      <dgm:prSet presAssocID="{1639CA94-34C3-4B9C-92E1-C13864A4BA19}" presName="text_1" presStyleLbl="node1" presStyleIdx="0" presStyleCnt="5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5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5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5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5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5"/>
      <dgm:spPr>
        <a:solidFill>
          <a:srgbClr val="0414FF"/>
        </a:solidFill>
      </dgm:spPr>
    </dgm:pt>
    <dgm:pt modelId="{F99F5D9A-61EF-D949-AD73-9A84CD957AA8}" type="pres">
      <dgm:prSet presAssocID="{7BFD4C9F-D386-E449-A56F-3CF74775246B}" presName="text_4" presStyleLbl="node1" presStyleIdx="3" presStyleCnt="5">
        <dgm:presLayoutVars>
          <dgm:bulletEnabled val="1"/>
        </dgm:presLayoutVars>
      </dgm:prSet>
      <dgm:spPr/>
    </dgm:pt>
    <dgm:pt modelId="{2890162F-4421-A142-B9AD-D44307376758}" type="pres">
      <dgm:prSet presAssocID="{7BFD4C9F-D386-E449-A56F-3CF74775246B}" presName="accent_4" presStyleCnt="0"/>
      <dgm:spPr/>
    </dgm:pt>
    <dgm:pt modelId="{4AA72F10-F184-F94E-9254-295C04A387A8}" type="pres">
      <dgm:prSet presAssocID="{7BFD4C9F-D386-E449-A56F-3CF74775246B}" presName="accentRepeatNode" presStyleLbl="solidFgAcc1" presStyleIdx="3" presStyleCnt="5"/>
      <dgm:spPr>
        <a:solidFill>
          <a:srgbClr val="02FF04"/>
        </a:solidFill>
      </dgm:spPr>
    </dgm:pt>
    <dgm:pt modelId="{CFD2F009-18B3-DE4B-BA2E-010785E220F0}" type="pres">
      <dgm:prSet presAssocID="{D3DF3DEA-FAEA-EF45-934C-59078D3FE565}" presName="text_5" presStyleLbl="node1" presStyleIdx="4" presStyleCnt="5">
        <dgm:presLayoutVars>
          <dgm:bulletEnabled val="1"/>
        </dgm:presLayoutVars>
      </dgm:prSet>
      <dgm:spPr/>
    </dgm:pt>
    <dgm:pt modelId="{E82EB064-D5BD-4749-980A-E7FA8B7F38BB}" type="pres">
      <dgm:prSet presAssocID="{D3DF3DEA-FAEA-EF45-934C-59078D3FE565}" presName="accent_5" presStyleCnt="0"/>
      <dgm:spPr/>
    </dgm:pt>
    <dgm:pt modelId="{348A09D6-CF72-7D42-9823-6CD05CE4F466}" type="pres">
      <dgm:prSet presAssocID="{D3DF3DEA-FAEA-EF45-934C-59078D3FE565}" presName="accentRepeatNode" presStyleLbl="solidFgAcc1" presStyleIdx="4" presStyleCnt="5"/>
      <dgm:spPr>
        <a:solidFill>
          <a:srgbClr val="7030A0"/>
        </a:solidFill>
      </dgm:spPr>
    </dgm:pt>
  </dgm:ptLst>
  <dgm:cxnLst>
    <dgm:cxn modelId="{C7DCEC38-2167-EC48-82E2-208E6C532890}" type="presOf" srcId="{BE1645D6-1611-4DF4-8DF3-EEC32D8C4F8A}" destId="{8D4BB782-D1CB-4178-BD6C-378E667E109F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D713FE6F-EC4A-2743-B7B7-3A154E372B3A}" type="presOf" srcId="{7BFD4C9F-D386-E449-A56F-3CF74775246B}" destId="{F99F5D9A-61EF-D949-AD73-9A84CD957AA8}" srcOrd="0" destOrd="0" presId="urn:microsoft.com/office/officeart/2008/layout/VerticalCurvedList"/>
    <dgm:cxn modelId="{91DBC275-830A-5942-A5C1-5D5C9FFC5381}" srcId="{BE1645D6-1611-4DF4-8DF3-EEC32D8C4F8A}" destId="{7BFD4C9F-D386-E449-A56F-3CF74775246B}" srcOrd="3" destOrd="0" parTransId="{2A05976F-6C2A-3B43-B3B0-2CD9B551ECE0}" sibTransId="{E389F2C2-CB2E-5845-9464-24D73A0F59FD}"/>
    <dgm:cxn modelId="{E413BD79-85EB-704F-A1B7-C46C9849B16A}" type="presOf" srcId="{6F32AD89-A452-48CC-B92A-265FB1A43B0C}" destId="{FCF24805-BE03-8646-8CB7-92E747BBE6C8}" srcOrd="0" destOrd="0" presId="urn:microsoft.com/office/officeart/2008/layout/VerticalCurvedList"/>
    <dgm:cxn modelId="{BF4BD47B-B78E-2847-920E-B28E7F9D1E7F}" srcId="{BE1645D6-1611-4DF4-8DF3-EEC32D8C4F8A}" destId="{D3DF3DEA-FAEA-EF45-934C-59078D3FE565}" srcOrd="4" destOrd="0" parTransId="{2D4C0BCB-8243-E146-AD01-788832EDA7FD}" sibTransId="{BF7F79C1-4CF6-ED47-BD54-15E8BF8B7551}"/>
    <dgm:cxn modelId="{74A2667C-0141-1844-97EE-D2EFF9957C67}" type="presOf" srcId="{D3DF3DEA-FAEA-EF45-934C-59078D3FE565}" destId="{CFD2F009-18B3-DE4B-BA2E-010785E220F0}" srcOrd="0" destOrd="0" presId="urn:microsoft.com/office/officeart/2008/layout/VerticalCurvedList"/>
    <dgm:cxn modelId="{EEC66F85-0F9F-1A4A-8DC6-F5E5FE5F536B}" type="presOf" srcId="{9B5CF5B4-C56A-4B27-B438-A8CF699CAF14}" destId="{C56633DC-E658-46D8-BE63-7CB1CCD3C8DC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2B1A6FC6-FE95-1240-BBF8-14673E663B10}" type="presOf" srcId="{CC6AA1B3-12B6-1F47-9833-60EB1B44AC97}" destId="{90FAC8A8-E318-C344-8FA5-163D7BB940FA}" srcOrd="0" destOrd="0" presId="urn:microsoft.com/office/officeart/2008/layout/VerticalCurvedList"/>
    <dgm:cxn modelId="{182A4DD1-9AE2-004E-889F-B3B446F6A209}" type="presOf" srcId="{1639CA94-34C3-4B9C-92E1-C13864A4BA19}" destId="{0E8E8CAC-8A02-46F6-8C6B-75E3BA86EFCF}" srcOrd="0" destOrd="0" presId="urn:microsoft.com/office/officeart/2008/layout/VerticalCurvedList"/>
    <dgm:cxn modelId="{08A4BFD6-CD28-EF44-957B-F2C9A812A927}" type="presParOf" srcId="{8D4BB782-D1CB-4178-BD6C-378E667E109F}" destId="{30E5EA73-69FE-4C99-B7E6-D2785DA2F8C5}" srcOrd="0" destOrd="0" presId="urn:microsoft.com/office/officeart/2008/layout/VerticalCurvedList"/>
    <dgm:cxn modelId="{845BA8BD-83A7-A549-95B1-5A0AD5FD85B1}" type="presParOf" srcId="{30E5EA73-69FE-4C99-B7E6-D2785DA2F8C5}" destId="{147482D8-F793-4B63-AC92-2D2E108DBAA0}" srcOrd="0" destOrd="0" presId="urn:microsoft.com/office/officeart/2008/layout/VerticalCurvedList"/>
    <dgm:cxn modelId="{03E87FFD-8F19-6443-BB27-0F7CA46E4B38}" type="presParOf" srcId="{147482D8-F793-4B63-AC92-2D2E108DBAA0}" destId="{F2410933-DB5E-4543-A714-4AF5A203C95C}" srcOrd="0" destOrd="0" presId="urn:microsoft.com/office/officeart/2008/layout/VerticalCurvedList"/>
    <dgm:cxn modelId="{2DDD9181-2923-5848-A761-49FDAF325551}" type="presParOf" srcId="{147482D8-F793-4B63-AC92-2D2E108DBAA0}" destId="{C56633DC-E658-46D8-BE63-7CB1CCD3C8DC}" srcOrd="1" destOrd="0" presId="urn:microsoft.com/office/officeart/2008/layout/VerticalCurvedList"/>
    <dgm:cxn modelId="{DB914152-28DE-3A4D-8368-FDEA856C4831}" type="presParOf" srcId="{147482D8-F793-4B63-AC92-2D2E108DBAA0}" destId="{82F03708-A2AD-459B-AB59-7BBD9EB44E67}" srcOrd="2" destOrd="0" presId="urn:microsoft.com/office/officeart/2008/layout/VerticalCurvedList"/>
    <dgm:cxn modelId="{ED6746CA-5CD2-A14B-B542-939B286E1A04}" type="presParOf" srcId="{147482D8-F793-4B63-AC92-2D2E108DBAA0}" destId="{9C6C1869-E7B2-4FB9-A22B-16BADC04A189}" srcOrd="3" destOrd="0" presId="urn:microsoft.com/office/officeart/2008/layout/VerticalCurvedList"/>
    <dgm:cxn modelId="{4A145282-B460-BA41-8EBC-F5B0E5AFD6C1}" type="presParOf" srcId="{30E5EA73-69FE-4C99-B7E6-D2785DA2F8C5}" destId="{0E8E8CAC-8A02-46F6-8C6B-75E3BA86EFCF}" srcOrd="1" destOrd="0" presId="urn:microsoft.com/office/officeart/2008/layout/VerticalCurvedList"/>
    <dgm:cxn modelId="{F28F4F3E-6FCB-C34E-B514-0CA243708354}" type="presParOf" srcId="{30E5EA73-69FE-4C99-B7E6-D2785DA2F8C5}" destId="{19B8B250-84B4-4941-9592-F7E89229D31C}" srcOrd="2" destOrd="0" presId="urn:microsoft.com/office/officeart/2008/layout/VerticalCurvedList"/>
    <dgm:cxn modelId="{E9BB5F20-A077-5945-AAC5-811F6DC8D5A8}" type="presParOf" srcId="{19B8B250-84B4-4941-9592-F7E89229D31C}" destId="{485F26A9-AA94-4ADA-AC54-FB58E0E0ED28}" srcOrd="0" destOrd="0" presId="urn:microsoft.com/office/officeart/2008/layout/VerticalCurvedList"/>
    <dgm:cxn modelId="{8493CE61-6524-1F4F-9199-F1E7F09D03D2}" type="presParOf" srcId="{30E5EA73-69FE-4C99-B7E6-D2785DA2F8C5}" destId="{FCF24805-BE03-8646-8CB7-92E747BBE6C8}" srcOrd="3" destOrd="0" presId="urn:microsoft.com/office/officeart/2008/layout/VerticalCurvedList"/>
    <dgm:cxn modelId="{3AC7687E-E674-6E40-9B88-443715E22F64}" type="presParOf" srcId="{30E5EA73-69FE-4C99-B7E6-D2785DA2F8C5}" destId="{BCF99CF8-A3B5-F24D-AFD7-114A9D9AECF1}" srcOrd="4" destOrd="0" presId="urn:microsoft.com/office/officeart/2008/layout/VerticalCurvedList"/>
    <dgm:cxn modelId="{4B144C79-4203-4141-A035-1EADEE4D11A6}" type="presParOf" srcId="{BCF99CF8-A3B5-F24D-AFD7-114A9D9AECF1}" destId="{6E8EBA03-6BA2-4E70-A548-59B77127E6F5}" srcOrd="0" destOrd="0" presId="urn:microsoft.com/office/officeart/2008/layout/VerticalCurvedList"/>
    <dgm:cxn modelId="{B5417582-B134-7D4D-B405-6E86B4AFDCD1}" type="presParOf" srcId="{30E5EA73-69FE-4C99-B7E6-D2785DA2F8C5}" destId="{90FAC8A8-E318-C344-8FA5-163D7BB940FA}" srcOrd="5" destOrd="0" presId="urn:microsoft.com/office/officeart/2008/layout/VerticalCurvedList"/>
    <dgm:cxn modelId="{1736A5C0-69DE-1A48-930D-5E92064EE79F}" type="presParOf" srcId="{30E5EA73-69FE-4C99-B7E6-D2785DA2F8C5}" destId="{AC86ADAD-2470-0B48-B2FC-7ADFE5926EDC}" srcOrd="6" destOrd="0" presId="urn:microsoft.com/office/officeart/2008/layout/VerticalCurvedList"/>
    <dgm:cxn modelId="{AB1B66AC-6F13-B948-8EB1-62E539EC5480}" type="presParOf" srcId="{AC86ADAD-2470-0B48-B2FC-7ADFE5926EDC}" destId="{8DD82B1A-6DC4-454E-8BCA-A742186AC8C8}" srcOrd="0" destOrd="0" presId="urn:microsoft.com/office/officeart/2008/layout/VerticalCurvedList"/>
    <dgm:cxn modelId="{C972E107-4ED1-7248-B2B8-8BFBFC85BB02}" type="presParOf" srcId="{30E5EA73-69FE-4C99-B7E6-D2785DA2F8C5}" destId="{F99F5D9A-61EF-D949-AD73-9A84CD957AA8}" srcOrd="7" destOrd="0" presId="urn:microsoft.com/office/officeart/2008/layout/VerticalCurvedList"/>
    <dgm:cxn modelId="{9F32FD63-402B-F146-A197-2319DCCF77C7}" type="presParOf" srcId="{30E5EA73-69FE-4C99-B7E6-D2785DA2F8C5}" destId="{2890162F-4421-A142-B9AD-D44307376758}" srcOrd="8" destOrd="0" presId="urn:microsoft.com/office/officeart/2008/layout/VerticalCurvedList"/>
    <dgm:cxn modelId="{58095632-C76D-E145-B534-A47869656D37}" type="presParOf" srcId="{2890162F-4421-A142-B9AD-D44307376758}" destId="{4AA72F10-F184-F94E-9254-295C04A387A8}" srcOrd="0" destOrd="0" presId="urn:microsoft.com/office/officeart/2008/layout/VerticalCurvedList"/>
    <dgm:cxn modelId="{D4C33F3F-D26F-474D-9CDD-EAE504368381}" type="presParOf" srcId="{30E5EA73-69FE-4C99-B7E6-D2785DA2F8C5}" destId="{CFD2F009-18B3-DE4B-BA2E-010785E220F0}" srcOrd="9" destOrd="0" presId="urn:microsoft.com/office/officeart/2008/layout/VerticalCurvedList"/>
    <dgm:cxn modelId="{AC2CBED4-1B07-3042-B761-FF8C39A13FB7}" type="presParOf" srcId="{30E5EA73-69FE-4C99-B7E6-D2785DA2F8C5}" destId="{E82EB064-D5BD-4749-980A-E7FA8B7F38BB}" srcOrd="10" destOrd="0" presId="urn:microsoft.com/office/officeart/2008/layout/VerticalCurvedList"/>
    <dgm:cxn modelId="{D1BBAE29-7548-884D-836D-407A1C7078A1}" type="presParOf" srcId="{E82EB064-D5BD-4749-980A-E7FA8B7F38BB}" destId="{348A09D6-CF72-7D42-9823-6CD05CE4F46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81771" y="319662"/>
          <a:ext cx="6521202" cy="63973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 Arrays, Declaring Arrays</a:t>
          </a:r>
        </a:p>
      </dsp:txBody>
      <dsp:txXfrm>
        <a:off x="481771" y="319662"/>
        <a:ext cx="6521202" cy="639734"/>
      </dsp:txXfrm>
    </dsp:sp>
    <dsp:sp modelId="{485F26A9-AA94-4ADA-AC54-FB58E0E0ED28}">
      <dsp:nvSpPr>
        <dsp:cNvPr id="0" name=""/>
        <dsp:cNvSpPr/>
      </dsp:nvSpPr>
      <dsp:spPr>
        <a:xfrm>
          <a:off x="81937" y="239695"/>
          <a:ext cx="799667" cy="799667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940185" y="1278956"/>
          <a:ext cx="6062787" cy="63973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Access Array Elements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940185" y="1278956"/>
        <a:ext cx="6062787" cy="639734"/>
      </dsp:txXfrm>
    </dsp:sp>
    <dsp:sp modelId="{6E8EBA03-6BA2-4E70-A548-59B77127E6F5}">
      <dsp:nvSpPr>
        <dsp:cNvPr id="0" name=""/>
        <dsp:cNvSpPr/>
      </dsp:nvSpPr>
      <dsp:spPr>
        <a:xfrm>
          <a:off x="540352" y="1198989"/>
          <a:ext cx="799667" cy="799667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80882" y="2238250"/>
          <a:ext cx="5922091" cy="639734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Initializing Arrays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1080882" y="2238250"/>
        <a:ext cx="5922091" cy="639734"/>
      </dsp:txXfrm>
    </dsp:sp>
    <dsp:sp modelId="{8DD82B1A-6DC4-454E-8BCA-A742186AC8C8}">
      <dsp:nvSpPr>
        <dsp:cNvPr id="0" name=""/>
        <dsp:cNvSpPr/>
      </dsp:nvSpPr>
      <dsp:spPr>
        <a:xfrm>
          <a:off x="681048" y="2158284"/>
          <a:ext cx="799667" cy="799667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F5D9A-61EF-D949-AD73-9A84CD957AA8}">
      <dsp:nvSpPr>
        <dsp:cNvPr id="0" name=""/>
        <dsp:cNvSpPr/>
      </dsp:nvSpPr>
      <dsp:spPr>
        <a:xfrm>
          <a:off x="940185" y="3197545"/>
          <a:ext cx="6062787" cy="639734"/>
        </a:xfrm>
        <a:prstGeom prst="rect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Change Value of Array Elements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940185" y="3197545"/>
        <a:ext cx="6062787" cy="639734"/>
      </dsp:txXfrm>
    </dsp:sp>
    <dsp:sp modelId="{4AA72F10-F184-F94E-9254-295C04A387A8}">
      <dsp:nvSpPr>
        <dsp:cNvPr id="0" name=""/>
        <dsp:cNvSpPr/>
      </dsp:nvSpPr>
      <dsp:spPr>
        <a:xfrm>
          <a:off x="540352" y="3117578"/>
          <a:ext cx="799667" cy="799667"/>
        </a:xfrm>
        <a:prstGeom prst="ellipse">
          <a:avLst/>
        </a:prstGeom>
        <a:solidFill>
          <a:srgbClr val="02FF0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2F009-18B3-DE4B-BA2E-010785E220F0}">
      <dsp:nvSpPr>
        <dsp:cNvPr id="0" name=""/>
        <dsp:cNvSpPr/>
      </dsp:nvSpPr>
      <dsp:spPr>
        <a:xfrm>
          <a:off x="481771" y="4156839"/>
          <a:ext cx="6521202" cy="63973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Input and Output Array Elements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481771" y="4156839"/>
        <a:ext cx="6521202" cy="639734"/>
      </dsp:txXfrm>
    </dsp:sp>
    <dsp:sp modelId="{348A09D6-CF72-7D42-9823-6CD05CE4F466}">
      <dsp:nvSpPr>
        <dsp:cNvPr id="0" name=""/>
        <dsp:cNvSpPr/>
      </dsp:nvSpPr>
      <dsp:spPr>
        <a:xfrm>
          <a:off x="81937" y="4076872"/>
          <a:ext cx="799667" cy="799667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81771" y="319662"/>
          <a:ext cx="6521202" cy="63973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 Arrays, Declaring Arrays</a:t>
          </a:r>
        </a:p>
      </dsp:txBody>
      <dsp:txXfrm>
        <a:off x="481771" y="319662"/>
        <a:ext cx="6521202" cy="639734"/>
      </dsp:txXfrm>
    </dsp:sp>
    <dsp:sp modelId="{485F26A9-AA94-4ADA-AC54-FB58E0E0ED28}">
      <dsp:nvSpPr>
        <dsp:cNvPr id="0" name=""/>
        <dsp:cNvSpPr/>
      </dsp:nvSpPr>
      <dsp:spPr>
        <a:xfrm>
          <a:off x="81937" y="239695"/>
          <a:ext cx="799667" cy="799667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940185" y="1278956"/>
          <a:ext cx="6062787" cy="63973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Access Array Elements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940185" y="1278956"/>
        <a:ext cx="6062787" cy="639734"/>
      </dsp:txXfrm>
    </dsp:sp>
    <dsp:sp modelId="{6E8EBA03-6BA2-4E70-A548-59B77127E6F5}">
      <dsp:nvSpPr>
        <dsp:cNvPr id="0" name=""/>
        <dsp:cNvSpPr/>
      </dsp:nvSpPr>
      <dsp:spPr>
        <a:xfrm>
          <a:off x="540352" y="1198989"/>
          <a:ext cx="799667" cy="799667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80882" y="2238250"/>
          <a:ext cx="5922091" cy="639734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Initializing Arrays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1080882" y="2238250"/>
        <a:ext cx="5922091" cy="639734"/>
      </dsp:txXfrm>
    </dsp:sp>
    <dsp:sp modelId="{8DD82B1A-6DC4-454E-8BCA-A742186AC8C8}">
      <dsp:nvSpPr>
        <dsp:cNvPr id="0" name=""/>
        <dsp:cNvSpPr/>
      </dsp:nvSpPr>
      <dsp:spPr>
        <a:xfrm>
          <a:off x="681048" y="2158284"/>
          <a:ext cx="799667" cy="799667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F5D9A-61EF-D949-AD73-9A84CD957AA8}">
      <dsp:nvSpPr>
        <dsp:cNvPr id="0" name=""/>
        <dsp:cNvSpPr/>
      </dsp:nvSpPr>
      <dsp:spPr>
        <a:xfrm>
          <a:off x="940185" y="3197545"/>
          <a:ext cx="6062787" cy="639734"/>
        </a:xfrm>
        <a:prstGeom prst="rect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Change Value of Array Elements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940185" y="3197545"/>
        <a:ext cx="6062787" cy="639734"/>
      </dsp:txXfrm>
    </dsp:sp>
    <dsp:sp modelId="{4AA72F10-F184-F94E-9254-295C04A387A8}">
      <dsp:nvSpPr>
        <dsp:cNvPr id="0" name=""/>
        <dsp:cNvSpPr/>
      </dsp:nvSpPr>
      <dsp:spPr>
        <a:xfrm>
          <a:off x="540352" y="3117578"/>
          <a:ext cx="799667" cy="799667"/>
        </a:xfrm>
        <a:prstGeom prst="ellipse">
          <a:avLst/>
        </a:prstGeom>
        <a:solidFill>
          <a:srgbClr val="02FF0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2F009-18B3-DE4B-BA2E-010785E220F0}">
      <dsp:nvSpPr>
        <dsp:cNvPr id="0" name=""/>
        <dsp:cNvSpPr/>
      </dsp:nvSpPr>
      <dsp:spPr>
        <a:xfrm>
          <a:off x="481771" y="4156839"/>
          <a:ext cx="6521202" cy="63973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Input and Output Array Elements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481771" y="4156839"/>
        <a:ext cx="6521202" cy="639734"/>
      </dsp:txXfrm>
    </dsp:sp>
    <dsp:sp modelId="{348A09D6-CF72-7D42-9823-6CD05CE4F466}">
      <dsp:nvSpPr>
        <dsp:cNvPr id="0" name=""/>
        <dsp:cNvSpPr/>
      </dsp:nvSpPr>
      <dsp:spPr>
        <a:xfrm>
          <a:off x="81937" y="4076872"/>
          <a:ext cx="799667" cy="799667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81771" y="319662"/>
          <a:ext cx="6521202" cy="63973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 Arrays, Declaring Arrays</a:t>
          </a:r>
        </a:p>
      </dsp:txBody>
      <dsp:txXfrm>
        <a:off x="481771" y="319662"/>
        <a:ext cx="6521202" cy="639734"/>
      </dsp:txXfrm>
    </dsp:sp>
    <dsp:sp modelId="{485F26A9-AA94-4ADA-AC54-FB58E0E0ED28}">
      <dsp:nvSpPr>
        <dsp:cNvPr id="0" name=""/>
        <dsp:cNvSpPr/>
      </dsp:nvSpPr>
      <dsp:spPr>
        <a:xfrm>
          <a:off x="81937" y="239695"/>
          <a:ext cx="799667" cy="799667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940185" y="1278956"/>
          <a:ext cx="6062787" cy="63973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Access Array Elements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940185" y="1278956"/>
        <a:ext cx="6062787" cy="639734"/>
      </dsp:txXfrm>
    </dsp:sp>
    <dsp:sp modelId="{6E8EBA03-6BA2-4E70-A548-59B77127E6F5}">
      <dsp:nvSpPr>
        <dsp:cNvPr id="0" name=""/>
        <dsp:cNvSpPr/>
      </dsp:nvSpPr>
      <dsp:spPr>
        <a:xfrm>
          <a:off x="540352" y="1198989"/>
          <a:ext cx="799667" cy="799667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80882" y="2238250"/>
          <a:ext cx="5922091" cy="639734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Initializing Arrays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1080882" y="2238250"/>
        <a:ext cx="5922091" cy="639734"/>
      </dsp:txXfrm>
    </dsp:sp>
    <dsp:sp modelId="{8DD82B1A-6DC4-454E-8BCA-A742186AC8C8}">
      <dsp:nvSpPr>
        <dsp:cNvPr id="0" name=""/>
        <dsp:cNvSpPr/>
      </dsp:nvSpPr>
      <dsp:spPr>
        <a:xfrm>
          <a:off x="681048" y="2158284"/>
          <a:ext cx="799667" cy="799667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F5D9A-61EF-D949-AD73-9A84CD957AA8}">
      <dsp:nvSpPr>
        <dsp:cNvPr id="0" name=""/>
        <dsp:cNvSpPr/>
      </dsp:nvSpPr>
      <dsp:spPr>
        <a:xfrm>
          <a:off x="940185" y="3197545"/>
          <a:ext cx="6062787" cy="639734"/>
        </a:xfrm>
        <a:prstGeom prst="rect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Change Value of Array Elements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940185" y="3197545"/>
        <a:ext cx="6062787" cy="639734"/>
      </dsp:txXfrm>
    </dsp:sp>
    <dsp:sp modelId="{4AA72F10-F184-F94E-9254-295C04A387A8}">
      <dsp:nvSpPr>
        <dsp:cNvPr id="0" name=""/>
        <dsp:cNvSpPr/>
      </dsp:nvSpPr>
      <dsp:spPr>
        <a:xfrm>
          <a:off x="540352" y="3117578"/>
          <a:ext cx="799667" cy="799667"/>
        </a:xfrm>
        <a:prstGeom prst="ellipse">
          <a:avLst/>
        </a:prstGeom>
        <a:solidFill>
          <a:srgbClr val="02FF0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2F009-18B3-DE4B-BA2E-010785E220F0}">
      <dsp:nvSpPr>
        <dsp:cNvPr id="0" name=""/>
        <dsp:cNvSpPr/>
      </dsp:nvSpPr>
      <dsp:spPr>
        <a:xfrm>
          <a:off x="481771" y="4156839"/>
          <a:ext cx="6521202" cy="63973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Input and Output Array Elements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481771" y="4156839"/>
        <a:ext cx="6521202" cy="639734"/>
      </dsp:txXfrm>
    </dsp:sp>
    <dsp:sp modelId="{348A09D6-CF72-7D42-9823-6CD05CE4F466}">
      <dsp:nvSpPr>
        <dsp:cNvPr id="0" name=""/>
        <dsp:cNvSpPr/>
      </dsp:nvSpPr>
      <dsp:spPr>
        <a:xfrm>
          <a:off x="81937" y="4076872"/>
          <a:ext cx="799667" cy="799667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81771" y="319662"/>
          <a:ext cx="6521202" cy="63973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 Arrays, Declaring Arrays</a:t>
          </a:r>
        </a:p>
      </dsp:txBody>
      <dsp:txXfrm>
        <a:off x="481771" y="319662"/>
        <a:ext cx="6521202" cy="639734"/>
      </dsp:txXfrm>
    </dsp:sp>
    <dsp:sp modelId="{485F26A9-AA94-4ADA-AC54-FB58E0E0ED28}">
      <dsp:nvSpPr>
        <dsp:cNvPr id="0" name=""/>
        <dsp:cNvSpPr/>
      </dsp:nvSpPr>
      <dsp:spPr>
        <a:xfrm>
          <a:off x="81937" y="239695"/>
          <a:ext cx="799667" cy="799667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940185" y="1278956"/>
          <a:ext cx="6062787" cy="63973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Access Array Elements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940185" y="1278956"/>
        <a:ext cx="6062787" cy="639734"/>
      </dsp:txXfrm>
    </dsp:sp>
    <dsp:sp modelId="{6E8EBA03-6BA2-4E70-A548-59B77127E6F5}">
      <dsp:nvSpPr>
        <dsp:cNvPr id="0" name=""/>
        <dsp:cNvSpPr/>
      </dsp:nvSpPr>
      <dsp:spPr>
        <a:xfrm>
          <a:off x="540352" y="1198989"/>
          <a:ext cx="799667" cy="799667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80882" y="2238250"/>
          <a:ext cx="5922091" cy="639734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Initializing Arrays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1080882" y="2238250"/>
        <a:ext cx="5922091" cy="639734"/>
      </dsp:txXfrm>
    </dsp:sp>
    <dsp:sp modelId="{8DD82B1A-6DC4-454E-8BCA-A742186AC8C8}">
      <dsp:nvSpPr>
        <dsp:cNvPr id="0" name=""/>
        <dsp:cNvSpPr/>
      </dsp:nvSpPr>
      <dsp:spPr>
        <a:xfrm>
          <a:off x="681048" y="2158284"/>
          <a:ext cx="799667" cy="799667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F5D9A-61EF-D949-AD73-9A84CD957AA8}">
      <dsp:nvSpPr>
        <dsp:cNvPr id="0" name=""/>
        <dsp:cNvSpPr/>
      </dsp:nvSpPr>
      <dsp:spPr>
        <a:xfrm>
          <a:off x="940185" y="3197545"/>
          <a:ext cx="6062787" cy="639734"/>
        </a:xfrm>
        <a:prstGeom prst="rect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Change Value of Array Elements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940185" y="3197545"/>
        <a:ext cx="6062787" cy="639734"/>
      </dsp:txXfrm>
    </dsp:sp>
    <dsp:sp modelId="{4AA72F10-F184-F94E-9254-295C04A387A8}">
      <dsp:nvSpPr>
        <dsp:cNvPr id="0" name=""/>
        <dsp:cNvSpPr/>
      </dsp:nvSpPr>
      <dsp:spPr>
        <a:xfrm>
          <a:off x="540352" y="3117578"/>
          <a:ext cx="799667" cy="799667"/>
        </a:xfrm>
        <a:prstGeom prst="ellipse">
          <a:avLst/>
        </a:prstGeom>
        <a:solidFill>
          <a:srgbClr val="02FF0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2F009-18B3-DE4B-BA2E-010785E220F0}">
      <dsp:nvSpPr>
        <dsp:cNvPr id="0" name=""/>
        <dsp:cNvSpPr/>
      </dsp:nvSpPr>
      <dsp:spPr>
        <a:xfrm>
          <a:off x="481771" y="4156839"/>
          <a:ext cx="6521202" cy="63973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Input and Output Array Elements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481771" y="4156839"/>
        <a:ext cx="6521202" cy="639734"/>
      </dsp:txXfrm>
    </dsp:sp>
    <dsp:sp modelId="{348A09D6-CF72-7D42-9823-6CD05CE4F466}">
      <dsp:nvSpPr>
        <dsp:cNvPr id="0" name=""/>
        <dsp:cNvSpPr/>
      </dsp:nvSpPr>
      <dsp:spPr>
        <a:xfrm>
          <a:off x="81937" y="4076872"/>
          <a:ext cx="799667" cy="799667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81771" y="319662"/>
          <a:ext cx="6521202" cy="63973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 Arrays, Declaring Arrays</a:t>
          </a:r>
        </a:p>
      </dsp:txBody>
      <dsp:txXfrm>
        <a:off x="481771" y="319662"/>
        <a:ext cx="6521202" cy="639734"/>
      </dsp:txXfrm>
    </dsp:sp>
    <dsp:sp modelId="{485F26A9-AA94-4ADA-AC54-FB58E0E0ED28}">
      <dsp:nvSpPr>
        <dsp:cNvPr id="0" name=""/>
        <dsp:cNvSpPr/>
      </dsp:nvSpPr>
      <dsp:spPr>
        <a:xfrm>
          <a:off x="81937" y="239695"/>
          <a:ext cx="799667" cy="799667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940185" y="1278956"/>
          <a:ext cx="6062787" cy="63973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Access Array Elements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940185" y="1278956"/>
        <a:ext cx="6062787" cy="639734"/>
      </dsp:txXfrm>
    </dsp:sp>
    <dsp:sp modelId="{6E8EBA03-6BA2-4E70-A548-59B77127E6F5}">
      <dsp:nvSpPr>
        <dsp:cNvPr id="0" name=""/>
        <dsp:cNvSpPr/>
      </dsp:nvSpPr>
      <dsp:spPr>
        <a:xfrm>
          <a:off x="540352" y="1198989"/>
          <a:ext cx="799667" cy="799667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80882" y="2238250"/>
          <a:ext cx="5922091" cy="639734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Initializing Arrays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1080882" y="2238250"/>
        <a:ext cx="5922091" cy="639734"/>
      </dsp:txXfrm>
    </dsp:sp>
    <dsp:sp modelId="{8DD82B1A-6DC4-454E-8BCA-A742186AC8C8}">
      <dsp:nvSpPr>
        <dsp:cNvPr id="0" name=""/>
        <dsp:cNvSpPr/>
      </dsp:nvSpPr>
      <dsp:spPr>
        <a:xfrm>
          <a:off x="681048" y="2158284"/>
          <a:ext cx="799667" cy="799667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F5D9A-61EF-D949-AD73-9A84CD957AA8}">
      <dsp:nvSpPr>
        <dsp:cNvPr id="0" name=""/>
        <dsp:cNvSpPr/>
      </dsp:nvSpPr>
      <dsp:spPr>
        <a:xfrm>
          <a:off x="940185" y="3197545"/>
          <a:ext cx="6062787" cy="639734"/>
        </a:xfrm>
        <a:prstGeom prst="rect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Change Value of Array Elements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940185" y="3197545"/>
        <a:ext cx="6062787" cy="639734"/>
      </dsp:txXfrm>
    </dsp:sp>
    <dsp:sp modelId="{4AA72F10-F184-F94E-9254-295C04A387A8}">
      <dsp:nvSpPr>
        <dsp:cNvPr id="0" name=""/>
        <dsp:cNvSpPr/>
      </dsp:nvSpPr>
      <dsp:spPr>
        <a:xfrm>
          <a:off x="540352" y="3117578"/>
          <a:ext cx="799667" cy="799667"/>
        </a:xfrm>
        <a:prstGeom prst="ellipse">
          <a:avLst/>
        </a:prstGeom>
        <a:solidFill>
          <a:srgbClr val="02FF0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2F009-18B3-DE4B-BA2E-010785E220F0}">
      <dsp:nvSpPr>
        <dsp:cNvPr id="0" name=""/>
        <dsp:cNvSpPr/>
      </dsp:nvSpPr>
      <dsp:spPr>
        <a:xfrm>
          <a:off x="481771" y="4156839"/>
          <a:ext cx="6521202" cy="63973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789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Input and Output Array Elements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481771" y="4156839"/>
        <a:ext cx="6521202" cy="639734"/>
      </dsp:txXfrm>
    </dsp:sp>
    <dsp:sp modelId="{348A09D6-CF72-7D42-9823-6CD05CE4F466}">
      <dsp:nvSpPr>
        <dsp:cNvPr id="0" name=""/>
        <dsp:cNvSpPr/>
      </dsp:nvSpPr>
      <dsp:spPr>
        <a:xfrm>
          <a:off x="81937" y="4076872"/>
          <a:ext cx="799667" cy="799667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18123-AC5B-A645-A661-4E8888C9DB87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BD845-30BB-974D-9E31-7E1EF9DB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88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11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3483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68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75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14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4479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0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16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7411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71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57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19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316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1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3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75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93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97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6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4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3053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5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385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6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2450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65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8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782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66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10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520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5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9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5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0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5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37716" y="2914079"/>
            <a:ext cx="7394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Arrays in C</a:t>
            </a:r>
          </a:p>
          <a:p>
            <a:pPr algn="ctr"/>
            <a:r>
              <a:rPr lang="en-US" sz="3600" b="1" dirty="0"/>
              <a:t>(Part I)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2206490" y="4881630"/>
            <a:ext cx="56396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Lecture 11, Monday March 01, 2021</a:t>
            </a:r>
          </a:p>
          <a:p>
            <a:pPr algn="ctr"/>
            <a:endParaRPr lang="en-US" sz="2000" dirty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Dr. Ayman ALJARBOUH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1063" y="268385"/>
            <a:ext cx="8388628" cy="1533916"/>
          </a:xfrm>
          <a:prstGeom prst="roundRect">
            <a:avLst/>
          </a:prstGeom>
          <a:solidFill>
            <a:srgbClr val="011774"/>
          </a:solidFill>
          <a:effectLst>
            <a:outerShdw blurRad="50800" dist="762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D98A35-94E7-4341-9878-0CC6CA08132E}"/>
              </a:ext>
            </a:extLst>
          </p:cNvPr>
          <p:cNvSpPr/>
          <p:nvPr/>
        </p:nvSpPr>
        <p:spPr>
          <a:xfrm>
            <a:off x="1958855" y="531455"/>
            <a:ext cx="536723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Programming II</a:t>
            </a:r>
          </a:p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(C Programming Language)</a:t>
            </a:r>
          </a:p>
        </p:txBody>
      </p:sp>
    </p:spTree>
    <p:extLst>
      <p:ext uri="{BB962C8B-B14F-4D97-AF65-F5344CB8AC3E}">
        <p14:creationId xmlns:p14="http://schemas.microsoft.com/office/powerpoint/2010/main" val="141880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Initializing Arrays </a:t>
            </a:r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4987633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It is possible to initialize an array during its declaration </a:t>
            </a:r>
          </a:p>
          <a:p>
            <a:pPr>
              <a:buFont typeface="Wingdings" pitchFamily="2" charset="2"/>
              <a:buChar char="§"/>
            </a:pPr>
            <a:endParaRPr lang="en-US" sz="10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For example </a:t>
            </a:r>
          </a:p>
          <a:p>
            <a:pPr>
              <a:buFont typeface="Wingdings" pitchFamily="2" charset="2"/>
              <a:buChar char="§"/>
            </a:pPr>
            <a:endParaRPr lang="en-US" sz="10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You can also initialize an array as following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1000" dirty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Here, we haven't specified the size. However, the compiler knows its size is 5 as we are initializing it with 5 elements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52255"/>
          <a:stretch/>
        </p:blipFill>
        <p:spPr>
          <a:xfrm>
            <a:off x="2985653" y="9947563"/>
            <a:ext cx="5929747" cy="15779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927" y="2444749"/>
            <a:ext cx="6947138" cy="4029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4927" y="3711683"/>
            <a:ext cx="6975590" cy="407847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101135" y="5338489"/>
            <a:ext cx="7059192" cy="109752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/>
              <a:t>The number of values between braces { } can not be larger than the number of elements that we declare for the array between square brackets [ ]</a:t>
            </a:r>
          </a:p>
        </p:txBody>
      </p:sp>
    </p:spTree>
    <p:extLst>
      <p:ext uri="{BB962C8B-B14F-4D97-AF65-F5344CB8AC3E}">
        <p14:creationId xmlns:p14="http://schemas.microsoft.com/office/powerpoint/2010/main" val="1215484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Initializing Arrays </a:t>
            </a:r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4987633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It is also possible to initialize a specific array element</a:t>
            </a:r>
          </a:p>
          <a:p>
            <a:pPr>
              <a:buFont typeface="Wingdings" pitchFamily="2" charset="2"/>
              <a:buChar char="§"/>
            </a:pPr>
            <a:endParaRPr lang="en-US" sz="10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Following is an example to initialize a single element of the array 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1000" dirty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Array with 4th index will be 5th element number</a:t>
            </a:r>
          </a:p>
          <a:p>
            <a:pPr lvl="1">
              <a:buFont typeface="Wingdings" pitchFamily="2" charset="2"/>
              <a:buChar char="§"/>
            </a:pPr>
            <a:endParaRPr lang="en-US" sz="600" dirty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In the above statement, we assign the 5th element in the array a value of 50.0 </a:t>
            </a:r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52255"/>
          <a:stretch/>
        </p:blipFill>
        <p:spPr>
          <a:xfrm>
            <a:off x="2985653" y="9947563"/>
            <a:ext cx="5929747" cy="15779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652" y="2647310"/>
            <a:ext cx="2754299" cy="3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693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013" y="1494493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9745"/>
          <a:stretch/>
        </p:blipFill>
        <p:spPr>
          <a:xfrm>
            <a:off x="455793" y="2008464"/>
            <a:ext cx="4760976" cy="380486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7" name="Striped Right Arrow 6"/>
          <p:cNvSpPr/>
          <p:nvPr/>
        </p:nvSpPr>
        <p:spPr>
          <a:xfrm>
            <a:off x="5303933" y="3286636"/>
            <a:ext cx="533400" cy="865051"/>
          </a:xfrm>
          <a:prstGeom prst="striped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333" y="2448154"/>
            <a:ext cx="3282245" cy="2925479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Initializing Arrays </a:t>
            </a:r>
          </a:p>
        </p:txBody>
      </p:sp>
      <p:sp>
        <p:nvSpPr>
          <p:cNvPr id="3" name="Rectangle 2"/>
          <p:cNvSpPr/>
          <p:nvPr/>
        </p:nvSpPr>
        <p:spPr>
          <a:xfrm>
            <a:off x="2846783" y="3669323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4CA59F-39F5-4D42-821A-865F34EEC6F9}"/>
              </a:ext>
            </a:extLst>
          </p:cNvPr>
          <p:cNvSpPr/>
          <p:nvPr/>
        </p:nvSpPr>
        <p:spPr>
          <a:xfrm>
            <a:off x="4164594" y="2933323"/>
            <a:ext cx="479834" cy="3533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5027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30067" y="4490894"/>
            <a:ext cx="842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493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4987633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It is possible to change the values of the array elements in the program</a:t>
            </a:r>
          </a:p>
          <a:p>
            <a:pPr>
              <a:buFont typeface="Wingdings" pitchFamily="2" charset="2"/>
              <a:buChar char="§"/>
            </a:pPr>
            <a:endParaRPr lang="en-US" sz="10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Following is an example: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0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In the above code, we changed the values of the 3rd and the 5th elements of the array </a:t>
            </a:r>
            <a:r>
              <a:rPr lang="en-US" sz="2400" dirty="0">
                <a:solidFill>
                  <a:srgbClr val="0070C0"/>
                </a:solidFill>
                <a:ea typeface="ＭＳ Ｐゴシック" pitchFamily="34" charset="-128"/>
              </a:rPr>
              <a:t>mark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52255"/>
          <a:stretch/>
        </p:blipFill>
        <p:spPr>
          <a:xfrm>
            <a:off x="2985653" y="9947563"/>
            <a:ext cx="5929747" cy="1577983"/>
          </a:xfrm>
          <a:prstGeom prst="rect">
            <a:avLst/>
          </a:prstGeom>
        </p:spPr>
      </p:pic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Change Value of Array Elements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49" y="2929354"/>
            <a:ext cx="5924589" cy="159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9816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30067" y="5437952"/>
            <a:ext cx="842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61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4987633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Also it is possible to take input from the user and store it in an array element</a:t>
            </a:r>
          </a:p>
          <a:p>
            <a:pPr>
              <a:buFont typeface="Wingdings" pitchFamily="2" charset="2"/>
              <a:buChar char="§"/>
            </a:pPr>
            <a:endParaRPr lang="en-US" sz="10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Following is an example to input array elements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Following is an example to print array elements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52255"/>
          <a:stretch/>
        </p:blipFill>
        <p:spPr>
          <a:xfrm>
            <a:off x="2985653" y="9947563"/>
            <a:ext cx="5929747" cy="1577983"/>
          </a:xfrm>
          <a:prstGeom prst="rect">
            <a:avLst/>
          </a:prstGeom>
        </p:spPr>
      </p:pic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Input and Output Array Elements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49" y="2884382"/>
            <a:ext cx="5507325" cy="1143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649" y="4765055"/>
            <a:ext cx="5094365" cy="180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4556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013" y="1494493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sp>
        <p:nvSpPr>
          <p:cNvPr id="7" name="Striped Right Arrow 6"/>
          <p:cNvSpPr/>
          <p:nvPr/>
        </p:nvSpPr>
        <p:spPr>
          <a:xfrm>
            <a:off x="5368101" y="3286636"/>
            <a:ext cx="533400" cy="865051"/>
          </a:xfrm>
          <a:prstGeom prst="striped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46783" y="3669323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62" y="1979897"/>
            <a:ext cx="4842841" cy="434357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11" y="2525146"/>
            <a:ext cx="2567739" cy="2607549"/>
          </a:xfrm>
          <a:prstGeom prst="rect">
            <a:avLst/>
          </a:prstGeom>
        </p:spPr>
      </p:pic>
      <p:sp>
        <p:nvSpPr>
          <p:cNvPr id="15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Input and Output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126909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013" y="1494493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sp>
        <p:nvSpPr>
          <p:cNvPr id="7" name="Striped Right Arrow 6"/>
          <p:cNvSpPr/>
          <p:nvPr/>
        </p:nvSpPr>
        <p:spPr>
          <a:xfrm>
            <a:off x="5368101" y="3286636"/>
            <a:ext cx="533400" cy="865051"/>
          </a:xfrm>
          <a:prstGeom prst="striped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46783" y="3669323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81" y="2833756"/>
            <a:ext cx="3117524" cy="17153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l="1" t="4279" r="27003"/>
          <a:stretch/>
        </p:blipFill>
        <p:spPr>
          <a:xfrm>
            <a:off x="425362" y="1979897"/>
            <a:ext cx="4829550" cy="451802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0" name="Rectangle 19"/>
          <p:cNvSpPr/>
          <p:nvPr/>
        </p:nvSpPr>
        <p:spPr>
          <a:xfrm>
            <a:off x="1218520" y="4519520"/>
            <a:ext cx="4006609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/>
              <a:t>Input and Output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1346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189619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Suppose you declared an array of 10 elements. Let's say, 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10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You can access the array elements from balance[0] to balance[9]</a:t>
            </a:r>
          </a:p>
          <a:p>
            <a:pPr>
              <a:buFont typeface="Wingdings" pitchFamily="2" charset="2"/>
              <a:buChar char="§"/>
            </a:pPr>
            <a:endParaRPr lang="en-US" sz="10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Now let's say if you try to access balance[12]. The element is not available. This may cause unexpected output (undefined behavior)</a:t>
            </a:r>
          </a:p>
          <a:p>
            <a:pPr marL="0" indent="0">
              <a:buNone/>
            </a:pPr>
            <a:endParaRPr lang="en-US" sz="10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Sometimes you might get an error and some other time your program may run correctly</a:t>
            </a:r>
          </a:p>
          <a:p>
            <a:pPr>
              <a:buFont typeface="Wingdings" pitchFamily="2" charset="2"/>
              <a:buChar char="§"/>
            </a:pPr>
            <a:endParaRPr lang="en-US" sz="10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Hence, you should never access elements of an array outside of its bound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52255"/>
          <a:stretch/>
        </p:blipFill>
        <p:spPr>
          <a:xfrm>
            <a:off x="2985653" y="9947563"/>
            <a:ext cx="5929747" cy="1577983"/>
          </a:xfrm>
          <a:prstGeom prst="rect">
            <a:avLst/>
          </a:prstGeom>
        </p:spPr>
      </p:pic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Access an Array Out of Its Bound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485" y="1932888"/>
            <a:ext cx="2747882" cy="40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0448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380535443"/>
              </p:ext>
            </p:extLst>
          </p:nvPr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30067" y="1584401"/>
            <a:ext cx="842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605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/>
              <a:t>Program 1:</a:t>
            </a:r>
            <a:endParaRPr lang="en-US" sz="2200" b="1" dirty="0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29745"/>
          <a:stretch/>
        </p:blipFill>
        <p:spPr>
          <a:xfrm>
            <a:off x="426895" y="2033922"/>
            <a:ext cx="4760976" cy="380486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2817885" y="3694781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6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2: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95" y="2033158"/>
            <a:ext cx="4842841" cy="434357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1129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3: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" t="4279" r="27003"/>
          <a:stretch/>
        </p:blipFill>
        <p:spPr>
          <a:xfrm>
            <a:off x="426895" y="2033158"/>
            <a:ext cx="4829550" cy="451802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220053" y="4572781"/>
            <a:ext cx="4006609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00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4: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15804"/>
          <a:stretch/>
        </p:blipFill>
        <p:spPr>
          <a:xfrm>
            <a:off x="411905" y="1988188"/>
            <a:ext cx="5544059" cy="479097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637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C Arrays </a:t>
            </a:r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3"/>
            <a:ext cx="8382000" cy="5168096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C programming language provides a data structure called Array 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An array is used to store a collection of data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It is often more useful to think of an array as a collection of variables of the same type 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Instead of declaring individual variables, such as </a:t>
            </a:r>
            <a:r>
              <a:rPr lang="en-US" sz="2400" i="1" dirty="0">
                <a:solidFill>
                  <a:srgbClr val="0070C0"/>
                </a:solidFill>
                <a:ea typeface="ＭＳ Ｐゴシック" pitchFamily="34" charset="-128"/>
              </a:rPr>
              <a:t>number0</a:t>
            </a:r>
            <a:r>
              <a:rPr lang="en-US" sz="2400" dirty="0"/>
              <a:t>, </a:t>
            </a:r>
            <a:r>
              <a:rPr lang="en-US" sz="2400" i="1" dirty="0">
                <a:solidFill>
                  <a:srgbClr val="0070C0"/>
                </a:solidFill>
                <a:ea typeface="ＭＳ Ｐゴシック" pitchFamily="34" charset="-128"/>
              </a:rPr>
              <a:t>number1</a:t>
            </a:r>
            <a:r>
              <a:rPr lang="en-US" sz="2400" dirty="0"/>
              <a:t>, ..., and </a:t>
            </a:r>
            <a:r>
              <a:rPr lang="en-US" sz="2400" i="1" dirty="0">
                <a:solidFill>
                  <a:srgbClr val="0070C0"/>
                </a:solidFill>
                <a:ea typeface="ＭＳ Ｐゴシック" pitchFamily="34" charset="-128"/>
              </a:rPr>
              <a:t>number10</a:t>
            </a:r>
            <a:r>
              <a:rPr lang="en-US" sz="2400" dirty="0"/>
              <a:t>, you declare one array variable such as </a:t>
            </a:r>
            <a:r>
              <a:rPr lang="en-US" sz="2400" i="1" dirty="0">
                <a:solidFill>
                  <a:srgbClr val="0070C0"/>
                </a:solidFill>
                <a:ea typeface="ＭＳ Ｐゴシック" pitchFamily="34" charset="-128"/>
              </a:rPr>
              <a:t>numbers</a:t>
            </a:r>
            <a:r>
              <a:rPr lang="en-US" sz="2400" dirty="0"/>
              <a:t> and use </a:t>
            </a:r>
            <a:r>
              <a:rPr lang="en-US" sz="2400" i="1" dirty="0">
                <a:solidFill>
                  <a:srgbClr val="0070C0"/>
                </a:solidFill>
                <a:ea typeface="ＭＳ Ｐゴシック" pitchFamily="34" charset="-128"/>
              </a:rPr>
              <a:t>numbers[0]</a:t>
            </a:r>
            <a:r>
              <a:rPr lang="en-US" sz="2400" dirty="0"/>
              <a:t>, </a:t>
            </a:r>
            <a:r>
              <a:rPr lang="en-US" sz="2400" i="1" dirty="0">
                <a:solidFill>
                  <a:srgbClr val="0070C0"/>
                </a:solidFill>
                <a:ea typeface="ＭＳ Ｐゴシック" pitchFamily="34" charset="-128"/>
              </a:rPr>
              <a:t>numbers[1]</a:t>
            </a:r>
            <a:r>
              <a:rPr lang="en-US" sz="2400" dirty="0"/>
              <a:t>, and ..., </a:t>
            </a:r>
            <a:r>
              <a:rPr lang="en-US" sz="2400" i="1" dirty="0">
                <a:solidFill>
                  <a:srgbClr val="0070C0"/>
                </a:solidFill>
                <a:ea typeface="ＭＳ Ｐゴシック" pitchFamily="34" charset="-128"/>
              </a:rPr>
              <a:t>numbers[10]</a:t>
            </a:r>
            <a:r>
              <a:rPr lang="en-US" sz="2400" dirty="0"/>
              <a:t> to represent individual variables</a:t>
            </a:r>
          </a:p>
        </p:txBody>
      </p:sp>
    </p:spTree>
    <p:extLst>
      <p:ext uri="{BB962C8B-B14F-4D97-AF65-F5344CB8AC3E}">
        <p14:creationId xmlns:p14="http://schemas.microsoft.com/office/powerpoint/2010/main" val="111112698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C Arrays </a:t>
            </a:r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3"/>
            <a:ext cx="8382000" cy="1585910"/>
          </a:xfrm>
          <a:noFill/>
        </p:spPr>
        <p:txBody>
          <a:bodyPr vert="horz" lIns="92075" tIns="46039" rIns="92075" bIns="46039" rtlCol="0"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A specific element in an array is accessed by an index</a:t>
            </a:r>
          </a:p>
          <a:p>
            <a:pPr>
              <a:buFont typeface="Wingdings" pitchFamily="2" charset="2"/>
              <a:buChar char="§"/>
            </a:pPr>
            <a:endParaRPr lang="en-US" sz="10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All arrays consist of contiguous memory locations. The lowest address corresponds to the first element and the highest address to the last element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53620"/>
          <a:stretch/>
        </p:blipFill>
        <p:spPr>
          <a:xfrm>
            <a:off x="1256804" y="2957513"/>
            <a:ext cx="5929747" cy="1532844"/>
          </a:xfrm>
          <a:prstGeom prst="rect">
            <a:avLst/>
          </a:prstGeom>
        </p:spPr>
      </p:pic>
      <p:pic>
        <p:nvPicPr>
          <p:cNvPr id="1028" name="Picture 4" descr="mage result for arrays consist of contiguous memory location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8"/>
          <a:stretch/>
        </p:blipFill>
        <p:spPr bwMode="auto">
          <a:xfrm>
            <a:off x="1743075" y="4751172"/>
            <a:ext cx="5604782" cy="210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59576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Declaring Arrays </a:t>
            </a:r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3"/>
            <a:ext cx="8382000" cy="4696688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To declare an array in C, you need to specify the type of the elements and the number of elements required by an array. The syntax is: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1000" dirty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0070C0"/>
                </a:solidFill>
                <a:ea typeface="ＭＳ Ｐゴシック" pitchFamily="34" charset="-128"/>
              </a:rPr>
              <a:t>type</a:t>
            </a:r>
            <a:r>
              <a:rPr lang="en-US" sz="2200" dirty="0"/>
              <a:t> can be any valid C data type 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The </a:t>
            </a:r>
            <a:r>
              <a:rPr lang="en-US" sz="2200" dirty="0" err="1">
                <a:solidFill>
                  <a:srgbClr val="0070C0"/>
                </a:solidFill>
                <a:ea typeface="ＭＳ Ｐゴシック" pitchFamily="34" charset="-128"/>
              </a:rPr>
              <a:t>arraySize</a:t>
            </a:r>
            <a:r>
              <a:rPr lang="en-US" sz="2200" dirty="0"/>
              <a:t> must be an integer constant greater than zero</a:t>
            </a:r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For example, to declare a 10-element array called balance of type double, use this statement: </a:t>
            </a:r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983" y="2502453"/>
            <a:ext cx="3973897" cy="46241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225826" y="5777344"/>
            <a:ext cx="6447183" cy="86199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Here, we declared an array, balance, of double type, and it is sufficient to hold up-to 10 double numbers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836" y="5097607"/>
            <a:ext cx="2462419" cy="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916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Declaring Arrays </a:t>
            </a:r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3"/>
            <a:ext cx="8382000" cy="4696688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To declare an array in C, you need to specify the type of the elements and the number of elements required by an array. The syntax is: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1000" dirty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0070C0"/>
                </a:solidFill>
                <a:ea typeface="ＭＳ Ｐゴシック" pitchFamily="34" charset="-128"/>
              </a:rPr>
              <a:t>type</a:t>
            </a:r>
            <a:r>
              <a:rPr lang="en-US" sz="2200" dirty="0"/>
              <a:t> can be any valid C data type 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The </a:t>
            </a:r>
            <a:r>
              <a:rPr lang="en-US" sz="2200" dirty="0" err="1">
                <a:solidFill>
                  <a:srgbClr val="0070C0"/>
                </a:solidFill>
                <a:ea typeface="ＭＳ Ｐゴシック" pitchFamily="34" charset="-128"/>
              </a:rPr>
              <a:t>arraySize</a:t>
            </a:r>
            <a:r>
              <a:rPr lang="en-US" sz="2200" dirty="0"/>
              <a:t> must be an integer constant greater than zero</a:t>
            </a:r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For example, to declare a 10-element array called balance of type double, use this statement: </a:t>
            </a:r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983" y="2502453"/>
            <a:ext cx="3973897" cy="4624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836" y="5097607"/>
            <a:ext cx="2462419" cy="419423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92F1685-1CEC-154C-B463-F662F14B4070}"/>
              </a:ext>
            </a:extLst>
          </p:cNvPr>
          <p:cNvSpPr/>
          <p:nvPr/>
        </p:nvSpPr>
        <p:spPr>
          <a:xfrm>
            <a:off x="1225826" y="5777344"/>
            <a:ext cx="6447183" cy="86199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It's important to note that the size and type of an array cannot be changed once it is declared</a:t>
            </a:r>
          </a:p>
        </p:txBody>
      </p:sp>
    </p:spTree>
    <p:extLst>
      <p:ext uri="{BB962C8B-B14F-4D97-AF65-F5344CB8AC3E}">
        <p14:creationId xmlns:p14="http://schemas.microsoft.com/office/powerpoint/2010/main" val="343783089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30067" y="2580446"/>
            <a:ext cx="842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143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Access Array Elements </a:t>
            </a:r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3"/>
            <a:ext cx="8382000" cy="4696688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Array elements can be accessed by using indices</a:t>
            </a:r>
          </a:p>
          <a:p>
            <a:pPr>
              <a:buFont typeface="Wingdings" pitchFamily="2" charset="2"/>
              <a:buChar char="§"/>
            </a:pPr>
            <a:endParaRPr lang="en-US" sz="10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This is done by placing the index of the element within square brackets after the name of the array</a:t>
            </a:r>
          </a:p>
          <a:p>
            <a:pPr>
              <a:buFont typeface="Wingdings" pitchFamily="2" charset="2"/>
              <a:buChar char="§"/>
            </a:pPr>
            <a:endParaRPr lang="en-US" sz="10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Arrays have 0 as the first index, not 1. For example, </a:t>
            </a:r>
            <a:r>
              <a:rPr lang="en-US" sz="2400" dirty="0">
                <a:solidFill>
                  <a:srgbClr val="0070C0"/>
                </a:solidFill>
                <a:ea typeface="ＭＳ Ｐゴシック" pitchFamily="34" charset="-128"/>
              </a:rPr>
              <a:t>numbers[0]</a:t>
            </a:r>
            <a:r>
              <a:rPr lang="en-US" sz="2400" dirty="0"/>
              <a:t> is the first element of the array </a:t>
            </a:r>
            <a:r>
              <a:rPr lang="en-US" sz="2400" dirty="0">
                <a:solidFill>
                  <a:srgbClr val="0070C0"/>
                </a:solidFill>
                <a:ea typeface="ＭＳ Ｐゴシック" pitchFamily="34" charset="-128"/>
              </a:rPr>
              <a:t>numbers</a:t>
            </a: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10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If the size of an array is n, to access the last element, the n-1 index is used </a:t>
            </a:r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  <p:pic>
        <p:nvPicPr>
          <p:cNvPr id="2050" name="Picture 2" descr="mage result for access array element c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116" y="4658170"/>
            <a:ext cx="5559284" cy="205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21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30067" y="3511173"/>
            <a:ext cx="842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552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6953</TotalTime>
  <Words>943</Words>
  <Application>Microsoft Macintosh PowerPoint</Application>
  <PresentationFormat>On-screen Show (4:3)</PresentationFormat>
  <Paragraphs>190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Avenir Next</vt:lpstr>
      <vt:lpstr>AvenirNext-Regular</vt:lpstr>
      <vt:lpstr>Calibri</vt:lpstr>
      <vt:lpstr>Calibri Light</vt:lpstr>
      <vt:lpstr>Times New Roman</vt:lpstr>
      <vt:lpstr>Wingdings</vt:lpstr>
      <vt:lpstr>Office Theme</vt:lpstr>
      <vt:lpstr>PowerPoint Presentation</vt:lpstr>
      <vt:lpstr>Outline</vt:lpstr>
      <vt:lpstr>C Arrays </vt:lpstr>
      <vt:lpstr>C Arrays </vt:lpstr>
      <vt:lpstr>Declaring Arrays </vt:lpstr>
      <vt:lpstr>Declaring Arrays </vt:lpstr>
      <vt:lpstr>Outline</vt:lpstr>
      <vt:lpstr>Access Array Elements </vt:lpstr>
      <vt:lpstr>Outline</vt:lpstr>
      <vt:lpstr>Initializing Arrays </vt:lpstr>
      <vt:lpstr>Initializing Arrays </vt:lpstr>
      <vt:lpstr>Initializing Arrays </vt:lpstr>
      <vt:lpstr>Outline</vt:lpstr>
      <vt:lpstr>Change Value of Array Elements </vt:lpstr>
      <vt:lpstr>Outline</vt:lpstr>
      <vt:lpstr>Input and Output Array Elements</vt:lpstr>
      <vt:lpstr>Input and Output Array Elements</vt:lpstr>
      <vt:lpstr>Input and Output Array Elements</vt:lpstr>
      <vt:lpstr>Access an Array Out of Its Bound</vt:lpstr>
      <vt:lpstr>Practical Exercises</vt:lpstr>
      <vt:lpstr>Practical Exercises</vt:lpstr>
      <vt:lpstr>Practical Exercises</vt:lpstr>
      <vt:lpstr>Practical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Ayman Aljarbouh</cp:lastModifiedBy>
  <cp:revision>753</cp:revision>
  <cp:lastPrinted>2020-03-01T14:38:21Z</cp:lastPrinted>
  <dcterms:created xsi:type="dcterms:W3CDTF">2020-01-26T08:40:28Z</dcterms:created>
  <dcterms:modified xsi:type="dcterms:W3CDTF">2021-01-12T15:06:24Z</dcterms:modified>
</cp:coreProperties>
</file>