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06" r:id="rId2"/>
    <p:sldId id="845" r:id="rId3"/>
    <p:sldId id="831" r:id="rId4"/>
    <p:sldId id="856" r:id="rId5"/>
    <p:sldId id="857" r:id="rId6"/>
    <p:sldId id="863" r:id="rId7"/>
    <p:sldId id="832" r:id="rId8"/>
    <p:sldId id="858" r:id="rId9"/>
    <p:sldId id="864" r:id="rId10"/>
    <p:sldId id="833" r:id="rId11"/>
    <p:sldId id="865" r:id="rId12"/>
    <p:sldId id="834" r:id="rId13"/>
    <p:sldId id="838" r:id="rId14"/>
    <p:sldId id="866" r:id="rId15"/>
    <p:sldId id="840" r:id="rId16"/>
    <p:sldId id="860" r:id="rId17"/>
    <p:sldId id="861" r:id="rId18"/>
    <p:sldId id="862" r:id="rId19"/>
    <p:sldId id="859" r:id="rId20"/>
    <p:sldId id="801" r:id="rId21"/>
    <p:sldId id="827" r:id="rId22"/>
    <p:sldId id="828" r:id="rId23"/>
    <p:sldId id="829" r:id="rId24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FFFF99"/>
    <a:srgbClr val="02FF04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88823"/>
  </p:normalViewPr>
  <p:slideViewPr>
    <p:cSldViewPr snapToGrid="0" snapToObjects="1">
      <p:cViewPr varScale="1">
        <p:scale>
          <a:sx n="98" d="100"/>
          <a:sy n="98" d="100"/>
        </p:scale>
        <p:origin x="1952" y="1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Multi-Dimensional Arrays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Two-Dimensional Arrays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Pass Array to Function in C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AD502850-A3C3-F446-BFD0-05E673E1D0C1}" type="presOf" srcId="{D3DF3DEA-FAEA-EF45-934C-59078D3FE565}" destId="{CFD2F009-18B3-DE4B-BA2E-010785E220F0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D0033D54-EAF4-4F4D-B8CD-9FAFE35FDC1F}" type="presOf" srcId="{7BFD4C9F-D386-E449-A56F-3CF74775246B}" destId="{F99F5D9A-61EF-D949-AD73-9A84CD957AA8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191482E4-D43E-5341-A636-1738BB5B7987}" type="presParOf" srcId="{30E5EA73-69FE-4C99-B7E6-D2785DA2F8C5}" destId="{F99F5D9A-61EF-D949-AD73-9A84CD957AA8}" srcOrd="7" destOrd="0" presId="urn:microsoft.com/office/officeart/2008/layout/VerticalCurvedList"/>
    <dgm:cxn modelId="{D21FFE4D-5EA4-584C-9127-AC0D1C59B56E}" type="presParOf" srcId="{30E5EA73-69FE-4C99-B7E6-D2785DA2F8C5}" destId="{2890162F-4421-A142-B9AD-D44307376758}" srcOrd="8" destOrd="0" presId="urn:microsoft.com/office/officeart/2008/layout/VerticalCurvedList"/>
    <dgm:cxn modelId="{C621650C-8843-3C4B-86A6-063159216DA2}" type="presParOf" srcId="{2890162F-4421-A142-B9AD-D44307376758}" destId="{4AA72F10-F184-F94E-9254-295C04A387A8}" srcOrd="0" destOrd="0" presId="urn:microsoft.com/office/officeart/2008/layout/VerticalCurvedList"/>
    <dgm:cxn modelId="{4A77CF8A-5DA1-B945-9A5C-039ADEFDB775}" type="presParOf" srcId="{30E5EA73-69FE-4C99-B7E6-D2785DA2F8C5}" destId="{CFD2F009-18B3-DE4B-BA2E-010785E220F0}" srcOrd="9" destOrd="0" presId="urn:microsoft.com/office/officeart/2008/layout/VerticalCurvedList"/>
    <dgm:cxn modelId="{65431027-230D-444E-9763-0C655D71224B}" type="presParOf" srcId="{30E5EA73-69FE-4C99-B7E6-D2785DA2F8C5}" destId="{E82EB064-D5BD-4749-980A-E7FA8B7F38BB}" srcOrd="10" destOrd="0" presId="urn:microsoft.com/office/officeart/2008/layout/VerticalCurvedList"/>
    <dgm:cxn modelId="{5D90D52A-14F2-414A-93C3-C9716D4CE437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Multi-Dimensional Arrays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Two-Dimensional Arrays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Pass Array to Function in C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289F6700-57E8-AF43-A256-A4485009637E}" type="presOf" srcId="{1639CA94-34C3-4B9C-92E1-C13864A4BA19}" destId="{0E8E8CAC-8A02-46F6-8C6B-75E3BA86EFCF}" srcOrd="0" destOrd="0" presId="urn:microsoft.com/office/officeart/2008/layout/VerticalCurvedList"/>
    <dgm:cxn modelId="{770EF91A-B665-B642-815B-486CC679E321}" type="presOf" srcId="{9B5CF5B4-C56A-4B27-B438-A8CF699CAF14}" destId="{C56633DC-E658-46D8-BE63-7CB1CCD3C8DC}" srcOrd="0" destOrd="0" presId="urn:microsoft.com/office/officeart/2008/layout/VerticalCurvedList"/>
    <dgm:cxn modelId="{3B2A1728-72B4-1443-921B-C3B9ED7D9548}" type="presOf" srcId="{BE1645D6-1611-4DF4-8DF3-EEC32D8C4F8A}" destId="{8D4BB782-D1CB-4178-BD6C-378E667E109F}" srcOrd="0" destOrd="0" presId="urn:microsoft.com/office/officeart/2008/layout/VerticalCurvedList"/>
    <dgm:cxn modelId="{96858538-1E7D-CE43-8065-60DC95853B48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5DC50C8D-1B7F-3D40-9B7F-C4759CD43505}" type="presOf" srcId="{D3DF3DEA-FAEA-EF45-934C-59078D3FE565}" destId="{CFD2F009-18B3-DE4B-BA2E-010785E220F0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5EF835D7-2781-4440-B649-70421EDE0D7F}" type="presOf" srcId="{7BFD4C9F-D386-E449-A56F-3CF74775246B}" destId="{F99F5D9A-61EF-D949-AD73-9A84CD957AA8}" srcOrd="0" destOrd="0" presId="urn:microsoft.com/office/officeart/2008/layout/VerticalCurvedList"/>
    <dgm:cxn modelId="{F9C2BBF4-244E-F743-881F-DCA347EF85FA}" type="presOf" srcId="{CC6AA1B3-12B6-1F47-9833-60EB1B44AC97}" destId="{90FAC8A8-E318-C344-8FA5-163D7BB940FA}" srcOrd="0" destOrd="0" presId="urn:microsoft.com/office/officeart/2008/layout/VerticalCurvedList"/>
    <dgm:cxn modelId="{BD884C8D-7560-504D-BA4B-7360AB024B4D}" type="presParOf" srcId="{8D4BB782-D1CB-4178-BD6C-378E667E109F}" destId="{30E5EA73-69FE-4C99-B7E6-D2785DA2F8C5}" srcOrd="0" destOrd="0" presId="urn:microsoft.com/office/officeart/2008/layout/VerticalCurvedList"/>
    <dgm:cxn modelId="{D31DB25D-879F-4849-BA92-6E02D83B579C}" type="presParOf" srcId="{30E5EA73-69FE-4C99-B7E6-D2785DA2F8C5}" destId="{147482D8-F793-4B63-AC92-2D2E108DBAA0}" srcOrd="0" destOrd="0" presId="urn:microsoft.com/office/officeart/2008/layout/VerticalCurvedList"/>
    <dgm:cxn modelId="{E2BED709-B14F-D64D-8C27-702E1FF53AAA}" type="presParOf" srcId="{147482D8-F793-4B63-AC92-2D2E108DBAA0}" destId="{F2410933-DB5E-4543-A714-4AF5A203C95C}" srcOrd="0" destOrd="0" presId="urn:microsoft.com/office/officeart/2008/layout/VerticalCurvedList"/>
    <dgm:cxn modelId="{E2539C5D-2443-9A42-AA54-0D8EA235D3D3}" type="presParOf" srcId="{147482D8-F793-4B63-AC92-2D2E108DBAA0}" destId="{C56633DC-E658-46D8-BE63-7CB1CCD3C8DC}" srcOrd="1" destOrd="0" presId="urn:microsoft.com/office/officeart/2008/layout/VerticalCurvedList"/>
    <dgm:cxn modelId="{DF63268F-ABE9-0A46-A50F-CDF9BBBE5FFF}" type="presParOf" srcId="{147482D8-F793-4B63-AC92-2D2E108DBAA0}" destId="{82F03708-A2AD-459B-AB59-7BBD9EB44E67}" srcOrd="2" destOrd="0" presId="urn:microsoft.com/office/officeart/2008/layout/VerticalCurvedList"/>
    <dgm:cxn modelId="{2F9574B7-DB8B-C54B-B9D2-80F7939BF111}" type="presParOf" srcId="{147482D8-F793-4B63-AC92-2D2E108DBAA0}" destId="{9C6C1869-E7B2-4FB9-A22B-16BADC04A189}" srcOrd="3" destOrd="0" presId="urn:microsoft.com/office/officeart/2008/layout/VerticalCurvedList"/>
    <dgm:cxn modelId="{E42232CE-79FF-4C4A-93D9-253439FBEBEF}" type="presParOf" srcId="{30E5EA73-69FE-4C99-B7E6-D2785DA2F8C5}" destId="{0E8E8CAC-8A02-46F6-8C6B-75E3BA86EFCF}" srcOrd="1" destOrd="0" presId="urn:microsoft.com/office/officeart/2008/layout/VerticalCurvedList"/>
    <dgm:cxn modelId="{D201E4D0-C026-3B46-A76E-B44C6A0AAF3E}" type="presParOf" srcId="{30E5EA73-69FE-4C99-B7E6-D2785DA2F8C5}" destId="{19B8B250-84B4-4941-9592-F7E89229D31C}" srcOrd="2" destOrd="0" presId="urn:microsoft.com/office/officeart/2008/layout/VerticalCurvedList"/>
    <dgm:cxn modelId="{51AE0944-B51A-0447-AAF4-ADE74EC02247}" type="presParOf" srcId="{19B8B250-84B4-4941-9592-F7E89229D31C}" destId="{485F26A9-AA94-4ADA-AC54-FB58E0E0ED28}" srcOrd="0" destOrd="0" presId="urn:microsoft.com/office/officeart/2008/layout/VerticalCurvedList"/>
    <dgm:cxn modelId="{1CDF73DF-8471-2D4D-9318-66FB2977211E}" type="presParOf" srcId="{30E5EA73-69FE-4C99-B7E6-D2785DA2F8C5}" destId="{FCF24805-BE03-8646-8CB7-92E747BBE6C8}" srcOrd="3" destOrd="0" presId="urn:microsoft.com/office/officeart/2008/layout/VerticalCurvedList"/>
    <dgm:cxn modelId="{9F5F659B-E5F8-9546-8341-50DCE83705DB}" type="presParOf" srcId="{30E5EA73-69FE-4C99-B7E6-D2785DA2F8C5}" destId="{BCF99CF8-A3B5-F24D-AFD7-114A9D9AECF1}" srcOrd="4" destOrd="0" presId="urn:microsoft.com/office/officeart/2008/layout/VerticalCurvedList"/>
    <dgm:cxn modelId="{43B394E5-1399-6444-9113-3D76740ECBE7}" type="presParOf" srcId="{BCF99CF8-A3B5-F24D-AFD7-114A9D9AECF1}" destId="{6E8EBA03-6BA2-4E70-A548-59B77127E6F5}" srcOrd="0" destOrd="0" presId="urn:microsoft.com/office/officeart/2008/layout/VerticalCurvedList"/>
    <dgm:cxn modelId="{79924BBB-6278-3143-B5C9-D3B71DE79763}" type="presParOf" srcId="{30E5EA73-69FE-4C99-B7E6-D2785DA2F8C5}" destId="{90FAC8A8-E318-C344-8FA5-163D7BB940FA}" srcOrd="5" destOrd="0" presId="urn:microsoft.com/office/officeart/2008/layout/VerticalCurvedList"/>
    <dgm:cxn modelId="{35D4128E-76F2-2948-B4C5-1D467C35F0EF}" type="presParOf" srcId="{30E5EA73-69FE-4C99-B7E6-D2785DA2F8C5}" destId="{AC86ADAD-2470-0B48-B2FC-7ADFE5926EDC}" srcOrd="6" destOrd="0" presId="urn:microsoft.com/office/officeart/2008/layout/VerticalCurvedList"/>
    <dgm:cxn modelId="{F4C75B83-3A2A-094F-AE8F-4C16E1DA5F61}" type="presParOf" srcId="{AC86ADAD-2470-0B48-B2FC-7ADFE5926EDC}" destId="{8DD82B1A-6DC4-454E-8BCA-A742186AC8C8}" srcOrd="0" destOrd="0" presId="urn:microsoft.com/office/officeart/2008/layout/VerticalCurvedList"/>
    <dgm:cxn modelId="{52004CE4-AE29-4B4B-B6DD-70D3551DF3E2}" type="presParOf" srcId="{30E5EA73-69FE-4C99-B7E6-D2785DA2F8C5}" destId="{F99F5D9A-61EF-D949-AD73-9A84CD957AA8}" srcOrd="7" destOrd="0" presId="urn:microsoft.com/office/officeart/2008/layout/VerticalCurvedList"/>
    <dgm:cxn modelId="{AF994DF5-345E-6645-AECB-B9CE94103B3E}" type="presParOf" srcId="{30E5EA73-69FE-4C99-B7E6-D2785DA2F8C5}" destId="{2890162F-4421-A142-B9AD-D44307376758}" srcOrd="8" destOrd="0" presId="urn:microsoft.com/office/officeart/2008/layout/VerticalCurvedList"/>
    <dgm:cxn modelId="{284DDA3B-6D3F-624E-892C-E9ACAA768458}" type="presParOf" srcId="{2890162F-4421-A142-B9AD-D44307376758}" destId="{4AA72F10-F184-F94E-9254-295C04A387A8}" srcOrd="0" destOrd="0" presId="urn:microsoft.com/office/officeart/2008/layout/VerticalCurvedList"/>
    <dgm:cxn modelId="{4F249D17-9657-7D49-BE04-DF90ED593A47}" type="presParOf" srcId="{30E5EA73-69FE-4C99-B7E6-D2785DA2F8C5}" destId="{CFD2F009-18B3-DE4B-BA2E-010785E220F0}" srcOrd="9" destOrd="0" presId="urn:microsoft.com/office/officeart/2008/layout/VerticalCurvedList"/>
    <dgm:cxn modelId="{EF998D72-42DE-B64E-8E01-EFD1A1D0FB04}" type="presParOf" srcId="{30E5EA73-69FE-4C99-B7E6-D2785DA2F8C5}" destId="{E82EB064-D5BD-4749-980A-E7FA8B7F38BB}" srcOrd="10" destOrd="0" presId="urn:microsoft.com/office/officeart/2008/layout/VerticalCurvedList"/>
    <dgm:cxn modelId="{EBFBF7A9-6F64-D148-8D79-CB68C8FAB7F3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Multi-Dimensional Arrays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Two-Dimensional Arrays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Pass Array to Function in C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F9020119-C335-824F-9DD4-07592536A53F}" type="presOf" srcId="{CC6AA1B3-12B6-1F47-9833-60EB1B44AC97}" destId="{90FAC8A8-E318-C344-8FA5-163D7BB940FA}" srcOrd="0" destOrd="0" presId="urn:microsoft.com/office/officeart/2008/layout/VerticalCurvedList"/>
    <dgm:cxn modelId="{78BD2636-93BA-574D-81FE-1AF3A11224DD}" type="presOf" srcId="{9B5CF5B4-C56A-4B27-B438-A8CF699CAF14}" destId="{C56633DC-E658-46D8-BE63-7CB1CCD3C8DC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C90A2C67-5609-EB48-B5EA-C0C975A4A53E}" type="presOf" srcId="{7BFD4C9F-D386-E449-A56F-3CF74775246B}" destId="{F99F5D9A-61EF-D949-AD73-9A84CD957AA8}" srcOrd="0" destOrd="0" presId="urn:microsoft.com/office/officeart/2008/layout/VerticalCurvedList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13260691-DA7B-464B-895F-5922141F16CE}" type="presOf" srcId="{1639CA94-34C3-4B9C-92E1-C13864A4BA19}" destId="{0E8E8CAC-8A02-46F6-8C6B-75E3BA86EFCF}" srcOrd="0" destOrd="0" presId="urn:microsoft.com/office/officeart/2008/layout/VerticalCurvedList"/>
    <dgm:cxn modelId="{18A33598-C465-2F48-A493-96FA5BBAA27A}" type="presOf" srcId="{D3DF3DEA-FAEA-EF45-934C-59078D3FE565}" destId="{CFD2F009-18B3-DE4B-BA2E-010785E220F0}" srcOrd="0" destOrd="0" presId="urn:microsoft.com/office/officeart/2008/layout/VerticalCurvedList"/>
    <dgm:cxn modelId="{73784DAA-3416-DC4E-B422-9E9768EFF60C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65E054FC-8149-104F-B127-D211D1D7EA61}" type="presOf" srcId="{6F32AD89-A452-48CC-B92A-265FB1A43B0C}" destId="{FCF24805-BE03-8646-8CB7-92E747BBE6C8}" srcOrd="0" destOrd="0" presId="urn:microsoft.com/office/officeart/2008/layout/VerticalCurvedList"/>
    <dgm:cxn modelId="{F5044883-2DD0-514A-92E2-C3FE52398532}" type="presParOf" srcId="{8D4BB782-D1CB-4178-BD6C-378E667E109F}" destId="{30E5EA73-69FE-4C99-B7E6-D2785DA2F8C5}" srcOrd="0" destOrd="0" presId="urn:microsoft.com/office/officeart/2008/layout/VerticalCurvedList"/>
    <dgm:cxn modelId="{AC4044D3-AC18-1E46-99D1-FD62F8643D86}" type="presParOf" srcId="{30E5EA73-69FE-4C99-B7E6-D2785DA2F8C5}" destId="{147482D8-F793-4B63-AC92-2D2E108DBAA0}" srcOrd="0" destOrd="0" presId="urn:microsoft.com/office/officeart/2008/layout/VerticalCurvedList"/>
    <dgm:cxn modelId="{2553B759-41EC-6B4B-9662-F41265C01F08}" type="presParOf" srcId="{147482D8-F793-4B63-AC92-2D2E108DBAA0}" destId="{F2410933-DB5E-4543-A714-4AF5A203C95C}" srcOrd="0" destOrd="0" presId="urn:microsoft.com/office/officeart/2008/layout/VerticalCurvedList"/>
    <dgm:cxn modelId="{E410394D-1B60-AC47-BF34-02EAB2FDD2EC}" type="presParOf" srcId="{147482D8-F793-4B63-AC92-2D2E108DBAA0}" destId="{C56633DC-E658-46D8-BE63-7CB1CCD3C8DC}" srcOrd="1" destOrd="0" presId="urn:microsoft.com/office/officeart/2008/layout/VerticalCurvedList"/>
    <dgm:cxn modelId="{4C209174-75D1-DD4C-A3CD-78470B8E0B2B}" type="presParOf" srcId="{147482D8-F793-4B63-AC92-2D2E108DBAA0}" destId="{82F03708-A2AD-459B-AB59-7BBD9EB44E67}" srcOrd="2" destOrd="0" presId="urn:microsoft.com/office/officeart/2008/layout/VerticalCurvedList"/>
    <dgm:cxn modelId="{8392B333-E203-B44E-A799-10A001E06723}" type="presParOf" srcId="{147482D8-F793-4B63-AC92-2D2E108DBAA0}" destId="{9C6C1869-E7B2-4FB9-A22B-16BADC04A189}" srcOrd="3" destOrd="0" presId="urn:microsoft.com/office/officeart/2008/layout/VerticalCurvedList"/>
    <dgm:cxn modelId="{4DB83A43-B7D7-354A-AB47-142BD7DEA623}" type="presParOf" srcId="{30E5EA73-69FE-4C99-B7E6-D2785DA2F8C5}" destId="{0E8E8CAC-8A02-46F6-8C6B-75E3BA86EFCF}" srcOrd="1" destOrd="0" presId="urn:microsoft.com/office/officeart/2008/layout/VerticalCurvedList"/>
    <dgm:cxn modelId="{6476B7D2-B6BC-A043-9AD1-06996E0E8DB3}" type="presParOf" srcId="{30E5EA73-69FE-4C99-B7E6-D2785DA2F8C5}" destId="{19B8B250-84B4-4941-9592-F7E89229D31C}" srcOrd="2" destOrd="0" presId="urn:microsoft.com/office/officeart/2008/layout/VerticalCurvedList"/>
    <dgm:cxn modelId="{4096BD18-0ECB-9540-B001-068D18452169}" type="presParOf" srcId="{19B8B250-84B4-4941-9592-F7E89229D31C}" destId="{485F26A9-AA94-4ADA-AC54-FB58E0E0ED28}" srcOrd="0" destOrd="0" presId="urn:microsoft.com/office/officeart/2008/layout/VerticalCurvedList"/>
    <dgm:cxn modelId="{70E15837-5792-184D-AC93-F9F1EA96AB9F}" type="presParOf" srcId="{30E5EA73-69FE-4C99-B7E6-D2785DA2F8C5}" destId="{FCF24805-BE03-8646-8CB7-92E747BBE6C8}" srcOrd="3" destOrd="0" presId="urn:microsoft.com/office/officeart/2008/layout/VerticalCurvedList"/>
    <dgm:cxn modelId="{CDA896A7-C355-5142-91CF-F551C9C0988C}" type="presParOf" srcId="{30E5EA73-69FE-4C99-B7E6-D2785DA2F8C5}" destId="{BCF99CF8-A3B5-F24D-AFD7-114A9D9AECF1}" srcOrd="4" destOrd="0" presId="urn:microsoft.com/office/officeart/2008/layout/VerticalCurvedList"/>
    <dgm:cxn modelId="{DCD4749C-CDFF-8E48-BCFC-BE4348DA9E8C}" type="presParOf" srcId="{BCF99CF8-A3B5-F24D-AFD7-114A9D9AECF1}" destId="{6E8EBA03-6BA2-4E70-A548-59B77127E6F5}" srcOrd="0" destOrd="0" presId="urn:microsoft.com/office/officeart/2008/layout/VerticalCurvedList"/>
    <dgm:cxn modelId="{F9C6E412-D7B7-9C4D-A7D4-00D49AD5792D}" type="presParOf" srcId="{30E5EA73-69FE-4C99-B7E6-D2785DA2F8C5}" destId="{90FAC8A8-E318-C344-8FA5-163D7BB940FA}" srcOrd="5" destOrd="0" presId="urn:microsoft.com/office/officeart/2008/layout/VerticalCurvedList"/>
    <dgm:cxn modelId="{55DDB492-2AAF-4147-9B4C-D3EB8B83813F}" type="presParOf" srcId="{30E5EA73-69FE-4C99-B7E6-D2785DA2F8C5}" destId="{AC86ADAD-2470-0B48-B2FC-7ADFE5926EDC}" srcOrd="6" destOrd="0" presId="urn:microsoft.com/office/officeart/2008/layout/VerticalCurvedList"/>
    <dgm:cxn modelId="{4A199695-DEA2-F44F-A6A2-DF5D1312D0D0}" type="presParOf" srcId="{AC86ADAD-2470-0B48-B2FC-7ADFE5926EDC}" destId="{8DD82B1A-6DC4-454E-8BCA-A742186AC8C8}" srcOrd="0" destOrd="0" presId="urn:microsoft.com/office/officeart/2008/layout/VerticalCurvedList"/>
    <dgm:cxn modelId="{D11F8ABB-6051-D247-AD57-22997160DB2D}" type="presParOf" srcId="{30E5EA73-69FE-4C99-B7E6-D2785DA2F8C5}" destId="{F99F5D9A-61EF-D949-AD73-9A84CD957AA8}" srcOrd="7" destOrd="0" presId="urn:microsoft.com/office/officeart/2008/layout/VerticalCurvedList"/>
    <dgm:cxn modelId="{6EE7D0FE-6724-7F4B-9F1E-78A55225C273}" type="presParOf" srcId="{30E5EA73-69FE-4C99-B7E6-D2785DA2F8C5}" destId="{2890162F-4421-A142-B9AD-D44307376758}" srcOrd="8" destOrd="0" presId="urn:microsoft.com/office/officeart/2008/layout/VerticalCurvedList"/>
    <dgm:cxn modelId="{2A23A236-9AAF-C04A-BBAF-42801B9D88D6}" type="presParOf" srcId="{2890162F-4421-A142-B9AD-D44307376758}" destId="{4AA72F10-F184-F94E-9254-295C04A387A8}" srcOrd="0" destOrd="0" presId="urn:microsoft.com/office/officeart/2008/layout/VerticalCurvedList"/>
    <dgm:cxn modelId="{28AB2E61-DCB3-F348-916F-DE5B08B33686}" type="presParOf" srcId="{30E5EA73-69FE-4C99-B7E6-D2785DA2F8C5}" destId="{CFD2F009-18B3-DE4B-BA2E-010785E220F0}" srcOrd="9" destOrd="0" presId="urn:microsoft.com/office/officeart/2008/layout/VerticalCurvedList"/>
    <dgm:cxn modelId="{86502FD0-86AB-894E-A8FD-219CFCA2E6ED}" type="presParOf" srcId="{30E5EA73-69FE-4C99-B7E6-D2785DA2F8C5}" destId="{E82EB064-D5BD-4749-980A-E7FA8B7F38BB}" srcOrd="10" destOrd="0" presId="urn:microsoft.com/office/officeart/2008/layout/VerticalCurvedList"/>
    <dgm:cxn modelId="{84CD5B4D-491C-E943-B53F-77EA60CD69C0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Multi-Dimensional Arrays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Two-Dimensional Arrays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Pass Array to Function in C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B96AC32B-8D19-E440-AB8E-D75BCE6821F7}" type="presOf" srcId="{D3DF3DEA-FAEA-EF45-934C-59078D3FE565}" destId="{CFD2F009-18B3-DE4B-BA2E-010785E220F0}" srcOrd="0" destOrd="0" presId="urn:microsoft.com/office/officeart/2008/layout/VerticalCurvedList"/>
    <dgm:cxn modelId="{668E083B-A568-DC46-A7E6-971CA3789731}" type="presOf" srcId="{9B5CF5B4-C56A-4B27-B438-A8CF699CAF14}" destId="{C56633DC-E658-46D8-BE63-7CB1CCD3C8DC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23634691-9502-1A4A-B616-413CBBE22F20}" type="presOf" srcId="{7BFD4C9F-D386-E449-A56F-3CF74775246B}" destId="{F99F5D9A-61EF-D949-AD73-9A84CD957AA8}" srcOrd="0" destOrd="0" presId="urn:microsoft.com/office/officeart/2008/layout/VerticalCurvedList"/>
    <dgm:cxn modelId="{755854A5-47E5-5042-B2AD-314A6E0C8824}" type="presOf" srcId="{CC6AA1B3-12B6-1F47-9833-60EB1B44AC97}" destId="{90FAC8A8-E318-C344-8FA5-163D7BB940FA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65372FBF-1CDA-2647-8CA9-0E45432C2962}" type="presOf" srcId="{BE1645D6-1611-4DF4-8DF3-EEC32D8C4F8A}" destId="{8D4BB782-D1CB-4178-BD6C-378E667E109F}" srcOrd="0" destOrd="0" presId="urn:microsoft.com/office/officeart/2008/layout/VerticalCurvedList"/>
    <dgm:cxn modelId="{470CABD5-9BCD-EA4C-85E4-DDE6451A1087}" type="presOf" srcId="{1639CA94-34C3-4B9C-92E1-C13864A4BA19}" destId="{0E8E8CAC-8A02-46F6-8C6B-75E3BA86EFCF}" srcOrd="0" destOrd="0" presId="urn:microsoft.com/office/officeart/2008/layout/VerticalCurvedList"/>
    <dgm:cxn modelId="{5ADFB2D9-7D5A-FE4B-ABF0-62DDDEC7A48B}" type="presOf" srcId="{6F32AD89-A452-48CC-B92A-265FB1A43B0C}" destId="{FCF24805-BE03-8646-8CB7-92E747BBE6C8}" srcOrd="0" destOrd="0" presId="urn:microsoft.com/office/officeart/2008/layout/VerticalCurvedList"/>
    <dgm:cxn modelId="{8836A2EE-44C9-FA45-88FF-DCB540A63FAE}" type="presParOf" srcId="{8D4BB782-D1CB-4178-BD6C-378E667E109F}" destId="{30E5EA73-69FE-4C99-B7E6-D2785DA2F8C5}" srcOrd="0" destOrd="0" presId="urn:microsoft.com/office/officeart/2008/layout/VerticalCurvedList"/>
    <dgm:cxn modelId="{DC91BB5C-03A1-0B4F-A284-5255CBBF37FC}" type="presParOf" srcId="{30E5EA73-69FE-4C99-B7E6-D2785DA2F8C5}" destId="{147482D8-F793-4B63-AC92-2D2E108DBAA0}" srcOrd="0" destOrd="0" presId="urn:microsoft.com/office/officeart/2008/layout/VerticalCurvedList"/>
    <dgm:cxn modelId="{90729F40-7CDD-FB4D-A6C4-11E890B85F8F}" type="presParOf" srcId="{147482D8-F793-4B63-AC92-2D2E108DBAA0}" destId="{F2410933-DB5E-4543-A714-4AF5A203C95C}" srcOrd="0" destOrd="0" presId="urn:microsoft.com/office/officeart/2008/layout/VerticalCurvedList"/>
    <dgm:cxn modelId="{AC42425E-4BE0-B14E-9E44-5AC37D479A16}" type="presParOf" srcId="{147482D8-F793-4B63-AC92-2D2E108DBAA0}" destId="{C56633DC-E658-46D8-BE63-7CB1CCD3C8DC}" srcOrd="1" destOrd="0" presId="urn:microsoft.com/office/officeart/2008/layout/VerticalCurvedList"/>
    <dgm:cxn modelId="{AC4D30B9-39EF-7549-81B0-1118F9AB23A2}" type="presParOf" srcId="{147482D8-F793-4B63-AC92-2D2E108DBAA0}" destId="{82F03708-A2AD-459B-AB59-7BBD9EB44E67}" srcOrd="2" destOrd="0" presId="urn:microsoft.com/office/officeart/2008/layout/VerticalCurvedList"/>
    <dgm:cxn modelId="{AD223C40-E360-F74A-88EF-6E09C11A9B68}" type="presParOf" srcId="{147482D8-F793-4B63-AC92-2D2E108DBAA0}" destId="{9C6C1869-E7B2-4FB9-A22B-16BADC04A189}" srcOrd="3" destOrd="0" presId="urn:microsoft.com/office/officeart/2008/layout/VerticalCurvedList"/>
    <dgm:cxn modelId="{83986B77-8D00-3142-BF15-7BA74C13EA0A}" type="presParOf" srcId="{30E5EA73-69FE-4C99-B7E6-D2785DA2F8C5}" destId="{0E8E8CAC-8A02-46F6-8C6B-75E3BA86EFCF}" srcOrd="1" destOrd="0" presId="urn:microsoft.com/office/officeart/2008/layout/VerticalCurvedList"/>
    <dgm:cxn modelId="{A3D97247-8E0B-7340-9183-563F4557EDEC}" type="presParOf" srcId="{30E5EA73-69FE-4C99-B7E6-D2785DA2F8C5}" destId="{19B8B250-84B4-4941-9592-F7E89229D31C}" srcOrd="2" destOrd="0" presId="urn:microsoft.com/office/officeart/2008/layout/VerticalCurvedList"/>
    <dgm:cxn modelId="{F3704A80-F230-314D-9DA5-AE9D1AFEF0E8}" type="presParOf" srcId="{19B8B250-84B4-4941-9592-F7E89229D31C}" destId="{485F26A9-AA94-4ADA-AC54-FB58E0E0ED28}" srcOrd="0" destOrd="0" presId="urn:microsoft.com/office/officeart/2008/layout/VerticalCurvedList"/>
    <dgm:cxn modelId="{641DAD14-A337-FF48-B5D7-108A5B7A0302}" type="presParOf" srcId="{30E5EA73-69FE-4C99-B7E6-D2785DA2F8C5}" destId="{FCF24805-BE03-8646-8CB7-92E747BBE6C8}" srcOrd="3" destOrd="0" presId="urn:microsoft.com/office/officeart/2008/layout/VerticalCurvedList"/>
    <dgm:cxn modelId="{CF6B3BF7-4BB6-A643-BF3B-763BB879C4C7}" type="presParOf" srcId="{30E5EA73-69FE-4C99-B7E6-D2785DA2F8C5}" destId="{BCF99CF8-A3B5-F24D-AFD7-114A9D9AECF1}" srcOrd="4" destOrd="0" presId="urn:microsoft.com/office/officeart/2008/layout/VerticalCurvedList"/>
    <dgm:cxn modelId="{9CB9BFAC-A46C-944E-A4ED-C32080F53ABE}" type="presParOf" srcId="{BCF99CF8-A3B5-F24D-AFD7-114A9D9AECF1}" destId="{6E8EBA03-6BA2-4E70-A548-59B77127E6F5}" srcOrd="0" destOrd="0" presId="urn:microsoft.com/office/officeart/2008/layout/VerticalCurvedList"/>
    <dgm:cxn modelId="{6E9E50D9-4B14-C14B-B904-38133AB084F4}" type="presParOf" srcId="{30E5EA73-69FE-4C99-B7E6-D2785DA2F8C5}" destId="{90FAC8A8-E318-C344-8FA5-163D7BB940FA}" srcOrd="5" destOrd="0" presId="urn:microsoft.com/office/officeart/2008/layout/VerticalCurvedList"/>
    <dgm:cxn modelId="{40F20A3E-11D9-FF47-9452-7D6D2483AD11}" type="presParOf" srcId="{30E5EA73-69FE-4C99-B7E6-D2785DA2F8C5}" destId="{AC86ADAD-2470-0B48-B2FC-7ADFE5926EDC}" srcOrd="6" destOrd="0" presId="urn:microsoft.com/office/officeart/2008/layout/VerticalCurvedList"/>
    <dgm:cxn modelId="{1D82E516-1210-E345-8EBE-6C975F102ED4}" type="presParOf" srcId="{AC86ADAD-2470-0B48-B2FC-7ADFE5926EDC}" destId="{8DD82B1A-6DC4-454E-8BCA-A742186AC8C8}" srcOrd="0" destOrd="0" presId="urn:microsoft.com/office/officeart/2008/layout/VerticalCurvedList"/>
    <dgm:cxn modelId="{BE86B601-3595-A64F-9740-2EFB00D78813}" type="presParOf" srcId="{30E5EA73-69FE-4C99-B7E6-D2785DA2F8C5}" destId="{F99F5D9A-61EF-D949-AD73-9A84CD957AA8}" srcOrd="7" destOrd="0" presId="urn:microsoft.com/office/officeart/2008/layout/VerticalCurvedList"/>
    <dgm:cxn modelId="{00AADF22-669F-0142-A379-FA4CEB3FF02E}" type="presParOf" srcId="{30E5EA73-69FE-4C99-B7E6-D2785DA2F8C5}" destId="{2890162F-4421-A142-B9AD-D44307376758}" srcOrd="8" destOrd="0" presId="urn:microsoft.com/office/officeart/2008/layout/VerticalCurvedList"/>
    <dgm:cxn modelId="{519BC992-2C4D-6340-84DE-C607C4C93BA5}" type="presParOf" srcId="{2890162F-4421-A142-B9AD-D44307376758}" destId="{4AA72F10-F184-F94E-9254-295C04A387A8}" srcOrd="0" destOrd="0" presId="urn:microsoft.com/office/officeart/2008/layout/VerticalCurvedList"/>
    <dgm:cxn modelId="{290DB389-73AD-9946-9292-FF875D939A83}" type="presParOf" srcId="{30E5EA73-69FE-4C99-B7E6-D2785DA2F8C5}" destId="{CFD2F009-18B3-DE4B-BA2E-010785E220F0}" srcOrd="9" destOrd="0" presId="urn:microsoft.com/office/officeart/2008/layout/VerticalCurvedList"/>
    <dgm:cxn modelId="{23FF6B21-80AC-2E48-87B0-E8DBA548D800}" type="presParOf" srcId="{30E5EA73-69FE-4C99-B7E6-D2785DA2F8C5}" destId="{E82EB064-D5BD-4749-980A-E7FA8B7F38BB}" srcOrd="10" destOrd="0" presId="urn:microsoft.com/office/officeart/2008/layout/VerticalCurvedList"/>
    <dgm:cxn modelId="{83415172-27A5-4843-81DF-4F0A28924667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Multi-Dimensional Arrays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Two-Dimensional Arrays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Accessing Two-Dimensional Arrays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Pass Array to Function in C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E330C405-7944-0C4D-98CA-914AC4DEE6D8}" type="presOf" srcId="{6F32AD89-A452-48CC-B92A-265FB1A43B0C}" destId="{FCF24805-BE03-8646-8CB7-92E747BBE6C8}" srcOrd="0" destOrd="0" presId="urn:microsoft.com/office/officeart/2008/layout/VerticalCurvedList"/>
    <dgm:cxn modelId="{77BAB520-A441-7B40-BC4F-E23702F43801}" type="presOf" srcId="{D3DF3DEA-FAEA-EF45-934C-59078D3FE565}" destId="{CFD2F009-18B3-DE4B-BA2E-010785E220F0}" srcOrd="0" destOrd="0" presId="urn:microsoft.com/office/officeart/2008/layout/VerticalCurvedList"/>
    <dgm:cxn modelId="{B08A862D-770A-5E4F-84E5-3B31A124E4F2}" type="presOf" srcId="{CC6AA1B3-12B6-1F47-9833-60EB1B44AC97}" destId="{90FAC8A8-E318-C344-8FA5-163D7BB940FA}" srcOrd="0" destOrd="0" presId="urn:microsoft.com/office/officeart/2008/layout/VerticalCurvedList"/>
    <dgm:cxn modelId="{A192A737-237B-024B-BF99-4D5889C03380}" type="presOf" srcId="{9B5CF5B4-C56A-4B27-B438-A8CF699CAF14}" destId="{C56633DC-E658-46D8-BE63-7CB1CCD3C8DC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C1140B58-DAE6-4A44-8324-9957E8596F69}" type="presOf" srcId="{7BFD4C9F-D386-E449-A56F-3CF74775246B}" destId="{F99F5D9A-61EF-D949-AD73-9A84CD957AA8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C9E06D69-17D9-924A-8886-1BC86CD74BFD}" type="presOf" srcId="{BE1645D6-1611-4DF4-8DF3-EEC32D8C4F8A}" destId="{8D4BB782-D1CB-4178-BD6C-378E667E109F}" srcOrd="0" destOrd="0" presId="urn:microsoft.com/office/officeart/2008/layout/VerticalCurvedList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87AFD9E5-8586-C14E-9C98-EA3A061B531D}" type="presOf" srcId="{1639CA94-34C3-4B9C-92E1-C13864A4BA19}" destId="{0E8E8CAC-8A02-46F6-8C6B-75E3BA86EFCF}" srcOrd="0" destOrd="0" presId="urn:microsoft.com/office/officeart/2008/layout/VerticalCurvedList"/>
    <dgm:cxn modelId="{E5082C0F-296B-0042-99DA-9BAAA897063D}" type="presParOf" srcId="{8D4BB782-D1CB-4178-BD6C-378E667E109F}" destId="{30E5EA73-69FE-4C99-B7E6-D2785DA2F8C5}" srcOrd="0" destOrd="0" presId="urn:microsoft.com/office/officeart/2008/layout/VerticalCurvedList"/>
    <dgm:cxn modelId="{35C5039D-109C-3745-956F-97327437BC80}" type="presParOf" srcId="{30E5EA73-69FE-4C99-B7E6-D2785DA2F8C5}" destId="{147482D8-F793-4B63-AC92-2D2E108DBAA0}" srcOrd="0" destOrd="0" presId="urn:microsoft.com/office/officeart/2008/layout/VerticalCurvedList"/>
    <dgm:cxn modelId="{A2D068D5-0F90-DE47-A901-51567A9722E5}" type="presParOf" srcId="{147482D8-F793-4B63-AC92-2D2E108DBAA0}" destId="{F2410933-DB5E-4543-A714-4AF5A203C95C}" srcOrd="0" destOrd="0" presId="urn:microsoft.com/office/officeart/2008/layout/VerticalCurvedList"/>
    <dgm:cxn modelId="{C0AB60D0-7391-C342-BF0B-84C2C6E33D06}" type="presParOf" srcId="{147482D8-F793-4B63-AC92-2D2E108DBAA0}" destId="{C56633DC-E658-46D8-BE63-7CB1CCD3C8DC}" srcOrd="1" destOrd="0" presId="urn:microsoft.com/office/officeart/2008/layout/VerticalCurvedList"/>
    <dgm:cxn modelId="{6287E552-D504-E04A-A69B-F3C7C25D2706}" type="presParOf" srcId="{147482D8-F793-4B63-AC92-2D2E108DBAA0}" destId="{82F03708-A2AD-459B-AB59-7BBD9EB44E67}" srcOrd="2" destOrd="0" presId="urn:microsoft.com/office/officeart/2008/layout/VerticalCurvedList"/>
    <dgm:cxn modelId="{1B01B03B-DC3C-6446-A013-5C61DDF953C4}" type="presParOf" srcId="{147482D8-F793-4B63-AC92-2D2E108DBAA0}" destId="{9C6C1869-E7B2-4FB9-A22B-16BADC04A189}" srcOrd="3" destOrd="0" presId="urn:microsoft.com/office/officeart/2008/layout/VerticalCurvedList"/>
    <dgm:cxn modelId="{30B82AE9-7182-114B-BF71-98F1981D1556}" type="presParOf" srcId="{30E5EA73-69FE-4C99-B7E6-D2785DA2F8C5}" destId="{0E8E8CAC-8A02-46F6-8C6B-75E3BA86EFCF}" srcOrd="1" destOrd="0" presId="urn:microsoft.com/office/officeart/2008/layout/VerticalCurvedList"/>
    <dgm:cxn modelId="{E047D0EC-5E06-5B4D-8BBC-CA5B43D9EE0E}" type="presParOf" srcId="{30E5EA73-69FE-4C99-B7E6-D2785DA2F8C5}" destId="{19B8B250-84B4-4941-9592-F7E89229D31C}" srcOrd="2" destOrd="0" presId="urn:microsoft.com/office/officeart/2008/layout/VerticalCurvedList"/>
    <dgm:cxn modelId="{617603A3-E5FE-D744-B388-A7DD402CE441}" type="presParOf" srcId="{19B8B250-84B4-4941-9592-F7E89229D31C}" destId="{485F26A9-AA94-4ADA-AC54-FB58E0E0ED28}" srcOrd="0" destOrd="0" presId="urn:microsoft.com/office/officeart/2008/layout/VerticalCurvedList"/>
    <dgm:cxn modelId="{18AD93CA-411E-EE45-8792-0475172A0A52}" type="presParOf" srcId="{30E5EA73-69FE-4C99-B7E6-D2785DA2F8C5}" destId="{FCF24805-BE03-8646-8CB7-92E747BBE6C8}" srcOrd="3" destOrd="0" presId="urn:microsoft.com/office/officeart/2008/layout/VerticalCurvedList"/>
    <dgm:cxn modelId="{D344C6DE-DF54-A34E-8233-80CF2A7C57A6}" type="presParOf" srcId="{30E5EA73-69FE-4C99-B7E6-D2785DA2F8C5}" destId="{BCF99CF8-A3B5-F24D-AFD7-114A9D9AECF1}" srcOrd="4" destOrd="0" presId="urn:microsoft.com/office/officeart/2008/layout/VerticalCurvedList"/>
    <dgm:cxn modelId="{2CE29D9D-3D24-4341-A1E0-D279EF0CE9F9}" type="presParOf" srcId="{BCF99CF8-A3B5-F24D-AFD7-114A9D9AECF1}" destId="{6E8EBA03-6BA2-4E70-A548-59B77127E6F5}" srcOrd="0" destOrd="0" presId="urn:microsoft.com/office/officeart/2008/layout/VerticalCurvedList"/>
    <dgm:cxn modelId="{5FCF4F9A-6AE6-8A48-87EE-849DFFF56B90}" type="presParOf" srcId="{30E5EA73-69FE-4C99-B7E6-D2785DA2F8C5}" destId="{90FAC8A8-E318-C344-8FA5-163D7BB940FA}" srcOrd="5" destOrd="0" presId="urn:microsoft.com/office/officeart/2008/layout/VerticalCurvedList"/>
    <dgm:cxn modelId="{2B49D0C6-B29F-204C-B3AC-9BD792234C44}" type="presParOf" srcId="{30E5EA73-69FE-4C99-B7E6-D2785DA2F8C5}" destId="{AC86ADAD-2470-0B48-B2FC-7ADFE5926EDC}" srcOrd="6" destOrd="0" presId="urn:microsoft.com/office/officeart/2008/layout/VerticalCurvedList"/>
    <dgm:cxn modelId="{41D4A571-9387-1241-9447-F1BE93D8D02D}" type="presParOf" srcId="{AC86ADAD-2470-0B48-B2FC-7ADFE5926EDC}" destId="{8DD82B1A-6DC4-454E-8BCA-A742186AC8C8}" srcOrd="0" destOrd="0" presId="urn:microsoft.com/office/officeart/2008/layout/VerticalCurvedList"/>
    <dgm:cxn modelId="{8668D9AD-D34F-8D41-8502-0223137C6C13}" type="presParOf" srcId="{30E5EA73-69FE-4C99-B7E6-D2785DA2F8C5}" destId="{F99F5D9A-61EF-D949-AD73-9A84CD957AA8}" srcOrd="7" destOrd="0" presId="urn:microsoft.com/office/officeart/2008/layout/VerticalCurvedList"/>
    <dgm:cxn modelId="{B9F7F6D1-A4A9-084B-B28F-457157994978}" type="presParOf" srcId="{30E5EA73-69FE-4C99-B7E6-D2785DA2F8C5}" destId="{2890162F-4421-A142-B9AD-D44307376758}" srcOrd="8" destOrd="0" presId="urn:microsoft.com/office/officeart/2008/layout/VerticalCurvedList"/>
    <dgm:cxn modelId="{4825BD21-6828-6140-947C-2511C8F00DCD}" type="presParOf" srcId="{2890162F-4421-A142-B9AD-D44307376758}" destId="{4AA72F10-F184-F94E-9254-295C04A387A8}" srcOrd="0" destOrd="0" presId="urn:microsoft.com/office/officeart/2008/layout/VerticalCurvedList"/>
    <dgm:cxn modelId="{FFF31C22-6448-7C4E-8660-44591362403A}" type="presParOf" srcId="{30E5EA73-69FE-4C99-B7E6-D2785DA2F8C5}" destId="{CFD2F009-18B3-DE4B-BA2E-010785E220F0}" srcOrd="9" destOrd="0" presId="urn:microsoft.com/office/officeart/2008/layout/VerticalCurvedList"/>
    <dgm:cxn modelId="{F3A31A9C-12B3-BF4D-A4F1-063CE8060669}" type="presParOf" srcId="{30E5EA73-69FE-4C99-B7E6-D2785DA2F8C5}" destId="{E82EB064-D5BD-4749-980A-E7FA8B7F38BB}" srcOrd="10" destOrd="0" presId="urn:microsoft.com/office/officeart/2008/layout/VerticalCurvedList"/>
    <dgm:cxn modelId="{8D0B8879-6BA9-BC46-B255-75A5521D1586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none" kern="1200" dirty="0"/>
            <a:t>Multi-Dimensional Arrays</a:t>
          </a:r>
          <a:endParaRPr lang="en-US" sz="29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Initializing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Accessing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Pass Array to Function in C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none" kern="1200" dirty="0"/>
            <a:t>Multi-Dimensional Arrays</a:t>
          </a:r>
          <a:endParaRPr lang="en-US" sz="29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Initializing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Accessing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Pass Array to Function in C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none" kern="1200" dirty="0"/>
            <a:t>Multi-Dimensional Arrays</a:t>
          </a:r>
          <a:endParaRPr lang="en-US" sz="29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Initializing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Accessing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Pass Array to Function in C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none" kern="1200" dirty="0"/>
            <a:t>Multi-Dimensional Arrays</a:t>
          </a:r>
          <a:endParaRPr lang="en-US" sz="29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Initializing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Accessing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Pass Array to Function in C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none" kern="1200" dirty="0"/>
            <a:t>Multi-Dimensional Arrays</a:t>
          </a:r>
          <a:endParaRPr lang="en-US" sz="29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Initializing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Accessing Two-Dimensional Arrays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Pass Array to Function in C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09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47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5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7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3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7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710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48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305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504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8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Arrays in C</a:t>
            </a:r>
          </a:p>
          <a:p>
            <a:pPr algn="ctr"/>
            <a:r>
              <a:rPr lang="en-US" sz="3600" b="1" dirty="0"/>
              <a:t>(Part II)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12, Wednesday March 03,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7B0BC-F43F-F14B-92FC-ECB2DCB8AFA0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4188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1999" y="228600"/>
            <a:ext cx="7996989" cy="1143000"/>
          </a:xfrm>
          <a:noFill/>
        </p:spPr>
        <p:txBody>
          <a:bodyPr vert="horz" lIns="92075" tIns="46039" rIns="92075" bIns="46039" rtlCol="0" anchor="ctr">
            <a:noAutofit/>
          </a:bodyPr>
          <a:lstStyle/>
          <a:p>
            <a:r>
              <a:rPr lang="en-US" dirty="0"/>
              <a:t>Initializing Two-Dimensional Arrays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469668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Multidimensional arrays may be initialized by specifying bracketed values for each row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Following is an array with 3 rows and each row has 4 columns</a:t>
            </a:r>
            <a:r>
              <a:rPr lang="en-US" sz="2400" dirty="0"/>
              <a:t>: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following initialization is equivalent to previous example 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31" y="2972728"/>
            <a:ext cx="7622005" cy="15511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878" y="5516477"/>
            <a:ext cx="5819944" cy="4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4516283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1999" y="228600"/>
            <a:ext cx="7916779" cy="1143000"/>
          </a:xfrm>
          <a:noFill/>
        </p:spPr>
        <p:txBody>
          <a:bodyPr vert="horz" lIns="92075" tIns="46039" rIns="92075" bIns="46039" rtlCol="0" anchor="ctr">
            <a:noAutofit/>
          </a:bodyPr>
          <a:lstStyle/>
          <a:p>
            <a:r>
              <a:rPr lang="en-US" dirty="0"/>
              <a:t>Accessing Two-Dimensional Arrays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469668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An element in 2-dimensional array is accessed by using the subscripts, i.e., row index and column index of the array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For example: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above statement will take 4th element from the 3rd row of the array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337" y="3008989"/>
            <a:ext cx="2463604" cy="39193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62000" y="5174726"/>
            <a:ext cx="7772400" cy="97933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/>
              <a:t>You can have arrays with any number of dimensions, although it is likely that most of the arrays you create will be of one or two dimensions</a:t>
            </a:r>
          </a:p>
        </p:txBody>
      </p:sp>
    </p:spTree>
    <p:extLst>
      <p:ext uri="{BB962C8B-B14F-4D97-AF65-F5344CB8AC3E}">
        <p14:creationId xmlns:p14="http://schemas.microsoft.com/office/powerpoint/2010/main" val="2136143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4944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6319931" y="3286636"/>
            <a:ext cx="533400" cy="865051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5" y="1975805"/>
            <a:ext cx="5780682" cy="376117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63612" b="23989"/>
          <a:stretch/>
        </p:blipFill>
        <p:spPr>
          <a:xfrm>
            <a:off x="6942959" y="2407659"/>
            <a:ext cx="1591441" cy="2881417"/>
          </a:xfrm>
          <a:prstGeom prst="rect">
            <a:avLst/>
          </a:prstGeom>
        </p:spPr>
      </p:pic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761999" y="228600"/>
            <a:ext cx="7916779" cy="1143000"/>
          </a:xfrm>
          <a:noFill/>
        </p:spPr>
        <p:txBody>
          <a:bodyPr vert="horz" lIns="92075" tIns="46039" rIns="92075" bIns="46039" rtlCol="0" anchor="ctr">
            <a:noAutofit/>
          </a:bodyPr>
          <a:lstStyle/>
          <a:p>
            <a:r>
              <a:rPr lang="en-US" dirty="0"/>
              <a:t>Accessing Two-Dimensional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502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5488741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7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209307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Just like variables, array can also be passed to a function as an argument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There are many ways of passing arrays to a Function in C:</a:t>
            </a:r>
            <a:endParaRPr lang="en-US" sz="1000" dirty="0"/>
          </a:p>
          <a:p>
            <a:pPr marL="914389" lvl="1" indent="-457200">
              <a:buFont typeface="+mj-lt"/>
              <a:buAutoNum type="arabicPeriod"/>
            </a:pPr>
            <a:r>
              <a:rPr lang="en-US" sz="2200" dirty="0"/>
              <a:t>Passing array to function using 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call by value </a:t>
            </a:r>
            <a:r>
              <a:rPr lang="en-US" sz="2200" dirty="0"/>
              <a:t>method:</a:t>
            </a:r>
          </a:p>
          <a:p>
            <a:pPr lvl="2"/>
            <a:r>
              <a:rPr lang="en-US" dirty="0"/>
              <a:t>In this case, the actual parameter is copied to the formal parameters</a:t>
            </a:r>
          </a:p>
          <a:p>
            <a:pPr lvl="2"/>
            <a:endParaRPr lang="en-US" dirty="0"/>
          </a:p>
          <a:p>
            <a:pPr marL="914389" lvl="1" indent="-457200">
              <a:buFont typeface="+mj-lt"/>
              <a:buAutoNum type="arabicPeriod"/>
            </a:pPr>
            <a:r>
              <a:rPr lang="en-US" sz="2200" dirty="0"/>
              <a:t>Passing array to function using 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call by reference </a:t>
            </a:r>
            <a:r>
              <a:rPr lang="en-US" sz="2200" dirty="0"/>
              <a:t>method:</a:t>
            </a:r>
          </a:p>
          <a:p>
            <a:pPr lvl="2"/>
            <a:r>
              <a:rPr lang="en-US" dirty="0"/>
              <a:t>This is done by passing the address of the array to the function as an argument, the function declaration should have a </a:t>
            </a:r>
            <a:r>
              <a:rPr lang="en-US" dirty="0">
                <a:solidFill>
                  <a:srgbClr val="0070C0"/>
                </a:solidFill>
                <a:ea typeface="ＭＳ Ｐゴシック" pitchFamily="34" charset="-128"/>
              </a:rPr>
              <a:t>pointer </a:t>
            </a:r>
            <a:r>
              <a:rPr lang="en-US" dirty="0"/>
              <a:t>as a parameter to receive the passed address</a:t>
            </a:r>
          </a:p>
          <a:p>
            <a:pPr lvl="2"/>
            <a:endParaRPr lang="en-US" dirty="0"/>
          </a:p>
          <a:p>
            <a:pPr marL="914389" lvl="1" indent="-457200">
              <a:buFont typeface="+mj-lt"/>
              <a:buAutoNum type="arabicPeriod"/>
            </a:pPr>
            <a:r>
              <a:rPr lang="en-US" sz="2200" dirty="0"/>
              <a:t>Also, you may pass the name and the size of the array to a function as arguments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2255"/>
          <a:stretch/>
        </p:blipFill>
        <p:spPr>
          <a:xfrm>
            <a:off x="2985653" y="9947563"/>
            <a:ext cx="5929747" cy="1577983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Pass Array to Function in C</a:t>
            </a:r>
          </a:p>
        </p:txBody>
      </p:sp>
    </p:spTree>
    <p:extLst>
      <p:ext uri="{BB962C8B-B14F-4D97-AF65-F5344CB8AC3E}">
        <p14:creationId xmlns:p14="http://schemas.microsoft.com/office/powerpoint/2010/main" val="507898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4944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5" y="1975805"/>
            <a:ext cx="5687657" cy="326140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Pass Array to Function in 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62882" y="4447120"/>
            <a:ext cx="2661782" cy="2695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53259" y="4716668"/>
            <a:ext cx="747630" cy="153526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5911" y="6248664"/>
            <a:ext cx="13333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call by value</a:t>
            </a:r>
          </a:p>
        </p:txBody>
      </p:sp>
    </p:spTree>
    <p:extLst>
      <p:ext uri="{BB962C8B-B14F-4D97-AF65-F5344CB8AC3E}">
        <p14:creationId xmlns:p14="http://schemas.microsoft.com/office/powerpoint/2010/main" val="8464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4944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Pass Array to Function in 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29" y="1975805"/>
            <a:ext cx="7173645" cy="403310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205789" y="4971499"/>
            <a:ext cx="745924" cy="128043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6735" y="6248664"/>
            <a:ext cx="13333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call by value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27772" y="4701951"/>
            <a:ext cx="718139" cy="2695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4944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Pass Array to Function in C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29" y="1975805"/>
            <a:ext cx="5396614" cy="43847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496312" y="5290815"/>
            <a:ext cx="455401" cy="114980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96735" y="6437350"/>
            <a:ext cx="17099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call by reference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60001" y="5021267"/>
            <a:ext cx="786782" cy="2695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20272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53" y="705542"/>
            <a:ext cx="4485236" cy="60436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3118884" y="3810001"/>
            <a:ext cx="2474197" cy="176218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93081" y="3487924"/>
            <a:ext cx="34778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Passing name and size of the </a:t>
            </a:r>
            <a:r>
              <a:rPr lang="en-US" i="1"/>
              <a:t>array </a:t>
            </a:r>
          </a:p>
          <a:p>
            <a:r>
              <a:rPr lang="en-US" i="1" dirty="0"/>
              <a:t>to the function as arguments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79871" y="5572187"/>
            <a:ext cx="1063551" cy="2695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5736965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1584401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0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Program 1:</a:t>
            </a:r>
            <a:endParaRPr lang="en-US" sz="2200" b="1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5" y="1975805"/>
            <a:ext cx="5687657" cy="326140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17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5" y="2019347"/>
            <a:ext cx="7173645" cy="403310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2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20053" y="4572781"/>
            <a:ext cx="4006609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5" y="2033861"/>
            <a:ext cx="5396614" cy="43847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650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1761" y="207028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53" y="705542"/>
            <a:ext cx="4485236" cy="60436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37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Multi-Dimensional Arrays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5168096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C programming language allows multidimensional arrays. That is, in C programming, you can create an array of arrays 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These arrays are known as 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multidimensional arrays 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Following is the general form of a multidimensional array declaration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For example,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979" y="4272214"/>
            <a:ext cx="4489307" cy="336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105" y="5117215"/>
            <a:ext cx="1843124" cy="35809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2000" y="5727032"/>
            <a:ext cx="7772400" cy="96043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Here, x is a two-dimensional array. The array can hold 12 elements. You can think the array as a table with 3 rows and each row has 4 columns.</a:t>
            </a:r>
          </a:p>
        </p:txBody>
      </p:sp>
    </p:spTree>
    <p:extLst>
      <p:ext uri="{BB962C8B-B14F-4D97-AF65-F5344CB8AC3E}">
        <p14:creationId xmlns:p14="http://schemas.microsoft.com/office/powerpoint/2010/main" val="111112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Multi-Dimensional Arrays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5168096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For example,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05" y="1791916"/>
            <a:ext cx="2006380" cy="38981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2000" y="5727032"/>
            <a:ext cx="7772400" cy="96043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Here, x is </a:t>
            </a:r>
            <a:r>
              <a:rPr lang="en-GB" sz="2000"/>
              <a:t>a two-dimensional </a:t>
            </a:r>
            <a:r>
              <a:rPr lang="en-GB" sz="2000" dirty="0"/>
              <a:t>array. The array can hold 12 elements. You can think the array as a table with 3 rows and each row has 4 columns.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2438001"/>
            <a:ext cx="5600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1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Multi-Dimensional Arrays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5168096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Similarly, you can declare a three-dimensional (3d) array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For example,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740569" y="3551157"/>
            <a:ext cx="4628147" cy="96043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Here, the array y can hold 24 elements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33" y="2721810"/>
            <a:ext cx="2370555" cy="4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95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2600399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45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Two-Dimensional Arrays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5205660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simplest form of the multidimensional array is the two-dimensional array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 two-dimensional array is, in essence, a list of one-dimensional arrays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To declare a two-dimensional integer array of size x, y you would write something as follows: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type</a:t>
            </a:r>
            <a:r>
              <a:rPr lang="en-US" sz="2200" dirty="0"/>
              <a:t> can be any valid C data type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arrayName</a:t>
            </a:r>
            <a:r>
              <a:rPr lang="en-US" sz="2200" dirty="0"/>
              <a:t> must be a valid C identifier 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30" y="4460708"/>
            <a:ext cx="3411891" cy="3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5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Two-Dimensional Arrays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5205660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r>
              <a:rPr lang="en-GB" sz="2400" dirty="0"/>
              <a:t>A two-dimensional array can be think as a matrix which will have x number of rows and y number of columns. 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A 2-dimentional array a, which contains 3 rows and 4 columns can be shown as below: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12" y="3476458"/>
            <a:ext cx="6718300" cy="19685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62000" y="5566612"/>
            <a:ext cx="7772400" cy="11208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Every element in array a is identified by an element name of the form a[</a:t>
            </a:r>
            <a:r>
              <a:rPr lang="en-GB" sz="2000" dirty="0" err="1"/>
              <a:t>i</a:t>
            </a:r>
            <a:r>
              <a:rPr lang="en-GB" sz="2000" dirty="0"/>
              <a:t>][j], where a is the name of the array, and </a:t>
            </a:r>
            <a:r>
              <a:rPr lang="en-GB" sz="2000" dirty="0" err="1"/>
              <a:t>i</a:t>
            </a:r>
            <a:r>
              <a:rPr lang="en-GB" sz="2000" dirty="0"/>
              <a:t> and j are the subscripts that uniquely identify each element in a</a:t>
            </a:r>
          </a:p>
        </p:txBody>
      </p:sp>
    </p:spTree>
    <p:extLst>
      <p:ext uri="{BB962C8B-B14F-4D97-AF65-F5344CB8AC3E}">
        <p14:creationId xmlns:p14="http://schemas.microsoft.com/office/powerpoint/2010/main" val="537743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3558339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7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7800</TotalTime>
  <Words>775</Words>
  <Application>Microsoft Macintosh PowerPoint</Application>
  <PresentationFormat>On-screen Show (4:3)</PresentationFormat>
  <Paragraphs>169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Multi-Dimensional Arrays</vt:lpstr>
      <vt:lpstr>Multi-Dimensional Arrays</vt:lpstr>
      <vt:lpstr>Multi-Dimensional Arrays</vt:lpstr>
      <vt:lpstr>Outline</vt:lpstr>
      <vt:lpstr>Two-Dimensional Arrays </vt:lpstr>
      <vt:lpstr>Two-Dimensional Arrays </vt:lpstr>
      <vt:lpstr>Outline</vt:lpstr>
      <vt:lpstr>Initializing Two-Dimensional Arrays</vt:lpstr>
      <vt:lpstr>Outline</vt:lpstr>
      <vt:lpstr>Accessing Two-Dimensional Arrays</vt:lpstr>
      <vt:lpstr>Accessing Two-Dimensional Arrays</vt:lpstr>
      <vt:lpstr>Outline</vt:lpstr>
      <vt:lpstr>Pass Array to Function in C</vt:lpstr>
      <vt:lpstr>Pass Array to Function in C</vt:lpstr>
      <vt:lpstr>Pass Array to Function in C</vt:lpstr>
      <vt:lpstr>Pass Array to Function in C</vt:lpstr>
      <vt:lpstr>PowerPoint Presentation</vt:lpstr>
      <vt:lpstr>Practical Exercises</vt:lpstr>
      <vt:lpstr>Practical Exercises</vt:lpstr>
      <vt:lpstr>Practical 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769</cp:revision>
  <cp:lastPrinted>2020-03-01T14:38:21Z</cp:lastPrinted>
  <dcterms:created xsi:type="dcterms:W3CDTF">2020-01-26T08:40:28Z</dcterms:created>
  <dcterms:modified xsi:type="dcterms:W3CDTF">2021-01-12T15:07:33Z</dcterms:modified>
</cp:coreProperties>
</file>