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06" r:id="rId2"/>
    <p:sldId id="845" r:id="rId3"/>
    <p:sldId id="831" r:id="rId4"/>
    <p:sldId id="909" r:id="rId5"/>
    <p:sldId id="908" r:id="rId6"/>
    <p:sldId id="919" r:id="rId7"/>
    <p:sldId id="911" r:id="rId8"/>
    <p:sldId id="912" r:id="rId9"/>
    <p:sldId id="920" r:id="rId10"/>
    <p:sldId id="914" r:id="rId11"/>
    <p:sldId id="915" r:id="rId12"/>
    <p:sldId id="921" r:id="rId13"/>
    <p:sldId id="917" r:id="rId14"/>
    <p:sldId id="918" r:id="rId15"/>
    <p:sldId id="827" r:id="rId16"/>
    <p:sldId id="898" r:id="rId17"/>
    <p:sldId id="899" r:id="rId18"/>
    <p:sldId id="900" r:id="rId19"/>
    <p:sldId id="905" r:id="rId20"/>
    <p:sldId id="906" r:id="rId21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FFFF99"/>
    <a:srgbClr val="02FF04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91039"/>
  </p:normalViewPr>
  <p:slideViewPr>
    <p:cSldViewPr snapToGrid="0" snapToObjects="1">
      <p:cViewPr varScale="1">
        <p:scale>
          <a:sx n="100" d="100"/>
          <a:sy n="100" d="100"/>
        </p:scale>
        <p:origin x="1880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Array of Pointers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Relationship Between Arrays and Pointers</a:t>
          </a:r>
          <a:endParaRPr lang="en-US" b="0" u="none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Pointer to Pointer (Double Pointer) in C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C27FA3CD-2C0D-9B47-ADF7-D41761C237CA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Passing Pointers to Functions in C</a:t>
          </a:r>
          <a:endParaRPr lang="en-US" b="0" u="none" dirty="0">
            <a:solidFill>
              <a:schemeClr val="tx1"/>
            </a:solidFill>
          </a:endParaRPr>
        </a:p>
      </dgm:t>
    </dgm:pt>
    <dgm:pt modelId="{1894E93B-F948-314D-A7AE-BE0F806D435A}" type="parTrans" cxnId="{A868872B-C213-CB46-AFE8-2B5EC044AE01}">
      <dgm:prSet/>
      <dgm:spPr/>
      <dgm:t>
        <a:bodyPr/>
        <a:lstStyle/>
        <a:p>
          <a:endParaRPr lang="en-US"/>
        </a:p>
      </dgm:t>
    </dgm:pt>
    <dgm:pt modelId="{15EC7E60-8A88-774A-A851-20F2C3DEB887}" type="sibTrans" cxnId="{A868872B-C213-CB46-AFE8-2B5EC044AE01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30524408-3792-9D4D-B704-D02B4BEB4B10}" type="pres">
      <dgm:prSet presAssocID="{C27FA3CD-2C0D-9B47-ADF7-D41761C237CA}" presName="text_4" presStyleLbl="node1" presStyleIdx="3" presStyleCnt="4">
        <dgm:presLayoutVars>
          <dgm:bulletEnabled val="1"/>
        </dgm:presLayoutVars>
      </dgm:prSet>
      <dgm:spPr/>
    </dgm:pt>
    <dgm:pt modelId="{A193FD9E-8642-9246-BA1D-B4D18BBFE34E}" type="pres">
      <dgm:prSet presAssocID="{C27FA3CD-2C0D-9B47-ADF7-D41761C237CA}" presName="accent_4" presStyleCnt="0"/>
      <dgm:spPr/>
    </dgm:pt>
    <dgm:pt modelId="{D059182E-2747-3243-B0A1-FB122E5AAEF0}" type="pres">
      <dgm:prSet presAssocID="{C27FA3CD-2C0D-9B47-ADF7-D41761C237CA}" presName="accentRepeatNode" presStyleLbl="solidFgAcc1" presStyleIdx="3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A868872B-C213-CB46-AFE8-2B5EC044AE01}" srcId="{BE1645D6-1611-4DF4-8DF3-EEC32D8C4F8A}" destId="{C27FA3CD-2C0D-9B47-ADF7-D41761C237CA}" srcOrd="3" destOrd="0" parTransId="{1894E93B-F948-314D-A7AE-BE0F806D435A}" sibTransId="{15EC7E60-8A88-774A-A851-20F2C3DEB887}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4CF186F-2E70-2641-8522-31C98DD8523F}" type="presOf" srcId="{C27FA3CD-2C0D-9B47-ADF7-D41761C237CA}" destId="{30524408-3792-9D4D-B704-D02B4BEB4B10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980155E6-A726-0943-BF1A-6C1E9A8E02D2}" type="presParOf" srcId="{30E5EA73-69FE-4C99-B7E6-D2785DA2F8C5}" destId="{30524408-3792-9D4D-B704-D02B4BEB4B10}" srcOrd="7" destOrd="0" presId="urn:microsoft.com/office/officeart/2008/layout/VerticalCurvedList"/>
    <dgm:cxn modelId="{79E5D425-94BA-9F40-BDF6-561A6CEBFADC}" type="presParOf" srcId="{30E5EA73-69FE-4C99-B7E6-D2785DA2F8C5}" destId="{A193FD9E-8642-9246-BA1D-B4D18BBFE34E}" srcOrd="8" destOrd="0" presId="urn:microsoft.com/office/officeart/2008/layout/VerticalCurvedList"/>
    <dgm:cxn modelId="{E1326F29-D7DF-864E-BF0C-FAD2341F6A6E}" type="presParOf" srcId="{A193FD9E-8642-9246-BA1D-B4D18BBFE34E}" destId="{D059182E-2747-3243-B0A1-FB122E5AAE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Array of Pointers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Relationship Between Arrays and Pointers</a:t>
          </a:r>
          <a:endParaRPr lang="en-US" b="0" u="none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Pointer to Pointer (Double Pointer) in C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C27FA3CD-2C0D-9B47-ADF7-D41761C237CA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Passing Pointers to Functions in C</a:t>
          </a:r>
          <a:endParaRPr lang="en-US" b="0" u="none" dirty="0">
            <a:solidFill>
              <a:schemeClr val="tx1"/>
            </a:solidFill>
          </a:endParaRPr>
        </a:p>
      </dgm:t>
    </dgm:pt>
    <dgm:pt modelId="{1894E93B-F948-314D-A7AE-BE0F806D435A}" type="parTrans" cxnId="{A868872B-C213-CB46-AFE8-2B5EC044AE01}">
      <dgm:prSet/>
      <dgm:spPr/>
      <dgm:t>
        <a:bodyPr/>
        <a:lstStyle/>
        <a:p>
          <a:endParaRPr lang="en-US"/>
        </a:p>
      </dgm:t>
    </dgm:pt>
    <dgm:pt modelId="{15EC7E60-8A88-774A-A851-20F2C3DEB887}" type="sibTrans" cxnId="{A868872B-C213-CB46-AFE8-2B5EC044AE01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30524408-3792-9D4D-B704-D02B4BEB4B10}" type="pres">
      <dgm:prSet presAssocID="{C27FA3CD-2C0D-9B47-ADF7-D41761C237CA}" presName="text_4" presStyleLbl="node1" presStyleIdx="3" presStyleCnt="4">
        <dgm:presLayoutVars>
          <dgm:bulletEnabled val="1"/>
        </dgm:presLayoutVars>
      </dgm:prSet>
      <dgm:spPr/>
    </dgm:pt>
    <dgm:pt modelId="{A193FD9E-8642-9246-BA1D-B4D18BBFE34E}" type="pres">
      <dgm:prSet presAssocID="{C27FA3CD-2C0D-9B47-ADF7-D41761C237CA}" presName="accent_4" presStyleCnt="0"/>
      <dgm:spPr/>
    </dgm:pt>
    <dgm:pt modelId="{D059182E-2747-3243-B0A1-FB122E5AAEF0}" type="pres">
      <dgm:prSet presAssocID="{C27FA3CD-2C0D-9B47-ADF7-D41761C237CA}" presName="accentRepeatNode" presStyleLbl="solidFgAcc1" presStyleIdx="3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F75AE707-CCB7-B84C-8A8E-38BC1EB2C00B}" type="presOf" srcId="{1639CA94-34C3-4B9C-92E1-C13864A4BA19}" destId="{0E8E8CAC-8A02-46F6-8C6B-75E3BA86EFCF}" srcOrd="0" destOrd="0" presId="urn:microsoft.com/office/officeart/2008/layout/VerticalCurvedList"/>
    <dgm:cxn modelId="{A868872B-C213-CB46-AFE8-2B5EC044AE01}" srcId="{BE1645D6-1611-4DF4-8DF3-EEC32D8C4F8A}" destId="{C27FA3CD-2C0D-9B47-ADF7-D41761C237CA}" srcOrd="3" destOrd="0" parTransId="{1894E93B-F948-314D-A7AE-BE0F806D435A}" sibTransId="{15EC7E60-8A88-774A-A851-20F2C3DEB887}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9720A58-05BD-9048-9A24-D981D6F80798}" type="presOf" srcId="{6F32AD89-A452-48CC-B92A-265FB1A43B0C}" destId="{FCF24805-BE03-8646-8CB7-92E747BBE6C8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CE96763-81AF-754F-B00B-47AC351F6128}" type="presOf" srcId="{CC6AA1B3-12B6-1F47-9833-60EB1B44AC97}" destId="{90FAC8A8-E318-C344-8FA5-163D7BB940FA}" srcOrd="0" destOrd="0" presId="urn:microsoft.com/office/officeart/2008/layout/VerticalCurvedList"/>
    <dgm:cxn modelId="{EFBFAAAD-D1A5-E947-BC09-2B46FC5AB943}" type="presOf" srcId="{BE1645D6-1611-4DF4-8DF3-EEC32D8C4F8A}" destId="{8D4BB782-D1CB-4178-BD6C-378E667E109F}" srcOrd="0" destOrd="0" presId="urn:microsoft.com/office/officeart/2008/layout/VerticalCurvedList"/>
    <dgm:cxn modelId="{5960E0AE-448E-5242-B193-152C838CBB21}" type="presOf" srcId="{C27FA3CD-2C0D-9B47-ADF7-D41761C237CA}" destId="{30524408-3792-9D4D-B704-D02B4BEB4B10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ABB562D9-3438-DE46-BE03-665BEED442C6}" type="presOf" srcId="{9B5CF5B4-C56A-4B27-B438-A8CF699CAF14}" destId="{C56633DC-E658-46D8-BE63-7CB1CCD3C8DC}" srcOrd="0" destOrd="0" presId="urn:microsoft.com/office/officeart/2008/layout/VerticalCurvedList"/>
    <dgm:cxn modelId="{E1BC9B23-05BD-1144-A9AB-67AB62C5B741}" type="presParOf" srcId="{8D4BB782-D1CB-4178-BD6C-378E667E109F}" destId="{30E5EA73-69FE-4C99-B7E6-D2785DA2F8C5}" srcOrd="0" destOrd="0" presId="urn:microsoft.com/office/officeart/2008/layout/VerticalCurvedList"/>
    <dgm:cxn modelId="{33D04458-C1B6-5C4A-892D-C2ED48825EF3}" type="presParOf" srcId="{30E5EA73-69FE-4C99-B7E6-D2785DA2F8C5}" destId="{147482D8-F793-4B63-AC92-2D2E108DBAA0}" srcOrd="0" destOrd="0" presId="urn:microsoft.com/office/officeart/2008/layout/VerticalCurvedList"/>
    <dgm:cxn modelId="{DC8F91B3-DBFB-A347-B6C0-8A2B9FCA727A}" type="presParOf" srcId="{147482D8-F793-4B63-AC92-2D2E108DBAA0}" destId="{F2410933-DB5E-4543-A714-4AF5A203C95C}" srcOrd="0" destOrd="0" presId="urn:microsoft.com/office/officeart/2008/layout/VerticalCurvedList"/>
    <dgm:cxn modelId="{7354D9A8-7BC6-FF40-9D2C-56B9FB138C70}" type="presParOf" srcId="{147482D8-F793-4B63-AC92-2D2E108DBAA0}" destId="{C56633DC-E658-46D8-BE63-7CB1CCD3C8DC}" srcOrd="1" destOrd="0" presId="urn:microsoft.com/office/officeart/2008/layout/VerticalCurvedList"/>
    <dgm:cxn modelId="{C383322E-AEAB-D944-9D40-F62AFDA3BBD7}" type="presParOf" srcId="{147482D8-F793-4B63-AC92-2D2E108DBAA0}" destId="{82F03708-A2AD-459B-AB59-7BBD9EB44E67}" srcOrd="2" destOrd="0" presId="urn:microsoft.com/office/officeart/2008/layout/VerticalCurvedList"/>
    <dgm:cxn modelId="{049DB293-6983-DB4A-AF49-4EB04F49CC5C}" type="presParOf" srcId="{147482D8-F793-4B63-AC92-2D2E108DBAA0}" destId="{9C6C1869-E7B2-4FB9-A22B-16BADC04A189}" srcOrd="3" destOrd="0" presId="urn:microsoft.com/office/officeart/2008/layout/VerticalCurvedList"/>
    <dgm:cxn modelId="{9131A3C2-9A59-4E42-A535-E3245ABAB60D}" type="presParOf" srcId="{30E5EA73-69FE-4C99-B7E6-D2785DA2F8C5}" destId="{0E8E8CAC-8A02-46F6-8C6B-75E3BA86EFCF}" srcOrd="1" destOrd="0" presId="urn:microsoft.com/office/officeart/2008/layout/VerticalCurvedList"/>
    <dgm:cxn modelId="{1A9F0406-222C-A443-A6E3-91226EC32F5D}" type="presParOf" srcId="{30E5EA73-69FE-4C99-B7E6-D2785DA2F8C5}" destId="{19B8B250-84B4-4941-9592-F7E89229D31C}" srcOrd="2" destOrd="0" presId="urn:microsoft.com/office/officeart/2008/layout/VerticalCurvedList"/>
    <dgm:cxn modelId="{F2A4FE46-9265-FA49-8377-06822E1B89E7}" type="presParOf" srcId="{19B8B250-84B4-4941-9592-F7E89229D31C}" destId="{485F26A9-AA94-4ADA-AC54-FB58E0E0ED28}" srcOrd="0" destOrd="0" presId="urn:microsoft.com/office/officeart/2008/layout/VerticalCurvedList"/>
    <dgm:cxn modelId="{15631DDD-B487-CE40-8CF9-432BA5096983}" type="presParOf" srcId="{30E5EA73-69FE-4C99-B7E6-D2785DA2F8C5}" destId="{FCF24805-BE03-8646-8CB7-92E747BBE6C8}" srcOrd="3" destOrd="0" presId="urn:microsoft.com/office/officeart/2008/layout/VerticalCurvedList"/>
    <dgm:cxn modelId="{513CAF60-6579-AB46-8005-2AC86589F9EF}" type="presParOf" srcId="{30E5EA73-69FE-4C99-B7E6-D2785DA2F8C5}" destId="{BCF99CF8-A3B5-F24D-AFD7-114A9D9AECF1}" srcOrd="4" destOrd="0" presId="urn:microsoft.com/office/officeart/2008/layout/VerticalCurvedList"/>
    <dgm:cxn modelId="{130DE092-1426-BC44-93A1-CD62AB40E037}" type="presParOf" srcId="{BCF99CF8-A3B5-F24D-AFD7-114A9D9AECF1}" destId="{6E8EBA03-6BA2-4E70-A548-59B77127E6F5}" srcOrd="0" destOrd="0" presId="urn:microsoft.com/office/officeart/2008/layout/VerticalCurvedList"/>
    <dgm:cxn modelId="{0C928DB1-120A-8043-84F4-559B98EDDD82}" type="presParOf" srcId="{30E5EA73-69FE-4C99-B7E6-D2785DA2F8C5}" destId="{90FAC8A8-E318-C344-8FA5-163D7BB940FA}" srcOrd="5" destOrd="0" presId="urn:microsoft.com/office/officeart/2008/layout/VerticalCurvedList"/>
    <dgm:cxn modelId="{2489FEB2-0031-9242-91BC-16D457246174}" type="presParOf" srcId="{30E5EA73-69FE-4C99-B7E6-D2785DA2F8C5}" destId="{AC86ADAD-2470-0B48-B2FC-7ADFE5926EDC}" srcOrd="6" destOrd="0" presId="urn:microsoft.com/office/officeart/2008/layout/VerticalCurvedList"/>
    <dgm:cxn modelId="{144E3758-A865-4849-9C40-9A09E78BC9B2}" type="presParOf" srcId="{AC86ADAD-2470-0B48-B2FC-7ADFE5926EDC}" destId="{8DD82B1A-6DC4-454E-8BCA-A742186AC8C8}" srcOrd="0" destOrd="0" presId="urn:microsoft.com/office/officeart/2008/layout/VerticalCurvedList"/>
    <dgm:cxn modelId="{DCD221E5-AF8B-7747-8622-BC13C32B1020}" type="presParOf" srcId="{30E5EA73-69FE-4C99-B7E6-D2785DA2F8C5}" destId="{30524408-3792-9D4D-B704-D02B4BEB4B10}" srcOrd="7" destOrd="0" presId="urn:microsoft.com/office/officeart/2008/layout/VerticalCurvedList"/>
    <dgm:cxn modelId="{53F08F1E-B939-4542-8393-D322981647F8}" type="presParOf" srcId="{30E5EA73-69FE-4C99-B7E6-D2785DA2F8C5}" destId="{A193FD9E-8642-9246-BA1D-B4D18BBFE34E}" srcOrd="8" destOrd="0" presId="urn:microsoft.com/office/officeart/2008/layout/VerticalCurvedList"/>
    <dgm:cxn modelId="{4292BEE2-2DB7-354C-A4FD-7F313B49B6DD}" type="presParOf" srcId="{A193FD9E-8642-9246-BA1D-B4D18BBFE34E}" destId="{D059182E-2747-3243-B0A1-FB122E5AAE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Array of Pointers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Relationship Between Arrays and Pointers</a:t>
          </a:r>
          <a:endParaRPr lang="en-US" b="0" u="none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Pointer to Pointer (Double Pointer) in C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C27FA3CD-2C0D-9B47-ADF7-D41761C237CA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Passing Pointers to Functions in C</a:t>
          </a:r>
          <a:endParaRPr lang="en-US" b="0" u="none" dirty="0">
            <a:solidFill>
              <a:schemeClr val="tx1"/>
            </a:solidFill>
          </a:endParaRPr>
        </a:p>
      </dgm:t>
    </dgm:pt>
    <dgm:pt modelId="{1894E93B-F948-314D-A7AE-BE0F806D435A}" type="parTrans" cxnId="{A868872B-C213-CB46-AFE8-2B5EC044AE01}">
      <dgm:prSet/>
      <dgm:spPr/>
      <dgm:t>
        <a:bodyPr/>
        <a:lstStyle/>
        <a:p>
          <a:endParaRPr lang="en-US"/>
        </a:p>
      </dgm:t>
    </dgm:pt>
    <dgm:pt modelId="{15EC7E60-8A88-774A-A851-20F2C3DEB887}" type="sibTrans" cxnId="{A868872B-C213-CB46-AFE8-2B5EC044AE01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30524408-3792-9D4D-B704-D02B4BEB4B10}" type="pres">
      <dgm:prSet presAssocID="{C27FA3CD-2C0D-9B47-ADF7-D41761C237CA}" presName="text_4" presStyleLbl="node1" presStyleIdx="3" presStyleCnt="4">
        <dgm:presLayoutVars>
          <dgm:bulletEnabled val="1"/>
        </dgm:presLayoutVars>
      </dgm:prSet>
      <dgm:spPr/>
    </dgm:pt>
    <dgm:pt modelId="{A193FD9E-8642-9246-BA1D-B4D18BBFE34E}" type="pres">
      <dgm:prSet presAssocID="{C27FA3CD-2C0D-9B47-ADF7-D41761C237CA}" presName="accent_4" presStyleCnt="0"/>
      <dgm:spPr/>
    </dgm:pt>
    <dgm:pt modelId="{D059182E-2747-3243-B0A1-FB122E5AAEF0}" type="pres">
      <dgm:prSet presAssocID="{C27FA3CD-2C0D-9B47-ADF7-D41761C237CA}" presName="accentRepeatNode" presStyleLbl="solidFgAcc1" presStyleIdx="3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804BB320-5FC1-314A-BDE5-9ABE9FEA2797}" type="presOf" srcId="{9B5CF5B4-C56A-4B27-B438-A8CF699CAF14}" destId="{C56633DC-E658-46D8-BE63-7CB1CCD3C8DC}" srcOrd="0" destOrd="0" presId="urn:microsoft.com/office/officeart/2008/layout/VerticalCurvedList"/>
    <dgm:cxn modelId="{A868872B-C213-CB46-AFE8-2B5EC044AE01}" srcId="{BE1645D6-1611-4DF4-8DF3-EEC32D8C4F8A}" destId="{C27FA3CD-2C0D-9B47-ADF7-D41761C237CA}" srcOrd="3" destOrd="0" parTransId="{1894E93B-F948-314D-A7AE-BE0F806D435A}" sibTransId="{15EC7E60-8A88-774A-A851-20F2C3DEB887}"/>
    <dgm:cxn modelId="{4BD4693B-08BC-A94F-B71B-9E3A5AD505CE}" type="presOf" srcId="{CC6AA1B3-12B6-1F47-9833-60EB1B44AC97}" destId="{90FAC8A8-E318-C344-8FA5-163D7BB940FA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D8785357-B196-B247-8E22-F570B51E63EB}" type="presOf" srcId="{1639CA94-34C3-4B9C-92E1-C13864A4BA19}" destId="{0E8E8CAC-8A02-46F6-8C6B-75E3BA86EFCF}" srcOrd="0" destOrd="0" presId="urn:microsoft.com/office/officeart/2008/layout/VerticalCurvedList"/>
    <dgm:cxn modelId="{A039815D-69BC-CB40-8091-73C65B03D1B8}" type="presOf" srcId="{6F32AD89-A452-48CC-B92A-265FB1A43B0C}" destId="{FCF24805-BE03-8646-8CB7-92E747BBE6C8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6EEF48AA-0FC0-024F-8D24-C17713E60C10}" type="presOf" srcId="{C27FA3CD-2C0D-9B47-ADF7-D41761C237CA}" destId="{30524408-3792-9D4D-B704-D02B4BEB4B10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B5B026BA-99A9-EE48-94E4-85DCF3FCF834}" type="presOf" srcId="{BE1645D6-1611-4DF4-8DF3-EEC32D8C4F8A}" destId="{8D4BB782-D1CB-4178-BD6C-378E667E109F}" srcOrd="0" destOrd="0" presId="urn:microsoft.com/office/officeart/2008/layout/VerticalCurvedList"/>
    <dgm:cxn modelId="{04DDEEFA-669D-A947-AFC3-59AE45BA81A1}" type="presParOf" srcId="{8D4BB782-D1CB-4178-BD6C-378E667E109F}" destId="{30E5EA73-69FE-4C99-B7E6-D2785DA2F8C5}" srcOrd="0" destOrd="0" presId="urn:microsoft.com/office/officeart/2008/layout/VerticalCurvedList"/>
    <dgm:cxn modelId="{8DA46D9C-5D0A-594F-AF33-E6C053365FD9}" type="presParOf" srcId="{30E5EA73-69FE-4C99-B7E6-D2785DA2F8C5}" destId="{147482D8-F793-4B63-AC92-2D2E108DBAA0}" srcOrd="0" destOrd="0" presId="urn:microsoft.com/office/officeart/2008/layout/VerticalCurvedList"/>
    <dgm:cxn modelId="{75D5EB0E-5494-A143-9A73-7942C3F71722}" type="presParOf" srcId="{147482D8-F793-4B63-AC92-2D2E108DBAA0}" destId="{F2410933-DB5E-4543-A714-4AF5A203C95C}" srcOrd="0" destOrd="0" presId="urn:microsoft.com/office/officeart/2008/layout/VerticalCurvedList"/>
    <dgm:cxn modelId="{8D2DF2EA-3D49-9647-A506-DB5A8D4211C8}" type="presParOf" srcId="{147482D8-F793-4B63-AC92-2D2E108DBAA0}" destId="{C56633DC-E658-46D8-BE63-7CB1CCD3C8DC}" srcOrd="1" destOrd="0" presId="urn:microsoft.com/office/officeart/2008/layout/VerticalCurvedList"/>
    <dgm:cxn modelId="{85EE6FA8-C66B-ED41-80D5-C2871ED2E467}" type="presParOf" srcId="{147482D8-F793-4B63-AC92-2D2E108DBAA0}" destId="{82F03708-A2AD-459B-AB59-7BBD9EB44E67}" srcOrd="2" destOrd="0" presId="urn:microsoft.com/office/officeart/2008/layout/VerticalCurvedList"/>
    <dgm:cxn modelId="{17D61F0A-6292-BD42-9754-C5AEC2D642C3}" type="presParOf" srcId="{147482D8-F793-4B63-AC92-2D2E108DBAA0}" destId="{9C6C1869-E7B2-4FB9-A22B-16BADC04A189}" srcOrd="3" destOrd="0" presId="urn:microsoft.com/office/officeart/2008/layout/VerticalCurvedList"/>
    <dgm:cxn modelId="{CDB5861F-1FD2-B345-95BF-34107090B591}" type="presParOf" srcId="{30E5EA73-69FE-4C99-B7E6-D2785DA2F8C5}" destId="{0E8E8CAC-8A02-46F6-8C6B-75E3BA86EFCF}" srcOrd="1" destOrd="0" presId="urn:microsoft.com/office/officeart/2008/layout/VerticalCurvedList"/>
    <dgm:cxn modelId="{9DE92C0B-A957-B542-BA93-2BEB770EC6F4}" type="presParOf" srcId="{30E5EA73-69FE-4C99-B7E6-D2785DA2F8C5}" destId="{19B8B250-84B4-4941-9592-F7E89229D31C}" srcOrd="2" destOrd="0" presId="urn:microsoft.com/office/officeart/2008/layout/VerticalCurvedList"/>
    <dgm:cxn modelId="{F4B16A38-A0C8-164A-BF21-71FE8D655C83}" type="presParOf" srcId="{19B8B250-84B4-4941-9592-F7E89229D31C}" destId="{485F26A9-AA94-4ADA-AC54-FB58E0E0ED28}" srcOrd="0" destOrd="0" presId="urn:microsoft.com/office/officeart/2008/layout/VerticalCurvedList"/>
    <dgm:cxn modelId="{BBE83A7C-8849-AE44-BF51-49E588FB79EF}" type="presParOf" srcId="{30E5EA73-69FE-4C99-B7E6-D2785DA2F8C5}" destId="{FCF24805-BE03-8646-8CB7-92E747BBE6C8}" srcOrd="3" destOrd="0" presId="urn:microsoft.com/office/officeart/2008/layout/VerticalCurvedList"/>
    <dgm:cxn modelId="{EA3BA79B-9A9B-C442-858C-D889F8273A8A}" type="presParOf" srcId="{30E5EA73-69FE-4C99-B7E6-D2785DA2F8C5}" destId="{BCF99CF8-A3B5-F24D-AFD7-114A9D9AECF1}" srcOrd="4" destOrd="0" presId="urn:microsoft.com/office/officeart/2008/layout/VerticalCurvedList"/>
    <dgm:cxn modelId="{07AF6C85-05B6-E348-9752-BD75A675DF12}" type="presParOf" srcId="{BCF99CF8-A3B5-F24D-AFD7-114A9D9AECF1}" destId="{6E8EBA03-6BA2-4E70-A548-59B77127E6F5}" srcOrd="0" destOrd="0" presId="urn:microsoft.com/office/officeart/2008/layout/VerticalCurvedList"/>
    <dgm:cxn modelId="{7C438A3E-EFA8-684D-9DE4-D01329333236}" type="presParOf" srcId="{30E5EA73-69FE-4C99-B7E6-D2785DA2F8C5}" destId="{90FAC8A8-E318-C344-8FA5-163D7BB940FA}" srcOrd="5" destOrd="0" presId="urn:microsoft.com/office/officeart/2008/layout/VerticalCurvedList"/>
    <dgm:cxn modelId="{1F74BA31-E905-9041-A7BB-4991A8539B50}" type="presParOf" srcId="{30E5EA73-69FE-4C99-B7E6-D2785DA2F8C5}" destId="{AC86ADAD-2470-0B48-B2FC-7ADFE5926EDC}" srcOrd="6" destOrd="0" presId="urn:microsoft.com/office/officeart/2008/layout/VerticalCurvedList"/>
    <dgm:cxn modelId="{B0C36F7C-D689-A640-82DE-EEB286B97A48}" type="presParOf" srcId="{AC86ADAD-2470-0B48-B2FC-7ADFE5926EDC}" destId="{8DD82B1A-6DC4-454E-8BCA-A742186AC8C8}" srcOrd="0" destOrd="0" presId="urn:microsoft.com/office/officeart/2008/layout/VerticalCurvedList"/>
    <dgm:cxn modelId="{73B6F5E9-0CCA-B240-842A-07C45BA180A7}" type="presParOf" srcId="{30E5EA73-69FE-4C99-B7E6-D2785DA2F8C5}" destId="{30524408-3792-9D4D-B704-D02B4BEB4B10}" srcOrd="7" destOrd="0" presId="urn:microsoft.com/office/officeart/2008/layout/VerticalCurvedList"/>
    <dgm:cxn modelId="{B960C73D-46F9-6E4A-B252-64FDF7F46352}" type="presParOf" srcId="{30E5EA73-69FE-4C99-B7E6-D2785DA2F8C5}" destId="{A193FD9E-8642-9246-BA1D-B4D18BBFE34E}" srcOrd="8" destOrd="0" presId="urn:microsoft.com/office/officeart/2008/layout/VerticalCurvedList"/>
    <dgm:cxn modelId="{9F3E5DBB-E6DE-7D4C-9626-5DCF13155C91}" type="presParOf" srcId="{A193FD9E-8642-9246-BA1D-B4D18BBFE34E}" destId="{D059182E-2747-3243-B0A1-FB122E5AAE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Array of Pointers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Relationship Between Arrays and Pointers</a:t>
          </a:r>
          <a:endParaRPr lang="en-US" b="0" u="none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Pointer to Pointer (Double Pointer) in C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C27FA3CD-2C0D-9B47-ADF7-D41761C237CA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Passing Pointers to Functions in C</a:t>
          </a:r>
          <a:endParaRPr lang="en-US" b="0" u="none" dirty="0">
            <a:solidFill>
              <a:schemeClr val="tx1"/>
            </a:solidFill>
          </a:endParaRPr>
        </a:p>
      </dgm:t>
    </dgm:pt>
    <dgm:pt modelId="{1894E93B-F948-314D-A7AE-BE0F806D435A}" type="parTrans" cxnId="{A868872B-C213-CB46-AFE8-2B5EC044AE01}">
      <dgm:prSet/>
      <dgm:spPr/>
      <dgm:t>
        <a:bodyPr/>
        <a:lstStyle/>
        <a:p>
          <a:endParaRPr lang="en-US"/>
        </a:p>
      </dgm:t>
    </dgm:pt>
    <dgm:pt modelId="{15EC7E60-8A88-774A-A851-20F2C3DEB887}" type="sibTrans" cxnId="{A868872B-C213-CB46-AFE8-2B5EC044AE01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4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4"/>
      <dgm:spPr>
        <a:solidFill>
          <a:srgbClr val="0414FF"/>
        </a:solidFill>
        <a:ln>
          <a:solidFill>
            <a:schemeClr val="tx1"/>
          </a:solidFill>
        </a:ln>
      </dgm:spPr>
    </dgm:pt>
    <dgm:pt modelId="{30524408-3792-9D4D-B704-D02B4BEB4B10}" type="pres">
      <dgm:prSet presAssocID="{C27FA3CD-2C0D-9B47-ADF7-D41761C237CA}" presName="text_4" presStyleLbl="node1" presStyleIdx="3" presStyleCnt="4">
        <dgm:presLayoutVars>
          <dgm:bulletEnabled val="1"/>
        </dgm:presLayoutVars>
      </dgm:prSet>
      <dgm:spPr/>
    </dgm:pt>
    <dgm:pt modelId="{A193FD9E-8642-9246-BA1D-B4D18BBFE34E}" type="pres">
      <dgm:prSet presAssocID="{C27FA3CD-2C0D-9B47-ADF7-D41761C237CA}" presName="accent_4" presStyleCnt="0"/>
      <dgm:spPr/>
    </dgm:pt>
    <dgm:pt modelId="{D059182E-2747-3243-B0A1-FB122E5AAEF0}" type="pres">
      <dgm:prSet presAssocID="{C27FA3CD-2C0D-9B47-ADF7-D41761C237CA}" presName="accentRepeatNode" presStyleLbl="solidFgAcc1" presStyleIdx="3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8407680A-965B-1D4A-BAC9-EFC1D6C9A46E}" type="presOf" srcId="{6F32AD89-A452-48CC-B92A-265FB1A43B0C}" destId="{FCF24805-BE03-8646-8CB7-92E747BBE6C8}" srcOrd="0" destOrd="0" presId="urn:microsoft.com/office/officeart/2008/layout/VerticalCurvedList"/>
    <dgm:cxn modelId="{F1715B16-178A-DD45-8F29-DE7B412F8E50}" type="presOf" srcId="{1639CA94-34C3-4B9C-92E1-C13864A4BA19}" destId="{0E8E8CAC-8A02-46F6-8C6B-75E3BA86EFCF}" srcOrd="0" destOrd="0" presId="urn:microsoft.com/office/officeart/2008/layout/VerticalCurvedList"/>
    <dgm:cxn modelId="{A868872B-C213-CB46-AFE8-2B5EC044AE01}" srcId="{BE1645D6-1611-4DF4-8DF3-EEC32D8C4F8A}" destId="{C27FA3CD-2C0D-9B47-ADF7-D41761C237CA}" srcOrd="3" destOrd="0" parTransId="{1894E93B-F948-314D-A7AE-BE0F806D435A}" sibTransId="{15EC7E60-8A88-774A-A851-20F2C3DEB887}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B6924F61-458A-4546-BD64-FE11CB3DA5E1}" type="presOf" srcId="{CC6AA1B3-12B6-1F47-9833-60EB1B44AC97}" destId="{90FAC8A8-E318-C344-8FA5-163D7BB940FA}" srcOrd="0" destOrd="0" presId="urn:microsoft.com/office/officeart/2008/layout/VerticalCurvedList"/>
    <dgm:cxn modelId="{BD304C85-D5A0-FC46-AC16-9193E0A7A5DF}" type="presOf" srcId="{9B5CF5B4-C56A-4B27-B438-A8CF699CAF14}" destId="{C56633DC-E658-46D8-BE63-7CB1CCD3C8DC}" srcOrd="0" destOrd="0" presId="urn:microsoft.com/office/officeart/2008/layout/VerticalCurvedList"/>
    <dgm:cxn modelId="{59434298-5949-2A4F-9673-3839FCAE7F71}" type="presOf" srcId="{C27FA3CD-2C0D-9B47-ADF7-D41761C237CA}" destId="{30524408-3792-9D4D-B704-D02B4BEB4B10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465463CA-7393-3640-8021-C7BA0C3128D2}" type="presOf" srcId="{BE1645D6-1611-4DF4-8DF3-EEC32D8C4F8A}" destId="{8D4BB782-D1CB-4178-BD6C-378E667E109F}" srcOrd="0" destOrd="0" presId="urn:microsoft.com/office/officeart/2008/layout/VerticalCurvedList"/>
    <dgm:cxn modelId="{BA08E823-058E-434E-A9A9-359604297D53}" type="presParOf" srcId="{8D4BB782-D1CB-4178-BD6C-378E667E109F}" destId="{30E5EA73-69FE-4C99-B7E6-D2785DA2F8C5}" srcOrd="0" destOrd="0" presId="urn:microsoft.com/office/officeart/2008/layout/VerticalCurvedList"/>
    <dgm:cxn modelId="{F0E9FB68-A7A1-C448-949B-03DA0337A678}" type="presParOf" srcId="{30E5EA73-69FE-4C99-B7E6-D2785DA2F8C5}" destId="{147482D8-F793-4B63-AC92-2D2E108DBAA0}" srcOrd="0" destOrd="0" presId="urn:microsoft.com/office/officeart/2008/layout/VerticalCurvedList"/>
    <dgm:cxn modelId="{C400A399-D02A-F24C-90D7-4EA61CB267A8}" type="presParOf" srcId="{147482D8-F793-4B63-AC92-2D2E108DBAA0}" destId="{F2410933-DB5E-4543-A714-4AF5A203C95C}" srcOrd="0" destOrd="0" presId="urn:microsoft.com/office/officeart/2008/layout/VerticalCurvedList"/>
    <dgm:cxn modelId="{16CBBADC-7DC2-8C49-BA5A-CA16B5E52C2D}" type="presParOf" srcId="{147482D8-F793-4B63-AC92-2D2E108DBAA0}" destId="{C56633DC-E658-46D8-BE63-7CB1CCD3C8DC}" srcOrd="1" destOrd="0" presId="urn:microsoft.com/office/officeart/2008/layout/VerticalCurvedList"/>
    <dgm:cxn modelId="{74566C58-9207-9349-9BE2-30C7D515AE28}" type="presParOf" srcId="{147482D8-F793-4B63-AC92-2D2E108DBAA0}" destId="{82F03708-A2AD-459B-AB59-7BBD9EB44E67}" srcOrd="2" destOrd="0" presId="urn:microsoft.com/office/officeart/2008/layout/VerticalCurvedList"/>
    <dgm:cxn modelId="{6A736426-3C7F-2F4A-87CA-2CA4BC057E7D}" type="presParOf" srcId="{147482D8-F793-4B63-AC92-2D2E108DBAA0}" destId="{9C6C1869-E7B2-4FB9-A22B-16BADC04A189}" srcOrd="3" destOrd="0" presId="urn:microsoft.com/office/officeart/2008/layout/VerticalCurvedList"/>
    <dgm:cxn modelId="{CAB04DF2-7CE8-5B42-BF48-ABF68A05A82C}" type="presParOf" srcId="{30E5EA73-69FE-4C99-B7E6-D2785DA2F8C5}" destId="{0E8E8CAC-8A02-46F6-8C6B-75E3BA86EFCF}" srcOrd="1" destOrd="0" presId="urn:microsoft.com/office/officeart/2008/layout/VerticalCurvedList"/>
    <dgm:cxn modelId="{3C335983-54B2-AA4E-9F80-877AD0865AB9}" type="presParOf" srcId="{30E5EA73-69FE-4C99-B7E6-D2785DA2F8C5}" destId="{19B8B250-84B4-4941-9592-F7E89229D31C}" srcOrd="2" destOrd="0" presId="urn:microsoft.com/office/officeart/2008/layout/VerticalCurvedList"/>
    <dgm:cxn modelId="{0ED7C1DE-EA55-2142-85F0-4A667B3C9B5D}" type="presParOf" srcId="{19B8B250-84B4-4941-9592-F7E89229D31C}" destId="{485F26A9-AA94-4ADA-AC54-FB58E0E0ED28}" srcOrd="0" destOrd="0" presId="urn:microsoft.com/office/officeart/2008/layout/VerticalCurvedList"/>
    <dgm:cxn modelId="{44EC9CDB-78D2-6445-9A0E-4F99D01033B9}" type="presParOf" srcId="{30E5EA73-69FE-4C99-B7E6-D2785DA2F8C5}" destId="{FCF24805-BE03-8646-8CB7-92E747BBE6C8}" srcOrd="3" destOrd="0" presId="urn:microsoft.com/office/officeart/2008/layout/VerticalCurvedList"/>
    <dgm:cxn modelId="{8D41EF07-B4C2-404F-AC54-974584890575}" type="presParOf" srcId="{30E5EA73-69FE-4C99-B7E6-D2785DA2F8C5}" destId="{BCF99CF8-A3B5-F24D-AFD7-114A9D9AECF1}" srcOrd="4" destOrd="0" presId="urn:microsoft.com/office/officeart/2008/layout/VerticalCurvedList"/>
    <dgm:cxn modelId="{60AD5EA3-4C11-E744-845F-8B6B9320EF6E}" type="presParOf" srcId="{BCF99CF8-A3B5-F24D-AFD7-114A9D9AECF1}" destId="{6E8EBA03-6BA2-4E70-A548-59B77127E6F5}" srcOrd="0" destOrd="0" presId="urn:microsoft.com/office/officeart/2008/layout/VerticalCurvedList"/>
    <dgm:cxn modelId="{C72C83FC-F84B-C647-89D1-1CEDB44DCD4F}" type="presParOf" srcId="{30E5EA73-69FE-4C99-B7E6-D2785DA2F8C5}" destId="{90FAC8A8-E318-C344-8FA5-163D7BB940FA}" srcOrd="5" destOrd="0" presId="urn:microsoft.com/office/officeart/2008/layout/VerticalCurvedList"/>
    <dgm:cxn modelId="{06A3C349-9B35-8D4B-B79A-980E0B0E940A}" type="presParOf" srcId="{30E5EA73-69FE-4C99-B7E6-D2785DA2F8C5}" destId="{AC86ADAD-2470-0B48-B2FC-7ADFE5926EDC}" srcOrd="6" destOrd="0" presId="urn:microsoft.com/office/officeart/2008/layout/VerticalCurvedList"/>
    <dgm:cxn modelId="{7847CB13-C0AE-4C48-90C9-B10DC3C3A607}" type="presParOf" srcId="{AC86ADAD-2470-0B48-B2FC-7ADFE5926EDC}" destId="{8DD82B1A-6DC4-454E-8BCA-A742186AC8C8}" srcOrd="0" destOrd="0" presId="urn:microsoft.com/office/officeart/2008/layout/VerticalCurvedList"/>
    <dgm:cxn modelId="{FF29E1E2-319C-304A-88E4-EEBFA8E67E71}" type="presParOf" srcId="{30E5EA73-69FE-4C99-B7E6-D2785DA2F8C5}" destId="{30524408-3792-9D4D-B704-D02B4BEB4B10}" srcOrd="7" destOrd="0" presId="urn:microsoft.com/office/officeart/2008/layout/VerticalCurvedList"/>
    <dgm:cxn modelId="{40DD1FE9-BD87-B646-9FBA-FA91D1698E13}" type="presParOf" srcId="{30E5EA73-69FE-4C99-B7E6-D2785DA2F8C5}" destId="{A193FD9E-8642-9246-BA1D-B4D18BBFE34E}" srcOrd="8" destOrd="0" presId="urn:microsoft.com/office/officeart/2008/layout/VerticalCurvedList"/>
    <dgm:cxn modelId="{05F1594B-1935-3740-85D1-6D57116EDAE7}" type="presParOf" srcId="{A193FD9E-8642-9246-BA1D-B4D18BBFE34E}" destId="{D059182E-2747-3243-B0A1-FB122E5AAE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76933" y="393336"/>
          <a:ext cx="6426040" cy="78708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Array of Pointers</a:t>
          </a:r>
          <a:endParaRPr lang="en-US" sz="2400" b="0" u="none" kern="1200" dirty="0"/>
        </a:p>
      </dsp:txBody>
      <dsp:txXfrm>
        <a:off x="576933" y="393336"/>
        <a:ext cx="6426040" cy="787081"/>
      </dsp:txXfrm>
    </dsp:sp>
    <dsp:sp modelId="{485F26A9-AA94-4ADA-AC54-FB58E0E0ED28}">
      <dsp:nvSpPr>
        <dsp:cNvPr id="0" name=""/>
        <dsp:cNvSpPr/>
      </dsp:nvSpPr>
      <dsp:spPr>
        <a:xfrm>
          <a:off x="85007" y="294951"/>
          <a:ext cx="983852" cy="98385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28185" y="1574163"/>
          <a:ext cx="5974788" cy="78708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Relationship Between Arrays and Pointers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28185" y="1574163"/>
        <a:ext cx="5974788" cy="787081"/>
      </dsp:txXfrm>
    </dsp:sp>
    <dsp:sp modelId="{6E8EBA03-6BA2-4E70-A548-59B77127E6F5}">
      <dsp:nvSpPr>
        <dsp:cNvPr id="0" name=""/>
        <dsp:cNvSpPr/>
      </dsp:nvSpPr>
      <dsp:spPr>
        <a:xfrm>
          <a:off x="536259" y="1475778"/>
          <a:ext cx="983852" cy="98385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28185" y="2754990"/>
          <a:ext cx="5974788" cy="787081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Pointer to Pointer (Double Pointer) in C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28185" y="2754990"/>
        <a:ext cx="5974788" cy="787081"/>
      </dsp:txXfrm>
    </dsp:sp>
    <dsp:sp modelId="{8DD82B1A-6DC4-454E-8BCA-A742186AC8C8}">
      <dsp:nvSpPr>
        <dsp:cNvPr id="0" name=""/>
        <dsp:cNvSpPr/>
      </dsp:nvSpPr>
      <dsp:spPr>
        <a:xfrm>
          <a:off x="536259" y="2656605"/>
          <a:ext cx="983852" cy="983852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24408-3792-9D4D-B704-D02B4BEB4B10}">
      <dsp:nvSpPr>
        <dsp:cNvPr id="0" name=""/>
        <dsp:cNvSpPr/>
      </dsp:nvSpPr>
      <dsp:spPr>
        <a:xfrm>
          <a:off x="576933" y="3935818"/>
          <a:ext cx="6426040" cy="78708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Passing Pointers to Functions in C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576933" y="3935818"/>
        <a:ext cx="6426040" cy="787081"/>
      </dsp:txXfrm>
    </dsp:sp>
    <dsp:sp modelId="{D059182E-2747-3243-B0A1-FB122E5AAEF0}">
      <dsp:nvSpPr>
        <dsp:cNvPr id="0" name=""/>
        <dsp:cNvSpPr/>
      </dsp:nvSpPr>
      <dsp:spPr>
        <a:xfrm>
          <a:off x="85007" y="3837432"/>
          <a:ext cx="983852" cy="983852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76933" y="393336"/>
          <a:ext cx="6426040" cy="78708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Array of Pointers</a:t>
          </a:r>
          <a:endParaRPr lang="en-US" sz="2400" b="0" u="none" kern="1200" dirty="0"/>
        </a:p>
      </dsp:txBody>
      <dsp:txXfrm>
        <a:off x="576933" y="393336"/>
        <a:ext cx="6426040" cy="787081"/>
      </dsp:txXfrm>
    </dsp:sp>
    <dsp:sp modelId="{485F26A9-AA94-4ADA-AC54-FB58E0E0ED28}">
      <dsp:nvSpPr>
        <dsp:cNvPr id="0" name=""/>
        <dsp:cNvSpPr/>
      </dsp:nvSpPr>
      <dsp:spPr>
        <a:xfrm>
          <a:off x="85007" y="294951"/>
          <a:ext cx="983852" cy="98385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28185" y="1574163"/>
          <a:ext cx="5974788" cy="78708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Relationship Between Arrays and Pointers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28185" y="1574163"/>
        <a:ext cx="5974788" cy="787081"/>
      </dsp:txXfrm>
    </dsp:sp>
    <dsp:sp modelId="{6E8EBA03-6BA2-4E70-A548-59B77127E6F5}">
      <dsp:nvSpPr>
        <dsp:cNvPr id="0" name=""/>
        <dsp:cNvSpPr/>
      </dsp:nvSpPr>
      <dsp:spPr>
        <a:xfrm>
          <a:off x="536259" y="1475778"/>
          <a:ext cx="983852" cy="98385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28185" y="2754990"/>
          <a:ext cx="5974788" cy="787081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Pointer to Pointer (Double Pointer) in C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28185" y="2754990"/>
        <a:ext cx="5974788" cy="787081"/>
      </dsp:txXfrm>
    </dsp:sp>
    <dsp:sp modelId="{8DD82B1A-6DC4-454E-8BCA-A742186AC8C8}">
      <dsp:nvSpPr>
        <dsp:cNvPr id="0" name=""/>
        <dsp:cNvSpPr/>
      </dsp:nvSpPr>
      <dsp:spPr>
        <a:xfrm>
          <a:off x="536259" y="2656605"/>
          <a:ext cx="983852" cy="983852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24408-3792-9D4D-B704-D02B4BEB4B10}">
      <dsp:nvSpPr>
        <dsp:cNvPr id="0" name=""/>
        <dsp:cNvSpPr/>
      </dsp:nvSpPr>
      <dsp:spPr>
        <a:xfrm>
          <a:off x="576933" y="3935818"/>
          <a:ext cx="6426040" cy="78708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Passing Pointers to Functions in C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576933" y="3935818"/>
        <a:ext cx="6426040" cy="787081"/>
      </dsp:txXfrm>
    </dsp:sp>
    <dsp:sp modelId="{D059182E-2747-3243-B0A1-FB122E5AAEF0}">
      <dsp:nvSpPr>
        <dsp:cNvPr id="0" name=""/>
        <dsp:cNvSpPr/>
      </dsp:nvSpPr>
      <dsp:spPr>
        <a:xfrm>
          <a:off x="85007" y="3837432"/>
          <a:ext cx="983852" cy="983852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76933" y="393336"/>
          <a:ext cx="6426040" cy="78708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Array of Pointers</a:t>
          </a:r>
          <a:endParaRPr lang="en-US" sz="2400" b="0" u="none" kern="1200" dirty="0"/>
        </a:p>
      </dsp:txBody>
      <dsp:txXfrm>
        <a:off x="576933" y="393336"/>
        <a:ext cx="6426040" cy="787081"/>
      </dsp:txXfrm>
    </dsp:sp>
    <dsp:sp modelId="{485F26A9-AA94-4ADA-AC54-FB58E0E0ED28}">
      <dsp:nvSpPr>
        <dsp:cNvPr id="0" name=""/>
        <dsp:cNvSpPr/>
      </dsp:nvSpPr>
      <dsp:spPr>
        <a:xfrm>
          <a:off x="85007" y="294951"/>
          <a:ext cx="983852" cy="98385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28185" y="1574163"/>
          <a:ext cx="5974788" cy="78708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Relationship Between Arrays and Pointers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28185" y="1574163"/>
        <a:ext cx="5974788" cy="787081"/>
      </dsp:txXfrm>
    </dsp:sp>
    <dsp:sp modelId="{6E8EBA03-6BA2-4E70-A548-59B77127E6F5}">
      <dsp:nvSpPr>
        <dsp:cNvPr id="0" name=""/>
        <dsp:cNvSpPr/>
      </dsp:nvSpPr>
      <dsp:spPr>
        <a:xfrm>
          <a:off x="536259" y="1475778"/>
          <a:ext cx="983852" cy="98385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28185" y="2754990"/>
          <a:ext cx="5974788" cy="787081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Pointer to Pointer (Double Pointer) in C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28185" y="2754990"/>
        <a:ext cx="5974788" cy="787081"/>
      </dsp:txXfrm>
    </dsp:sp>
    <dsp:sp modelId="{8DD82B1A-6DC4-454E-8BCA-A742186AC8C8}">
      <dsp:nvSpPr>
        <dsp:cNvPr id="0" name=""/>
        <dsp:cNvSpPr/>
      </dsp:nvSpPr>
      <dsp:spPr>
        <a:xfrm>
          <a:off x="536259" y="2656605"/>
          <a:ext cx="983852" cy="983852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24408-3792-9D4D-B704-D02B4BEB4B10}">
      <dsp:nvSpPr>
        <dsp:cNvPr id="0" name=""/>
        <dsp:cNvSpPr/>
      </dsp:nvSpPr>
      <dsp:spPr>
        <a:xfrm>
          <a:off x="576933" y="3935818"/>
          <a:ext cx="6426040" cy="78708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Passing Pointers to Functions in C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576933" y="3935818"/>
        <a:ext cx="6426040" cy="787081"/>
      </dsp:txXfrm>
    </dsp:sp>
    <dsp:sp modelId="{D059182E-2747-3243-B0A1-FB122E5AAEF0}">
      <dsp:nvSpPr>
        <dsp:cNvPr id="0" name=""/>
        <dsp:cNvSpPr/>
      </dsp:nvSpPr>
      <dsp:spPr>
        <a:xfrm>
          <a:off x="85007" y="3837432"/>
          <a:ext cx="983852" cy="983852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76933" y="393336"/>
          <a:ext cx="6426040" cy="78708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Array of Pointers</a:t>
          </a:r>
          <a:endParaRPr lang="en-US" sz="2400" b="0" u="none" kern="1200" dirty="0"/>
        </a:p>
      </dsp:txBody>
      <dsp:txXfrm>
        <a:off x="576933" y="393336"/>
        <a:ext cx="6426040" cy="787081"/>
      </dsp:txXfrm>
    </dsp:sp>
    <dsp:sp modelId="{485F26A9-AA94-4ADA-AC54-FB58E0E0ED28}">
      <dsp:nvSpPr>
        <dsp:cNvPr id="0" name=""/>
        <dsp:cNvSpPr/>
      </dsp:nvSpPr>
      <dsp:spPr>
        <a:xfrm>
          <a:off x="85007" y="294951"/>
          <a:ext cx="983852" cy="98385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28185" y="1574163"/>
          <a:ext cx="5974788" cy="787081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Relationship Between Arrays and Pointers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28185" y="1574163"/>
        <a:ext cx="5974788" cy="787081"/>
      </dsp:txXfrm>
    </dsp:sp>
    <dsp:sp modelId="{6E8EBA03-6BA2-4E70-A548-59B77127E6F5}">
      <dsp:nvSpPr>
        <dsp:cNvPr id="0" name=""/>
        <dsp:cNvSpPr/>
      </dsp:nvSpPr>
      <dsp:spPr>
        <a:xfrm>
          <a:off x="536259" y="1475778"/>
          <a:ext cx="983852" cy="98385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28185" y="2754990"/>
          <a:ext cx="5974788" cy="787081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Pointer to Pointer (Double Pointer) in C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28185" y="2754990"/>
        <a:ext cx="5974788" cy="787081"/>
      </dsp:txXfrm>
    </dsp:sp>
    <dsp:sp modelId="{8DD82B1A-6DC4-454E-8BCA-A742186AC8C8}">
      <dsp:nvSpPr>
        <dsp:cNvPr id="0" name=""/>
        <dsp:cNvSpPr/>
      </dsp:nvSpPr>
      <dsp:spPr>
        <a:xfrm>
          <a:off x="536259" y="2656605"/>
          <a:ext cx="983852" cy="983852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24408-3792-9D4D-B704-D02B4BEB4B10}">
      <dsp:nvSpPr>
        <dsp:cNvPr id="0" name=""/>
        <dsp:cNvSpPr/>
      </dsp:nvSpPr>
      <dsp:spPr>
        <a:xfrm>
          <a:off x="576933" y="3935818"/>
          <a:ext cx="6426040" cy="78708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74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Passing Pointers to Functions in C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576933" y="3935818"/>
        <a:ext cx="6426040" cy="787081"/>
      </dsp:txXfrm>
    </dsp:sp>
    <dsp:sp modelId="{D059182E-2747-3243-B0A1-FB122E5AAEF0}">
      <dsp:nvSpPr>
        <dsp:cNvPr id="0" name=""/>
        <dsp:cNvSpPr/>
      </dsp:nvSpPr>
      <dsp:spPr>
        <a:xfrm>
          <a:off x="85007" y="3837432"/>
          <a:ext cx="983852" cy="983852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3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6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3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9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7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7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91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Pointers in C</a:t>
            </a:r>
          </a:p>
          <a:p>
            <a:pPr algn="ctr"/>
            <a:r>
              <a:rPr lang="en-US" sz="3600" b="1" dirty="0"/>
              <a:t>(Part II)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14, Wednesday </a:t>
            </a:r>
            <a:r>
              <a:rPr lang="en-US" sz="2000">
                <a:latin typeface="Avenir Next" charset="0"/>
                <a:ea typeface="Avenir Next" charset="0"/>
                <a:cs typeface="Avenir Next" charset="0"/>
              </a:rPr>
              <a:t>March 31, 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66007FF-E9EF-5246-874A-ED721AD6244B}"/>
              </a:ext>
            </a:extLst>
          </p:cNvPr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8FE5D-76F9-CC44-A0F7-FDF0A0AF16AF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4188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pPr lvl="0"/>
            <a:r>
              <a:rPr lang="en-GB"/>
              <a:t>Pointer to Pointer (Double Pointer) in C 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A pointer to a pointer is a chain of pointers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When we define a pointer to a pointer, the first pointer contains the address of the second pointer, which points to the location that contains the actual value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The syntax for double pointer declaration is: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Following is the declaration of a pointer to a pointer of type </a:t>
            </a:r>
            <a:r>
              <a:rPr lang="en-GB" sz="2200" dirty="0" err="1"/>
              <a:t>int</a:t>
            </a:r>
            <a:r>
              <a:rPr lang="en-GB" sz="2200" dirty="0"/>
              <a:t>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When a target value is indirectly pointed to by a pointer to a pointer, accessing that value requires that the asterisk operator be applied twice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41" y="3849254"/>
            <a:ext cx="3874077" cy="32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855" y="4860304"/>
            <a:ext cx="1485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7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5" y="737658"/>
            <a:ext cx="6312844" cy="44659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55852"/>
          <a:stretch/>
        </p:blipFill>
        <p:spPr>
          <a:xfrm>
            <a:off x="420465" y="5510473"/>
            <a:ext cx="4440273" cy="8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5341758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2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Passing Pointers to Functions in C</a:t>
            </a:r>
            <a:endParaRPr lang="en-US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989448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C programming language allows you to pass a pointer to a function. To do so, simply declare the function parameter as a pointer type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013" y="2098931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2556342"/>
            <a:ext cx="3808528" cy="302404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64" y="5775677"/>
            <a:ext cx="3419186" cy="9161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724400" y="2556342"/>
            <a:ext cx="3811581" cy="2637683"/>
          </a:xfrm>
          <a:prstGeom prst="roundRect">
            <a:avLst>
              <a:gd name="adj" fmla="val 352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dirty="0"/>
              <a:t>Here, the value stored at p is 10 initially. We then passed the pointer p to the </a:t>
            </a:r>
            <a:r>
              <a:rPr lang="en-GB" sz="2200" dirty="0" err="1"/>
              <a:t>addOne</a:t>
            </a:r>
            <a:r>
              <a:rPr lang="en-GB" sz="2200" dirty="0"/>
              <a:t>() function. The </a:t>
            </a:r>
            <a:r>
              <a:rPr lang="en-GB" sz="2200" dirty="0" err="1"/>
              <a:t>ptr</a:t>
            </a:r>
            <a:r>
              <a:rPr lang="en-GB" sz="2200" dirty="0"/>
              <a:t> pointer gets this address in the </a:t>
            </a:r>
            <a:r>
              <a:rPr lang="en-GB" sz="2200" dirty="0" err="1"/>
              <a:t>addOne</a:t>
            </a:r>
            <a:r>
              <a:rPr lang="en-GB" sz="2200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07899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Passing Pointers to Functions in C</a:t>
            </a:r>
            <a:endParaRPr lang="en-US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989448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C programming language allows you to pass a pointer to a function. To do so, simply declare the function parameter as a pointer type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013" y="2098931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2556342"/>
            <a:ext cx="3808528" cy="302404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64" y="5775677"/>
            <a:ext cx="3419186" cy="9161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724400" y="2556342"/>
            <a:ext cx="3811581" cy="2637683"/>
          </a:xfrm>
          <a:prstGeom prst="roundRect">
            <a:avLst>
              <a:gd name="adj" fmla="val 352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dirty="0"/>
              <a:t>Inside the function, we increased the value stored at </a:t>
            </a:r>
            <a:r>
              <a:rPr lang="en-GB" sz="2200" dirty="0" err="1"/>
              <a:t>ptr</a:t>
            </a:r>
            <a:r>
              <a:rPr lang="en-GB" sz="2200" dirty="0"/>
              <a:t> by 1 using (*</a:t>
            </a:r>
            <a:r>
              <a:rPr lang="en-GB" sz="2200" dirty="0" err="1"/>
              <a:t>ptr</a:t>
            </a:r>
            <a:r>
              <a:rPr lang="en-GB" sz="2200" dirty="0"/>
              <a:t>)++;. Since </a:t>
            </a:r>
            <a:r>
              <a:rPr lang="en-GB" sz="2200" dirty="0" err="1"/>
              <a:t>ptr</a:t>
            </a:r>
            <a:r>
              <a:rPr lang="en-GB" sz="2200" dirty="0"/>
              <a:t> and p pointers both have the same address, *p inside main() is also 11</a:t>
            </a:r>
          </a:p>
        </p:txBody>
      </p:sp>
    </p:spTree>
    <p:extLst>
      <p:ext uri="{BB962C8B-B14F-4D97-AF65-F5344CB8AC3E}">
        <p14:creationId xmlns:p14="http://schemas.microsoft.com/office/powerpoint/2010/main" val="94003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975805"/>
            <a:ext cx="6404690" cy="42538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2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978876"/>
            <a:ext cx="6666136" cy="293437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745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978885"/>
            <a:ext cx="4650300" cy="32832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542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978885"/>
            <a:ext cx="4991406" cy="448037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81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5: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2" y="1978884"/>
            <a:ext cx="6548373" cy="463258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397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23399868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1711856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0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6: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2" y="1978883"/>
            <a:ext cx="3808528" cy="302404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526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Array of Pointers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There may be a situation when we want to maintain an array, which can store pointers to </a:t>
            </a:r>
            <a:r>
              <a:rPr lang="en-GB" sz="2400" dirty="0" err="1"/>
              <a:t>int</a:t>
            </a:r>
            <a:r>
              <a:rPr lang="en-GB" sz="2400" dirty="0"/>
              <a:t> or char or any other data type available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Following is the syntax of declaration of an array of pointers to an integer: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This declares </a:t>
            </a:r>
            <a:r>
              <a:rPr lang="en-US" sz="2200" dirty="0" err="1"/>
              <a:t>ptr</a:t>
            </a:r>
            <a:r>
              <a:rPr lang="en-US" sz="2200" dirty="0"/>
              <a:t> as an array of MAX integer pointers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Thus, each element in </a:t>
            </a:r>
            <a:r>
              <a:rPr lang="en-US" sz="2200" dirty="0" err="1"/>
              <a:t>ptr</a:t>
            </a:r>
            <a:r>
              <a:rPr lang="en-US" sz="2200" dirty="0"/>
              <a:t>, now holds a pointer to an </a:t>
            </a:r>
            <a:r>
              <a:rPr lang="en-US" sz="2200" dirty="0" err="1"/>
              <a:t>int</a:t>
            </a:r>
            <a:r>
              <a:rPr lang="en-US" sz="2200" dirty="0"/>
              <a:t>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04" y="3666314"/>
            <a:ext cx="1941369" cy="3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2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5" y="604581"/>
            <a:ext cx="6404690" cy="42538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43392"/>
          <a:stretch/>
        </p:blipFill>
        <p:spPr>
          <a:xfrm>
            <a:off x="389469" y="5078458"/>
            <a:ext cx="4102100" cy="15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Array of Pointers</a:t>
            </a:r>
            <a:endParaRPr lang="en-US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You can also use an array of pointers to character to store a list of strings as in the following example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013" y="2098931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2545316"/>
            <a:ext cx="6666136" cy="293437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b="48144"/>
          <a:stretch/>
        </p:blipFill>
        <p:spPr>
          <a:xfrm>
            <a:off x="420463" y="5662196"/>
            <a:ext cx="3819027" cy="9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2931064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91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80109" y="228600"/>
            <a:ext cx="8735291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pPr lvl="0"/>
            <a:r>
              <a:rPr lang="en-GB" dirty="0"/>
              <a:t>Relationship Between Arrays and Pointers 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An array is a block of sequential data. Let's write a program to print addresses of array elements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013" y="2098931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2545316"/>
            <a:ext cx="4215431" cy="297622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38667"/>
          <a:stretch/>
        </p:blipFill>
        <p:spPr>
          <a:xfrm>
            <a:off x="389467" y="5613982"/>
            <a:ext cx="3722533" cy="1197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30503" y="1945151"/>
            <a:ext cx="3884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Notice that, the address of &amp;x[0] and x is the same. It's because the variable name x points to the first element of the array.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640" y="3080997"/>
            <a:ext cx="3489685" cy="93636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131640" y="4141340"/>
            <a:ext cx="3811581" cy="2637683"/>
          </a:xfrm>
          <a:prstGeom prst="roundRect">
            <a:avLst>
              <a:gd name="adj" fmla="val 352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In the example, it is clear that &amp;x[0] is equivalent to x, and x[0] is equivalent to *x. Similarly: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&amp;x[1] is equivalent to x+1 and x[1] is equivalent to *(x+1)</a:t>
            </a:r>
          </a:p>
          <a:p>
            <a:pPr marL="285750" lvl="0" indent="-285750">
              <a:buFont typeface="Arial" charset="0"/>
              <a:buChar char="•"/>
            </a:pPr>
            <a:r>
              <a:rPr lang="en-GB" dirty="0"/>
              <a:t>&amp;x[2] is equivalent to x+2 and x[2] is equivalent to *(x+2)</a:t>
            </a:r>
          </a:p>
          <a:p>
            <a:pPr marL="285750" lvl="0" indent="-285750">
              <a:buFont typeface="Arial" charset="0"/>
              <a:buChar char="•"/>
            </a:pPr>
            <a:r>
              <a:rPr lang="en-GB" dirty="0"/>
              <a:t>And basically, &amp;x[</a:t>
            </a:r>
            <a:r>
              <a:rPr lang="en-GB" dirty="0" err="1"/>
              <a:t>i</a:t>
            </a:r>
            <a:r>
              <a:rPr lang="en-GB" dirty="0"/>
              <a:t>] is equivalent to </a:t>
            </a:r>
            <a:r>
              <a:rPr lang="en-GB" dirty="0" err="1"/>
              <a:t>x+i</a:t>
            </a:r>
            <a:r>
              <a:rPr lang="en-GB" dirty="0"/>
              <a:t> and x[</a:t>
            </a:r>
            <a:r>
              <a:rPr lang="en-GB" dirty="0" err="1"/>
              <a:t>i</a:t>
            </a:r>
            <a:r>
              <a:rPr lang="en-GB" dirty="0"/>
              <a:t>] is equivalent to *(</a:t>
            </a:r>
            <a:r>
              <a:rPr lang="en-GB" dirty="0" err="1"/>
              <a:t>x+i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42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5" y="737658"/>
            <a:ext cx="4991406" cy="448037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834" y="1320904"/>
            <a:ext cx="3356889" cy="338963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10491" y="5530735"/>
            <a:ext cx="7772400" cy="9310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dirty="0"/>
              <a:t>Here, we have declared an array x of 6 elements. To access elements of the array, we have used pointers</a:t>
            </a:r>
          </a:p>
        </p:txBody>
      </p:sp>
    </p:spTree>
    <p:extLst>
      <p:ext uri="{BB962C8B-B14F-4D97-AF65-F5344CB8AC3E}">
        <p14:creationId xmlns:p14="http://schemas.microsoft.com/office/powerpoint/2010/main" val="2522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4150264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3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8032</TotalTime>
  <Words>755</Words>
  <Application>Microsoft Macintosh PowerPoint</Application>
  <PresentationFormat>On-screen Show (4:3)</PresentationFormat>
  <Paragraphs>114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Array of Pointers</vt:lpstr>
      <vt:lpstr>PowerPoint Presentation</vt:lpstr>
      <vt:lpstr>Array of Pointers</vt:lpstr>
      <vt:lpstr>Outline</vt:lpstr>
      <vt:lpstr>Relationship Between Arrays and Pointers </vt:lpstr>
      <vt:lpstr>PowerPoint Presentation</vt:lpstr>
      <vt:lpstr>Outline</vt:lpstr>
      <vt:lpstr>Pointer to Pointer (Double Pointer) in C </vt:lpstr>
      <vt:lpstr>PowerPoint Presentation</vt:lpstr>
      <vt:lpstr>Outline</vt:lpstr>
      <vt:lpstr>Passing Pointers to Functions in C</vt:lpstr>
      <vt:lpstr>Passing Pointers to Functions in C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809</cp:revision>
  <cp:lastPrinted>2020-03-23T12:21:32Z</cp:lastPrinted>
  <dcterms:created xsi:type="dcterms:W3CDTF">2020-01-26T08:40:28Z</dcterms:created>
  <dcterms:modified xsi:type="dcterms:W3CDTF">2021-01-29T07:15:43Z</dcterms:modified>
</cp:coreProperties>
</file>