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306" r:id="rId2"/>
    <p:sldId id="845" r:id="rId3"/>
    <p:sldId id="831" r:id="rId4"/>
    <p:sldId id="922" r:id="rId5"/>
    <p:sldId id="923" r:id="rId6"/>
    <p:sldId id="924" r:id="rId7"/>
    <p:sldId id="925" r:id="rId8"/>
    <p:sldId id="927" r:id="rId9"/>
    <p:sldId id="928" r:id="rId10"/>
    <p:sldId id="929" r:id="rId11"/>
    <p:sldId id="930" r:id="rId12"/>
    <p:sldId id="931" r:id="rId13"/>
    <p:sldId id="932" r:id="rId14"/>
    <p:sldId id="933" r:id="rId15"/>
    <p:sldId id="934" r:id="rId16"/>
    <p:sldId id="935" r:id="rId17"/>
    <p:sldId id="936" r:id="rId18"/>
    <p:sldId id="937" r:id="rId19"/>
    <p:sldId id="926" r:id="rId20"/>
    <p:sldId id="938" r:id="rId21"/>
    <p:sldId id="939" r:id="rId22"/>
    <p:sldId id="909" r:id="rId23"/>
    <p:sldId id="940" r:id="rId24"/>
    <p:sldId id="941" r:id="rId25"/>
    <p:sldId id="942" r:id="rId26"/>
    <p:sldId id="943" r:id="rId27"/>
    <p:sldId id="944" r:id="rId28"/>
    <p:sldId id="945" r:id="rId29"/>
    <p:sldId id="954" r:id="rId30"/>
    <p:sldId id="955" r:id="rId31"/>
    <p:sldId id="948" r:id="rId32"/>
    <p:sldId id="950" r:id="rId33"/>
    <p:sldId id="957" r:id="rId34"/>
    <p:sldId id="827" r:id="rId35"/>
    <p:sldId id="898" r:id="rId36"/>
    <p:sldId id="899" r:id="rId37"/>
    <p:sldId id="900" r:id="rId38"/>
    <p:sldId id="905" r:id="rId39"/>
    <p:sldId id="906" r:id="rId40"/>
    <p:sldId id="958" r:id="rId41"/>
  </p:sldIdLst>
  <p:sldSz cx="9144000" cy="6858000" type="screen4x3"/>
  <p:notesSz cx="6858000" cy="9144000"/>
  <p:defaultTextStyle>
    <a:defPPr>
      <a:defRPr lang="en-US"/>
    </a:defPPr>
    <a:lvl1pPr marL="0" algn="l" defTabSz="914364" rtl="0" eaLnBrk="1" latinLnBrk="0" hangingPunct="1">
      <a:defRPr sz="1800" kern="1200">
        <a:solidFill>
          <a:schemeClr val="tx1"/>
        </a:solidFill>
        <a:latin typeface="+mn-lt"/>
        <a:ea typeface="+mn-ea"/>
        <a:cs typeface="+mn-cs"/>
      </a:defRPr>
    </a:lvl1pPr>
    <a:lvl2pPr marL="457181"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0"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FF04"/>
    <a:srgbClr val="0414FF"/>
    <a:srgbClr val="FFFF99"/>
    <a:srgbClr val="011774"/>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6"/>
    <p:restoredTop sz="91114"/>
  </p:normalViewPr>
  <p:slideViewPr>
    <p:cSldViewPr snapToGrid="0" snapToObjects="1">
      <p:cViewPr varScale="1">
        <p:scale>
          <a:sx n="100" d="100"/>
          <a:sy n="100" d="100"/>
        </p:scale>
        <p:origin x="1872" y="160"/>
      </p:cViewPr>
      <p:guideLst/>
    </p:cSldViewPr>
  </p:slideViewPr>
  <p:notesTextViewPr>
    <p:cViewPr>
      <p:scale>
        <a:sx n="20" d="100"/>
        <a:sy n="2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C Programming Strings</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t>Declaring</a:t>
          </a:r>
          <a:r>
            <a:rPr lang="en-GB" b="0" u="none" baseline="0" dirty="0"/>
            <a:t> and </a:t>
          </a:r>
          <a:r>
            <a:rPr lang="en-GB" b="0" u="none" dirty="0"/>
            <a:t>Initializing Strings</a:t>
          </a:r>
          <a:endParaRPr lang="en-US" b="0" u="none" dirty="0">
            <a:solidFill>
              <a:schemeClr val="tx1"/>
            </a:solidFill>
          </a:endParaRPr>
        </a:p>
      </dgm:t>
    </dgm:pt>
    <dgm:pt modelId="{2BD0E92B-05E2-4733-83A1-F2D4F12B4D64}" type="parTrans" cxnId="{9AC2F451-4954-4AF1-A729-5D0430E21B87}">
      <dgm:prSet/>
      <dgm:spPr/>
      <dgm:t>
        <a:bodyPr/>
        <a:lstStyle/>
        <a:p>
          <a:endParaRPr lang="en-US"/>
        </a:p>
      </dgm:t>
    </dgm:pt>
    <dgm:pt modelId="{1B53F678-35A0-4A3F-A7D1-1E738F070D06}" type="sibTrans" cxnId="{9AC2F451-4954-4AF1-A729-5D0430E21B87}">
      <dgm:prSet/>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t>Read a Line of Text</a:t>
          </a:r>
          <a:endParaRPr lang="en-US" b="0" u="none" dirty="0">
            <a:solidFill>
              <a:schemeClr val="tx1"/>
            </a:solidFill>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t>Passing Strings to Functions</a:t>
          </a:r>
          <a:endParaRPr lang="en-US" b="0" u="none" dirty="0">
            <a:solidFill>
              <a:schemeClr val="tx1"/>
            </a:solidFill>
          </a:endParaRPr>
        </a:p>
      </dgm:t>
    </dgm:pt>
    <dgm:pt modelId="{E7AFBCE4-9EA5-0349-86C4-00666FAAD5C3}" type="parTrans" cxnId="{F1DA9C70-F458-DD47-B4BF-11D95A378C05}">
      <dgm:prSet/>
      <dgm:spPr/>
      <dgm:t>
        <a:bodyPr/>
        <a:lstStyle/>
        <a:p>
          <a:endParaRPr lang="en-US"/>
        </a:p>
      </dgm:t>
    </dgm:pt>
    <dgm:pt modelId="{775B8D61-5266-A04A-A40B-3354DC642457}" type="sibTrans" cxnId="{F1DA9C70-F458-DD47-B4BF-11D95A378C05}">
      <dgm:prSet/>
      <dgm:spPr/>
      <dgm:t>
        <a:bodyPr/>
        <a:lstStyle/>
        <a:p>
          <a:endParaRPr lang="en-US"/>
        </a:p>
      </dgm:t>
    </dgm:pt>
    <dgm:pt modelId="{E8B09427-1569-3445-BA60-47F9EFABE20D}">
      <dgm:prSet phldrT="[Text]"/>
      <dgm:spPr>
        <a:solidFill>
          <a:schemeClr val="accent5">
            <a:lumMod val="75000"/>
          </a:schemeClr>
        </a:solidFill>
        <a:ln>
          <a:solidFill>
            <a:schemeClr val="tx1"/>
          </a:solidFill>
        </a:ln>
      </dgm:spPr>
      <dgm:t>
        <a:bodyPr/>
        <a:lstStyle/>
        <a:p>
          <a:r>
            <a:rPr lang="en-GB" b="0" u="none" dirty="0"/>
            <a:t>Strings and Pointers</a:t>
          </a:r>
          <a:endParaRPr lang="en-US" b="0" u="none" dirty="0">
            <a:solidFill>
              <a:schemeClr val="tx1"/>
            </a:solidFill>
          </a:endParaRPr>
        </a:p>
      </dgm:t>
    </dgm:pt>
    <dgm:pt modelId="{16C957CB-EF9D-FC4C-9386-829CC8C356BD}" type="parTrans" cxnId="{39782668-66DA-B54C-ABEA-422B00771645}">
      <dgm:prSet/>
      <dgm:spPr/>
      <dgm:t>
        <a:bodyPr/>
        <a:lstStyle/>
        <a:p>
          <a:endParaRPr lang="en-US"/>
        </a:p>
      </dgm:t>
    </dgm:pt>
    <dgm:pt modelId="{B5794041-FFD5-274A-9D5D-64A52F0C784A}" type="sibTrans" cxnId="{39782668-66DA-B54C-ABEA-422B00771645}">
      <dgm:prSet/>
      <dgm:spPr/>
      <dgm:t>
        <a:bodyPr/>
        <a:lstStyle/>
        <a:p>
          <a:endParaRPr lang="en-US"/>
        </a:p>
      </dgm:t>
    </dgm:pt>
    <dgm:pt modelId="{C0C0E2FD-1127-5A48-BDEA-121306403AC3}">
      <dgm:prSet phldrT="[Text]"/>
      <dgm:spPr>
        <a:solidFill>
          <a:srgbClr val="02FF04"/>
        </a:solidFill>
        <a:ln>
          <a:solidFill>
            <a:schemeClr val="tx1"/>
          </a:solidFill>
        </a:ln>
      </dgm:spPr>
      <dgm:t>
        <a:bodyPr/>
        <a:lstStyle/>
        <a:p>
          <a:r>
            <a:rPr lang="en-GB" b="0" u="none" dirty="0"/>
            <a:t>String Manipulation Using Library Functions</a:t>
          </a:r>
          <a:endParaRPr lang="en-US" b="0" u="none" dirty="0">
            <a:solidFill>
              <a:schemeClr val="tx1"/>
            </a:solidFill>
          </a:endParaRPr>
        </a:p>
      </dgm:t>
    </dgm:pt>
    <dgm:pt modelId="{4338B54B-9CB0-074D-9975-3E0C3382FD66}" type="parTrans" cxnId="{F972FF1C-DA14-3641-A17F-CB3D2C096647}">
      <dgm:prSet/>
      <dgm:spPr/>
      <dgm:t>
        <a:bodyPr/>
        <a:lstStyle/>
        <a:p>
          <a:endParaRPr lang="en-US"/>
        </a:p>
      </dgm:t>
    </dgm:pt>
    <dgm:pt modelId="{5D4A6EE0-244C-7D46-A745-A8AB229F0E57}" type="sibTrans" cxnId="{F972FF1C-DA14-3641-A17F-CB3D2C096647}">
      <dgm:prSet/>
      <dgm:spPr/>
      <dgm:t>
        <a:bodyPr/>
        <a:lstStyle/>
        <a:p>
          <a:endParaRPr lang="en-US"/>
        </a:p>
      </dgm:t>
    </dgm:pt>
    <dgm:pt modelId="{47ED5B6A-F934-1B4F-87AB-5497C5F0FC5C}">
      <dgm:prSet phldrT="[Text]"/>
      <dgm:spPr>
        <a:solidFill>
          <a:schemeClr val="bg2">
            <a:lumMod val="50000"/>
          </a:schemeClr>
        </a:solidFill>
        <a:ln>
          <a:solidFill>
            <a:schemeClr val="tx1"/>
          </a:solidFill>
        </a:ln>
      </dgm:spPr>
      <dgm:t>
        <a:bodyPr/>
        <a:lstStyle/>
        <a:p>
          <a:r>
            <a:rPr lang="en-GB" b="0" u="none" dirty="0"/>
            <a:t>C Programming Input &amp; Output (I/O)</a:t>
          </a:r>
          <a:endParaRPr lang="en-US" b="0" u="none" dirty="0">
            <a:solidFill>
              <a:schemeClr val="tx1"/>
            </a:solidFill>
          </a:endParaRPr>
        </a:p>
      </dgm:t>
    </dgm:pt>
    <dgm:pt modelId="{828A043E-1BCE-3847-80EB-F0D8E8AB935F}" type="parTrans" cxnId="{65730E24-32D3-374E-BF34-B26E257BDFB0}">
      <dgm:prSet/>
      <dgm:spPr/>
      <dgm:t>
        <a:bodyPr/>
        <a:lstStyle/>
        <a:p>
          <a:endParaRPr lang="en-US"/>
        </a:p>
      </dgm:t>
    </dgm:pt>
    <dgm:pt modelId="{A12BFE9A-9E1D-7545-8787-9A0A991C2144}" type="sibTrans" cxnId="{65730E24-32D3-374E-BF34-B26E257BDFB0}">
      <dgm:prSet/>
      <dgm:spPr/>
      <dgm:t>
        <a:bodyPr/>
        <a:lstStyle/>
        <a:p>
          <a:endParaRPr lang="en-US"/>
        </a:p>
      </dgm:t>
    </dgm:pt>
    <dgm:pt modelId="{B1BC2C5A-8D70-1147-B93B-CE77E8F59BC5}">
      <dgm:prSet phldrT="[Text]"/>
      <dgm:spPr>
        <a:solidFill>
          <a:schemeClr val="accent6">
            <a:lumMod val="75000"/>
          </a:schemeClr>
        </a:solidFill>
        <a:ln>
          <a:solidFill>
            <a:schemeClr val="tx1"/>
          </a:solidFill>
        </a:ln>
      </dgm:spPr>
      <dgm:t>
        <a:bodyPr/>
        <a:lstStyle/>
        <a:p>
          <a:endParaRPr lang="en-GB"/>
        </a:p>
      </dgm:t>
    </dgm:pt>
    <dgm:pt modelId="{4B568E2A-8F62-1E4D-BD24-57C07A768777}" type="parTrans" cxnId="{C4D76B28-01DF-D743-8CCF-42AED510C968}">
      <dgm:prSet/>
      <dgm:spPr/>
      <dgm:t>
        <a:bodyPr/>
        <a:lstStyle/>
        <a:p>
          <a:endParaRPr lang="en-US"/>
        </a:p>
      </dgm:t>
    </dgm:pt>
    <dgm:pt modelId="{8840F227-C612-744A-9379-4E03944FB1DB}" type="sibTrans" cxnId="{C4D76B28-01DF-D743-8CCF-42AED510C968}">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7"/>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7"/>
      <dgm:spPr/>
    </dgm:pt>
    <dgm:pt modelId="{9C6C1869-E7B2-4FB9-A22B-16BADC04A189}" type="pres">
      <dgm:prSet presAssocID="{BE1645D6-1611-4DF4-8DF3-EEC32D8C4F8A}" presName="dstNode" presStyleLbl="node1" presStyleIdx="0" presStyleCnt="7"/>
      <dgm:spPr/>
    </dgm:pt>
    <dgm:pt modelId="{0E8E8CAC-8A02-46F6-8C6B-75E3BA86EFCF}" type="pres">
      <dgm:prSet presAssocID="{1639CA94-34C3-4B9C-92E1-C13864A4BA19}" presName="text_1" presStyleLbl="node1" presStyleIdx="0" presStyleCnt="7">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7"/>
      <dgm:spPr>
        <a:solidFill>
          <a:srgbClr val="C00000"/>
        </a:solidFill>
        <a:ln>
          <a:solidFill>
            <a:schemeClr val="tx1"/>
          </a:solidFill>
        </a:ln>
      </dgm:spPr>
    </dgm:pt>
    <dgm:pt modelId="{FCF24805-BE03-8646-8CB7-92E747BBE6C8}" type="pres">
      <dgm:prSet presAssocID="{6F32AD89-A452-48CC-B92A-265FB1A43B0C}" presName="text_2" presStyleLbl="node1" presStyleIdx="1" presStyleCnt="7">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7"/>
      <dgm:spPr>
        <a:solidFill>
          <a:srgbClr val="FFC000"/>
        </a:solidFill>
        <a:ln>
          <a:solidFill>
            <a:schemeClr val="tx1"/>
          </a:solidFill>
        </a:ln>
      </dgm:spPr>
    </dgm:pt>
    <dgm:pt modelId="{90FAC8A8-E318-C344-8FA5-163D7BB940FA}" type="pres">
      <dgm:prSet presAssocID="{CC6AA1B3-12B6-1F47-9833-60EB1B44AC97}" presName="text_3" presStyleLbl="node1" presStyleIdx="2" presStyleCnt="7">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7"/>
      <dgm:spPr>
        <a:solidFill>
          <a:srgbClr val="0414FF"/>
        </a:solidFill>
        <a:ln>
          <a:solidFill>
            <a:schemeClr val="tx1"/>
          </a:solidFill>
        </a:ln>
      </dgm:spPr>
    </dgm:pt>
    <dgm:pt modelId="{4C27FCCB-07AB-AF44-A612-051F9894407E}" type="pres">
      <dgm:prSet presAssocID="{35FE25F0-129E-5D4E-BB95-DE67FB379D79}" presName="text_4" presStyleLbl="node1" presStyleIdx="3" presStyleCnt="7">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7"/>
      <dgm:spPr>
        <a:solidFill>
          <a:schemeClr val="accent6">
            <a:lumMod val="75000"/>
          </a:schemeClr>
        </a:solidFill>
        <a:ln>
          <a:solidFill>
            <a:schemeClr val="tx1"/>
          </a:solidFill>
        </a:ln>
      </dgm:spPr>
    </dgm:pt>
    <dgm:pt modelId="{86883B8B-D8B9-4147-B000-B4DE0A4C3A0D}" type="pres">
      <dgm:prSet presAssocID="{E8B09427-1569-3445-BA60-47F9EFABE20D}" presName="text_5" presStyleLbl="node1" presStyleIdx="4" presStyleCnt="7">
        <dgm:presLayoutVars>
          <dgm:bulletEnabled val="1"/>
        </dgm:presLayoutVars>
      </dgm:prSet>
      <dgm:spPr/>
    </dgm:pt>
    <dgm:pt modelId="{2A504DFC-574C-5C49-B930-2DC6E9378D82}" type="pres">
      <dgm:prSet presAssocID="{E8B09427-1569-3445-BA60-47F9EFABE20D}" presName="accent_5" presStyleCnt="0"/>
      <dgm:spPr/>
    </dgm:pt>
    <dgm:pt modelId="{11551FC8-AF63-804B-A3B8-AF81E82A9D09}" type="pres">
      <dgm:prSet presAssocID="{E8B09427-1569-3445-BA60-47F9EFABE20D}" presName="accentRepeatNode" presStyleLbl="solidFgAcc1" presStyleIdx="4" presStyleCnt="7"/>
      <dgm:spPr>
        <a:solidFill>
          <a:schemeClr val="accent5">
            <a:lumMod val="75000"/>
          </a:schemeClr>
        </a:solidFill>
        <a:ln>
          <a:solidFill>
            <a:schemeClr val="tx1"/>
          </a:solidFill>
        </a:ln>
      </dgm:spPr>
    </dgm:pt>
    <dgm:pt modelId="{D9B3606A-2B34-F24C-93E4-9657A5061E46}" type="pres">
      <dgm:prSet presAssocID="{C0C0E2FD-1127-5A48-BDEA-121306403AC3}" presName="text_6" presStyleLbl="node1" presStyleIdx="5" presStyleCnt="7">
        <dgm:presLayoutVars>
          <dgm:bulletEnabled val="1"/>
        </dgm:presLayoutVars>
      </dgm:prSet>
      <dgm:spPr/>
    </dgm:pt>
    <dgm:pt modelId="{AF44D7BC-A7CC-4C46-B66E-9577508D8A87}" type="pres">
      <dgm:prSet presAssocID="{C0C0E2FD-1127-5A48-BDEA-121306403AC3}" presName="accent_6" presStyleCnt="0"/>
      <dgm:spPr/>
    </dgm:pt>
    <dgm:pt modelId="{DE043B18-E654-F549-AEC9-7EE8CF4B9695}" type="pres">
      <dgm:prSet presAssocID="{C0C0E2FD-1127-5A48-BDEA-121306403AC3}" presName="accentRepeatNode" presStyleLbl="solidFgAcc1" presStyleIdx="5" presStyleCnt="7"/>
      <dgm:spPr>
        <a:solidFill>
          <a:srgbClr val="02FF04"/>
        </a:solidFill>
        <a:ln>
          <a:solidFill>
            <a:schemeClr val="tx1"/>
          </a:solidFill>
        </a:ln>
      </dgm:spPr>
    </dgm:pt>
    <dgm:pt modelId="{C5810C2B-BB72-244B-973C-983002D29AE5}" type="pres">
      <dgm:prSet presAssocID="{47ED5B6A-F934-1B4F-87AB-5497C5F0FC5C}" presName="text_7" presStyleLbl="node1" presStyleIdx="6" presStyleCnt="7">
        <dgm:presLayoutVars>
          <dgm:bulletEnabled val="1"/>
        </dgm:presLayoutVars>
      </dgm:prSet>
      <dgm:spPr/>
    </dgm:pt>
    <dgm:pt modelId="{8E3E78BA-F80F-044E-8390-4BF87A25975E}" type="pres">
      <dgm:prSet presAssocID="{47ED5B6A-F934-1B4F-87AB-5497C5F0FC5C}" presName="accent_7" presStyleCnt="0"/>
      <dgm:spPr/>
    </dgm:pt>
    <dgm:pt modelId="{4768267F-3272-7246-9C4C-1DA2DD0FDD0E}" type="pres">
      <dgm:prSet presAssocID="{47ED5B6A-F934-1B4F-87AB-5497C5F0FC5C}" presName="accentRepeatNode" presStyleLbl="solidFgAcc1" presStyleIdx="6" presStyleCnt="7"/>
      <dgm:spPr>
        <a:solidFill>
          <a:schemeClr val="bg2">
            <a:lumMod val="50000"/>
          </a:schemeClr>
        </a:solidFill>
        <a:ln>
          <a:solidFill>
            <a:schemeClr val="tx1"/>
          </a:solidFill>
        </a:ln>
      </dgm:spPr>
    </dgm:pt>
  </dgm:ptLst>
  <dgm:cxnLst>
    <dgm:cxn modelId="{C86C1018-84B4-8C42-98C7-0B36DC1A16F7}" type="presOf" srcId="{9B5CF5B4-C56A-4B27-B438-A8CF699CAF14}" destId="{C56633DC-E658-46D8-BE63-7CB1CCD3C8DC}" srcOrd="0" destOrd="0" presId="urn:microsoft.com/office/officeart/2008/layout/VerticalCurvedList"/>
    <dgm:cxn modelId="{F972FF1C-DA14-3641-A17F-CB3D2C096647}" srcId="{BE1645D6-1611-4DF4-8DF3-EEC32D8C4F8A}" destId="{C0C0E2FD-1127-5A48-BDEA-121306403AC3}" srcOrd="5" destOrd="0" parTransId="{4338B54B-9CB0-074D-9975-3E0C3382FD66}" sibTransId="{5D4A6EE0-244C-7D46-A745-A8AB229F0E57}"/>
    <dgm:cxn modelId="{65730E24-32D3-374E-BF34-B26E257BDFB0}" srcId="{BE1645D6-1611-4DF4-8DF3-EEC32D8C4F8A}" destId="{47ED5B6A-F934-1B4F-87AB-5497C5F0FC5C}" srcOrd="6" destOrd="0" parTransId="{828A043E-1BCE-3847-80EB-F0D8E8AB935F}" sibTransId="{A12BFE9A-9E1D-7545-8787-9A0A991C2144}"/>
    <dgm:cxn modelId="{C4D76B28-01DF-D743-8CCF-42AED510C968}" srcId="{BE1645D6-1611-4DF4-8DF3-EEC32D8C4F8A}" destId="{B1BC2C5A-8D70-1147-B93B-CE77E8F59BC5}" srcOrd="7" destOrd="0" parTransId="{4B568E2A-8F62-1E4D-BD24-57C07A768777}" sibTransId="{8840F227-C612-744A-9379-4E03944FB1DB}"/>
    <dgm:cxn modelId="{F134B92F-07CC-7F4C-93C5-B16BB29D6431}" type="presOf" srcId="{CC6AA1B3-12B6-1F47-9833-60EB1B44AC97}" destId="{90FAC8A8-E318-C344-8FA5-163D7BB940FA}" srcOrd="0" destOrd="0" presId="urn:microsoft.com/office/officeart/2008/layout/VerticalCurvedList"/>
    <dgm:cxn modelId="{E24B6235-8965-AF43-8EF8-11C7AC7C90A8}" type="presOf" srcId="{47ED5B6A-F934-1B4F-87AB-5497C5F0FC5C}" destId="{C5810C2B-BB72-244B-973C-983002D29AE5}" srcOrd="0" destOrd="0" presId="urn:microsoft.com/office/officeart/2008/layout/VerticalCurvedList"/>
    <dgm:cxn modelId="{3A5D813F-797B-144F-A528-3420B68F9B61}" type="presOf" srcId="{6F32AD89-A452-48CC-B92A-265FB1A43B0C}" destId="{FCF24805-BE03-8646-8CB7-92E747BBE6C8}"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4C7C35D-35F5-5947-855D-DC2C6BB9524F}" srcId="{BE1645D6-1611-4DF4-8DF3-EEC32D8C4F8A}" destId="{CC6AA1B3-12B6-1F47-9833-60EB1B44AC97}" srcOrd="2" destOrd="0" parTransId="{57E53FCE-A51B-9541-91B6-C106F273A084}" sibTransId="{8BB7A0E1-B0A5-F842-86AD-A3C1900B5341}"/>
    <dgm:cxn modelId="{39782668-66DA-B54C-ABEA-422B00771645}" srcId="{BE1645D6-1611-4DF4-8DF3-EEC32D8C4F8A}" destId="{E8B09427-1569-3445-BA60-47F9EFABE20D}" srcOrd="4" destOrd="0" parTransId="{16C957CB-EF9D-FC4C-9386-829CC8C356BD}" sibTransId="{B5794041-FFD5-274A-9D5D-64A52F0C784A}"/>
    <dgm:cxn modelId="{F1DA9C70-F458-DD47-B4BF-11D95A378C05}" srcId="{BE1645D6-1611-4DF4-8DF3-EEC32D8C4F8A}" destId="{35FE25F0-129E-5D4E-BB95-DE67FB379D79}" srcOrd="3" destOrd="0" parTransId="{E7AFBCE4-9EA5-0349-86C4-00666FAAD5C3}" sibTransId="{775B8D61-5266-A04A-A40B-3354DC642457}"/>
    <dgm:cxn modelId="{1E971CAF-97F0-1340-9D5D-7BC85D0D801F}" type="presOf" srcId="{1639CA94-34C3-4B9C-92E1-C13864A4BA19}" destId="{0E8E8CAC-8A02-46F6-8C6B-75E3BA86EFCF}"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99D47BDC-3285-2A4B-81F1-E6F1332CE14A}" type="presOf" srcId="{35FE25F0-129E-5D4E-BB95-DE67FB379D79}" destId="{4C27FCCB-07AB-AF44-A612-051F9894407E}" srcOrd="0" destOrd="0" presId="urn:microsoft.com/office/officeart/2008/layout/VerticalCurvedList"/>
    <dgm:cxn modelId="{5C9A37E0-DF7C-6D40-A9A2-AB49F6F2DE14}" type="presOf" srcId="{C0C0E2FD-1127-5A48-BDEA-121306403AC3}" destId="{D9B3606A-2B34-F24C-93E4-9657A5061E46}" srcOrd="0" destOrd="0" presId="urn:microsoft.com/office/officeart/2008/layout/VerticalCurvedList"/>
    <dgm:cxn modelId="{7658B0F0-F7FA-3F40-9671-05DDB98A0107}" type="presOf" srcId="{BE1645D6-1611-4DF4-8DF3-EEC32D8C4F8A}" destId="{8D4BB782-D1CB-4178-BD6C-378E667E109F}" srcOrd="0" destOrd="0" presId="urn:microsoft.com/office/officeart/2008/layout/VerticalCurvedList"/>
    <dgm:cxn modelId="{01FFCAF2-E336-9345-8CE5-FC10D8CA0C85}" type="presOf" srcId="{E8B09427-1569-3445-BA60-47F9EFABE20D}" destId="{86883B8B-D8B9-4147-B000-B4DE0A4C3A0D}" srcOrd="0" destOrd="0" presId="urn:microsoft.com/office/officeart/2008/layout/VerticalCurvedList"/>
    <dgm:cxn modelId="{ACA5B0BB-AD86-9345-8927-A702BBD020CE}" type="presParOf" srcId="{8D4BB782-D1CB-4178-BD6C-378E667E109F}" destId="{30E5EA73-69FE-4C99-B7E6-D2785DA2F8C5}" srcOrd="0" destOrd="0" presId="urn:microsoft.com/office/officeart/2008/layout/VerticalCurvedList"/>
    <dgm:cxn modelId="{0309C368-BA7D-274A-8347-728A5875CAE1}" type="presParOf" srcId="{30E5EA73-69FE-4C99-B7E6-D2785DA2F8C5}" destId="{147482D8-F793-4B63-AC92-2D2E108DBAA0}" srcOrd="0" destOrd="0" presId="urn:microsoft.com/office/officeart/2008/layout/VerticalCurvedList"/>
    <dgm:cxn modelId="{71F57C1E-487F-0E42-B0B9-3DB17DCFEEC4}" type="presParOf" srcId="{147482D8-F793-4B63-AC92-2D2E108DBAA0}" destId="{F2410933-DB5E-4543-A714-4AF5A203C95C}" srcOrd="0" destOrd="0" presId="urn:microsoft.com/office/officeart/2008/layout/VerticalCurvedList"/>
    <dgm:cxn modelId="{A692C7F4-F687-8E46-A2A9-30B4464B0498}" type="presParOf" srcId="{147482D8-F793-4B63-AC92-2D2E108DBAA0}" destId="{C56633DC-E658-46D8-BE63-7CB1CCD3C8DC}" srcOrd="1" destOrd="0" presId="urn:microsoft.com/office/officeart/2008/layout/VerticalCurvedList"/>
    <dgm:cxn modelId="{196C6740-583B-E243-A8B3-54CA8D069AB8}" type="presParOf" srcId="{147482D8-F793-4B63-AC92-2D2E108DBAA0}" destId="{82F03708-A2AD-459B-AB59-7BBD9EB44E67}" srcOrd="2" destOrd="0" presId="urn:microsoft.com/office/officeart/2008/layout/VerticalCurvedList"/>
    <dgm:cxn modelId="{9AD49709-D630-9246-A449-BA845168B943}" type="presParOf" srcId="{147482D8-F793-4B63-AC92-2D2E108DBAA0}" destId="{9C6C1869-E7B2-4FB9-A22B-16BADC04A189}" srcOrd="3" destOrd="0" presId="urn:microsoft.com/office/officeart/2008/layout/VerticalCurvedList"/>
    <dgm:cxn modelId="{7D2FC860-E0FC-484C-935B-C96260C42304}" type="presParOf" srcId="{30E5EA73-69FE-4C99-B7E6-D2785DA2F8C5}" destId="{0E8E8CAC-8A02-46F6-8C6B-75E3BA86EFCF}" srcOrd="1" destOrd="0" presId="urn:microsoft.com/office/officeart/2008/layout/VerticalCurvedList"/>
    <dgm:cxn modelId="{EE23D7CD-3E39-E54B-9FE4-8D6D49A695FB}" type="presParOf" srcId="{30E5EA73-69FE-4C99-B7E6-D2785DA2F8C5}" destId="{19B8B250-84B4-4941-9592-F7E89229D31C}" srcOrd="2" destOrd="0" presId="urn:microsoft.com/office/officeart/2008/layout/VerticalCurvedList"/>
    <dgm:cxn modelId="{9639F096-C0F4-FA4D-A126-6A0F72AFD481}" type="presParOf" srcId="{19B8B250-84B4-4941-9592-F7E89229D31C}" destId="{485F26A9-AA94-4ADA-AC54-FB58E0E0ED28}" srcOrd="0" destOrd="0" presId="urn:microsoft.com/office/officeart/2008/layout/VerticalCurvedList"/>
    <dgm:cxn modelId="{7ACB260E-68A2-FB47-A4D7-A43BD95FC057}" type="presParOf" srcId="{30E5EA73-69FE-4C99-B7E6-D2785DA2F8C5}" destId="{FCF24805-BE03-8646-8CB7-92E747BBE6C8}" srcOrd="3" destOrd="0" presId="urn:microsoft.com/office/officeart/2008/layout/VerticalCurvedList"/>
    <dgm:cxn modelId="{D0A5F781-2A72-034D-8835-FCA6379F754E}" type="presParOf" srcId="{30E5EA73-69FE-4C99-B7E6-D2785DA2F8C5}" destId="{BCF99CF8-A3B5-F24D-AFD7-114A9D9AECF1}" srcOrd="4" destOrd="0" presId="urn:microsoft.com/office/officeart/2008/layout/VerticalCurvedList"/>
    <dgm:cxn modelId="{5CD24FC5-4C4C-EB4E-907A-20B9CD0DC2A5}" type="presParOf" srcId="{BCF99CF8-A3B5-F24D-AFD7-114A9D9AECF1}" destId="{6E8EBA03-6BA2-4E70-A548-59B77127E6F5}" srcOrd="0" destOrd="0" presId="urn:microsoft.com/office/officeart/2008/layout/VerticalCurvedList"/>
    <dgm:cxn modelId="{DCC819AF-1FEC-0642-9E6A-D03E985DA476}" type="presParOf" srcId="{30E5EA73-69FE-4C99-B7E6-D2785DA2F8C5}" destId="{90FAC8A8-E318-C344-8FA5-163D7BB940FA}" srcOrd="5" destOrd="0" presId="urn:microsoft.com/office/officeart/2008/layout/VerticalCurvedList"/>
    <dgm:cxn modelId="{AA6F3DF0-E075-9340-BA4E-33FF7C847775}" type="presParOf" srcId="{30E5EA73-69FE-4C99-B7E6-D2785DA2F8C5}" destId="{AC86ADAD-2470-0B48-B2FC-7ADFE5926EDC}" srcOrd="6" destOrd="0" presId="urn:microsoft.com/office/officeart/2008/layout/VerticalCurvedList"/>
    <dgm:cxn modelId="{4FB7DED5-3102-8749-8ADE-5D02A053E463}" type="presParOf" srcId="{AC86ADAD-2470-0B48-B2FC-7ADFE5926EDC}" destId="{8DD82B1A-6DC4-454E-8BCA-A742186AC8C8}" srcOrd="0" destOrd="0" presId="urn:microsoft.com/office/officeart/2008/layout/VerticalCurvedList"/>
    <dgm:cxn modelId="{A7270643-6087-5F4C-BD18-2279BECD07B0}" type="presParOf" srcId="{30E5EA73-69FE-4C99-B7E6-D2785DA2F8C5}" destId="{4C27FCCB-07AB-AF44-A612-051F9894407E}" srcOrd="7" destOrd="0" presId="urn:microsoft.com/office/officeart/2008/layout/VerticalCurvedList"/>
    <dgm:cxn modelId="{962322E8-C1C3-2747-B7CF-388C68B773BB}" type="presParOf" srcId="{30E5EA73-69FE-4C99-B7E6-D2785DA2F8C5}" destId="{BB44549C-464F-C44D-9845-3BACB3517879}" srcOrd="8" destOrd="0" presId="urn:microsoft.com/office/officeart/2008/layout/VerticalCurvedList"/>
    <dgm:cxn modelId="{B9FBBEED-4280-3E47-9DCA-648C4B56A1AF}" type="presParOf" srcId="{BB44549C-464F-C44D-9845-3BACB3517879}" destId="{C6A23B2E-3ED2-814A-86C8-2A4A67FC60A2}" srcOrd="0" destOrd="0" presId="urn:microsoft.com/office/officeart/2008/layout/VerticalCurvedList"/>
    <dgm:cxn modelId="{B5021B30-CB7D-784D-9E0E-258BA3747480}" type="presParOf" srcId="{30E5EA73-69FE-4C99-B7E6-D2785DA2F8C5}" destId="{86883B8B-D8B9-4147-B000-B4DE0A4C3A0D}" srcOrd="9" destOrd="0" presId="urn:microsoft.com/office/officeart/2008/layout/VerticalCurvedList"/>
    <dgm:cxn modelId="{477F44A9-3D6F-3F48-8732-2A60E6CB1CA2}" type="presParOf" srcId="{30E5EA73-69FE-4C99-B7E6-D2785DA2F8C5}" destId="{2A504DFC-574C-5C49-B930-2DC6E9378D82}" srcOrd="10" destOrd="0" presId="urn:microsoft.com/office/officeart/2008/layout/VerticalCurvedList"/>
    <dgm:cxn modelId="{65B8A2C8-B8EA-5645-A63C-C7EA57670470}" type="presParOf" srcId="{2A504DFC-574C-5C49-B930-2DC6E9378D82}" destId="{11551FC8-AF63-804B-A3B8-AF81E82A9D09}" srcOrd="0" destOrd="0" presId="urn:microsoft.com/office/officeart/2008/layout/VerticalCurvedList"/>
    <dgm:cxn modelId="{E2FFE294-E5AF-0D40-ABBC-BE0E43D0E990}" type="presParOf" srcId="{30E5EA73-69FE-4C99-B7E6-D2785DA2F8C5}" destId="{D9B3606A-2B34-F24C-93E4-9657A5061E46}" srcOrd="11" destOrd="0" presId="urn:microsoft.com/office/officeart/2008/layout/VerticalCurvedList"/>
    <dgm:cxn modelId="{7E999302-FA2C-E441-B46D-0FD542E2FFF1}" type="presParOf" srcId="{30E5EA73-69FE-4C99-B7E6-D2785DA2F8C5}" destId="{AF44D7BC-A7CC-4C46-B66E-9577508D8A87}" srcOrd="12" destOrd="0" presId="urn:microsoft.com/office/officeart/2008/layout/VerticalCurvedList"/>
    <dgm:cxn modelId="{EC12C278-94DF-D142-85BA-3DEAF1D0CCE9}" type="presParOf" srcId="{AF44D7BC-A7CC-4C46-B66E-9577508D8A87}" destId="{DE043B18-E654-F549-AEC9-7EE8CF4B9695}" srcOrd="0" destOrd="0" presId="urn:microsoft.com/office/officeart/2008/layout/VerticalCurvedList"/>
    <dgm:cxn modelId="{A93999F1-5A85-FB49-AC4C-A862DD936D7C}" type="presParOf" srcId="{30E5EA73-69FE-4C99-B7E6-D2785DA2F8C5}" destId="{C5810C2B-BB72-244B-973C-983002D29AE5}" srcOrd="13" destOrd="0" presId="urn:microsoft.com/office/officeart/2008/layout/VerticalCurvedList"/>
    <dgm:cxn modelId="{62FD96F1-17A4-B444-8879-7C2FD7803D48}" type="presParOf" srcId="{30E5EA73-69FE-4C99-B7E6-D2785DA2F8C5}" destId="{8E3E78BA-F80F-044E-8390-4BF87A25975E}" srcOrd="14" destOrd="0" presId="urn:microsoft.com/office/officeart/2008/layout/VerticalCurvedList"/>
    <dgm:cxn modelId="{F7FD3ED0-E824-4645-A5B8-B8211764777C}" type="presParOf" srcId="{8E3E78BA-F80F-044E-8390-4BF87A25975E}" destId="{4768267F-3272-7246-9C4C-1DA2DD0FDD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C Programming Strings</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t>Declaring</a:t>
          </a:r>
          <a:r>
            <a:rPr lang="en-GB" b="0" u="none" baseline="0" dirty="0"/>
            <a:t> and </a:t>
          </a:r>
          <a:r>
            <a:rPr lang="en-GB" b="0" u="none" dirty="0"/>
            <a:t>Initializing Strings</a:t>
          </a:r>
          <a:endParaRPr lang="en-US" b="0" u="none" dirty="0">
            <a:solidFill>
              <a:schemeClr val="tx1"/>
            </a:solidFill>
          </a:endParaRPr>
        </a:p>
      </dgm:t>
    </dgm:pt>
    <dgm:pt modelId="{2BD0E92B-05E2-4733-83A1-F2D4F12B4D64}" type="parTrans" cxnId="{9AC2F451-4954-4AF1-A729-5D0430E21B87}">
      <dgm:prSet/>
      <dgm:spPr/>
      <dgm:t>
        <a:bodyPr/>
        <a:lstStyle/>
        <a:p>
          <a:endParaRPr lang="en-US"/>
        </a:p>
      </dgm:t>
    </dgm:pt>
    <dgm:pt modelId="{1B53F678-35A0-4A3F-A7D1-1E738F070D06}" type="sibTrans" cxnId="{9AC2F451-4954-4AF1-A729-5D0430E21B87}">
      <dgm:prSet/>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t>Read a Line of Text</a:t>
          </a:r>
          <a:endParaRPr lang="en-US" b="0" u="none" dirty="0">
            <a:solidFill>
              <a:schemeClr val="tx1"/>
            </a:solidFill>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t>Passing Strings to Functions</a:t>
          </a:r>
          <a:endParaRPr lang="en-US" b="0" u="none" dirty="0">
            <a:solidFill>
              <a:schemeClr val="tx1"/>
            </a:solidFill>
          </a:endParaRPr>
        </a:p>
      </dgm:t>
    </dgm:pt>
    <dgm:pt modelId="{E7AFBCE4-9EA5-0349-86C4-00666FAAD5C3}" type="parTrans" cxnId="{F1DA9C70-F458-DD47-B4BF-11D95A378C05}">
      <dgm:prSet/>
      <dgm:spPr/>
      <dgm:t>
        <a:bodyPr/>
        <a:lstStyle/>
        <a:p>
          <a:endParaRPr lang="en-US"/>
        </a:p>
      </dgm:t>
    </dgm:pt>
    <dgm:pt modelId="{775B8D61-5266-A04A-A40B-3354DC642457}" type="sibTrans" cxnId="{F1DA9C70-F458-DD47-B4BF-11D95A378C05}">
      <dgm:prSet/>
      <dgm:spPr/>
      <dgm:t>
        <a:bodyPr/>
        <a:lstStyle/>
        <a:p>
          <a:endParaRPr lang="en-US"/>
        </a:p>
      </dgm:t>
    </dgm:pt>
    <dgm:pt modelId="{E8B09427-1569-3445-BA60-47F9EFABE20D}">
      <dgm:prSet phldrT="[Text]"/>
      <dgm:spPr>
        <a:solidFill>
          <a:schemeClr val="accent5">
            <a:lumMod val="75000"/>
          </a:schemeClr>
        </a:solidFill>
        <a:ln>
          <a:solidFill>
            <a:schemeClr val="tx1"/>
          </a:solidFill>
        </a:ln>
      </dgm:spPr>
      <dgm:t>
        <a:bodyPr/>
        <a:lstStyle/>
        <a:p>
          <a:r>
            <a:rPr lang="en-GB" b="0" u="none" dirty="0"/>
            <a:t>Strings and Pointers</a:t>
          </a:r>
          <a:endParaRPr lang="en-US" b="0" u="none" dirty="0">
            <a:solidFill>
              <a:schemeClr val="tx1"/>
            </a:solidFill>
          </a:endParaRPr>
        </a:p>
      </dgm:t>
    </dgm:pt>
    <dgm:pt modelId="{16C957CB-EF9D-FC4C-9386-829CC8C356BD}" type="parTrans" cxnId="{39782668-66DA-B54C-ABEA-422B00771645}">
      <dgm:prSet/>
      <dgm:spPr/>
      <dgm:t>
        <a:bodyPr/>
        <a:lstStyle/>
        <a:p>
          <a:endParaRPr lang="en-US"/>
        </a:p>
      </dgm:t>
    </dgm:pt>
    <dgm:pt modelId="{B5794041-FFD5-274A-9D5D-64A52F0C784A}" type="sibTrans" cxnId="{39782668-66DA-B54C-ABEA-422B00771645}">
      <dgm:prSet/>
      <dgm:spPr/>
      <dgm:t>
        <a:bodyPr/>
        <a:lstStyle/>
        <a:p>
          <a:endParaRPr lang="en-US"/>
        </a:p>
      </dgm:t>
    </dgm:pt>
    <dgm:pt modelId="{C0C0E2FD-1127-5A48-BDEA-121306403AC3}">
      <dgm:prSet phldrT="[Text]"/>
      <dgm:spPr>
        <a:solidFill>
          <a:srgbClr val="02FF04"/>
        </a:solidFill>
        <a:ln>
          <a:solidFill>
            <a:schemeClr val="tx1"/>
          </a:solidFill>
        </a:ln>
      </dgm:spPr>
      <dgm:t>
        <a:bodyPr/>
        <a:lstStyle/>
        <a:p>
          <a:r>
            <a:rPr lang="en-GB" b="0" u="none" dirty="0"/>
            <a:t>String Manipulation Using Library Functions</a:t>
          </a:r>
          <a:endParaRPr lang="en-US" b="0" u="none" dirty="0">
            <a:solidFill>
              <a:schemeClr val="tx1"/>
            </a:solidFill>
          </a:endParaRPr>
        </a:p>
      </dgm:t>
    </dgm:pt>
    <dgm:pt modelId="{4338B54B-9CB0-074D-9975-3E0C3382FD66}" type="parTrans" cxnId="{F972FF1C-DA14-3641-A17F-CB3D2C096647}">
      <dgm:prSet/>
      <dgm:spPr/>
      <dgm:t>
        <a:bodyPr/>
        <a:lstStyle/>
        <a:p>
          <a:endParaRPr lang="en-US"/>
        </a:p>
      </dgm:t>
    </dgm:pt>
    <dgm:pt modelId="{5D4A6EE0-244C-7D46-A745-A8AB229F0E57}" type="sibTrans" cxnId="{F972FF1C-DA14-3641-A17F-CB3D2C096647}">
      <dgm:prSet/>
      <dgm:spPr/>
      <dgm:t>
        <a:bodyPr/>
        <a:lstStyle/>
        <a:p>
          <a:endParaRPr lang="en-US"/>
        </a:p>
      </dgm:t>
    </dgm:pt>
    <dgm:pt modelId="{47ED5B6A-F934-1B4F-87AB-5497C5F0FC5C}">
      <dgm:prSet phldrT="[Text]"/>
      <dgm:spPr>
        <a:solidFill>
          <a:schemeClr val="bg2">
            <a:lumMod val="50000"/>
          </a:schemeClr>
        </a:solidFill>
        <a:ln>
          <a:solidFill>
            <a:schemeClr val="tx1"/>
          </a:solidFill>
        </a:ln>
      </dgm:spPr>
      <dgm:t>
        <a:bodyPr/>
        <a:lstStyle/>
        <a:p>
          <a:r>
            <a:rPr lang="en-GB" b="0" u="none" dirty="0"/>
            <a:t>C Programming Input &amp; Output (I/O)</a:t>
          </a:r>
          <a:endParaRPr lang="en-US" b="0" u="none" dirty="0">
            <a:solidFill>
              <a:schemeClr val="tx1"/>
            </a:solidFill>
          </a:endParaRPr>
        </a:p>
      </dgm:t>
    </dgm:pt>
    <dgm:pt modelId="{828A043E-1BCE-3847-80EB-F0D8E8AB935F}" type="parTrans" cxnId="{65730E24-32D3-374E-BF34-B26E257BDFB0}">
      <dgm:prSet/>
      <dgm:spPr/>
      <dgm:t>
        <a:bodyPr/>
        <a:lstStyle/>
        <a:p>
          <a:endParaRPr lang="en-US"/>
        </a:p>
      </dgm:t>
    </dgm:pt>
    <dgm:pt modelId="{A12BFE9A-9E1D-7545-8787-9A0A991C2144}" type="sibTrans" cxnId="{65730E24-32D3-374E-BF34-B26E257BDFB0}">
      <dgm:prSet/>
      <dgm:spPr/>
      <dgm:t>
        <a:bodyPr/>
        <a:lstStyle/>
        <a:p>
          <a:endParaRPr lang="en-US"/>
        </a:p>
      </dgm:t>
    </dgm:pt>
    <dgm:pt modelId="{B1BC2C5A-8D70-1147-B93B-CE77E8F59BC5}">
      <dgm:prSet phldrT="[Text]"/>
      <dgm:spPr>
        <a:solidFill>
          <a:schemeClr val="accent6">
            <a:lumMod val="75000"/>
          </a:schemeClr>
        </a:solidFill>
        <a:ln>
          <a:solidFill>
            <a:schemeClr val="tx1"/>
          </a:solidFill>
        </a:ln>
      </dgm:spPr>
      <dgm:t>
        <a:bodyPr/>
        <a:lstStyle/>
        <a:p>
          <a:endParaRPr lang="en-GB"/>
        </a:p>
      </dgm:t>
    </dgm:pt>
    <dgm:pt modelId="{4B568E2A-8F62-1E4D-BD24-57C07A768777}" type="parTrans" cxnId="{C4D76B28-01DF-D743-8CCF-42AED510C968}">
      <dgm:prSet/>
      <dgm:spPr/>
      <dgm:t>
        <a:bodyPr/>
        <a:lstStyle/>
        <a:p>
          <a:endParaRPr lang="en-US"/>
        </a:p>
      </dgm:t>
    </dgm:pt>
    <dgm:pt modelId="{8840F227-C612-744A-9379-4E03944FB1DB}" type="sibTrans" cxnId="{C4D76B28-01DF-D743-8CCF-42AED510C968}">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7"/>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7"/>
      <dgm:spPr/>
    </dgm:pt>
    <dgm:pt modelId="{9C6C1869-E7B2-4FB9-A22B-16BADC04A189}" type="pres">
      <dgm:prSet presAssocID="{BE1645D6-1611-4DF4-8DF3-EEC32D8C4F8A}" presName="dstNode" presStyleLbl="node1" presStyleIdx="0" presStyleCnt="7"/>
      <dgm:spPr/>
    </dgm:pt>
    <dgm:pt modelId="{0E8E8CAC-8A02-46F6-8C6B-75E3BA86EFCF}" type="pres">
      <dgm:prSet presAssocID="{1639CA94-34C3-4B9C-92E1-C13864A4BA19}" presName="text_1" presStyleLbl="node1" presStyleIdx="0" presStyleCnt="7">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7"/>
      <dgm:spPr>
        <a:solidFill>
          <a:srgbClr val="C00000"/>
        </a:solidFill>
        <a:ln>
          <a:solidFill>
            <a:schemeClr val="tx1"/>
          </a:solidFill>
        </a:ln>
      </dgm:spPr>
    </dgm:pt>
    <dgm:pt modelId="{FCF24805-BE03-8646-8CB7-92E747BBE6C8}" type="pres">
      <dgm:prSet presAssocID="{6F32AD89-A452-48CC-B92A-265FB1A43B0C}" presName="text_2" presStyleLbl="node1" presStyleIdx="1" presStyleCnt="7">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7"/>
      <dgm:spPr>
        <a:solidFill>
          <a:srgbClr val="FFC000"/>
        </a:solidFill>
        <a:ln>
          <a:solidFill>
            <a:schemeClr val="tx1"/>
          </a:solidFill>
        </a:ln>
      </dgm:spPr>
    </dgm:pt>
    <dgm:pt modelId="{90FAC8A8-E318-C344-8FA5-163D7BB940FA}" type="pres">
      <dgm:prSet presAssocID="{CC6AA1B3-12B6-1F47-9833-60EB1B44AC97}" presName="text_3" presStyleLbl="node1" presStyleIdx="2" presStyleCnt="7">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7"/>
      <dgm:spPr>
        <a:solidFill>
          <a:srgbClr val="0414FF"/>
        </a:solidFill>
        <a:ln>
          <a:solidFill>
            <a:schemeClr val="tx1"/>
          </a:solidFill>
        </a:ln>
      </dgm:spPr>
    </dgm:pt>
    <dgm:pt modelId="{4C27FCCB-07AB-AF44-A612-051F9894407E}" type="pres">
      <dgm:prSet presAssocID="{35FE25F0-129E-5D4E-BB95-DE67FB379D79}" presName="text_4" presStyleLbl="node1" presStyleIdx="3" presStyleCnt="7">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7"/>
      <dgm:spPr>
        <a:solidFill>
          <a:schemeClr val="accent6">
            <a:lumMod val="75000"/>
          </a:schemeClr>
        </a:solidFill>
        <a:ln>
          <a:solidFill>
            <a:schemeClr val="tx1"/>
          </a:solidFill>
        </a:ln>
      </dgm:spPr>
    </dgm:pt>
    <dgm:pt modelId="{86883B8B-D8B9-4147-B000-B4DE0A4C3A0D}" type="pres">
      <dgm:prSet presAssocID="{E8B09427-1569-3445-BA60-47F9EFABE20D}" presName="text_5" presStyleLbl="node1" presStyleIdx="4" presStyleCnt="7">
        <dgm:presLayoutVars>
          <dgm:bulletEnabled val="1"/>
        </dgm:presLayoutVars>
      </dgm:prSet>
      <dgm:spPr/>
    </dgm:pt>
    <dgm:pt modelId="{2A504DFC-574C-5C49-B930-2DC6E9378D82}" type="pres">
      <dgm:prSet presAssocID="{E8B09427-1569-3445-BA60-47F9EFABE20D}" presName="accent_5" presStyleCnt="0"/>
      <dgm:spPr/>
    </dgm:pt>
    <dgm:pt modelId="{11551FC8-AF63-804B-A3B8-AF81E82A9D09}" type="pres">
      <dgm:prSet presAssocID="{E8B09427-1569-3445-BA60-47F9EFABE20D}" presName="accentRepeatNode" presStyleLbl="solidFgAcc1" presStyleIdx="4" presStyleCnt="7"/>
      <dgm:spPr>
        <a:solidFill>
          <a:schemeClr val="accent5">
            <a:lumMod val="75000"/>
          </a:schemeClr>
        </a:solidFill>
        <a:ln>
          <a:solidFill>
            <a:schemeClr val="tx1"/>
          </a:solidFill>
        </a:ln>
      </dgm:spPr>
    </dgm:pt>
    <dgm:pt modelId="{D9B3606A-2B34-F24C-93E4-9657A5061E46}" type="pres">
      <dgm:prSet presAssocID="{C0C0E2FD-1127-5A48-BDEA-121306403AC3}" presName="text_6" presStyleLbl="node1" presStyleIdx="5" presStyleCnt="7">
        <dgm:presLayoutVars>
          <dgm:bulletEnabled val="1"/>
        </dgm:presLayoutVars>
      </dgm:prSet>
      <dgm:spPr/>
    </dgm:pt>
    <dgm:pt modelId="{AF44D7BC-A7CC-4C46-B66E-9577508D8A87}" type="pres">
      <dgm:prSet presAssocID="{C0C0E2FD-1127-5A48-BDEA-121306403AC3}" presName="accent_6" presStyleCnt="0"/>
      <dgm:spPr/>
    </dgm:pt>
    <dgm:pt modelId="{DE043B18-E654-F549-AEC9-7EE8CF4B9695}" type="pres">
      <dgm:prSet presAssocID="{C0C0E2FD-1127-5A48-BDEA-121306403AC3}" presName="accentRepeatNode" presStyleLbl="solidFgAcc1" presStyleIdx="5" presStyleCnt="7"/>
      <dgm:spPr>
        <a:solidFill>
          <a:srgbClr val="02FF04"/>
        </a:solidFill>
        <a:ln>
          <a:solidFill>
            <a:schemeClr val="tx1"/>
          </a:solidFill>
        </a:ln>
      </dgm:spPr>
    </dgm:pt>
    <dgm:pt modelId="{C5810C2B-BB72-244B-973C-983002D29AE5}" type="pres">
      <dgm:prSet presAssocID="{47ED5B6A-F934-1B4F-87AB-5497C5F0FC5C}" presName="text_7" presStyleLbl="node1" presStyleIdx="6" presStyleCnt="7">
        <dgm:presLayoutVars>
          <dgm:bulletEnabled val="1"/>
        </dgm:presLayoutVars>
      </dgm:prSet>
      <dgm:spPr/>
    </dgm:pt>
    <dgm:pt modelId="{8E3E78BA-F80F-044E-8390-4BF87A25975E}" type="pres">
      <dgm:prSet presAssocID="{47ED5B6A-F934-1B4F-87AB-5497C5F0FC5C}" presName="accent_7" presStyleCnt="0"/>
      <dgm:spPr/>
    </dgm:pt>
    <dgm:pt modelId="{4768267F-3272-7246-9C4C-1DA2DD0FDD0E}" type="pres">
      <dgm:prSet presAssocID="{47ED5B6A-F934-1B4F-87AB-5497C5F0FC5C}" presName="accentRepeatNode" presStyleLbl="solidFgAcc1" presStyleIdx="6" presStyleCnt="7"/>
      <dgm:spPr>
        <a:solidFill>
          <a:schemeClr val="bg2">
            <a:lumMod val="50000"/>
          </a:schemeClr>
        </a:solidFill>
        <a:ln>
          <a:solidFill>
            <a:schemeClr val="tx1"/>
          </a:solidFill>
        </a:ln>
      </dgm:spPr>
    </dgm:pt>
  </dgm:ptLst>
  <dgm:cxnLst>
    <dgm:cxn modelId="{C86C1018-84B4-8C42-98C7-0B36DC1A16F7}" type="presOf" srcId="{9B5CF5B4-C56A-4B27-B438-A8CF699CAF14}" destId="{C56633DC-E658-46D8-BE63-7CB1CCD3C8DC}" srcOrd="0" destOrd="0" presId="urn:microsoft.com/office/officeart/2008/layout/VerticalCurvedList"/>
    <dgm:cxn modelId="{F972FF1C-DA14-3641-A17F-CB3D2C096647}" srcId="{BE1645D6-1611-4DF4-8DF3-EEC32D8C4F8A}" destId="{C0C0E2FD-1127-5A48-BDEA-121306403AC3}" srcOrd="5" destOrd="0" parTransId="{4338B54B-9CB0-074D-9975-3E0C3382FD66}" sibTransId="{5D4A6EE0-244C-7D46-A745-A8AB229F0E57}"/>
    <dgm:cxn modelId="{65730E24-32D3-374E-BF34-B26E257BDFB0}" srcId="{BE1645D6-1611-4DF4-8DF3-EEC32D8C4F8A}" destId="{47ED5B6A-F934-1B4F-87AB-5497C5F0FC5C}" srcOrd="6" destOrd="0" parTransId="{828A043E-1BCE-3847-80EB-F0D8E8AB935F}" sibTransId="{A12BFE9A-9E1D-7545-8787-9A0A991C2144}"/>
    <dgm:cxn modelId="{C4D76B28-01DF-D743-8CCF-42AED510C968}" srcId="{BE1645D6-1611-4DF4-8DF3-EEC32D8C4F8A}" destId="{B1BC2C5A-8D70-1147-B93B-CE77E8F59BC5}" srcOrd="7" destOrd="0" parTransId="{4B568E2A-8F62-1E4D-BD24-57C07A768777}" sibTransId="{8840F227-C612-744A-9379-4E03944FB1DB}"/>
    <dgm:cxn modelId="{F134B92F-07CC-7F4C-93C5-B16BB29D6431}" type="presOf" srcId="{CC6AA1B3-12B6-1F47-9833-60EB1B44AC97}" destId="{90FAC8A8-E318-C344-8FA5-163D7BB940FA}" srcOrd="0" destOrd="0" presId="urn:microsoft.com/office/officeart/2008/layout/VerticalCurvedList"/>
    <dgm:cxn modelId="{E24B6235-8965-AF43-8EF8-11C7AC7C90A8}" type="presOf" srcId="{47ED5B6A-F934-1B4F-87AB-5497C5F0FC5C}" destId="{C5810C2B-BB72-244B-973C-983002D29AE5}" srcOrd="0" destOrd="0" presId="urn:microsoft.com/office/officeart/2008/layout/VerticalCurvedList"/>
    <dgm:cxn modelId="{3A5D813F-797B-144F-A528-3420B68F9B61}" type="presOf" srcId="{6F32AD89-A452-48CC-B92A-265FB1A43B0C}" destId="{FCF24805-BE03-8646-8CB7-92E747BBE6C8}"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4C7C35D-35F5-5947-855D-DC2C6BB9524F}" srcId="{BE1645D6-1611-4DF4-8DF3-EEC32D8C4F8A}" destId="{CC6AA1B3-12B6-1F47-9833-60EB1B44AC97}" srcOrd="2" destOrd="0" parTransId="{57E53FCE-A51B-9541-91B6-C106F273A084}" sibTransId="{8BB7A0E1-B0A5-F842-86AD-A3C1900B5341}"/>
    <dgm:cxn modelId="{39782668-66DA-B54C-ABEA-422B00771645}" srcId="{BE1645D6-1611-4DF4-8DF3-EEC32D8C4F8A}" destId="{E8B09427-1569-3445-BA60-47F9EFABE20D}" srcOrd="4" destOrd="0" parTransId="{16C957CB-EF9D-FC4C-9386-829CC8C356BD}" sibTransId="{B5794041-FFD5-274A-9D5D-64A52F0C784A}"/>
    <dgm:cxn modelId="{F1DA9C70-F458-DD47-B4BF-11D95A378C05}" srcId="{BE1645D6-1611-4DF4-8DF3-EEC32D8C4F8A}" destId="{35FE25F0-129E-5D4E-BB95-DE67FB379D79}" srcOrd="3" destOrd="0" parTransId="{E7AFBCE4-9EA5-0349-86C4-00666FAAD5C3}" sibTransId="{775B8D61-5266-A04A-A40B-3354DC642457}"/>
    <dgm:cxn modelId="{1E971CAF-97F0-1340-9D5D-7BC85D0D801F}" type="presOf" srcId="{1639CA94-34C3-4B9C-92E1-C13864A4BA19}" destId="{0E8E8CAC-8A02-46F6-8C6B-75E3BA86EFCF}"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99D47BDC-3285-2A4B-81F1-E6F1332CE14A}" type="presOf" srcId="{35FE25F0-129E-5D4E-BB95-DE67FB379D79}" destId="{4C27FCCB-07AB-AF44-A612-051F9894407E}" srcOrd="0" destOrd="0" presId="urn:microsoft.com/office/officeart/2008/layout/VerticalCurvedList"/>
    <dgm:cxn modelId="{5C9A37E0-DF7C-6D40-A9A2-AB49F6F2DE14}" type="presOf" srcId="{C0C0E2FD-1127-5A48-BDEA-121306403AC3}" destId="{D9B3606A-2B34-F24C-93E4-9657A5061E46}" srcOrd="0" destOrd="0" presId="urn:microsoft.com/office/officeart/2008/layout/VerticalCurvedList"/>
    <dgm:cxn modelId="{7658B0F0-F7FA-3F40-9671-05DDB98A0107}" type="presOf" srcId="{BE1645D6-1611-4DF4-8DF3-EEC32D8C4F8A}" destId="{8D4BB782-D1CB-4178-BD6C-378E667E109F}" srcOrd="0" destOrd="0" presId="urn:microsoft.com/office/officeart/2008/layout/VerticalCurvedList"/>
    <dgm:cxn modelId="{01FFCAF2-E336-9345-8CE5-FC10D8CA0C85}" type="presOf" srcId="{E8B09427-1569-3445-BA60-47F9EFABE20D}" destId="{86883B8B-D8B9-4147-B000-B4DE0A4C3A0D}" srcOrd="0" destOrd="0" presId="urn:microsoft.com/office/officeart/2008/layout/VerticalCurvedList"/>
    <dgm:cxn modelId="{ACA5B0BB-AD86-9345-8927-A702BBD020CE}" type="presParOf" srcId="{8D4BB782-D1CB-4178-BD6C-378E667E109F}" destId="{30E5EA73-69FE-4C99-B7E6-D2785DA2F8C5}" srcOrd="0" destOrd="0" presId="urn:microsoft.com/office/officeart/2008/layout/VerticalCurvedList"/>
    <dgm:cxn modelId="{0309C368-BA7D-274A-8347-728A5875CAE1}" type="presParOf" srcId="{30E5EA73-69FE-4C99-B7E6-D2785DA2F8C5}" destId="{147482D8-F793-4B63-AC92-2D2E108DBAA0}" srcOrd="0" destOrd="0" presId="urn:microsoft.com/office/officeart/2008/layout/VerticalCurvedList"/>
    <dgm:cxn modelId="{71F57C1E-487F-0E42-B0B9-3DB17DCFEEC4}" type="presParOf" srcId="{147482D8-F793-4B63-AC92-2D2E108DBAA0}" destId="{F2410933-DB5E-4543-A714-4AF5A203C95C}" srcOrd="0" destOrd="0" presId="urn:microsoft.com/office/officeart/2008/layout/VerticalCurvedList"/>
    <dgm:cxn modelId="{A692C7F4-F687-8E46-A2A9-30B4464B0498}" type="presParOf" srcId="{147482D8-F793-4B63-AC92-2D2E108DBAA0}" destId="{C56633DC-E658-46D8-BE63-7CB1CCD3C8DC}" srcOrd="1" destOrd="0" presId="urn:microsoft.com/office/officeart/2008/layout/VerticalCurvedList"/>
    <dgm:cxn modelId="{196C6740-583B-E243-A8B3-54CA8D069AB8}" type="presParOf" srcId="{147482D8-F793-4B63-AC92-2D2E108DBAA0}" destId="{82F03708-A2AD-459B-AB59-7BBD9EB44E67}" srcOrd="2" destOrd="0" presId="urn:microsoft.com/office/officeart/2008/layout/VerticalCurvedList"/>
    <dgm:cxn modelId="{9AD49709-D630-9246-A449-BA845168B943}" type="presParOf" srcId="{147482D8-F793-4B63-AC92-2D2E108DBAA0}" destId="{9C6C1869-E7B2-4FB9-A22B-16BADC04A189}" srcOrd="3" destOrd="0" presId="urn:microsoft.com/office/officeart/2008/layout/VerticalCurvedList"/>
    <dgm:cxn modelId="{7D2FC860-E0FC-484C-935B-C96260C42304}" type="presParOf" srcId="{30E5EA73-69FE-4C99-B7E6-D2785DA2F8C5}" destId="{0E8E8CAC-8A02-46F6-8C6B-75E3BA86EFCF}" srcOrd="1" destOrd="0" presId="urn:microsoft.com/office/officeart/2008/layout/VerticalCurvedList"/>
    <dgm:cxn modelId="{EE23D7CD-3E39-E54B-9FE4-8D6D49A695FB}" type="presParOf" srcId="{30E5EA73-69FE-4C99-B7E6-D2785DA2F8C5}" destId="{19B8B250-84B4-4941-9592-F7E89229D31C}" srcOrd="2" destOrd="0" presId="urn:microsoft.com/office/officeart/2008/layout/VerticalCurvedList"/>
    <dgm:cxn modelId="{9639F096-C0F4-FA4D-A126-6A0F72AFD481}" type="presParOf" srcId="{19B8B250-84B4-4941-9592-F7E89229D31C}" destId="{485F26A9-AA94-4ADA-AC54-FB58E0E0ED28}" srcOrd="0" destOrd="0" presId="urn:microsoft.com/office/officeart/2008/layout/VerticalCurvedList"/>
    <dgm:cxn modelId="{7ACB260E-68A2-FB47-A4D7-A43BD95FC057}" type="presParOf" srcId="{30E5EA73-69FE-4C99-B7E6-D2785DA2F8C5}" destId="{FCF24805-BE03-8646-8CB7-92E747BBE6C8}" srcOrd="3" destOrd="0" presId="urn:microsoft.com/office/officeart/2008/layout/VerticalCurvedList"/>
    <dgm:cxn modelId="{D0A5F781-2A72-034D-8835-FCA6379F754E}" type="presParOf" srcId="{30E5EA73-69FE-4C99-B7E6-D2785DA2F8C5}" destId="{BCF99CF8-A3B5-F24D-AFD7-114A9D9AECF1}" srcOrd="4" destOrd="0" presId="urn:microsoft.com/office/officeart/2008/layout/VerticalCurvedList"/>
    <dgm:cxn modelId="{5CD24FC5-4C4C-EB4E-907A-20B9CD0DC2A5}" type="presParOf" srcId="{BCF99CF8-A3B5-F24D-AFD7-114A9D9AECF1}" destId="{6E8EBA03-6BA2-4E70-A548-59B77127E6F5}" srcOrd="0" destOrd="0" presId="urn:microsoft.com/office/officeart/2008/layout/VerticalCurvedList"/>
    <dgm:cxn modelId="{DCC819AF-1FEC-0642-9E6A-D03E985DA476}" type="presParOf" srcId="{30E5EA73-69FE-4C99-B7E6-D2785DA2F8C5}" destId="{90FAC8A8-E318-C344-8FA5-163D7BB940FA}" srcOrd="5" destOrd="0" presId="urn:microsoft.com/office/officeart/2008/layout/VerticalCurvedList"/>
    <dgm:cxn modelId="{AA6F3DF0-E075-9340-BA4E-33FF7C847775}" type="presParOf" srcId="{30E5EA73-69FE-4C99-B7E6-D2785DA2F8C5}" destId="{AC86ADAD-2470-0B48-B2FC-7ADFE5926EDC}" srcOrd="6" destOrd="0" presId="urn:microsoft.com/office/officeart/2008/layout/VerticalCurvedList"/>
    <dgm:cxn modelId="{4FB7DED5-3102-8749-8ADE-5D02A053E463}" type="presParOf" srcId="{AC86ADAD-2470-0B48-B2FC-7ADFE5926EDC}" destId="{8DD82B1A-6DC4-454E-8BCA-A742186AC8C8}" srcOrd="0" destOrd="0" presId="urn:microsoft.com/office/officeart/2008/layout/VerticalCurvedList"/>
    <dgm:cxn modelId="{A7270643-6087-5F4C-BD18-2279BECD07B0}" type="presParOf" srcId="{30E5EA73-69FE-4C99-B7E6-D2785DA2F8C5}" destId="{4C27FCCB-07AB-AF44-A612-051F9894407E}" srcOrd="7" destOrd="0" presId="urn:microsoft.com/office/officeart/2008/layout/VerticalCurvedList"/>
    <dgm:cxn modelId="{962322E8-C1C3-2747-B7CF-388C68B773BB}" type="presParOf" srcId="{30E5EA73-69FE-4C99-B7E6-D2785DA2F8C5}" destId="{BB44549C-464F-C44D-9845-3BACB3517879}" srcOrd="8" destOrd="0" presId="urn:microsoft.com/office/officeart/2008/layout/VerticalCurvedList"/>
    <dgm:cxn modelId="{B9FBBEED-4280-3E47-9DCA-648C4B56A1AF}" type="presParOf" srcId="{BB44549C-464F-C44D-9845-3BACB3517879}" destId="{C6A23B2E-3ED2-814A-86C8-2A4A67FC60A2}" srcOrd="0" destOrd="0" presId="urn:microsoft.com/office/officeart/2008/layout/VerticalCurvedList"/>
    <dgm:cxn modelId="{B5021B30-CB7D-784D-9E0E-258BA3747480}" type="presParOf" srcId="{30E5EA73-69FE-4C99-B7E6-D2785DA2F8C5}" destId="{86883B8B-D8B9-4147-B000-B4DE0A4C3A0D}" srcOrd="9" destOrd="0" presId="urn:microsoft.com/office/officeart/2008/layout/VerticalCurvedList"/>
    <dgm:cxn modelId="{477F44A9-3D6F-3F48-8732-2A60E6CB1CA2}" type="presParOf" srcId="{30E5EA73-69FE-4C99-B7E6-D2785DA2F8C5}" destId="{2A504DFC-574C-5C49-B930-2DC6E9378D82}" srcOrd="10" destOrd="0" presId="urn:microsoft.com/office/officeart/2008/layout/VerticalCurvedList"/>
    <dgm:cxn modelId="{65B8A2C8-B8EA-5645-A63C-C7EA57670470}" type="presParOf" srcId="{2A504DFC-574C-5C49-B930-2DC6E9378D82}" destId="{11551FC8-AF63-804B-A3B8-AF81E82A9D09}" srcOrd="0" destOrd="0" presId="urn:microsoft.com/office/officeart/2008/layout/VerticalCurvedList"/>
    <dgm:cxn modelId="{E2FFE294-E5AF-0D40-ABBC-BE0E43D0E990}" type="presParOf" srcId="{30E5EA73-69FE-4C99-B7E6-D2785DA2F8C5}" destId="{D9B3606A-2B34-F24C-93E4-9657A5061E46}" srcOrd="11" destOrd="0" presId="urn:microsoft.com/office/officeart/2008/layout/VerticalCurvedList"/>
    <dgm:cxn modelId="{7E999302-FA2C-E441-B46D-0FD542E2FFF1}" type="presParOf" srcId="{30E5EA73-69FE-4C99-B7E6-D2785DA2F8C5}" destId="{AF44D7BC-A7CC-4C46-B66E-9577508D8A87}" srcOrd="12" destOrd="0" presId="urn:microsoft.com/office/officeart/2008/layout/VerticalCurvedList"/>
    <dgm:cxn modelId="{EC12C278-94DF-D142-85BA-3DEAF1D0CCE9}" type="presParOf" srcId="{AF44D7BC-A7CC-4C46-B66E-9577508D8A87}" destId="{DE043B18-E654-F549-AEC9-7EE8CF4B9695}" srcOrd="0" destOrd="0" presId="urn:microsoft.com/office/officeart/2008/layout/VerticalCurvedList"/>
    <dgm:cxn modelId="{A93999F1-5A85-FB49-AC4C-A862DD936D7C}" type="presParOf" srcId="{30E5EA73-69FE-4C99-B7E6-D2785DA2F8C5}" destId="{C5810C2B-BB72-244B-973C-983002D29AE5}" srcOrd="13" destOrd="0" presId="urn:microsoft.com/office/officeart/2008/layout/VerticalCurvedList"/>
    <dgm:cxn modelId="{62FD96F1-17A4-B444-8879-7C2FD7803D48}" type="presParOf" srcId="{30E5EA73-69FE-4C99-B7E6-D2785DA2F8C5}" destId="{8E3E78BA-F80F-044E-8390-4BF87A25975E}" srcOrd="14" destOrd="0" presId="urn:microsoft.com/office/officeart/2008/layout/VerticalCurvedList"/>
    <dgm:cxn modelId="{F7FD3ED0-E824-4645-A5B8-B8211764777C}" type="presParOf" srcId="{8E3E78BA-F80F-044E-8390-4BF87A25975E}" destId="{4768267F-3272-7246-9C4C-1DA2DD0FDD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C Programming Strings</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t>Declaring</a:t>
          </a:r>
          <a:r>
            <a:rPr lang="en-GB" b="0" u="none" baseline="0" dirty="0"/>
            <a:t> and </a:t>
          </a:r>
          <a:r>
            <a:rPr lang="en-GB" b="0" u="none" dirty="0"/>
            <a:t>Initializing Strings</a:t>
          </a:r>
          <a:endParaRPr lang="en-US" b="0" u="none" dirty="0">
            <a:solidFill>
              <a:schemeClr val="tx1"/>
            </a:solidFill>
          </a:endParaRPr>
        </a:p>
      </dgm:t>
    </dgm:pt>
    <dgm:pt modelId="{2BD0E92B-05E2-4733-83A1-F2D4F12B4D64}" type="parTrans" cxnId="{9AC2F451-4954-4AF1-A729-5D0430E21B87}">
      <dgm:prSet/>
      <dgm:spPr/>
      <dgm:t>
        <a:bodyPr/>
        <a:lstStyle/>
        <a:p>
          <a:endParaRPr lang="en-US"/>
        </a:p>
      </dgm:t>
    </dgm:pt>
    <dgm:pt modelId="{1B53F678-35A0-4A3F-A7D1-1E738F070D06}" type="sibTrans" cxnId="{9AC2F451-4954-4AF1-A729-5D0430E21B87}">
      <dgm:prSet/>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t>Read a Line of Text</a:t>
          </a:r>
          <a:endParaRPr lang="en-US" b="0" u="none" dirty="0">
            <a:solidFill>
              <a:schemeClr val="tx1"/>
            </a:solidFill>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t>Passing Strings to Functions</a:t>
          </a:r>
          <a:endParaRPr lang="en-US" b="0" u="none" dirty="0">
            <a:solidFill>
              <a:schemeClr val="tx1"/>
            </a:solidFill>
          </a:endParaRPr>
        </a:p>
      </dgm:t>
    </dgm:pt>
    <dgm:pt modelId="{E7AFBCE4-9EA5-0349-86C4-00666FAAD5C3}" type="parTrans" cxnId="{F1DA9C70-F458-DD47-B4BF-11D95A378C05}">
      <dgm:prSet/>
      <dgm:spPr/>
      <dgm:t>
        <a:bodyPr/>
        <a:lstStyle/>
        <a:p>
          <a:endParaRPr lang="en-US"/>
        </a:p>
      </dgm:t>
    </dgm:pt>
    <dgm:pt modelId="{775B8D61-5266-A04A-A40B-3354DC642457}" type="sibTrans" cxnId="{F1DA9C70-F458-DD47-B4BF-11D95A378C05}">
      <dgm:prSet/>
      <dgm:spPr/>
      <dgm:t>
        <a:bodyPr/>
        <a:lstStyle/>
        <a:p>
          <a:endParaRPr lang="en-US"/>
        </a:p>
      </dgm:t>
    </dgm:pt>
    <dgm:pt modelId="{E8B09427-1569-3445-BA60-47F9EFABE20D}">
      <dgm:prSet phldrT="[Text]"/>
      <dgm:spPr>
        <a:solidFill>
          <a:schemeClr val="accent5">
            <a:lumMod val="75000"/>
          </a:schemeClr>
        </a:solidFill>
        <a:ln>
          <a:solidFill>
            <a:schemeClr val="tx1"/>
          </a:solidFill>
        </a:ln>
      </dgm:spPr>
      <dgm:t>
        <a:bodyPr/>
        <a:lstStyle/>
        <a:p>
          <a:r>
            <a:rPr lang="en-GB" b="0" u="none" dirty="0"/>
            <a:t>Strings and Pointers</a:t>
          </a:r>
          <a:endParaRPr lang="en-US" b="0" u="none" dirty="0">
            <a:solidFill>
              <a:schemeClr val="tx1"/>
            </a:solidFill>
          </a:endParaRPr>
        </a:p>
      </dgm:t>
    </dgm:pt>
    <dgm:pt modelId="{16C957CB-EF9D-FC4C-9386-829CC8C356BD}" type="parTrans" cxnId="{39782668-66DA-B54C-ABEA-422B00771645}">
      <dgm:prSet/>
      <dgm:spPr/>
      <dgm:t>
        <a:bodyPr/>
        <a:lstStyle/>
        <a:p>
          <a:endParaRPr lang="en-US"/>
        </a:p>
      </dgm:t>
    </dgm:pt>
    <dgm:pt modelId="{B5794041-FFD5-274A-9D5D-64A52F0C784A}" type="sibTrans" cxnId="{39782668-66DA-B54C-ABEA-422B00771645}">
      <dgm:prSet/>
      <dgm:spPr/>
      <dgm:t>
        <a:bodyPr/>
        <a:lstStyle/>
        <a:p>
          <a:endParaRPr lang="en-US"/>
        </a:p>
      </dgm:t>
    </dgm:pt>
    <dgm:pt modelId="{C0C0E2FD-1127-5A48-BDEA-121306403AC3}">
      <dgm:prSet phldrT="[Text]"/>
      <dgm:spPr>
        <a:solidFill>
          <a:srgbClr val="02FF04"/>
        </a:solidFill>
        <a:ln>
          <a:solidFill>
            <a:schemeClr val="tx1"/>
          </a:solidFill>
        </a:ln>
      </dgm:spPr>
      <dgm:t>
        <a:bodyPr/>
        <a:lstStyle/>
        <a:p>
          <a:r>
            <a:rPr lang="en-GB" b="0" u="none" dirty="0"/>
            <a:t>String Manipulation Using Library Functions</a:t>
          </a:r>
          <a:endParaRPr lang="en-US" b="0" u="none" dirty="0">
            <a:solidFill>
              <a:schemeClr val="tx1"/>
            </a:solidFill>
          </a:endParaRPr>
        </a:p>
      </dgm:t>
    </dgm:pt>
    <dgm:pt modelId="{4338B54B-9CB0-074D-9975-3E0C3382FD66}" type="parTrans" cxnId="{F972FF1C-DA14-3641-A17F-CB3D2C096647}">
      <dgm:prSet/>
      <dgm:spPr/>
      <dgm:t>
        <a:bodyPr/>
        <a:lstStyle/>
        <a:p>
          <a:endParaRPr lang="en-US"/>
        </a:p>
      </dgm:t>
    </dgm:pt>
    <dgm:pt modelId="{5D4A6EE0-244C-7D46-A745-A8AB229F0E57}" type="sibTrans" cxnId="{F972FF1C-DA14-3641-A17F-CB3D2C096647}">
      <dgm:prSet/>
      <dgm:spPr/>
      <dgm:t>
        <a:bodyPr/>
        <a:lstStyle/>
        <a:p>
          <a:endParaRPr lang="en-US"/>
        </a:p>
      </dgm:t>
    </dgm:pt>
    <dgm:pt modelId="{47ED5B6A-F934-1B4F-87AB-5497C5F0FC5C}">
      <dgm:prSet phldrT="[Text]"/>
      <dgm:spPr>
        <a:solidFill>
          <a:schemeClr val="bg2">
            <a:lumMod val="50000"/>
          </a:schemeClr>
        </a:solidFill>
        <a:ln>
          <a:solidFill>
            <a:schemeClr val="tx1"/>
          </a:solidFill>
        </a:ln>
      </dgm:spPr>
      <dgm:t>
        <a:bodyPr/>
        <a:lstStyle/>
        <a:p>
          <a:r>
            <a:rPr lang="en-GB" b="0" u="none" dirty="0"/>
            <a:t>C Programming Input &amp; Output (I/O)</a:t>
          </a:r>
          <a:endParaRPr lang="en-US" b="0" u="none" dirty="0">
            <a:solidFill>
              <a:schemeClr val="tx1"/>
            </a:solidFill>
          </a:endParaRPr>
        </a:p>
      </dgm:t>
    </dgm:pt>
    <dgm:pt modelId="{828A043E-1BCE-3847-80EB-F0D8E8AB935F}" type="parTrans" cxnId="{65730E24-32D3-374E-BF34-B26E257BDFB0}">
      <dgm:prSet/>
      <dgm:spPr/>
      <dgm:t>
        <a:bodyPr/>
        <a:lstStyle/>
        <a:p>
          <a:endParaRPr lang="en-US"/>
        </a:p>
      </dgm:t>
    </dgm:pt>
    <dgm:pt modelId="{A12BFE9A-9E1D-7545-8787-9A0A991C2144}" type="sibTrans" cxnId="{65730E24-32D3-374E-BF34-B26E257BDFB0}">
      <dgm:prSet/>
      <dgm:spPr/>
      <dgm:t>
        <a:bodyPr/>
        <a:lstStyle/>
        <a:p>
          <a:endParaRPr lang="en-US"/>
        </a:p>
      </dgm:t>
    </dgm:pt>
    <dgm:pt modelId="{B1BC2C5A-8D70-1147-B93B-CE77E8F59BC5}">
      <dgm:prSet phldrT="[Text]"/>
      <dgm:spPr>
        <a:solidFill>
          <a:schemeClr val="accent6">
            <a:lumMod val="75000"/>
          </a:schemeClr>
        </a:solidFill>
        <a:ln>
          <a:solidFill>
            <a:schemeClr val="tx1"/>
          </a:solidFill>
        </a:ln>
      </dgm:spPr>
      <dgm:t>
        <a:bodyPr/>
        <a:lstStyle/>
        <a:p>
          <a:endParaRPr lang="en-GB"/>
        </a:p>
      </dgm:t>
    </dgm:pt>
    <dgm:pt modelId="{4B568E2A-8F62-1E4D-BD24-57C07A768777}" type="parTrans" cxnId="{C4D76B28-01DF-D743-8CCF-42AED510C968}">
      <dgm:prSet/>
      <dgm:spPr/>
      <dgm:t>
        <a:bodyPr/>
        <a:lstStyle/>
        <a:p>
          <a:endParaRPr lang="en-US"/>
        </a:p>
      </dgm:t>
    </dgm:pt>
    <dgm:pt modelId="{8840F227-C612-744A-9379-4E03944FB1DB}" type="sibTrans" cxnId="{C4D76B28-01DF-D743-8CCF-42AED510C968}">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7"/>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7"/>
      <dgm:spPr/>
    </dgm:pt>
    <dgm:pt modelId="{9C6C1869-E7B2-4FB9-A22B-16BADC04A189}" type="pres">
      <dgm:prSet presAssocID="{BE1645D6-1611-4DF4-8DF3-EEC32D8C4F8A}" presName="dstNode" presStyleLbl="node1" presStyleIdx="0" presStyleCnt="7"/>
      <dgm:spPr/>
    </dgm:pt>
    <dgm:pt modelId="{0E8E8CAC-8A02-46F6-8C6B-75E3BA86EFCF}" type="pres">
      <dgm:prSet presAssocID="{1639CA94-34C3-4B9C-92E1-C13864A4BA19}" presName="text_1" presStyleLbl="node1" presStyleIdx="0" presStyleCnt="7">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7"/>
      <dgm:spPr>
        <a:solidFill>
          <a:srgbClr val="C00000"/>
        </a:solidFill>
        <a:ln>
          <a:solidFill>
            <a:schemeClr val="tx1"/>
          </a:solidFill>
        </a:ln>
      </dgm:spPr>
    </dgm:pt>
    <dgm:pt modelId="{FCF24805-BE03-8646-8CB7-92E747BBE6C8}" type="pres">
      <dgm:prSet presAssocID="{6F32AD89-A452-48CC-B92A-265FB1A43B0C}" presName="text_2" presStyleLbl="node1" presStyleIdx="1" presStyleCnt="7">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7"/>
      <dgm:spPr>
        <a:solidFill>
          <a:srgbClr val="FFC000"/>
        </a:solidFill>
        <a:ln>
          <a:solidFill>
            <a:schemeClr val="tx1"/>
          </a:solidFill>
        </a:ln>
      </dgm:spPr>
    </dgm:pt>
    <dgm:pt modelId="{90FAC8A8-E318-C344-8FA5-163D7BB940FA}" type="pres">
      <dgm:prSet presAssocID="{CC6AA1B3-12B6-1F47-9833-60EB1B44AC97}" presName="text_3" presStyleLbl="node1" presStyleIdx="2" presStyleCnt="7">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7"/>
      <dgm:spPr>
        <a:solidFill>
          <a:srgbClr val="0414FF"/>
        </a:solidFill>
        <a:ln>
          <a:solidFill>
            <a:schemeClr val="tx1"/>
          </a:solidFill>
        </a:ln>
      </dgm:spPr>
    </dgm:pt>
    <dgm:pt modelId="{4C27FCCB-07AB-AF44-A612-051F9894407E}" type="pres">
      <dgm:prSet presAssocID="{35FE25F0-129E-5D4E-BB95-DE67FB379D79}" presName="text_4" presStyleLbl="node1" presStyleIdx="3" presStyleCnt="7">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7"/>
      <dgm:spPr>
        <a:solidFill>
          <a:schemeClr val="accent6">
            <a:lumMod val="75000"/>
          </a:schemeClr>
        </a:solidFill>
        <a:ln>
          <a:solidFill>
            <a:schemeClr val="tx1"/>
          </a:solidFill>
        </a:ln>
      </dgm:spPr>
    </dgm:pt>
    <dgm:pt modelId="{86883B8B-D8B9-4147-B000-B4DE0A4C3A0D}" type="pres">
      <dgm:prSet presAssocID="{E8B09427-1569-3445-BA60-47F9EFABE20D}" presName="text_5" presStyleLbl="node1" presStyleIdx="4" presStyleCnt="7">
        <dgm:presLayoutVars>
          <dgm:bulletEnabled val="1"/>
        </dgm:presLayoutVars>
      </dgm:prSet>
      <dgm:spPr/>
    </dgm:pt>
    <dgm:pt modelId="{2A504DFC-574C-5C49-B930-2DC6E9378D82}" type="pres">
      <dgm:prSet presAssocID="{E8B09427-1569-3445-BA60-47F9EFABE20D}" presName="accent_5" presStyleCnt="0"/>
      <dgm:spPr/>
    </dgm:pt>
    <dgm:pt modelId="{11551FC8-AF63-804B-A3B8-AF81E82A9D09}" type="pres">
      <dgm:prSet presAssocID="{E8B09427-1569-3445-BA60-47F9EFABE20D}" presName="accentRepeatNode" presStyleLbl="solidFgAcc1" presStyleIdx="4" presStyleCnt="7"/>
      <dgm:spPr>
        <a:solidFill>
          <a:schemeClr val="accent5">
            <a:lumMod val="75000"/>
          </a:schemeClr>
        </a:solidFill>
        <a:ln>
          <a:solidFill>
            <a:schemeClr val="tx1"/>
          </a:solidFill>
        </a:ln>
      </dgm:spPr>
    </dgm:pt>
    <dgm:pt modelId="{D9B3606A-2B34-F24C-93E4-9657A5061E46}" type="pres">
      <dgm:prSet presAssocID="{C0C0E2FD-1127-5A48-BDEA-121306403AC3}" presName="text_6" presStyleLbl="node1" presStyleIdx="5" presStyleCnt="7">
        <dgm:presLayoutVars>
          <dgm:bulletEnabled val="1"/>
        </dgm:presLayoutVars>
      </dgm:prSet>
      <dgm:spPr/>
    </dgm:pt>
    <dgm:pt modelId="{AF44D7BC-A7CC-4C46-B66E-9577508D8A87}" type="pres">
      <dgm:prSet presAssocID="{C0C0E2FD-1127-5A48-BDEA-121306403AC3}" presName="accent_6" presStyleCnt="0"/>
      <dgm:spPr/>
    </dgm:pt>
    <dgm:pt modelId="{DE043B18-E654-F549-AEC9-7EE8CF4B9695}" type="pres">
      <dgm:prSet presAssocID="{C0C0E2FD-1127-5A48-BDEA-121306403AC3}" presName="accentRepeatNode" presStyleLbl="solidFgAcc1" presStyleIdx="5" presStyleCnt="7"/>
      <dgm:spPr>
        <a:solidFill>
          <a:srgbClr val="02FF04"/>
        </a:solidFill>
        <a:ln>
          <a:solidFill>
            <a:schemeClr val="tx1"/>
          </a:solidFill>
        </a:ln>
      </dgm:spPr>
    </dgm:pt>
    <dgm:pt modelId="{C5810C2B-BB72-244B-973C-983002D29AE5}" type="pres">
      <dgm:prSet presAssocID="{47ED5B6A-F934-1B4F-87AB-5497C5F0FC5C}" presName="text_7" presStyleLbl="node1" presStyleIdx="6" presStyleCnt="7">
        <dgm:presLayoutVars>
          <dgm:bulletEnabled val="1"/>
        </dgm:presLayoutVars>
      </dgm:prSet>
      <dgm:spPr/>
    </dgm:pt>
    <dgm:pt modelId="{8E3E78BA-F80F-044E-8390-4BF87A25975E}" type="pres">
      <dgm:prSet presAssocID="{47ED5B6A-F934-1B4F-87AB-5497C5F0FC5C}" presName="accent_7" presStyleCnt="0"/>
      <dgm:spPr/>
    </dgm:pt>
    <dgm:pt modelId="{4768267F-3272-7246-9C4C-1DA2DD0FDD0E}" type="pres">
      <dgm:prSet presAssocID="{47ED5B6A-F934-1B4F-87AB-5497C5F0FC5C}" presName="accentRepeatNode" presStyleLbl="solidFgAcc1" presStyleIdx="6" presStyleCnt="7"/>
      <dgm:spPr>
        <a:solidFill>
          <a:schemeClr val="bg2">
            <a:lumMod val="50000"/>
          </a:schemeClr>
        </a:solidFill>
        <a:ln>
          <a:solidFill>
            <a:schemeClr val="tx1"/>
          </a:solidFill>
        </a:ln>
      </dgm:spPr>
    </dgm:pt>
  </dgm:ptLst>
  <dgm:cxnLst>
    <dgm:cxn modelId="{C86C1018-84B4-8C42-98C7-0B36DC1A16F7}" type="presOf" srcId="{9B5CF5B4-C56A-4B27-B438-A8CF699CAF14}" destId="{C56633DC-E658-46D8-BE63-7CB1CCD3C8DC}" srcOrd="0" destOrd="0" presId="urn:microsoft.com/office/officeart/2008/layout/VerticalCurvedList"/>
    <dgm:cxn modelId="{F972FF1C-DA14-3641-A17F-CB3D2C096647}" srcId="{BE1645D6-1611-4DF4-8DF3-EEC32D8C4F8A}" destId="{C0C0E2FD-1127-5A48-BDEA-121306403AC3}" srcOrd="5" destOrd="0" parTransId="{4338B54B-9CB0-074D-9975-3E0C3382FD66}" sibTransId="{5D4A6EE0-244C-7D46-A745-A8AB229F0E57}"/>
    <dgm:cxn modelId="{65730E24-32D3-374E-BF34-B26E257BDFB0}" srcId="{BE1645D6-1611-4DF4-8DF3-EEC32D8C4F8A}" destId="{47ED5B6A-F934-1B4F-87AB-5497C5F0FC5C}" srcOrd="6" destOrd="0" parTransId="{828A043E-1BCE-3847-80EB-F0D8E8AB935F}" sibTransId="{A12BFE9A-9E1D-7545-8787-9A0A991C2144}"/>
    <dgm:cxn modelId="{C4D76B28-01DF-D743-8CCF-42AED510C968}" srcId="{BE1645D6-1611-4DF4-8DF3-EEC32D8C4F8A}" destId="{B1BC2C5A-8D70-1147-B93B-CE77E8F59BC5}" srcOrd="7" destOrd="0" parTransId="{4B568E2A-8F62-1E4D-BD24-57C07A768777}" sibTransId="{8840F227-C612-744A-9379-4E03944FB1DB}"/>
    <dgm:cxn modelId="{F134B92F-07CC-7F4C-93C5-B16BB29D6431}" type="presOf" srcId="{CC6AA1B3-12B6-1F47-9833-60EB1B44AC97}" destId="{90FAC8A8-E318-C344-8FA5-163D7BB940FA}" srcOrd="0" destOrd="0" presId="urn:microsoft.com/office/officeart/2008/layout/VerticalCurvedList"/>
    <dgm:cxn modelId="{E24B6235-8965-AF43-8EF8-11C7AC7C90A8}" type="presOf" srcId="{47ED5B6A-F934-1B4F-87AB-5497C5F0FC5C}" destId="{C5810C2B-BB72-244B-973C-983002D29AE5}" srcOrd="0" destOrd="0" presId="urn:microsoft.com/office/officeart/2008/layout/VerticalCurvedList"/>
    <dgm:cxn modelId="{3A5D813F-797B-144F-A528-3420B68F9B61}" type="presOf" srcId="{6F32AD89-A452-48CC-B92A-265FB1A43B0C}" destId="{FCF24805-BE03-8646-8CB7-92E747BBE6C8}"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4C7C35D-35F5-5947-855D-DC2C6BB9524F}" srcId="{BE1645D6-1611-4DF4-8DF3-EEC32D8C4F8A}" destId="{CC6AA1B3-12B6-1F47-9833-60EB1B44AC97}" srcOrd="2" destOrd="0" parTransId="{57E53FCE-A51B-9541-91B6-C106F273A084}" sibTransId="{8BB7A0E1-B0A5-F842-86AD-A3C1900B5341}"/>
    <dgm:cxn modelId="{39782668-66DA-B54C-ABEA-422B00771645}" srcId="{BE1645D6-1611-4DF4-8DF3-EEC32D8C4F8A}" destId="{E8B09427-1569-3445-BA60-47F9EFABE20D}" srcOrd="4" destOrd="0" parTransId="{16C957CB-EF9D-FC4C-9386-829CC8C356BD}" sibTransId="{B5794041-FFD5-274A-9D5D-64A52F0C784A}"/>
    <dgm:cxn modelId="{F1DA9C70-F458-DD47-B4BF-11D95A378C05}" srcId="{BE1645D6-1611-4DF4-8DF3-EEC32D8C4F8A}" destId="{35FE25F0-129E-5D4E-BB95-DE67FB379D79}" srcOrd="3" destOrd="0" parTransId="{E7AFBCE4-9EA5-0349-86C4-00666FAAD5C3}" sibTransId="{775B8D61-5266-A04A-A40B-3354DC642457}"/>
    <dgm:cxn modelId="{1E971CAF-97F0-1340-9D5D-7BC85D0D801F}" type="presOf" srcId="{1639CA94-34C3-4B9C-92E1-C13864A4BA19}" destId="{0E8E8CAC-8A02-46F6-8C6B-75E3BA86EFCF}"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99D47BDC-3285-2A4B-81F1-E6F1332CE14A}" type="presOf" srcId="{35FE25F0-129E-5D4E-BB95-DE67FB379D79}" destId="{4C27FCCB-07AB-AF44-A612-051F9894407E}" srcOrd="0" destOrd="0" presId="urn:microsoft.com/office/officeart/2008/layout/VerticalCurvedList"/>
    <dgm:cxn modelId="{5C9A37E0-DF7C-6D40-A9A2-AB49F6F2DE14}" type="presOf" srcId="{C0C0E2FD-1127-5A48-BDEA-121306403AC3}" destId="{D9B3606A-2B34-F24C-93E4-9657A5061E46}" srcOrd="0" destOrd="0" presId="urn:microsoft.com/office/officeart/2008/layout/VerticalCurvedList"/>
    <dgm:cxn modelId="{7658B0F0-F7FA-3F40-9671-05DDB98A0107}" type="presOf" srcId="{BE1645D6-1611-4DF4-8DF3-EEC32D8C4F8A}" destId="{8D4BB782-D1CB-4178-BD6C-378E667E109F}" srcOrd="0" destOrd="0" presId="urn:microsoft.com/office/officeart/2008/layout/VerticalCurvedList"/>
    <dgm:cxn modelId="{01FFCAF2-E336-9345-8CE5-FC10D8CA0C85}" type="presOf" srcId="{E8B09427-1569-3445-BA60-47F9EFABE20D}" destId="{86883B8B-D8B9-4147-B000-B4DE0A4C3A0D}" srcOrd="0" destOrd="0" presId="urn:microsoft.com/office/officeart/2008/layout/VerticalCurvedList"/>
    <dgm:cxn modelId="{ACA5B0BB-AD86-9345-8927-A702BBD020CE}" type="presParOf" srcId="{8D4BB782-D1CB-4178-BD6C-378E667E109F}" destId="{30E5EA73-69FE-4C99-B7E6-D2785DA2F8C5}" srcOrd="0" destOrd="0" presId="urn:microsoft.com/office/officeart/2008/layout/VerticalCurvedList"/>
    <dgm:cxn modelId="{0309C368-BA7D-274A-8347-728A5875CAE1}" type="presParOf" srcId="{30E5EA73-69FE-4C99-B7E6-D2785DA2F8C5}" destId="{147482D8-F793-4B63-AC92-2D2E108DBAA0}" srcOrd="0" destOrd="0" presId="urn:microsoft.com/office/officeart/2008/layout/VerticalCurvedList"/>
    <dgm:cxn modelId="{71F57C1E-487F-0E42-B0B9-3DB17DCFEEC4}" type="presParOf" srcId="{147482D8-F793-4B63-AC92-2D2E108DBAA0}" destId="{F2410933-DB5E-4543-A714-4AF5A203C95C}" srcOrd="0" destOrd="0" presId="urn:microsoft.com/office/officeart/2008/layout/VerticalCurvedList"/>
    <dgm:cxn modelId="{A692C7F4-F687-8E46-A2A9-30B4464B0498}" type="presParOf" srcId="{147482D8-F793-4B63-AC92-2D2E108DBAA0}" destId="{C56633DC-E658-46D8-BE63-7CB1CCD3C8DC}" srcOrd="1" destOrd="0" presId="urn:microsoft.com/office/officeart/2008/layout/VerticalCurvedList"/>
    <dgm:cxn modelId="{196C6740-583B-E243-A8B3-54CA8D069AB8}" type="presParOf" srcId="{147482D8-F793-4B63-AC92-2D2E108DBAA0}" destId="{82F03708-A2AD-459B-AB59-7BBD9EB44E67}" srcOrd="2" destOrd="0" presId="urn:microsoft.com/office/officeart/2008/layout/VerticalCurvedList"/>
    <dgm:cxn modelId="{9AD49709-D630-9246-A449-BA845168B943}" type="presParOf" srcId="{147482D8-F793-4B63-AC92-2D2E108DBAA0}" destId="{9C6C1869-E7B2-4FB9-A22B-16BADC04A189}" srcOrd="3" destOrd="0" presId="urn:microsoft.com/office/officeart/2008/layout/VerticalCurvedList"/>
    <dgm:cxn modelId="{7D2FC860-E0FC-484C-935B-C96260C42304}" type="presParOf" srcId="{30E5EA73-69FE-4C99-B7E6-D2785DA2F8C5}" destId="{0E8E8CAC-8A02-46F6-8C6B-75E3BA86EFCF}" srcOrd="1" destOrd="0" presId="urn:microsoft.com/office/officeart/2008/layout/VerticalCurvedList"/>
    <dgm:cxn modelId="{EE23D7CD-3E39-E54B-9FE4-8D6D49A695FB}" type="presParOf" srcId="{30E5EA73-69FE-4C99-B7E6-D2785DA2F8C5}" destId="{19B8B250-84B4-4941-9592-F7E89229D31C}" srcOrd="2" destOrd="0" presId="urn:microsoft.com/office/officeart/2008/layout/VerticalCurvedList"/>
    <dgm:cxn modelId="{9639F096-C0F4-FA4D-A126-6A0F72AFD481}" type="presParOf" srcId="{19B8B250-84B4-4941-9592-F7E89229D31C}" destId="{485F26A9-AA94-4ADA-AC54-FB58E0E0ED28}" srcOrd="0" destOrd="0" presId="urn:microsoft.com/office/officeart/2008/layout/VerticalCurvedList"/>
    <dgm:cxn modelId="{7ACB260E-68A2-FB47-A4D7-A43BD95FC057}" type="presParOf" srcId="{30E5EA73-69FE-4C99-B7E6-D2785DA2F8C5}" destId="{FCF24805-BE03-8646-8CB7-92E747BBE6C8}" srcOrd="3" destOrd="0" presId="urn:microsoft.com/office/officeart/2008/layout/VerticalCurvedList"/>
    <dgm:cxn modelId="{D0A5F781-2A72-034D-8835-FCA6379F754E}" type="presParOf" srcId="{30E5EA73-69FE-4C99-B7E6-D2785DA2F8C5}" destId="{BCF99CF8-A3B5-F24D-AFD7-114A9D9AECF1}" srcOrd="4" destOrd="0" presId="urn:microsoft.com/office/officeart/2008/layout/VerticalCurvedList"/>
    <dgm:cxn modelId="{5CD24FC5-4C4C-EB4E-907A-20B9CD0DC2A5}" type="presParOf" srcId="{BCF99CF8-A3B5-F24D-AFD7-114A9D9AECF1}" destId="{6E8EBA03-6BA2-4E70-A548-59B77127E6F5}" srcOrd="0" destOrd="0" presId="urn:microsoft.com/office/officeart/2008/layout/VerticalCurvedList"/>
    <dgm:cxn modelId="{DCC819AF-1FEC-0642-9E6A-D03E985DA476}" type="presParOf" srcId="{30E5EA73-69FE-4C99-B7E6-D2785DA2F8C5}" destId="{90FAC8A8-E318-C344-8FA5-163D7BB940FA}" srcOrd="5" destOrd="0" presId="urn:microsoft.com/office/officeart/2008/layout/VerticalCurvedList"/>
    <dgm:cxn modelId="{AA6F3DF0-E075-9340-BA4E-33FF7C847775}" type="presParOf" srcId="{30E5EA73-69FE-4C99-B7E6-D2785DA2F8C5}" destId="{AC86ADAD-2470-0B48-B2FC-7ADFE5926EDC}" srcOrd="6" destOrd="0" presId="urn:microsoft.com/office/officeart/2008/layout/VerticalCurvedList"/>
    <dgm:cxn modelId="{4FB7DED5-3102-8749-8ADE-5D02A053E463}" type="presParOf" srcId="{AC86ADAD-2470-0B48-B2FC-7ADFE5926EDC}" destId="{8DD82B1A-6DC4-454E-8BCA-A742186AC8C8}" srcOrd="0" destOrd="0" presId="urn:microsoft.com/office/officeart/2008/layout/VerticalCurvedList"/>
    <dgm:cxn modelId="{A7270643-6087-5F4C-BD18-2279BECD07B0}" type="presParOf" srcId="{30E5EA73-69FE-4C99-B7E6-D2785DA2F8C5}" destId="{4C27FCCB-07AB-AF44-A612-051F9894407E}" srcOrd="7" destOrd="0" presId="urn:microsoft.com/office/officeart/2008/layout/VerticalCurvedList"/>
    <dgm:cxn modelId="{962322E8-C1C3-2747-B7CF-388C68B773BB}" type="presParOf" srcId="{30E5EA73-69FE-4C99-B7E6-D2785DA2F8C5}" destId="{BB44549C-464F-C44D-9845-3BACB3517879}" srcOrd="8" destOrd="0" presId="urn:microsoft.com/office/officeart/2008/layout/VerticalCurvedList"/>
    <dgm:cxn modelId="{B9FBBEED-4280-3E47-9DCA-648C4B56A1AF}" type="presParOf" srcId="{BB44549C-464F-C44D-9845-3BACB3517879}" destId="{C6A23B2E-3ED2-814A-86C8-2A4A67FC60A2}" srcOrd="0" destOrd="0" presId="urn:microsoft.com/office/officeart/2008/layout/VerticalCurvedList"/>
    <dgm:cxn modelId="{B5021B30-CB7D-784D-9E0E-258BA3747480}" type="presParOf" srcId="{30E5EA73-69FE-4C99-B7E6-D2785DA2F8C5}" destId="{86883B8B-D8B9-4147-B000-B4DE0A4C3A0D}" srcOrd="9" destOrd="0" presId="urn:microsoft.com/office/officeart/2008/layout/VerticalCurvedList"/>
    <dgm:cxn modelId="{477F44A9-3D6F-3F48-8732-2A60E6CB1CA2}" type="presParOf" srcId="{30E5EA73-69FE-4C99-B7E6-D2785DA2F8C5}" destId="{2A504DFC-574C-5C49-B930-2DC6E9378D82}" srcOrd="10" destOrd="0" presId="urn:microsoft.com/office/officeart/2008/layout/VerticalCurvedList"/>
    <dgm:cxn modelId="{65B8A2C8-B8EA-5645-A63C-C7EA57670470}" type="presParOf" srcId="{2A504DFC-574C-5C49-B930-2DC6E9378D82}" destId="{11551FC8-AF63-804B-A3B8-AF81E82A9D09}" srcOrd="0" destOrd="0" presId="urn:microsoft.com/office/officeart/2008/layout/VerticalCurvedList"/>
    <dgm:cxn modelId="{E2FFE294-E5AF-0D40-ABBC-BE0E43D0E990}" type="presParOf" srcId="{30E5EA73-69FE-4C99-B7E6-D2785DA2F8C5}" destId="{D9B3606A-2B34-F24C-93E4-9657A5061E46}" srcOrd="11" destOrd="0" presId="urn:microsoft.com/office/officeart/2008/layout/VerticalCurvedList"/>
    <dgm:cxn modelId="{7E999302-FA2C-E441-B46D-0FD542E2FFF1}" type="presParOf" srcId="{30E5EA73-69FE-4C99-B7E6-D2785DA2F8C5}" destId="{AF44D7BC-A7CC-4C46-B66E-9577508D8A87}" srcOrd="12" destOrd="0" presId="urn:microsoft.com/office/officeart/2008/layout/VerticalCurvedList"/>
    <dgm:cxn modelId="{EC12C278-94DF-D142-85BA-3DEAF1D0CCE9}" type="presParOf" srcId="{AF44D7BC-A7CC-4C46-B66E-9577508D8A87}" destId="{DE043B18-E654-F549-AEC9-7EE8CF4B9695}" srcOrd="0" destOrd="0" presId="urn:microsoft.com/office/officeart/2008/layout/VerticalCurvedList"/>
    <dgm:cxn modelId="{A93999F1-5A85-FB49-AC4C-A862DD936D7C}" type="presParOf" srcId="{30E5EA73-69FE-4C99-B7E6-D2785DA2F8C5}" destId="{C5810C2B-BB72-244B-973C-983002D29AE5}" srcOrd="13" destOrd="0" presId="urn:microsoft.com/office/officeart/2008/layout/VerticalCurvedList"/>
    <dgm:cxn modelId="{62FD96F1-17A4-B444-8879-7C2FD7803D48}" type="presParOf" srcId="{30E5EA73-69FE-4C99-B7E6-D2785DA2F8C5}" destId="{8E3E78BA-F80F-044E-8390-4BF87A25975E}" srcOrd="14" destOrd="0" presId="urn:microsoft.com/office/officeart/2008/layout/VerticalCurvedList"/>
    <dgm:cxn modelId="{F7FD3ED0-E824-4645-A5B8-B8211764777C}" type="presParOf" srcId="{8E3E78BA-F80F-044E-8390-4BF87A25975E}" destId="{4768267F-3272-7246-9C4C-1DA2DD0FDD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C Programming Strings</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t>Declaring</a:t>
          </a:r>
          <a:r>
            <a:rPr lang="en-GB" b="0" u="none" baseline="0" dirty="0"/>
            <a:t> and </a:t>
          </a:r>
          <a:r>
            <a:rPr lang="en-GB" b="0" u="none" dirty="0"/>
            <a:t>Initializing Strings</a:t>
          </a:r>
          <a:endParaRPr lang="en-US" b="0" u="none" dirty="0">
            <a:solidFill>
              <a:schemeClr val="tx1"/>
            </a:solidFill>
          </a:endParaRPr>
        </a:p>
      </dgm:t>
    </dgm:pt>
    <dgm:pt modelId="{2BD0E92B-05E2-4733-83A1-F2D4F12B4D64}" type="parTrans" cxnId="{9AC2F451-4954-4AF1-A729-5D0430E21B87}">
      <dgm:prSet/>
      <dgm:spPr/>
      <dgm:t>
        <a:bodyPr/>
        <a:lstStyle/>
        <a:p>
          <a:endParaRPr lang="en-US"/>
        </a:p>
      </dgm:t>
    </dgm:pt>
    <dgm:pt modelId="{1B53F678-35A0-4A3F-A7D1-1E738F070D06}" type="sibTrans" cxnId="{9AC2F451-4954-4AF1-A729-5D0430E21B87}">
      <dgm:prSet/>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t>Read a Line of Text</a:t>
          </a:r>
          <a:endParaRPr lang="en-US" b="0" u="none" dirty="0">
            <a:solidFill>
              <a:schemeClr val="tx1"/>
            </a:solidFill>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t>Passing Strings to Functions</a:t>
          </a:r>
          <a:endParaRPr lang="en-US" b="0" u="none" dirty="0">
            <a:solidFill>
              <a:schemeClr val="tx1"/>
            </a:solidFill>
          </a:endParaRPr>
        </a:p>
      </dgm:t>
    </dgm:pt>
    <dgm:pt modelId="{E7AFBCE4-9EA5-0349-86C4-00666FAAD5C3}" type="parTrans" cxnId="{F1DA9C70-F458-DD47-B4BF-11D95A378C05}">
      <dgm:prSet/>
      <dgm:spPr/>
      <dgm:t>
        <a:bodyPr/>
        <a:lstStyle/>
        <a:p>
          <a:endParaRPr lang="en-US"/>
        </a:p>
      </dgm:t>
    </dgm:pt>
    <dgm:pt modelId="{775B8D61-5266-A04A-A40B-3354DC642457}" type="sibTrans" cxnId="{F1DA9C70-F458-DD47-B4BF-11D95A378C05}">
      <dgm:prSet/>
      <dgm:spPr/>
      <dgm:t>
        <a:bodyPr/>
        <a:lstStyle/>
        <a:p>
          <a:endParaRPr lang="en-US"/>
        </a:p>
      </dgm:t>
    </dgm:pt>
    <dgm:pt modelId="{E8B09427-1569-3445-BA60-47F9EFABE20D}">
      <dgm:prSet phldrT="[Text]"/>
      <dgm:spPr>
        <a:solidFill>
          <a:schemeClr val="accent5">
            <a:lumMod val="75000"/>
          </a:schemeClr>
        </a:solidFill>
        <a:ln>
          <a:solidFill>
            <a:schemeClr val="tx1"/>
          </a:solidFill>
        </a:ln>
      </dgm:spPr>
      <dgm:t>
        <a:bodyPr/>
        <a:lstStyle/>
        <a:p>
          <a:r>
            <a:rPr lang="en-GB" b="0" u="none" dirty="0"/>
            <a:t>Strings and Pointers</a:t>
          </a:r>
          <a:endParaRPr lang="en-US" b="0" u="none" dirty="0">
            <a:solidFill>
              <a:schemeClr val="tx1"/>
            </a:solidFill>
          </a:endParaRPr>
        </a:p>
      </dgm:t>
    </dgm:pt>
    <dgm:pt modelId="{16C957CB-EF9D-FC4C-9386-829CC8C356BD}" type="parTrans" cxnId="{39782668-66DA-B54C-ABEA-422B00771645}">
      <dgm:prSet/>
      <dgm:spPr/>
      <dgm:t>
        <a:bodyPr/>
        <a:lstStyle/>
        <a:p>
          <a:endParaRPr lang="en-US"/>
        </a:p>
      </dgm:t>
    </dgm:pt>
    <dgm:pt modelId="{B5794041-FFD5-274A-9D5D-64A52F0C784A}" type="sibTrans" cxnId="{39782668-66DA-B54C-ABEA-422B00771645}">
      <dgm:prSet/>
      <dgm:spPr/>
      <dgm:t>
        <a:bodyPr/>
        <a:lstStyle/>
        <a:p>
          <a:endParaRPr lang="en-US"/>
        </a:p>
      </dgm:t>
    </dgm:pt>
    <dgm:pt modelId="{C0C0E2FD-1127-5A48-BDEA-121306403AC3}">
      <dgm:prSet phldrT="[Text]"/>
      <dgm:spPr>
        <a:solidFill>
          <a:srgbClr val="02FF04"/>
        </a:solidFill>
        <a:ln>
          <a:solidFill>
            <a:schemeClr val="tx1"/>
          </a:solidFill>
        </a:ln>
      </dgm:spPr>
      <dgm:t>
        <a:bodyPr/>
        <a:lstStyle/>
        <a:p>
          <a:r>
            <a:rPr lang="en-GB" b="0" u="none" dirty="0"/>
            <a:t>String Manipulation Using Library Functions</a:t>
          </a:r>
          <a:endParaRPr lang="en-US" b="0" u="none" dirty="0">
            <a:solidFill>
              <a:schemeClr val="tx1"/>
            </a:solidFill>
          </a:endParaRPr>
        </a:p>
      </dgm:t>
    </dgm:pt>
    <dgm:pt modelId="{4338B54B-9CB0-074D-9975-3E0C3382FD66}" type="parTrans" cxnId="{F972FF1C-DA14-3641-A17F-CB3D2C096647}">
      <dgm:prSet/>
      <dgm:spPr/>
      <dgm:t>
        <a:bodyPr/>
        <a:lstStyle/>
        <a:p>
          <a:endParaRPr lang="en-US"/>
        </a:p>
      </dgm:t>
    </dgm:pt>
    <dgm:pt modelId="{5D4A6EE0-244C-7D46-A745-A8AB229F0E57}" type="sibTrans" cxnId="{F972FF1C-DA14-3641-A17F-CB3D2C096647}">
      <dgm:prSet/>
      <dgm:spPr/>
      <dgm:t>
        <a:bodyPr/>
        <a:lstStyle/>
        <a:p>
          <a:endParaRPr lang="en-US"/>
        </a:p>
      </dgm:t>
    </dgm:pt>
    <dgm:pt modelId="{47ED5B6A-F934-1B4F-87AB-5497C5F0FC5C}">
      <dgm:prSet phldrT="[Text]"/>
      <dgm:spPr>
        <a:solidFill>
          <a:schemeClr val="bg2">
            <a:lumMod val="50000"/>
          </a:schemeClr>
        </a:solidFill>
        <a:ln>
          <a:solidFill>
            <a:schemeClr val="tx1"/>
          </a:solidFill>
        </a:ln>
      </dgm:spPr>
      <dgm:t>
        <a:bodyPr/>
        <a:lstStyle/>
        <a:p>
          <a:r>
            <a:rPr lang="en-GB" b="0" u="none" dirty="0"/>
            <a:t>C Programming Input &amp; Output (I/O)</a:t>
          </a:r>
          <a:endParaRPr lang="en-US" b="0" u="none" dirty="0">
            <a:solidFill>
              <a:schemeClr val="tx1"/>
            </a:solidFill>
          </a:endParaRPr>
        </a:p>
      </dgm:t>
    </dgm:pt>
    <dgm:pt modelId="{828A043E-1BCE-3847-80EB-F0D8E8AB935F}" type="parTrans" cxnId="{65730E24-32D3-374E-BF34-B26E257BDFB0}">
      <dgm:prSet/>
      <dgm:spPr/>
      <dgm:t>
        <a:bodyPr/>
        <a:lstStyle/>
        <a:p>
          <a:endParaRPr lang="en-US"/>
        </a:p>
      </dgm:t>
    </dgm:pt>
    <dgm:pt modelId="{A12BFE9A-9E1D-7545-8787-9A0A991C2144}" type="sibTrans" cxnId="{65730E24-32D3-374E-BF34-B26E257BDFB0}">
      <dgm:prSet/>
      <dgm:spPr/>
      <dgm:t>
        <a:bodyPr/>
        <a:lstStyle/>
        <a:p>
          <a:endParaRPr lang="en-US"/>
        </a:p>
      </dgm:t>
    </dgm:pt>
    <dgm:pt modelId="{B1BC2C5A-8D70-1147-B93B-CE77E8F59BC5}">
      <dgm:prSet phldrT="[Text]"/>
      <dgm:spPr>
        <a:solidFill>
          <a:schemeClr val="accent6">
            <a:lumMod val="75000"/>
          </a:schemeClr>
        </a:solidFill>
        <a:ln>
          <a:solidFill>
            <a:schemeClr val="tx1"/>
          </a:solidFill>
        </a:ln>
      </dgm:spPr>
      <dgm:t>
        <a:bodyPr/>
        <a:lstStyle/>
        <a:p>
          <a:endParaRPr lang="en-GB"/>
        </a:p>
      </dgm:t>
    </dgm:pt>
    <dgm:pt modelId="{4B568E2A-8F62-1E4D-BD24-57C07A768777}" type="parTrans" cxnId="{C4D76B28-01DF-D743-8CCF-42AED510C968}">
      <dgm:prSet/>
      <dgm:spPr/>
      <dgm:t>
        <a:bodyPr/>
        <a:lstStyle/>
        <a:p>
          <a:endParaRPr lang="en-US"/>
        </a:p>
      </dgm:t>
    </dgm:pt>
    <dgm:pt modelId="{8840F227-C612-744A-9379-4E03944FB1DB}" type="sibTrans" cxnId="{C4D76B28-01DF-D743-8CCF-42AED510C968}">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7"/>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7"/>
      <dgm:spPr/>
    </dgm:pt>
    <dgm:pt modelId="{9C6C1869-E7B2-4FB9-A22B-16BADC04A189}" type="pres">
      <dgm:prSet presAssocID="{BE1645D6-1611-4DF4-8DF3-EEC32D8C4F8A}" presName="dstNode" presStyleLbl="node1" presStyleIdx="0" presStyleCnt="7"/>
      <dgm:spPr/>
    </dgm:pt>
    <dgm:pt modelId="{0E8E8CAC-8A02-46F6-8C6B-75E3BA86EFCF}" type="pres">
      <dgm:prSet presAssocID="{1639CA94-34C3-4B9C-92E1-C13864A4BA19}" presName="text_1" presStyleLbl="node1" presStyleIdx="0" presStyleCnt="7">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7"/>
      <dgm:spPr>
        <a:solidFill>
          <a:srgbClr val="C00000"/>
        </a:solidFill>
        <a:ln>
          <a:solidFill>
            <a:schemeClr val="tx1"/>
          </a:solidFill>
        </a:ln>
      </dgm:spPr>
    </dgm:pt>
    <dgm:pt modelId="{FCF24805-BE03-8646-8CB7-92E747BBE6C8}" type="pres">
      <dgm:prSet presAssocID="{6F32AD89-A452-48CC-B92A-265FB1A43B0C}" presName="text_2" presStyleLbl="node1" presStyleIdx="1" presStyleCnt="7">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7"/>
      <dgm:spPr>
        <a:solidFill>
          <a:srgbClr val="FFC000"/>
        </a:solidFill>
        <a:ln>
          <a:solidFill>
            <a:schemeClr val="tx1"/>
          </a:solidFill>
        </a:ln>
      </dgm:spPr>
    </dgm:pt>
    <dgm:pt modelId="{90FAC8A8-E318-C344-8FA5-163D7BB940FA}" type="pres">
      <dgm:prSet presAssocID="{CC6AA1B3-12B6-1F47-9833-60EB1B44AC97}" presName="text_3" presStyleLbl="node1" presStyleIdx="2" presStyleCnt="7">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7"/>
      <dgm:spPr>
        <a:solidFill>
          <a:srgbClr val="0414FF"/>
        </a:solidFill>
        <a:ln>
          <a:solidFill>
            <a:schemeClr val="tx1"/>
          </a:solidFill>
        </a:ln>
      </dgm:spPr>
    </dgm:pt>
    <dgm:pt modelId="{4C27FCCB-07AB-AF44-A612-051F9894407E}" type="pres">
      <dgm:prSet presAssocID="{35FE25F0-129E-5D4E-BB95-DE67FB379D79}" presName="text_4" presStyleLbl="node1" presStyleIdx="3" presStyleCnt="7">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7"/>
      <dgm:spPr>
        <a:solidFill>
          <a:schemeClr val="accent6">
            <a:lumMod val="75000"/>
          </a:schemeClr>
        </a:solidFill>
        <a:ln>
          <a:solidFill>
            <a:schemeClr val="tx1"/>
          </a:solidFill>
        </a:ln>
      </dgm:spPr>
    </dgm:pt>
    <dgm:pt modelId="{86883B8B-D8B9-4147-B000-B4DE0A4C3A0D}" type="pres">
      <dgm:prSet presAssocID="{E8B09427-1569-3445-BA60-47F9EFABE20D}" presName="text_5" presStyleLbl="node1" presStyleIdx="4" presStyleCnt="7">
        <dgm:presLayoutVars>
          <dgm:bulletEnabled val="1"/>
        </dgm:presLayoutVars>
      </dgm:prSet>
      <dgm:spPr/>
    </dgm:pt>
    <dgm:pt modelId="{2A504DFC-574C-5C49-B930-2DC6E9378D82}" type="pres">
      <dgm:prSet presAssocID="{E8B09427-1569-3445-BA60-47F9EFABE20D}" presName="accent_5" presStyleCnt="0"/>
      <dgm:spPr/>
    </dgm:pt>
    <dgm:pt modelId="{11551FC8-AF63-804B-A3B8-AF81E82A9D09}" type="pres">
      <dgm:prSet presAssocID="{E8B09427-1569-3445-BA60-47F9EFABE20D}" presName="accentRepeatNode" presStyleLbl="solidFgAcc1" presStyleIdx="4" presStyleCnt="7"/>
      <dgm:spPr>
        <a:solidFill>
          <a:schemeClr val="accent5">
            <a:lumMod val="75000"/>
          </a:schemeClr>
        </a:solidFill>
        <a:ln>
          <a:solidFill>
            <a:schemeClr val="tx1"/>
          </a:solidFill>
        </a:ln>
      </dgm:spPr>
    </dgm:pt>
    <dgm:pt modelId="{D9B3606A-2B34-F24C-93E4-9657A5061E46}" type="pres">
      <dgm:prSet presAssocID="{C0C0E2FD-1127-5A48-BDEA-121306403AC3}" presName="text_6" presStyleLbl="node1" presStyleIdx="5" presStyleCnt="7">
        <dgm:presLayoutVars>
          <dgm:bulletEnabled val="1"/>
        </dgm:presLayoutVars>
      </dgm:prSet>
      <dgm:spPr/>
    </dgm:pt>
    <dgm:pt modelId="{AF44D7BC-A7CC-4C46-B66E-9577508D8A87}" type="pres">
      <dgm:prSet presAssocID="{C0C0E2FD-1127-5A48-BDEA-121306403AC3}" presName="accent_6" presStyleCnt="0"/>
      <dgm:spPr/>
    </dgm:pt>
    <dgm:pt modelId="{DE043B18-E654-F549-AEC9-7EE8CF4B9695}" type="pres">
      <dgm:prSet presAssocID="{C0C0E2FD-1127-5A48-BDEA-121306403AC3}" presName="accentRepeatNode" presStyleLbl="solidFgAcc1" presStyleIdx="5" presStyleCnt="7"/>
      <dgm:spPr>
        <a:solidFill>
          <a:srgbClr val="02FF04"/>
        </a:solidFill>
        <a:ln>
          <a:solidFill>
            <a:schemeClr val="tx1"/>
          </a:solidFill>
        </a:ln>
      </dgm:spPr>
    </dgm:pt>
    <dgm:pt modelId="{C5810C2B-BB72-244B-973C-983002D29AE5}" type="pres">
      <dgm:prSet presAssocID="{47ED5B6A-F934-1B4F-87AB-5497C5F0FC5C}" presName="text_7" presStyleLbl="node1" presStyleIdx="6" presStyleCnt="7">
        <dgm:presLayoutVars>
          <dgm:bulletEnabled val="1"/>
        </dgm:presLayoutVars>
      </dgm:prSet>
      <dgm:spPr/>
    </dgm:pt>
    <dgm:pt modelId="{8E3E78BA-F80F-044E-8390-4BF87A25975E}" type="pres">
      <dgm:prSet presAssocID="{47ED5B6A-F934-1B4F-87AB-5497C5F0FC5C}" presName="accent_7" presStyleCnt="0"/>
      <dgm:spPr/>
    </dgm:pt>
    <dgm:pt modelId="{4768267F-3272-7246-9C4C-1DA2DD0FDD0E}" type="pres">
      <dgm:prSet presAssocID="{47ED5B6A-F934-1B4F-87AB-5497C5F0FC5C}" presName="accentRepeatNode" presStyleLbl="solidFgAcc1" presStyleIdx="6" presStyleCnt="7"/>
      <dgm:spPr>
        <a:solidFill>
          <a:schemeClr val="bg2">
            <a:lumMod val="50000"/>
          </a:schemeClr>
        </a:solidFill>
        <a:ln>
          <a:solidFill>
            <a:schemeClr val="tx1"/>
          </a:solidFill>
        </a:ln>
      </dgm:spPr>
    </dgm:pt>
  </dgm:ptLst>
  <dgm:cxnLst>
    <dgm:cxn modelId="{C86C1018-84B4-8C42-98C7-0B36DC1A16F7}" type="presOf" srcId="{9B5CF5B4-C56A-4B27-B438-A8CF699CAF14}" destId="{C56633DC-E658-46D8-BE63-7CB1CCD3C8DC}" srcOrd="0" destOrd="0" presId="urn:microsoft.com/office/officeart/2008/layout/VerticalCurvedList"/>
    <dgm:cxn modelId="{F972FF1C-DA14-3641-A17F-CB3D2C096647}" srcId="{BE1645D6-1611-4DF4-8DF3-EEC32D8C4F8A}" destId="{C0C0E2FD-1127-5A48-BDEA-121306403AC3}" srcOrd="5" destOrd="0" parTransId="{4338B54B-9CB0-074D-9975-3E0C3382FD66}" sibTransId="{5D4A6EE0-244C-7D46-A745-A8AB229F0E57}"/>
    <dgm:cxn modelId="{65730E24-32D3-374E-BF34-B26E257BDFB0}" srcId="{BE1645D6-1611-4DF4-8DF3-EEC32D8C4F8A}" destId="{47ED5B6A-F934-1B4F-87AB-5497C5F0FC5C}" srcOrd="6" destOrd="0" parTransId="{828A043E-1BCE-3847-80EB-F0D8E8AB935F}" sibTransId="{A12BFE9A-9E1D-7545-8787-9A0A991C2144}"/>
    <dgm:cxn modelId="{C4D76B28-01DF-D743-8CCF-42AED510C968}" srcId="{BE1645D6-1611-4DF4-8DF3-EEC32D8C4F8A}" destId="{B1BC2C5A-8D70-1147-B93B-CE77E8F59BC5}" srcOrd="7" destOrd="0" parTransId="{4B568E2A-8F62-1E4D-BD24-57C07A768777}" sibTransId="{8840F227-C612-744A-9379-4E03944FB1DB}"/>
    <dgm:cxn modelId="{F134B92F-07CC-7F4C-93C5-B16BB29D6431}" type="presOf" srcId="{CC6AA1B3-12B6-1F47-9833-60EB1B44AC97}" destId="{90FAC8A8-E318-C344-8FA5-163D7BB940FA}" srcOrd="0" destOrd="0" presId="urn:microsoft.com/office/officeart/2008/layout/VerticalCurvedList"/>
    <dgm:cxn modelId="{E24B6235-8965-AF43-8EF8-11C7AC7C90A8}" type="presOf" srcId="{47ED5B6A-F934-1B4F-87AB-5497C5F0FC5C}" destId="{C5810C2B-BB72-244B-973C-983002D29AE5}" srcOrd="0" destOrd="0" presId="urn:microsoft.com/office/officeart/2008/layout/VerticalCurvedList"/>
    <dgm:cxn modelId="{3A5D813F-797B-144F-A528-3420B68F9B61}" type="presOf" srcId="{6F32AD89-A452-48CC-B92A-265FB1A43B0C}" destId="{FCF24805-BE03-8646-8CB7-92E747BBE6C8}"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4C7C35D-35F5-5947-855D-DC2C6BB9524F}" srcId="{BE1645D6-1611-4DF4-8DF3-EEC32D8C4F8A}" destId="{CC6AA1B3-12B6-1F47-9833-60EB1B44AC97}" srcOrd="2" destOrd="0" parTransId="{57E53FCE-A51B-9541-91B6-C106F273A084}" sibTransId="{8BB7A0E1-B0A5-F842-86AD-A3C1900B5341}"/>
    <dgm:cxn modelId="{39782668-66DA-B54C-ABEA-422B00771645}" srcId="{BE1645D6-1611-4DF4-8DF3-EEC32D8C4F8A}" destId="{E8B09427-1569-3445-BA60-47F9EFABE20D}" srcOrd="4" destOrd="0" parTransId="{16C957CB-EF9D-FC4C-9386-829CC8C356BD}" sibTransId="{B5794041-FFD5-274A-9D5D-64A52F0C784A}"/>
    <dgm:cxn modelId="{F1DA9C70-F458-DD47-B4BF-11D95A378C05}" srcId="{BE1645D6-1611-4DF4-8DF3-EEC32D8C4F8A}" destId="{35FE25F0-129E-5D4E-BB95-DE67FB379D79}" srcOrd="3" destOrd="0" parTransId="{E7AFBCE4-9EA5-0349-86C4-00666FAAD5C3}" sibTransId="{775B8D61-5266-A04A-A40B-3354DC642457}"/>
    <dgm:cxn modelId="{1E971CAF-97F0-1340-9D5D-7BC85D0D801F}" type="presOf" srcId="{1639CA94-34C3-4B9C-92E1-C13864A4BA19}" destId="{0E8E8CAC-8A02-46F6-8C6B-75E3BA86EFCF}"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99D47BDC-3285-2A4B-81F1-E6F1332CE14A}" type="presOf" srcId="{35FE25F0-129E-5D4E-BB95-DE67FB379D79}" destId="{4C27FCCB-07AB-AF44-A612-051F9894407E}" srcOrd="0" destOrd="0" presId="urn:microsoft.com/office/officeart/2008/layout/VerticalCurvedList"/>
    <dgm:cxn modelId="{5C9A37E0-DF7C-6D40-A9A2-AB49F6F2DE14}" type="presOf" srcId="{C0C0E2FD-1127-5A48-BDEA-121306403AC3}" destId="{D9B3606A-2B34-F24C-93E4-9657A5061E46}" srcOrd="0" destOrd="0" presId="urn:microsoft.com/office/officeart/2008/layout/VerticalCurvedList"/>
    <dgm:cxn modelId="{7658B0F0-F7FA-3F40-9671-05DDB98A0107}" type="presOf" srcId="{BE1645D6-1611-4DF4-8DF3-EEC32D8C4F8A}" destId="{8D4BB782-D1CB-4178-BD6C-378E667E109F}" srcOrd="0" destOrd="0" presId="urn:microsoft.com/office/officeart/2008/layout/VerticalCurvedList"/>
    <dgm:cxn modelId="{01FFCAF2-E336-9345-8CE5-FC10D8CA0C85}" type="presOf" srcId="{E8B09427-1569-3445-BA60-47F9EFABE20D}" destId="{86883B8B-D8B9-4147-B000-B4DE0A4C3A0D}" srcOrd="0" destOrd="0" presId="urn:microsoft.com/office/officeart/2008/layout/VerticalCurvedList"/>
    <dgm:cxn modelId="{ACA5B0BB-AD86-9345-8927-A702BBD020CE}" type="presParOf" srcId="{8D4BB782-D1CB-4178-BD6C-378E667E109F}" destId="{30E5EA73-69FE-4C99-B7E6-D2785DA2F8C5}" srcOrd="0" destOrd="0" presId="urn:microsoft.com/office/officeart/2008/layout/VerticalCurvedList"/>
    <dgm:cxn modelId="{0309C368-BA7D-274A-8347-728A5875CAE1}" type="presParOf" srcId="{30E5EA73-69FE-4C99-B7E6-D2785DA2F8C5}" destId="{147482D8-F793-4B63-AC92-2D2E108DBAA0}" srcOrd="0" destOrd="0" presId="urn:microsoft.com/office/officeart/2008/layout/VerticalCurvedList"/>
    <dgm:cxn modelId="{71F57C1E-487F-0E42-B0B9-3DB17DCFEEC4}" type="presParOf" srcId="{147482D8-F793-4B63-AC92-2D2E108DBAA0}" destId="{F2410933-DB5E-4543-A714-4AF5A203C95C}" srcOrd="0" destOrd="0" presId="urn:microsoft.com/office/officeart/2008/layout/VerticalCurvedList"/>
    <dgm:cxn modelId="{A692C7F4-F687-8E46-A2A9-30B4464B0498}" type="presParOf" srcId="{147482D8-F793-4B63-AC92-2D2E108DBAA0}" destId="{C56633DC-E658-46D8-BE63-7CB1CCD3C8DC}" srcOrd="1" destOrd="0" presId="urn:microsoft.com/office/officeart/2008/layout/VerticalCurvedList"/>
    <dgm:cxn modelId="{196C6740-583B-E243-A8B3-54CA8D069AB8}" type="presParOf" srcId="{147482D8-F793-4B63-AC92-2D2E108DBAA0}" destId="{82F03708-A2AD-459B-AB59-7BBD9EB44E67}" srcOrd="2" destOrd="0" presId="urn:microsoft.com/office/officeart/2008/layout/VerticalCurvedList"/>
    <dgm:cxn modelId="{9AD49709-D630-9246-A449-BA845168B943}" type="presParOf" srcId="{147482D8-F793-4B63-AC92-2D2E108DBAA0}" destId="{9C6C1869-E7B2-4FB9-A22B-16BADC04A189}" srcOrd="3" destOrd="0" presId="urn:microsoft.com/office/officeart/2008/layout/VerticalCurvedList"/>
    <dgm:cxn modelId="{7D2FC860-E0FC-484C-935B-C96260C42304}" type="presParOf" srcId="{30E5EA73-69FE-4C99-B7E6-D2785DA2F8C5}" destId="{0E8E8CAC-8A02-46F6-8C6B-75E3BA86EFCF}" srcOrd="1" destOrd="0" presId="urn:microsoft.com/office/officeart/2008/layout/VerticalCurvedList"/>
    <dgm:cxn modelId="{EE23D7CD-3E39-E54B-9FE4-8D6D49A695FB}" type="presParOf" srcId="{30E5EA73-69FE-4C99-B7E6-D2785DA2F8C5}" destId="{19B8B250-84B4-4941-9592-F7E89229D31C}" srcOrd="2" destOrd="0" presId="urn:microsoft.com/office/officeart/2008/layout/VerticalCurvedList"/>
    <dgm:cxn modelId="{9639F096-C0F4-FA4D-A126-6A0F72AFD481}" type="presParOf" srcId="{19B8B250-84B4-4941-9592-F7E89229D31C}" destId="{485F26A9-AA94-4ADA-AC54-FB58E0E0ED28}" srcOrd="0" destOrd="0" presId="urn:microsoft.com/office/officeart/2008/layout/VerticalCurvedList"/>
    <dgm:cxn modelId="{7ACB260E-68A2-FB47-A4D7-A43BD95FC057}" type="presParOf" srcId="{30E5EA73-69FE-4C99-B7E6-D2785DA2F8C5}" destId="{FCF24805-BE03-8646-8CB7-92E747BBE6C8}" srcOrd="3" destOrd="0" presId="urn:microsoft.com/office/officeart/2008/layout/VerticalCurvedList"/>
    <dgm:cxn modelId="{D0A5F781-2A72-034D-8835-FCA6379F754E}" type="presParOf" srcId="{30E5EA73-69FE-4C99-B7E6-D2785DA2F8C5}" destId="{BCF99CF8-A3B5-F24D-AFD7-114A9D9AECF1}" srcOrd="4" destOrd="0" presId="urn:microsoft.com/office/officeart/2008/layout/VerticalCurvedList"/>
    <dgm:cxn modelId="{5CD24FC5-4C4C-EB4E-907A-20B9CD0DC2A5}" type="presParOf" srcId="{BCF99CF8-A3B5-F24D-AFD7-114A9D9AECF1}" destId="{6E8EBA03-6BA2-4E70-A548-59B77127E6F5}" srcOrd="0" destOrd="0" presId="urn:microsoft.com/office/officeart/2008/layout/VerticalCurvedList"/>
    <dgm:cxn modelId="{DCC819AF-1FEC-0642-9E6A-D03E985DA476}" type="presParOf" srcId="{30E5EA73-69FE-4C99-B7E6-D2785DA2F8C5}" destId="{90FAC8A8-E318-C344-8FA5-163D7BB940FA}" srcOrd="5" destOrd="0" presId="urn:microsoft.com/office/officeart/2008/layout/VerticalCurvedList"/>
    <dgm:cxn modelId="{AA6F3DF0-E075-9340-BA4E-33FF7C847775}" type="presParOf" srcId="{30E5EA73-69FE-4C99-B7E6-D2785DA2F8C5}" destId="{AC86ADAD-2470-0B48-B2FC-7ADFE5926EDC}" srcOrd="6" destOrd="0" presId="urn:microsoft.com/office/officeart/2008/layout/VerticalCurvedList"/>
    <dgm:cxn modelId="{4FB7DED5-3102-8749-8ADE-5D02A053E463}" type="presParOf" srcId="{AC86ADAD-2470-0B48-B2FC-7ADFE5926EDC}" destId="{8DD82B1A-6DC4-454E-8BCA-A742186AC8C8}" srcOrd="0" destOrd="0" presId="urn:microsoft.com/office/officeart/2008/layout/VerticalCurvedList"/>
    <dgm:cxn modelId="{A7270643-6087-5F4C-BD18-2279BECD07B0}" type="presParOf" srcId="{30E5EA73-69FE-4C99-B7E6-D2785DA2F8C5}" destId="{4C27FCCB-07AB-AF44-A612-051F9894407E}" srcOrd="7" destOrd="0" presId="urn:microsoft.com/office/officeart/2008/layout/VerticalCurvedList"/>
    <dgm:cxn modelId="{962322E8-C1C3-2747-B7CF-388C68B773BB}" type="presParOf" srcId="{30E5EA73-69FE-4C99-B7E6-D2785DA2F8C5}" destId="{BB44549C-464F-C44D-9845-3BACB3517879}" srcOrd="8" destOrd="0" presId="urn:microsoft.com/office/officeart/2008/layout/VerticalCurvedList"/>
    <dgm:cxn modelId="{B9FBBEED-4280-3E47-9DCA-648C4B56A1AF}" type="presParOf" srcId="{BB44549C-464F-C44D-9845-3BACB3517879}" destId="{C6A23B2E-3ED2-814A-86C8-2A4A67FC60A2}" srcOrd="0" destOrd="0" presId="urn:microsoft.com/office/officeart/2008/layout/VerticalCurvedList"/>
    <dgm:cxn modelId="{B5021B30-CB7D-784D-9E0E-258BA3747480}" type="presParOf" srcId="{30E5EA73-69FE-4C99-B7E6-D2785DA2F8C5}" destId="{86883B8B-D8B9-4147-B000-B4DE0A4C3A0D}" srcOrd="9" destOrd="0" presId="urn:microsoft.com/office/officeart/2008/layout/VerticalCurvedList"/>
    <dgm:cxn modelId="{477F44A9-3D6F-3F48-8732-2A60E6CB1CA2}" type="presParOf" srcId="{30E5EA73-69FE-4C99-B7E6-D2785DA2F8C5}" destId="{2A504DFC-574C-5C49-B930-2DC6E9378D82}" srcOrd="10" destOrd="0" presId="urn:microsoft.com/office/officeart/2008/layout/VerticalCurvedList"/>
    <dgm:cxn modelId="{65B8A2C8-B8EA-5645-A63C-C7EA57670470}" type="presParOf" srcId="{2A504DFC-574C-5C49-B930-2DC6E9378D82}" destId="{11551FC8-AF63-804B-A3B8-AF81E82A9D09}" srcOrd="0" destOrd="0" presId="urn:microsoft.com/office/officeart/2008/layout/VerticalCurvedList"/>
    <dgm:cxn modelId="{E2FFE294-E5AF-0D40-ABBC-BE0E43D0E990}" type="presParOf" srcId="{30E5EA73-69FE-4C99-B7E6-D2785DA2F8C5}" destId="{D9B3606A-2B34-F24C-93E4-9657A5061E46}" srcOrd="11" destOrd="0" presId="urn:microsoft.com/office/officeart/2008/layout/VerticalCurvedList"/>
    <dgm:cxn modelId="{7E999302-FA2C-E441-B46D-0FD542E2FFF1}" type="presParOf" srcId="{30E5EA73-69FE-4C99-B7E6-D2785DA2F8C5}" destId="{AF44D7BC-A7CC-4C46-B66E-9577508D8A87}" srcOrd="12" destOrd="0" presId="urn:microsoft.com/office/officeart/2008/layout/VerticalCurvedList"/>
    <dgm:cxn modelId="{EC12C278-94DF-D142-85BA-3DEAF1D0CCE9}" type="presParOf" srcId="{AF44D7BC-A7CC-4C46-B66E-9577508D8A87}" destId="{DE043B18-E654-F549-AEC9-7EE8CF4B9695}" srcOrd="0" destOrd="0" presId="urn:microsoft.com/office/officeart/2008/layout/VerticalCurvedList"/>
    <dgm:cxn modelId="{A93999F1-5A85-FB49-AC4C-A862DD936D7C}" type="presParOf" srcId="{30E5EA73-69FE-4C99-B7E6-D2785DA2F8C5}" destId="{C5810C2B-BB72-244B-973C-983002D29AE5}" srcOrd="13" destOrd="0" presId="urn:microsoft.com/office/officeart/2008/layout/VerticalCurvedList"/>
    <dgm:cxn modelId="{62FD96F1-17A4-B444-8879-7C2FD7803D48}" type="presParOf" srcId="{30E5EA73-69FE-4C99-B7E6-D2785DA2F8C5}" destId="{8E3E78BA-F80F-044E-8390-4BF87A25975E}" srcOrd="14" destOrd="0" presId="urn:microsoft.com/office/officeart/2008/layout/VerticalCurvedList"/>
    <dgm:cxn modelId="{F7FD3ED0-E824-4645-A5B8-B8211764777C}" type="presParOf" srcId="{8E3E78BA-F80F-044E-8390-4BF87A25975E}" destId="{4768267F-3272-7246-9C4C-1DA2DD0FDD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C Programming Strings</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t>Declaring</a:t>
          </a:r>
          <a:r>
            <a:rPr lang="en-GB" b="0" u="none" baseline="0" dirty="0"/>
            <a:t> and </a:t>
          </a:r>
          <a:r>
            <a:rPr lang="en-GB" b="0" u="none" dirty="0"/>
            <a:t>Initializing Strings</a:t>
          </a:r>
          <a:endParaRPr lang="en-US" b="0" u="none" dirty="0">
            <a:solidFill>
              <a:schemeClr val="tx1"/>
            </a:solidFill>
          </a:endParaRPr>
        </a:p>
      </dgm:t>
    </dgm:pt>
    <dgm:pt modelId="{2BD0E92B-05E2-4733-83A1-F2D4F12B4D64}" type="parTrans" cxnId="{9AC2F451-4954-4AF1-A729-5D0430E21B87}">
      <dgm:prSet/>
      <dgm:spPr/>
      <dgm:t>
        <a:bodyPr/>
        <a:lstStyle/>
        <a:p>
          <a:endParaRPr lang="en-US"/>
        </a:p>
      </dgm:t>
    </dgm:pt>
    <dgm:pt modelId="{1B53F678-35A0-4A3F-A7D1-1E738F070D06}" type="sibTrans" cxnId="{9AC2F451-4954-4AF1-A729-5D0430E21B87}">
      <dgm:prSet/>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t>Read a Line of Text</a:t>
          </a:r>
          <a:endParaRPr lang="en-US" b="0" u="none" dirty="0">
            <a:solidFill>
              <a:schemeClr val="tx1"/>
            </a:solidFill>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t>Passing Strings to Functions</a:t>
          </a:r>
          <a:endParaRPr lang="en-US" b="0" u="none" dirty="0">
            <a:solidFill>
              <a:schemeClr val="tx1"/>
            </a:solidFill>
          </a:endParaRPr>
        </a:p>
      </dgm:t>
    </dgm:pt>
    <dgm:pt modelId="{E7AFBCE4-9EA5-0349-86C4-00666FAAD5C3}" type="parTrans" cxnId="{F1DA9C70-F458-DD47-B4BF-11D95A378C05}">
      <dgm:prSet/>
      <dgm:spPr/>
      <dgm:t>
        <a:bodyPr/>
        <a:lstStyle/>
        <a:p>
          <a:endParaRPr lang="en-US"/>
        </a:p>
      </dgm:t>
    </dgm:pt>
    <dgm:pt modelId="{775B8D61-5266-A04A-A40B-3354DC642457}" type="sibTrans" cxnId="{F1DA9C70-F458-DD47-B4BF-11D95A378C05}">
      <dgm:prSet/>
      <dgm:spPr/>
      <dgm:t>
        <a:bodyPr/>
        <a:lstStyle/>
        <a:p>
          <a:endParaRPr lang="en-US"/>
        </a:p>
      </dgm:t>
    </dgm:pt>
    <dgm:pt modelId="{E8B09427-1569-3445-BA60-47F9EFABE20D}">
      <dgm:prSet phldrT="[Text]"/>
      <dgm:spPr>
        <a:solidFill>
          <a:schemeClr val="accent5">
            <a:lumMod val="75000"/>
          </a:schemeClr>
        </a:solidFill>
        <a:ln>
          <a:solidFill>
            <a:schemeClr val="tx1"/>
          </a:solidFill>
        </a:ln>
      </dgm:spPr>
      <dgm:t>
        <a:bodyPr/>
        <a:lstStyle/>
        <a:p>
          <a:r>
            <a:rPr lang="en-GB" b="0" u="none" dirty="0"/>
            <a:t>Strings and Pointers</a:t>
          </a:r>
          <a:endParaRPr lang="en-US" b="0" u="none" dirty="0">
            <a:solidFill>
              <a:schemeClr val="tx1"/>
            </a:solidFill>
          </a:endParaRPr>
        </a:p>
      </dgm:t>
    </dgm:pt>
    <dgm:pt modelId="{16C957CB-EF9D-FC4C-9386-829CC8C356BD}" type="parTrans" cxnId="{39782668-66DA-B54C-ABEA-422B00771645}">
      <dgm:prSet/>
      <dgm:spPr/>
      <dgm:t>
        <a:bodyPr/>
        <a:lstStyle/>
        <a:p>
          <a:endParaRPr lang="en-US"/>
        </a:p>
      </dgm:t>
    </dgm:pt>
    <dgm:pt modelId="{B5794041-FFD5-274A-9D5D-64A52F0C784A}" type="sibTrans" cxnId="{39782668-66DA-B54C-ABEA-422B00771645}">
      <dgm:prSet/>
      <dgm:spPr/>
      <dgm:t>
        <a:bodyPr/>
        <a:lstStyle/>
        <a:p>
          <a:endParaRPr lang="en-US"/>
        </a:p>
      </dgm:t>
    </dgm:pt>
    <dgm:pt modelId="{C0C0E2FD-1127-5A48-BDEA-121306403AC3}">
      <dgm:prSet phldrT="[Text]"/>
      <dgm:spPr>
        <a:solidFill>
          <a:srgbClr val="02FF04"/>
        </a:solidFill>
        <a:ln>
          <a:solidFill>
            <a:schemeClr val="tx1"/>
          </a:solidFill>
        </a:ln>
      </dgm:spPr>
      <dgm:t>
        <a:bodyPr/>
        <a:lstStyle/>
        <a:p>
          <a:r>
            <a:rPr lang="en-GB" b="0" u="none" dirty="0"/>
            <a:t>String Manipulation Using Library Functions</a:t>
          </a:r>
          <a:endParaRPr lang="en-US" b="0" u="none" dirty="0">
            <a:solidFill>
              <a:schemeClr val="tx1"/>
            </a:solidFill>
          </a:endParaRPr>
        </a:p>
      </dgm:t>
    </dgm:pt>
    <dgm:pt modelId="{4338B54B-9CB0-074D-9975-3E0C3382FD66}" type="parTrans" cxnId="{F972FF1C-DA14-3641-A17F-CB3D2C096647}">
      <dgm:prSet/>
      <dgm:spPr/>
      <dgm:t>
        <a:bodyPr/>
        <a:lstStyle/>
        <a:p>
          <a:endParaRPr lang="en-US"/>
        </a:p>
      </dgm:t>
    </dgm:pt>
    <dgm:pt modelId="{5D4A6EE0-244C-7D46-A745-A8AB229F0E57}" type="sibTrans" cxnId="{F972FF1C-DA14-3641-A17F-CB3D2C096647}">
      <dgm:prSet/>
      <dgm:spPr/>
      <dgm:t>
        <a:bodyPr/>
        <a:lstStyle/>
        <a:p>
          <a:endParaRPr lang="en-US"/>
        </a:p>
      </dgm:t>
    </dgm:pt>
    <dgm:pt modelId="{47ED5B6A-F934-1B4F-87AB-5497C5F0FC5C}">
      <dgm:prSet phldrT="[Text]"/>
      <dgm:spPr>
        <a:solidFill>
          <a:schemeClr val="bg2">
            <a:lumMod val="50000"/>
          </a:schemeClr>
        </a:solidFill>
        <a:ln>
          <a:solidFill>
            <a:schemeClr val="tx1"/>
          </a:solidFill>
        </a:ln>
      </dgm:spPr>
      <dgm:t>
        <a:bodyPr/>
        <a:lstStyle/>
        <a:p>
          <a:r>
            <a:rPr lang="en-GB" b="0" u="none" dirty="0"/>
            <a:t>C Programming Input &amp; Output (I/O)</a:t>
          </a:r>
          <a:endParaRPr lang="en-US" b="0" u="none" dirty="0">
            <a:solidFill>
              <a:schemeClr val="tx1"/>
            </a:solidFill>
          </a:endParaRPr>
        </a:p>
      </dgm:t>
    </dgm:pt>
    <dgm:pt modelId="{828A043E-1BCE-3847-80EB-F0D8E8AB935F}" type="parTrans" cxnId="{65730E24-32D3-374E-BF34-B26E257BDFB0}">
      <dgm:prSet/>
      <dgm:spPr/>
      <dgm:t>
        <a:bodyPr/>
        <a:lstStyle/>
        <a:p>
          <a:endParaRPr lang="en-US"/>
        </a:p>
      </dgm:t>
    </dgm:pt>
    <dgm:pt modelId="{A12BFE9A-9E1D-7545-8787-9A0A991C2144}" type="sibTrans" cxnId="{65730E24-32D3-374E-BF34-B26E257BDFB0}">
      <dgm:prSet/>
      <dgm:spPr/>
      <dgm:t>
        <a:bodyPr/>
        <a:lstStyle/>
        <a:p>
          <a:endParaRPr lang="en-US"/>
        </a:p>
      </dgm:t>
    </dgm:pt>
    <dgm:pt modelId="{B1BC2C5A-8D70-1147-B93B-CE77E8F59BC5}">
      <dgm:prSet phldrT="[Text]"/>
      <dgm:spPr>
        <a:solidFill>
          <a:schemeClr val="accent6">
            <a:lumMod val="75000"/>
          </a:schemeClr>
        </a:solidFill>
        <a:ln>
          <a:solidFill>
            <a:schemeClr val="tx1"/>
          </a:solidFill>
        </a:ln>
      </dgm:spPr>
      <dgm:t>
        <a:bodyPr/>
        <a:lstStyle/>
        <a:p>
          <a:endParaRPr lang="en-GB"/>
        </a:p>
      </dgm:t>
    </dgm:pt>
    <dgm:pt modelId="{4B568E2A-8F62-1E4D-BD24-57C07A768777}" type="parTrans" cxnId="{C4D76B28-01DF-D743-8CCF-42AED510C968}">
      <dgm:prSet/>
      <dgm:spPr/>
      <dgm:t>
        <a:bodyPr/>
        <a:lstStyle/>
        <a:p>
          <a:endParaRPr lang="en-US"/>
        </a:p>
      </dgm:t>
    </dgm:pt>
    <dgm:pt modelId="{8840F227-C612-744A-9379-4E03944FB1DB}" type="sibTrans" cxnId="{C4D76B28-01DF-D743-8CCF-42AED510C968}">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7"/>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7"/>
      <dgm:spPr/>
    </dgm:pt>
    <dgm:pt modelId="{9C6C1869-E7B2-4FB9-A22B-16BADC04A189}" type="pres">
      <dgm:prSet presAssocID="{BE1645D6-1611-4DF4-8DF3-EEC32D8C4F8A}" presName="dstNode" presStyleLbl="node1" presStyleIdx="0" presStyleCnt="7"/>
      <dgm:spPr/>
    </dgm:pt>
    <dgm:pt modelId="{0E8E8CAC-8A02-46F6-8C6B-75E3BA86EFCF}" type="pres">
      <dgm:prSet presAssocID="{1639CA94-34C3-4B9C-92E1-C13864A4BA19}" presName="text_1" presStyleLbl="node1" presStyleIdx="0" presStyleCnt="7">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7"/>
      <dgm:spPr>
        <a:solidFill>
          <a:srgbClr val="C00000"/>
        </a:solidFill>
        <a:ln>
          <a:solidFill>
            <a:schemeClr val="tx1"/>
          </a:solidFill>
        </a:ln>
      </dgm:spPr>
    </dgm:pt>
    <dgm:pt modelId="{FCF24805-BE03-8646-8CB7-92E747BBE6C8}" type="pres">
      <dgm:prSet presAssocID="{6F32AD89-A452-48CC-B92A-265FB1A43B0C}" presName="text_2" presStyleLbl="node1" presStyleIdx="1" presStyleCnt="7">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7"/>
      <dgm:spPr>
        <a:solidFill>
          <a:srgbClr val="FFC000"/>
        </a:solidFill>
        <a:ln>
          <a:solidFill>
            <a:schemeClr val="tx1"/>
          </a:solidFill>
        </a:ln>
      </dgm:spPr>
    </dgm:pt>
    <dgm:pt modelId="{90FAC8A8-E318-C344-8FA5-163D7BB940FA}" type="pres">
      <dgm:prSet presAssocID="{CC6AA1B3-12B6-1F47-9833-60EB1B44AC97}" presName="text_3" presStyleLbl="node1" presStyleIdx="2" presStyleCnt="7">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7"/>
      <dgm:spPr>
        <a:solidFill>
          <a:srgbClr val="0414FF"/>
        </a:solidFill>
        <a:ln>
          <a:solidFill>
            <a:schemeClr val="tx1"/>
          </a:solidFill>
        </a:ln>
      </dgm:spPr>
    </dgm:pt>
    <dgm:pt modelId="{4C27FCCB-07AB-AF44-A612-051F9894407E}" type="pres">
      <dgm:prSet presAssocID="{35FE25F0-129E-5D4E-BB95-DE67FB379D79}" presName="text_4" presStyleLbl="node1" presStyleIdx="3" presStyleCnt="7">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7"/>
      <dgm:spPr>
        <a:solidFill>
          <a:schemeClr val="accent6">
            <a:lumMod val="75000"/>
          </a:schemeClr>
        </a:solidFill>
        <a:ln>
          <a:solidFill>
            <a:schemeClr val="tx1"/>
          </a:solidFill>
        </a:ln>
      </dgm:spPr>
    </dgm:pt>
    <dgm:pt modelId="{86883B8B-D8B9-4147-B000-B4DE0A4C3A0D}" type="pres">
      <dgm:prSet presAssocID="{E8B09427-1569-3445-BA60-47F9EFABE20D}" presName="text_5" presStyleLbl="node1" presStyleIdx="4" presStyleCnt="7">
        <dgm:presLayoutVars>
          <dgm:bulletEnabled val="1"/>
        </dgm:presLayoutVars>
      </dgm:prSet>
      <dgm:spPr/>
    </dgm:pt>
    <dgm:pt modelId="{2A504DFC-574C-5C49-B930-2DC6E9378D82}" type="pres">
      <dgm:prSet presAssocID="{E8B09427-1569-3445-BA60-47F9EFABE20D}" presName="accent_5" presStyleCnt="0"/>
      <dgm:spPr/>
    </dgm:pt>
    <dgm:pt modelId="{11551FC8-AF63-804B-A3B8-AF81E82A9D09}" type="pres">
      <dgm:prSet presAssocID="{E8B09427-1569-3445-BA60-47F9EFABE20D}" presName="accentRepeatNode" presStyleLbl="solidFgAcc1" presStyleIdx="4" presStyleCnt="7"/>
      <dgm:spPr>
        <a:solidFill>
          <a:schemeClr val="accent5">
            <a:lumMod val="75000"/>
          </a:schemeClr>
        </a:solidFill>
        <a:ln>
          <a:solidFill>
            <a:schemeClr val="tx1"/>
          </a:solidFill>
        </a:ln>
      </dgm:spPr>
    </dgm:pt>
    <dgm:pt modelId="{D9B3606A-2B34-F24C-93E4-9657A5061E46}" type="pres">
      <dgm:prSet presAssocID="{C0C0E2FD-1127-5A48-BDEA-121306403AC3}" presName="text_6" presStyleLbl="node1" presStyleIdx="5" presStyleCnt="7">
        <dgm:presLayoutVars>
          <dgm:bulletEnabled val="1"/>
        </dgm:presLayoutVars>
      </dgm:prSet>
      <dgm:spPr/>
    </dgm:pt>
    <dgm:pt modelId="{AF44D7BC-A7CC-4C46-B66E-9577508D8A87}" type="pres">
      <dgm:prSet presAssocID="{C0C0E2FD-1127-5A48-BDEA-121306403AC3}" presName="accent_6" presStyleCnt="0"/>
      <dgm:spPr/>
    </dgm:pt>
    <dgm:pt modelId="{DE043B18-E654-F549-AEC9-7EE8CF4B9695}" type="pres">
      <dgm:prSet presAssocID="{C0C0E2FD-1127-5A48-BDEA-121306403AC3}" presName="accentRepeatNode" presStyleLbl="solidFgAcc1" presStyleIdx="5" presStyleCnt="7"/>
      <dgm:spPr>
        <a:solidFill>
          <a:srgbClr val="02FF04"/>
        </a:solidFill>
        <a:ln>
          <a:solidFill>
            <a:schemeClr val="tx1"/>
          </a:solidFill>
        </a:ln>
      </dgm:spPr>
    </dgm:pt>
    <dgm:pt modelId="{C5810C2B-BB72-244B-973C-983002D29AE5}" type="pres">
      <dgm:prSet presAssocID="{47ED5B6A-F934-1B4F-87AB-5497C5F0FC5C}" presName="text_7" presStyleLbl="node1" presStyleIdx="6" presStyleCnt="7">
        <dgm:presLayoutVars>
          <dgm:bulletEnabled val="1"/>
        </dgm:presLayoutVars>
      </dgm:prSet>
      <dgm:spPr/>
    </dgm:pt>
    <dgm:pt modelId="{8E3E78BA-F80F-044E-8390-4BF87A25975E}" type="pres">
      <dgm:prSet presAssocID="{47ED5B6A-F934-1B4F-87AB-5497C5F0FC5C}" presName="accent_7" presStyleCnt="0"/>
      <dgm:spPr/>
    </dgm:pt>
    <dgm:pt modelId="{4768267F-3272-7246-9C4C-1DA2DD0FDD0E}" type="pres">
      <dgm:prSet presAssocID="{47ED5B6A-F934-1B4F-87AB-5497C5F0FC5C}" presName="accentRepeatNode" presStyleLbl="solidFgAcc1" presStyleIdx="6" presStyleCnt="7"/>
      <dgm:spPr>
        <a:solidFill>
          <a:schemeClr val="bg2">
            <a:lumMod val="50000"/>
          </a:schemeClr>
        </a:solidFill>
        <a:ln>
          <a:solidFill>
            <a:schemeClr val="tx1"/>
          </a:solidFill>
        </a:ln>
      </dgm:spPr>
    </dgm:pt>
  </dgm:ptLst>
  <dgm:cxnLst>
    <dgm:cxn modelId="{C86C1018-84B4-8C42-98C7-0B36DC1A16F7}" type="presOf" srcId="{9B5CF5B4-C56A-4B27-B438-A8CF699CAF14}" destId="{C56633DC-E658-46D8-BE63-7CB1CCD3C8DC}" srcOrd="0" destOrd="0" presId="urn:microsoft.com/office/officeart/2008/layout/VerticalCurvedList"/>
    <dgm:cxn modelId="{F972FF1C-DA14-3641-A17F-CB3D2C096647}" srcId="{BE1645D6-1611-4DF4-8DF3-EEC32D8C4F8A}" destId="{C0C0E2FD-1127-5A48-BDEA-121306403AC3}" srcOrd="5" destOrd="0" parTransId="{4338B54B-9CB0-074D-9975-3E0C3382FD66}" sibTransId="{5D4A6EE0-244C-7D46-A745-A8AB229F0E57}"/>
    <dgm:cxn modelId="{65730E24-32D3-374E-BF34-B26E257BDFB0}" srcId="{BE1645D6-1611-4DF4-8DF3-EEC32D8C4F8A}" destId="{47ED5B6A-F934-1B4F-87AB-5497C5F0FC5C}" srcOrd="6" destOrd="0" parTransId="{828A043E-1BCE-3847-80EB-F0D8E8AB935F}" sibTransId="{A12BFE9A-9E1D-7545-8787-9A0A991C2144}"/>
    <dgm:cxn modelId="{C4D76B28-01DF-D743-8CCF-42AED510C968}" srcId="{BE1645D6-1611-4DF4-8DF3-EEC32D8C4F8A}" destId="{B1BC2C5A-8D70-1147-B93B-CE77E8F59BC5}" srcOrd="7" destOrd="0" parTransId="{4B568E2A-8F62-1E4D-BD24-57C07A768777}" sibTransId="{8840F227-C612-744A-9379-4E03944FB1DB}"/>
    <dgm:cxn modelId="{F134B92F-07CC-7F4C-93C5-B16BB29D6431}" type="presOf" srcId="{CC6AA1B3-12B6-1F47-9833-60EB1B44AC97}" destId="{90FAC8A8-E318-C344-8FA5-163D7BB940FA}" srcOrd="0" destOrd="0" presId="urn:microsoft.com/office/officeart/2008/layout/VerticalCurvedList"/>
    <dgm:cxn modelId="{E24B6235-8965-AF43-8EF8-11C7AC7C90A8}" type="presOf" srcId="{47ED5B6A-F934-1B4F-87AB-5497C5F0FC5C}" destId="{C5810C2B-BB72-244B-973C-983002D29AE5}" srcOrd="0" destOrd="0" presId="urn:microsoft.com/office/officeart/2008/layout/VerticalCurvedList"/>
    <dgm:cxn modelId="{3A5D813F-797B-144F-A528-3420B68F9B61}" type="presOf" srcId="{6F32AD89-A452-48CC-B92A-265FB1A43B0C}" destId="{FCF24805-BE03-8646-8CB7-92E747BBE6C8}"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4C7C35D-35F5-5947-855D-DC2C6BB9524F}" srcId="{BE1645D6-1611-4DF4-8DF3-EEC32D8C4F8A}" destId="{CC6AA1B3-12B6-1F47-9833-60EB1B44AC97}" srcOrd="2" destOrd="0" parTransId="{57E53FCE-A51B-9541-91B6-C106F273A084}" sibTransId="{8BB7A0E1-B0A5-F842-86AD-A3C1900B5341}"/>
    <dgm:cxn modelId="{39782668-66DA-B54C-ABEA-422B00771645}" srcId="{BE1645D6-1611-4DF4-8DF3-EEC32D8C4F8A}" destId="{E8B09427-1569-3445-BA60-47F9EFABE20D}" srcOrd="4" destOrd="0" parTransId="{16C957CB-EF9D-FC4C-9386-829CC8C356BD}" sibTransId="{B5794041-FFD5-274A-9D5D-64A52F0C784A}"/>
    <dgm:cxn modelId="{F1DA9C70-F458-DD47-B4BF-11D95A378C05}" srcId="{BE1645D6-1611-4DF4-8DF3-EEC32D8C4F8A}" destId="{35FE25F0-129E-5D4E-BB95-DE67FB379D79}" srcOrd="3" destOrd="0" parTransId="{E7AFBCE4-9EA5-0349-86C4-00666FAAD5C3}" sibTransId="{775B8D61-5266-A04A-A40B-3354DC642457}"/>
    <dgm:cxn modelId="{1E971CAF-97F0-1340-9D5D-7BC85D0D801F}" type="presOf" srcId="{1639CA94-34C3-4B9C-92E1-C13864A4BA19}" destId="{0E8E8CAC-8A02-46F6-8C6B-75E3BA86EFCF}"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99D47BDC-3285-2A4B-81F1-E6F1332CE14A}" type="presOf" srcId="{35FE25F0-129E-5D4E-BB95-DE67FB379D79}" destId="{4C27FCCB-07AB-AF44-A612-051F9894407E}" srcOrd="0" destOrd="0" presId="urn:microsoft.com/office/officeart/2008/layout/VerticalCurvedList"/>
    <dgm:cxn modelId="{5C9A37E0-DF7C-6D40-A9A2-AB49F6F2DE14}" type="presOf" srcId="{C0C0E2FD-1127-5A48-BDEA-121306403AC3}" destId="{D9B3606A-2B34-F24C-93E4-9657A5061E46}" srcOrd="0" destOrd="0" presId="urn:microsoft.com/office/officeart/2008/layout/VerticalCurvedList"/>
    <dgm:cxn modelId="{7658B0F0-F7FA-3F40-9671-05DDB98A0107}" type="presOf" srcId="{BE1645D6-1611-4DF4-8DF3-EEC32D8C4F8A}" destId="{8D4BB782-D1CB-4178-BD6C-378E667E109F}" srcOrd="0" destOrd="0" presId="urn:microsoft.com/office/officeart/2008/layout/VerticalCurvedList"/>
    <dgm:cxn modelId="{01FFCAF2-E336-9345-8CE5-FC10D8CA0C85}" type="presOf" srcId="{E8B09427-1569-3445-BA60-47F9EFABE20D}" destId="{86883B8B-D8B9-4147-B000-B4DE0A4C3A0D}" srcOrd="0" destOrd="0" presId="urn:microsoft.com/office/officeart/2008/layout/VerticalCurvedList"/>
    <dgm:cxn modelId="{ACA5B0BB-AD86-9345-8927-A702BBD020CE}" type="presParOf" srcId="{8D4BB782-D1CB-4178-BD6C-378E667E109F}" destId="{30E5EA73-69FE-4C99-B7E6-D2785DA2F8C5}" srcOrd="0" destOrd="0" presId="urn:microsoft.com/office/officeart/2008/layout/VerticalCurvedList"/>
    <dgm:cxn modelId="{0309C368-BA7D-274A-8347-728A5875CAE1}" type="presParOf" srcId="{30E5EA73-69FE-4C99-B7E6-D2785DA2F8C5}" destId="{147482D8-F793-4B63-AC92-2D2E108DBAA0}" srcOrd="0" destOrd="0" presId="urn:microsoft.com/office/officeart/2008/layout/VerticalCurvedList"/>
    <dgm:cxn modelId="{71F57C1E-487F-0E42-B0B9-3DB17DCFEEC4}" type="presParOf" srcId="{147482D8-F793-4B63-AC92-2D2E108DBAA0}" destId="{F2410933-DB5E-4543-A714-4AF5A203C95C}" srcOrd="0" destOrd="0" presId="urn:microsoft.com/office/officeart/2008/layout/VerticalCurvedList"/>
    <dgm:cxn modelId="{A692C7F4-F687-8E46-A2A9-30B4464B0498}" type="presParOf" srcId="{147482D8-F793-4B63-AC92-2D2E108DBAA0}" destId="{C56633DC-E658-46D8-BE63-7CB1CCD3C8DC}" srcOrd="1" destOrd="0" presId="urn:microsoft.com/office/officeart/2008/layout/VerticalCurvedList"/>
    <dgm:cxn modelId="{196C6740-583B-E243-A8B3-54CA8D069AB8}" type="presParOf" srcId="{147482D8-F793-4B63-AC92-2D2E108DBAA0}" destId="{82F03708-A2AD-459B-AB59-7BBD9EB44E67}" srcOrd="2" destOrd="0" presId="urn:microsoft.com/office/officeart/2008/layout/VerticalCurvedList"/>
    <dgm:cxn modelId="{9AD49709-D630-9246-A449-BA845168B943}" type="presParOf" srcId="{147482D8-F793-4B63-AC92-2D2E108DBAA0}" destId="{9C6C1869-E7B2-4FB9-A22B-16BADC04A189}" srcOrd="3" destOrd="0" presId="urn:microsoft.com/office/officeart/2008/layout/VerticalCurvedList"/>
    <dgm:cxn modelId="{7D2FC860-E0FC-484C-935B-C96260C42304}" type="presParOf" srcId="{30E5EA73-69FE-4C99-B7E6-D2785DA2F8C5}" destId="{0E8E8CAC-8A02-46F6-8C6B-75E3BA86EFCF}" srcOrd="1" destOrd="0" presId="urn:microsoft.com/office/officeart/2008/layout/VerticalCurvedList"/>
    <dgm:cxn modelId="{EE23D7CD-3E39-E54B-9FE4-8D6D49A695FB}" type="presParOf" srcId="{30E5EA73-69FE-4C99-B7E6-D2785DA2F8C5}" destId="{19B8B250-84B4-4941-9592-F7E89229D31C}" srcOrd="2" destOrd="0" presId="urn:microsoft.com/office/officeart/2008/layout/VerticalCurvedList"/>
    <dgm:cxn modelId="{9639F096-C0F4-FA4D-A126-6A0F72AFD481}" type="presParOf" srcId="{19B8B250-84B4-4941-9592-F7E89229D31C}" destId="{485F26A9-AA94-4ADA-AC54-FB58E0E0ED28}" srcOrd="0" destOrd="0" presId="urn:microsoft.com/office/officeart/2008/layout/VerticalCurvedList"/>
    <dgm:cxn modelId="{7ACB260E-68A2-FB47-A4D7-A43BD95FC057}" type="presParOf" srcId="{30E5EA73-69FE-4C99-B7E6-D2785DA2F8C5}" destId="{FCF24805-BE03-8646-8CB7-92E747BBE6C8}" srcOrd="3" destOrd="0" presId="urn:microsoft.com/office/officeart/2008/layout/VerticalCurvedList"/>
    <dgm:cxn modelId="{D0A5F781-2A72-034D-8835-FCA6379F754E}" type="presParOf" srcId="{30E5EA73-69FE-4C99-B7E6-D2785DA2F8C5}" destId="{BCF99CF8-A3B5-F24D-AFD7-114A9D9AECF1}" srcOrd="4" destOrd="0" presId="urn:microsoft.com/office/officeart/2008/layout/VerticalCurvedList"/>
    <dgm:cxn modelId="{5CD24FC5-4C4C-EB4E-907A-20B9CD0DC2A5}" type="presParOf" srcId="{BCF99CF8-A3B5-F24D-AFD7-114A9D9AECF1}" destId="{6E8EBA03-6BA2-4E70-A548-59B77127E6F5}" srcOrd="0" destOrd="0" presId="urn:microsoft.com/office/officeart/2008/layout/VerticalCurvedList"/>
    <dgm:cxn modelId="{DCC819AF-1FEC-0642-9E6A-D03E985DA476}" type="presParOf" srcId="{30E5EA73-69FE-4C99-B7E6-D2785DA2F8C5}" destId="{90FAC8A8-E318-C344-8FA5-163D7BB940FA}" srcOrd="5" destOrd="0" presId="urn:microsoft.com/office/officeart/2008/layout/VerticalCurvedList"/>
    <dgm:cxn modelId="{AA6F3DF0-E075-9340-BA4E-33FF7C847775}" type="presParOf" srcId="{30E5EA73-69FE-4C99-B7E6-D2785DA2F8C5}" destId="{AC86ADAD-2470-0B48-B2FC-7ADFE5926EDC}" srcOrd="6" destOrd="0" presId="urn:microsoft.com/office/officeart/2008/layout/VerticalCurvedList"/>
    <dgm:cxn modelId="{4FB7DED5-3102-8749-8ADE-5D02A053E463}" type="presParOf" srcId="{AC86ADAD-2470-0B48-B2FC-7ADFE5926EDC}" destId="{8DD82B1A-6DC4-454E-8BCA-A742186AC8C8}" srcOrd="0" destOrd="0" presId="urn:microsoft.com/office/officeart/2008/layout/VerticalCurvedList"/>
    <dgm:cxn modelId="{A7270643-6087-5F4C-BD18-2279BECD07B0}" type="presParOf" srcId="{30E5EA73-69FE-4C99-B7E6-D2785DA2F8C5}" destId="{4C27FCCB-07AB-AF44-A612-051F9894407E}" srcOrd="7" destOrd="0" presId="urn:microsoft.com/office/officeart/2008/layout/VerticalCurvedList"/>
    <dgm:cxn modelId="{962322E8-C1C3-2747-B7CF-388C68B773BB}" type="presParOf" srcId="{30E5EA73-69FE-4C99-B7E6-D2785DA2F8C5}" destId="{BB44549C-464F-C44D-9845-3BACB3517879}" srcOrd="8" destOrd="0" presId="urn:microsoft.com/office/officeart/2008/layout/VerticalCurvedList"/>
    <dgm:cxn modelId="{B9FBBEED-4280-3E47-9DCA-648C4B56A1AF}" type="presParOf" srcId="{BB44549C-464F-C44D-9845-3BACB3517879}" destId="{C6A23B2E-3ED2-814A-86C8-2A4A67FC60A2}" srcOrd="0" destOrd="0" presId="urn:microsoft.com/office/officeart/2008/layout/VerticalCurvedList"/>
    <dgm:cxn modelId="{B5021B30-CB7D-784D-9E0E-258BA3747480}" type="presParOf" srcId="{30E5EA73-69FE-4C99-B7E6-D2785DA2F8C5}" destId="{86883B8B-D8B9-4147-B000-B4DE0A4C3A0D}" srcOrd="9" destOrd="0" presId="urn:microsoft.com/office/officeart/2008/layout/VerticalCurvedList"/>
    <dgm:cxn modelId="{477F44A9-3D6F-3F48-8732-2A60E6CB1CA2}" type="presParOf" srcId="{30E5EA73-69FE-4C99-B7E6-D2785DA2F8C5}" destId="{2A504DFC-574C-5C49-B930-2DC6E9378D82}" srcOrd="10" destOrd="0" presId="urn:microsoft.com/office/officeart/2008/layout/VerticalCurvedList"/>
    <dgm:cxn modelId="{65B8A2C8-B8EA-5645-A63C-C7EA57670470}" type="presParOf" srcId="{2A504DFC-574C-5C49-B930-2DC6E9378D82}" destId="{11551FC8-AF63-804B-A3B8-AF81E82A9D09}" srcOrd="0" destOrd="0" presId="urn:microsoft.com/office/officeart/2008/layout/VerticalCurvedList"/>
    <dgm:cxn modelId="{E2FFE294-E5AF-0D40-ABBC-BE0E43D0E990}" type="presParOf" srcId="{30E5EA73-69FE-4C99-B7E6-D2785DA2F8C5}" destId="{D9B3606A-2B34-F24C-93E4-9657A5061E46}" srcOrd="11" destOrd="0" presId="urn:microsoft.com/office/officeart/2008/layout/VerticalCurvedList"/>
    <dgm:cxn modelId="{7E999302-FA2C-E441-B46D-0FD542E2FFF1}" type="presParOf" srcId="{30E5EA73-69FE-4C99-B7E6-D2785DA2F8C5}" destId="{AF44D7BC-A7CC-4C46-B66E-9577508D8A87}" srcOrd="12" destOrd="0" presId="urn:microsoft.com/office/officeart/2008/layout/VerticalCurvedList"/>
    <dgm:cxn modelId="{EC12C278-94DF-D142-85BA-3DEAF1D0CCE9}" type="presParOf" srcId="{AF44D7BC-A7CC-4C46-B66E-9577508D8A87}" destId="{DE043B18-E654-F549-AEC9-7EE8CF4B9695}" srcOrd="0" destOrd="0" presId="urn:microsoft.com/office/officeart/2008/layout/VerticalCurvedList"/>
    <dgm:cxn modelId="{A93999F1-5A85-FB49-AC4C-A862DD936D7C}" type="presParOf" srcId="{30E5EA73-69FE-4C99-B7E6-D2785DA2F8C5}" destId="{C5810C2B-BB72-244B-973C-983002D29AE5}" srcOrd="13" destOrd="0" presId="urn:microsoft.com/office/officeart/2008/layout/VerticalCurvedList"/>
    <dgm:cxn modelId="{62FD96F1-17A4-B444-8879-7C2FD7803D48}" type="presParOf" srcId="{30E5EA73-69FE-4C99-B7E6-D2785DA2F8C5}" destId="{8E3E78BA-F80F-044E-8390-4BF87A25975E}" srcOrd="14" destOrd="0" presId="urn:microsoft.com/office/officeart/2008/layout/VerticalCurvedList"/>
    <dgm:cxn modelId="{F7FD3ED0-E824-4645-A5B8-B8211764777C}" type="presParOf" srcId="{8E3E78BA-F80F-044E-8390-4BF87A25975E}" destId="{4768267F-3272-7246-9C4C-1DA2DD0FDD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C Programming Strings</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t>Declaring</a:t>
          </a:r>
          <a:r>
            <a:rPr lang="en-GB" b="0" u="none" baseline="0" dirty="0"/>
            <a:t> and </a:t>
          </a:r>
          <a:r>
            <a:rPr lang="en-GB" b="0" u="none" dirty="0"/>
            <a:t>Initializing Strings</a:t>
          </a:r>
          <a:endParaRPr lang="en-US" b="0" u="none" dirty="0">
            <a:solidFill>
              <a:schemeClr val="tx1"/>
            </a:solidFill>
          </a:endParaRPr>
        </a:p>
      </dgm:t>
    </dgm:pt>
    <dgm:pt modelId="{2BD0E92B-05E2-4733-83A1-F2D4F12B4D64}" type="parTrans" cxnId="{9AC2F451-4954-4AF1-A729-5D0430E21B87}">
      <dgm:prSet/>
      <dgm:spPr/>
      <dgm:t>
        <a:bodyPr/>
        <a:lstStyle/>
        <a:p>
          <a:endParaRPr lang="en-US"/>
        </a:p>
      </dgm:t>
    </dgm:pt>
    <dgm:pt modelId="{1B53F678-35A0-4A3F-A7D1-1E738F070D06}" type="sibTrans" cxnId="{9AC2F451-4954-4AF1-A729-5D0430E21B87}">
      <dgm:prSet/>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t>Read a Line of Text</a:t>
          </a:r>
          <a:endParaRPr lang="en-US" b="0" u="none" dirty="0">
            <a:solidFill>
              <a:schemeClr val="tx1"/>
            </a:solidFill>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t>Passing Strings to Functions</a:t>
          </a:r>
          <a:endParaRPr lang="en-US" b="0" u="none" dirty="0">
            <a:solidFill>
              <a:schemeClr val="tx1"/>
            </a:solidFill>
          </a:endParaRPr>
        </a:p>
      </dgm:t>
    </dgm:pt>
    <dgm:pt modelId="{E7AFBCE4-9EA5-0349-86C4-00666FAAD5C3}" type="parTrans" cxnId="{F1DA9C70-F458-DD47-B4BF-11D95A378C05}">
      <dgm:prSet/>
      <dgm:spPr/>
      <dgm:t>
        <a:bodyPr/>
        <a:lstStyle/>
        <a:p>
          <a:endParaRPr lang="en-US"/>
        </a:p>
      </dgm:t>
    </dgm:pt>
    <dgm:pt modelId="{775B8D61-5266-A04A-A40B-3354DC642457}" type="sibTrans" cxnId="{F1DA9C70-F458-DD47-B4BF-11D95A378C05}">
      <dgm:prSet/>
      <dgm:spPr/>
      <dgm:t>
        <a:bodyPr/>
        <a:lstStyle/>
        <a:p>
          <a:endParaRPr lang="en-US"/>
        </a:p>
      </dgm:t>
    </dgm:pt>
    <dgm:pt modelId="{E8B09427-1569-3445-BA60-47F9EFABE20D}">
      <dgm:prSet phldrT="[Text]"/>
      <dgm:spPr>
        <a:solidFill>
          <a:schemeClr val="accent5">
            <a:lumMod val="75000"/>
          </a:schemeClr>
        </a:solidFill>
        <a:ln>
          <a:solidFill>
            <a:schemeClr val="tx1"/>
          </a:solidFill>
        </a:ln>
      </dgm:spPr>
      <dgm:t>
        <a:bodyPr/>
        <a:lstStyle/>
        <a:p>
          <a:r>
            <a:rPr lang="en-GB" b="0" u="none" dirty="0"/>
            <a:t>Strings and Pointers</a:t>
          </a:r>
          <a:endParaRPr lang="en-US" b="0" u="none" dirty="0">
            <a:solidFill>
              <a:schemeClr val="tx1"/>
            </a:solidFill>
          </a:endParaRPr>
        </a:p>
      </dgm:t>
    </dgm:pt>
    <dgm:pt modelId="{16C957CB-EF9D-FC4C-9386-829CC8C356BD}" type="parTrans" cxnId="{39782668-66DA-B54C-ABEA-422B00771645}">
      <dgm:prSet/>
      <dgm:spPr/>
      <dgm:t>
        <a:bodyPr/>
        <a:lstStyle/>
        <a:p>
          <a:endParaRPr lang="en-US"/>
        </a:p>
      </dgm:t>
    </dgm:pt>
    <dgm:pt modelId="{B5794041-FFD5-274A-9D5D-64A52F0C784A}" type="sibTrans" cxnId="{39782668-66DA-B54C-ABEA-422B00771645}">
      <dgm:prSet/>
      <dgm:spPr/>
      <dgm:t>
        <a:bodyPr/>
        <a:lstStyle/>
        <a:p>
          <a:endParaRPr lang="en-US"/>
        </a:p>
      </dgm:t>
    </dgm:pt>
    <dgm:pt modelId="{C0C0E2FD-1127-5A48-BDEA-121306403AC3}">
      <dgm:prSet phldrT="[Text]"/>
      <dgm:spPr>
        <a:solidFill>
          <a:srgbClr val="02FF04"/>
        </a:solidFill>
        <a:ln>
          <a:solidFill>
            <a:schemeClr val="tx1"/>
          </a:solidFill>
        </a:ln>
      </dgm:spPr>
      <dgm:t>
        <a:bodyPr/>
        <a:lstStyle/>
        <a:p>
          <a:r>
            <a:rPr lang="en-GB" b="0" u="none" dirty="0"/>
            <a:t>String Manipulation Using Library Functions</a:t>
          </a:r>
          <a:endParaRPr lang="en-US" b="0" u="none" dirty="0">
            <a:solidFill>
              <a:schemeClr val="tx1"/>
            </a:solidFill>
          </a:endParaRPr>
        </a:p>
      </dgm:t>
    </dgm:pt>
    <dgm:pt modelId="{4338B54B-9CB0-074D-9975-3E0C3382FD66}" type="parTrans" cxnId="{F972FF1C-DA14-3641-A17F-CB3D2C096647}">
      <dgm:prSet/>
      <dgm:spPr/>
      <dgm:t>
        <a:bodyPr/>
        <a:lstStyle/>
        <a:p>
          <a:endParaRPr lang="en-US"/>
        </a:p>
      </dgm:t>
    </dgm:pt>
    <dgm:pt modelId="{5D4A6EE0-244C-7D46-A745-A8AB229F0E57}" type="sibTrans" cxnId="{F972FF1C-DA14-3641-A17F-CB3D2C096647}">
      <dgm:prSet/>
      <dgm:spPr/>
      <dgm:t>
        <a:bodyPr/>
        <a:lstStyle/>
        <a:p>
          <a:endParaRPr lang="en-US"/>
        </a:p>
      </dgm:t>
    </dgm:pt>
    <dgm:pt modelId="{47ED5B6A-F934-1B4F-87AB-5497C5F0FC5C}">
      <dgm:prSet phldrT="[Text]"/>
      <dgm:spPr>
        <a:solidFill>
          <a:schemeClr val="bg2">
            <a:lumMod val="50000"/>
          </a:schemeClr>
        </a:solidFill>
        <a:ln>
          <a:solidFill>
            <a:schemeClr val="tx1"/>
          </a:solidFill>
        </a:ln>
      </dgm:spPr>
      <dgm:t>
        <a:bodyPr/>
        <a:lstStyle/>
        <a:p>
          <a:r>
            <a:rPr lang="en-GB" b="0" u="none" dirty="0"/>
            <a:t>C Programming Input &amp; Output (I/O)</a:t>
          </a:r>
          <a:endParaRPr lang="en-US" b="0" u="none" dirty="0">
            <a:solidFill>
              <a:schemeClr val="tx1"/>
            </a:solidFill>
          </a:endParaRPr>
        </a:p>
      </dgm:t>
    </dgm:pt>
    <dgm:pt modelId="{828A043E-1BCE-3847-80EB-F0D8E8AB935F}" type="parTrans" cxnId="{65730E24-32D3-374E-BF34-B26E257BDFB0}">
      <dgm:prSet/>
      <dgm:spPr/>
      <dgm:t>
        <a:bodyPr/>
        <a:lstStyle/>
        <a:p>
          <a:endParaRPr lang="en-US"/>
        </a:p>
      </dgm:t>
    </dgm:pt>
    <dgm:pt modelId="{A12BFE9A-9E1D-7545-8787-9A0A991C2144}" type="sibTrans" cxnId="{65730E24-32D3-374E-BF34-B26E257BDFB0}">
      <dgm:prSet/>
      <dgm:spPr/>
      <dgm:t>
        <a:bodyPr/>
        <a:lstStyle/>
        <a:p>
          <a:endParaRPr lang="en-US"/>
        </a:p>
      </dgm:t>
    </dgm:pt>
    <dgm:pt modelId="{B1BC2C5A-8D70-1147-B93B-CE77E8F59BC5}">
      <dgm:prSet phldrT="[Text]"/>
      <dgm:spPr>
        <a:solidFill>
          <a:schemeClr val="accent6">
            <a:lumMod val="75000"/>
          </a:schemeClr>
        </a:solidFill>
        <a:ln>
          <a:solidFill>
            <a:schemeClr val="tx1"/>
          </a:solidFill>
        </a:ln>
      </dgm:spPr>
      <dgm:t>
        <a:bodyPr/>
        <a:lstStyle/>
        <a:p>
          <a:endParaRPr lang="en-GB"/>
        </a:p>
      </dgm:t>
    </dgm:pt>
    <dgm:pt modelId="{4B568E2A-8F62-1E4D-BD24-57C07A768777}" type="parTrans" cxnId="{C4D76B28-01DF-D743-8CCF-42AED510C968}">
      <dgm:prSet/>
      <dgm:spPr/>
      <dgm:t>
        <a:bodyPr/>
        <a:lstStyle/>
        <a:p>
          <a:endParaRPr lang="en-US"/>
        </a:p>
      </dgm:t>
    </dgm:pt>
    <dgm:pt modelId="{8840F227-C612-744A-9379-4E03944FB1DB}" type="sibTrans" cxnId="{C4D76B28-01DF-D743-8CCF-42AED510C968}">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7"/>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7"/>
      <dgm:spPr/>
    </dgm:pt>
    <dgm:pt modelId="{9C6C1869-E7B2-4FB9-A22B-16BADC04A189}" type="pres">
      <dgm:prSet presAssocID="{BE1645D6-1611-4DF4-8DF3-EEC32D8C4F8A}" presName="dstNode" presStyleLbl="node1" presStyleIdx="0" presStyleCnt="7"/>
      <dgm:spPr/>
    </dgm:pt>
    <dgm:pt modelId="{0E8E8CAC-8A02-46F6-8C6B-75E3BA86EFCF}" type="pres">
      <dgm:prSet presAssocID="{1639CA94-34C3-4B9C-92E1-C13864A4BA19}" presName="text_1" presStyleLbl="node1" presStyleIdx="0" presStyleCnt="7">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7"/>
      <dgm:spPr>
        <a:solidFill>
          <a:srgbClr val="C00000"/>
        </a:solidFill>
        <a:ln>
          <a:solidFill>
            <a:schemeClr val="tx1"/>
          </a:solidFill>
        </a:ln>
      </dgm:spPr>
    </dgm:pt>
    <dgm:pt modelId="{FCF24805-BE03-8646-8CB7-92E747BBE6C8}" type="pres">
      <dgm:prSet presAssocID="{6F32AD89-A452-48CC-B92A-265FB1A43B0C}" presName="text_2" presStyleLbl="node1" presStyleIdx="1" presStyleCnt="7">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7"/>
      <dgm:spPr>
        <a:solidFill>
          <a:srgbClr val="FFC000"/>
        </a:solidFill>
        <a:ln>
          <a:solidFill>
            <a:schemeClr val="tx1"/>
          </a:solidFill>
        </a:ln>
      </dgm:spPr>
    </dgm:pt>
    <dgm:pt modelId="{90FAC8A8-E318-C344-8FA5-163D7BB940FA}" type="pres">
      <dgm:prSet presAssocID="{CC6AA1B3-12B6-1F47-9833-60EB1B44AC97}" presName="text_3" presStyleLbl="node1" presStyleIdx="2" presStyleCnt="7">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7"/>
      <dgm:spPr>
        <a:solidFill>
          <a:srgbClr val="0414FF"/>
        </a:solidFill>
        <a:ln>
          <a:solidFill>
            <a:schemeClr val="tx1"/>
          </a:solidFill>
        </a:ln>
      </dgm:spPr>
    </dgm:pt>
    <dgm:pt modelId="{4C27FCCB-07AB-AF44-A612-051F9894407E}" type="pres">
      <dgm:prSet presAssocID="{35FE25F0-129E-5D4E-BB95-DE67FB379D79}" presName="text_4" presStyleLbl="node1" presStyleIdx="3" presStyleCnt="7">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7"/>
      <dgm:spPr>
        <a:solidFill>
          <a:schemeClr val="accent6">
            <a:lumMod val="75000"/>
          </a:schemeClr>
        </a:solidFill>
        <a:ln>
          <a:solidFill>
            <a:schemeClr val="tx1"/>
          </a:solidFill>
        </a:ln>
      </dgm:spPr>
    </dgm:pt>
    <dgm:pt modelId="{86883B8B-D8B9-4147-B000-B4DE0A4C3A0D}" type="pres">
      <dgm:prSet presAssocID="{E8B09427-1569-3445-BA60-47F9EFABE20D}" presName="text_5" presStyleLbl="node1" presStyleIdx="4" presStyleCnt="7">
        <dgm:presLayoutVars>
          <dgm:bulletEnabled val="1"/>
        </dgm:presLayoutVars>
      </dgm:prSet>
      <dgm:spPr/>
    </dgm:pt>
    <dgm:pt modelId="{2A504DFC-574C-5C49-B930-2DC6E9378D82}" type="pres">
      <dgm:prSet presAssocID="{E8B09427-1569-3445-BA60-47F9EFABE20D}" presName="accent_5" presStyleCnt="0"/>
      <dgm:spPr/>
    </dgm:pt>
    <dgm:pt modelId="{11551FC8-AF63-804B-A3B8-AF81E82A9D09}" type="pres">
      <dgm:prSet presAssocID="{E8B09427-1569-3445-BA60-47F9EFABE20D}" presName="accentRepeatNode" presStyleLbl="solidFgAcc1" presStyleIdx="4" presStyleCnt="7"/>
      <dgm:spPr>
        <a:solidFill>
          <a:schemeClr val="accent5">
            <a:lumMod val="75000"/>
          </a:schemeClr>
        </a:solidFill>
        <a:ln>
          <a:solidFill>
            <a:schemeClr val="tx1"/>
          </a:solidFill>
        </a:ln>
      </dgm:spPr>
    </dgm:pt>
    <dgm:pt modelId="{D9B3606A-2B34-F24C-93E4-9657A5061E46}" type="pres">
      <dgm:prSet presAssocID="{C0C0E2FD-1127-5A48-BDEA-121306403AC3}" presName="text_6" presStyleLbl="node1" presStyleIdx="5" presStyleCnt="7">
        <dgm:presLayoutVars>
          <dgm:bulletEnabled val="1"/>
        </dgm:presLayoutVars>
      </dgm:prSet>
      <dgm:spPr/>
    </dgm:pt>
    <dgm:pt modelId="{AF44D7BC-A7CC-4C46-B66E-9577508D8A87}" type="pres">
      <dgm:prSet presAssocID="{C0C0E2FD-1127-5A48-BDEA-121306403AC3}" presName="accent_6" presStyleCnt="0"/>
      <dgm:spPr/>
    </dgm:pt>
    <dgm:pt modelId="{DE043B18-E654-F549-AEC9-7EE8CF4B9695}" type="pres">
      <dgm:prSet presAssocID="{C0C0E2FD-1127-5A48-BDEA-121306403AC3}" presName="accentRepeatNode" presStyleLbl="solidFgAcc1" presStyleIdx="5" presStyleCnt="7"/>
      <dgm:spPr>
        <a:solidFill>
          <a:srgbClr val="02FF04"/>
        </a:solidFill>
        <a:ln>
          <a:solidFill>
            <a:schemeClr val="tx1"/>
          </a:solidFill>
        </a:ln>
      </dgm:spPr>
    </dgm:pt>
    <dgm:pt modelId="{C5810C2B-BB72-244B-973C-983002D29AE5}" type="pres">
      <dgm:prSet presAssocID="{47ED5B6A-F934-1B4F-87AB-5497C5F0FC5C}" presName="text_7" presStyleLbl="node1" presStyleIdx="6" presStyleCnt="7">
        <dgm:presLayoutVars>
          <dgm:bulletEnabled val="1"/>
        </dgm:presLayoutVars>
      </dgm:prSet>
      <dgm:spPr/>
    </dgm:pt>
    <dgm:pt modelId="{8E3E78BA-F80F-044E-8390-4BF87A25975E}" type="pres">
      <dgm:prSet presAssocID="{47ED5B6A-F934-1B4F-87AB-5497C5F0FC5C}" presName="accent_7" presStyleCnt="0"/>
      <dgm:spPr/>
    </dgm:pt>
    <dgm:pt modelId="{4768267F-3272-7246-9C4C-1DA2DD0FDD0E}" type="pres">
      <dgm:prSet presAssocID="{47ED5B6A-F934-1B4F-87AB-5497C5F0FC5C}" presName="accentRepeatNode" presStyleLbl="solidFgAcc1" presStyleIdx="6" presStyleCnt="7"/>
      <dgm:spPr>
        <a:solidFill>
          <a:schemeClr val="bg2">
            <a:lumMod val="50000"/>
          </a:schemeClr>
        </a:solidFill>
        <a:ln>
          <a:solidFill>
            <a:schemeClr val="tx1"/>
          </a:solidFill>
        </a:ln>
      </dgm:spPr>
    </dgm:pt>
  </dgm:ptLst>
  <dgm:cxnLst>
    <dgm:cxn modelId="{C86C1018-84B4-8C42-98C7-0B36DC1A16F7}" type="presOf" srcId="{9B5CF5B4-C56A-4B27-B438-A8CF699CAF14}" destId="{C56633DC-E658-46D8-BE63-7CB1CCD3C8DC}" srcOrd="0" destOrd="0" presId="urn:microsoft.com/office/officeart/2008/layout/VerticalCurvedList"/>
    <dgm:cxn modelId="{F972FF1C-DA14-3641-A17F-CB3D2C096647}" srcId="{BE1645D6-1611-4DF4-8DF3-EEC32D8C4F8A}" destId="{C0C0E2FD-1127-5A48-BDEA-121306403AC3}" srcOrd="5" destOrd="0" parTransId="{4338B54B-9CB0-074D-9975-3E0C3382FD66}" sibTransId="{5D4A6EE0-244C-7D46-A745-A8AB229F0E57}"/>
    <dgm:cxn modelId="{65730E24-32D3-374E-BF34-B26E257BDFB0}" srcId="{BE1645D6-1611-4DF4-8DF3-EEC32D8C4F8A}" destId="{47ED5B6A-F934-1B4F-87AB-5497C5F0FC5C}" srcOrd="6" destOrd="0" parTransId="{828A043E-1BCE-3847-80EB-F0D8E8AB935F}" sibTransId="{A12BFE9A-9E1D-7545-8787-9A0A991C2144}"/>
    <dgm:cxn modelId="{C4D76B28-01DF-D743-8CCF-42AED510C968}" srcId="{BE1645D6-1611-4DF4-8DF3-EEC32D8C4F8A}" destId="{B1BC2C5A-8D70-1147-B93B-CE77E8F59BC5}" srcOrd="7" destOrd="0" parTransId="{4B568E2A-8F62-1E4D-BD24-57C07A768777}" sibTransId="{8840F227-C612-744A-9379-4E03944FB1DB}"/>
    <dgm:cxn modelId="{F134B92F-07CC-7F4C-93C5-B16BB29D6431}" type="presOf" srcId="{CC6AA1B3-12B6-1F47-9833-60EB1B44AC97}" destId="{90FAC8A8-E318-C344-8FA5-163D7BB940FA}" srcOrd="0" destOrd="0" presId="urn:microsoft.com/office/officeart/2008/layout/VerticalCurvedList"/>
    <dgm:cxn modelId="{E24B6235-8965-AF43-8EF8-11C7AC7C90A8}" type="presOf" srcId="{47ED5B6A-F934-1B4F-87AB-5497C5F0FC5C}" destId="{C5810C2B-BB72-244B-973C-983002D29AE5}" srcOrd="0" destOrd="0" presId="urn:microsoft.com/office/officeart/2008/layout/VerticalCurvedList"/>
    <dgm:cxn modelId="{3A5D813F-797B-144F-A528-3420B68F9B61}" type="presOf" srcId="{6F32AD89-A452-48CC-B92A-265FB1A43B0C}" destId="{FCF24805-BE03-8646-8CB7-92E747BBE6C8}"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4C7C35D-35F5-5947-855D-DC2C6BB9524F}" srcId="{BE1645D6-1611-4DF4-8DF3-EEC32D8C4F8A}" destId="{CC6AA1B3-12B6-1F47-9833-60EB1B44AC97}" srcOrd="2" destOrd="0" parTransId="{57E53FCE-A51B-9541-91B6-C106F273A084}" sibTransId="{8BB7A0E1-B0A5-F842-86AD-A3C1900B5341}"/>
    <dgm:cxn modelId="{39782668-66DA-B54C-ABEA-422B00771645}" srcId="{BE1645D6-1611-4DF4-8DF3-EEC32D8C4F8A}" destId="{E8B09427-1569-3445-BA60-47F9EFABE20D}" srcOrd="4" destOrd="0" parTransId="{16C957CB-EF9D-FC4C-9386-829CC8C356BD}" sibTransId="{B5794041-FFD5-274A-9D5D-64A52F0C784A}"/>
    <dgm:cxn modelId="{F1DA9C70-F458-DD47-B4BF-11D95A378C05}" srcId="{BE1645D6-1611-4DF4-8DF3-EEC32D8C4F8A}" destId="{35FE25F0-129E-5D4E-BB95-DE67FB379D79}" srcOrd="3" destOrd="0" parTransId="{E7AFBCE4-9EA5-0349-86C4-00666FAAD5C3}" sibTransId="{775B8D61-5266-A04A-A40B-3354DC642457}"/>
    <dgm:cxn modelId="{1E971CAF-97F0-1340-9D5D-7BC85D0D801F}" type="presOf" srcId="{1639CA94-34C3-4B9C-92E1-C13864A4BA19}" destId="{0E8E8CAC-8A02-46F6-8C6B-75E3BA86EFCF}"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99D47BDC-3285-2A4B-81F1-E6F1332CE14A}" type="presOf" srcId="{35FE25F0-129E-5D4E-BB95-DE67FB379D79}" destId="{4C27FCCB-07AB-AF44-A612-051F9894407E}" srcOrd="0" destOrd="0" presId="urn:microsoft.com/office/officeart/2008/layout/VerticalCurvedList"/>
    <dgm:cxn modelId="{5C9A37E0-DF7C-6D40-A9A2-AB49F6F2DE14}" type="presOf" srcId="{C0C0E2FD-1127-5A48-BDEA-121306403AC3}" destId="{D9B3606A-2B34-F24C-93E4-9657A5061E46}" srcOrd="0" destOrd="0" presId="urn:microsoft.com/office/officeart/2008/layout/VerticalCurvedList"/>
    <dgm:cxn modelId="{7658B0F0-F7FA-3F40-9671-05DDB98A0107}" type="presOf" srcId="{BE1645D6-1611-4DF4-8DF3-EEC32D8C4F8A}" destId="{8D4BB782-D1CB-4178-BD6C-378E667E109F}" srcOrd="0" destOrd="0" presId="urn:microsoft.com/office/officeart/2008/layout/VerticalCurvedList"/>
    <dgm:cxn modelId="{01FFCAF2-E336-9345-8CE5-FC10D8CA0C85}" type="presOf" srcId="{E8B09427-1569-3445-BA60-47F9EFABE20D}" destId="{86883B8B-D8B9-4147-B000-B4DE0A4C3A0D}" srcOrd="0" destOrd="0" presId="urn:microsoft.com/office/officeart/2008/layout/VerticalCurvedList"/>
    <dgm:cxn modelId="{ACA5B0BB-AD86-9345-8927-A702BBD020CE}" type="presParOf" srcId="{8D4BB782-D1CB-4178-BD6C-378E667E109F}" destId="{30E5EA73-69FE-4C99-B7E6-D2785DA2F8C5}" srcOrd="0" destOrd="0" presId="urn:microsoft.com/office/officeart/2008/layout/VerticalCurvedList"/>
    <dgm:cxn modelId="{0309C368-BA7D-274A-8347-728A5875CAE1}" type="presParOf" srcId="{30E5EA73-69FE-4C99-B7E6-D2785DA2F8C5}" destId="{147482D8-F793-4B63-AC92-2D2E108DBAA0}" srcOrd="0" destOrd="0" presId="urn:microsoft.com/office/officeart/2008/layout/VerticalCurvedList"/>
    <dgm:cxn modelId="{71F57C1E-487F-0E42-B0B9-3DB17DCFEEC4}" type="presParOf" srcId="{147482D8-F793-4B63-AC92-2D2E108DBAA0}" destId="{F2410933-DB5E-4543-A714-4AF5A203C95C}" srcOrd="0" destOrd="0" presId="urn:microsoft.com/office/officeart/2008/layout/VerticalCurvedList"/>
    <dgm:cxn modelId="{A692C7F4-F687-8E46-A2A9-30B4464B0498}" type="presParOf" srcId="{147482D8-F793-4B63-AC92-2D2E108DBAA0}" destId="{C56633DC-E658-46D8-BE63-7CB1CCD3C8DC}" srcOrd="1" destOrd="0" presId="urn:microsoft.com/office/officeart/2008/layout/VerticalCurvedList"/>
    <dgm:cxn modelId="{196C6740-583B-E243-A8B3-54CA8D069AB8}" type="presParOf" srcId="{147482D8-F793-4B63-AC92-2D2E108DBAA0}" destId="{82F03708-A2AD-459B-AB59-7BBD9EB44E67}" srcOrd="2" destOrd="0" presId="urn:microsoft.com/office/officeart/2008/layout/VerticalCurvedList"/>
    <dgm:cxn modelId="{9AD49709-D630-9246-A449-BA845168B943}" type="presParOf" srcId="{147482D8-F793-4B63-AC92-2D2E108DBAA0}" destId="{9C6C1869-E7B2-4FB9-A22B-16BADC04A189}" srcOrd="3" destOrd="0" presId="urn:microsoft.com/office/officeart/2008/layout/VerticalCurvedList"/>
    <dgm:cxn modelId="{7D2FC860-E0FC-484C-935B-C96260C42304}" type="presParOf" srcId="{30E5EA73-69FE-4C99-B7E6-D2785DA2F8C5}" destId="{0E8E8CAC-8A02-46F6-8C6B-75E3BA86EFCF}" srcOrd="1" destOrd="0" presId="urn:microsoft.com/office/officeart/2008/layout/VerticalCurvedList"/>
    <dgm:cxn modelId="{EE23D7CD-3E39-E54B-9FE4-8D6D49A695FB}" type="presParOf" srcId="{30E5EA73-69FE-4C99-B7E6-D2785DA2F8C5}" destId="{19B8B250-84B4-4941-9592-F7E89229D31C}" srcOrd="2" destOrd="0" presId="urn:microsoft.com/office/officeart/2008/layout/VerticalCurvedList"/>
    <dgm:cxn modelId="{9639F096-C0F4-FA4D-A126-6A0F72AFD481}" type="presParOf" srcId="{19B8B250-84B4-4941-9592-F7E89229D31C}" destId="{485F26A9-AA94-4ADA-AC54-FB58E0E0ED28}" srcOrd="0" destOrd="0" presId="urn:microsoft.com/office/officeart/2008/layout/VerticalCurvedList"/>
    <dgm:cxn modelId="{7ACB260E-68A2-FB47-A4D7-A43BD95FC057}" type="presParOf" srcId="{30E5EA73-69FE-4C99-B7E6-D2785DA2F8C5}" destId="{FCF24805-BE03-8646-8CB7-92E747BBE6C8}" srcOrd="3" destOrd="0" presId="urn:microsoft.com/office/officeart/2008/layout/VerticalCurvedList"/>
    <dgm:cxn modelId="{D0A5F781-2A72-034D-8835-FCA6379F754E}" type="presParOf" srcId="{30E5EA73-69FE-4C99-B7E6-D2785DA2F8C5}" destId="{BCF99CF8-A3B5-F24D-AFD7-114A9D9AECF1}" srcOrd="4" destOrd="0" presId="urn:microsoft.com/office/officeart/2008/layout/VerticalCurvedList"/>
    <dgm:cxn modelId="{5CD24FC5-4C4C-EB4E-907A-20B9CD0DC2A5}" type="presParOf" srcId="{BCF99CF8-A3B5-F24D-AFD7-114A9D9AECF1}" destId="{6E8EBA03-6BA2-4E70-A548-59B77127E6F5}" srcOrd="0" destOrd="0" presId="urn:microsoft.com/office/officeart/2008/layout/VerticalCurvedList"/>
    <dgm:cxn modelId="{DCC819AF-1FEC-0642-9E6A-D03E985DA476}" type="presParOf" srcId="{30E5EA73-69FE-4C99-B7E6-D2785DA2F8C5}" destId="{90FAC8A8-E318-C344-8FA5-163D7BB940FA}" srcOrd="5" destOrd="0" presId="urn:microsoft.com/office/officeart/2008/layout/VerticalCurvedList"/>
    <dgm:cxn modelId="{AA6F3DF0-E075-9340-BA4E-33FF7C847775}" type="presParOf" srcId="{30E5EA73-69FE-4C99-B7E6-D2785DA2F8C5}" destId="{AC86ADAD-2470-0B48-B2FC-7ADFE5926EDC}" srcOrd="6" destOrd="0" presId="urn:microsoft.com/office/officeart/2008/layout/VerticalCurvedList"/>
    <dgm:cxn modelId="{4FB7DED5-3102-8749-8ADE-5D02A053E463}" type="presParOf" srcId="{AC86ADAD-2470-0B48-B2FC-7ADFE5926EDC}" destId="{8DD82B1A-6DC4-454E-8BCA-A742186AC8C8}" srcOrd="0" destOrd="0" presId="urn:microsoft.com/office/officeart/2008/layout/VerticalCurvedList"/>
    <dgm:cxn modelId="{A7270643-6087-5F4C-BD18-2279BECD07B0}" type="presParOf" srcId="{30E5EA73-69FE-4C99-B7E6-D2785DA2F8C5}" destId="{4C27FCCB-07AB-AF44-A612-051F9894407E}" srcOrd="7" destOrd="0" presId="urn:microsoft.com/office/officeart/2008/layout/VerticalCurvedList"/>
    <dgm:cxn modelId="{962322E8-C1C3-2747-B7CF-388C68B773BB}" type="presParOf" srcId="{30E5EA73-69FE-4C99-B7E6-D2785DA2F8C5}" destId="{BB44549C-464F-C44D-9845-3BACB3517879}" srcOrd="8" destOrd="0" presId="urn:microsoft.com/office/officeart/2008/layout/VerticalCurvedList"/>
    <dgm:cxn modelId="{B9FBBEED-4280-3E47-9DCA-648C4B56A1AF}" type="presParOf" srcId="{BB44549C-464F-C44D-9845-3BACB3517879}" destId="{C6A23B2E-3ED2-814A-86C8-2A4A67FC60A2}" srcOrd="0" destOrd="0" presId="urn:microsoft.com/office/officeart/2008/layout/VerticalCurvedList"/>
    <dgm:cxn modelId="{B5021B30-CB7D-784D-9E0E-258BA3747480}" type="presParOf" srcId="{30E5EA73-69FE-4C99-B7E6-D2785DA2F8C5}" destId="{86883B8B-D8B9-4147-B000-B4DE0A4C3A0D}" srcOrd="9" destOrd="0" presId="urn:microsoft.com/office/officeart/2008/layout/VerticalCurvedList"/>
    <dgm:cxn modelId="{477F44A9-3D6F-3F48-8732-2A60E6CB1CA2}" type="presParOf" srcId="{30E5EA73-69FE-4C99-B7E6-D2785DA2F8C5}" destId="{2A504DFC-574C-5C49-B930-2DC6E9378D82}" srcOrd="10" destOrd="0" presId="urn:microsoft.com/office/officeart/2008/layout/VerticalCurvedList"/>
    <dgm:cxn modelId="{65B8A2C8-B8EA-5645-A63C-C7EA57670470}" type="presParOf" srcId="{2A504DFC-574C-5C49-B930-2DC6E9378D82}" destId="{11551FC8-AF63-804B-A3B8-AF81E82A9D09}" srcOrd="0" destOrd="0" presId="urn:microsoft.com/office/officeart/2008/layout/VerticalCurvedList"/>
    <dgm:cxn modelId="{E2FFE294-E5AF-0D40-ABBC-BE0E43D0E990}" type="presParOf" srcId="{30E5EA73-69FE-4C99-B7E6-D2785DA2F8C5}" destId="{D9B3606A-2B34-F24C-93E4-9657A5061E46}" srcOrd="11" destOrd="0" presId="urn:microsoft.com/office/officeart/2008/layout/VerticalCurvedList"/>
    <dgm:cxn modelId="{7E999302-FA2C-E441-B46D-0FD542E2FFF1}" type="presParOf" srcId="{30E5EA73-69FE-4C99-B7E6-D2785DA2F8C5}" destId="{AF44D7BC-A7CC-4C46-B66E-9577508D8A87}" srcOrd="12" destOrd="0" presId="urn:microsoft.com/office/officeart/2008/layout/VerticalCurvedList"/>
    <dgm:cxn modelId="{EC12C278-94DF-D142-85BA-3DEAF1D0CCE9}" type="presParOf" srcId="{AF44D7BC-A7CC-4C46-B66E-9577508D8A87}" destId="{DE043B18-E654-F549-AEC9-7EE8CF4B9695}" srcOrd="0" destOrd="0" presId="urn:microsoft.com/office/officeart/2008/layout/VerticalCurvedList"/>
    <dgm:cxn modelId="{A93999F1-5A85-FB49-AC4C-A862DD936D7C}" type="presParOf" srcId="{30E5EA73-69FE-4C99-B7E6-D2785DA2F8C5}" destId="{C5810C2B-BB72-244B-973C-983002D29AE5}" srcOrd="13" destOrd="0" presId="urn:microsoft.com/office/officeart/2008/layout/VerticalCurvedList"/>
    <dgm:cxn modelId="{62FD96F1-17A4-B444-8879-7C2FD7803D48}" type="presParOf" srcId="{30E5EA73-69FE-4C99-B7E6-D2785DA2F8C5}" destId="{8E3E78BA-F80F-044E-8390-4BF87A25975E}" srcOrd="14" destOrd="0" presId="urn:microsoft.com/office/officeart/2008/layout/VerticalCurvedList"/>
    <dgm:cxn modelId="{F7FD3ED0-E824-4645-A5B8-B8211764777C}" type="presParOf" srcId="{8E3E78BA-F80F-044E-8390-4BF87A25975E}" destId="{4768267F-3272-7246-9C4C-1DA2DD0FDD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C Programming Strings</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t>Declaring</a:t>
          </a:r>
          <a:r>
            <a:rPr lang="en-GB" b="0" u="none" baseline="0" dirty="0"/>
            <a:t> and </a:t>
          </a:r>
          <a:r>
            <a:rPr lang="en-GB" b="0" u="none" dirty="0"/>
            <a:t>Initializing Strings</a:t>
          </a:r>
          <a:endParaRPr lang="en-US" b="0" u="none" dirty="0">
            <a:solidFill>
              <a:schemeClr val="tx1"/>
            </a:solidFill>
          </a:endParaRPr>
        </a:p>
      </dgm:t>
    </dgm:pt>
    <dgm:pt modelId="{2BD0E92B-05E2-4733-83A1-F2D4F12B4D64}" type="parTrans" cxnId="{9AC2F451-4954-4AF1-A729-5D0430E21B87}">
      <dgm:prSet/>
      <dgm:spPr/>
      <dgm:t>
        <a:bodyPr/>
        <a:lstStyle/>
        <a:p>
          <a:endParaRPr lang="en-US"/>
        </a:p>
      </dgm:t>
    </dgm:pt>
    <dgm:pt modelId="{1B53F678-35A0-4A3F-A7D1-1E738F070D06}" type="sibTrans" cxnId="{9AC2F451-4954-4AF1-A729-5D0430E21B87}">
      <dgm:prSet/>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t>Read a Line of Text</a:t>
          </a:r>
          <a:endParaRPr lang="en-US" b="0" u="none" dirty="0">
            <a:solidFill>
              <a:schemeClr val="tx1"/>
            </a:solidFill>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t>Passing Strings to Functions</a:t>
          </a:r>
          <a:endParaRPr lang="en-US" b="0" u="none" dirty="0">
            <a:solidFill>
              <a:schemeClr val="tx1"/>
            </a:solidFill>
          </a:endParaRPr>
        </a:p>
      </dgm:t>
    </dgm:pt>
    <dgm:pt modelId="{E7AFBCE4-9EA5-0349-86C4-00666FAAD5C3}" type="parTrans" cxnId="{F1DA9C70-F458-DD47-B4BF-11D95A378C05}">
      <dgm:prSet/>
      <dgm:spPr/>
      <dgm:t>
        <a:bodyPr/>
        <a:lstStyle/>
        <a:p>
          <a:endParaRPr lang="en-US"/>
        </a:p>
      </dgm:t>
    </dgm:pt>
    <dgm:pt modelId="{775B8D61-5266-A04A-A40B-3354DC642457}" type="sibTrans" cxnId="{F1DA9C70-F458-DD47-B4BF-11D95A378C05}">
      <dgm:prSet/>
      <dgm:spPr/>
      <dgm:t>
        <a:bodyPr/>
        <a:lstStyle/>
        <a:p>
          <a:endParaRPr lang="en-US"/>
        </a:p>
      </dgm:t>
    </dgm:pt>
    <dgm:pt modelId="{E8B09427-1569-3445-BA60-47F9EFABE20D}">
      <dgm:prSet phldrT="[Text]"/>
      <dgm:spPr>
        <a:solidFill>
          <a:schemeClr val="accent5">
            <a:lumMod val="75000"/>
          </a:schemeClr>
        </a:solidFill>
        <a:ln>
          <a:solidFill>
            <a:schemeClr val="tx1"/>
          </a:solidFill>
        </a:ln>
      </dgm:spPr>
      <dgm:t>
        <a:bodyPr/>
        <a:lstStyle/>
        <a:p>
          <a:r>
            <a:rPr lang="en-GB" b="0" u="none" dirty="0"/>
            <a:t>Strings and Pointers</a:t>
          </a:r>
          <a:endParaRPr lang="en-US" b="0" u="none" dirty="0">
            <a:solidFill>
              <a:schemeClr val="tx1"/>
            </a:solidFill>
          </a:endParaRPr>
        </a:p>
      </dgm:t>
    </dgm:pt>
    <dgm:pt modelId="{16C957CB-EF9D-FC4C-9386-829CC8C356BD}" type="parTrans" cxnId="{39782668-66DA-B54C-ABEA-422B00771645}">
      <dgm:prSet/>
      <dgm:spPr/>
      <dgm:t>
        <a:bodyPr/>
        <a:lstStyle/>
        <a:p>
          <a:endParaRPr lang="en-US"/>
        </a:p>
      </dgm:t>
    </dgm:pt>
    <dgm:pt modelId="{B5794041-FFD5-274A-9D5D-64A52F0C784A}" type="sibTrans" cxnId="{39782668-66DA-B54C-ABEA-422B00771645}">
      <dgm:prSet/>
      <dgm:spPr/>
      <dgm:t>
        <a:bodyPr/>
        <a:lstStyle/>
        <a:p>
          <a:endParaRPr lang="en-US"/>
        </a:p>
      </dgm:t>
    </dgm:pt>
    <dgm:pt modelId="{C0C0E2FD-1127-5A48-BDEA-121306403AC3}">
      <dgm:prSet phldrT="[Text]"/>
      <dgm:spPr>
        <a:solidFill>
          <a:srgbClr val="02FF04"/>
        </a:solidFill>
        <a:ln>
          <a:solidFill>
            <a:schemeClr val="tx1"/>
          </a:solidFill>
        </a:ln>
      </dgm:spPr>
      <dgm:t>
        <a:bodyPr/>
        <a:lstStyle/>
        <a:p>
          <a:r>
            <a:rPr lang="en-GB" b="0" u="none" dirty="0"/>
            <a:t>String Manipulation Using Library Functions</a:t>
          </a:r>
          <a:endParaRPr lang="en-US" b="0" u="none" dirty="0">
            <a:solidFill>
              <a:schemeClr val="tx1"/>
            </a:solidFill>
          </a:endParaRPr>
        </a:p>
      </dgm:t>
    </dgm:pt>
    <dgm:pt modelId="{4338B54B-9CB0-074D-9975-3E0C3382FD66}" type="parTrans" cxnId="{F972FF1C-DA14-3641-A17F-CB3D2C096647}">
      <dgm:prSet/>
      <dgm:spPr/>
      <dgm:t>
        <a:bodyPr/>
        <a:lstStyle/>
        <a:p>
          <a:endParaRPr lang="en-US"/>
        </a:p>
      </dgm:t>
    </dgm:pt>
    <dgm:pt modelId="{5D4A6EE0-244C-7D46-A745-A8AB229F0E57}" type="sibTrans" cxnId="{F972FF1C-DA14-3641-A17F-CB3D2C096647}">
      <dgm:prSet/>
      <dgm:spPr/>
      <dgm:t>
        <a:bodyPr/>
        <a:lstStyle/>
        <a:p>
          <a:endParaRPr lang="en-US"/>
        </a:p>
      </dgm:t>
    </dgm:pt>
    <dgm:pt modelId="{47ED5B6A-F934-1B4F-87AB-5497C5F0FC5C}">
      <dgm:prSet phldrT="[Text]"/>
      <dgm:spPr>
        <a:solidFill>
          <a:schemeClr val="bg2">
            <a:lumMod val="50000"/>
          </a:schemeClr>
        </a:solidFill>
        <a:ln>
          <a:solidFill>
            <a:schemeClr val="tx1"/>
          </a:solidFill>
        </a:ln>
      </dgm:spPr>
      <dgm:t>
        <a:bodyPr/>
        <a:lstStyle/>
        <a:p>
          <a:r>
            <a:rPr lang="en-GB" b="0" u="none" dirty="0"/>
            <a:t>C Programming Input &amp; Output (I/O)</a:t>
          </a:r>
          <a:endParaRPr lang="en-US" b="0" u="none" dirty="0">
            <a:solidFill>
              <a:schemeClr val="tx1"/>
            </a:solidFill>
          </a:endParaRPr>
        </a:p>
      </dgm:t>
    </dgm:pt>
    <dgm:pt modelId="{828A043E-1BCE-3847-80EB-F0D8E8AB935F}" type="parTrans" cxnId="{65730E24-32D3-374E-BF34-B26E257BDFB0}">
      <dgm:prSet/>
      <dgm:spPr/>
      <dgm:t>
        <a:bodyPr/>
        <a:lstStyle/>
        <a:p>
          <a:endParaRPr lang="en-US"/>
        </a:p>
      </dgm:t>
    </dgm:pt>
    <dgm:pt modelId="{A12BFE9A-9E1D-7545-8787-9A0A991C2144}" type="sibTrans" cxnId="{65730E24-32D3-374E-BF34-B26E257BDFB0}">
      <dgm:prSet/>
      <dgm:spPr/>
      <dgm:t>
        <a:bodyPr/>
        <a:lstStyle/>
        <a:p>
          <a:endParaRPr lang="en-US"/>
        </a:p>
      </dgm:t>
    </dgm:pt>
    <dgm:pt modelId="{B1BC2C5A-8D70-1147-B93B-CE77E8F59BC5}">
      <dgm:prSet phldrT="[Text]"/>
      <dgm:spPr>
        <a:solidFill>
          <a:schemeClr val="accent6">
            <a:lumMod val="75000"/>
          </a:schemeClr>
        </a:solidFill>
        <a:ln>
          <a:solidFill>
            <a:schemeClr val="tx1"/>
          </a:solidFill>
        </a:ln>
      </dgm:spPr>
      <dgm:t>
        <a:bodyPr/>
        <a:lstStyle/>
        <a:p>
          <a:endParaRPr lang="en-GB"/>
        </a:p>
      </dgm:t>
    </dgm:pt>
    <dgm:pt modelId="{4B568E2A-8F62-1E4D-BD24-57C07A768777}" type="parTrans" cxnId="{C4D76B28-01DF-D743-8CCF-42AED510C968}">
      <dgm:prSet/>
      <dgm:spPr/>
      <dgm:t>
        <a:bodyPr/>
        <a:lstStyle/>
        <a:p>
          <a:endParaRPr lang="en-US"/>
        </a:p>
      </dgm:t>
    </dgm:pt>
    <dgm:pt modelId="{8840F227-C612-744A-9379-4E03944FB1DB}" type="sibTrans" cxnId="{C4D76B28-01DF-D743-8CCF-42AED510C968}">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7"/>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7"/>
      <dgm:spPr/>
    </dgm:pt>
    <dgm:pt modelId="{9C6C1869-E7B2-4FB9-A22B-16BADC04A189}" type="pres">
      <dgm:prSet presAssocID="{BE1645D6-1611-4DF4-8DF3-EEC32D8C4F8A}" presName="dstNode" presStyleLbl="node1" presStyleIdx="0" presStyleCnt="7"/>
      <dgm:spPr/>
    </dgm:pt>
    <dgm:pt modelId="{0E8E8CAC-8A02-46F6-8C6B-75E3BA86EFCF}" type="pres">
      <dgm:prSet presAssocID="{1639CA94-34C3-4B9C-92E1-C13864A4BA19}" presName="text_1" presStyleLbl="node1" presStyleIdx="0" presStyleCnt="7">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7"/>
      <dgm:spPr>
        <a:solidFill>
          <a:srgbClr val="C00000"/>
        </a:solidFill>
        <a:ln>
          <a:solidFill>
            <a:schemeClr val="tx1"/>
          </a:solidFill>
        </a:ln>
      </dgm:spPr>
    </dgm:pt>
    <dgm:pt modelId="{FCF24805-BE03-8646-8CB7-92E747BBE6C8}" type="pres">
      <dgm:prSet presAssocID="{6F32AD89-A452-48CC-B92A-265FB1A43B0C}" presName="text_2" presStyleLbl="node1" presStyleIdx="1" presStyleCnt="7">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7"/>
      <dgm:spPr>
        <a:solidFill>
          <a:srgbClr val="FFC000"/>
        </a:solidFill>
        <a:ln>
          <a:solidFill>
            <a:schemeClr val="tx1"/>
          </a:solidFill>
        </a:ln>
      </dgm:spPr>
    </dgm:pt>
    <dgm:pt modelId="{90FAC8A8-E318-C344-8FA5-163D7BB940FA}" type="pres">
      <dgm:prSet presAssocID="{CC6AA1B3-12B6-1F47-9833-60EB1B44AC97}" presName="text_3" presStyleLbl="node1" presStyleIdx="2" presStyleCnt="7">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7"/>
      <dgm:spPr>
        <a:solidFill>
          <a:srgbClr val="0414FF"/>
        </a:solidFill>
        <a:ln>
          <a:solidFill>
            <a:schemeClr val="tx1"/>
          </a:solidFill>
        </a:ln>
      </dgm:spPr>
    </dgm:pt>
    <dgm:pt modelId="{4C27FCCB-07AB-AF44-A612-051F9894407E}" type="pres">
      <dgm:prSet presAssocID="{35FE25F0-129E-5D4E-BB95-DE67FB379D79}" presName="text_4" presStyleLbl="node1" presStyleIdx="3" presStyleCnt="7">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7"/>
      <dgm:spPr>
        <a:solidFill>
          <a:schemeClr val="accent6">
            <a:lumMod val="75000"/>
          </a:schemeClr>
        </a:solidFill>
        <a:ln>
          <a:solidFill>
            <a:schemeClr val="tx1"/>
          </a:solidFill>
        </a:ln>
      </dgm:spPr>
    </dgm:pt>
    <dgm:pt modelId="{86883B8B-D8B9-4147-B000-B4DE0A4C3A0D}" type="pres">
      <dgm:prSet presAssocID="{E8B09427-1569-3445-BA60-47F9EFABE20D}" presName="text_5" presStyleLbl="node1" presStyleIdx="4" presStyleCnt="7">
        <dgm:presLayoutVars>
          <dgm:bulletEnabled val="1"/>
        </dgm:presLayoutVars>
      </dgm:prSet>
      <dgm:spPr/>
    </dgm:pt>
    <dgm:pt modelId="{2A504DFC-574C-5C49-B930-2DC6E9378D82}" type="pres">
      <dgm:prSet presAssocID="{E8B09427-1569-3445-BA60-47F9EFABE20D}" presName="accent_5" presStyleCnt="0"/>
      <dgm:spPr/>
    </dgm:pt>
    <dgm:pt modelId="{11551FC8-AF63-804B-A3B8-AF81E82A9D09}" type="pres">
      <dgm:prSet presAssocID="{E8B09427-1569-3445-BA60-47F9EFABE20D}" presName="accentRepeatNode" presStyleLbl="solidFgAcc1" presStyleIdx="4" presStyleCnt="7"/>
      <dgm:spPr>
        <a:solidFill>
          <a:schemeClr val="accent5">
            <a:lumMod val="75000"/>
          </a:schemeClr>
        </a:solidFill>
        <a:ln>
          <a:solidFill>
            <a:schemeClr val="tx1"/>
          </a:solidFill>
        </a:ln>
      </dgm:spPr>
    </dgm:pt>
    <dgm:pt modelId="{D9B3606A-2B34-F24C-93E4-9657A5061E46}" type="pres">
      <dgm:prSet presAssocID="{C0C0E2FD-1127-5A48-BDEA-121306403AC3}" presName="text_6" presStyleLbl="node1" presStyleIdx="5" presStyleCnt="7">
        <dgm:presLayoutVars>
          <dgm:bulletEnabled val="1"/>
        </dgm:presLayoutVars>
      </dgm:prSet>
      <dgm:spPr/>
    </dgm:pt>
    <dgm:pt modelId="{AF44D7BC-A7CC-4C46-B66E-9577508D8A87}" type="pres">
      <dgm:prSet presAssocID="{C0C0E2FD-1127-5A48-BDEA-121306403AC3}" presName="accent_6" presStyleCnt="0"/>
      <dgm:spPr/>
    </dgm:pt>
    <dgm:pt modelId="{DE043B18-E654-F549-AEC9-7EE8CF4B9695}" type="pres">
      <dgm:prSet presAssocID="{C0C0E2FD-1127-5A48-BDEA-121306403AC3}" presName="accentRepeatNode" presStyleLbl="solidFgAcc1" presStyleIdx="5" presStyleCnt="7"/>
      <dgm:spPr>
        <a:solidFill>
          <a:srgbClr val="02FF04"/>
        </a:solidFill>
        <a:ln>
          <a:solidFill>
            <a:schemeClr val="tx1"/>
          </a:solidFill>
        </a:ln>
      </dgm:spPr>
    </dgm:pt>
    <dgm:pt modelId="{C5810C2B-BB72-244B-973C-983002D29AE5}" type="pres">
      <dgm:prSet presAssocID="{47ED5B6A-F934-1B4F-87AB-5497C5F0FC5C}" presName="text_7" presStyleLbl="node1" presStyleIdx="6" presStyleCnt="7">
        <dgm:presLayoutVars>
          <dgm:bulletEnabled val="1"/>
        </dgm:presLayoutVars>
      </dgm:prSet>
      <dgm:spPr/>
    </dgm:pt>
    <dgm:pt modelId="{8E3E78BA-F80F-044E-8390-4BF87A25975E}" type="pres">
      <dgm:prSet presAssocID="{47ED5B6A-F934-1B4F-87AB-5497C5F0FC5C}" presName="accent_7" presStyleCnt="0"/>
      <dgm:spPr/>
    </dgm:pt>
    <dgm:pt modelId="{4768267F-3272-7246-9C4C-1DA2DD0FDD0E}" type="pres">
      <dgm:prSet presAssocID="{47ED5B6A-F934-1B4F-87AB-5497C5F0FC5C}" presName="accentRepeatNode" presStyleLbl="solidFgAcc1" presStyleIdx="6" presStyleCnt="7"/>
      <dgm:spPr>
        <a:solidFill>
          <a:schemeClr val="bg2">
            <a:lumMod val="50000"/>
          </a:schemeClr>
        </a:solidFill>
        <a:ln>
          <a:solidFill>
            <a:schemeClr val="tx1"/>
          </a:solidFill>
        </a:ln>
      </dgm:spPr>
    </dgm:pt>
  </dgm:ptLst>
  <dgm:cxnLst>
    <dgm:cxn modelId="{C86C1018-84B4-8C42-98C7-0B36DC1A16F7}" type="presOf" srcId="{9B5CF5B4-C56A-4B27-B438-A8CF699CAF14}" destId="{C56633DC-E658-46D8-BE63-7CB1CCD3C8DC}" srcOrd="0" destOrd="0" presId="urn:microsoft.com/office/officeart/2008/layout/VerticalCurvedList"/>
    <dgm:cxn modelId="{F972FF1C-DA14-3641-A17F-CB3D2C096647}" srcId="{BE1645D6-1611-4DF4-8DF3-EEC32D8C4F8A}" destId="{C0C0E2FD-1127-5A48-BDEA-121306403AC3}" srcOrd="5" destOrd="0" parTransId="{4338B54B-9CB0-074D-9975-3E0C3382FD66}" sibTransId="{5D4A6EE0-244C-7D46-A745-A8AB229F0E57}"/>
    <dgm:cxn modelId="{65730E24-32D3-374E-BF34-B26E257BDFB0}" srcId="{BE1645D6-1611-4DF4-8DF3-EEC32D8C4F8A}" destId="{47ED5B6A-F934-1B4F-87AB-5497C5F0FC5C}" srcOrd="6" destOrd="0" parTransId="{828A043E-1BCE-3847-80EB-F0D8E8AB935F}" sibTransId="{A12BFE9A-9E1D-7545-8787-9A0A991C2144}"/>
    <dgm:cxn modelId="{C4D76B28-01DF-D743-8CCF-42AED510C968}" srcId="{BE1645D6-1611-4DF4-8DF3-EEC32D8C4F8A}" destId="{B1BC2C5A-8D70-1147-B93B-CE77E8F59BC5}" srcOrd="7" destOrd="0" parTransId="{4B568E2A-8F62-1E4D-BD24-57C07A768777}" sibTransId="{8840F227-C612-744A-9379-4E03944FB1DB}"/>
    <dgm:cxn modelId="{F134B92F-07CC-7F4C-93C5-B16BB29D6431}" type="presOf" srcId="{CC6AA1B3-12B6-1F47-9833-60EB1B44AC97}" destId="{90FAC8A8-E318-C344-8FA5-163D7BB940FA}" srcOrd="0" destOrd="0" presId="urn:microsoft.com/office/officeart/2008/layout/VerticalCurvedList"/>
    <dgm:cxn modelId="{E24B6235-8965-AF43-8EF8-11C7AC7C90A8}" type="presOf" srcId="{47ED5B6A-F934-1B4F-87AB-5497C5F0FC5C}" destId="{C5810C2B-BB72-244B-973C-983002D29AE5}" srcOrd="0" destOrd="0" presId="urn:microsoft.com/office/officeart/2008/layout/VerticalCurvedList"/>
    <dgm:cxn modelId="{3A5D813F-797B-144F-A528-3420B68F9B61}" type="presOf" srcId="{6F32AD89-A452-48CC-B92A-265FB1A43B0C}" destId="{FCF24805-BE03-8646-8CB7-92E747BBE6C8}"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4C7C35D-35F5-5947-855D-DC2C6BB9524F}" srcId="{BE1645D6-1611-4DF4-8DF3-EEC32D8C4F8A}" destId="{CC6AA1B3-12B6-1F47-9833-60EB1B44AC97}" srcOrd="2" destOrd="0" parTransId="{57E53FCE-A51B-9541-91B6-C106F273A084}" sibTransId="{8BB7A0E1-B0A5-F842-86AD-A3C1900B5341}"/>
    <dgm:cxn modelId="{39782668-66DA-B54C-ABEA-422B00771645}" srcId="{BE1645D6-1611-4DF4-8DF3-EEC32D8C4F8A}" destId="{E8B09427-1569-3445-BA60-47F9EFABE20D}" srcOrd="4" destOrd="0" parTransId="{16C957CB-EF9D-FC4C-9386-829CC8C356BD}" sibTransId="{B5794041-FFD5-274A-9D5D-64A52F0C784A}"/>
    <dgm:cxn modelId="{F1DA9C70-F458-DD47-B4BF-11D95A378C05}" srcId="{BE1645D6-1611-4DF4-8DF3-EEC32D8C4F8A}" destId="{35FE25F0-129E-5D4E-BB95-DE67FB379D79}" srcOrd="3" destOrd="0" parTransId="{E7AFBCE4-9EA5-0349-86C4-00666FAAD5C3}" sibTransId="{775B8D61-5266-A04A-A40B-3354DC642457}"/>
    <dgm:cxn modelId="{1E971CAF-97F0-1340-9D5D-7BC85D0D801F}" type="presOf" srcId="{1639CA94-34C3-4B9C-92E1-C13864A4BA19}" destId="{0E8E8CAC-8A02-46F6-8C6B-75E3BA86EFCF}"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99D47BDC-3285-2A4B-81F1-E6F1332CE14A}" type="presOf" srcId="{35FE25F0-129E-5D4E-BB95-DE67FB379D79}" destId="{4C27FCCB-07AB-AF44-A612-051F9894407E}" srcOrd="0" destOrd="0" presId="urn:microsoft.com/office/officeart/2008/layout/VerticalCurvedList"/>
    <dgm:cxn modelId="{5C9A37E0-DF7C-6D40-A9A2-AB49F6F2DE14}" type="presOf" srcId="{C0C0E2FD-1127-5A48-BDEA-121306403AC3}" destId="{D9B3606A-2B34-F24C-93E4-9657A5061E46}" srcOrd="0" destOrd="0" presId="urn:microsoft.com/office/officeart/2008/layout/VerticalCurvedList"/>
    <dgm:cxn modelId="{7658B0F0-F7FA-3F40-9671-05DDB98A0107}" type="presOf" srcId="{BE1645D6-1611-4DF4-8DF3-EEC32D8C4F8A}" destId="{8D4BB782-D1CB-4178-BD6C-378E667E109F}" srcOrd="0" destOrd="0" presId="urn:microsoft.com/office/officeart/2008/layout/VerticalCurvedList"/>
    <dgm:cxn modelId="{01FFCAF2-E336-9345-8CE5-FC10D8CA0C85}" type="presOf" srcId="{E8B09427-1569-3445-BA60-47F9EFABE20D}" destId="{86883B8B-D8B9-4147-B000-B4DE0A4C3A0D}" srcOrd="0" destOrd="0" presId="urn:microsoft.com/office/officeart/2008/layout/VerticalCurvedList"/>
    <dgm:cxn modelId="{ACA5B0BB-AD86-9345-8927-A702BBD020CE}" type="presParOf" srcId="{8D4BB782-D1CB-4178-BD6C-378E667E109F}" destId="{30E5EA73-69FE-4C99-B7E6-D2785DA2F8C5}" srcOrd="0" destOrd="0" presId="urn:microsoft.com/office/officeart/2008/layout/VerticalCurvedList"/>
    <dgm:cxn modelId="{0309C368-BA7D-274A-8347-728A5875CAE1}" type="presParOf" srcId="{30E5EA73-69FE-4C99-B7E6-D2785DA2F8C5}" destId="{147482D8-F793-4B63-AC92-2D2E108DBAA0}" srcOrd="0" destOrd="0" presId="urn:microsoft.com/office/officeart/2008/layout/VerticalCurvedList"/>
    <dgm:cxn modelId="{71F57C1E-487F-0E42-B0B9-3DB17DCFEEC4}" type="presParOf" srcId="{147482D8-F793-4B63-AC92-2D2E108DBAA0}" destId="{F2410933-DB5E-4543-A714-4AF5A203C95C}" srcOrd="0" destOrd="0" presId="urn:microsoft.com/office/officeart/2008/layout/VerticalCurvedList"/>
    <dgm:cxn modelId="{A692C7F4-F687-8E46-A2A9-30B4464B0498}" type="presParOf" srcId="{147482D8-F793-4B63-AC92-2D2E108DBAA0}" destId="{C56633DC-E658-46D8-BE63-7CB1CCD3C8DC}" srcOrd="1" destOrd="0" presId="urn:microsoft.com/office/officeart/2008/layout/VerticalCurvedList"/>
    <dgm:cxn modelId="{196C6740-583B-E243-A8B3-54CA8D069AB8}" type="presParOf" srcId="{147482D8-F793-4B63-AC92-2D2E108DBAA0}" destId="{82F03708-A2AD-459B-AB59-7BBD9EB44E67}" srcOrd="2" destOrd="0" presId="urn:microsoft.com/office/officeart/2008/layout/VerticalCurvedList"/>
    <dgm:cxn modelId="{9AD49709-D630-9246-A449-BA845168B943}" type="presParOf" srcId="{147482D8-F793-4B63-AC92-2D2E108DBAA0}" destId="{9C6C1869-E7B2-4FB9-A22B-16BADC04A189}" srcOrd="3" destOrd="0" presId="urn:microsoft.com/office/officeart/2008/layout/VerticalCurvedList"/>
    <dgm:cxn modelId="{7D2FC860-E0FC-484C-935B-C96260C42304}" type="presParOf" srcId="{30E5EA73-69FE-4C99-B7E6-D2785DA2F8C5}" destId="{0E8E8CAC-8A02-46F6-8C6B-75E3BA86EFCF}" srcOrd="1" destOrd="0" presId="urn:microsoft.com/office/officeart/2008/layout/VerticalCurvedList"/>
    <dgm:cxn modelId="{EE23D7CD-3E39-E54B-9FE4-8D6D49A695FB}" type="presParOf" srcId="{30E5EA73-69FE-4C99-B7E6-D2785DA2F8C5}" destId="{19B8B250-84B4-4941-9592-F7E89229D31C}" srcOrd="2" destOrd="0" presId="urn:microsoft.com/office/officeart/2008/layout/VerticalCurvedList"/>
    <dgm:cxn modelId="{9639F096-C0F4-FA4D-A126-6A0F72AFD481}" type="presParOf" srcId="{19B8B250-84B4-4941-9592-F7E89229D31C}" destId="{485F26A9-AA94-4ADA-AC54-FB58E0E0ED28}" srcOrd="0" destOrd="0" presId="urn:microsoft.com/office/officeart/2008/layout/VerticalCurvedList"/>
    <dgm:cxn modelId="{7ACB260E-68A2-FB47-A4D7-A43BD95FC057}" type="presParOf" srcId="{30E5EA73-69FE-4C99-B7E6-D2785DA2F8C5}" destId="{FCF24805-BE03-8646-8CB7-92E747BBE6C8}" srcOrd="3" destOrd="0" presId="urn:microsoft.com/office/officeart/2008/layout/VerticalCurvedList"/>
    <dgm:cxn modelId="{D0A5F781-2A72-034D-8835-FCA6379F754E}" type="presParOf" srcId="{30E5EA73-69FE-4C99-B7E6-D2785DA2F8C5}" destId="{BCF99CF8-A3B5-F24D-AFD7-114A9D9AECF1}" srcOrd="4" destOrd="0" presId="urn:microsoft.com/office/officeart/2008/layout/VerticalCurvedList"/>
    <dgm:cxn modelId="{5CD24FC5-4C4C-EB4E-907A-20B9CD0DC2A5}" type="presParOf" srcId="{BCF99CF8-A3B5-F24D-AFD7-114A9D9AECF1}" destId="{6E8EBA03-6BA2-4E70-A548-59B77127E6F5}" srcOrd="0" destOrd="0" presId="urn:microsoft.com/office/officeart/2008/layout/VerticalCurvedList"/>
    <dgm:cxn modelId="{DCC819AF-1FEC-0642-9E6A-D03E985DA476}" type="presParOf" srcId="{30E5EA73-69FE-4C99-B7E6-D2785DA2F8C5}" destId="{90FAC8A8-E318-C344-8FA5-163D7BB940FA}" srcOrd="5" destOrd="0" presId="urn:microsoft.com/office/officeart/2008/layout/VerticalCurvedList"/>
    <dgm:cxn modelId="{AA6F3DF0-E075-9340-BA4E-33FF7C847775}" type="presParOf" srcId="{30E5EA73-69FE-4C99-B7E6-D2785DA2F8C5}" destId="{AC86ADAD-2470-0B48-B2FC-7ADFE5926EDC}" srcOrd="6" destOrd="0" presId="urn:microsoft.com/office/officeart/2008/layout/VerticalCurvedList"/>
    <dgm:cxn modelId="{4FB7DED5-3102-8749-8ADE-5D02A053E463}" type="presParOf" srcId="{AC86ADAD-2470-0B48-B2FC-7ADFE5926EDC}" destId="{8DD82B1A-6DC4-454E-8BCA-A742186AC8C8}" srcOrd="0" destOrd="0" presId="urn:microsoft.com/office/officeart/2008/layout/VerticalCurvedList"/>
    <dgm:cxn modelId="{A7270643-6087-5F4C-BD18-2279BECD07B0}" type="presParOf" srcId="{30E5EA73-69FE-4C99-B7E6-D2785DA2F8C5}" destId="{4C27FCCB-07AB-AF44-A612-051F9894407E}" srcOrd="7" destOrd="0" presId="urn:microsoft.com/office/officeart/2008/layout/VerticalCurvedList"/>
    <dgm:cxn modelId="{962322E8-C1C3-2747-B7CF-388C68B773BB}" type="presParOf" srcId="{30E5EA73-69FE-4C99-B7E6-D2785DA2F8C5}" destId="{BB44549C-464F-C44D-9845-3BACB3517879}" srcOrd="8" destOrd="0" presId="urn:microsoft.com/office/officeart/2008/layout/VerticalCurvedList"/>
    <dgm:cxn modelId="{B9FBBEED-4280-3E47-9DCA-648C4B56A1AF}" type="presParOf" srcId="{BB44549C-464F-C44D-9845-3BACB3517879}" destId="{C6A23B2E-3ED2-814A-86C8-2A4A67FC60A2}" srcOrd="0" destOrd="0" presId="urn:microsoft.com/office/officeart/2008/layout/VerticalCurvedList"/>
    <dgm:cxn modelId="{B5021B30-CB7D-784D-9E0E-258BA3747480}" type="presParOf" srcId="{30E5EA73-69FE-4C99-B7E6-D2785DA2F8C5}" destId="{86883B8B-D8B9-4147-B000-B4DE0A4C3A0D}" srcOrd="9" destOrd="0" presId="urn:microsoft.com/office/officeart/2008/layout/VerticalCurvedList"/>
    <dgm:cxn modelId="{477F44A9-3D6F-3F48-8732-2A60E6CB1CA2}" type="presParOf" srcId="{30E5EA73-69FE-4C99-B7E6-D2785DA2F8C5}" destId="{2A504DFC-574C-5C49-B930-2DC6E9378D82}" srcOrd="10" destOrd="0" presId="urn:microsoft.com/office/officeart/2008/layout/VerticalCurvedList"/>
    <dgm:cxn modelId="{65B8A2C8-B8EA-5645-A63C-C7EA57670470}" type="presParOf" srcId="{2A504DFC-574C-5C49-B930-2DC6E9378D82}" destId="{11551FC8-AF63-804B-A3B8-AF81E82A9D09}" srcOrd="0" destOrd="0" presId="urn:microsoft.com/office/officeart/2008/layout/VerticalCurvedList"/>
    <dgm:cxn modelId="{E2FFE294-E5AF-0D40-ABBC-BE0E43D0E990}" type="presParOf" srcId="{30E5EA73-69FE-4C99-B7E6-D2785DA2F8C5}" destId="{D9B3606A-2B34-F24C-93E4-9657A5061E46}" srcOrd="11" destOrd="0" presId="urn:microsoft.com/office/officeart/2008/layout/VerticalCurvedList"/>
    <dgm:cxn modelId="{7E999302-FA2C-E441-B46D-0FD542E2FFF1}" type="presParOf" srcId="{30E5EA73-69FE-4C99-B7E6-D2785DA2F8C5}" destId="{AF44D7BC-A7CC-4C46-B66E-9577508D8A87}" srcOrd="12" destOrd="0" presId="urn:microsoft.com/office/officeart/2008/layout/VerticalCurvedList"/>
    <dgm:cxn modelId="{EC12C278-94DF-D142-85BA-3DEAF1D0CCE9}" type="presParOf" srcId="{AF44D7BC-A7CC-4C46-B66E-9577508D8A87}" destId="{DE043B18-E654-F549-AEC9-7EE8CF4B9695}" srcOrd="0" destOrd="0" presId="urn:microsoft.com/office/officeart/2008/layout/VerticalCurvedList"/>
    <dgm:cxn modelId="{A93999F1-5A85-FB49-AC4C-A862DD936D7C}" type="presParOf" srcId="{30E5EA73-69FE-4C99-B7E6-D2785DA2F8C5}" destId="{C5810C2B-BB72-244B-973C-983002D29AE5}" srcOrd="13" destOrd="0" presId="urn:microsoft.com/office/officeart/2008/layout/VerticalCurvedList"/>
    <dgm:cxn modelId="{62FD96F1-17A4-B444-8879-7C2FD7803D48}" type="presParOf" srcId="{30E5EA73-69FE-4C99-B7E6-D2785DA2F8C5}" destId="{8E3E78BA-F80F-044E-8390-4BF87A25975E}" srcOrd="14" destOrd="0" presId="urn:microsoft.com/office/officeart/2008/layout/VerticalCurvedList"/>
    <dgm:cxn modelId="{F7FD3ED0-E824-4645-A5B8-B8211764777C}" type="presParOf" srcId="{8E3E78BA-F80F-044E-8390-4BF87A25975E}" destId="{4768267F-3272-7246-9C4C-1DA2DD0FDD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1312"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358903" y="232584"/>
          <a:ext cx="6647573" cy="464963"/>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C Programming Strings</a:t>
          </a:r>
          <a:endParaRPr lang="en-US" sz="2400" b="0" u="none" kern="1200" dirty="0"/>
        </a:p>
      </dsp:txBody>
      <dsp:txXfrm>
        <a:off x="358903" y="232584"/>
        <a:ext cx="6647573" cy="464963"/>
      </dsp:txXfrm>
    </dsp:sp>
    <dsp:sp modelId="{485F26A9-AA94-4ADA-AC54-FB58E0E0ED28}">
      <dsp:nvSpPr>
        <dsp:cNvPr id="0" name=""/>
        <dsp:cNvSpPr/>
      </dsp:nvSpPr>
      <dsp:spPr>
        <a:xfrm>
          <a:off x="68301" y="174463"/>
          <a:ext cx="581204" cy="581204"/>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779970" y="930438"/>
          <a:ext cx="6226507" cy="464963"/>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Declaring</a:t>
          </a:r>
          <a:r>
            <a:rPr lang="en-GB" sz="2400" b="0" u="none" kern="1200" baseline="0" dirty="0"/>
            <a:t> and </a:t>
          </a:r>
          <a:r>
            <a:rPr lang="en-GB" sz="2400" b="0" u="none" kern="1200" dirty="0"/>
            <a:t>Initializing Strings</a:t>
          </a:r>
          <a:endParaRPr lang="en-US" sz="2400" b="0" u="none" kern="1200" dirty="0">
            <a:solidFill>
              <a:schemeClr val="tx1"/>
            </a:solidFill>
          </a:endParaRPr>
        </a:p>
      </dsp:txBody>
      <dsp:txXfrm>
        <a:off x="779970" y="930438"/>
        <a:ext cx="6226507" cy="464963"/>
      </dsp:txXfrm>
    </dsp:sp>
    <dsp:sp modelId="{6E8EBA03-6BA2-4E70-A548-59B77127E6F5}">
      <dsp:nvSpPr>
        <dsp:cNvPr id="0" name=""/>
        <dsp:cNvSpPr/>
      </dsp:nvSpPr>
      <dsp:spPr>
        <a:xfrm>
          <a:off x="489367" y="872318"/>
          <a:ext cx="581204" cy="581204"/>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10712" y="1627781"/>
          <a:ext cx="5995764" cy="464963"/>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Read a Line of Text</a:t>
          </a:r>
          <a:endParaRPr lang="en-US" sz="2400" b="0" u="none" kern="1200" dirty="0">
            <a:solidFill>
              <a:schemeClr val="tx1"/>
            </a:solidFill>
          </a:endParaRPr>
        </a:p>
      </dsp:txBody>
      <dsp:txXfrm>
        <a:off x="1010712" y="1627781"/>
        <a:ext cx="5995764" cy="464963"/>
      </dsp:txXfrm>
    </dsp:sp>
    <dsp:sp modelId="{8DD82B1A-6DC4-454E-8BCA-A742186AC8C8}">
      <dsp:nvSpPr>
        <dsp:cNvPr id="0" name=""/>
        <dsp:cNvSpPr/>
      </dsp:nvSpPr>
      <dsp:spPr>
        <a:xfrm>
          <a:off x="720110" y="1569661"/>
          <a:ext cx="581204" cy="581204"/>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1084386" y="2325636"/>
          <a:ext cx="5922091" cy="464963"/>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Passing Strings to Functions</a:t>
          </a:r>
          <a:endParaRPr lang="en-US" sz="2400" b="0" u="none" kern="1200" dirty="0">
            <a:solidFill>
              <a:schemeClr val="tx1"/>
            </a:solidFill>
          </a:endParaRPr>
        </a:p>
      </dsp:txBody>
      <dsp:txXfrm>
        <a:off x="1084386" y="2325636"/>
        <a:ext cx="5922091" cy="464963"/>
      </dsp:txXfrm>
    </dsp:sp>
    <dsp:sp modelId="{C6A23B2E-3ED2-814A-86C8-2A4A67FC60A2}">
      <dsp:nvSpPr>
        <dsp:cNvPr id="0" name=""/>
        <dsp:cNvSpPr/>
      </dsp:nvSpPr>
      <dsp:spPr>
        <a:xfrm>
          <a:off x="793784" y="2267515"/>
          <a:ext cx="581204" cy="581204"/>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6883B8B-D8B9-4147-B000-B4DE0A4C3A0D}">
      <dsp:nvSpPr>
        <dsp:cNvPr id="0" name=""/>
        <dsp:cNvSpPr/>
      </dsp:nvSpPr>
      <dsp:spPr>
        <a:xfrm>
          <a:off x="1010712" y="3023490"/>
          <a:ext cx="5995764" cy="464963"/>
        </a:xfrm>
        <a:prstGeom prst="rect">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Strings and Pointers</a:t>
          </a:r>
          <a:endParaRPr lang="en-US" sz="2400" b="0" u="none" kern="1200" dirty="0">
            <a:solidFill>
              <a:schemeClr val="tx1"/>
            </a:solidFill>
          </a:endParaRPr>
        </a:p>
      </dsp:txBody>
      <dsp:txXfrm>
        <a:off x="1010712" y="3023490"/>
        <a:ext cx="5995764" cy="464963"/>
      </dsp:txXfrm>
    </dsp:sp>
    <dsp:sp modelId="{11551FC8-AF63-804B-A3B8-AF81E82A9D09}">
      <dsp:nvSpPr>
        <dsp:cNvPr id="0" name=""/>
        <dsp:cNvSpPr/>
      </dsp:nvSpPr>
      <dsp:spPr>
        <a:xfrm>
          <a:off x="720110" y="2965370"/>
          <a:ext cx="581204" cy="581204"/>
        </a:xfrm>
        <a:prstGeom prst="ellipse">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9B3606A-2B34-F24C-93E4-9657A5061E46}">
      <dsp:nvSpPr>
        <dsp:cNvPr id="0" name=""/>
        <dsp:cNvSpPr/>
      </dsp:nvSpPr>
      <dsp:spPr>
        <a:xfrm>
          <a:off x="779970" y="3720833"/>
          <a:ext cx="6226507" cy="464963"/>
        </a:xfrm>
        <a:prstGeom prst="rect">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String Manipulation Using Library Functions</a:t>
          </a:r>
          <a:endParaRPr lang="en-US" sz="2400" b="0" u="none" kern="1200" dirty="0">
            <a:solidFill>
              <a:schemeClr val="tx1"/>
            </a:solidFill>
          </a:endParaRPr>
        </a:p>
      </dsp:txBody>
      <dsp:txXfrm>
        <a:off x="779970" y="3720833"/>
        <a:ext cx="6226507" cy="464963"/>
      </dsp:txXfrm>
    </dsp:sp>
    <dsp:sp modelId="{DE043B18-E654-F549-AEC9-7EE8CF4B9695}">
      <dsp:nvSpPr>
        <dsp:cNvPr id="0" name=""/>
        <dsp:cNvSpPr/>
      </dsp:nvSpPr>
      <dsp:spPr>
        <a:xfrm>
          <a:off x="489367" y="3662713"/>
          <a:ext cx="581204" cy="581204"/>
        </a:xfrm>
        <a:prstGeom prst="ellipse">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C5810C2B-BB72-244B-973C-983002D29AE5}">
      <dsp:nvSpPr>
        <dsp:cNvPr id="0" name=""/>
        <dsp:cNvSpPr/>
      </dsp:nvSpPr>
      <dsp:spPr>
        <a:xfrm>
          <a:off x="358903" y="4418688"/>
          <a:ext cx="6647573" cy="464963"/>
        </a:xfrm>
        <a:prstGeom prst="rect">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C Programming Input &amp; Output (I/O)</a:t>
          </a:r>
          <a:endParaRPr lang="en-US" sz="2400" b="0" u="none" kern="1200" dirty="0">
            <a:solidFill>
              <a:schemeClr val="tx1"/>
            </a:solidFill>
          </a:endParaRPr>
        </a:p>
      </dsp:txBody>
      <dsp:txXfrm>
        <a:off x="358903" y="4418688"/>
        <a:ext cx="6647573" cy="464963"/>
      </dsp:txXfrm>
    </dsp:sp>
    <dsp:sp modelId="{4768267F-3272-7246-9C4C-1DA2DD0FDD0E}">
      <dsp:nvSpPr>
        <dsp:cNvPr id="0" name=""/>
        <dsp:cNvSpPr/>
      </dsp:nvSpPr>
      <dsp:spPr>
        <a:xfrm>
          <a:off x="68301" y="4360567"/>
          <a:ext cx="581204" cy="581204"/>
        </a:xfrm>
        <a:prstGeom prst="ellipse">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1312"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358903" y="232584"/>
          <a:ext cx="6647573" cy="464963"/>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C Programming Strings</a:t>
          </a:r>
          <a:endParaRPr lang="en-US" sz="2400" b="0" u="none" kern="1200" dirty="0"/>
        </a:p>
      </dsp:txBody>
      <dsp:txXfrm>
        <a:off x="358903" y="232584"/>
        <a:ext cx="6647573" cy="464963"/>
      </dsp:txXfrm>
    </dsp:sp>
    <dsp:sp modelId="{485F26A9-AA94-4ADA-AC54-FB58E0E0ED28}">
      <dsp:nvSpPr>
        <dsp:cNvPr id="0" name=""/>
        <dsp:cNvSpPr/>
      </dsp:nvSpPr>
      <dsp:spPr>
        <a:xfrm>
          <a:off x="68301" y="174463"/>
          <a:ext cx="581204" cy="581204"/>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779970" y="930438"/>
          <a:ext cx="6226507" cy="464963"/>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Declaring</a:t>
          </a:r>
          <a:r>
            <a:rPr lang="en-GB" sz="2400" b="0" u="none" kern="1200" baseline="0" dirty="0"/>
            <a:t> and </a:t>
          </a:r>
          <a:r>
            <a:rPr lang="en-GB" sz="2400" b="0" u="none" kern="1200" dirty="0"/>
            <a:t>Initializing Strings</a:t>
          </a:r>
          <a:endParaRPr lang="en-US" sz="2400" b="0" u="none" kern="1200" dirty="0">
            <a:solidFill>
              <a:schemeClr val="tx1"/>
            </a:solidFill>
          </a:endParaRPr>
        </a:p>
      </dsp:txBody>
      <dsp:txXfrm>
        <a:off x="779970" y="930438"/>
        <a:ext cx="6226507" cy="464963"/>
      </dsp:txXfrm>
    </dsp:sp>
    <dsp:sp modelId="{6E8EBA03-6BA2-4E70-A548-59B77127E6F5}">
      <dsp:nvSpPr>
        <dsp:cNvPr id="0" name=""/>
        <dsp:cNvSpPr/>
      </dsp:nvSpPr>
      <dsp:spPr>
        <a:xfrm>
          <a:off x="489367" y="872318"/>
          <a:ext cx="581204" cy="581204"/>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10712" y="1627781"/>
          <a:ext cx="5995764" cy="464963"/>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Read a Line of Text</a:t>
          </a:r>
          <a:endParaRPr lang="en-US" sz="2400" b="0" u="none" kern="1200" dirty="0">
            <a:solidFill>
              <a:schemeClr val="tx1"/>
            </a:solidFill>
          </a:endParaRPr>
        </a:p>
      </dsp:txBody>
      <dsp:txXfrm>
        <a:off x="1010712" y="1627781"/>
        <a:ext cx="5995764" cy="464963"/>
      </dsp:txXfrm>
    </dsp:sp>
    <dsp:sp modelId="{8DD82B1A-6DC4-454E-8BCA-A742186AC8C8}">
      <dsp:nvSpPr>
        <dsp:cNvPr id="0" name=""/>
        <dsp:cNvSpPr/>
      </dsp:nvSpPr>
      <dsp:spPr>
        <a:xfrm>
          <a:off x="720110" y="1569661"/>
          <a:ext cx="581204" cy="581204"/>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1084386" y="2325636"/>
          <a:ext cx="5922091" cy="464963"/>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Passing Strings to Functions</a:t>
          </a:r>
          <a:endParaRPr lang="en-US" sz="2400" b="0" u="none" kern="1200" dirty="0">
            <a:solidFill>
              <a:schemeClr val="tx1"/>
            </a:solidFill>
          </a:endParaRPr>
        </a:p>
      </dsp:txBody>
      <dsp:txXfrm>
        <a:off x="1084386" y="2325636"/>
        <a:ext cx="5922091" cy="464963"/>
      </dsp:txXfrm>
    </dsp:sp>
    <dsp:sp modelId="{C6A23B2E-3ED2-814A-86C8-2A4A67FC60A2}">
      <dsp:nvSpPr>
        <dsp:cNvPr id="0" name=""/>
        <dsp:cNvSpPr/>
      </dsp:nvSpPr>
      <dsp:spPr>
        <a:xfrm>
          <a:off x="793784" y="2267515"/>
          <a:ext cx="581204" cy="581204"/>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6883B8B-D8B9-4147-B000-B4DE0A4C3A0D}">
      <dsp:nvSpPr>
        <dsp:cNvPr id="0" name=""/>
        <dsp:cNvSpPr/>
      </dsp:nvSpPr>
      <dsp:spPr>
        <a:xfrm>
          <a:off x="1010712" y="3023490"/>
          <a:ext cx="5995764" cy="464963"/>
        </a:xfrm>
        <a:prstGeom prst="rect">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Strings and Pointers</a:t>
          </a:r>
          <a:endParaRPr lang="en-US" sz="2400" b="0" u="none" kern="1200" dirty="0">
            <a:solidFill>
              <a:schemeClr val="tx1"/>
            </a:solidFill>
          </a:endParaRPr>
        </a:p>
      </dsp:txBody>
      <dsp:txXfrm>
        <a:off x="1010712" y="3023490"/>
        <a:ext cx="5995764" cy="464963"/>
      </dsp:txXfrm>
    </dsp:sp>
    <dsp:sp modelId="{11551FC8-AF63-804B-A3B8-AF81E82A9D09}">
      <dsp:nvSpPr>
        <dsp:cNvPr id="0" name=""/>
        <dsp:cNvSpPr/>
      </dsp:nvSpPr>
      <dsp:spPr>
        <a:xfrm>
          <a:off x="720110" y="2965370"/>
          <a:ext cx="581204" cy="581204"/>
        </a:xfrm>
        <a:prstGeom prst="ellipse">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9B3606A-2B34-F24C-93E4-9657A5061E46}">
      <dsp:nvSpPr>
        <dsp:cNvPr id="0" name=""/>
        <dsp:cNvSpPr/>
      </dsp:nvSpPr>
      <dsp:spPr>
        <a:xfrm>
          <a:off x="779970" y="3720833"/>
          <a:ext cx="6226507" cy="464963"/>
        </a:xfrm>
        <a:prstGeom prst="rect">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String Manipulation Using Library Functions</a:t>
          </a:r>
          <a:endParaRPr lang="en-US" sz="2400" b="0" u="none" kern="1200" dirty="0">
            <a:solidFill>
              <a:schemeClr val="tx1"/>
            </a:solidFill>
          </a:endParaRPr>
        </a:p>
      </dsp:txBody>
      <dsp:txXfrm>
        <a:off x="779970" y="3720833"/>
        <a:ext cx="6226507" cy="464963"/>
      </dsp:txXfrm>
    </dsp:sp>
    <dsp:sp modelId="{DE043B18-E654-F549-AEC9-7EE8CF4B9695}">
      <dsp:nvSpPr>
        <dsp:cNvPr id="0" name=""/>
        <dsp:cNvSpPr/>
      </dsp:nvSpPr>
      <dsp:spPr>
        <a:xfrm>
          <a:off x="489367" y="3662713"/>
          <a:ext cx="581204" cy="581204"/>
        </a:xfrm>
        <a:prstGeom prst="ellipse">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C5810C2B-BB72-244B-973C-983002D29AE5}">
      <dsp:nvSpPr>
        <dsp:cNvPr id="0" name=""/>
        <dsp:cNvSpPr/>
      </dsp:nvSpPr>
      <dsp:spPr>
        <a:xfrm>
          <a:off x="358903" y="4418688"/>
          <a:ext cx="6647573" cy="464963"/>
        </a:xfrm>
        <a:prstGeom prst="rect">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C Programming Input &amp; Output (I/O)</a:t>
          </a:r>
          <a:endParaRPr lang="en-US" sz="2400" b="0" u="none" kern="1200" dirty="0">
            <a:solidFill>
              <a:schemeClr val="tx1"/>
            </a:solidFill>
          </a:endParaRPr>
        </a:p>
      </dsp:txBody>
      <dsp:txXfrm>
        <a:off x="358903" y="4418688"/>
        <a:ext cx="6647573" cy="464963"/>
      </dsp:txXfrm>
    </dsp:sp>
    <dsp:sp modelId="{4768267F-3272-7246-9C4C-1DA2DD0FDD0E}">
      <dsp:nvSpPr>
        <dsp:cNvPr id="0" name=""/>
        <dsp:cNvSpPr/>
      </dsp:nvSpPr>
      <dsp:spPr>
        <a:xfrm>
          <a:off x="68301" y="4360567"/>
          <a:ext cx="581204" cy="581204"/>
        </a:xfrm>
        <a:prstGeom prst="ellipse">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1312"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358903" y="232584"/>
          <a:ext cx="6647573" cy="464963"/>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C Programming Strings</a:t>
          </a:r>
          <a:endParaRPr lang="en-US" sz="2400" b="0" u="none" kern="1200" dirty="0"/>
        </a:p>
      </dsp:txBody>
      <dsp:txXfrm>
        <a:off x="358903" y="232584"/>
        <a:ext cx="6647573" cy="464963"/>
      </dsp:txXfrm>
    </dsp:sp>
    <dsp:sp modelId="{485F26A9-AA94-4ADA-AC54-FB58E0E0ED28}">
      <dsp:nvSpPr>
        <dsp:cNvPr id="0" name=""/>
        <dsp:cNvSpPr/>
      </dsp:nvSpPr>
      <dsp:spPr>
        <a:xfrm>
          <a:off x="68301" y="174463"/>
          <a:ext cx="581204" cy="581204"/>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779970" y="930438"/>
          <a:ext cx="6226507" cy="464963"/>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Declaring</a:t>
          </a:r>
          <a:r>
            <a:rPr lang="en-GB" sz="2400" b="0" u="none" kern="1200" baseline="0" dirty="0"/>
            <a:t> and </a:t>
          </a:r>
          <a:r>
            <a:rPr lang="en-GB" sz="2400" b="0" u="none" kern="1200" dirty="0"/>
            <a:t>Initializing Strings</a:t>
          </a:r>
          <a:endParaRPr lang="en-US" sz="2400" b="0" u="none" kern="1200" dirty="0">
            <a:solidFill>
              <a:schemeClr val="tx1"/>
            </a:solidFill>
          </a:endParaRPr>
        </a:p>
      </dsp:txBody>
      <dsp:txXfrm>
        <a:off x="779970" y="930438"/>
        <a:ext cx="6226507" cy="464963"/>
      </dsp:txXfrm>
    </dsp:sp>
    <dsp:sp modelId="{6E8EBA03-6BA2-4E70-A548-59B77127E6F5}">
      <dsp:nvSpPr>
        <dsp:cNvPr id="0" name=""/>
        <dsp:cNvSpPr/>
      </dsp:nvSpPr>
      <dsp:spPr>
        <a:xfrm>
          <a:off x="489367" y="872318"/>
          <a:ext cx="581204" cy="581204"/>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10712" y="1627781"/>
          <a:ext cx="5995764" cy="464963"/>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Read a Line of Text</a:t>
          </a:r>
          <a:endParaRPr lang="en-US" sz="2400" b="0" u="none" kern="1200" dirty="0">
            <a:solidFill>
              <a:schemeClr val="tx1"/>
            </a:solidFill>
          </a:endParaRPr>
        </a:p>
      </dsp:txBody>
      <dsp:txXfrm>
        <a:off x="1010712" y="1627781"/>
        <a:ext cx="5995764" cy="464963"/>
      </dsp:txXfrm>
    </dsp:sp>
    <dsp:sp modelId="{8DD82B1A-6DC4-454E-8BCA-A742186AC8C8}">
      <dsp:nvSpPr>
        <dsp:cNvPr id="0" name=""/>
        <dsp:cNvSpPr/>
      </dsp:nvSpPr>
      <dsp:spPr>
        <a:xfrm>
          <a:off x="720110" y="1569661"/>
          <a:ext cx="581204" cy="581204"/>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1084386" y="2325636"/>
          <a:ext cx="5922091" cy="464963"/>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Passing Strings to Functions</a:t>
          </a:r>
          <a:endParaRPr lang="en-US" sz="2400" b="0" u="none" kern="1200" dirty="0">
            <a:solidFill>
              <a:schemeClr val="tx1"/>
            </a:solidFill>
          </a:endParaRPr>
        </a:p>
      </dsp:txBody>
      <dsp:txXfrm>
        <a:off x="1084386" y="2325636"/>
        <a:ext cx="5922091" cy="464963"/>
      </dsp:txXfrm>
    </dsp:sp>
    <dsp:sp modelId="{C6A23B2E-3ED2-814A-86C8-2A4A67FC60A2}">
      <dsp:nvSpPr>
        <dsp:cNvPr id="0" name=""/>
        <dsp:cNvSpPr/>
      </dsp:nvSpPr>
      <dsp:spPr>
        <a:xfrm>
          <a:off x="793784" y="2267515"/>
          <a:ext cx="581204" cy="581204"/>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6883B8B-D8B9-4147-B000-B4DE0A4C3A0D}">
      <dsp:nvSpPr>
        <dsp:cNvPr id="0" name=""/>
        <dsp:cNvSpPr/>
      </dsp:nvSpPr>
      <dsp:spPr>
        <a:xfrm>
          <a:off x="1010712" y="3023490"/>
          <a:ext cx="5995764" cy="464963"/>
        </a:xfrm>
        <a:prstGeom prst="rect">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Strings and Pointers</a:t>
          </a:r>
          <a:endParaRPr lang="en-US" sz="2400" b="0" u="none" kern="1200" dirty="0">
            <a:solidFill>
              <a:schemeClr val="tx1"/>
            </a:solidFill>
          </a:endParaRPr>
        </a:p>
      </dsp:txBody>
      <dsp:txXfrm>
        <a:off x="1010712" y="3023490"/>
        <a:ext cx="5995764" cy="464963"/>
      </dsp:txXfrm>
    </dsp:sp>
    <dsp:sp modelId="{11551FC8-AF63-804B-A3B8-AF81E82A9D09}">
      <dsp:nvSpPr>
        <dsp:cNvPr id="0" name=""/>
        <dsp:cNvSpPr/>
      </dsp:nvSpPr>
      <dsp:spPr>
        <a:xfrm>
          <a:off x="720110" y="2965370"/>
          <a:ext cx="581204" cy="581204"/>
        </a:xfrm>
        <a:prstGeom prst="ellipse">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9B3606A-2B34-F24C-93E4-9657A5061E46}">
      <dsp:nvSpPr>
        <dsp:cNvPr id="0" name=""/>
        <dsp:cNvSpPr/>
      </dsp:nvSpPr>
      <dsp:spPr>
        <a:xfrm>
          <a:off x="779970" y="3720833"/>
          <a:ext cx="6226507" cy="464963"/>
        </a:xfrm>
        <a:prstGeom prst="rect">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String Manipulation Using Library Functions</a:t>
          </a:r>
          <a:endParaRPr lang="en-US" sz="2400" b="0" u="none" kern="1200" dirty="0">
            <a:solidFill>
              <a:schemeClr val="tx1"/>
            </a:solidFill>
          </a:endParaRPr>
        </a:p>
      </dsp:txBody>
      <dsp:txXfrm>
        <a:off x="779970" y="3720833"/>
        <a:ext cx="6226507" cy="464963"/>
      </dsp:txXfrm>
    </dsp:sp>
    <dsp:sp modelId="{DE043B18-E654-F549-AEC9-7EE8CF4B9695}">
      <dsp:nvSpPr>
        <dsp:cNvPr id="0" name=""/>
        <dsp:cNvSpPr/>
      </dsp:nvSpPr>
      <dsp:spPr>
        <a:xfrm>
          <a:off x="489367" y="3662713"/>
          <a:ext cx="581204" cy="581204"/>
        </a:xfrm>
        <a:prstGeom prst="ellipse">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C5810C2B-BB72-244B-973C-983002D29AE5}">
      <dsp:nvSpPr>
        <dsp:cNvPr id="0" name=""/>
        <dsp:cNvSpPr/>
      </dsp:nvSpPr>
      <dsp:spPr>
        <a:xfrm>
          <a:off x="358903" y="4418688"/>
          <a:ext cx="6647573" cy="464963"/>
        </a:xfrm>
        <a:prstGeom prst="rect">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C Programming Input &amp; Output (I/O)</a:t>
          </a:r>
          <a:endParaRPr lang="en-US" sz="2400" b="0" u="none" kern="1200" dirty="0">
            <a:solidFill>
              <a:schemeClr val="tx1"/>
            </a:solidFill>
          </a:endParaRPr>
        </a:p>
      </dsp:txBody>
      <dsp:txXfrm>
        <a:off x="358903" y="4418688"/>
        <a:ext cx="6647573" cy="464963"/>
      </dsp:txXfrm>
    </dsp:sp>
    <dsp:sp modelId="{4768267F-3272-7246-9C4C-1DA2DD0FDD0E}">
      <dsp:nvSpPr>
        <dsp:cNvPr id="0" name=""/>
        <dsp:cNvSpPr/>
      </dsp:nvSpPr>
      <dsp:spPr>
        <a:xfrm>
          <a:off x="68301" y="4360567"/>
          <a:ext cx="581204" cy="581204"/>
        </a:xfrm>
        <a:prstGeom prst="ellipse">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1312"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358903" y="232584"/>
          <a:ext cx="6647573" cy="464963"/>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C Programming Strings</a:t>
          </a:r>
          <a:endParaRPr lang="en-US" sz="2400" b="0" u="none" kern="1200" dirty="0"/>
        </a:p>
      </dsp:txBody>
      <dsp:txXfrm>
        <a:off x="358903" y="232584"/>
        <a:ext cx="6647573" cy="464963"/>
      </dsp:txXfrm>
    </dsp:sp>
    <dsp:sp modelId="{485F26A9-AA94-4ADA-AC54-FB58E0E0ED28}">
      <dsp:nvSpPr>
        <dsp:cNvPr id="0" name=""/>
        <dsp:cNvSpPr/>
      </dsp:nvSpPr>
      <dsp:spPr>
        <a:xfrm>
          <a:off x="68301" y="174463"/>
          <a:ext cx="581204" cy="581204"/>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779970" y="930438"/>
          <a:ext cx="6226507" cy="464963"/>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Declaring</a:t>
          </a:r>
          <a:r>
            <a:rPr lang="en-GB" sz="2400" b="0" u="none" kern="1200" baseline="0" dirty="0"/>
            <a:t> and </a:t>
          </a:r>
          <a:r>
            <a:rPr lang="en-GB" sz="2400" b="0" u="none" kern="1200" dirty="0"/>
            <a:t>Initializing Strings</a:t>
          </a:r>
          <a:endParaRPr lang="en-US" sz="2400" b="0" u="none" kern="1200" dirty="0">
            <a:solidFill>
              <a:schemeClr val="tx1"/>
            </a:solidFill>
          </a:endParaRPr>
        </a:p>
      </dsp:txBody>
      <dsp:txXfrm>
        <a:off x="779970" y="930438"/>
        <a:ext cx="6226507" cy="464963"/>
      </dsp:txXfrm>
    </dsp:sp>
    <dsp:sp modelId="{6E8EBA03-6BA2-4E70-A548-59B77127E6F5}">
      <dsp:nvSpPr>
        <dsp:cNvPr id="0" name=""/>
        <dsp:cNvSpPr/>
      </dsp:nvSpPr>
      <dsp:spPr>
        <a:xfrm>
          <a:off x="489367" y="872318"/>
          <a:ext cx="581204" cy="581204"/>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10712" y="1627781"/>
          <a:ext cx="5995764" cy="464963"/>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Read a Line of Text</a:t>
          </a:r>
          <a:endParaRPr lang="en-US" sz="2400" b="0" u="none" kern="1200" dirty="0">
            <a:solidFill>
              <a:schemeClr val="tx1"/>
            </a:solidFill>
          </a:endParaRPr>
        </a:p>
      </dsp:txBody>
      <dsp:txXfrm>
        <a:off x="1010712" y="1627781"/>
        <a:ext cx="5995764" cy="464963"/>
      </dsp:txXfrm>
    </dsp:sp>
    <dsp:sp modelId="{8DD82B1A-6DC4-454E-8BCA-A742186AC8C8}">
      <dsp:nvSpPr>
        <dsp:cNvPr id="0" name=""/>
        <dsp:cNvSpPr/>
      </dsp:nvSpPr>
      <dsp:spPr>
        <a:xfrm>
          <a:off x="720110" y="1569661"/>
          <a:ext cx="581204" cy="581204"/>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1084386" y="2325636"/>
          <a:ext cx="5922091" cy="464963"/>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Passing Strings to Functions</a:t>
          </a:r>
          <a:endParaRPr lang="en-US" sz="2400" b="0" u="none" kern="1200" dirty="0">
            <a:solidFill>
              <a:schemeClr val="tx1"/>
            </a:solidFill>
          </a:endParaRPr>
        </a:p>
      </dsp:txBody>
      <dsp:txXfrm>
        <a:off x="1084386" y="2325636"/>
        <a:ext cx="5922091" cy="464963"/>
      </dsp:txXfrm>
    </dsp:sp>
    <dsp:sp modelId="{C6A23B2E-3ED2-814A-86C8-2A4A67FC60A2}">
      <dsp:nvSpPr>
        <dsp:cNvPr id="0" name=""/>
        <dsp:cNvSpPr/>
      </dsp:nvSpPr>
      <dsp:spPr>
        <a:xfrm>
          <a:off x="793784" y="2267515"/>
          <a:ext cx="581204" cy="581204"/>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6883B8B-D8B9-4147-B000-B4DE0A4C3A0D}">
      <dsp:nvSpPr>
        <dsp:cNvPr id="0" name=""/>
        <dsp:cNvSpPr/>
      </dsp:nvSpPr>
      <dsp:spPr>
        <a:xfrm>
          <a:off x="1010712" y="3023490"/>
          <a:ext cx="5995764" cy="464963"/>
        </a:xfrm>
        <a:prstGeom prst="rect">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Strings and Pointers</a:t>
          </a:r>
          <a:endParaRPr lang="en-US" sz="2400" b="0" u="none" kern="1200" dirty="0">
            <a:solidFill>
              <a:schemeClr val="tx1"/>
            </a:solidFill>
          </a:endParaRPr>
        </a:p>
      </dsp:txBody>
      <dsp:txXfrm>
        <a:off x="1010712" y="3023490"/>
        <a:ext cx="5995764" cy="464963"/>
      </dsp:txXfrm>
    </dsp:sp>
    <dsp:sp modelId="{11551FC8-AF63-804B-A3B8-AF81E82A9D09}">
      <dsp:nvSpPr>
        <dsp:cNvPr id="0" name=""/>
        <dsp:cNvSpPr/>
      </dsp:nvSpPr>
      <dsp:spPr>
        <a:xfrm>
          <a:off x="720110" y="2965370"/>
          <a:ext cx="581204" cy="581204"/>
        </a:xfrm>
        <a:prstGeom prst="ellipse">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9B3606A-2B34-F24C-93E4-9657A5061E46}">
      <dsp:nvSpPr>
        <dsp:cNvPr id="0" name=""/>
        <dsp:cNvSpPr/>
      </dsp:nvSpPr>
      <dsp:spPr>
        <a:xfrm>
          <a:off x="779970" y="3720833"/>
          <a:ext cx="6226507" cy="464963"/>
        </a:xfrm>
        <a:prstGeom prst="rect">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String Manipulation Using Library Functions</a:t>
          </a:r>
          <a:endParaRPr lang="en-US" sz="2400" b="0" u="none" kern="1200" dirty="0">
            <a:solidFill>
              <a:schemeClr val="tx1"/>
            </a:solidFill>
          </a:endParaRPr>
        </a:p>
      </dsp:txBody>
      <dsp:txXfrm>
        <a:off x="779970" y="3720833"/>
        <a:ext cx="6226507" cy="464963"/>
      </dsp:txXfrm>
    </dsp:sp>
    <dsp:sp modelId="{DE043B18-E654-F549-AEC9-7EE8CF4B9695}">
      <dsp:nvSpPr>
        <dsp:cNvPr id="0" name=""/>
        <dsp:cNvSpPr/>
      </dsp:nvSpPr>
      <dsp:spPr>
        <a:xfrm>
          <a:off x="489367" y="3662713"/>
          <a:ext cx="581204" cy="581204"/>
        </a:xfrm>
        <a:prstGeom prst="ellipse">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C5810C2B-BB72-244B-973C-983002D29AE5}">
      <dsp:nvSpPr>
        <dsp:cNvPr id="0" name=""/>
        <dsp:cNvSpPr/>
      </dsp:nvSpPr>
      <dsp:spPr>
        <a:xfrm>
          <a:off x="358903" y="4418688"/>
          <a:ext cx="6647573" cy="464963"/>
        </a:xfrm>
        <a:prstGeom prst="rect">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C Programming Input &amp; Output (I/O)</a:t>
          </a:r>
          <a:endParaRPr lang="en-US" sz="2400" b="0" u="none" kern="1200" dirty="0">
            <a:solidFill>
              <a:schemeClr val="tx1"/>
            </a:solidFill>
          </a:endParaRPr>
        </a:p>
      </dsp:txBody>
      <dsp:txXfrm>
        <a:off x="358903" y="4418688"/>
        <a:ext cx="6647573" cy="464963"/>
      </dsp:txXfrm>
    </dsp:sp>
    <dsp:sp modelId="{4768267F-3272-7246-9C4C-1DA2DD0FDD0E}">
      <dsp:nvSpPr>
        <dsp:cNvPr id="0" name=""/>
        <dsp:cNvSpPr/>
      </dsp:nvSpPr>
      <dsp:spPr>
        <a:xfrm>
          <a:off x="68301" y="4360567"/>
          <a:ext cx="581204" cy="581204"/>
        </a:xfrm>
        <a:prstGeom prst="ellipse">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1312"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358903" y="232584"/>
          <a:ext cx="6647573" cy="464963"/>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C Programming Strings</a:t>
          </a:r>
          <a:endParaRPr lang="en-US" sz="2400" b="0" u="none" kern="1200" dirty="0"/>
        </a:p>
      </dsp:txBody>
      <dsp:txXfrm>
        <a:off x="358903" y="232584"/>
        <a:ext cx="6647573" cy="464963"/>
      </dsp:txXfrm>
    </dsp:sp>
    <dsp:sp modelId="{485F26A9-AA94-4ADA-AC54-FB58E0E0ED28}">
      <dsp:nvSpPr>
        <dsp:cNvPr id="0" name=""/>
        <dsp:cNvSpPr/>
      </dsp:nvSpPr>
      <dsp:spPr>
        <a:xfrm>
          <a:off x="68301" y="174463"/>
          <a:ext cx="581204" cy="581204"/>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779970" y="930438"/>
          <a:ext cx="6226507" cy="464963"/>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Declaring</a:t>
          </a:r>
          <a:r>
            <a:rPr lang="en-GB" sz="2400" b="0" u="none" kern="1200" baseline="0" dirty="0"/>
            <a:t> and </a:t>
          </a:r>
          <a:r>
            <a:rPr lang="en-GB" sz="2400" b="0" u="none" kern="1200" dirty="0"/>
            <a:t>Initializing Strings</a:t>
          </a:r>
          <a:endParaRPr lang="en-US" sz="2400" b="0" u="none" kern="1200" dirty="0">
            <a:solidFill>
              <a:schemeClr val="tx1"/>
            </a:solidFill>
          </a:endParaRPr>
        </a:p>
      </dsp:txBody>
      <dsp:txXfrm>
        <a:off x="779970" y="930438"/>
        <a:ext cx="6226507" cy="464963"/>
      </dsp:txXfrm>
    </dsp:sp>
    <dsp:sp modelId="{6E8EBA03-6BA2-4E70-A548-59B77127E6F5}">
      <dsp:nvSpPr>
        <dsp:cNvPr id="0" name=""/>
        <dsp:cNvSpPr/>
      </dsp:nvSpPr>
      <dsp:spPr>
        <a:xfrm>
          <a:off x="489367" y="872318"/>
          <a:ext cx="581204" cy="581204"/>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10712" y="1627781"/>
          <a:ext cx="5995764" cy="464963"/>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Read a Line of Text</a:t>
          </a:r>
          <a:endParaRPr lang="en-US" sz="2400" b="0" u="none" kern="1200" dirty="0">
            <a:solidFill>
              <a:schemeClr val="tx1"/>
            </a:solidFill>
          </a:endParaRPr>
        </a:p>
      </dsp:txBody>
      <dsp:txXfrm>
        <a:off x="1010712" y="1627781"/>
        <a:ext cx="5995764" cy="464963"/>
      </dsp:txXfrm>
    </dsp:sp>
    <dsp:sp modelId="{8DD82B1A-6DC4-454E-8BCA-A742186AC8C8}">
      <dsp:nvSpPr>
        <dsp:cNvPr id="0" name=""/>
        <dsp:cNvSpPr/>
      </dsp:nvSpPr>
      <dsp:spPr>
        <a:xfrm>
          <a:off x="720110" y="1569661"/>
          <a:ext cx="581204" cy="581204"/>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1084386" y="2325636"/>
          <a:ext cx="5922091" cy="464963"/>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Passing Strings to Functions</a:t>
          </a:r>
          <a:endParaRPr lang="en-US" sz="2400" b="0" u="none" kern="1200" dirty="0">
            <a:solidFill>
              <a:schemeClr val="tx1"/>
            </a:solidFill>
          </a:endParaRPr>
        </a:p>
      </dsp:txBody>
      <dsp:txXfrm>
        <a:off x="1084386" y="2325636"/>
        <a:ext cx="5922091" cy="464963"/>
      </dsp:txXfrm>
    </dsp:sp>
    <dsp:sp modelId="{C6A23B2E-3ED2-814A-86C8-2A4A67FC60A2}">
      <dsp:nvSpPr>
        <dsp:cNvPr id="0" name=""/>
        <dsp:cNvSpPr/>
      </dsp:nvSpPr>
      <dsp:spPr>
        <a:xfrm>
          <a:off x="793784" y="2267515"/>
          <a:ext cx="581204" cy="581204"/>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6883B8B-D8B9-4147-B000-B4DE0A4C3A0D}">
      <dsp:nvSpPr>
        <dsp:cNvPr id="0" name=""/>
        <dsp:cNvSpPr/>
      </dsp:nvSpPr>
      <dsp:spPr>
        <a:xfrm>
          <a:off x="1010712" y="3023490"/>
          <a:ext cx="5995764" cy="464963"/>
        </a:xfrm>
        <a:prstGeom prst="rect">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Strings and Pointers</a:t>
          </a:r>
          <a:endParaRPr lang="en-US" sz="2400" b="0" u="none" kern="1200" dirty="0">
            <a:solidFill>
              <a:schemeClr val="tx1"/>
            </a:solidFill>
          </a:endParaRPr>
        </a:p>
      </dsp:txBody>
      <dsp:txXfrm>
        <a:off x="1010712" y="3023490"/>
        <a:ext cx="5995764" cy="464963"/>
      </dsp:txXfrm>
    </dsp:sp>
    <dsp:sp modelId="{11551FC8-AF63-804B-A3B8-AF81E82A9D09}">
      <dsp:nvSpPr>
        <dsp:cNvPr id="0" name=""/>
        <dsp:cNvSpPr/>
      </dsp:nvSpPr>
      <dsp:spPr>
        <a:xfrm>
          <a:off x="720110" y="2965370"/>
          <a:ext cx="581204" cy="581204"/>
        </a:xfrm>
        <a:prstGeom prst="ellipse">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9B3606A-2B34-F24C-93E4-9657A5061E46}">
      <dsp:nvSpPr>
        <dsp:cNvPr id="0" name=""/>
        <dsp:cNvSpPr/>
      </dsp:nvSpPr>
      <dsp:spPr>
        <a:xfrm>
          <a:off x="779970" y="3720833"/>
          <a:ext cx="6226507" cy="464963"/>
        </a:xfrm>
        <a:prstGeom prst="rect">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String Manipulation Using Library Functions</a:t>
          </a:r>
          <a:endParaRPr lang="en-US" sz="2400" b="0" u="none" kern="1200" dirty="0">
            <a:solidFill>
              <a:schemeClr val="tx1"/>
            </a:solidFill>
          </a:endParaRPr>
        </a:p>
      </dsp:txBody>
      <dsp:txXfrm>
        <a:off x="779970" y="3720833"/>
        <a:ext cx="6226507" cy="464963"/>
      </dsp:txXfrm>
    </dsp:sp>
    <dsp:sp modelId="{DE043B18-E654-F549-AEC9-7EE8CF4B9695}">
      <dsp:nvSpPr>
        <dsp:cNvPr id="0" name=""/>
        <dsp:cNvSpPr/>
      </dsp:nvSpPr>
      <dsp:spPr>
        <a:xfrm>
          <a:off x="489367" y="3662713"/>
          <a:ext cx="581204" cy="581204"/>
        </a:xfrm>
        <a:prstGeom prst="ellipse">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C5810C2B-BB72-244B-973C-983002D29AE5}">
      <dsp:nvSpPr>
        <dsp:cNvPr id="0" name=""/>
        <dsp:cNvSpPr/>
      </dsp:nvSpPr>
      <dsp:spPr>
        <a:xfrm>
          <a:off x="358903" y="4418688"/>
          <a:ext cx="6647573" cy="464963"/>
        </a:xfrm>
        <a:prstGeom prst="rect">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C Programming Input &amp; Output (I/O)</a:t>
          </a:r>
          <a:endParaRPr lang="en-US" sz="2400" b="0" u="none" kern="1200" dirty="0">
            <a:solidFill>
              <a:schemeClr val="tx1"/>
            </a:solidFill>
          </a:endParaRPr>
        </a:p>
      </dsp:txBody>
      <dsp:txXfrm>
        <a:off x="358903" y="4418688"/>
        <a:ext cx="6647573" cy="464963"/>
      </dsp:txXfrm>
    </dsp:sp>
    <dsp:sp modelId="{4768267F-3272-7246-9C4C-1DA2DD0FDD0E}">
      <dsp:nvSpPr>
        <dsp:cNvPr id="0" name=""/>
        <dsp:cNvSpPr/>
      </dsp:nvSpPr>
      <dsp:spPr>
        <a:xfrm>
          <a:off x="68301" y="4360567"/>
          <a:ext cx="581204" cy="581204"/>
        </a:xfrm>
        <a:prstGeom prst="ellipse">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1312"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358903" y="232584"/>
          <a:ext cx="6647573" cy="464963"/>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C Programming Strings</a:t>
          </a:r>
          <a:endParaRPr lang="en-US" sz="2400" b="0" u="none" kern="1200" dirty="0"/>
        </a:p>
      </dsp:txBody>
      <dsp:txXfrm>
        <a:off x="358903" y="232584"/>
        <a:ext cx="6647573" cy="464963"/>
      </dsp:txXfrm>
    </dsp:sp>
    <dsp:sp modelId="{485F26A9-AA94-4ADA-AC54-FB58E0E0ED28}">
      <dsp:nvSpPr>
        <dsp:cNvPr id="0" name=""/>
        <dsp:cNvSpPr/>
      </dsp:nvSpPr>
      <dsp:spPr>
        <a:xfrm>
          <a:off x="68301" y="174463"/>
          <a:ext cx="581204" cy="581204"/>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779970" y="930438"/>
          <a:ext cx="6226507" cy="464963"/>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Declaring</a:t>
          </a:r>
          <a:r>
            <a:rPr lang="en-GB" sz="2400" b="0" u="none" kern="1200" baseline="0" dirty="0"/>
            <a:t> and </a:t>
          </a:r>
          <a:r>
            <a:rPr lang="en-GB" sz="2400" b="0" u="none" kern="1200" dirty="0"/>
            <a:t>Initializing Strings</a:t>
          </a:r>
          <a:endParaRPr lang="en-US" sz="2400" b="0" u="none" kern="1200" dirty="0">
            <a:solidFill>
              <a:schemeClr val="tx1"/>
            </a:solidFill>
          </a:endParaRPr>
        </a:p>
      </dsp:txBody>
      <dsp:txXfrm>
        <a:off x="779970" y="930438"/>
        <a:ext cx="6226507" cy="464963"/>
      </dsp:txXfrm>
    </dsp:sp>
    <dsp:sp modelId="{6E8EBA03-6BA2-4E70-A548-59B77127E6F5}">
      <dsp:nvSpPr>
        <dsp:cNvPr id="0" name=""/>
        <dsp:cNvSpPr/>
      </dsp:nvSpPr>
      <dsp:spPr>
        <a:xfrm>
          <a:off x="489367" y="872318"/>
          <a:ext cx="581204" cy="581204"/>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10712" y="1627781"/>
          <a:ext cx="5995764" cy="464963"/>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Read a Line of Text</a:t>
          </a:r>
          <a:endParaRPr lang="en-US" sz="2400" b="0" u="none" kern="1200" dirty="0">
            <a:solidFill>
              <a:schemeClr val="tx1"/>
            </a:solidFill>
          </a:endParaRPr>
        </a:p>
      </dsp:txBody>
      <dsp:txXfrm>
        <a:off x="1010712" y="1627781"/>
        <a:ext cx="5995764" cy="464963"/>
      </dsp:txXfrm>
    </dsp:sp>
    <dsp:sp modelId="{8DD82B1A-6DC4-454E-8BCA-A742186AC8C8}">
      <dsp:nvSpPr>
        <dsp:cNvPr id="0" name=""/>
        <dsp:cNvSpPr/>
      </dsp:nvSpPr>
      <dsp:spPr>
        <a:xfrm>
          <a:off x="720110" y="1569661"/>
          <a:ext cx="581204" cy="581204"/>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1084386" y="2325636"/>
          <a:ext cx="5922091" cy="464963"/>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Passing Strings to Functions</a:t>
          </a:r>
          <a:endParaRPr lang="en-US" sz="2400" b="0" u="none" kern="1200" dirty="0">
            <a:solidFill>
              <a:schemeClr val="tx1"/>
            </a:solidFill>
          </a:endParaRPr>
        </a:p>
      </dsp:txBody>
      <dsp:txXfrm>
        <a:off x="1084386" y="2325636"/>
        <a:ext cx="5922091" cy="464963"/>
      </dsp:txXfrm>
    </dsp:sp>
    <dsp:sp modelId="{C6A23B2E-3ED2-814A-86C8-2A4A67FC60A2}">
      <dsp:nvSpPr>
        <dsp:cNvPr id="0" name=""/>
        <dsp:cNvSpPr/>
      </dsp:nvSpPr>
      <dsp:spPr>
        <a:xfrm>
          <a:off x="793784" y="2267515"/>
          <a:ext cx="581204" cy="581204"/>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6883B8B-D8B9-4147-B000-B4DE0A4C3A0D}">
      <dsp:nvSpPr>
        <dsp:cNvPr id="0" name=""/>
        <dsp:cNvSpPr/>
      </dsp:nvSpPr>
      <dsp:spPr>
        <a:xfrm>
          <a:off x="1010712" y="3023490"/>
          <a:ext cx="5995764" cy="464963"/>
        </a:xfrm>
        <a:prstGeom prst="rect">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Strings and Pointers</a:t>
          </a:r>
          <a:endParaRPr lang="en-US" sz="2400" b="0" u="none" kern="1200" dirty="0">
            <a:solidFill>
              <a:schemeClr val="tx1"/>
            </a:solidFill>
          </a:endParaRPr>
        </a:p>
      </dsp:txBody>
      <dsp:txXfrm>
        <a:off x="1010712" y="3023490"/>
        <a:ext cx="5995764" cy="464963"/>
      </dsp:txXfrm>
    </dsp:sp>
    <dsp:sp modelId="{11551FC8-AF63-804B-A3B8-AF81E82A9D09}">
      <dsp:nvSpPr>
        <dsp:cNvPr id="0" name=""/>
        <dsp:cNvSpPr/>
      </dsp:nvSpPr>
      <dsp:spPr>
        <a:xfrm>
          <a:off x="720110" y="2965370"/>
          <a:ext cx="581204" cy="581204"/>
        </a:xfrm>
        <a:prstGeom prst="ellipse">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9B3606A-2B34-F24C-93E4-9657A5061E46}">
      <dsp:nvSpPr>
        <dsp:cNvPr id="0" name=""/>
        <dsp:cNvSpPr/>
      </dsp:nvSpPr>
      <dsp:spPr>
        <a:xfrm>
          <a:off x="779970" y="3720833"/>
          <a:ext cx="6226507" cy="464963"/>
        </a:xfrm>
        <a:prstGeom prst="rect">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String Manipulation Using Library Functions</a:t>
          </a:r>
          <a:endParaRPr lang="en-US" sz="2400" b="0" u="none" kern="1200" dirty="0">
            <a:solidFill>
              <a:schemeClr val="tx1"/>
            </a:solidFill>
          </a:endParaRPr>
        </a:p>
      </dsp:txBody>
      <dsp:txXfrm>
        <a:off x="779970" y="3720833"/>
        <a:ext cx="6226507" cy="464963"/>
      </dsp:txXfrm>
    </dsp:sp>
    <dsp:sp modelId="{DE043B18-E654-F549-AEC9-7EE8CF4B9695}">
      <dsp:nvSpPr>
        <dsp:cNvPr id="0" name=""/>
        <dsp:cNvSpPr/>
      </dsp:nvSpPr>
      <dsp:spPr>
        <a:xfrm>
          <a:off x="489367" y="3662713"/>
          <a:ext cx="581204" cy="581204"/>
        </a:xfrm>
        <a:prstGeom prst="ellipse">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C5810C2B-BB72-244B-973C-983002D29AE5}">
      <dsp:nvSpPr>
        <dsp:cNvPr id="0" name=""/>
        <dsp:cNvSpPr/>
      </dsp:nvSpPr>
      <dsp:spPr>
        <a:xfrm>
          <a:off x="358903" y="4418688"/>
          <a:ext cx="6647573" cy="464963"/>
        </a:xfrm>
        <a:prstGeom prst="rect">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C Programming Input &amp; Output (I/O)</a:t>
          </a:r>
          <a:endParaRPr lang="en-US" sz="2400" b="0" u="none" kern="1200" dirty="0">
            <a:solidFill>
              <a:schemeClr val="tx1"/>
            </a:solidFill>
          </a:endParaRPr>
        </a:p>
      </dsp:txBody>
      <dsp:txXfrm>
        <a:off x="358903" y="4418688"/>
        <a:ext cx="6647573" cy="464963"/>
      </dsp:txXfrm>
    </dsp:sp>
    <dsp:sp modelId="{4768267F-3272-7246-9C4C-1DA2DD0FDD0E}">
      <dsp:nvSpPr>
        <dsp:cNvPr id="0" name=""/>
        <dsp:cNvSpPr/>
      </dsp:nvSpPr>
      <dsp:spPr>
        <a:xfrm>
          <a:off x="68301" y="4360567"/>
          <a:ext cx="581204" cy="581204"/>
        </a:xfrm>
        <a:prstGeom prst="ellipse">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1312"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358903" y="232584"/>
          <a:ext cx="6647573" cy="464963"/>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C Programming Strings</a:t>
          </a:r>
          <a:endParaRPr lang="en-US" sz="2400" b="0" u="none" kern="1200" dirty="0"/>
        </a:p>
      </dsp:txBody>
      <dsp:txXfrm>
        <a:off x="358903" y="232584"/>
        <a:ext cx="6647573" cy="464963"/>
      </dsp:txXfrm>
    </dsp:sp>
    <dsp:sp modelId="{485F26A9-AA94-4ADA-AC54-FB58E0E0ED28}">
      <dsp:nvSpPr>
        <dsp:cNvPr id="0" name=""/>
        <dsp:cNvSpPr/>
      </dsp:nvSpPr>
      <dsp:spPr>
        <a:xfrm>
          <a:off x="68301" y="174463"/>
          <a:ext cx="581204" cy="581204"/>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779970" y="930438"/>
          <a:ext cx="6226507" cy="464963"/>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Declaring</a:t>
          </a:r>
          <a:r>
            <a:rPr lang="en-GB" sz="2400" b="0" u="none" kern="1200" baseline="0" dirty="0"/>
            <a:t> and </a:t>
          </a:r>
          <a:r>
            <a:rPr lang="en-GB" sz="2400" b="0" u="none" kern="1200" dirty="0"/>
            <a:t>Initializing Strings</a:t>
          </a:r>
          <a:endParaRPr lang="en-US" sz="2400" b="0" u="none" kern="1200" dirty="0">
            <a:solidFill>
              <a:schemeClr val="tx1"/>
            </a:solidFill>
          </a:endParaRPr>
        </a:p>
      </dsp:txBody>
      <dsp:txXfrm>
        <a:off x="779970" y="930438"/>
        <a:ext cx="6226507" cy="464963"/>
      </dsp:txXfrm>
    </dsp:sp>
    <dsp:sp modelId="{6E8EBA03-6BA2-4E70-A548-59B77127E6F5}">
      <dsp:nvSpPr>
        <dsp:cNvPr id="0" name=""/>
        <dsp:cNvSpPr/>
      </dsp:nvSpPr>
      <dsp:spPr>
        <a:xfrm>
          <a:off x="489367" y="872318"/>
          <a:ext cx="581204" cy="581204"/>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10712" y="1627781"/>
          <a:ext cx="5995764" cy="464963"/>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Read a Line of Text</a:t>
          </a:r>
          <a:endParaRPr lang="en-US" sz="2400" b="0" u="none" kern="1200" dirty="0">
            <a:solidFill>
              <a:schemeClr val="tx1"/>
            </a:solidFill>
          </a:endParaRPr>
        </a:p>
      </dsp:txBody>
      <dsp:txXfrm>
        <a:off x="1010712" y="1627781"/>
        <a:ext cx="5995764" cy="464963"/>
      </dsp:txXfrm>
    </dsp:sp>
    <dsp:sp modelId="{8DD82B1A-6DC4-454E-8BCA-A742186AC8C8}">
      <dsp:nvSpPr>
        <dsp:cNvPr id="0" name=""/>
        <dsp:cNvSpPr/>
      </dsp:nvSpPr>
      <dsp:spPr>
        <a:xfrm>
          <a:off x="720110" y="1569661"/>
          <a:ext cx="581204" cy="581204"/>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1084386" y="2325636"/>
          <a:ext cx="5922091" cy="464963"/>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Passing Strings to Functions</a:t>
          </a:r>
          <a:endParaRPr lang="en-US" sz="2400" b="0" u="none" kern="1200" dirty="0">
            <a:solidFill>
              <a:schemeClr val="tx1"/>
            </a:solidFill>
          </a:endParaRPr>
        </a:p>
      </dsp:txBody>
      <dsp:txXfrm>
        <a:off x="1084386" y="2325636"/>
        <a:ext cx="5922091" cy="464963"/>
      </dsp:txXfrm>
    </dsp:sp>
    <dsp:sp modelId="{C6A23B2E-3ED2-814A-86C8-2A4A67FC60A2}">
      <dsp:nvSpPr>
        <dsp:cNvPr id="0" name=""/>
        <dsp:cNvSpPr/>
      </dsp:nvSpPr>
      <dsp:spPr>
        <a:xfrm>
          <a:off x="793784" y="2267515"/>
          <a:ext cx="581204" cy="581204"/>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6883B8B-D8B9-4147-B000-B4DE0A4C3A0D}">
      <dsp:nvSpPr>
        <dsp:cNvPr id="0" name=""/>
        <dsp:cNvSpPr/>
      </dsp:nvSpPr>
      <dsp:spPr>
        <a:xfrm>
          <a:off x="1010712" y="3023490"/>
          <a:ext cx="5995764" cy="464963"/>
        </a:xfrm>
        <a:prstGeom prst="rect">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Strings and Pointers</a:t>
          </a:r>
          <a:endParaRPr lang="en-US" sz="2400" b="0" u="none" kern="1200" dirty="0">
            <a:solidFill>
              <a:schemeClr val="tx1"/>
            </a:solidFill>
          </a:endParaRPr>
        </a:p>
      </dsp:txBody>
      <dsp:txXfrm>
        <a:off x="1010712" y="3023490"/>
        <a:ext cx="5995764" cy="464963"/>
      </dsp:txXfrm>
    </dsp:sp>
    <dsp:sp modelId="{11551FC8-AF63-804B-A3B8-AF81E82A9D09}">
      <dsp:nvSpPr>
        <dsp:cNvPr id="0" name=""/>
        <dsp:cNvSpPr/>
      </dsp:nvSpPr>
      <dsp:spPr>
        <a:xfrm>
          <a:off x="720110" y="2965370"/>
          <a:ext cx="581204" cy="581204"/>
        </a:xfrm>
        <a:prstGeom prst="ellipse">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9B3606A-2B34-F24C-93E4-9657A5061E46}">
      <dsp:nvSpPr>
        <dsp:cNvPr id="0" name=""/>
        <dsp:cNvSpPr/>
      </dsp:nvSpPr>
      <dsp:spPr>
        <a:xfrm>
          <a:off x="779970" y="3720833"/>
          <a:ext cx="6226507" cy="464963"/>
        </a:xfrm>
        <a:prstGeom prst="rect">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String Manipulation Using Library Functions</a:t>
          </a:r>
          <a:endParaRPr lang="en-US" sz="2400" b="0" u="none" kern="1200" dirty="0">
            <a:solidFill>
              <a:schemeClr val="tx1"/>
            </a:solidFill>
          </a:endParaRPr>
        </a:p>
      </dsp:txBody>
      <dsp:txXfrm>
        <a:off x="779970" y="3720833"/>
        <a:ext cx="6226507" cy="464963"/>
      </dsp:txXfrm>
    </dsp:sp>
    <dsp:sp modelId="{DE043B18-E654-F549-AEC9-7EE8CF4B9695}">
      <dsp:nvSpPr>
        <dsp:cNvPr id="0" name=""/>
        <dsp:cNvSpPr/>
      </dsp:nvSpPr>
      <dsp:spPr>
        <a:xfrm>
          <a:off x="489367" y="3662713"/>
          <a:ext cx="581204" cy="581204"/>
        </a:xfrm>
        <a:prstGeom prst="ellipse">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C5810C2B-BB72-244B-973C-983002D29AE5}">
      <dsp:nvSpPr>
        <dsp:cNvPr id="0" name=""/>
        <dsp:cNvSpPr/>
      </dsp:nvSpPr>
      <dsp:spPr>
        <a:xfrm>
          <a:off x="358903" y="4418688"/>
          <a:ext cx="6647573" cy="464963"/>
        </a:xfrm>
        <a:prstGeom prst="rect">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06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C Programming Input &amp; Output (I/O)</a:t>
          </a:r>
          <a:endParaRPr lang="en-US" sz="2400" b="0" u="none" kern="1200" dirty="0">
            <a:solidFill>
              <a:schemeClr val="tx1"/>
            </a:solidFill>
          </a:endParaRPr>
        </a:p>
      </dsp:txBody>
      <dsp:txXfrm>
        <a:off x="358903" y="4418688"/>
        <a:ext cx="6647573" cy="464963"/>
      </dsp:txXfrm>
    </dsp:sp>
    <dsp:sp modelId="{4768267F-3272-7246-9C4C-1DA2DD0FDD0E}">
      <dsp:nvSpPr>
        <dsp:cNvPr id="0" name=""/>
        <dsp:cNvSpPr/>
      </dsp:nvSpPr>
      <dsp:spPr>
        <a:xfrm>
          <a:off x="68301" y="4360567"/>
          <a:ext cx="581204" cy="581204"/>
        </a:xfrm>
        <a:prstGeom prst="ellipse">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18123-AC5B-A645-A661-4E8888C9DB87}" type="datetimeFigureOut">
              <a:rPr lang="en-US" smtClean="0"/>
              <a:t>1/29/21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BD845-30BB-974D-9E31-7E1EF9DB029D}" type="slidenum">
              <a:rPr lang="en-US" smtClean="0"/>
              <a:t>‹#›</a:t>
            </a:fld>
            <a:endParaRPr lang="en-US"/>
          </a:p>
        </p:txBody>
      </p:sp>
    </p:spTree>
    <p:extLst>
      <p:ext uri="{BB962C8B-B14F-4D97-AF65-F5344CB8AC3E}">
        <p14:creationId xmlns:p14="http://schemas.microsoft.com/office/powerpoint/2010/main" val="1116400430"/>
      </p:ext>
    </p:extLst>
  </p:cSld>
  <p:clrMap bg1="lt1" tx1="dk1" bg2="lt2" tx2="dk2" accent1="accent1" accent2="accent2" accent3="accent3" accent4="accent4" accent5="accent5" accent6="accent6" hlink="hlink" folHlink="folHlink"/>
  <p:notesStyle>
    <a:lvl1pPr marL="0" algn="l" defTabSz="914364" rtl="0" eaLnBrk="1" latinLnBrk="0" hangingPunct="1">
      <a:defRPr sz="1200" kern="1200">
        <a:solidFill>
          <a:schemeClr val="tx1"/>
        </a:solidFill>
        <a:latin typeface="+mn-lt"/>
        <a:ea typeface="+mn-ea"/>
        <a:cs typeface="+mn-cs"/>
      </a:defRPr>
    </a:lvl1pPr>
    <a:lvl2pPr marL="457181" algn="l" defTabSz="914364" rtl="0" eaLnBrk="1" latinLnBrk="0" hangingPunct="1">
      <a:defRPr sz="1200" kern="1200">
        <a:solidFill>
          <a:schemeClr val="tx1"/>
        </a:solidFill>
        <a:latin typeface="+mn-lt"/>
        <a:ea typeface="+mn-ea"/>
        <a:cs typeface="+mn-cs"/>
      </a:defRPr>
    </a:lvl2pPr>
    <a:lvl3pPr marL="914364" algn="l" defTabSz="914364" rtl="0" eaLnBrk="1" latinLnBrk="0" hangingPunct="1">
      <a:defRPr sz="1200" kern="1200">
        <a:solidFill>
          <a:schemeClr val="tx1"/>
        </a:solidFill>
        <a:latin typeface="+mn-lt"/>
        <a:ea typeface="+mn-ea"/>
        <a:cs typeface="+mn-cs"/>
      </a:defRPr>
    </a:lvl3pPr>
    <a:lvl4pPr marL="1371545" algn="l" defTabSz="914364" rtl="0" eaLnBrk="1" latinLnBrk="0" hangingPunct="1">
      <a:defRPr sz="1200" kern="1200">
        <a:solidFill>
          <a:schemeClr val="tx1"/>
        </a:solidFill>
        <a:latin typeface="+mn-lt"/>
        <a:ea typeface="+mn-ea"/>
        <a:cs typeface="+mn-cs"/>
      </a:defRPr>
    </a:lvl4pPr>
    <a:lvl5pPr marL="1828727" algn="l" defTabSz="914364" rtl="0" eaLnBrk="1" latinLnBrk="0" hangingPunct="1">
      <a:defRPr sz="1200" kern="1200">
        <a:solidFill>
          <a:schemeClr val="tx1"/>
        </a:solidFill>
        <a:latin typeface="+mn-lt"/>
        <a:ea typeface="+mn-ea"/>
        <a:cs typeface="+mn-cs"/>
      </a:defRPr>
    </a:lvl5pPr>
    <a:lvl6pPr marL="2285909" algn="l" defTabSz="914364" rtl="0" eaLnBrk="1" latinLnBrk="0" hangingPunct="1">
      <a:defRPr sz="1200" kern="1200">
        <a:solidFill>
          <a:schemeClr val="tx1"/>
        </a:solidFill>
        <a:latin typeface="+mn-lt"/>
        <a:ea typeface="+mn-ea"/>
        <a:cs typeface="+mn-cs"/>
      </a:defRPr>
    </a:lvl6pPr>
    <a:lvl7pPr marL="2743090" algn="l" defTabSz="914364" rtl="0" eaLnBrk="1" latinLnBrk="0" hangingPunct="1">
      <a:defRPr sz="1200" kern="1200">
        <a:solidFill>
          <a:schemeClr val="tx1"/>
        </a:solidFill>
        <a:latin typeface="+mn-lt"/>
        <a:ea typeface="+mn-ea"/>
        <a:cs typeface="+mn-cs"/>
      </a:defRPr>
    </a:lvl7pPr>
    <a:lvl8pPr marL="3200272" algn="l" defTabSz="914364" rtl="0" eaLnBrk="1" latinLnBrk="0" hangingPunct="1">
      <a:defRPr sz="1200" kern="1200">
        <a:solidFill>
          <a:schemeClr val="tx1"/>
        </a:solidFill>
        <a:latin typeface="+mn-lt"/>
        <a:ea typeface="+mn-ea"/>
        <a:cs typeface="+mn-cs"/>
      </a:defRPr>
    </a:lvl8pPr>
    <a:lvl9pPr marL="3657454"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1BD845-30BB-974D-9E31-7E1EF9DB029D}" type="slidenum">
              <a:rPr lang="en-US" smtClean="0"/>
              <a:t>1</a:t>
            </a:fld>
            <a:endParaRPr lang="en-US"/>
          </a:p>
        </p:txBody>
      </p:sp>
    </p:spTree>
    <p:extLst>
      <p:ext uri="{BB962C8B-B14F-4D97-AF65-F5344CB8AC3E}">
        <p14:creationId xmlns:p14="http://schemas.microsoft.com/office/powerpoint/2010/main" val="399918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10</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133725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11</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789622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12</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717000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13</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824603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14</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52177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15</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858740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16</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953711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17</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568833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18</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4194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19</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6939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2</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852088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20</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709185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21</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540864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22</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77492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23</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791873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24</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159841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25</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730194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26</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476086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27</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789110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28</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733597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29</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582369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3</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93375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30</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813903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31</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517162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32</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788863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33</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125075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34</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574393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35</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712768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36</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339632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37</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437057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38</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0214598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39</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759497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4</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9787890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40</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12534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5</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701299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6</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394599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7</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081141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8</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669202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9</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7710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108225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20116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365126"/>
            <a:ext cx="5800725"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89629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22946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18389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515EF1-D141-FF4C-8600-A923177FAEF9}"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75914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515EF1-D141-FF4C-8600-A923177FAEF9}" type="datetimeFigureOut">
              <a:rPr lang="en-US" smtClean="0"/>
              <a:t>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78440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515EF1-D141-FF4C-8600-A923177FAEF9}" type="datetimeFigureOut">
              <a:rPr lang="en-US" smtClean="0"/>
              <a:t>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14721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15EF1-D141-FF4C-8600-A923177FAEF9}" type="datetimeFigureOut">
              <a:rPr lang="en-US" smtClean="0"/>
              <a:t>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33060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15EF1-D141-FF4C-8600-A923177FAEF9}"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92094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15EF1-D141-FF4C-8600-A923177FAEF9}"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1449854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15EF1-D141-FF4C-8600-A923177FAEF9}" type="datetimeFigureOut">
              <a:rPr lang="en-US" smtClean="0"/>
              <a:t>1/29/21</a:t>
            </a:fld>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2D79A2-7A91-5B41-9ED7-F2E8C529E7A7}" type="slidenum">
              <a:rPr lang="en-US" smtClean="0"/>
              <a:t>‹#›</a:t>
            </a:fld>
            <a:endParaRPr lang="en-US"/>
          </a:p>
        </p:txBody>
      </p:sp>
    </p:spTree>
    <p:extLst>
      <p:ext uri="{BB962C8B-B14F-4D97-AF65-F5344CB8AC3E}">
        <p14:creationId xmlns:p14="http://schemas.microsoft.com/office/powerpoint/2010/main" val="1020077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37716" y="2914079"/>
            <a:ext cx="7394712" cy="646331"/>
          </a:xfrm>
          <a:prstGeom prst="rect">
            <a:avLst/>
          </a:prstGeom>
        </p:spPr>
        <p:txBody>
          <a:bodyPr wrap="square">
            <a:spAutoFit/>
          </a:bodyPr>
          <a:lstStyle/>
          <a:p>
            <a:pPr algn="ctr"/>
            <a:r>
              <a:rPr lang="en-US" sz="3600" b="1" dirty="0"/>
              <a:t>Strings in C</a:t>
            </a:r>
          </a:p>
        </p:txBody>
      </p:sp>
      <p:sp>
        <p:nvSpPr>
          <p:cNvPr id="14" name="Rectangle 13"/>
          <p:cNvSpPr/>
          <p:nvPr/>
        </p:nvSpPr>
        <p:spPr>
          <a:xfrm>
            <a:off x="2206490" y="4881630"/>
            <a:ext cx="5639652" cy="1015663"/>
          </a:xfrm>
          <a:prstGeom prst="rect">
            <a:avLst/>
          </a:prstGeom>
        </p:spPr>
        <p:txBody>
          <a:bodyPr wrap="square">
            <a:spAutoFit/>
          </a:bodyPr>
          <a:lstStyle/>
          <a:p>
            <a:pPr algn="ctr"/>
            <a:r>
              <a:rPr lang="en-US" sz="2000" dirty="0">
                <a:latin typeface="Avenir Next" charset="0"/>
                <a:ea typeface="Avenir Next" charset="0"/>
                <a:cs typeface="Avenir Next" charset="0"/>
              </a:rPr>
              <a:t>Lecture 15, </a:t>
            </a:r>
            <a:r>
              <a:rPr lang="en-US" sz="2000">
                <a:latin typeface="Avenir Next" charset="0"/>
                <a:ea typeface="Avenir Next" charset="0"/>
                <a:cs typeface="Avenir Next" charset="0"/>
              </a:rPr>
              <a:t>Monday April 05, </a:t>
            </a:r>
            <a:r>
              <a:rPr lang="en-US" sz="2000" dirty="0">
                <a:latin typeface="Avenir Next" charset="0"/>
                <a:ea typeface="Avenir Next" charset="0"/>
                <a:cs typeface="Avenir Next" charset="0"/>
              </a:rPr>
              <a:t>2021</a:t>
            </a:r>
          </a:p>
          <a:p>
            <a:pPr algn="ctr"/>
            <a:endParaRPr lang="en-US" sz="2000" dirty="0">
              <a:latin typeface="Avenir Next" charset="0"/>
              <a:ea typeface="Avenir Next" charset="0"/>
              <a:cs typeface="Avenir Next" charset="0"/>
            </a:endParaRPr>
          </a:p>
          <a:p>
            <a:pPr algn="ctr"/>
            <a:r>
              <a:rPr lang="en-US" sz="2000" dirty="0">
                <a:latin typeface="Avenir Next" charset="0"/>
                <a:ea typeface="Avenir Next" charset="0"/>
                <a:cs typeface="Avenir Next" charset="0"/>
              </a:rPr>
              <a:t>Dr. Ayman ALJARBOUH</a:t>
            </a:r>
          </a:p>
        </p:txBody>
      </p:sp>
      <p:sp>
        <p:nvSpPr>
          <p:cNvPr id="6" name="Rounded Rectangle 5">
            <a:extLst>
              <a:ext uri="{FF2B5EF4-FFF2-40B4-BE49-F238E27FC236}">
                <a16:creationId xmlns:a16="http://schemas.microsoft.com/office/drawing/2014/main" id="{22AC0425-25D9-3E43-9223-DF0F899FCB1D}"/>
              </a:ext>
            </a:extLst>
          </p:cNvPr>
          <p:cNvSpPr/>
          <p:nvPr/>
        </p:nvSpPr>
        <p:spPr>
          <a:xfrm>
            <a:off x="371063" y="268385"/>
            <a:ext cx="8388628" cy="1533916"/>
          </a:xfrm>
          <a:prstGeom prst="roundRect">
            <a:avLst/>
          </a:prstGeom>
          <a:solidFill>
            <a:srgbClr val="011774"/>
          </a:solidFill>
          <a:effectLst>
            <a:outerShdw blurRad="50800" dist="762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0E1597-1B56-CB4B-9C8B-6D474EE75139}"/>
              </a:ext>
            </a:extLst>
          </p:cNvPr>
          <p:cNvSpPr/>
          <p:nvPr/>
        </p:nvSpPr>
        <p:spPr>
          <a:xfrm>
            <a:off x="1958855" y="531455"/>
            <a:ext cx="5367239" cy="1077218"/>
          </a:xfrm>
          <a:prstGeom prst="rect">
            <a:avLst/>
          </a:prstGeom>
        </p:spPr>
        <p:txBody>
          <a:bodyPr wrap="none">
            <a:spAutoFit/>
          </a:bodyPr>
          <a:lstStyle/>
          <a:p>
            <a:pPr algn="ctr"/>
            <a:r>
              <a:rPr lang="en-US" sz="3200" dirty="0">
                <a:solidFill>
                  <a:srgbClr val="FFFFFF"/>
                </a:solidFill>
                <a:latin typeface="AvenirNext-Regular" charset="0"/>
              </a:rPr>
              <a:t>Programming II</a:t>
            </a:r>
          </a:p>
          <a:p>
            <a:pPr algn="ctr"/>
            <a:r>
              <a:rPr lang="en-US" sz="3200" dirty="0">
                <a:solidFill>
                  <a:srgbClr val="FFFFFF"/>
                </a:solidFill>
                <a:latin typeface="AvenirNext-Regular" charset="0"/>
              </a:rPr>
              <a:t>(C Programming Language)</a:t>
            </a:r>
          </a:p>
        </p:txBody>
      </p:sp>
    </p:spTree>
    <p:extLst>
      <p:ext uri="{BB962C8B-B14F-4D97-AF65-F5344CB8AC3E}">
        <p14:creationId xmlns:p14="http://schemas.microsoft.com/office/powerpoint/2010/main" val="1418805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Read a Line of Text</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You can use the </a:t>
            </a:r>
            <a:r>
              <a:rPr lang="en-GB" sz="2200" dirty="0" err="1"/>
              <a:t>fgets</a:t>
            </a:r>
            <a:r>
              <a:rPr lang="en-GB" sz="2200" dirty="0"/>
              <a:t>() function to read a line of string. And, you can use puts() to display the string</a:t>
            </a:r>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pic>
        <p:nvPicPr>
          <p:cNvPr id="10" name="Picture 9"/>
          <p:cNvPicPr>
            <a:picLocks noChangeAspect="1"/>
          </p:cNvPicPr>
          <p:nvPr/>
        </p:nvPicPr>
        <p:blipFill>
          <a:blip r:embed="rId3"/>
          <a:stretch>
            <a:fillRect/>
          </a:stretch>
        </p:blipFill>
        <p:spPr>
          <a:xfrm>
            <a:off x="420463" y="2545316"/>
            <a:ext cx="6735080" cy="2451822"/>
          </a:xfrm>
          <a:prstGeom prst="rect">
            <a:avLst/>
          </a:prstGeom>
          <a:ln w="38100">
            <a:solidFill>
              <a:schemeClr val="accent1"/>
            </a:solidFill>
          </a:ln>
        </p:spPr>
      </p:pic>
      <p:pic>
        <p:nvPicPr>
          <p:cNvPr id="15" name="Picture 14"/>
          <p:cNvPicPr>
            <a:picLocks noChangeAspect="1"/>
          </p:cNvPicPr>
          <p:nvPr/>
        </p:nvPicPr>
        <p:blipFill rotWithShape="1">
          <a:blip r:embed="rId4"/>
          <a:srcRect b="64573"/>
          <a:stretch/>
        </p:blipFill>
        <p:spPr>
          <a:xfrm>
            <a:off x="386787" y="5206454"/>
            <a:ext cx="6903473" cy="642803"/>
          </a:xfrm>
          <a:prstGeom prst="rect">
            <a:avLst/>
          </a:prstGeom>
        </p:spPr>
      </p:pic>
      <p:sp>
        <p:nvSpPr>
          <p:cNvPr id="16" name="Rounded Rectangle 15"/>
          <p:cNvSpPr/>
          <p:nvPr/>
        </p:nvSpPr>
        <p:spPr>
          <a:xfrm>
            <a:off x="275771" y="5961503"/>
            <a:ext cx="8639629" cy="7551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t>The </a:t>
            </a:r>
            <a:r>
              <a:rPr lang="en-GB" sz="2000" dirty="0" err="1"/>
              <a:t>sizeof</a:t>
            </a:r>
            <a:r>
              <a:rPr lang="en-GB" sz="2000" dirty="0"/>
              <a:t>() is related to the maximum number of characters to be copied into the string variable, including the null-character</a:t>
            </a:r>
          </a:p>
        </p:txBody>
      </p:sp>
    </p:spTree>
    <p:extLst>
      <p:ext uri="{BB962C8B-B14F-4D97-AF65-F5344CB8AC3E}">
        <p14:creationId xmlns:p14="http://schemas.microsoft.com/office/powerpoint/2010/main" val="870517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Read a Line of Text</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You can use the </a:t>
            </a:r>
            <a:r>
              <a:rPr lang="en-GB" sz="2200" dirty="0" err="1"/>
              <a:t>fgets</a:t>
            </a:r>
            <a:r>
              <a:rPr lang="en-GB" sz="2200" dirty="0"/>
              <a:t>() function to read a line of string. And, you can use puts() to display the string</a:t>
            </a:r>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pic>
        <p:nvPicPr>
          <p:cNvPr id="10" name="Picture 9"/>
          <p:cNvPicPr>
            <a:picLocks noChangeAspect="1"/>
          </p:cNvPicPr>
          <p:nvPr/>
        </p:nvPicPr>
        <p:blipFill>
          <a:blip r:embed="rId3"/>
          <a:stretch>
            <a:fillRect/>
          </a:stretch>
        </p:blipFill>
        <p:spPr>
          <a:xfrm>
            <a:off x="420463" y="2545316"/>
            <a:ext cx="6735080" cy="2451822"/>
          </a:xfrm>
          <a:prstGeom prst="rect">
            <a:avLst/>
          </a:prstGeom>
          <a:ln w="38100">
            <a:solidFill>
              <a:schemeClr val="accent1"/>
            </a:solidFill>
          </a:ln>
        </p:spPr>
      </p:pic>
      <p:pic>
        <p:nvPicPr>
          <p:cNvPr id="15" name="Picture 14"/>
          <p:cNvPicPr>
            <a:picLocks noChangeAspect="1"/>
          </p:cNvPicPr>
          <p:nvPr/>
        </p:nvPicPr>
        <p:blipFill rotWithShape="1">
          <a:blip r:embed="rId4"/>
          <a:srcRect b="64573"/>
          <a:stretch/>
        </p:blipFill>
        <p:spPr>
          <a:xfrm>
            <a:off x="386787" y="5206454"/>
            <a:ext cx="6903473" cy="642803"/>
          </a:xfrm>
          <a:prstGeom prst="rect">
            <a:avLst/>
          </a:prstGeom>
        </p:spPr>
      </p:pic>
      <p:sp>
        <p:nvSpPr>
          <p:cNvPr id="16" name="Rounded Rectangle 15"/>
          <p:cNvSpPr/>
          <p:nvPr/>
        </p:nvSpPr>
        <p:spPr>
          <a:xfrm>
            <a:off x="275771" y="5961503"/>
            <a:ext cx="8639629" cy="7551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t>The </a:t>
            </a:r>
            <a:r>
              <a:rPr lang="en-GB" sz="2000" dirty="0" err="1"/>
              <a:t>stdin</a:t>
            </a:r>
            <a:r>
              <a:rPr lang="en-GB" sz="2000" dirty="0"/>
              <a:t> is the related to the file object that identifies an input stream. Here we use </a:t>
            </a:r>
            <a:r>
              <a:rPr lang="en-GB" sz="2000" dirty="0" err="1"/>
              <a:t>stdin</a:t>
            </a:r>
            <a:r>
              <a:rPr lang="en-GB" sz="2000" dirty="0"/>
              <a:t> as argument to read from the standard input</a:t>
            </a:r>
          </a:p>
        </p:txBody>
      </p:sp>
    </p:spTree>
    <p:extLst>
      <p:ext uri="{BB962C8B-B14F-4D97-AF65-F5344CB8AC3E}">
        <p14:creationId xmlns:p14="http://schemas.microsoft.com/office/powerpoint/2010/main" val="1834230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Read a Line of Text</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You can use the </a:t>
            </a:r>
            <a:r>
              <a:rPr lang="en-GB" sz="2200" dirty="0" err="1"/>
              <a:t>fgets</a:t>
            </a:r>
            <a:r>
              <a:rPr lang="en-GB" sz="2200" dirty="0"/>
              <a:t>() function to read a line of string. And, you can use puts() to display the string</a:t>
            </a:r>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pic>
        <p:nvPicPr>
          <p:cNvPr id="10" name="Picture 9"/>
          <p:cNvPicPr>
            <a:picLocks noChangeAspect="1"/>
          </p:cNvPicPr>
          <p:nvPr/>
        </p:nvPicPr>
        <p:blipFill>
          <a:blip r:embed="rId3"/>
          <a:stretch>
            <a:fillRect/>
          </a:stretch>
        </p:blipFill>
        <p:spPr>
          <a:xfrm>
            <a:off x="420463" y="2545316"/>
            <a:ext cx="6735080" cy="2451822"/>
          </a:xfrm>
          <a:prstGeom prst="rect">
            <a:avLst/>
          </a:prstGeom>
          <a:ln w="38100">
            <a:solidFill>
              <a:schemeClr val="accent1"/>
            </a:solidFill>
          </a:ln>
        </p:spPr>
      </p:pic>
      <p:pic>
        <p:nvPicPr>
          <p:cNvPr id="15" name="Picture 14"/>
          <p:cNvPicPr>
            <a:picLocks noChangeAspect="1"/>
          </p:cNvPicPr>
          <p:nvPr/>
        </p:nvPicPr>
        <p:blipFill rotWithShape="1">
          <a:blip r:embed="rId4"/>
          <a:srcRect b="64573"/>
          <a:stretch/>
        </p:blipFill>
        <p:spPr>
          <a:xfrm>
            <a:off x="386787" y="5206454"/>
            <a:ext cx="6903473" cy="642803"/>
          </a:xfrm>
          <a:prstGeom prst="rect">
            <a:avLst/>
          </a:prstGeom>
        </p:spPr>
      </p:pic>
      <p:sp>
        <p:nvSpPr>
          <p:cNvPr id="16" name="Rounded Rectangle 15"/>
          <p:cNvSpPr/>
          <p:nvPr/>
        </p:nvSpPr>
        <p:spPr>
          <a:xfrm>
            <a:off x="275771" y="5961503"/>
            <a:ext cx="8639629" cy="7551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t>To print the string, we have used the puts() function</a:t>
            </a:r>
          </a:p>
        </p:txBody>
      </p:sp>
    </p:spTree>
    <p:extLst>
      <p:ext uri="{BB962C8B-B14F-4D97-AF65-F5344CB8AC3E}">
        <p14:creationId xmlns:p14="http://schemas.microsoft.com/office/powerpoint/2010/main" val="5018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Read a Line of Text</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You can use the </a:t>
            </a:r>
            <a:r>
              <a:rPr lang="en-GB" sz="2200" dirty="0" err="1"/>
              <a:t>fgets</a:t>
            </a:r>
            <a:r>
              <a:rPr lang="en-GB" sz="2200" dirty="0"/>
              <a:t>() function to read a line of string. And, you can use puts() to display the string</a:t>
            </a:r>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pic>
        <p:nvPicPr>
          <p:cNvPr id="10" name="Picture 9"/>
          <p:cNvPicPr>
            <a:picLocks noChangeAspect="1"/>
          </p:cNvPicPr>
          <p:nvPr/>
        </p:nvPicPr>
        <p:blipFill>
          <a:blip r:embed="rId3"/>
          <a:stretch>
            <a:fillRect/>
          </a:stretch>
        </p:blipFill>
        <p:spPr>
          <a:xfrm>
            <a:off x="420463" y="2545316"/>
            <a:ext cx="6735080" cy="2451822"/>
          </a:xfrm>
          <a:prstGeom prst="rect">
            <a:avLst/>
          </a:prstGeom>
          <a:ln w="38100">
            <a:solidFill>
              <a:schemeClr val="accent1"/>
            </a:solidFill>
          </a:ln>
        </p:spPr>
      </p:pic>
      <p:sp>
        <p:nvSpPr>
          <p:cNvPr id="16" name="Rounded Rectangle 15"/>
          <p:cNvSpPr/>
          <p:nvPr/>
        </p:nvSpPr>
        <p:spPr>
          <a:xfrm>
            <a:off x="275771" y="5287575"/>
            <a:ext cx="8639629" cy="131299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b="1" dirty="0"/>
              <a:t>Note:</a:t>
            </a:r>
            <a:r>
              <a:rPr lang="en-GB" sz="2000" dirty="0"/>
              <a:t> Also you can use the gets() function to take input from the user. However, it is removed from the C standard. It's because gets() allows you to input any length of characters. Hence, there might be a buffer overflow </a:t>
            </a:r>
          </a:p>
        </p:txBody>
      </p:sp>
    </p:spTree>
    <p:extLst>
      <p:ext uri="{BB962C8B-B14F-4D97-AF65-F5344CB8AC3E}">
        <p14:creationId xmlns:p14="http://schemas.microsoft.com/office/powerpoint/2010/main" val="213992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sp>
        <p:nvSpPr>
          <p:cNvPr id="7" name="TextBox 6"/>
          <p:cNvSpPr txBox="1"/>
          <p:nvPr/>
        </p:nvSpPr>
        <p:spPr>
          <a:xfrm>
            <a:off x="8065087" y="3628123"/>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graphicFrame>
        <p:nvGraphicFramePr>
          <p:cNvPr id="5" name="Diagram 4">
            <a:extLst>
              <a:ext uri="{FF2B5EF4-FFF2-40B4-BE49-F238E27FC236}">
                <a16:creationId xmlns:a16="http://schemas.microsoft.com/office/drawing/2014/main" id="{7089E784-92C9-A64E-B591-11EE74588F1E}"/>
              </a:ext>
            </a:extLst>
          </p:cNvPr>
          <p:cNvGraphicFramePr/>
          <p:nvPr>
            <p:extLst>
              <p:ext uri="{D42A27DB-BD31-4B8C-83A1-F6EECF244321}">
                <p14:modId xmlns:p14="http://schemas.microsoft.com/office/powerpoint/2010/main" val="2880440162"/>
              </p:ext>
            </p:extLst>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694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Passing Strings to Functions</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Strings can be passed to a function in a similar way as arrays. Following is an example about passing a string to a function</a:t>
            </a:r>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pic>
        <p:nvPicPr>
          <p:cNvPr id="9" name="Picture 8"/>
          <p:cNvPicPr>
            <a:picLocks noChangeAspect="1"/>
          </p:cNvPicPr>
          <p:nvPr/>
        </p:nvPicPr>
        <p:blipFill>
          <a:blip r:embed="rId3"/>
          <a:stretch>
            <a:fillRect/>
          </a:stretch>
        </p:blipFill>
        <p:spPr>
          <a:xfrm>
            <a:off x="420463" y="2529818"/>
            <a:ext cx="6081194" cy="3303941"/>
          </a:xfrm>
          <a:prstGeom prst="rect">
            <a:avLst/>
          </a:prstGeom>
          <a:ln w="38100">
            <a:solidFill>
              <a:schemeClr val="accent1"/>
            </a:solidFill>
          </a:ln>
        </p:spPr>
      </p:pic>
      <p:pic>
        <p:nvPicPr>
          <p:cNvPr id="11" name="Picture 10"/>
          <p:cNvPicPr>
            <a:picLocks noChangeAspect="1"/>
          </p:cNvPicPr>
          <p:nvPr/>
        </p:nvPicPr>
        <p:blipFill rotWithShape="1">
          <a:blip r:embed="rId4"/>
          <a:srcRect b="67562"/>
          <a:stretch/>
        </p:blipFill>
        <p:spPr>
          <a:xfrm>
            <a:off x="379399" y="6050723"/>
            <a:ext cx="4268801" cy="602018"/>
          </a:xfrm>
          <a:prstGeom prst="rect">
            <a:avLst/>
          </a:prstGeom>
        </p:spPr>
      </p:pic>
    </p:spTree>
    <p:extLst>
      <p:ext uri="{BB962C8B-B14F-4D97-AF65-F5344CB8AC3E}">
        <p14:creationId xmlns:p14="http://schemas.microsoft.com/office/powerpoint/2010/main" val="76777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sp>
        <p:nvSpPr>
          <p:cNvPr id="7" name="TextBox 6"/>
          <p:cNvSpPr txBox="1"/>
          <p:nvPr/>
        </p:nvSpPr>
        <p:spPr>
          <a:xfrm>
            <a:off x="8065087" y="4353837"/>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graphicFrame>
        <p:nvGraphicFramePr>
          <p:cNvPr id="5" name="Diagram 4">
            <a:extLst>
              <a:ext uri="{FF2B5EF4-FFF2-40B4-BE49-F238E27FC236}">
                <a16:creationId xmlns:a16="http://schemas.microsoft.com/office/drawing/2014/main" id="{7CBB4C95-1558-0B4A-8223-D5D90C359FE6}"/>
              </a:ext>
            </a:extLst>
          </p:cNvPr>
          <p:cNvGraphicFramePr/>
          <p:nvPr>
            <p:extLst>
              <p:ext uri="{D42A27DB-BD31-4B8C-83A1-F6EECF244321}">
                <p14:modId xmlns:p14="http://schemas.microsoft.com/office/powerpoint/2010/main" val="2880440162"/>
              </p:ext>
            </p:extLst>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046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Strings and Pointers</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Similar like arrays, string names are "decayed" to pointers. Hence, you can use pointers to manipulate elements of the string</a:t>
            </a:r>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pic>
        <p:nvPicPr>
          <p:cNvPr id="7" name="Picture 6"/>
          <p:cNvPicPr>
            <a:picLocks noChangeAspect="1"/>
          </p:cNvPicPr>
          <p:nvPr/>
        </p:nvPicPr>
        <p:blipFill>
          <a:blip r:embed="rId3"/>
          <a:stretch>
            <a:fillRect/>
          </a:stretch>
        </p:blipFill>
        <p:spPr>
          <a:xfrm>
            <a:off x="420463" y="2587874"/>
            <a:ext cx="4652917" cy="2148601"/>
          </a:xfrm>
          <a:prstGeom prst="rect">
            <a:avLst/>
          </a:prstGeom>
          <a:ln w="38100">
            <a:solidFill>
              <a:schemeClr val="accent1"/>
            </a:solidFill>
          </a:ln>
        </p:spPr>
      </p:pic>
      <p:pic>
        <p:nvPicPr>
          <p:cNvPr id="8" name="Picture 7"/>
          <p:cNvPicPr>
            <a:picLocks noChangeAspect="1"/>
          </p:cNvPicPr>
          <p:nvPr/>
        </p:nvPicPr>
        <p:blipFill>
          <a:blip r:embed="rId4"/>
          <a:stretch>
            <a:fillRect/>
          </a:stretch>
        </p:blipFill>
        <p:spPr>
          <a:xfrm>
            <a:off x="358555" y="5054956"/>
            <a:ext cx="3832893" cy="944336"/>
          </a:xfrm>
          <a:prstGeom prst="rect">
            <a:avLst/>
          </a:prstGeom>
        </p:spPr>
      </p:pic>
    </p:spTree>
    <p:extLst>
      <p:ext uri="{BB962C8B-B14F-4D97-AF65-F5344CB8AC3E}">
        <p14:creationId xmlns:p14="http://schemas.microsoft.com/office/powerpoint/2010/main" val="69741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sp>
        <p:nvSpPr>
          <p:cNvPr id="7" name="TextBox 6"/>
          <p:cNvSpPr txBox="1"/>
          <p:nvPr/>
        </p:nvSpPr>
        <p:spPr>
          <a:xfrm>
            <a:off x="8065087" y="5079551"/>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graphicFrame>
        <p:nvGraphicFramePr>
          <p:cNvPr id="5" name="Diagram 4">
            <a:extLst>
              <a:ext uri="{FF2B5EF4-FFF2-40B4-BE49-F238E27FC236}">
                <a16:creationId xmlns:a16="http://schemas.microsoft.com/office/drawing/2014/main" id="{95D031F8-402C-3246-AE8A-EBEC110CB371}"/>
              </a:ext>
            </a:extLst>
          </p:cNvPr>
          <p:cNvGraphicFramePr/>
          <p:nvPr>
            <p:extLst>
              <p:ext uri="{D42A27DB-BD31-4B8C-83A1-F6EECF244321}">
                <p14:modId xmlns:p14="http://schemas.microsoft.com/office/powerpoint/2010/main" val="2880440162"/>
              </p:ext>
            </p:extLst>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28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fontScale="90000"/>
          </a:bodyPr>
          <a:lstStyle/>
          <a:p>
            <a:pPr lvl="0"/>
            <a:r>
              <a:rPr lang="en-GB" dirty="0"/>
              <a:t>String Manipulation Using Library Functions</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200" dirty="0"/>
              <a:t>C supports a number of string handling functions in the standard library "</a:t>
            </a:r>
            <a:r>
              <a:rPr lang="en-GB" sz="2200" dirty="0" err="1"/>
              <a:t>string.h</a:t>
            </a:r>
            <a:r>
              <a:rPr lang="en-GB" sz="2200" dirty="0"/>
              <a:t>”. String handling functions are listed below:</a:t>
            </a:r>
          </a:p>
          <a:p>
            <a:pPr>
              <a:buFont typeface="Wingdings" pitchFamily="2" charset="2"/>
              <a:buChar char="§"/>
            </a:pPr>
            <a:endParaRPr lang="en-GB" sz="2200" dirty="0"/>
          </a:p>
        </p:txBody>
      </p:sp>
      <p:graphicFrame>
        <p:nvGraphicFramePr>
          <p:cNvPr id="5" name="Table 4"/>
          <p:cNvGraphicFramePr>
            <a:graphicFrameLocks noGrp="1"/>
          </p:cNvGraphicFramePr>
          <p:nvPr>
            <p:extLst>
              <p:ext uri="{D42A27DB-BD31-4B8C-83A1-F6EECF244321}">
                <p14:modId xmlns:p14="http://schemas.microsoft.com/office/powerpoint/2010/main" val="879176791"/>
              </p:ext>
            </p:extLst>
          </p:nvPr>
        </p:nvGraphicFramePr>
        <p:xfrm>
          <a:off x="762000" y="2075544"/>
          <a:ext cx="8153400" cy="4703924"/>
        </p:xfrm>
        <a:graphic>
          <a:graphicData uri="http://schemas.openxmlformats.org/drawingml/2006/table">
            <a:tbl>
              <a:tblPr firstRow="1" bandRow="1">
                <a:tableStyleId>{5C22544A-7EE6-4342-B048-85BDC9FD1C3A}</a:tableStyleId>
              </a:tblPr>
              <a:tblGrid>
                <a:gridCol w="1514964">
                  <a:extLst>
                    <a:ext uri="{9D8B030D-6E8A-4147-A177-3AD203B41FA5}">
                      <a16:colId xmlns:a16="http://schemas.microsoft.com/office/drawing/2014/main" val="20000"/>
                    </a:ext>
                  </a:extLst>
                </a:gridCol>
                <a:gridCol w="6638436">
                  <a:extLst>
                    <a:ext uri="{9D8B030D-6E8A-4147-A177-3AD203B41FA5}">
                      <a16:colId xmlns:a16="http://schemas.microsoft.com/office/drawing/2014/main" val="20001"/>
                    </a:ext>
                  </a:extLst>
                </a:gridCol>
              </a:tblGrid>
              <a:tr h="314804">
                <a:tc>
                  <a:txBody>
                    <a:bodyPr/>
                    <a:lstStyle/>
                    <a:p>
                      <a:pPr algn="ctr">
                        <a:spcAft>
                          <a:spcPts val="0"/>
                        </a:spcAft>
                      </a:pPr>
                      <a:r>
                        <a:rPr lang="en-GB" sz="1600" b="1" dirty="0">
                          <a:effectLst/>
                          <a:latin typeface="Calibri" charset="0"/>
                          <a:ea typeface="Calibri" charset="0"/>
                          <a:cs typeface="Calibri" charset="0"/>
                        </a:rPr>
                        <a:t>Function</a:t>
                      </a:r>
                      <a:endParaRPr lang="en-GB" sz="1600" dirty="0">
                        <a:effectLst/>
                        <a:latin typeface="Calibri" charset="0"/>
                        <a:ea typeface="Calibri" charset="0"/>
                        <a:cs typeface="Calibri" charset="0"/>
                      </a:endParaRPr>
                    </a:p>
                  </a:txBody>
                  <a:tcPr marL="68580" marR="68580" marT="0" marB="0" anchor="ctr"/>
                </a:tc>
                <a:tc>
                  <a:txBody>
                    <a:bodyPr/>
                    <a:lstStyle/>
                    <a:p>
                      <a:pPr algn="ctr">
                        <a:spcAft>
                          <a:spcPts val="0"/>
                        </a:spcAft>
                      </a:pPr>
                      <a:r>
                        <a:rPr lang="en-GB" sz="1600" b="1" dirty="0">
                          <a:effectLst/>
                          <a:latin typeface="Calibri" charset="0"/>
                          <a:ea typeface="Calibri" charset="0"/>
                          <a:cs typeface="Calibri" charset="0"/>
                        </a:rPr>
                        <a:t>Purpose</a:t>
                      </a:r>
                      <a:endParaRPr lang="en-GB" sz="1600" dirty="0">
                        <a:effectLst/>
                        <a:latin typeface="Calibri" charset="0"/>
                        <a:ea typeface="Calibri" charset="0"/>
                        <a:cs typeface="Calibri" charset="0"/>
                      </a:endParaRPr>
                    </a:p>
                  </a:txBody>
                  <a:tcPr marL="68580" marR="68580" marT="0" marB="0" anchor="ctr"/>
                </a:tc>
                <a:extLst>
                  <a:ext uri="{0D108BD9-81ED-4DB2-BD59-A6C34878D82A}">
                    <a16:rowId xmlns:a16="http://schemas.microsoft.com/office/drawing/2014/main" val="10000"/>
                  </a:ext>
                </a:extLst>
              </a:tr>
              <a:tr h="572432">
                <a:tc>
                  <a:txBody>
                    <a:bodyPr/>
                    <a:lstStyle/>
                    <a:p>
                      <a:pPr algn="ctr">
                        <a:spcAft>
                          <a:spcPts val="0"/>
                        </a:spcAft>
                      </a:pPr>
                      <a:r>
                        <a:rPr lang="en-GB" sz="1800" b="1" dirty="0" err="1">
                          <a:effectLst/>
                          <a:latin typeface="Calibri" charset="0"/>
                          <a:ea typeface="Calibri" charset="0"/>
                          <a:cs typeface="Calibri" charset="0"/>
                        </a:rPr>
                        <a:t>strlen</a:t>
                      </a:r>
                      <a:r>
                        <a:rPr lang="en-GB" sz="1800" b="1" dirty="0">
                          <a:effectLst/>
                          <a:latin typeface="Calibri" charset="0"/>
                          <a:ea typeface="Calibri" charset="0"/>
                          <a:cs typeface="Calibri" charset="0"/>
                        </a:rPr>
                        <a:t>()</a:t>
                      </a:r>
                      <a:endParaRPr lang="en-GB" sz="1800" dirty="0">
                        <a:effectLst/>
                        <a:latin typeface="Calibri" charset="0"/>
                        <a:ea typeface="Calibri" charset="0"/>
                        <a:cs typeface="Calibri" charset="0"/>
                      </a:endParaRPr>
                    </a:p>
                  </a:txBody>
                  <a:tcPr marL="68580" marR="68580" marT="0" marB="0"/>
                </a:tc>
                <a:tc>
                  <a:txBody>
                    <a:bodyPr/>
                    <a:lstStyle/>
                    <a:p>
                      <a:pPr algn="l">
                        <a:spcAft>
                          <a:spcPts val="0"/>
                        </a:spcAft>
                      </a:pPr>
                      <a:r>
                        <a:rPr lang="en-GB" sz="1800" dirty="0">
                          <a:effectLst/>
                          <a:latin typeface="Calibri" charset="0"/>
                          <a:ea typeface="Calibri" charset="0"/>
                          <a:cs typeface="Calibri" charset="0"/>
                        </a:rPr>
                        <a:t>This function returns the length of the string. </a:t>
                      </a:r>
                    </a:p>
                    <a:p>
                      <a:pPr algn="l">
                        <a:spcAft>
                          <a:spcPts val="0"/>
                        </a:spcAft>
                      </a:pPr>
                      <a:r>
                        <a:rPr lang="en-GB" sz="1800" dirty="0">
                          <a:effectLst/>
                          <a:latin typeface="Calibri" charset="0"/>
                          <a:ea typeface="Calibri" charset="0"/>
                          <a:cs typeface="Calibri" charset="0"/>
                        </a:rPr>
                        <a:t>Example: </a:t>
                      </a:r>
                      <a:r>
                        <a:rPr lang="en-GB" sz="1800" dirty="0" err="1">
                          <a:effectLst/>
                          <a:latin typeface="Calibri" charset="0"/>
                          <a:ea typeface="Calibri" charset="0"/>
                          <a:cs typeface="Calibri" charset="0"/>
                        </a:rPr>
                        <a:t>strlen</a:t>
                      </a:r>
                      <a:r>
                        <a:rPr lang="en-GB" sz="1800" dirty="0">
                          <a:effectLst/>
                          <a:latin typeface="Calibri" charset="0"/>
                          <a:ea typeface="Calibri" charset="0"/>
                          <a:cs typeface="Calibri" charset="0"/>
                        </a:rPr>
                        <a:t>(name);. This will return the length of the string stored in the variable name[].</a:t>
                      </a:r>
                    </a:p>
                  </a:txBody>
                  <a:tcPr marL="68580" marR="68580" marT="0" marB="0"/>
                </a:tc>
                <a:extLst>
                  <a:ext uri="{0D108BD9-81ED-4DB2-BD59-A6C34878D82A}">
                    <a16:rowId xmlns:a16="http://schemas.microsoft.com/office/drawing/2014/main" val="10001"/>
                  </a:ext>
                </a:extLst>
              </a:tr>
              <a:tr h="572432">
                <a:tc>
                  <a:txBody>
                    <a:bodyPr/>
                    <a:lstStyle/>
                    <a:p>
                      <a:pPr algn="ctr">
                        <a:spcAft>
                          <a:spcPts val="0"/>
                        </a:spcAft>
                      </a:pPr>
                      <a:r>
                        <a:rPr lang="en-GB" sz="1800" b="1" dirty="0" err="1">
                          <a:effectLst/>
                          <a:latin typeface="Calibri" charset="0"/>
                          <a:ea typeface="Calibri" charset="0"/>
                          <a:cs typeface="Calibri" charset="0"/>
                        </a:rPr>
                        <a:t>strcat</a:t>
                      </a:r>
                      <a:r>
                        <a:rPr lang="en-GB" sz="1800" b="1" dirty="0">
                          <a:effectLst/>
                          <a:latin typeface="Calibri" charset="0"/>
                          <a:ea typeface="Calibri" charset="0"/>
                          <a:cs typeface="Calibri" charset="0"/>
                        </a:rPr>
                        <a:t>()</a:t>
                      </a:r>
                      <a:endParaRPr lang="en-GB" sz="1800" dirty="0">
                        <a:effectLst/>
                        <a:latin typeface="Calibri" charset="0"/>
                        <a:ea typeface="Calibri" charset="0"/>
                        <a:cs typeface="Calibri" charset="0"/>
                      </a:endParaRPr>
                    </a:p>
                  </a:txBody>
                  <a:tcPr marL="68580" marR="68580" marT="0" marB="0"/>
                </a:tc>
                <a:tc>
                  <a:txBody>
                    <a:bodyPr/>
                    <a:lstStyle/>
                    <a:p>
                      <a:pPr algn="l">
                        <a:spcAft>
                          <a:spcPts val="0"/>
                        </a:spcAft>
                      </a:pPr>
                      <a:r>
                        <a:rPr lang="en-GB" sz="1800" dirty="0">
                          <a:effectLst/>
                          <a:latin typeface="Calibri" charset="0"/>
                          <a:ea typeface="Calibri" charset="0"/>
                          <a:cs typeface="Calibri" charset="0"/>
                        </a:rPr>
                        <a:t>This function concatenates two strings. </a:t>
                      </a:r>
                    </a:p>
                    <a:p>
                      <a:pPr algn="l">
                        <a:spcAft>
                          <a:spcPts val="0"/>
                        </a:spcAft>
                      </a:pPr>
                      <a:r>
                        <a:rPr lang="en-GB" sz="1800" dirty="0">
                          <a:effectLst/>
                          <a:latin typeface="Calibri" charset="0"/>
                          <a:ea typeface="Calibri" charset="0"/>
                          <a:cs typeface="Calibri" charset="0"/>
                        </a:rPr>
                        <a:t>Example: </a:t>
                      </a:r>
                      <a:r>
                        <a:rPr lang="en-GB" sz="1800" dirty="0" err="1">
                          <a:effectLst/>
                          <a:latin typeface="Calibri" charset="0"/>
                          <a:ea typeface="Calibri" charset="0"/>
                          <a:cs typeface="Calibri" charset="0"/>
                        </a:rPr>
                        <a:t>strcat</a:t>
                      </a:r>
                      <a:r>
                        <a:rPr lang="en-GB" sz="1800" dirty="0">
                          <a:effectLst/>
                          <a:latin typeface="Calibri" charset="0"/>
                          <a:ea typeface="Calibri" charset="0"/>
                          <a:cs typeface="Calibri" charset="0"/>
                        </a:rPr>
                        <a:t>(name1,name2);. This will concatenate the strings stored in the variables name1[] and name2[] in the order in which it is written.</a:t>
                      </a:r>
                    </a:p>
                  </a:txBody>
                  <a:tcPr marL="68580" marR="68580" marT="0" marB="0"/>
                </a:tc>
                <a:extLst>
                  <a:ext uri="{0D108BD9-81ED-4DB2-BD59-A6C34878D82A}">
                    <a16:rowId xmlns:a16="http://schemas.microsoft.com/office/drawing/2014/main" val="10002"/>
                  </a:ext>
                </a:extLst>
              </a:tr>
              <a:tr h="572432">
                <a:tc>
                  <a:txBody>
                    <a:bodyPr/>
                    <a:lstStyle/>
                    <a:p>
                      <a:pPr algn="ctr">
                        <a:spcAft>
                          <a:spcPts val="0"/>
                        </a:spcAft>
                      </a:pPr>
                      <a:r>
                        <a:rPr lang="en-GB" sz="1800" b="1" dirty="0" err="1">
                          <a:effectLst/>
                          <a:latin typeface="Calibri" charset="0"/>
                          <a:ea typeface="Calibri" charset="0"/>
                          <a:cs typeface="Calibri" charset="0"/>
                        </a:rPr>
                        <a:t>strcpy</a:t>
                      </a:r>
                      <a:r>
                        <a:rPr lang="en-GB" sz="1800" b="1" dirty="0">
                          <a:effectLst/>
                          <a:latin typeface="Calibri" charset="0"/>
                          <a:ea typeface="Calibri" charset="0"/>
                          <a:cs typeface="Calibri" charset="0"/>
                        </a:rPr>
                        <a:t>()</a:t>
                      </a:r>
                      <a:endParaRPr lang="en-GB" sz="1800" dirty="0">
                        <a:effectLst/>
                        <a:latin typeface="Calibri" charset="0"/>
                        <a:ea typeface="Calibri" charset="0"/>
                        <a:cs typeface="Calibri" charset="0"/>
                      </a:endParaRPr>
                    </a:p>
                  </a:txBody>
                  <a:tcPr marL="68580" marR="68580" marT="0" marB="0"/>
                </a:tc>
                <a:tc>
                  <a:txBody>
                    <a:bodyPr/>
                    <a:lstStyle/>
                    <a:p>
                      <a:pPr algn="l">
                        <a:spcAft>
                          <a:spcPts val="0"/>
                        </a:spcAft>
                      </a:pPr>
                      <a:r>
                        <a:rPr lang="en-GB" sz="1800" dirty="0">
                          <a:effectLst/>
                          <a:latin typeface="Calibri" charset="0"/>
                          <a:ea typeface="Calibri" charset="0"/>
                          <a:cs typeface="Calibri" charset="0"/>
                        </a:rPr>
                        <a:t>This function copies the value of the second string to the first string. </a:t>
                      </a:r>
                    </a:p>
                    <a:p>
                      <a:pPr algn="l">
                        <a:spcAft>
                          <a:spcPts val="0"/>
                        </a:spcAft>
                      </a:pPr>
                      <a:r>
                        <a:rPr lang="en-GB" sz="1800" dirty="0">
                          <a:effectLst/>
                          <a:latin typeface="Calibri" charset="0"/>
                          <a:ea typeface="Calibri" charset="0"/>
                          <a:cs typeface="Calibri" charset="0"/>
                        </a:rPr>
                        <a:t>Example: </a:t>
                      </a:r>
                      <a:r>
                        <a:rPr lang="en-GB" sz="1800" dirty="0" err="1">
                          <a:effectLst/>
                          <a:latin typeface="Calibri" charset="0"/>
                          <a:ea typeface="Calibri" charset="0"/>
                          <a:cs typeface="Calibri" charset="0"/>
                        </a:rPr>
                        <a:t>strcpy</a:t>
                      </a:r>
                      <a:r>
                        <a:rPr lang="en-GB" sz="1800" dirty="0">
                          <a:effectLst/>
                          <a:latin typeface="Calibri" charset="0"/>
                          <a:ea typeface="Calibri" charset="0"/>
                          <a:cs typeface="Calibri" charset="0"/>
                        </a:rPr>
                        <a:t>(name1,name2);. This will copy the string in name2[] to the variable name1[].</a:t>
                      </a:r>
                    </a:p>
                  </a:txBody>
                  <a:tcPr marL="68580" marR="68580" marT="0" marB="0"/>
                </a:tc>
                <a:extLst>
                  <a:ext uri="{0D108BD9-81ED-4DB2-BD59-A6C34878D82A}">
                    <a16:rowId xmlns:a16="http://schemas.microsoft.com/office/drawing/2014/main" val="10003"/>
                  </a:ext>
                </a:extLst>
              </a:tr>
              <a:tr h="572432">
                <a:tc>
                  <a:txBody>
                    <a:bodyPr/>
                    <a:lstStyle/>
                    <a:p>
                      <a:pPr algn="ctr">
                        <a:spcAft>
                          <a:spcPts val="0"/>
                        </a:spcAft>
                      </a:pPr>
                      <a:r>
                        <a:rPr lang="en-GB" sz="1800" b="1" dirty="0" err="1">
                          <a:effectLst/>
                          <a:latin typeface="Calibri" charset="0"/>
                          <a:ea typeface="Calibri" charset="0"/>
                          <a:cs typeface="Calibri" charset="0"/>
                        </a:rPr>
                        <a:t>strlwr</a:t>
                      </a:r>
                      <a:r>
                        <a:rPr lang="en-GB" sz="1800" b="1" dirty="0">
                          <a:effectLst/>
                          <a:latin typeface="Calibri" charset="0"/>
                          <a:ea typeface="Calibri" charset="0"/>
                          <a:cs typeface="Calibri" charset="0"/>
                        </a:rPr>
                        <a:t>()</a:t>
                      </a:r>
                      <a:endParaRPr lang="en-GB" sz="1800" dirty="0">
                        <a:effectLst/>
                        <a:latin typeface="Calibri" charset="0"/>
                        <a:ea typeface="Calibri" charset="0"/>
                        <a:cs typeface="Calibri" charset="0"/>
                      </a:endParaRPr>
                    </a:p>
                  </a:txBody>
                  <a:tcPr marL="68580" marR="68580" marT="0" marB="0"/>
                </a:tc>
                <a:tc>
                  <a:txBody>
                    <a:bodyPr/>
                    <a:lstStyle/>
                    <a:p>
                      <a:pPr>
                        <a:spcAft>
                          <a:spcPts val="0"/>
                        </a:spcAft>
                      </a:pPr>
                      <a:r>
                        <a:rPr lang="en-GB" sz="1800" dirty="0">
                          <a:effectLst/>
                          <a:latin typeface="Calibri" charset="0"/>
                          <a:ea typeface="Calibri" charset="0"/>
                          <a:cs typeface="Calibri" charset="0"/>
                        </a:rPr>
                        <a:t>It changes all the characters of the string to lower case. </a:t>
                      </a:r>
                    </a:p>
                    <a:p>
                      <a:pPr>
                        <a:spcAft>
                          <a:spcPts val="0"/>
                        </a:spcAft>
                      </a:pPr>
                      <a:r>
                        <a:rPr lang="en-GB" sz="1800" dirty="0">
                          <a:effectLst/>
                          <a:latin typeface="Calibri" charset="0"/>
                          <a:ea typeface="Calibri" charset="0"/>
                          <a:cs typeface="Calibri" charset="0"/>
                        </a:rPr>
                        <a:t>Example: </a:t>
                      </a:r>
                      <a:r>
                        <a:rPr lang="en-GB" sz="1800" dirty="0" err="1">
                          <a:effectLst/>
                          <a:latin typeface="Calibri" charset="0"/>
                          <a:ea typeface="Calibri" charset="0"/>
                          <a:cs typeface="Calibri" charset="0"/>
                        </a:rPr>
                        <a:t>strlwr</a:t>
                      </a:r>
                      <a:r>
                        <a:rPr lang="en-GB" sz="1800" dirty="0">
                          <a:effectLst/>
                          <a:latin typeface="Calibri" charset="0"/>
                          <a:ea typeface="Calibri" charset="0"/>
                          <a:cs typeface="Calibri" charset="0"/>
                        </a:rPr>
                        <a:t>(name);. It shall convert the whole string stored in the variable name[] to lowercase.</a:t>
                      </a:r>
                    </a:p>
                  </a:txBody>
                  <a:tcPr marL="68580" marR="68580" marT="0" marB="0"/>
                </a:tc>
                <a:extLst>
                  <a:ext uri="{0D108BD9-81ED-4DB2-BD59-A6C34878D82A}">
                    <a16:rowId xmlns:a16="http://schemas.microsoft.com/office/drawing/2014/main" val="10004"/>
                  </a:ext>
                </a:extLst>
              </a:tr>
              <a:tr h="572432">
                <a:tc>
                  <a:txBody>
                    <a:bodyPr/>
                    <a:lstStyle/>
                    <a:p>
                      <a:pPr algn="ctr">
                        <a:spcAft>
                          <a:spcPts val="0"/>
                        </a:spcAft>
                      </a:pPr>
                      <a:r>
                        <a:rPr lang="en-GB" sz="1800" b="1" dirty="0" err="1">
                          <a:effectLst/>
                          <a:latin typeface="Calibri" charset="0"/>
                          <a:ea typeface="Calibri" charset="0"/>
                          <a:cs typeface="Calibri" charset="0"/>
                        </a:rPr>
                        <a:t>strupr</a:t>
                      </a:r>
                      <a:r>
                        <a:rPr lang="en-GB" sz="1800" b="1" dirty="0">
                          <a:effectLst/>
                          <a:latin typeface="Calibri" charset="0"/>
                          <a:ea typeface="Calibri" charset="0"/>
                          <a:cs typeface="Calibri" charset="0"/>
                        </a:rPr>
                        <a:t>()</a:t>
                      </a:r>
                      <a:endParaRPr lang="en-GB" sz="1800" dirty="0">
                        <a:effectLst/>
                        <a:latin typeface="Calibri" charset="0"/>
                        <a:ea typeface="Calibri" charset="0"/>
                        <a:cs typeface="Calibri" charset="0"/>
                      </a:endParaRPr>
                    </a:p>
                  </a:txBody>
                  <a:tcPr marL="68580" marR="68580" marT="0" marB="0"/>
                </a:tc>
                <a:tc>
                  <a:txBody>
                    <a:bodyPr/>
                    <a:lstStyle/>
                    <a:p>
                      <a:pPr>
                        <a:spcAft>
                          <a:spcPts val="0"/>
                        </a:spcAft>
                      </a:pPr>
                      <a:r>
                        <a:rPr lang="en-GB" sz="1800" dirty="0">
                          <a:effectLst/>
                          <a:latin typeface="Calibri" charset="0"/>
                          <a:ea typeface="Calibri" charset="0"/>
                          <a:cs typeface="Calibri" charset="0"/>
                        </a:rPr>
                        <a:t>It changes all the characters of the string to upper case. </a:t>
                      </a:r>
                    </a:p>
                    <a:p>
                      <a:pPr>
                        <a:spcAft>
                          <a:spcPts val="0"/>
                        </a:spcAft>
                      </a:pPr>
                      <a:r>
                        <a:rPr lang="en-GB" sz="1800" dirty="0">
                          <a:effectLst/>
                          <a:latin typeface="Calibri" charset="0"/>
                          <a:ea typeface="Calibri" charset="0"/>
                          <a:cs typeface="Calibri" charset="0"/>
                        </a:rPr>
                        <a:t>Example: </a:t>
                      </a:r>
                      <a:r>
                        <a:rPr lang="en-GB" sz="1800" dirty="0" err="1">
                          <a:effectLst/>
                          <a:latin typeface="Calibri" charset="0"/>
                          <a:ea typeface="Calibri" charset="0"/>
                          <a:cs typeface="Calibri" charset="0"/>
                        </a:rPr>
                        <a:t>strupr</a:t>
                      </a:r>
                      <a:r>
                        <a:rPr lang="en-GB" sz="1800" dirty="0">
                          <a:effectLst/>
                          <a:latin typeface="Calibri" charset="0"/>
                          <a:ea typeface="Calibri" charset="0"/>
                          <a:cs typeface="Calibri" charset="0"/>
                        </a:rPr>
                        <a:t>(name);. It shall convert the whole string stored in the variable name[] to uppercase.</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20400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graphicFrame>
        <p:nvGraphicFramePr>
          <p:cNvPr id="22" name="Diagram 21"/>
          <p:cNvGraphicFramePr/>
          <p:nvPr>
            <p:extLst>
              <p:ext uri="{D42A27DB-BD31-4B8C-83A1-F6EECF244321}">
                <p14:modId xmlns:p14="http://schemas.microsoft.com/office/powerpoint/2010/main" val="2516656264"/>
              </p:ext>
            </p:extLst>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065087" y="1567096"/>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spTree>
    <p:extLst>
      <p:ext uri="{BB962C8B-B14F-4D97-AF65-F5344CB8AC3E}">
        <p14:creationId xmlns:p14="http://schemas.microsoft.com/office/powerpoint/2010/main" val="76605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fontScale="90000"/>
          </a:bodyPr>
          <a:lstStyle/>
          <a:p>
            <a:pPr lvl="0"/>
            <a:r>
              <a:rPr lang="en-GB" dirty="0"/>
              <a:t>String Manipulation Using Library Functions</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200" dirty="0"/>
              <a:t>C supports a large number of string handling functions in the standard library "</a:t>
            </a:r>
            <a:r>
              <a:rPr lang="en-GB" sz="2200" dirty="0" err="1"/>
              <a:t>string.h</a:t>
            </a:r>
            <a:r>
              <a:rPr lang="en-GB" sz="2200" dirty="0"/>
              <a:t>”. String handling functions are listed below:</a:t>
            </a:r>
          </a:p>
          <a:p>
            <a:pPr>
              <a:buFont typeface="Wingdings" pitchFamily="2" charset="2"/>
              <a:buChar char="§"/>
            </a:pPr>
            <a:endParaRPr lang="en-GB" sz="2200" dirty="0"/>
          </a:p>
        </p:txBody>
      </p:sp>
      <p:graphicFrame>
        <p:nvGraphicFramePr>
          <p:cNvPr id="5" name="Table 4"/>
          <p:cNvGraphicFramePr>
            <a:graphicFrameLocks noGrp="1"/>
          </p:cNvGraphicFramePr>
          <p:nvPr>
            <p:extLst>
              <p:ext uri="{D42A27DB-BD31-4B8C-83A1-F6EECF244321}">
                <p14:modId xmlns:p14="http://schemas.microsoft.com/office/powerpoint/2010/main" val="1319220043"/>
              </p:ext>
            </p:extLst>
          </p:nvPr>
        </p:nvGraphicFramePr>
        <p:xfrm>
          <a:off x="762000" y="2075544"/>
          <a:ext cx="8153400" cy="3332324"/>
        </p:xfrm>
        <a:graphic>
          <a:graphicData uri="http://schemas.openxmlformats.org/drawingml/2006/table">
            <a:tbl>
              <a:tblPr firstRow="1" bandRow="1">
                <a:tableStyleId>{5C22544A-7EE6-4342-B048-85BDC9FD1C3A}</a:tableStyleId>
              </a:tblPr>
              <a:tblGrid>
                <a:gridCol w="1514964">
                  <a:extLst>
                    <a:ext uri="{9D8B030D-6E8A-4147-A177-3AD203B41FA5}">
                      <a16:colId xmlns:a16="http://schemas.microsoft.com/office/drawing/2014/main" val="20000"/>
                    </a:ext>
                  </a:extLst>
                </a:gridCol>
                <a:gridCol w="6638436">
                  <a:extLst>
                    <a:ext uri="{9D8B030D-6E8A-4147-A177-3AD203B41FA5}">
                      <a16:colId xmlns:a16="http://schemas.microsoft.com/office/drawing/2014/main" val="20001"/>
                    </a:ext>
                  </a:extLst>
                </a:gridCol>
              </a:tblGrid>
              <a:tr h="314804">
                <a:tc>
                  <a:txBody>
                    <a:bodyPr/>
                    <a:lstStyle/>
                    <a:p>
                      <a:pPr algn="ctr">
                        <a:spcAft>
                          <a:spcPts val="0"/>
                        </a:spcAft>
                      </a:pPr>
                      <a:r>
                        <a:rPr lang="en-GB" sz="1600" b="1" dirty="0">
                          <a:effectLst/>
                          <a:latin typeface="Calibri" charset="0"/>
                          <a:ea typeface="Calibri" charset="0"/>
                          <a:cs typeface="Calibri" charset="0"/>
                        </a:rPr>
                        <a:t>Function</a:t>
                      </a:r>
                      <a:endParaRPr lang="en-GB" sz="1600" dirty="0">
                        <a:effectLst/>
                        <a:latin typeface="Calibri" charset="0"/>
                        <a:ea typeface="Calibri" charset="0"/>
                        <a:cs typeface="Calibri" charset="0"/>
                      </a:endParaRPr>
                    </a:p>
                  </a:txBody>
                  <a:tcPr marL="68580" marR="68580" marT="0" marB="0" anchor="ctr"/>
                </a:tc>
                <a:tc>
                  <a:txBody>
                    <a:bodyPr/>
                    <a:lstStyle/>
                    <a:p>
                      <a:pPr algn="ctr">
                        <a:spcAft>
                          <a:spcPts val="0"/>
                        </a:spcAft>
                      </a:pPr>
                      <a:r>
                        <a:rPr lang="en-GB" sz="1600" b="1" dirty="0">
                          <a:effectLst/>
                          <a:latin typeface="Calibri" charset="0"/>
                          <a:ea typeface="Calibri" charset="0"/>
                          <a:cs typeface="Calibri" charset="0"/>
                        </a:rPr>
                        <a:t>Purpose</a:t>
                      </a:r>
                      <a:endParaRPr lang="en-GB" sz="1600" dirty="0">
                        <a:effectLst/>
                        <a:latin typeface="Calibri" charset="0"/>
                        <a:ea typeface="Calibri" charset="0"/>
                        <a:cs typeface="Calibri" charset="0"/>
                      </a:endParaRPr>
                    </a:p>
                  </a:txBody>
                  <a:tcPr marL="68580" marR="68580" marT="0" marB="0" anchor="ctr"/>
                </a:tc>
                <a:extLst>
                  <a:ext uri="{0D108BD9-81ED-4DB2-BD59-A6C34878D82A}">
                    <a16:rowId xmlns:a16="http://schemas.microsoft.com/office/drawing/2014/main" val="10000"/>
                  </a:ext>
                </a:extLst>
              </a:tr>
              <a:tr h="572432">
                <a:tc>
                  <a:txBody>
                    <a:bodyPr/>
                    <a:lstStyle/>
                    <a:p>
                      <a:pPr algn="ctr">
                        <a:spcAft>
                          <a:spcPts val="0"/>
                        </a:spcAft>
                      </a:pPr>
                      <a:r>
                        <a:rPr lang="en-GB" sz="1800" b="1" dirty="0" err="1">
                          <a:effectLst/>
                          <a:latin typeface="Calibri" charset="0"/>
                          <a:ea typeface="Calibri" charset="0"/>
                          <a:cs typeface="Calibri" charset="0"/>
                        </a:rPr>
                        <a:t>strchr</a:t>
                      </a:r>
                      <a:r>
                        <a:rPr lang="en-GB" sz="1800" b="1" dirty="0">
                          <a:effectLst/>
                          <a:latin typeface="Calibri" charset="0"/>
                          <a:ea typeface="Calibri" charset="0"/>
                          <a:cs typeface="Calibri" charset="0"/>
                        </a:rPr>
                        <a:t>()</a:t>
                      </a:r>
                      <a:endParaRPr lang="en-GB" sz="1800" dirty="0">
                        <a:effectLst/>
                        <a:latin typeface="Calibri" charset="0"/>
                        <a:ea typeface="Calibri" charset="0"/>
                        <a:cs typeface="Calibri" charset="0"/>
                      </a:endParaRPr>
                    </a:p>
                  </a:txBody>
                  <a:tcPr marL="68580" marR="68580" marT="0" marB="0"/>
                </a:tc>
                <a:tc>
                  <a:txBody>
                    <a:bodyPr/>
                    <a:lstStyle/>
                    <a:p>
                      <a:pPr>
                        <a:spcAft>
                          <a:spcPts val="0"/>
                        </a:spcAft>
                      </a:pPr>
                      <a:r>
                        <a:rPr lang="en-GB" sz="1800" dirty="0">
                          <a:effectLst/>
                          <a:latin typeface="Calibri" charset="0"/>
                          <a:ea typeface="Calibri" charset="0"/>
                          <a:cs typeface="Calibri" charset="0"/>
                        </a:rPr>
                        <a:t>It returns the location or the pointer of the first occurrence of a character in a string. </a:t>
                      </a:r>
                    </a:p>
                    <a:p>
                      <a:pPr>
                        <a:spcAft>
                          <a:spcPts val="0"/>
                        </a:spcAft>
                      </a:pPr>
                      <a:r>
                        <a:rPr lang="en-GB" sz="1800" dirty="0">
                          <a:effectLst/>
                          <a:latin typeface="Calibri" charset="0"/>
                          <a:ea typeface="Calibri" charset="0"/>
                          <a:cs typeface="Calibri" charset="0"/>
                        </a:rPr>
                        <a:t>Example: </a:t>
                      </a:r>
                      <a:r>
                        <a:rPr lang="en-GB" sz="1800" dirty="0" err="1">
                          <a:effectLst/>
                          <a:latin typeface="Calibri" charset="0"/>
                          <a:ea typeface="Calibri" charset="0"/>
                          <a:cs typeface="Calibri" charset="0"/>
                        </a:rPr>
                        <a:t>strchr</a:t>
                      </a:r>
                      <a:r>
                        <a:rPr lang="en-GB" sz="1800" dirty="0">
                          <a:effectLst/>
                          <a:latin typeface="Calibri" charset="0"/>
                          <a:ea typeface="Calibri" charset="0"/>
                          <a:cs typeface="Calibri" charset="0"/>
                        </a:rPr>
                        <a:t>(</a:t>
                      </a:r>
                      <a:r>
                        <a:rPr lang="en-GB" sz="1800" dirty="0" err="1">
                          <a:effectLst/>
                          <a:latin typeface="Calibri" charset="0"/>
                          <a:ea typeface="Calibri" charset="0"/>
                          <a:cs typeface="Calibri" charset="0"/>
                        </a:rPr>
                        <a:t>name,ch</a:t>
                      </a:r>
                      <a:r>
                        <a:rPr lang="en-GB" sz="1800" dirty="0">
                          <a:effectLst/>
                          <a:latin typeface="Calibri" charset="0"/>
                          <a:ea typeface="Calibri" charset="0"/>
                          <a:cs typeface="Calibri" charset="0"/>
                        </a:rPr>
                        <a:t>);. It returns the location of the first occurrence of the character in </a:t>
                      </a:r>
                      <a:r>
                        <a:rPr lang="en-GB" sz="1800" dirty="0" err="1">
                          <a:effectLst/>
                          <a:latin typeface="Calibri" charset="0"/>
                          <a:ea typeface="Calibri" charset="0"/>
                          <a:cs typeface="Calibri" charset="0"/>
                        </a:rPr>
                        <a:t>ch</a:t>
                      </a:r>
                      <a:r>
                        <a:rPr lang="en-GB" sz="1800" dirty="0">
                          <a:effectLst/>
                          <a:latin typeface="Calibri" charset="0"/>
                          <a:ea typeface="Calibri" charset="0"/>
                          <a:cs typeface="Calibri" charset="0"/>
                        </a:rPr>
                        <a:t> in the string name[]. It returns null if the character is not found.</a:t>
                      </a:r>
                    </a:p>
                  </a:txBody>
                  <a:tcPr marL="68580" marR="68580" marT="0" marB="0"/>
                </a:tc>
                <a:extLst>
                  <a:ext uri="{0D108BD9-81ED-4DB2-BD59-A6C34878D82A}">
                    <a16:rowId xmlns:a16="http://schemas.microsoft.com/office/drawing/2014/main" val="10001"/>
                  </a:ext>
                </a:extLst>
              </a:tr>
              <a:tr h="572432">
                <a:tc>
                  <a:txBody>
                    <a:bodyPr/>
                    <a:lstStyle/>
                    <a:p>
                      <a:pPr algn="ctr">
                        <a:spcAft>
                          <a:spcPts val="0"/>
                        </a:spcAft>
                      </a:pPr>
                      <a:r>
                        <a:rPr lang="en-GB" sz="1800" b="1" dirty="0" err="1">
                          <a:effectLst/>
                          <a:latin typeface="Calibri" charset="0"/>
                          <a:ea typeface="Calibri" charset="0"/>
                          <a:cs typeface="Calibri" charset="0"/>
                        </a:rPr>
                        <a:t>strstr</a:t>
                      </a:r>
                      <a:r>
                        <a:rPr lang="en-GB" sz="1800" b="1" dirty="0">
                          <a:effectLst/>
                          <a:latin typeface="Calibri" charset="0"/>
                          <a:ea typeface="Calibri" charset="0"/>
                          <a:cs typeface="Calibri" charset="0"/>
                        </a:rPr>
                        <a:t>()</a:t>
                      </a:r>
                      <a:endParaRPr lang="en-GB" sz="1800" dirty="0">
                        <a:effectLst/>
                        <a:latin typeface="Calibri" charset="0"/>
                        <a:ea typeface="Calibri" charset="0"/>
                        <a:cs typeface="Calibri" charset="0"/>
                      </a:endParaRPr>
                    </a:p>
                  </a:txBody>
                  <a:tcPr marL="68580" marR="68580" marT="0" marB="0"/>
                </a:tc>
                <a:tc>
                  <a:txBody>
                    <a:bodyPr/>
                    <a:lstStyle/>
                    <a:p>
                      <a:pPr>
                        <a:spcAft>
                          <a:spcPts val="0"/>
                        </a:spcAft>
                      </a:pPr>
                      <a:r>
                        <a:rPr lang="en-GB" sz="1800" dirty="0">
                          <a:effectLst/>
                          <a:latin typeface="Calibri" charset="0"/>
                          <a:ea typeface="Calibri" charset="0"/>
                          <a:cs typeface="Calibri" charset="0"/>
                        </a:rPr>
                        <a:t>It returns the location or the pointer of the first occurrence of one string in another. </a:t>
                      </a:r>
                    </a:p>
                    <a:p>
                      <a:pPr>
                        <a:spcAft>
                          <a:spcPts val="0"/>
                        </a:spcAft>
                      </a:pPr>
                      <a:r>
                        <a:rPr lang="en-GB" sz="1800" dirty="0">
                          <a:effectLst/>
                          <a:latin typeface="Calibri" charset="0"/>
                          <a:ea typeface="Calibri" charset="0"/>
                          <a:cs typeface="Calibri" charset="0"/>
                        </a:rPr>
                        <a:t>Example: </a:t>
                      </a:r>
                      <a:r>
                        <a:rPr lang="en-GB" sz="1800" dirty="0" err="1">
                          <a:effectLst/>
                          <a:latin typeface="Calibri" charset="0"/>
                          <a:ea typeface="Calibri" charset="0"/>
                          <a:cs typeface="Calibri" charset="0"/>
                        </a:rPr>
                        <a:t>strstr</a:t>
                      </a:r>
                      <a:r>
                        <a:rPr lang="en-GB" sz="1800" dirty="0">
                          <a:effectLst/>
                          <a:latin typeface="Calibri" charset="0"/>
                          <a:ea typeface="Calibri" charset="0"/>
                          <a:cs typeface="Calibri" charset="0"/>
                        </a:rPr>
                        <a:t>(name1,name2);. It returns the location of the first occurrence of name2[] in name1[]. It returns null if the string is not found.</a:t>
                      </a:r>
                    </a:p>
                    <a:p>
                      <a:pPr algn="just">
                        <a:spcAft>
                          <a:spcPts val="0"/>
                        </a:spcAft>
                      </a:pPr>
                      <a:r>
                        <a:rPr lang="en-GB" sz="1800" dirty="0">
                          <a:effectLst/>
                          <a:latin typeface="Calibri" charset="0"/>
                          <a:ea typeface="Calibri" charset="0"/>
                          <a:cs typeface="Calibri" charset="0"/>
                        </a:rPr>
                        <a:t> </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627990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fontScale="90000"/>
          </a:bodyPr>
          <a:lstStyle/>
          <a:p>
            <a:pPr lvl="0"/>
            <a:r>
              <a:rPr lang="en-GB" dirty="0"/>
              <a:t>String Manipulation Using Library Functions</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200" dirty="0"/>
              <a:t>C supports a large number of string handling functions in the standard library "</a:t>
            </a:r>
            <a:r>
              <a:rPr lang="en-GB" sz="2200" dirty="0" err="1"/>
              <a:t>string.h</a:t>
            </a:r>
            <a:r>
              <a:rPr lang="en-GB" sz="2200" dirty="0"/>
              <a:t>”. String handling functions are listed below:</a:t>
            </a:r>
          </a:p>
          <a:p>
            <a:pPr>
              <a:buFont typeface="Wingdings" pitchFamily="2" charset="2"/>
              <a:buChar char="§"/>
            </a:pPr>
            <a:endParaRPr lang="en-GB" sz="2200" dirty="0"/>
          </a:p>
        </p:txBody>
      </p:sp>
      <p:graphicFrame>
        <p:nvGraphicFramePr>
          <p:cNvPr id="5" name="Table 4"/>
          <p:cNvGraphicFramePr>
            <a:graphicFrameLocks noGrp="1"/>
          </p:cNvGraphicFramePr>
          <p:nvPr>
            <p:extLst>
              <p:ext uri="{D42A27DB-BD31-4B8C-83A1-F6EECF244321}">
                <p14:modId xmlns:p14="http://schemas.microsoft.com/office/powerpoint/2010/main" val="282265698"/>
              </p:ext>
            </p:extLst>
          </p:nvPr>
        </p:nvGraphicFramePr>
        <p:xfrm>
          <a:off x="762000" y="2075544"/>
          <a:ext cx="8153400" cy="3880964"/>
        </p:xfrm>
        <a:graphic>
          <a:graphicData uri="http://schemas.openxmlformats.org/drawingml/2006/table">
            <a:tbl>
              <a:tblPr firstRow="1" bandRow="1">
                <a:tableStyleId>{5C22544A-7EE6-4342-B048-85BDC9FD1C3A}</a:tableStyleId>
              </a:tblPr>
              <a:tblGrid>
                <a:gridCol w="1514964">
                  <a:extLst>
                    <a:ext uri="{9D8B030D-6E8A-4147-A177-3AD203B41FA5}">
                      <a16:colId xmlns:a16="http://schemas.microsoft.com/office/drawing/2014/main" val="20000"/>
                    </a:ext>
                  </a:extLst>
                </a:gridCol>
                <a:gridCol w="6638436">
                  <a:extLst>
                    <a:ext uri="{9D8B030D-6E8A-4147-A177-3AD203B41FA5}">
                      <a16:colId xmlns:a16="http://schemas.microsoft.com/office/drawing/2014/main" val="20001"/>
                    </a:ext>
                  </a:extLst>
                </a:gridCol>
              </a:tblGrid>
              <a:tr h="314804">
                <a:tc>
                  <a:txBody>
                    <a:bodyPr/>
                    <a:lstStyle/>
                    <a:p>
                      <a:pPr algn="ctr">
                        <a:spcAft>
                          <a:spcPts val="0"/>
                        </a:spcAft>
                      </a:pPr>
                      <a:r>
                        <a:rPr lang="en-GB" sz="1600" b="1" dirty="0">
                          <a:effectLst/>
                          <a:latin typeface="Calibri" charset="0"/>
                          <a:ea typeface="Calibri" charset="0"/>
                          <a:cs typeface="Calibri" charset="0"/>
                        </a:rPr>
                        <a:t>Function</a:t>
                      </a:r>
                      <a:endParaRPr lang="en-GB" sz="1600" dirty="0">
                        <a:effectLst/>
                        <a:latin typeface="Calibri" charset="0"/>
                        <a:ea typeface="Calibri" charset="0"/>
                        <a:cs typeface="Calibri" charset="0"/>
                      </a:endParaRPr>
                    </a:p>
                  </a:txBody>
                  <a:tcPr marL="68580" marR="68580" marT="0" marB="0" anchor="ctr"/>
                </a:tc>
                <a:tc>
                  <a:txBody>
                    <a:bodyPr/>
                    <a:lstStyle/>
                    <a:p>
                      <a:pPr algn="ctr">
                        <a:spcAft>
                          <a:spcPts val="0"/>
                        </a:spcAft>
                      </a:pPr>
                      <a:r>
                        <a:rPr lang="en-GB" sz="1600" b="1" dirty="0">
                          <a:effectLst/>
                          <a:latin typeface="Calibri" charset="0"/>
                          <a:ea typeface="Calibri" charset="0"/>
                          <a:cs typeface="Calibri" charset="0"/>
                        </a:rPr>
                        <a:t>Purpose</a:t>
                      </a:r>
                      <a:endParaRPr lang="en-GB" sz="1600" dirty="0">
                        <a:effectLst/>
                        <a:latin typeface="Calibri" charset="0"/>
                        <a:ea typeface="Calibri" charset="0"/>
                        <a:cs typeface="Calibri" charset="0"/>
                      </a:endParaRPr>
                    </a:p>
                  </a:txBody>
                  <a:tcPr marL="68580" marR="68580" marT="0" marB="0" anchor="ctr"/>
                </a:tc>
                <a:extLst>
                  <a:ext uri="{0D108BD9-81ED-4DB2-BD59-A6C34878D82A}">
                    <a16:rowId xmlns:a16="http://schemas.microsoft.com/office/drawing/2014/main" val="10000"/>
                  </a:ext>
                </a:extLst>
              </a:tr>
              <a:tr h="572432">
                <a:tc>
                  <a:txBody>
                    <a:bodyPr/>
                    <a:lstStyle/>
                    <a:p>
                      <a:pPr algn="just">
                        <a:spcAft>
                          <a:spcPts val="0"/>
                        </a:spcAft>
                      </a:pPr>
                      <a:r>
                        <a:rPr lang="en-GB" sz="1800" b="1" dirty="0" err="1">
                          <a:effectLst/>
                          <a:latin typeface="Calibri" charset="0"/>
                          <a:ea typeface="Calibri" charset="0"/>
                          <a:cs typeface="Calibri" charset="0"/>
                        </a:rPr>
                        <a:t>strcmp</a:t>
                      </a:r>
                      <a:r>
                        <a:rPr lang="en-GB" sz="1800" b="1" dirty="0">
                          <a:effectLst/>
                          <a:latin typeface="Calibri" charset="0"/>
                          <a:ea typeface="Calibri" charset="0"/>
                          <a:cs typeface="Calibri" charset="0"/>
                        </a:rPr>
                        <a:t>()</a:t>
                      </a:r>
                      <a:endParaRPr lang="en-GB" sz="1800" dirty="0">
                        <a:effectLst/>
                        <a:latin typeface="Calibri" charset="0"/>
                        <a:ea typeface="Calibri" charset="0"/>
                        <a:cs typeface="Calibri" charset="0"/>
                      </a:endParaRPr>
                    </a:p>
                  </a:txBody>
                  <a:tcPr marL="68580" marR="68580" marT="0" marB="0"/>
                </a:tc>
                <a:tc>
                  <a:txBody>
                    <a:bodyPr/>
                    <a:lstStyle/>
                    <a:p>
                      <a:pPr>
                        <a:spcAft>
                          <a:spcPts val="0"/>
                        </a:spcAft>
                      </a:pPr>
                      <a:r>
                        <a:rPr lang="en-GB" sz="1800" dirty="0">
                          <a:effectLst/>
                          <a:latin typeface="Calibri" charset="0"/>
                          <a:ea typeface="Calibri" charset="0"/>
                          <a:cs typeface="Calibri" charset="0"/>
                        </a:rPr>
                        <a:t>It compares two strings lexicographically, means it starts comparison character by character starting from the first character until the characters in both strings are equal or a NULL character is encountered. To determine which string comes first, compare corresponding characters of the two strings from left to right. The first character where the two strings differ determines which string comes first. All uppercase letters come before lower case letters. If two letters are the same case, then alphabetic order is used to compare them.</a:t>
                      </a:r>
                    </a:p>
                    <a:p>
                      <a:pPr>
                        <a:spcAft>
                          <a:spcPts val="0"/>
                        </a:spcAft>
                      </a:pPr>
                      <a:r>
                        <a:rPr lang="en-GB" sz="1800" dirty="0">
                          <a:effectLst/>
                          <a:latin typeface="Calibri" charset="0"/>
                          <a:ea typeface="Calibri" charset="0"/>
                          <a:cs typeface="Calibri" charset="0"/>
                        </a:rPr>
                        <a:t>Example: </a:t>
                      </a:r>
                      <a:r>
                        <a:rPr lang="en-GB" sz="1800" dirty="0" err="1">
                          <a:effectLst/>
                          <a:latin typeface="Calibri" charset="0"/>
                          <a:ea typeface="Calibri" charset="0"/>
                          <a:cs typeface="Calibri" charset="0"/>
                        </a:rPr>
                        <a:t>strcmp</a:t>
                      </a:r>
                      <a:r>
                        <a:rPr lang="en-GB" sz="1800" dirty="0">
                          <a:effectLst/>
                          <a:latin typeface="Calibri" charset="0"/>
                          <a:ea typeface="Calibri" charset="0"/>
                          <a:cs typeface="Calibri" charset="0"/>
                        </a:rPr>
                        <a:t>(name1,name2);. This compares the string in name1[] with the string in name2[]. It returns 0 if the strings are same. It returns a value less than 0 if name1[]&lt;name2[]. Otherwise, it returns a value greater than 0.</a:t>
                      </a: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0068257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013" y="173693"/>
            <a:ext cx="1261996" cy="430887"/>
          </a:xfrm>
          <a:prstGeom prst="rect">
            <a:avLst/>
          </a:prstGeom>
        </p:spPr>
        <p:txBody>
          <a:bodyPr wrap="square">
            <a:spAutoFit/>
          </a:bodyPr>
          <a:lstStyle/>
          <a:p>
            <a:r>
              <a:rPr lang="en-US" sz="2200" b="1" dirty="0"/>
              <a:t>Example:</a:t>
            </a:r>
          </a:p>
        </p:txBody>
      </p:sp>
      <p:sp>
        <p:nvSpPr>
          <p:cNvPr id="3" name="Rectangle 2"/>
          <p:cNvSpPr/>
          <p:nvPr/>
        </p:nvSpPr>
        <p:spPr>
          <a:xfrm>
            <a:off x="2846783" y="3669323"/>
            <a:ext cx="2356338" cy="2813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389470" y="604580"/>
            <a:ext cx="5271102" cy="4869293"/>
          </a:xfrm>
          <a:prstGeom prst="rect">
            <a:avLst/>
          </a:prstGeom>
          <a:ln w="38100">
            <a:solidFill>
              <a:schemeClr val="accent1"/>
            </a:solidFill>
          </a:ln>
        </p:spPr>
      </p:pic>
      <p:pic>
        <p:nvPicPr>
          <p:cNvPr id="8" name="Picture 7"/>
          <p:cNvPicPr>
            <a:picLocks noChangeAspect="1"/>
          </p:cNvPicPr>
          <p:nvPr/>
        </p:nvPicPr>
        <p:blipFill rotWithShape="1">
          <a:blip r:embed="rId4"/>
          <a:srcRect b="56121"/>
          <a:stretch/>
        </p:blipFill>
        <p:spPr>
          <a:xfrm>
            <a:off x="381961" y="5716419"/>
            <a:ext cx="4016782" cy="785981"/>
          </a:xfrm>
          <a:prstGeom prst="rect">
            <a:avLst/>
          </a:prstGeom>
        </p:spPr>
      </p:pic>
    </p:spTree>
    <p:extLst>
      <p:ext uri="{BB962C8B-B14F-4D97-AF65-F5344CB8AC3E}">
        <p14:creationId xmlns:p14="http://schemas.microsoft.com/office/powerpoint/2010/main" val="5858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013" y="173693"/>
            <a:ext cx="1261996" cy="430887"/>
          </a:xfrm>
          <a:prstGeom prst="rect">
            <a:avLst/>
          </a:prstGeom>
        </p:spPr>
        <p:txBody>
          <a:bodyPr wrap="square">
            <a:spAutoFit/>
          </a:bodyPr>
          <a:lstStyle/>
          <a:p>
            <a:r>
              <a:rPr lang="en-US" sz="2200" b="1" dirty="0"/>
              <a:t>Example:</a:t>
            </a:r>
          </a:p>
        </p:txBody>
      </p:sp>
      <p:sp>
        <p:nvSpPr>
          <p:cNvPr id="3" name="Rectangle 2"/>
          <p:cNvSpPr/>
          <p:nvPr/>
        </p:nvSpPr>
        <p:spPr>
          <a:xfrm>
            <a:off x="2846783" y="3669323"/>
            <a:ext cx="2356338" cy="2813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389469" y="604580"/>
            <a:ext cx="5652037" cy="4016350"/>
          </a:xfrm>
          <a:prstGeom prst="rect">
            <a:avLst/>
          </a:prstGeom>
          <a:ln w="38100">
            <a:solidFill>
              <a:schemeClr val="accent1"/>
            </a:solidFill>
          </a:ln>
        </p:spPr>
      </p:pic>
      <p:pic>
        <p:nvPicPr>
          <p:cNvPr id="9" name="Picture 8"/>
          <p:cNvPicPr>
            <a:picLocks noChangeAspect="1"/>
          </p:cNvPicPr>
          <p:nvPr/>
        </p:nvPicPr>
        <p:blipFill>
          <a:blip r:embed="rId4"/>
          <a:stretch>
            <a:fillRect/>
          </a:stretch>
        </p:blipFill>
        <p:spPr>
          <a:xfrm>
            <a:off x="346322" y="4926375"/>
            <a:ext cx="3707658" cy="1242197"/>
          </a:xfrm>
          <a:prstGeom prst="rect">
            <a:avLst/>
          </a:prstGeom>
        </p:spPr>
      </p:pic>
    </p:spTree>
    <p:extLst>
      <p:ext uri="{BB962C8B-B14F-4D97-AF65-F5344CB8AC3E}">
        <p14:creationId xmlns:p14="http://schemas.microsoft.com/office/powerpoint/2010/main" val="211373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013" y="173693"/>
            <a:ext cx="1261996" cy="430887"/>
          </a:xfrm>
          <a:prstGeom prst="rect">
            <a:avLst/>
          </a:prstGeom>
        </p:spPr>
        <p:txBody>
          <a:bodyPr wrap="square">
            <a:spAutoFit/>
          </a:bodyPr>
          <a:lstStyle/>
          <a:p>
            <a:r>
              <a:rPr lang="en-US" sz="2200" b="1" dirty="0"/>
              <a:t>Example:</a:t>
            </a:r>
          </a:p>
        </p:txBody>
      </p:sp>
      <p:sp>
        <p:nvSpPr>
          <p:cNvPr id="3" name="Rectangle 2"/>
          <p:cNvSpPr/>
          <p:nvPr/>
        </p:nvSpPr>
        <p:spPr>
          <a:xfrm>
            <a:off x="2846783" y="3669323"/>
            <a:ext cx="2356338" cy="2813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389469" y="604581"/>
            <a:ext cx="5227560" cy="4052752"/>
          </a:xfrm>
          <a:prstGeom prst="rect">
            <a:avLst/>
          </a:prstGeom>
          <a:ln w="38100">
            <a:solidFill>
              <a:schemeClr val="accent1"/>
            </a:solidFill>
          </a:ln>
        </p:spPr>
      </p:pic>
      <p:pic>
        <p:nvPicPr>
          <p:cNvPr id="10" name="Picture 9"/>
          <p:cNvPicPr>
            <a:picLocks noChangeAspect="1"/>
          </p:cNvPicPr>
          <p:nvPr/>
        </p:nvPicPr>
        <p:blipFill>
          <a:blip r:embed="rId4"/>
          <a:stretch>
            <a:fillRect/>
          </a:stretch>
        </p:blipFill>
        <p:spPr>
          <a:xfrm>
            <a:off x="329527" y="4883558"/>
            <a:ext cx="3777319" cy="1415642"/>
          </a:xfrm>
          <a:prstGeom prst="rect">
            <a:avLst/>
          </a:prstGeom>
        </p:spPr>
      </p:pic>
      <p:sp>
        <p:nvSpPr>
          <p:cNvPr id="2" name="Rectangle 1"/>
          <p:cNvSpPr/>
          <p:nvPr/>
        </p:nvSpPr>
        <p:spPr>
          <a:xfrm>
            <a:off x="6175829" y="800169"/>
            <a:ext cx="2793999" cy="4708981"/>
          </a:xfrm>
          <a:prstGeom prst="rect">
            <a:avLst/>
          </a:prstGeom>
        </p:spPr>
        <p:txBody>
          <a:bodyPr wrap="square">
            <a:spAutoFit/>
          </a:bodyPr>
          <a:lstStyle/>
          <a:p>
            <a:pPr>
              <a:spcAft>
                <a:spcPts val="0"/>
              </a:spcAft>
            </a:pPr>
            <a:r>
              <a:rPr lang="en-GB" sz="2000" dirty="0">
                <a:solidFill>
                  <a:srgbClr val="FF0000"/>
                </a:solidFill>
                <a:latin typeface="Calibri" charset="0"/>
                <a:ea typeface="Calibri" charset="0"/>
                <a:cs typeface="Calibri" charset="0"/>
              </a:rPr>
              <a:t>In the above code, the first unmatched character between string str1 and str3 is third character. The ASCII value of 'c' is 99 and the ASCII value of 'C' is 67. Hence, when strings str1 and str3 are compared, the return value is 99 – 67 = 32. When strings str1 and str2 are compared, the result is 0 because both strings are identical.</a:t>
            </a:r>
            <a:endParaRPr lang="en-GB" sz="2000" dirty="0">
              <a:solidFill>
                <a:srgbClr val="FF0000"/>
              </a:solidFill>
              <a:effectLst/>
              <a:latin typeface="Calibri" charset="0"/>
              <a:ea typeface="Calibri" charset="0"/>
              <a:cs typeface="Calibri" charset="0"/>
            </a:endParaRPr>
          </a:p>
        </p:txBody>
      </p:sp>
    </p:spTree>
    <p:extLst>
      <p:ext uri="{BB962C8B-B14F-4D97-AF65-F5344CB8AC3E}">
        <p14:creationId xmlns:p14="http://schemas.microsoft.com/office/powerpoint/2010/main" val="124764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sp>
        <p:nvSpPr>
          <p:cNvPr id="7" name="TextBox 6"/>
          <p:cNvSpPr txBox="1"/>
          <p:nvPr/>
        </p:nvSpPr>
        <p:spPr>
          <a:xfrm>
            <a:off x="8065087" y="5747207"/>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graphicFrame>
        <p:nvGraphicFramePr>
          <p:cNvPr id="5" name="Diagram 4">
            <a:extLst>
              <a:ext uri="{FF2B5EF4-FFF2-40B4-BE49-F238E27FC236}">
                <a16:creationId xmlns:a16="http://schemas.microsoft.com/office/drawing/2014/main" id="{D92BF16E-06B1-F340-AC70-C98FDE713000}"/>
              </a:ext>
            </a:extLst>
          </p:cNvPr>
          <p:cNvGraphicFramePr/>
          <p:nvPr>
            <p:extLst>
              <p:ext uri="{D42A27DB-BD31-4B8C-83A1-F6EECF244321}">
                <p14:modId xmlns:p14="http://schemas.microsoft.com/office/powerpoint/2010/main" val="2880440162"/>
              </p:ext>
            </p:extLst>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995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fontScale="90000"/>
          </a:bodyPr>
          <a:lstStyle/>
          <a:p>
            <a:pPr lvl="0"/>
            <a:r>
              <a:rPr lang="en-GB" dirty="0"/>
              <a:t>C Programming Input &amp; Output (I/O)</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400" dirty="0"/>
              <a:t>C programming language treats all the devices as files</a:t>
            </a:r>
          </a:p>
          <a:p>
            <a:pPr>
              <a:buFont typeface="Wingdings" pitchFamily="2" charset="2"/>
              <a:buChar char="§"/>
            </a:pPr>
            <a:endParaRPr lang="en-GB" sz="2400" dirty="0"/>
          </a:p>
          <a:p>
            <a:pPr>
              <a:buFont typeface="Wingdings" pitchFamily="2" charset="2"/>
              <a:buChar char="§"/>
            </a:pPr>
            <a:r>
              <a:rPr lang="en-GB" sz="2400" dirty="0"/>
              <a:t>The following three files are automatically opened when a program executes to provide access to the keyboard and screen </a:t>
            </a:r>
          </a:p>
          <a:p>
            <a:pPr>
              <a:buFont typeface="Wingdings" pitchFamily="2" charset="2"/>
              <a:buChar char="§"/>
            </a:pPr>
            <a:endParaRPr lang="en-GB" sz="2400" dirty="0"/>
          </a:p>
        </p:txBody>
      </p:sp>
      <p:graphicFrame>
        <p:nvGraphicFramePr>
          <p:cNvPr id="2" name="Table 1"/>
          <p:cNvGraphicFramePr>
            <a:graphicFrameLocks noGrp="1"/>
          </p:cNvGraphicFramePr>
          <p:nvPr>
            <p:extLst>
              <p:ext uri="{D42A27DB-BD31-4B8C-83A1-F6EECF244321}">
                <p14:modId xmlns:p14="http://schemas.microsoft.com/office/powerpoint/2010/main" val="1231025982"/>
              </p:ext>
            </p:extLst>
          </p:nvPr>
        </p:nvGraphicFramePr>
        <p:xfrm>
          <a:off x="1074056" y="3302462"/>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spcAft>
                          <a:spcPts val="0"/>
                        </a:spcAft>
                      </a:pPr>
                      <a:r>
                        <a:rPr lang="en-GB" sz="1800" b="1" dirty="0">
                          <a:effectLst/>
                          <a:latin typeface="Calibri" charset="0"/>
                          <a:ea typeface="Calibri" charset="0"/>
                          <a:cs typeface="Calibri" charset="0"/>
                        </a:rPr>
                        <a:t>Standard File</a:t>
                      </a:r>
                      <a:endParaRPr lang="en-GB" sz="1800" dirty="0">
                        <a:effectLst/>
                        <a:latin typeface="Calibri" charset="0"/>
                        <a:ea typeface="Calibri" charset="0"/>
                        <a:cs typeface="Calibri" charset="0"/>
                      </a:endParaRPr>
                    </a:p>
                  </a:txBody>
                  <a:tcPr marL="68580" marR="68580" marT="0" marB="0" anchor="ctr"/>
                </a:tc>
                <a:tc>
                  <a:txBody>
                    <a:bodyPr/>
                    <a:lstStyle/>
                    <a:p>
                      <a:pPr>
                        <a:spcAft>
                          <a:spcPts val="0"/>
                        </a:spcAft>
                      </a:pPr>
                      <a:r>
                        <a:rPr lang="en-GB" sz="1800" b="1" dirty="0">
                          <a:effectLst/>
                          <a:latin typeface="Calibri" charset="0"/>
                          <a:ea typeface="Calibri" charset="0"/>
                          <a:cs typeface="Calibri" charset="0"/>
                        </a:rPr>
                        <a:t>File Pointer</a:t>
                      </a:r>
                      <a:endParaRPr lang="en-GB" sz="1800" dirty="0">
                        <a:effectLst/>
                        <a:latin typeface="Calibri" charset="0"/>
                        <a:ea typeface="Calibri" charset="0"/>
                        <a:cs typeface="Calibri" charset="0"/>
                      </a:endParaRPr>
                    </a:p>
                  </a:txBody>
                  <a:tcPr marL="68580" marR="68580" marT="0" marB="0" anchor="ctr"/>
                </a:tc>
                <a:tc>
                  <a:txBody>
                    <a:bodyPr/>
                    <a:lstStyle/>
                    <a:p>
                      <a:pPr>
                        <a:spcAft>
                          <a:spcPts val="0"/>
                        </a:spcAft>
                      </a:pPr>
                      <a:r>
                        <a:rPr lang="en-GB" sz="1800" b="1">
                          <a:effectLst/>
                          <a:latin typeface="Calibri" charset="0"/>
                          <a:ea typeface="Calibri" charset="0"/>
                          <a:cs typeface="Calibri" charset="0"/>
                        </a:rPr>
                        <a:t>Device</a:t>
                      </a:r>
                      <a:endParaRPr lang="en-GB" sz="1800">
                        <a:effectLst/>
                        <a:latin typeface="Calibri" charset="0"/>
                        <a:ea typeface="Calibri" charset="0"/>
                        <a:cs typeface="Calibri" charset="0"/>
                      </a:endParaRPr>
                    </a:p>
                  </a:txBody>
                  <a:tcPr marL="68580" marR="68580" marT="0" marB="0" anchor="ctr"/>
                </a:tc>
                <a:extLst>
                  <a:ext uri="{0D108BD9-81ED-4DB2-BD59-A6C34878D82A}">
                    <a16:rowId xmlns:a16="http://schemas.microsoft.com/office/drawing/2014/main" val="10000"/>
                  </a:ext>
                </a:extLst>
              </a:tr>
              <a:tr h="370840">
                <a:tc>
                  <a:txBody>
                    <a:bodyPr/>
                    <a:lstStyle/>
                    <a:p>
                      <a:pPr>
                        <a:spcAft>
                          <a:spcPts val="0"/>
                        </a:spcAft>
                      </a:pPr>
                      <a:r>
                        <a:rPr lang="en-GB" sz="1800">
                          <a:effectLst/>
                          <a:latin typeface="Calibri" charset="0"/>
                          <a:ea typeface="Calibri" charset="0"/>
                          <a:cs typeface="Calibri" charset="0"/>
                        </a:rPr>
                        <a:t>Standard input</a:t>
                      </a:r>
                    </a:p>
                  </a:txBody>
                  <a:tcPr marL="68580" marR="68580" marT="0" marB="0"/>
                </a:tc>
                <a:tc>
                  <a:txBody>
                    <a:bodyPr/>
                    <a:lstStyle/>
                    <a:p>
                      <a:pPr>
                        <a:spcAft>
                          <a:spcPts val="0"/>
                        </a:spcAft>
                      </a:pPr>
                      <a:r>
                        <a:rPr lang="en-GB" sz="1800" dirty="0" err="1">
                          <a:effectLst/>
                          <a:latin typeface="Calibri" charset="0"/>
                          <a:ea typeface="Calibri" charset="0"/>
                          <a:cs typeface="Calibri" charset="0"/>
                        </a:rPr>
                        <a:t>stdin</a:t>
                      </a:r>
                      <a:endParaRPr lang="en-GB" sz="1800" dirty="0">
                        <a:effectLst/>
                        <a:latin typeface="Calibri" charset="0"/>
                        <a:ea typeface="Calibri" charset="0"/>
                        <a:cs typeface="Calibri" charset="0"/>
                      </a:endParaRPr>
                    </a:p>
                  </a:txBody>
                  <a:tcPr marL="68580" marR="68580" marT="0" marB="0"/>
                </a:tc>
                <a:tc>
                  <a:txBody>
                    <a:bodyPr/>
                    <a:lstStyle/>
                    <a:p>
                      <a:pPr>
                        <a:spcAft>
                          <a:spcPts val="0"/>
                        </a:spcAft>
                      </a:pPr>
                      <a:r>
                        <a:rPr lang="en-GB" sz="1800" dirty="0">
                          <a:effectLst/>
                          <a:latin typeface="Calibri" charset="0"/>
                          <a:ea typeface="Calibri" charset="0"/>
                          <a:cs typeface="Calibri" charset="0"/>
                        </a:rPr>
                        <a:t>Keyboard</a:t>
                      </a:r>
                    </a:p>
                  </a:txBody>
                  <a:tcPr marL="68580" marR="68580" marT="0" marB="0"/>
                </a:tc>
                <a:extLst>
                  <a:ext uri="{0D108BD9-81ED-4DB2-BD59-A6C34878D82A}">
                    <a16:rowId xmlns:a16="http://schemas.microsoft.com/office/drawing/2014/main" val="10001"/>
                  </a:ext>
                </a:extLst>
              </a:tr>
              <a:tr h="370840">
                <a:tc>
                  <a:txBody>
                    <a:bodyPr/>
                    <a:lstStyle/>
                    <a:p>
                      <a:pPr>
                        <a:spcAft>
                          <a:spcPts val="0"/>
                        </a:spcAft>
                      </a:pPr>
                      <a:r>
                        <a:rPr lang="en-GB" sz="1800">
                          <a:effectLst/>
                          <a:latin typeface="Calibri" charset="0"/>
                          <a:ea typeface="Calibri" charset="0"/>
                          <a:cs typeface="Calibri" charset="0"/>
                        </a:rPr>
                        <a:t>Standard output</a:t>
                      </a:r>
                    </a:p>
                  </a:txBody>
                  <a:tcPr marL="68580" marR="68580" marT="0" marB="0"/>
                </a:tc>
                <a:tc>
                  <a:txBody>
                    <a:bodyPr/>
                    <a:lstStyle/>
                    <a:p>
                      <a:pPr>
                        <a:spcAft>
                          <a:spcPts val="0"/>
                        </a:spcAft>
                      </a:pPr>
                      <a:r>
                        <a:rPr lang="en-GB" sz="1800">
                          <a:effectLst/>
                          <a:latin typeface="Calibri" charset="0"/>
                          <a:ea typeface="Calibri" charset="0"/>
                          <a:cs typeface="Calibri" charset="0"/>
                        </a:rPr>
                        <a:t>stdout</a:t>
                      </a:r>
                    </a:p>
                  </a:txBody>
                  <a:tcPr marL="68580" marR="68580" marT="0" marB="0"/>
                </a:tc>
                <a:tc>
                  <a:txBody>
                    <a:bodyPr/>
                    <a:lstStyle/>
                    <a:p>
                      <a:pPr>
                        <a:spcAft>
                          <a:spcPts val="0"/>
                        </a:spcAft>
                      </a:pPr>
                      <a:r>
                        <a:rPr lang="en-GB" sz="1800">
                          <a:effectLst/>
                          <a:latin typeface="Calibri" charset="0"/>
                          <a:ea typeface="Calibri" charset="0"/>
                          <a:cs typeface="Calibri" charset="0"/>
                        </a:rPr>
                        <a:t>Screen</a:t>
                      </a:r>
                    </a:p>
                  </a:txBody>
                  <a:tcPr marL="68580" marR="68580" marT="0" marB="0"/>
                </a:tc>
                <a:extLst>
                  <a:ext uri="{0D108BD9-81ED-4DB2-BD59-A6C34878D82A}">
                    <a16:rowId xmlns:a16="http://schemas.microsoft.com/office/drawing/2014/main" val="10002"/>
                  </a:ext>
                </a:extLst>
              </a:tr>
              <a:tr h="370840">
                <a:tc>
                  <a:txBody>
                    <a:bodyPr/>
                    <a:lstStyle/>
                    <a:p>
                      <a:pPr>
                        <a:spcAft>
                          <a:spcPts val="0"/>
                        </a:spcAft>
                      </a:pPr>
                      <a:r>
                        <a:rPr lang="en-GB" sz="1800">
                          <a:effectLst/>
                          <a:latin typeface="Calibri" charset="0"/>
                          <a:ea typeface="Calibri" charset="0"/>
                          <a:cs typeface="Calibri" charset="0"/>
                        </a:rPr>
                        <a:t>Standard error</a:t>
                      </a:r>
                    </a:p>
                  </a:txBody>
                  <a:tcPr marL="68580" marR="68580" marT="0" marB="0"/>
                </a:tc>
                <a:tc>
                  <a:txBody>
                    <a:bodyPr/>
                    <a:lstStyle/>
                    <a:p>
                      <a:pPr>
                        <a:spcAft>
                          <a:spcPts val="0"/>
                        </a:spcAft>
                      </a:pPr>
                      <a:r>
                        <a:rPr lang="en-GB" sz="1800">
                          <a:effectLst/>
                          <a:latin typeface="Calibri" charset="0"/>
                          <a:ea typeface="Calibri" charset="0"/>
                          <a:cs typeface="Calibri" charset="0"/>
                        </a:rPr>
                        <a:t>stderr</a:t>
                      </a:r>
                    </a:p>
                  </a:txBody>
                  <a:tcPr marL="68580" marR="68580" marT="0" marB="0"/>
                </a:tc>
                <a:tc>
                  <a:txBody>
                    <a:bodyPr/>
                    <a:lstStyle/>
                    <a:p>
                      <a:pPr>
                        <a:spcAft>
                          <a:spcPts val="0"/>
                        </a:spcAft>
                      </a:pPr>
                      <a:r>
                        <a:rPr lang="en-GB" sz="1800" dirty="0">
                          <a:effectLst/>
                          <a:latin typeface="Calibri" charset="0"/>
                          <a:ea typeface="Calibri" charset="0"/>
                          <a:cs typeface="Calibri" charset="0"/>
                        </a:rPr>
                        <a:t>Screen</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05870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8153400" cy="1143000"/>
          </a:xfrm>
          <a:noFill/>
        </p:spPr>
        <p:txBody>
          <a:bodyPr vert="horz" lIns="92075" tIns="46039" rIns="92075" bIns="46039" rtlCol="0" anchor="ctr">
            <a:normAutofit fontScale="90000"/>
          </a:bodyPr>
          <a:lstStyle/>
          <a:p>
            <a:pPr lvl="0"/>
            <a:r>
              <a:rPr lang="en-GB" dirty="0"/>
              <a:t>The </a:t>
            </a:r>
            <a:r>
              <a:rPr lang="en-GB" dirty="0" err="1"/>
              <a:t>getchar</a:t>
            </a:r>
            <a:r>
              <a:rPr lang="en-GB" dirty="0"/>
              <a:t>() and </a:t>
            </a:r>
            <a:r>
              <a:rPr lang="en-GB" dirty="0" err="1"/>
              <a:t>putchar</a:t>
            </a:r>
            <a:r>
              <a:rPr lang="en-GB" dirty="0"/>
              <a:t>() Functions</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200" dirty="0"/>
              <a:t>The </a:t>
            </a:r>
            <a:r>
              <a:rPr lang="en-GB" sz="2200" dirty="0" err="1"/>
              <a:t>getchar</a:t>
            </a:r>
            <a:r>
              <a:rPr lang="en-GB" sz="2200" dirty="0"/>
              <a:t>() and </a:t>
            </a:r>
            <a:r>
              <a:rPr lang="en-GB" sz="2200" dirty="0" err="1"/>
              <a:t>putchar</a:t>
            </a:r>
            <a:r>
              <a:rPr lang="en-GB" sz="2200" dirty="0"/>
              <a:t>() are declared in the header file </a:t>
            </a:r>
            <a:r>
              <a:rPr lang="en-GB" sz="2200" dirty="0" err="1"/>
              <a:t>stdio.h</a:t>
            </a:r>
            <a:r>
              <a:rPr lang="en-GB" sz="2200" dirty="0"/>
              <a:t>. The function </a:t>
            </a:r>
            <a:r>
              <a:rPr lang="en-GB" sz="2200" dirty="0" err="1"/>
              <a:t>getchar</a:t>
            </a:r>
            <a:r>
              <a:rPr lang="en-GB" sz="2200" dirty="0"/>
              <a:t>() reads only single character at a time. The function </a:t>
            </a:r>
            <a:r>
              <a:rPr lang="en-GB" sz="2200" dirty="0" err="1"/>
              <a:t>putchar</a:t>
            </a:r>
            <a:r>
              <a:rPr lang="en-GB" sz="2200" dirty="0"/>
              <a:t>() puts the passed character on the screen and returns the same character</a:t>
            </a:r>
          </a:p>
        </p:txBody>
      </p:sp>
      <p:sp>
        <p:nvSpPr>
          <p:cNvPr id="5" name="Rectangle 4"/>
          <p:cNvSpPr/>
          <p:nvPr/>
        </p:nvSpPr>
        <p:spPr>
          <a:xfrm>
            <a:off x="706898" y="2781101"/>
            <a:ext cx="1261996" cy="430887"/>
          </a:xfrm>
          <a:prstGeom prst="rect">
            <a:avLst/>
          </a:prstGeom>
        </p:spPr>
        <p:txBody>
          <a:bodyPr wrap="square">
            <a:spAutoFit/>
          </a:bodyPr>
          <a:lstStyle/>
          <a:p>
            <a:r>
              <a:rPr lang="en-US" sz="2200" b="1" dirty="0"/>
              <a:t>Example:</a:t>
            </a:r>
          </a:p>
        </p:txBody>
      </p:sp>
      <p:pic>
        <p:nvPicPr>
          <p:cNvPr id="8" name="Picture 7"/>
          <p:cNvPicPr/>
          <p:nvPr/>
        </p:nvPicPr>
        <p:blipFill>
          <a:blip r:embed="rId3"/>
          <a:stretch>
            <a:fillRect/>
          </a:stretch>
        </p:blipFill>
        <p:spPr>
          <a:xfrm>
            <a:off x="812348" y="3270044"/>
            <a:ext cx="3367133" cy="2295571"/>
          </a:xfrm>
          <a:prstGeom prst="rect">
            <a:avLst/>
          </a:prstGeom>
          <a:ln w="38100">
            <a:solidFill>
              <a:schemeClr val="accent1"/>
            </a:solidFill>
          </a:ln>
        </p:spPr>
      </p:pic>
      <p:pic>
        <p:nvPicPr>
          <p:cNvPr id="11" name="Picture 10"/>
          <p:cNvPicPr>
            <a:picLocks noChangeAspect="1"/>
          </p:cNvPicPr>
          <p:nvPr/>
        </p:nvPicPr>
        <p:blipFill rotWithShape="1">
          <a:blip r:embed="rId4"/>
          <a:srcRect b="48643"/>
          <a:stretch/>
        </p:blipFill>
        <p:spPr>
          <a:xfrm>
            <a:off x="766966" y="5795180"/>
            <a:ext cx="3799840" cy="740909"/>
          </a:xfrm>
          <a:prstGeom prst="rect">
            <a:avLst/>
          </a:prstGeom>
        </p:spPr>
      </p:pic>
      <p:pic>
        <p:nvPicPr>
          <p:cNvPr id="9" name="Picture 8"/>
          <p:cNvPicPr>
            <a:picLocks noChangeAspect="1"/>
          </p:cNvPicPr>
          <p:nvPr/>
        </p:nvPicPr>
        <p:blipFill rotWithShape="1">
          <a:blip r:embed="rId5"/>
          <a:srcRect l="8896" t="24319" r="79320" b="67087"/>
          <a:stretch/>
        </p:blipFill>
        <p:spPr>
          <a:xfrm>
            <a:off x="1086436" y="4044142"/>
            <a:ext cx="502920" cy="262891"/>
          </a:xfrm>
          <a:prstGeom prst="rect">
            <a:avLst/>
          </a:prstGeom>
          <a:ln w="38100">
            <a:noFill/>
          </a:ln>
        </p:spPr>
      </p:pic>
    </p:spTree>
    <p:extLst>
      <p:ext uri="{BB962C8B-B14F-4D97-AF65-F5344CB8AC3E}">
        <p14:creationId xmlns:p14="http://schemas.microsoft.com/office/powerpoint/2010/main" val="13158550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8153400" cy="1143000"/>
          </a:xfrm>
          <a:noFill/>
        </p:spPr>
        <p:txBody>
          <a:bodyPr vert="horz" lIns="92075" tIns="46039" rIns="92075" bIns="46039" rtlCol="0" anchor="ctr">
            <a:normAutofit/>
          </a:bodyPr>
          <a:lstStyle/>
          <a:p>
            <a:r>
              <a:rPr lang="en-GB" dirty="0"/>
              <a:t>The gets() &amp; puts() Functions</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400" dirty="0"/>
              <a:t>The gets() and puts() are declared in the header file </a:t>
            </a:r>
            <a:r>
              <a:rPr lang="en-GB" sz="2400" dirty="0" err="1"/>
              <a:t>stdio.h</a:t>
            </a:r>
            <a:r>
              <a:rPr lang="en-GB" sz="2400" dirty="0"/>
              <a:t>. Both the functions are involved in the input/output operations of the strings</a:t>
            </a:r>
          </a:p>
          <a:p>
            <a:pPr>
              <a:buFont typeface="Wingdings" pitchFamily="2" charset="2"/>
              <a:buChar char="§"/>
            </a:pPr>
            <a:endParaRPr lang="en-GB" sz="1000" dirty="0"/>
          </a:p>
          <a:p>
            <a:pPr>
              <a:buFont typeface="Wingdings" pitchFamily="2" charset="2"/>
              <a:buChar char="§"/>
            </a:pPr>
            <a:r>
              <a:rPr lang="en-GB" sz="2400" dirty="0"/>
              <a:t>The gets() function enables the user to enter some characters followed by the enter key. The gets() allows the user to enter the space-separated strings. It returns the string entered by the user</a:t>
            </a:r>
          </a:p>
          <a:p>
            <a:pPr>
              <a:buFont typeface="Wingdings" pitchFamily="2" charset="2"/>
              <a:buChar char="§"/>
            </a:pPr>
            <a:endParaRPr lang="en-GB" sz="2200" dirty="0"/>
          </a:p>
          <a:p>
            <a:pPr>
              <a:buFont typeface="Wingdings" pitchFamily="2" charset="2"/>
              <a:buChar char="§"/>
            </a:pPr>
            <a:r>
              <a:rPr lang="en-GB" sz="2400" dirty="0"/>
              <a:t>The puts() function is used to print the string on the console which is previously read by using gets() or </a:t>
            </a:r>
            <a:r>
              <a:rPr lang="en-GB" sz="2400" dirty="0" err="1"/>
              <a:t>scanf</a:t>
            </a:r>
            <a:r>
              <a:rPr lang="en-GB" sz="2400" dirty="0"/>
              <a:t>() function. Since, it prints an additional newline character with the string, which moves the cursor to the new line on the console</a:t>
            </a:r>
          </a:p>
          <a:p>
            <a:pPr marL="0" indent="0">
              <a:buNone/>
            </a:pPr>
            <a:r>
              <a:rPr lang="en-GB" sz="2200" dirty="0"/>
              <a:t> </a:t>
            </a:r>
          </a:p>
        </p:txBody>
      </p:sp>
    </p:spTree>
    <p:extLst>
      <p:ext uri="{BB962C8B-B14F-4D97-AF65-F5344CB8AC3E}">
        <p14:creationId xmlns:p14="http://schemas.microsoft.com/office/powerpoint/2010/main" val="1704282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The gets() &amp; puts() Functions</a:t>
            </a:r>
            <a:endParaRPr lang="en-US" dirty="0"/>
          </a:p>
        </p:txBody>
      </p:sp>
      <p:sp>
        <p:nvSpPr>
          <p:cNvPr id="14" name="Rectangle 13"/>
          <p:cNvSpPr/>
          <p:nvPr/>
        </p:nvSpPr>
        <p:spPr>
          <a:xfrm>
            <a:off x="315013" y="1547389"/>
            <a:ext cx="1261996" cy="430887"/>
          </a:xfrm>
          <a:prstGeom prst="rect">
            <a:avLst/>
          </a:prstGeom>
        </p:spPr>
        <p:txBody>
          <a:bodyPr wrap="square">
            <a:spAutoFit/>
          </a:bodyPr>
          <a:lstStyle/>
          <a:p>
            <a:r>
              <a:rPr lang="en-US" sz="2200" b="1" dirty="0"/>
              <a:t>Example:</a:t>
            </a:r>
          </a:p>
        </p:txBody>
      </p:sp>
      <p:pic>
        <p:nvPicPr>
          <p:cNvPr id="6" name="Picture 5"/>
          <p:cNvPicPr>
            <a:picLocks noChangeAspect="1"/>
          </p:cNvPicPr>
          <p:nvPr/>
        </p:nvPicPr>
        <p:blipFill>
          <a:blip r:embed="rId3"/>
          <a:stretch>
            <a:fillRect/>
          </a:stretch>
        </p:blipFill>
        <p:spPr>
          <a:xfrm>
            <a:off x="420463" y="1964981"/>
            <a:ext cx="4267651" cy="3059046"/>
          </a:xfrm>
          <a:prstGeom prst="rect">
            <a:avLst/>
          </a:prstGeom>
          <a:ln w="38100">
            <a:solidFill>
              <a:schemeClr val="accent1"/>
            </a:solidFill>
          </a:ln>
        </p:spPr>
      </p:pic>
      <p:sp>
        <p:nvSpPr>
          <p:cNvPr id="10" name="Rectangle 9"/>
          <p:cNvSpPr/>
          <p:nvPr/>
        </p:nvSpPr>
        <p:spPr>
          <a:xfrm>
            <a:off x="4793564" y="1964981"/>
            <a:ext cx="4147236" cy="2862322"/>
          </a:xfrm>
          <a:prstGeom prst="rect">
            <a:avLst/>
          </a:prstGeom>
        </p:spPr>
        <p:txBody>
          <a:bodyPr wrap="square">
            <a:spAutoFit/>
          </a:bodyPr>
          <a:lstStyle/>
          <a:p>
            <a:pPr algn="just">
              <a:spcAft>
                <a:spcPts val="0"/>
              </a:spcAft>
            </a:pPr>
            <a:r>
              <a:rPr lang="en-GB" sz="2000" b="1" dirty="0">
                <a:solidFill>
                  <a:srgbClr val="FF0000"/>
                </a:solidFill>
                <a:latin typeface="Calibri" charset="0"/>
                <a:ea typeface="Calibri" charset="0"/>
                <a:cs typeface="Calibri" charset="0"/>
              </a:rPr>
              <a:t>Note:</a:t>
            </a:r>
            <a:r>
              <a:rPr lang="en-GB" sz="2000" dirty="0">
                <a:solidFill>
                  <a:srgbClr val="FF0000"/>
                </a:solidFill>
                <a:latin typeface="Calibri" charset="0"/>
                <a:ea typeface="Calibri" charset="0"/>
                <a:cs typeface="Calibri" charset="0"/>
              </a:rPr>
              <a:t> The gets()function is risky to use since it doesn't perform any array bound checking and keep reading the characters until the new line (enter) is encountered. It suffers from buffer overflow, which can be avoided by using </a:t>
            </a:r>
            <a:r>
              <a:rPr lang="en-GB" sz="2000" dirty="0" err="1">
                <a:solidFill>
                  <a:srgbClr val="FF0000"/>
                </a:solidFill>
                <a:latin typeface="Calibri" charset="0"/>
                <a:ea typeface="Calibri" charset="0"/>
                <a:cs typeface="Calibri" charset="0"/>
              </a:rPr>
              <a:t>fgets</a:t>
            </a:r>
            <a:r>
              <a:rPr lang="en-GB" sz="2000" dirty="0">
                <a:solidFill>
                  <a:srgbClr val="FF0000"/>
                </a:solidFill>
                <a:latin typeface="Calibri" charset="0"/>
                <a:ea typeface="Calibri" charset="0"/>
                <a:cs typeface="Calibri" charset="0"/>
              </a:rPr>
              <a:t>(). The </a:t>
            </a:r>
            <a:r>
              <a:rPr lang="en-GB" sz="2000" dirty="0" err="1">
                <a:solidFill>
                  <a:srgbClr val="FF0000"/>
                </a:solidFill>
                <a:latin typeface="Calibri" charset="0"/>
                <a:ea typeface="Calibri" charset="0"/>
                <a:cs typeface="Calibri" charset="0"/>
              </a:rPr>
              <a:t>fgets</a:t>
            </a:r>
            <a:r>
              <a:rPr lang="en-GB" sz="2000" dirty="0">
                <a:solidFill>
                  <a:srgbClr val="FF0000"/>
                </a:solidFill>
                <a:latin typeface="Calibri" charset="0"/>
                <a:ea typeface="Calibri" charset="0"/>
                <a:cs typeface="Calibri" charset="0"/>
              </a:rPr>
              <a:t>() makes sure that not more than the maximum limit of characters are read.</a:t>
            </a:r>
            <a:endParaRPr lang="en-GB" sz="2000" dirty="0">
              <a:solidFill>
                <a:srgbClr val="FF0000"/>
              </a:solidFill>
              <a:effectLst/>
              <a:latin typeface="Calibri" charset="0"/>
              <a:ea typeface="Calibri" charset="0"/>
              <a:cs typeface="Calibri" charset="0"/>
            </a:endParaRPr>
          </a:p>
        </p:txBody>
      </p:sp>
      <p:pic>
        <p:nvPicPr>
          <p:cNvPr id="11" name="Picture 10"/>
          <p:cNvPicPr>
            <a:picLocks noChangeAspect="1"/>
          </p:cNvPicPr>
          <p:nvPr/>
        </p:nvPicPr>
        <p:blipFill>
          <a:blip r:embed="rId4"/>
          <a:stretch>
            <a:fillRect/>
          </a:stretch>
        </p:blipFill>
        <p:spPr>
          <a:xfrm>
            <a:off x="416614" y="5149280"/>
            <a:ext cx="6211982" cy="1650664"/>
          </a:xfrm>
          <a:prstGeom prst="rect">
            <a:avLst/>
          </a:prstGeom>
        </p:spPr>
      </p:pic>
    </p:spTree>
    <p:extLst>
      <p:ext uri="{BB962C8B-B14F-4D97-AF65-F5344CB8AC3E}">
        <p14:creationId xmlns:p14="http://schemas.microsoft.com/office/powerpoint/2010/main" val="20044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r>
              <a:rPr lang="en-GB" dirty="0"/>
              <a:t>C Programming Strings</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400" dirty="0"/>
              <a:t>A string in C programming language is actually a one-dimensional array of characters which is terminated by a null character '\0'. For example: </a:t>
            </a:r>
          </a:p>
          <a:p>
            <a:pPr>
              <a:buFont typeface="Wingdings" pitchFamily="2" charset="2"/>
              <a:buChar char="§"/>
            </a:pPr>
            <a:endParaRPr lang="en-GB" sz="2400" dirty="0"/>
          </a:p>
          <a:p>
            <a:pPr>
              <a:buFont typeface="Wingdings" pitchFamily="2" charset="2"/>
              <a:buChar char="§"/>
            </a:pPr>
            <a:endParaRPr lang="en-US" sz="2400" dirty="0"/>
          </a:p>
          <a:p>
            <a:pPr>
              <a:buFont typeface="Wingdings" pitchFamily="2" charset="2"/>
              <a:buChar char="§"/>
            </a:pPr>
            <a:endParaRPr lang="en-US" sz="2400" dirty="0"/>
          </a:p>
          <a:p>
            <a:pPr>
              <a:buFont typeface="Wingdings" pitchFamily="2" charset="2"/>
              <a:buChar char="§"/>
            </a:pPr>
            <a:r>
              <a:rPr lang="en-GB" sz="2400" dirty="0"/>
              <a:t>The size of the character array containing the string is one more than the number of characters in the string</a:t>
            </a:r>
            <a:endParaRPr lang="en-GB" sz="1000" dirty="0"/>
          </a:p>
          <a:p>
            <a:pPr lvl="1">
              <a:buFont typeface="Wingdings" pitchFamily="2" charset="2"/>
              <a:buChar char="§"/>
            </a:pPr>
            <a:r>
              <a:rPr lang="en-GB" sz="2000" dirty="0"/>
              <a:t>Following is the memory presentation of above-defined string (i.e. the word “Hello”) in C </a:t>
            </a:r>
            <a:endParaRPr lang="en-US" sz="2200" dirty="0"/>
          </a:p>
        </p:txBody>
      </p:sp>
      <p:pic>
        <p:nvPicPr>
          <p:cNvPr id="5" name="Picture 4"/>
          <p:cNvPicPr>
            <a:picLocks noChangeAspect="1"/>
          </p:cNvPicPr>
          <p:nvPr/>
        </p:nvPicPr>
        <p:blipFill>
          <a:blip r:embed="rId3"/>
          <a:stretch>
            <a:fillRect/>
          </a:stretch>
        </p:blipFill>
        <p:spPr>
          <a:xfrm>
            <a:off x="1951825" y="2619993"/>
            <a:ext cx="5784290" cy="944719"/>
          </a:xfrm>
          <a:prstGeom prst="rect">
            <a:avLst/>
          </a:prstGeom>
        </p:spPr>
      </p:pic>
      <p:pic>
        <p:nvPicPr>
          <p:cNvPr id="6" name="Picture 5"/>
          <p:cNvPicPr>
            <a:picLocks noChangeAspect="1"/>
          </p:cNvPicPr>
          <p:nvPr/>
        </p:nvPicPr>
        <p:blipFill>
          <a:blip r:embed="rId4"/>
          <a:stretch>
            <a:fillRect/>
          </a:stretch>
        </p:blipFill>
        <p:spPr>
          <a:xfrm>
            <a:off x="2750276" y="5277837"/>
            <a:ext cx="3232353" cy="596583"/>
          </a:xfrm>
          <a:prstGeom prst="rect">
            <a:avLst/>
          </a:prstGeom>
        </p:spPr>
      </p:pic>
      <p:sp>
        <p:nvSpPr>
          <p:cNvPr id="7" name="Rounded Rectangle 6"/>
          <p:cNvSpPr/>
          <p:nvPr/>
        </p:nvSpPr>
        <p:spPr>
          <a:xfrm>
            <a:off x="275771" y="5961503"/>
            <a:ext cx="8639629" cy="7551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t>You do not place the null character at the end of a string. The C compiler automatically places the '\0' at the end of the string when it initializes the array </a:t>
            </a:r>
          </a:p>
        </p:txBody>
      </p:sp>
    </p:spTree>
    <p:extLst>
      <p:ext uri="{BB962C8B-B14F-4D97-AF65-F5344CB8AC3E}">
        <p14:creationId xmlns:p14="http://schemas.microsoft.com/office/powerpoint/2010/main" val="1111126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1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The gets() &amp; puts() Functions</a:t>
            </a:r>
            <a:endParaRPr lang="en-US" dirty="0"/>
          </a:p>
        </p:txBody>
      </p:sp>
      <p:sp>
        <p:nvSpPr>
          <p:cNvPr id="14" name="Rectangle 13"/>
          <p:cNvSpPr/>
          <p:nvPr/>
        </p:nvSpPr>
        <p:spPr>
          <a:xfrm>
            <a:off x="315013" y="1547389"/>
            <a:ext cx="1261996" cy="430887"/>
          </a:xfrm>
          <a:prstGeom prst="rect">
            <a:avLst/>
          </a:prstGeom>
        </p:spPr>
        <p:txBody>
          <a:bodyPr wrap="square">
            <a:spAutoFit/>
          </a:bodyPr>
          <a:lstStyle/>
          <a:p>
            <a:r>
              <a:rPr lang="en-US" sz="2200" b="1" dirty="0"/>
              <a:t>Example:</a:t>
            </a:r>
          </a:p>
        </p:txBody>
      </p:sp>
      <p:pic>
        <p:nvPicPr>
          <p:cNvPr id="8" name="Picture 7"/>
          <p:cNvPicPr>
            <a:picLocks noChangeAspect="1"/>
          </p:cNvPicPr>
          <p:nvPr/>
        </p:nvPicPr>
        <p:blipFill>
          <a:blip r:embed="rId3"/>
          <a:stretch>
            <a:fillRect/>
          </a:stretch>
        </p:blipFill>
        <p:spPr>
          <a:xfrm>
            <a:off x="416614" y="1964981"/>
            <a:ext cx="3727072" cy="3020604"/>
          </a:xfrm>
          <a:prstGeom prst="rect">
            <a:avLst/>
          </a:prstGeom>
          <a:ln w="38100">
            <a:solidFill>
              <a:schemeClr val="accent1"/>
            </a:solidFill>
          </a:ln>
        </p:spPr>
      </p:pic>
      <p:pic>
        <p:nvPicPr>
          <p:cNvPr id="13" name="Picture 12"/>
          <p:cNvPicPr>
            <a:picLocks noChangeAspect="1"/>
          </p:cNvPicPr>
          <p:nvPr/>
        </p:nvPicPr>
        <p:blipFill>
          <a:blip r:embed="rId4"/>
          <a:stretch>
            <a:fillRect/>
          </a:stretch>
        </p:blipFill>
        <p:spPr>
          <a:xfrm>
            <a:off x="416614" y="5149279"/>
            <a:ext cx="4010243" cy="1455061"/>
          </a:xfrm>
          <a:prstGeom prst="rect">
            <a:avLst/>
          </a:prstGeom>
        </p:spPr>
      </p:pic>
    </p:spTree>
    <p:extLst>
      <p:ext uri="{BB962C8B-B14F-4D97-AF65-F5344CB8AC3E}">
        <p14:creationId xmlns:p14="http://schemas.microsoft.com/office/powerpoint/2010/main" val="26702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8153400" cy="1143000"/>
          </a:xfrm>
          <a:noFill/>
        </p:spPr>
        <p:txBody>
          <a:bodyPr vert="horz" lIns="92075" tIns="46039" rIns="92075" bIns="46039" rtlCol="0" anchor="ctr">
            <a:normAutofit/>
          </a:bodyPr>
          <a:lstStyle/>
          <a:p>
            <a:r>
              <a:rPr lang="en-GB" dirty="0"/>
              <a:t>The </a:t>
            </a:r>
            <a:r>
              <a:rPr lang="en-GB" dirty="0" err="1"/>
              <a:t>scanf</a:t>
            </a:r>
            <a:r>
              <a:rPr lang="en-GB" dirty="0"/>
              <a:t>() &amp; </a:t>
            </a:r>
            <a:r>
              <a:rPr lang="en-GB" dirty="0" err="1"/>
              <a:t>printf</a:t>
            </a:r>
            <a:r>
              <a:rPr lang="en-GB" dirty="0"/>
              <a:t>() Functions</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400" dirty="0"/>
              <a:t>The </a:t>
            </a:r>
            <a:r>
              <a:rPr lang="en-GB" sz="2400" dirty="0" err="1"/>
              <a:t>scanf</a:t>
            </a:r>
            <a:r>
              <a:rPr lang="en-GB" sz="2400" dirty="0"/>
              <a:t>() and </a:t>
            </a:r>
            <a:r>
              <a:rPr lang="en-GB" sz="2400" dirty="0" err="1"/>
              <a:t>printf</a:t>
            </a:r>
            <a:r>
              <a:rPr lang="en-GB" sz="2400" dirty="0"/>
              <a:t>() are declared in the header file </a:t>
            </a:r>
            <a:r>
              <a:rPr lang="en-GB" sz="2400" dirty="0" err="1"/>
              <a:t>stdio.h</a:t>
            </a:r>
            <a:endParaRPr lang="en-GB" sz="2400" dirty="0"/>
          </a:p>
          <a:p>
            <a:pPr>
              <a:buFont typeface="Wingdings" pitchFamily="2" charset="2"/>
              <a:buChar char="§"/>
            </a:pPr>
            <a:endParaRPr lang="en-GB" sz="2400" dirty="0"/>
          </a:p>
          <a:p>
            <a:pPr>
              <a:buFont typeface="Wingdings" pitchFamily="2" charset="2"/>
              <a:buChar char="§"/>
            </a:pPr>
            <a:r>
              <a:rPr lang="en-GB" sz="2400" dirty="0"/>
              <a:t>Both the functions are involved in the input/output operations</a:t>
            </a:r>
          </a:p>
          <a:p>
            <a:pPr>
              <a:buFont typeface="Wingdings" pitchFamily="2" charset="2"/>
              <a:buChar char="§"/>
            </a:pPr>
            <a:endParaRPr lang="en-GB" sz="2400" dirty="0"/>
          </a:p>
          <a:p>
            <a:pPr>
              <a:buFont typeface="Wingdings" pitchFamily="2" charset="2"/>
              <a:buChar char="§"/>
            </a:pPr>
            <a:r>
              <a:rPr lang="en-GB" sz="2400" dirty="0"/>
              <a:t>When using </a:t>
            </a:r>
            <a:r>
              <a:rPr lang="en-GB" sz="2400" dirty="0" err="1"/>
              <a:t>scanf</a:t>
            </a:r>
            <a:r>
              <a:rPr lang="en-GB" sz="2400" dirty="0"/>
              <a:t>() and </a:t>
            </a:r>
            <a:r>
              <a:rPr lang="en-GB" sz="2400" dirty="0" err="1"/>
              <a:t>printf</a:t>
            </a:r>
            <a:r>
              <a:rPr lang="en-GB" sz="2400" dirty="0"/>
              <a:t>() functions, the user can specify the format %s, %d, %c, %f, etc., to print or read strings, integer, character or float, respectively</a:t>
            </a:r>
            <a:endParaRPr lang="en-GB" sz="1000" dirty="0"/>
          </a:p>
        </p:txBody>
      </p:sp>
      <p:sp>
        <p:nvSpPr>
          <p:cNvPr id="5" name="Rounded Rectangle 4"/>
          <p:cNvSpPr/>
          <p:nvPr/>
        </p:nvSpPr>
        <p:spPr>
          <a:xfrm>
            <a:off x="275771" y="4794089"/>
            <a:ext cx="8639629" cy="131299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b="1" dirty="0"/>
              <a:t>Note:</a:t>
            </a:r>
            <a:r>
              <a:rPr lang="en-GB" sz="2000" dirty="0"/>
              <a:t> When using </a:t>
            </a:r>
            <a:r>
              <a:rPr lang="en-GB" sz="2000" dirty="0" err="1"/>
              <a:t>scanf</a:t>
            </a:r>
            <a:r>
              <a:rPr lang="en-GB" sz="2000" dirty="0"/>
              <a:t>() function for string input from the user, you can also use the format </a:t>
            </a:r>
            <a:r>
              <a:rPr lang="en-GB" sz="2000" dirty="0" err="1"/>
              <a:t>specifier</a:t>
            </a:r>
            <a:r>
              <a:rPr lang="en-GB" sz="2000" dirty="0"/>
              <a:t> %[^\n]. </a:t>
            </a:r>
            <a:r>
              <a:rPr lang="en-GB" sz="2000"/>
              <a:t>It means scan all characters in the entered string till \n or an enter key</a:t>
            </a:r>
            <a:endParaRPr lang="en-GB" sz="2000" dirty="0"/>
          </a:p>
        </p:txBody>
      </p:sp>
    </p:spTree>
    <p:extLst>
      <p:ext uri="{BB962C8B-B14F-4D97-AF65-F5344CB8AC3E}">
        <p14:creationId xmlns:p14="http://schemas.microsoft.com/office/powerpoint/2010/main" val="1746493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8153400" cy="1143000"/>
          </a:xfrm>
          <a:noFill/>
        </p:spPr>
        <p:txBody>
          <a:bodyPr vert="horz" lIns="92075" tIns="46039" rIns="92075" bIns="46039" rtlCol="0" anchor="ctr">
            <a:normAutofit/>
          </a:bodyPr>
          <a:lstStyle/>
          <a:p>
            <a:r>
              <a:rPr lang="en-GB" dirty="0"/>
              <a:t>The </a:t>
            </a:r>
            <a:r>
              <a:rPr lang="en-GB" dirty="0" err="1"/>
              <a:t>scanf</a:t>
            </a:r>
            <a:r>
              <a:rPr lang="en-GB" dirty="0"/>
              <a:t>() &amp; </a:t>
            </a:r>
            <a:r>
              <a:rPr lang="en-GB" dirty="0" err="1"/>
              <a:t>printf</a:t>
            </a:r>
            <a:r>
              <a:rPr lang="en-GB" dirty="0"/>
              <a:t>() Functions</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400" dirty="0"/>
              <a:t>The </a:t>
            </a:r>
            <a:r>
              <a:rPr lang="en-GB" sz="2400" dirty="0" err="1"/>
              <a:t>scanf</a:t>
            </a:r>
            <a:r>
              <a:rPr lang="en-GB" sz="2400" dirty="0"/>
              <a:t>() and </a:t>
            </a:r>
            <a:r>
              <a:rPr lang="en-GB" sz="2400" dirty="0" err="1"/>
              <a:t>printf</a:t>
            </a:r>
            <a:r>
              <a:rPr lang="en-GB" sz="2400" dirty="0"/>
              <a:t>() are declared in the header file </a:t>
            </a:r>
            <a:r>
              <a:rPr lang="en-GB" sz="2400" dirty="0" err="1"/>
              <a:t>stdio.h</a:t>
            </a:r>
            <a:endParaRPr lang="en-GB" sz="2400" dirty="0"/>
          </a:p>
          <a:p>
            <a:pPr>
              <a:buFont typeface="Wingdings" pitchFamily="2" charset="2"/>
              <a:buChar char="§"/>
            </a:pPr>
            <a:endParaRPr lang="en-GB" sz="2400" dirty="0"/>
          </a:p>
          <a:p>
            <a:pPr>
              <a:buFont typeface="Wingdings" pitchFamily="2" charset="2"/>
              <a:buChar char="§"/>
            </a:pPr>
            <a:r>
              <a:rPr lang="en-GB" sz="2400" dirty="0"/>
              <a:t>Both the functions are involved in the input/output operations</a:t>
            </a:r>
          </a:p>
          <a:p>
            <a:pPr>
              <a:buFont typeface="Wingdings" pitchFamily="2" charset="2"/>
              <a:buChar char="§"/>
            </a:pPr>
            <a:endParaRPr lang="en-GB" sz="2400" dirty="0"/>
          </a:p>
          <a:p>
            <a:pPr>
              <a:buFont typeface="Wingdings" pitchFamily="2" charset="2"/>
              <a:buChar char="§"/>
            </a:pPr>
            <a:r>
              <a:rPr lang="en-GB" sz="2400" dirty="0"/>
              <a:t>When using </a:t>
            </a:r>
            <a:r>
              <a:rPr lang="en-GB" sz="2400" dirty="0" err="1"/>
              <a:t>scanf</a:t>
            </a:r>
            <a:r>
              <a:rPr lang="en-GB" sz="2400" dirty="0"/>
              <a:t>() and </a:t>
            </a:r>
            <a:r>
              <a:rPr lang="en-GB" sz="2400" dirty="0" err="1"/>
              <a:t>printf</a:t>
            </a:r>
            <a:r>
              <a:rPr lang="en-GB" sz="2400" dirty="0"/>
              <a:t>() functions, the user can specify the format %s, %d, %c, %f, etc., to print or read strings, integer, character or float, respectively</a:t>
            </a:r>
            <a:endParaRPr lang="en-GB" sz="1000" dirty="0"/>
          </a:p>
        </p:txBody>
      </p:sp>
      <p:sp>
        <p:nvSpPr>
          <p:cNvPr id="7" name="Rounded Rectangle 6"/>
          <p:cNvSpPr/>
          <p:nvPr/>
        </p:nvSpPr>
        <p:spPr>
          <a:xfrm>
            <a:off x="275770" y="4794089"/>
            <a:ext cx="8639629" cy="131299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t>For example, </a:t>
            </a:r>
            <a:r>
              <a:rPr lang="en-GB" sz="2000" dirty="0" err="1"/>
              <a:t>scanf</a:t>
            </a:r>
            <a:r>
              <a:rPr lang="en-GB" sz="2000" dirty="0"/>
              <a:t>("%[^\n]",line);. </a:t>
            </a:r>
            <a:r>
              <a:rPr lang="en-GB" sz="2000"/>
              <a:t>This statement will read user input until enter is pressed or a newline character \n is added, and store it into a variable named line </a:t>
            </a:r>
            <a:endParaRPr lang="en-GB" sz="2000" dirty="0"/>
          </a:p>
        </p:txBody>
      </p:sp>
    </p:spTree>
    <p:extLst>
      <p:ext uri="{BB962C8B-B14F-4D97-AF65-F5344CB8AC3E}">
        <p14:creationId xmlns:p14="http://schemas.microsoft.com/office/powerpoint/2010/main" val="71141966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The </a:t>
            </a:r>
            <a:r>
              <a:rPr lang="en-GB" dirty="0" err="1"/>
              <a:t>scanf</a:t>
            </a:r>
            <a:r>
              <a:rPr lang="en-GB" dirty="0"/>
              <a:t>() &amp; </a:t>
            </a:r>
            <a:r>
              <a:rPr lang="en-GB" dirty="0" err="1"/>
              <a:t>printf</a:t>
            </a:r>
            <a:r>
              <a:rPr lang="en-GB" dirty="0"/>
              <a:t>() Functions</a:t>
            </a:r>
            <a:endParaRPr lang="en-US" dirty="0"/>
          </a:p>
        </p:txBody>
      </p:sp>
      <p:sp>
        <p:nvSpPr>
          <p:cNvPr id="14" name="Rectangle 13"/>
          <p:cNvSpPr/>
          <p:nvPr/>
        </p:nvSpPr>
        <p:spPr>
          <a:xfrm>
            <a:off x="315013" y="1547389"/>
            <a:ext cx="1261996" cy="430887"/>
          </a:xfrm>
          <a:prstGeom prst="rect">
            <a:avLst/>
          </a:prstGeom>
        </p:spPr>
        <p:txBody>
          <a:bodyPr wrap="square">
            <a:spAutoFit/>
          </a:bodyPr>
          <a:lstStyle/>
          <a:p>
            <a:r>
              <a:rPr lang="en-US" sz="2200" b="1" dirty="0"/>
              <a:t>Example:</a:t>
            </a:r>
          </a:p>
        </p:txBody>
      </p:sp>
      <p:pic>
        <p:nvPicPr>
          <p:cNvPr id="8" name="Picture 7"/>
          <p:cNvPicPr>
            <a:picLocks noChangeAspect="1"/>
          </p:cNvPicPr>
          <p:nvPr/>
        </p:nvPicPr>
        <p:blipFill>
          <a:blip r:embed="rId3"/>
          <a:stretch>
            <a:fillRect/>
          </a:stretch>
        </p:blipFill>
        <p:spPr>
          <a:xfrm>
            <a:off x="416614" y="1964069"/>
            <a:ext cx="3313557" cy="2092269"/>
          </a:xfrm>
          <a:prstGeom prst="rect">
            <a:avLst/>
          </a:prstGeom>
          <a:ln w="38100">
            <a:solidFill>
              <a:schemeClr val="accent1"/>
            </a:solidFill>
          </a:ln>
        </p:spPr>
      </p:pic>
      <p:pic>
        <p:nvPicPr>
          <p:cNvPr id="11" name="Picture 10"/>
          <p:cNvPicPr>
            <a:picLocks noChangeAspect="1"/>
          </p:cNvPicPr>
          <p:nvPr/>
        </p:nvPicPr>
        <p:blipFill>
          <a:blip r:embed="rId4"/>
          <a:stretch>
            <a:fillRect/>
          </a:stretch>
        </p:blipFill>
        <p:spPr>
          <a:xfrm>
            <a:off x="382657" y="4270761"/>
            <a:ext cx="4170104" cy="1219568"/>
          </a:xfrm>
          <a:prstGeom prst="rect">
            <a:avLst/>
          </a:prstGeom>
          <a:ln>
            <a:solidFill>
              <a:schemeClr val="accent1"/>
            </a:solidFill>
          </a:ln>
        </p:spPr>
      </p:pic>
    </p:spTree>
    <p:extLst>
      <p:ext uri="{BB962C8B-B14F-4D97-AF65-F5344CB8AC3E}">
        <p14:creationId xmlns:p14="http://schemas.microsoft.com/office/powerpoint/2010/main" val="20211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1:</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6" name="Picture 5"/>
          <p:cNvPicPr>
            <a:picLocks noChangeAspect="1"/>
          </p:cNvPicPr>
          <p:nvPr/>
        </p:nvPicPr>
        <p:blipFill>
          <a:blip r:embed="rId3"/>
          <a:stretch>
            <a:fillRect/>
          </a:stretch>
        </p:blipFill>
        <p:spPr>
          <a:xfrm>
            <a:off x="420463" y="1978276"/>
            <a:ext cx="5201681" cy="2798173"/>
          </a:xfrm>
          <a:prstGeom prst="rect">
            <a:avLst/>
          </a:prstGeom>
          <a:ln w="38100">
            <a:solidFill>
              <a:schemeClr val="accent1"/>
            </a:solidFill>
          </a:ln>
        </p:spPr>
      </p:pic>
    </p:spTree>
    <p:extLst>
      <p:ext uri="{BB962C8B-B14F-4D97-AF65-F5344CB8AC3E}">
        <p14:creationId xmlns:p14="http://schemas.microsoft.com/office/powerpoint/2010/main" val="131129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2:</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7" name="Picture 6"/>
          <p:cNvPicPr>
            <a:picLocks noChangeAspect="1"/>
          </p:cNvPicPr>
          <p:nvPr/>
        </p:nvPicPr>
        <p:blipFill>
          <a:blip r:embed="rId3"/>
          <a:stretch>
            <a:fillRect/>
          </a:stretch>
        </p:blipFill>
        <p:spPr>
          <a:xfrm>
            <a:off x="420464" y="1978876"/>
            <a:ext cx="6735080" cy="2451822"/>
          </a:xfrm>
          <a:prstGeom prst="rect">
            <a:avLst/>
          </a:prstGeom>
          <a:ln w="38100">
            <a:solidFill>
              <a:schemeClr val="accent1"/>
            </a:solidFill>
          </a:ln>
        </p:spPr>
      </p:pic>
    </p:spTree>
    <p:extLst>
      <p:ext uri="{BB962C8B-B14F-4D97-AF65-F5344CB8AC3E}">
        <p14:creationId xmlns:p14="http://schemas.microsoft.com/office/powerpoint/2010/main" val="8474553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3:</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8" name="Picture 7"/>
          <p:cNvPicPr>
            <a:picLocks noChangeAspect="1"/>
          </p:cNvPicPr>
          <p:nvPr/>
        </p:nvPicPr>
        <p:blipFill>
          <a:blip r:embed="rId3"/>
          <a:stretch>
            <a:fillRect/>
          </a:stretch>
        </p:blipFill>
        <p:spPr>
          <a:xfrm>
            <a:off x="420464" y="1968540"/>
            <a:ext cx="6081194" cy="3303941"/>
          </a:xfrm>
          <a:prstGeom prst="rect">
            <a:avLst/>
          </a:prstGeom>
          <a:ln w="38100">
            <a:solidFill>
              <a:schemeClr val="accent1"/>
            </a:solidFill>
          </a:ln>
        </p:spPr>
      </p:pic>
    </p:spTree>
    <p:extLst>
      <p:ext uri="{BB962C8B-B14F-4D97-AF65-F5344CB8AC3E}">
        <p14:creationId xmlns:p14="http://schemas.microsoft.com/office/powerpoint/2010/main" val="1225424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4:</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6" name="Picture 5"/>
          <p:cNvPicPr>
            <a:picLocks noChangeAspect="1"/>
          </p:cNvPicPr>
          <p:nvPr/>
        </p:nvPicPr>
        <p:blipFill>
          <a:blip r:embed="rId3"/>
          <a:stretch>
            <a:fillRect/>
          </a:stretch>
        </p:blipFill>
        <p:spPr>
          <a:xfrm>
            <a:off x="420464" y="1978885"/>
            <a:ext cx="4652917" cy="2148601"/>
          </a:xfrm>
          <a:prstGeom prst="rect">
            <a:avLst/>
          </a:prstGeom>
          <a:ln w="38100">
            <a:solidFill>
              <a:schemeClr val="accent1"/>
            </a:solidFill>
          </a:ln>
        </p:spPr>
      </p:pic>
    </p:spTree>
    <p:extLst>
      <p:ext uri="{BB962C8B-B14F-4D97-AF65-F5344CB8AC3E}">
        <p14:creationId xmlns:p14="http://schemas.microsoft.com/office/powerpoint/2010/main" val="410816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5:</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7" name="Picture 6"/>
          <p:cNvPicPr>
            <a:picLocks noChangeAspect="1"/>
          </p:cNvPicPr>
          <p:nvPr/>
        </p:nvPicPr>
        <p:blipFill>
          <a:blip r:embed="rId3"/>
          <a:stretch>
            <a:fillRect/>
          </a:stretch>
        </p:blipFill>
        <p:spPr>
          <a:xfrm>
            <a:off x="420462" y="1978884"/>
            <a:ext cx="5123995" cy="4733399"/>
          </a:xfrm>
          <a:prstGeom prst="rect">
            <a:avLst/>
          </a:prstGeom>
          <a:ln w="38100">
            <a:solidFill>
              <a:schemeClr val="accent1"/>
            </a:solidFill>
          </a:ln>
        </p:spPr>
      </p:pic>
    </p:spTree>
    <p:extLst>
      <p:ext uri="{BB962C8B-B14F-4D97-AF65-F5344CB8AC3E}">
        <p14:creationId xmlns:p14="http://schemas.microsoft.com/office/powerpoint/2010/main" val="1363971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6:</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7" name="Picture 6"/>
          <p:cNvPicPr>
            <a:picLocks noChangeAspect="1"/>
          </p:cNvPicPr>
          <p:nvPr/>
        </p:nvPicPr>
        <p:blipFill>
          <a:blip r:embed="rId3"/>
          <a:stretch>
            <a:fillRect/>
          </a:stretch>
        </p:blipFill>
        <p:spPr>
          <a:xfrm>
            <a:off x="420462" y="1978883"/>
            <a:ext cx="3727072" cy="3020604"/>
          </a:xfrm>
          <a:prstGeom prst="rect">
            <a:avLst/>
          </a:prstGeom>
          <a:ln w="38100">
            <a:solidFill>
              <a:schemeClr val="accent1"/>
            </a:solidFill>
          </a:ln>
        </p:spPr>
      </p:pic>
    </p:spTree>
    <p:extLst>
      <p:ext uri="{BB962C8B-B14F-4D97-AF65-F5344CB8AC3E}">
        <p14:creationId xmlns:p14="http://schemas.microsoft.com/office/powerpoint/2010/main" val="135526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C Programming Strings</a:t>
            </a:r>
            <a:endParaRPr lang="en-US" dirty="0"/>
          </a:p>
        </p:txBody>
      </p:sp>
      <p:sp>
        <p:nvSpPr>
          <p:cNvPr id="14" name="Rectangle 13"/>
          <p:cNvSpPr/>
          <p:nvPr/>
        </p:nvSpPr>
        <p:spPr>
          <a:xfrm>
            <a:off x="315013" y="1547389"/>
            <a:ext cx="1261996" cy="430887"/>
          </a:xfrm>
          <a:prstGeom prst="rect">
            <a:avLst/>
          </a:prstGeom>
        </p:spPr>
        <p:txBody>
          <a:bodyPr wrap="square">
            <a:spAutoFit/>
          </a:bodyPr>
          <a:lstStyle/>
          <a:p>
            <a:r>
              <a:rPr lang="en-US" sz="2200" b="1" dirty="0"/>
              <a:t>Example:</a:t>
            </a:r>
          </a:p>
        </p:txBody>
      </p:sp>
      <p:pic>
        <p:nvPicPr>
          <p:cNvPr id="8" name="Picture 7"/>
          <p:cNvPicPr>
            <a:picLocks noChangeAspect="1"/>
          </p:cNvPicPr>
          <p:nvPr/>
        </p:nvPicPr>
        <p:blipFill>
          <a:blip r:embed="rId3"/>
          <a:stretch>
            <a:fillRect/>
          </a:stretch>
        </p:blipFill>
        <p:spPr>
          <a:xfrm>
            <a:off x="420463" y="1978276"/>
            <a:ext cx="5201681" cy="2798173"/>
          </a:xfrm>
          <a:prstGeom prst="rect">
            <a:avLst/>
          </a:prstGeom>
          <a:ln w="38100">
            <a:solidFill>
              <a:schemeClr val="accent1"/>
            </a:solidFill>
          </a:ln>
        </p:spPr>
      </p:pic>
      <p:pic>
        <p:nvPicPr>
          <p:cNvPr id="9" name="Picture 8"/>
          <p:cNvPicPr>
            <a:picLocks noChangeAspect="1"/>
          </p:cNvPicPr>
          <p:nvPr/>
        </p:nvPicPr>
        <p:blipFill>
          <a:blip r:embed="rId4"/>
          <a:stretch>
            <a:fillRect/>
          </a:stretch>
        </p:blipFill>
        <p:spPr>
          <a:xfrm>
            <a:off x="420463" y="5207336"/>
            <a:ext cx="3533322" cy="1396093"/>
          </a:xfrm>
          <a:prstGeom prst="rect">
            <a:avLst/>
          </a:prstGeom>
        </p:spPr>
      </p:pic>
    </p:spTree>
    <p:extLst>
      <p:ext uri="{BB962C8B-B14F-4D97-AF65-F5344CB8AC3E}">
        <p14:creationId xmlns:p14="http://schemas.microsoft.com/office/powerpoint/2010/main" val="26812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7:</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6" name="Picture 5"/>
          <p:cNvPicPr>
            <a:picLocks noChangeAspect="1"/>
          </p:cNvPicPr>
          <p:nvPr/>
        </p:nvPicPr>
        <p:blipFill>
          <a:blip r:embed="rId3"/>
          <a:stretch>
            <a:fillRect/>
          </a:stretch>
        </p:blipFill>
        <p:spPr>
          <a:xfrm>
            <a:off x="420462" y="1978883"/>
            <a:ext cx="3313557" cy="2092269"/>
          </a:xfrm>
          <a:prstGeom prst="rect">
            <a:avLst/>
          </a:prstGeom>
          <a:ln w="38100">
            <a:solidFill>
              <a:schemeClr val="accent1"/>
            </a:solidFill>
          </a:ln>
        </p:spPr>
      </p:pic>
    </p:spTree>
    <p:extLst>
      <p:ext uri="{BB962C8B-B14F-4D97-AF65-F5344CB8AC3E}">
        <p14:creationId xmlns:p14="http://schemas.microsoft.com/office/powerpoint/2010/main" val="16533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sp>
        <p:nvSpPr>
          <p:cNvPr id="7" name="TextBox 6"/>
          <p:cNvSpPr txBox="1"/>
          <p:nvPr/>
        </p:nvSpPr>
        <p:spPr>
          <a:xfrm>
            <a:off x="8065087" y="2292810"/>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graphicFrame>
        <p:nvGraphicFramePr>
          <p:cNvPr id="5" name="Diagram 4">
            <a:extLst>
              <a:ext uri="{FF2B5EF4-FFF2-40B4-BE49-F238E27FC236}">
                <a16:creationId xmlns:a16="http://schemas.microsoft.com/office/drawing/2014/main" id="{0578C334-5CB8-514E-8238-EADED03032E7}"/>
              </a:ext>
            </a:extLst>
          </p:cNvPr>
          <p:cNvGraphicFramePr/>
          <p:nvPr>
            <p:extLst>
              <p:ext uri="{D42A27DB-BD31-4B8C-83A1-F6EECF244321}">
                <p14:modId xmlns:p14="http://schemas.microsoft.com/office/powerpoint/2010/main" val="2880440162"/>
              </p:ext>
            </p:extLst>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75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Declaring and Initializing Strings</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400" dirty="0"/>
              <a:t>The syntax of declaring a string is as following: </a:t>
            </a:r>
          </a:p>
          <a:p>
            <a:pPr>
              <a:buFont typeface="Wingdings" pitchFamily="2" charset="2"/>
              <a:buChar char="§"/>
            </a:pPr>
            <a:endParaRPr lang="en-GB" sz="2400" dirty="0"/>
          </a:p>
          <a:p>
            <a:pPr marL="0" indent="0">
              <a:buNone/>
            </a:pPr>
            <a:endParaRPr lang="en-US" sz="2400" dirty="0"/>
          </a:p>
          <a:p>
            <a:pPr>
              <a:buFont typeface="Wingdings" pitchFamily="2" charset="2"/>
              <a:buChar char="§"/>
            </a:pPr>
            <a:r>
              <a:rPr lang="en-GB" sz="2400" dirty="0"/>
              <a:t>For example:</a:t>
            </a:r>
          </a:p>
          <a:p>
            <a:pPr marL="0" indent="0">
              <a:buNone/>
            </a:pPr>
            <a:endParaRPr lang="en-GB" sz="1000" dirty="0"/>
          </a:p>
          <a:p>
            <a:pPr lvl="1">
              <a:buFont typeface="Wingdings" pitchFamily="2" charset="2"/>
              <a:buChar char="§"/>
            </a:pPr>
            <a:r>
              <a:rPr lang="en-GB" sz="2000" dirty="0"/>
              <a:t>Here we declare a string variable s of 5 characters</a:t>
            </a:r>
          </a:p>
          <a:p>
            <a:pPr lvl="1">
              <a:buFont typeface="Wingdings" pitchFamily="2" charset="2"/>
              <a:buChar char="§"/>
            </a:pPr>
            <a:endParaRPr lang="en-GB" sz="2000" dirty="0"/>
          </a:p>
          <a:p>
            <a:pPr>
              <a:buFont typeface="Wingdings" pitchFamily="2" charset="2"/>
              <a:buChar char="§"/>
            </a:pPr>
            <a:r>
              <a:rPr lang="en-GB" sz="2400" dirty="0"/>
              <a:t>You can initialize strings by many ways. Following is an example of string initialization</a:t>
            </a:r>
          </a:p>
        </p:txBody>
      </p:sp>
      <p:pic>
        <p:nvPicPr>
          <p:cNvPr id="8" name="Picture 7"/>
          <p:cNvPicPr>
            <a:picLocks noChangeAspect="1"/>
          </p:cNvPicPr>
          <p:nvPr/>
        </p:nvPicPr>
        <p:blipFill>
          <a:blip r:embed="rId3"/>
          <a:stretch>
            <a:fillRect/>
          </a:stretch>
        </p:blipFill>
        <p:spPr>
          <a:xfrm>
            <a:off x="2456317" y="1986082"/>
            <a:ext cx="3131683" cy="336266"/>
          </a:xfrm>
          <a:prstGeom prst="rect">
            <a:avLst/>
          </a:prstGeom>
        </p:spPr>
      </p:pic>
      <p:pic>
        <p:nvPicPr>
          <p:cNvPr id="9" name="Picture 8"/>
          <p:cNvPicPr>
            <a:picLocks noChangeAspect="1"/>
          </p:cNvPicPr>
          <p:nvPr/>
        </p:nvPicPr>
        <p:blipFill>
          <a:blip r:embed="rId4"/>
          <a:stretch>
            <a:fillRect/>
          </a:stretch>
        </p:blipFill>
        <p:spPr>
          <a:xfrm>
            <a:off x="2692221" y="2786743"/>
            <a:ext cx="1544278" cy="329184"/>
          </a:xfrm>
          <a:prstGeom prst="rect">
            <a:avLst/>
          </a:prstGeom>
        </p:spPr>
      </p:pic>
      <p:pic>
        <p:nvPicPr>
          <p:cNvPr id="10" name="Picture 9"/>
          <p:cNvPicPr>
            <a:picLocks noChangeAspect="1"/>
          </p:cNvPicPr>
          <p:nvPr/>
        </p:nvPicPr>
        <p:blipFill>
          <a:blip r:embed="rId5"/>
          <a:stretch>
            <a:fillRect/>
          </a:stretch>
        </p:blipFill>
        <p:spPr>
          <a:xfrm>
            <a:off x="2692221" y="4974907"/>
            <a:ext cx="5192354" cy="1367836"/>
          </a:xfrm>
          <a:prstGeom prst="rect">
            <a:avLst/>
          </a:prstGeom>
        </p:spPr>
      </p:pic>
    </p:spTree>
    <p:extLst>
      <p:ext uri="{BB962C8B-B14F-4D97-AF65-F5344CB8AC3E}">
        <p14:creationId xmlns:p14="http://schemas.microsoft.com/office/powerpoint/2010/main" val="45255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1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sp>
        <p:nvSpPr>
          <p:cNvPr id="7" name="TextBox 6"/>
          <p:cNvSpPr txBox="1"/>
          <p:nvPr/>
        </p:nvSpPr>
        <p:spPr>
          <a:xfrm>
            <a:off x="8065087" y="2960467"/>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graphicFrame>
        <p:nvGraphicFramePr>
          <p:cNvPr id="5" name="Diagram 4">
            <a:extLst>
              <a:ext uri="{FF2B5EF4-FFF2-40B4-BE49-F238E27FC236}">
                <a16:creationId xmlns:a16="http://schemas.microsoft.com/office/drawing/2014/main" id="{4834A3ED-021E-3145-92C6-7CF9EEE72304}"/>
              </a:ext>
            </a:extLst>
          </p:cNvPr>
          <p:cNvGraphicFramePr/>
          <p:nvPr>
            <p:extLst>
              <p:ext uri="{D42A27DB-BD31-4B8C-83A1-F6EECF244321}">
                <p14:modId xmlns:p14="http://schemas.microsoft.com/office/powerpoint/2010/main" val="2880440162"/>
              </p:ext>
            </p:extLst>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119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Read a Line of Text</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You can use the </a:t>
            </a:r>
            <a:r>
              <a:rPr lang="en-GB" sz="2200" dirty="0" err="1"/>
              <a:t>scanf</a:t>
            </a:r>
            <a:r>
              <a:rPr lang="en-GB" sz="2200" dirty="0"/>
              <a:t>() function to read a string. </a:t>
            </a:r>
            <a:r>
              <a:rPr lang="en-GB" sz="2000" dirty="0"/>
              <a:t>The </a:t>
            </a:r>
            <a:r>
              <a:rPr lang="en-GB" sz="2000" dirty="0" err="1"/>
              <a:t>scanf</a:t>
            </a:r>
            <a:r>
              <a:rPr lang="en-GB" sz="2000" dirty="0"/>
              <a:t>() function reads the sequence of characters until it encounters whitespace</a:t>
            </a:r>
            <a:r>
              <a:rPr lang="en-GB" sz="2200" dirty="0"/>
              <a:t> </a:t>
            </a:r>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pic>
        <p:nvPicPr>
          <p:cNvPr id="7" name="Picture 6"/>
          <p:cNvPicPr>
            <a:picLocks noChangeAspect="1"/>
          </p:cNvPicPr>
          <p:nvPr/>
        </p:nvPicPr>
        <p:blipFill>
          <a:blip r:embed="rId3"/>
          <a:stretch>
            <a:fillRect/>
          </a:stretch>
        </p:blipFill>
        <p:spPr>
          <a:xfrm>
            <a:off x="420463" y="2545316"/>
            <a:ext cx="5622774" cy="2429466"/>
          </a:xfrm>
          <a:prstGeom prst="rect">
            <a:avLst/>
          </a:prstGeom>
          <a:ln w="38100">
            <a:solidFill>
              <a:schemeClr val="accent1"/>
            </a:solidFill>
          </a:ln>
        </p:spPr>
      </p:pic>
      <p:pic>
        <p:nvPicPr>
          <p:cNvPr id="9" name="Picture 8"/>
          <p:cNvPicPr>
            <a:picLocks noChangeAspect="1"/>
          </p:cNvPicPr>
          <p:nvPr/>
        </p:nvPicPr>
        <p:blipFill>
          <a:blip r:embed="rId4"/>
          <a:stretch>
            <a:fillRect/>
          </a:stretch>
        </p:blipFill>
        <p:spPr>
          <a:xfrm>
            <a:off x="386788" y="5249996"/>
            <a:ext cx="5656450" cy="1075056"/>
          </a:xfrm>
          <a:prstGeom prst="rect">
            <a:avLst/>
          </a:prstGeom>
        </p:spPr>
      </p:pic>
      <p:sp>
        <p:nvSpPr>
          <p:cNvPr id="2" name="Rectangle 1"/>
          <p:cNvSpPr/>
          <p:nvPr/>
        </p:nvSpPr>
        <p:spPr>
          <a:xfrm>
            <a:off x="6223000" y="2529818"/>
            <a:ext cx="2692400" cy="2554545"/>
          </a:xfrm>
          <a:prstGeom prst="rect">
            <a:avLst/>
          </a:prstGeom>
        </p:spPr>
        <p:txBody>
          <a:bodyPr wrap="square">
            <a:spAutoFit/>
          </a:bodyPr>
          <a:lstStyle/>
          <a:p>
            <a:pPr>
              <a:spcAft>
                <a:spcPts val="0"/>
              </a:spcAft>
            </a:pPr>
            <a:r>
              <a:rPr lang="en-GB" sz="2000" dirty="0">
                <a:solidFill>
                  <a:srgbClr val="FF0000"/>
                </a:solidFill>
                <a:latin typeface="Calibri" charset="0"/>
                <a:ea typeface="Calibri" charset="0"/>
                <a:cs typeface="Calibri" charset="0"/>
              </a:rPr>
              <a:t>Even though “University of Central Asia” was entered in the above program, only “University” was stored in the university string. It's because there was a space after “University”.</a:t>
            </a:r>
            <a:endParaRPr lang="en-GB" sz="2000" dirty="0">
              <a:solidFill>
                <a:srgbClr val="FF0000"/>
              </a:solidFill>
              <a:effectLst/>
              <a:latin typeface="Calibri" charset="0"/>
              <a:ea typeface="Calibri" charset="0"/>
              <a:cs typeface="Calibri" charset="0"/>
            </a:endParaRPr>
          </a:p>
        </p:txBody>
      </p:sp>
    </p:spTree>
    <p:extLst>
      <p:ext uri="{BB962C8B-B14F-4D97-AF65-F5344CB8AC3E}">
        <p14:creationId xmlns:p14="http://schemas.microsoft.com/office/powerpoint/2010/main" val="29474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Read a Line of Text</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You can use the </a:t>
            </a:r>
            <a:r>
              <a:rPr lang="en-GB" sz="2200" dirty="0" err="1"/>
              <a:t>fgets</a:t>
            </a:r>
            <a:r>
              <a:rPr lang="en-GB" sz="2200" dirty="0"/>
              <a:t>() function to read a line of string. And, you can use puts() to display the string</a:t>
            </a:r>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pic>
        <p:nvPicPr>
          <p:cNvPr id="10" name="Picture 9"/>
          <p:cNvPicPr>
            <a:picLocks noChangeAspect="1"/>
          </p:cNvPicPr>
          <p:nvPr/>
        </p:nvPicPr>
        <p:blipFill>
          <a:blip r:embed="rId3"/>
          <a:stretch>
            <a:fillRect/>
          </a:stretch>
        </p:blipFill>
        <p:spPr>
          <a:xfrm>
            <a:off x="420463" y="2545316"/>
            <a:ext cx="6735080" cy="2451822"/>
          </a:xfrm>
          <a:prstGeom prst="rect">
            <a:avLst/>
          </a:prstGeom>
          <a:ln w="38100">
            <a:solidFill>
              <a:schemeClr val="accent1"/>
            </a:solidFill>
          </a:ln>
        </p:spPr>
      </p:pic>
      <p:pic>
        <p:nvPicPr>
          <p:cNvPr id="15" name="Picture 14"/>
          <p:cNvPicPr>
            <a:picLocks noChangeAspect="1"/>
          </p:cNvPicPr>
          <p:nvPr/>
        </p:nvPicPr>
        <p:blipFill rotWithShape="1">
          <a:blip r:embed="rId4"/>
          <a:srcRect b="64573"/>
          <a:stretch/>
        </p:blipFill>
        <p:spPr>
          <a:xfrm>
            <a:off x="386787" y="5206454"/>
            <a:ext cx="6903473" cy="642803"/>
          </a:xfrm>
          <a:prstGeom prst="rect">
            <a:avLst/>
          </a:prstGeom>
        </p:spPr>
      </p:pic>
      <p:sp>
        <p:nvSpPr>
          <p:cNvPr id="16" name="Rounded Rectangle 15"/>
          <p:cNvSpPr/>
          <p:nvPr/>
        </p:nvSpPr>
        <p:spPr>
          <a:xfrm>
            <a:off x="275771" y="5961503"/>
            <a:ext cx="8639629" cy="7551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t>We have used </a:t>
            </a:r>
            <a:r>
              <a:rPr lang="en-GB" sz="2000" dirty="0" err="1"/>
              <a:t>fgets</a:t>
            </a:r>
            <a:r>
              <a:rPr lang="en-GB" sz="2000" dirty="0"/>
              <a:t>() function to read a string from the user</a:t>
            </a:r>
          </a:p>
        </p:txBody>
      </p:sp>
    </p:spTree>
    <p:extLst>
      <p:ext uri="{BB962C8B-B14F-4D97-AF65-F5344CB8AC3E}">
        <p14:creationId xmlns:p14="http://schemas.microsoft.com/office/powerpoint/2010/main" val="133357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8477</TotalTime>
  <Words>2161</Words>
  <Application>Microsoft Macintosh PowerPoint</Application>
  <PresentationFormat>On-screen Show (4:3)</PresentationFormat>
  <Paragraphs>287</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Avenir Next</vt:lpstr>
      <vt:lpstr>AvenirNext-Regular</vt:lpstr>
      <vt:lpstr>Calibri</vt:lpstr>
      <vt:lpstr>Calibri Light</vt:lpstr>
      <vt:lpstr>Times New Roman</vt:lpstr>
      <vt:lpstr>Wingdings</vt:lpstr>
      <vt:lpstr>Office Theme</vt:lpstr>
      <vt:lpstr>PowerPoint Presentation</vt:lpstr>
      <vt:lpstr>Outline</vt:lpstr>
      <vt:lpstr>C Programming Strings</vt:lpstr>
      <vt:lpstr>C Programming Strings</vt:lpstr>
      <vt:lpstr>Outline</vt:lpstr>
      <vt:lpstr>Declaring and Initializing Strings</vt:lpstr>
      <vt:lpstr>Outline</vt:lpstr>
      <vt:lpstr>Read a Line of Text</vt:lpstr>
      <vt:lpstr>Read a Line of Text</vt:lpstr>
      <vt:lpstr>Read a Line of Text</vt:lpstr>
      <vt:lpstr>Read a Line of Text</vt:lpstr>
      <vt:lpstr>Read a Line of Text</vt:lpstr>
      <vt:lpstr>Read a Line of Text</vt:lpstr>
      <vt:lpstr>Outline</vt:lpstr>
      <vt:lpstr>Passing Strings to Functions</vt:lpstr>
      <vt:lpstr>Outline</vt:lpstr>
      <vt:lpstr>Strings and Pointers</vt:lpstr>
      <vt:lpstr>Outline</vt:lpstr>
      <vt:lpstr>String Manipulation Using Library Functions</vt:lpstr>
      <vt:lpstr>String Manipulation Using Library Functions</vt:lpstr>
      <vt:lpstr>String Manipulation Using Library Functions</vt:lpstr>
      <vt:lpstr>PowerPoint Presentation</vt:lpstr>
      <vt:lpstr>PowerPoint Presentation</vt:lpstr>
      <vt:lpstr>PowerPoint Presentation</vt:lpstr>
      <vt:lpstr>Outline</vt:lpstr>
      <vt:lpstr>C Programming Input &amp; Output (I/O)</vt:lpstr>
      <vt:lpstr>The getchar() and putchar() Functions</vt:lpstr>
      <vt:lpstr>The gets() &amp; puts() Functions</vt:lpstr>
      <vt:lpstr>The gets() &amp; puts() Functions</vt:lpstr>
      <vt:lpstr>The gets() &amp; puts() Functions</vt:lpstr>
      <vt:lpstr>The scanf() &amp; printf() Functions</vt:lpstr>
      <vt:lpstr>The scanf() &amp; printf() Functions</vt:lpstr>
      <vt:lpstr>The scanf() &amp; printf() Functions</vt:lpstr>
      <vt:lpstr>Practical Exercises</vt:lpstr>
      <vt:lpstr>Practical Exercises</vt:lpstr>
      <vt:lpstr>Practical Exercises</vt:lpstr>
      <vt:lpstr>Practical Exercises</vt:lpstr>
      <vt:lpstr>Practical Exercises</vt:lpstr>
      <vt:lpstr>Practical Exercises</vt:lpstr>
      <vt:lpstr>Practical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Ayman Aljarbouh</cp:lastModifiedBy>
  <cp:revision>844</cp:revision>
  <cp:lastPrinted>2020-05-23T19:26:39Z</cp:lastPrinted>
  <dcterms:created xsi:type="dcterms:W3CDTF">2020-01-26T08:40:28Z</dcterms:created>
  <dcterms:modified xsi:type="dcterms:W3CDTF">2021-01-29T07:16:39Z</dcterms:modified>
</cp:coreProperties>
</file>