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959" r:id="rId2"/>
    <p:sldId id="845" r:id="rId3"/>
    <p:sldId id="831" r:id="rId4"/>
    <p:sldId id="960" r:id="rId5"/>
    <p:sldId id="978" r:id="rId6"/>
    <p:sldId id="962" r:id="rId7"/>
    <p:sldId id="963" r:id="rId8"/>
    <p:sldId id="979" r:id="rId9"/>
    <p:sldId id="964" r:id="rId10"/>
    <p:sldId id="980" r:id="rId11"/>
    <p:sldId id="966" r:id="rId12"/>
    <p:sldId id="968" r:id="rId13"/>
    <p:sldId id="981" r:id="rId14"/>
    <p:sldId id="969" r:id="rId15"/>
    <p:sldId id="970" r:id="rId16"/>
    <p:sldId id="982" r:id="rId17"/>
    <p:sldId id="927" r:id="rId18"/>
    <p:sldId id="971" r:id="rId19"/>
    <p:sldId id="972" r:id="rId20"/>
    <p:sldId id="983" r:id="rId21"/>
    <p:sldId id="973" r:id="rId22"/>
    <p:sldId id="827" r:id="rId23"/>
    <p:sldId id="898" r:id="rId24"/>
    <p:sldId id="974" r:id="rId25"/>
    <p:sldId id="976" r:id="rId26"/>
    <p:sldId id="977" r:id="rId27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F04"/>
    <a:srgbClr val="0414FF"/>
    <a:srgbClr val="FFFF99"/>
    <a:srgbClr val="01177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91114"/>
  </p:normalViewPr>
  <p:slideViewPr>
    <p:cSldViewPr snapToGrid="0" snapToObjects="1">
      <p:cViewPr varScale="1">
        <p:scale>
          <a:sx n="100" d="100"/>
          <a:sy n="100" d="100"/>
        </p:scale>
        <p:origin x="1872" y="1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Defining a Structure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The Keyword </a:t>
          </a:r>
          <a:r>
            <a:rPr lang="en-GB" b="0" u="none" dirty="0" err="1"/>
            <a:t>typedef</a:t>
          </a:r>
          <a:endParaRPr lang="en-US" b="0" u="none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Passing Structures to Functions</a:t>
          </a:r>
          <a:endParaRPr lang="en-US" b="0" u="none" dirty="0">
            <a:solidFill>
              <a:schemeClr val="tx1"/>
            </a:solidFill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8B09427-1569-3445-BA60-47F9EFABE20D}">
      <dgm:prSet phldrT="[Text]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Return Structures from Functions</a:t>
          </a:r>
          <a:endParaRPr lang="en-US" b="0" u="none" dirty="0">
            <a:solidFill>
              <a:schemeClr val="tx1"/>
            </a:solidFill>
          </a:endParaRPr>
        </a:p>
      </dgm:t>
    </dgm:pt>
    <dgm:pt modelId="{16C957CB-EF9D-FC4C-9386-829CC8C356BD}" type="parTrans" cxnId="{39782668-66DA-B54C-ABEA-422B00771645}">
      <dgm:prSet/>
      <dgm:spPr/>
      <dgm:t>
        <a:bodyPr/>
        <a:lstStyle/>
        <a:p>
          <a:endParaRPr lang="en-US"/>
        </a:p>
      </dgm:t>
    </dgm:pt>
    <dgm:pt modelId="{B5794041-FFD5-274A-9D5D-64A52F0C784A}" type="sibTrans" cxnId="{39782668-66DA-B54C-ABEA-422B00771645}">
      <dgm:prSet/>
      <dgm:spPr/>
      <dgm:t>
        <a:bodyPr/>
        <a:lstStyle/>
        <a:p>
          <a:endParaRPr lang="en-US"/>
        </a:p>
      </dgm:t>
    </dgm:pt>
    <dgm:pt modelId="{C0C0E2FD-1127-5A48-BDEA-121306403AC3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C Pointers to Structures</a:t>
          </a:r>
          <a:endParaRPr lang="en-US" b="0" u="none" dirty="0">
            <a:solidFill>
              <a:schemeClr val="tx1"/>
            </a:solidFill>
          </a:endParaRPr>
        </a:p>
      </dgm:t>
    </dgm:pt>
    <dgm:pt modelId="{4338B54B-9CB0-074D-9975-3E0C3382FD66}" type="parTrans" cxnId="{F972FF1C-DA14-3641-A17F-CB3D2C096647}">
      <dgm:prSet/>
      <dgm:spPr/>
      <dgm:t>
        <a:bodyPr/>
        <a:lstStyle/>
        <a:p>
          <a:endParaRPr lang="en-US"/>
        </a:p>
      </dgm:t>
    </dgm:pt>
    <dgm:pt modelId="{5D4A6EE0-244C-7D46-A745-A8AB229F0E57}" type="sibTrans" cxnId="{F972FF1C-DA14-3641-A17F-CB3D2C096647}">
      <dgm:prSet/>
      <dgm:spPr/>
      <dgm:t>
        <a:bodyPr/>
        <a:lstStyle/>
        <a:p>
          <a:endParaRPr lang="en-US"/>
        </a:p>
      </dgm:t>
    </dgm:pt>
    <dgm:pt modelId="{47ED5B6A-F934-1B4F-87AB-5497C5F0FC5C}">
      <dgm:prSet phldrT="[Text]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Nested Structures</a:t>
          </a:r>
          <a:endParaRPr lang="en-US" b="0" u="none" dirty="0">
            <a:solidFill>
              <a:schemeClr val="tx1"/>
            </a:solidFill>
          </a:endParaRPr>
        </a:p>
      </dgm:t>
    </dgm:pt>
    <dgm:pt modelId="{828A043E-1BCE-3847-80EB-F0D8E8AB935F}" type="parTrans" cxnId="{65730E24-32D3-374E-BF34-B26E257BDFB0}">
      <dgm:prSet/>
      <dgm:spPr/>
      <dgm:t>
        <a:bodyPr/>
        <a:lstStyle/>
        <a:p>
          <a:endParaRPr lang="en-US"/>
        </a:p>
      </dgm:t>
    </dgm:pt>
    <dgm:pt modelId="{A12BFE9A-9E1D-7545-8787-9A0A991C2144}" type="sibTrans" cxnId="{65730E24-32D3-374E-BF34-B26E257BDFB0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Access Members of a Structure</a:t>
          </a:r>
          <a:endParaRPr lang="en-US" b="0" u="none" dirty="0">
            <a:solidFill>
              <a:schemeClr val="tx1"/>
            </a:solidFill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7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7"/>
      <dgm:spPr/>
    </dgm:pt>
    <dgm:pt modelId="{9C6C1869-E7B2-4FB9-A22B-16BADC04A189}" type="pres">
      <dgm:prSet presAssocID="{BE1645D6-1611-4DF4-8DF3-EEC32D8C4F8A}" presName="dstNode" presStyleLbl="node1" presStyleIdx="0" presStyleCnt="7"/>
      <dgm:spPr/>
    </dgm:pt>
    <dgm:pt modelId="{0E8E8CAC-8A02-46F6-8C6B-75E3BA86EFCF}" type="pres">
      <dgm:prSet presAssocID="{1639CA94-34C3-4B9C-92E1-C13864A4BA19}" presName="text_1" presStyleLbl="node1" presStyleIdx="0" presStyleCnt="7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7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7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7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7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7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7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7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86883B8B-D8B9-4147-B000-B4DE0A4C3A0D}" type="pres">
      <dgm:prSet presAssocID="{E8B09427-1569-3445-BA60-47F9EFABE20D}" presName="text_5" presStyleLbl="node1" presStyleIdx="4" presStyleCnt="7">
        <dgm:presLayoutVars>
          <dgm:bulletEnabled val="1"/>
        </dgm:presLayoutVars>
      </dgm:prSet>
      <dgm:spPr/>
    </dgm:pt>
    <dgm:pt modelId="{2A504DFC-574C-5C49-B930-2DC6E9378D82}" type="pres">
      <dgm:prSet presAssocID="{E8B09427-1569-3445-BA60-47F9EFABE20D}" presName="accent_5" presStyleCnt="0"/>
      <dgm:spPr/>
    </dgm:pt>
    <dgm:pt modelId="{11551FC8-AF63-804B-A3B8-AF81E82A9D09}" type="pres">
      <dgm:prSet presAssocID="{E8B09427-1569-3445-BA60-47F9EFABE20D}" presName="accentRepeatNode" presStyleLbl="solidFgAcc1" presStyleIdx="4" presStyleCnt="7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</dgm:pt>
    <dgm:pt modelId="{D9B3606A-2B34-F24C-93E4-9657A5061E46}" type="pres">
      <dgm:prSet presAssocID="{C0C0E2FD-1127-5A48-BDEA-121306403AC3}" presName="text_6" presStyleLbl="node1" presStyleIdx="5" presStyleCnt="7">
        <dgm:presLayoutVars>
          <dgm:bulletEnabled val="1"/>
        </dgm:presLayoutVars>
      </dgm:prSet>
      <dgm:spPr/>
    </dgm:pt>
    <dgm:pt modelId="{AF44D7BC-A7CC-4C46-B66E-9577508D8A87}" type="pres">
      <dgm:prSet presAssocID="{C0C0E2FD-1127-5A48-BDEA-121306403AC3}" presName="accent_6" presStyleCnt="0"/>
      <dgm:spPr/>
    </dgm:pt>
    <dgm:pt modelId="{DE043B18-E654-F549-AEC9-7EE8CF4B9695}" type="pres">
      <dgm:prSet presAssocID="{C0C0E2FD-1127-5A48-BDEA-121306403AC3}" presName="accentRepeatNode" presStyleLbl="solidFgAcc1" presStyleIdx="5" presStyleCnt="7"/>
      <dgm:spPr>
        <a:solidFill>
          <a:srgbClr val="02FF04"/>
        </a:solidFill>
        <a:ln>
          <a:solidFill>
            <a:schemeClr val="tx1"/>
          </a:solidFill>
        </a:ln>
      </dgm:spPr>
    </dgm:pt>
    <dgm:pt modelId="{C5810C2B-BB72-244B-973C-983002D29AE5}" type="pres">
      <dgm:prSet presAssocID="{47ED5B6A-F934-1B4F-87AB-5497C5F0FC5C}" presName="text_7" presStyleLbl="node1" presStyleIdx="6" presStyleCnt="7">
        <dgm:presLayoutVars>
          <dgm:bulletEnabled val="1"/>
        </dgm:presLayoutVars>
      </dgm:prSet>
      <dgm:spPr/>
    </dgm:pt>
    <dgm:pt modelId="{8E3E78BA-F80F-044E-8390-4BF87A25975E}" type="pres">
      <dgm:prSet presAssocID="{47ED5B6A-F934-1B4F-87AB-5497C5F0FC5C}" presName="accent_7" presStyleCnt="0"/>
      <dgm:spPr/>
    </dgm:pt>
    <dgm:pt modelId="{4768267F-3272-7246-9C4C-1DA2DD0FDD0E}" type="pres">
      <dgm:prSet presAssocID="{47ED5B6A-F934-1B4F-87AB-5497C5F0FC5C}" presName="accentRepeatNode" presStyleLbl="solidFgAcc1" presStyleIdx="6" presStyleCnt="7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F972FF1C-DA14-3641-A17F-CB3D2C096647}" srcId="{BE1645D6-1611-4DF4-8DF3-EEC32D8C4F8A}" destId="{C0C0E2FD-1127-5A48-BDEA-121306403AC3}" srcOrd="5" destOrd="0" parTransId="{4338B54B-9CB0-074D-9975-3E0C3382FD66}" sibTransId="{5D4A6EE0-244C-7D46-A745-A8AB229F0E57}"/>
    <dgm:cxn modelId="{65730E24-32D3-374E-BF34-B26E257BDFB0}" srcId="{BE1645D6-1611-4DF4-8DF3-EEC32D8C4F8A}" destId="{47ED5B6A-F934-1B4F-87AB-5497C5F0FC5C}" srcOrd="6" destOrd="0" parTransId="{828A043E-1BCE-3847-80EB-F0D8E8AB935F}" sibTransId="{A12BFE9A-9E1D-7545-8787-9A0A991C2144}"/>
    <dgm:cxn modelId="{F134B92F-07CC-7F4C-93C5-B16BB29D6431}" type="presOf" srcId="{CC6AA1B3-12B6-1F47-9833-60EB1B44AC97}" destId="{90FAC8A8-E318-C344-8FA5-163D7BB940FA}" srcOrd="0" destOrd="0" presId="urn:microsoft.com/office/officeart/2008/layout/VerticalCurvedList"/>
    <dgm:cxn modelId="{E24B6235-8965-AF43-8EF8-11C7AC7C90A8}" type="presOf" srcId="{47ED5B6A-F934-1B4F-87AB-5497C5F0FC5C}" destId="{C5810C2B-BB72-244B-973C-983002D29AE5}" srcOrd="0" destOrd="0" presId="urn:microsoft.com/office/officeart/2008/layout/VerticalCurvedList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39782668-66DA-B54C-ABEA-422B00771645}" srcId="{BE1645D6-1611-4DF4-8DF3-EEC32D8C4F8A}" destId="{E8B09427-1569-3445-BA60-47F9EFABE20D}" srcOrd="4" destOrd="0" parTransId="{16C957CB-EF9D-FC4C-9386-829CC8C356BD}" sibTransId="{B5794041-FFD5-274A-9D5D-64A52F0C784A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99D47BDC-3285-2A4B-81F1-E6F1332CE14A}" type="presOf" srcId="{35FE25F0-129E-5D4E-BB95-DE67FB379D79}" destId="{4C27FCCB-07AB-AF44-A612-051F9894407E}" srcOrd="0" destOrd="0" presId="urn:microsoft.com/office/officeart/2008/layout/VerticalCurvedList"/>
    <dgm:cxn modelId="{5C9A37E0-DF7C-6D40-A9A2-AB49F6F2DE14}" type="presOf" srcId="{C0C0E2FD-1127-5A48-BDEA-121306403AC3}" destId="{D9B3606A-2B34-F24C-93E4-9657A5061E46}" srcOrd="0" destOrd="0" presId="urn:microsoft.com/office/officeart/2008/layout/VerticalCurvedList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01FFCAF2-E336-9345-8CE5-FC10D8CA0C85}" type="presOf" srcId="{E8B09427-1569-3445-BA60-47F9EFABE20D}" destId="{86883B8B-D8B9-4147-B000-B4DE0A4C3A0D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DCC819AF-1FEC-0642-9E6A-D03E985DA476}" type="presParOf" srcId="{30E5EA73-69FE-4C99-B7E6-D2785DA2F8C5}" destId="{90FAC8A8-E318-C344-8FA5-163D7BB940FA}" srcOrd="5" destOrd="0" presId="urn:microsoft.com/office/officeart/2008/layout/VerticalCurvedList"/>
    <dgm:cxn modelId="{AA6F3DF0-E075-9340-BA4E-33FF7C847775}" type="presParOf" srcId="{30E5EA73-69FE-4C99-B7E6-D2785DA2F8C5}" destId="{AC86ADAD-2470-0B48-B2FC-7ADFE5926EDC}" srcOrd="6" destOrd="0" presId="urn:microsoft.com/office/officeart/2008/layout/VerticalCurvedList"/>
    <dgm:cxn modelId="{4FB7DED5-3102-8749-8ADE-5D02A053E463}" type="presParOf" srcId="{AC86ADAD-2470-0B48-B2FC-7ADFE5926EDC}" destId="{8DD82B1A-6DC4-454E-8BCA-A742186AC8C8}" srcOrd="0" destOrd="0" presId="urn:microsoft.com/office/officeart/2008/layout/VerticalCurvedList"/>
    <dgm:cxn modelId="{A7270643-6087-5F4C-BD18-2279BECD07B0}" type="presParOf" srcId="{30E5EA73-69FE-4C99-B7E6-D2785DA2F8C5}" destId="{4C27FCCB-07AB-AF44-A612-051F9894407E}" srcOrd="7" destOrd="0" presId="urn:microsoft.com/office/officeart/2008/layout/VerticalCurvedList"/>
    <dgm:cxn modelId="{962322E8-C1C3-2747-B7CF-388C68B773BB}" type="presParOf" srcId="{30E5EA73-69FE-4C99-B7E6-D2785DA2F8C5}" destId="{BB44549C-464F-C44D-9845-3BACB3517879}" srcOrd="8" destOrd="0" presId="urn:microsoft.com/office/officeart/2008/layout/VerticalCurvedList"/>
    <dgm:cxn modelId="{B9FBBEED-4280-3E47-9DCA-648C4B56A1AF}" type="presParOf" srcId="{BB44549C-464F-C44D-9845-3BACB3517879}" destId="{C6A23B2E-3ED2-814A-86C8-2A4A67FC60A2}" srcOrd="0" destOrd="0" presId="urn:microsoft.com/office/officeart/2008/layout/VerticalCurvedList"/>
    <dgm:cxn modelId="{B5021B30-CB7D-784D-9E0E-258BA3747480}" type="presParOf" srcId="{30E5EA73-69FE-4C99-B7E6-D2785DA2F8C5}" destId="{86883B8B-D8B9-4147-B000-B4DE0A4C3A0D}" srcOrd="9" destOrd="0" presId="urn:microsoft.com/office/officeart/2008/layout/VerticalCurvedList"/>
    <dgm:cxn modelId="{477F44A9-3D6F-3F48-8732-2A60E6CB1CA2}" type="presParOf" srcId="{30E5EA73-69FE-4C99-B7E6-D2785DA2F8C5}" destId="{2A504DFC-574C-5C49-B930-2DC6E9378D82}" srcOrd="10" destOrd="0" presId="urn:microsoft.com/office/officeart/2008/layout/VerticalCurvedList"/>
    <dgm:cxn modelId="{65B8A2C8-B8EA-5645-A63C-C7EA57670470}" type="presParOf" srcId="{2A504DFC-574C-5C49-B930-2DC6E9378D82}" destId="{11551FC8-AF63-804B-A3B8-AF81E82A9D09}" srcOrd="0" destOrd="0" presId="urn:microsoft.com/office/officeart/2008/layout/VerticalCurvedList"/>
    <dgm:cxn modelId="{E2FFE294-E5AF-0D40-ABBC-BE0E43D0E990}" type="presParOf" srcId="{30E5EA73-69FE-4C99-B7E6-D2785DA2F8C5}" destId="{D9B3606A-2B34-F24C-93E4-9657A5061E46}" srcOrd="11" destOrd="0" presId="urn:microsoft.com/office/officeart/2008/layout/VerticalCurvedList"/>
    <dgm:cxn modelId="{7E999302-FA2C-E441-B46D-0FD542E2FFF1}" type="presParOf" srcId="{30E5EA73-69FE-4C99-B7E6-D2785DA2F8C5}" destId="{AF44D7BC-A7CC-4C46-B66E-9577508D8A87}" srcOrd="12" destOrd="0" presId="urn:microsoft.com/office/officeart/2008/layout/VerticalCurvedList"/>
    <dgm:cxn modelId="{EC12C278-94DF-D142-85BA-3DEAF1D0CCE9}" type="presParOf" srcId="{AF44D7BC-A7CC-4C46-B66E-9577508D8A87}" destId="{DE043B18-E654-F549-AEC9-7EE8CF4B9695}" srcOrd="0" destOrd="0" presId="urn:microsoft.com/office/officeart/2008/layout/VerticalCurvedList"/>
    <dgm:cxn modelId="{A93999F1-5A85-FB49-AC4C-A862DD936D7C}" type="presParOf" srcId="{30E5EA73-69FE-4C99-B7E6-D2785DA2F8C5}" destId="{C5810C2B-BB72-244B-973C-983002D29AE5}" srcOrd="13" destOrd="0" presId="urn:microsoft.com/office/officeart/2008/layout/VerticalCurvedList"/>
    <dgm:cxn modelId="{62FD96F1-17A4-B444-8879-7C2FD7803D48}" type="presParOf" srcId="{30E5EA73-69FE-4C99-B7E6-D2785DA2F8C5}" destId="{8E3E78BA-F80F-044E-8390-4BF87A25975E}" srcOrd="14" destOrd="0" presId="urn:microsoft.com/office/officeart/2008/layout/VerticalCurvedList"/>
    <dgm:cxn modelId="{F7FD3ED0-E824-4645-A5B8-B8211764777C}" type="presParOf" srcId="{8E3E78BA-F80F-044E-8390-4BF87A25975E}" destId="{4768267F-3272-7246-9C4C-1DA2DD0FDD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Defining a Structure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The Keyword </a:t>
          </a:r>
          <a:r>
            <a:rPr lang="en-GB" b="0" u="none" dirty="0" err="1"/>
            <a:t>typedef</a:t>
          </a:r>
          <a:endParaRPr lang="en-US" b="0" u="none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Passing Structures to Functions</a:t>
          </a:r>
          <a:endParaRPr lang="en-US" b="0" u="none" dirty="0">
            <a:solidFill>
              <a:schemeClr val="tx1"/>
            </a:solidFill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8B09427-1569-3445-BA60-47F9EFABE20D}">
      <dgm:prSet phldrT="[Text]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Return Structures from Functions</a:t>
          </a:r>
          <a:endParaRPr lang="en-US" b="0" u="none" dirty="0">
            <a:solidFill>
              <a:schemeClr val="tx1"/>
            </a:solidFill>
          </a:endParaRPr>
        </a:p>
      </dgm:t>
    </dgm:pt>
    <dgm:pt modelId="{16C957CB-EF9D-FC4C-9386-829CC8C356BD}" type="parTrans" cxnId="{39782668-66DA-B54C-ABEA-422B00771645}">
      <dgm:prSet/>
      <dgm:spPr/>
      <dgm:t>
        <a:bodyPr/>
        <a:lstStyle/>
        <a:p>
          <a:endParaRPr lang="en-US"/>
        </a:p>
      </dgm:t>
    </dgm:pt>
    <dgm:pt modelId="{B5794041-FFD5-274A-9D5D-64A52F0C784A}" type="sibTrans" cxnId="{39782668-66DA-B54C-ABEA-422B00771645}">
      <dgm:prSet/>
      <dgm:spPr/>
      <dgm:t>
        <a:bodyPr/>
        <a:lstStyle/>
        <a:p>
          <a:endParaRPr lang="en-US"/>
        </a:p>
      </dgm:t>
    </dgm:pt>
    <dgm:pt modelId="{C0C0E2FD-1127-5A48-BDEA-121306403AC3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C Pointers to Structures</a:t>
          </a:r>
          <a:endParaRPr lang="en-US" b="0" u="none" dirty="0">
            <a:solidFill>
              <a:schemeClr val="tx1"/>
            </a:solidFill>
          </a:endParaRPr>
        </a:p>
      </dgm:t>
    </dgm:pt>
    <dgm:pt modelId="{4338B54B-9CB0-074D-9975-3E0C3382FD66}" type="parTrans" cxnId="{F972FF1C-DA14-3641-A17F-CB3D2C096647}">
      <dgm:prSet/>
      <dgm:spPr/>
      <dgm:t>
        <a:bodyPr/>
        <a:lstStyle/>
        <a:p>
          <a:endParaRPr lang="en-US"/>
        </a:p>
      </dgm:t>
    </dgm:pt>
    <dgm:pt modelId="{5D4A6EE0-244C-7D46-A745-A8AB229F0E57}" type="sibTrans" cxnId="{F972FF1C-DA14-3641-A17F-CB3D2C096647}">
      <dgm:prSet/>
      <dgm:spPr/>
      <dgm:t>
        <a:bodyPr/>
        <a:lstStyle/>
        <a:p>
          <a:endParaRPr lang="en-US"/>
        </a:p>
      </dgm:t>
    </dgm:pt>
    <dgm:pt modelId="{47ED5B6A-F934-1B4F-87AB-5497C5F0FC5C}">
      <dgm:prSet phldrT="[Text]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Nested Structures</a:t>
          </a:r>
          <a:endParaRPr lang="en-US" b="0" u="none" dirty="0">
            <a:solidFill>
              <a:schemeClr val="tx1"/>
            </a:solidFill>
          </a:endParaRPr>
        </a:p>
      </dgm:t>
    </dgm:pt>
    <dgm:pt modelId="{828A043E-1BCE-3847-80EB-F0D8E8AB935F}" type="parTrans" cxnId="{65730E24-32D3-374E-BF34-B26E257BDFB0}">
      <dgm:prSet/>
      <dgm:spPr/>
      <dgm:t>
        <a:bodyPr/>
        <a:lstStyle/>
        <a:p>
          <a:endParaRPr lang="en-US"/>
        </a:p>
      </dgm:t>
    </dgm:pt>
    <dgm:pt modelId="{A12BFE9A-9E1D-7545-8787-9A0A991C2144}" type="sibTrans" cxnId="{65730E24-32D3-374E-BF34-B26E257BDFB0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Access Members of a Structure</a:t>
          </a:r>
          <a:endParaRPr lang="en-US" b="0" u="none" dirty="0">
            <a:solidFill>
              <a:schemeClr val="tx1"/>
            </a:solidFill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7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7"/>
      <dgm:spPr/>
    </dgm:pt>
    <dgm:pt modelId="{9C6C1869-E7B2-4FB9-A22B-16BADC04A189}" type="pres">
      <dgm:prSet presAssocID="{BE1645D6-1611-4DF4-8DF3-EEC32D8C4F8A}" presName="dstNode" presStyleLbl="node1" presStyleIdx="0" presStyleCnt="7"/>
      <dgm:spPr/>
    </dgm:pt>
    <dgm:pt modelId="{0E8E8CAC-8A02-46F6-8C6B-75E3BA86EFCF}" type="pres">
      <dgm:prSet presAssocID="{1639CA94-34C3-4B9C-92E1-C13864A4BA19}" presName="text_1" presStyleLbl="node1" presStyleIdx="0" presStyleCnt="7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7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7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7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7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7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7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7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86883B8B-D8B9-4147-B000-B4DE0A4C3A0D}" type="pres">
      <dgm:prSet presAssocID="{E8B09427-1569-3445-BA60-47F9EFABE20D}" presName="text_5" presStyleLbl="node1" presStyleIdx="4" presStyleCnt="7">
        <dgm:presLayoutVars>
          <dgm:bulletEnabled val="1"/>
        </dgm:presLayoutVars>
      </dgm:prSet>
      <dgm:spPr/>
    </dgm:pt>
    <dgm:pt modelId="{2A504DFC-574C-5C49-B930-2DC6E9378D82}" type="pres">
      <dgm:prSet presAssocID="{E8B09427-1569-3445-BA60-47F9EFABE20D}" presName="accent_5" presStyleCnt="0"/>
      <dgm:spPr/>
    </dgm:pt>
    <dgm:pt modelId="{11551FC8-AF63-804B-A3B8-AF81E82A9D09}" type="pres">
      <dgm:prSet presAssocID="{E8B09427-1569-3445-BA60-47F9EFABE20D}" presName="accentRepeatNode" presStyleLbl="solidFgAcc1" presStyleIdx="4" presStyleCnt="7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</dgm:pt>
    <dgm:pt modelId="{D9B3606A-2B34-F24C-93E4-9657A5061E46}" type="pres">
      <dgm:prSet presAssocID="{C0C0E2FD-1127-5A48-BDEA-121306403AC3}" presName="text_6" presStyleLbl="node1" presStyleIdx="5" presStyleCnt="7">
        <dgm:presLayoutVars>
          <dgm:bulletEnabled val="1"/>
        </dgm:presLayoutVars>
      </dgm:prSet>
      <dgm:spPr/>
    </dgm:pt>
    <dgm:pt modelId="{AF44D7BC-A7CC-4C46-B66E-9577508D8A87}" type="pres">
      <dgm:prSet presAssocID="{C0C0E2FD-1127-5A48-BDEA-121306403AC3}" presName="accent_6" presStyleCnt="0"/>
      <dgm:spPr/>
    </dgm:pt>
    <dgm:pt modelId="{DE043B18-E654-F549-AEC9-7EE8CF4B9695}" type="pres">
      <dgm:prSet presAssocID="{C0C0E2FD-1127-5A48-BDEA-121306403AC3}" presName="accentRepeatNode" presStyleLbl="solidFgAcc1" presStyleIdx="5" presStyleCnt="7"/>
      <dgm:spPr>
        <a:solidFill>
          <a:srgbClr val="02FF04"/>
        </a:solidFill>
        <a:ln>
          <a:solidFill>
            <a:schemeClr val="tx1"/>
          </a:solidFill>
        </a:ln>
      </dgm:spPr>
    </dgm:pt>
    <dgm:pt modelId="{C5810C2B-BB72-244B-973C-983002D29AE5}" type="pres">
      <dgm:prSet presAssocID="{47ED5B6A-F934-1B4F-87AB-5497C5F0FC5C}" presName="text_7" presStyleLbl="node1" presStyleIdx="6" presStyleCnt="7">
        <dgm:presLayoutVars>
          <dgm:bulletEnabled val="1"/>
        </dgm:presLayoutVars>
      </dgm:prSet>
      <dgm:spPr/>
    </dgm:pt>
    <dgm:pt modelId="{8E3E78BA-F80F-044E-8390-4BF87A25975E}" type="pres">
      <dgm:prSet presAssocID="{47ED5B6A-F934-1B4F-87AB-5497C5F0FC5C}" presName="accent_7" presStyleCnt="0"/>
      <dgm:spPr/>
    </dgm:pt>
    <dgm:pt modelId="{4768267F-3272-7246-9C4C-1DA2DD0FDD0E}" type="pres">
      <dgm:prSet presAssocID="{47ED5B6A-F934-1B4F-87AB-5497C5F0FC5C}" presName="accentRepeatNode" presStyleLbl="solidFgAcc1" presStyleIdx="6" presStyleCnt="7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</dgm:pt>
  </dgm:ptLst>
  <dgm:cxnLst>
    <dgm:cxn modelId="{F972FF1C-DA14-3641-A17F-CB3D2C096647}" srcId="{BE1645D6-1611-4DF4-8DF3-EEC32D8C4F8A}" destId="{C0C0E2FD-1127-5A48-BDEA-121306403AC3}" srcOrd="5" destOrd="0" parTransId="{4338B54B-9CB0-074D-9975-3E0C3382FD66}" sibTransId="{5D4A6EE0-244C-7D46-A745-A8AB229F0E57}"/>
    <dgm:cxn modelId="{2325D921-8D28-8341-AA00-6B5A5C95CE70}" type="presOf" srcId="{9B5CF5B4-C56A-4B27-B438-A8CF699CAF14}" destId="{C56633DC-E658-46D8-BE63-7CB1CCD3C8DC}" srcOrd="0" destOrd="0" presId="urn:microsoft.com/office/officeart/2008/layout/VerticalCurvedList"/>
    <dgm:cxn modelId="{65730E24-32D3-374E-BF34-B26E257BDFB0}" srcId="{BE1645D6-1611-4DF4-8DF3-EEC32D8C4F8A}" destId="{47ED5B6A-F934-1B4F-87AB-5497C5F0FC5C}" srcOrd="6" destOrd="0" parTransId="{828A043E-1BCE-3847-80EB-F0D8E8AB935F}" sibTransId="{A12BFE9A-9E1D-7545-8787-9A0A991C2144}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4632CC5A-7266-7F4D-8D36-69E4F8E06216}" type="presOf" srcId="{E8B09427-1569-3445-BA60-47F9EFABE20D}" destId="{86883B8B-D8B9-4147-B000-B4DE0A4C3A0D}" srcOrd="0" destOrd="0" presId="urn:microsoft.com/office/officeart/2008/layout/VerticalCurvedList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C8F42D67-8286-5742-8014-02859BE438B9}" type="presOf" srcId="{BE1645D6-1611-4DF4-8DF3-EEC32D8C4F8A}" destId="{8D4BB782-D1CB-4178-BD6C-378E667E109F}" srcOrd="0" destOrd="0" presId="urn:microsoft.com/office/officeart/2008/layout/VerticalCurvedList"/>
    <dgm:cxn modelId="{39782668-66DA-B54C-ABEA-422B00771645}" srcId="{BE1645D6-1611-4DF4-8DF3-EEC32D8C4F8A}" destId="{E8B09427-1569-3445-BA60-47F9EFABE20D}" srcOrd="4" destOrd="0" parTransId="{16C957CB-EF9D-FC4C-9386-829CC8C356BD}" sibTransId="{B5794041-FFD5-274A-9D5D-64A52F0C784A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26111572-836C-C34C-8802-FFCF614E164E}" type="presOf" srcId="{35FE25F0-129E-5D4E-BB95-DE67FB379D79}" destId="{4C27FCCB-07AB-AF44-A612-051F9894407E}" srcOrd="0" destOrd="0" presId="urn:microsoft.com/office/officeart/2008/layout/VerticalCurvedList"/>
    <dgm:cxn modelId="{49DC447D-4D5F-BA48-8328-232121F2B19C}" type="presOf" srcId="{47ED5B6A-F934-1B4F-87AB-5497C5F0FC5C}" destId="{C5810C2B-BB72-244B-973C-983002D29AE5}" srcOrd="0" destOrd="0" presId="urn:microsoft.com/office/officeart/2008/layout/VerticalCurvedList"/>
    <dgm:cxn modelId="{90125498-6422-D74F-A53A-041BEC90778E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6B8036D5-DBC1-A94A-AF61-D333B2BE088B}" type="presOf" srcId="{CC6AA1B3-12B6-1F47-9833-60EB1B44AC97}" destId="{90FAC8A8-E318-C344-8FA5-163D7BB940FA}" srcOrd="0" destOrd="0" presId="urn:microsoft.com/office/officeart/2008/layout/VerticalCurvedList"/>
    <dgm:cxn modelId="{AF6409EF-971E-E947-8509-2C6134F638CE}" type="presOf" srcId="{6F32AD89-A452-48CC-B92A-265FB1A43B0C}" destId="{FCF24805-BE03-8646-8CB7-92E747BBE6C8}" srcOrd="0" destOrd="0" presId="urn:microsoft.com/office/officeart/2008/layout/VerticalCurvedList"/>
    <dgm:cxn modelId="{747DF8F9-D48E-9E48-8B0C-A7BB36B99DC5}" type="presOf" srcId="{C0C0E2FD-1127-5A48-BDEA-121306403AC3}" destId="{D9B3606A-2B34-F24C-93E4-9657A5061E46}" srcOrd="0" destOrd="0" presId="urn:microsoft.com/office/officeart/2008/layout/VerticalCurvedList"/>
    <dgm:cxn modelId="{942B20D4-4D2E-B74C-B53C-55BBFBCA6714}" type="presParOf" srcId="{8D4BB782-D1CB-4178-BD6C-378E667E109F}" destId="{30E5EA73-69FE-4C99-B7E6-D2785DA2F8C5}" srcOrd="0" destOrd="0" presId="urn:microsoft.com/office/officeart/2008/layout/VerticalCurvedList"/>
    <dgm:cxn modelId="{BB2C4734-0920-7B41-8746-553CE1421B92}" type="presParOf" srcId="{30E5EA73-69FE-4C99-B7E6-D2785DA2F8C5}" destId="{147482D8-F793-4B63-AC92-2D2E108DBAA0}" srcOrd="0" destOrd="0" presId="urn:microsoft.com/office/officeart/2008/layout/VerticalCurvedList"/>
    <dgm:cxn modelId="{35ADBAD0-1FB8-374A-BE81-5A61F3D82E4B}" type="presParOf" srcId="{147482D8-F793-4B63-AC92-2D2E108DBAA0}" destId="{F2410933-DB5E-4543-A714-4AF5A203C95C}" srcOrd="0" destOrd="0" presId="urn:microsoft.com/office/officeart/2008/layout/VerticalCurvedList"/>
    <dgm:cxn modelId="{0287415A-82A3-B64B-9668-02C4FF41D263}" type="presParOf" srcId="{147482D8-F793-4B63-AC92-2D2E108DBAA0}" destId="{C56633DC-E658-46D8-BE63-7CB1CCD3C8DC}" srcOrd="1" destOrd="0" presId="urn:microsoft.com/office/officeart/2008/layout/VerticalCurvedList"/>
    <dgm:cxn modelId="{CFEF17A1-7629-004E-A953-B9E83A2C6005}" type="presParOf" srcId="{147482D8-F793-4B63-AC92-2D2E108DBAA0}" destId="{82F03708-A2AD-459B-AB59-7BBD9EB44E67}" srcOrd="2" destOrd="0" presId="urn:microsoft.com/office/officeart/2008/layout/VerticalCurvedList"/>
    <dgm:cxn modelId="{F811A64F-5FEE-CC46-9505-2F432FD6B9D8}" type="presParOf" srcId="{147482D8-F793-4B63-AC92-2D2E108DBAA0}" destId="{9C6C1869-E7B2-4FB9-A22B-16BADC04A189}" srcOrd="3" destOrd="0" presId="urn:microsoft.com/office/officeart/2008/layout/VerticalCurvedList"/>
    <dgm:cxn modelId="{75EDF191-D7F0-2B4F-B681-90BDCDC58946}" type="presParOf" srcId="{30E5EA73-69FE-4C99-B7E6-D2785DA2F8C5}" destId="{0E8E8CAC-8A02-46F6-8C6B-75E3BA86EFCF}" srcOrd="1" destOrd="0" presId="urn:microsoft.com/office/officeart/2008/layout/VerticalCurvedList"/>
    <dgm:cxn modelId="{23349C3E-4E3C-EA41-B0FC-6A21F04424D7}" type="presParOf" srcId="{30E5EA73-69FE-4C99-B7E6-D2785DA2F8C5}" destId="{19B8B250-84B4-4941-9592-F7E89229D31C}" srcOrd="2" destOrd="0" presId="urn:microsoft.com/office/officeart/2008/layout/VerticalCurvedList"/>
    <dgm:cxn modelId="{1EA9A6E6-0770-E84E-A866-D8DF200F61BB}" type="presParOf" srcId="{19B8B250-84B4-4941-9592-F7E89229D31C}" destId="{485F26A9-AA94-4ADA-AC54-FB58E0E0ED28}" srcOrd="0" destOrd="0" presId="urn:microsoft.com/office/officeart/2008/layout/VerticalCurvedList"/>
    <dgm:cxn modelId="{AC68CE99-87E7-DB47-8438-4911FB37C950}" type="presParOf" srcId="{30E5EA73-69FE-4C99-B7E6-D2785DA2F8C5}" destId="{FCF24805-BE03-8646-8CB7-92E747BBE6C8}" srcOrd="3" destOrd="0" presId="urn:microsoft.com/office/officeart/2008/layout/VerticalCurvedList"/>
    <dgm:cxn modelId="{60A908BB-B5E1-C34B-870B-46ECDED05DB5}" type="presParOf" srcId="{30E5EA73-69FE-4C99-B7E6-D2785DA2F8C5}" destId="{BCF99CF8-A3B5-F24D-AFD7-114A9D9AECF1}" srcOrd="4" destOrd="0" presId="urn:microsoft.com/office/officeart/2008/layout/VerticalCurvedList"/>
    <dgm:cxn modelId="{C4FF1908-6133-A741-8393-2C8AB3709E7D}" type="presParOf" srcId="{BCF99CF8-A3B5-F24D-AFD7-114A9D9AECF1}" destId="{6E8EBA03-6BA2-4E70-A548-59B77127E6F5}" srcOrd="0" destOrd="0" presId="urn:microsoft.com/office/officeart/2008/layout/VerticalCurvedList"/>
    <dgm:cxn modelId="{C99C4B97-5614-0640-9901-122E7072C0DE}" type="presParOf" srcId="{30E5EA73-69FE-4C99-B7E6-D2785DA2F8C5}" destId="{90FAC8A8-E318-C344-8FA5-163D7BB940FA}" srcOrd="5" destOrd="0" presId="urn:microsoft.com/office/officeart/2008/layout/VerticalCurvedList"/>
    <dgm:cxn modelId="{7FFD3AB2-E42E-0F41-A5E0-5543C5F977DA}" type="presParOf" srcId="{30E5EA73-69FE-4C99-B7E6-D2785DA2F8C5}" destId="{AC86ADAD-2470-0B48-B2FC-7ADFE5926EDC}" srcOrd="6" destOrd="0" presId="urn:microsoft.com/office/officeart/2008/layout/VerticalCurvedList"/>
    <dgm:cxn modelId="{C2313398-CB29-9A4B-A306-5FA709105A79}" type="presParOf" srcId="{AC86ADAD-2470-0B48-B2FC-7ADFE5926EDC}" destId="{8DD82B1A-6DC4-454E-8BCA-A742186AC8C8}" srcOrd="0" destOrd="0" presId="urn:microsoft.com/office/officeart/2008/layout/VerticalCurvedList"/>
    <dgm:cxn modelId="{AF4429DE-90B8-A243-A9C4-02723D01DB57}" type="presParOf" srcId="{30E5EA73-69FE-4C99-B7E6-D2785DA2F8C5}" destId="{4C27FCCB-07AB-AF44-A612-051F9894407E}" srcOrd="7" destOrd="0" presId="urn:microsoft.com/office/officeart/2008/layout/VerticalCurvedList"/>
    <dgm:cxn modelId="{0973C8FC-3F54-EE4F-A155-DDF6C4F01FFE}" type="presParOf" srcId="{30E5EA73-69FE-4C99-B7E6-D2785DA2F8C5}" destId="{BB44549C-464F-C44D-9845-3BACB3517879}" srcOrd="8" destOrd="0" presId="urn:microsoft.com/office/officeart/2008/layout/VerticalCurvedList"/>
    <dgm:cxn modelId="{5EEA5A26-418B-C94F-8E1C-E8BB89735B9C}" type="presParOf" srcId="{BB44549C-464F-C44D-9845-3BACB3517879}" destId="{C6A23B2E-3ED2-814A-86C8-2A4A67FC60A2}" srcOrd="0" destOrd="0" presId="urn:microsoft.com/office/officeart/2008/layout/VerticalCurvedList"/>
    <dgm:cxn modelId="{FC1D1785-6EE1-1C48-A087-258AB61E5776}" type="presParOf" srcId="{30E5EA73-69FE-4C99-B7E6-D2785DA2F8C5}" destId="{86883B8B-D8B9-4147-B000-B4DE0A4C3A0D}" srcOrd="9" destOrd="0" presId="urn:microsoft.com/office/officeart/2008/layout/VerticalCurvedList"/>
    <dgm:cxn modelId="{835502FA-B905-0747-A9CE-8CAB8559C243}" type="presParOf" srcId="{30E5EA73-69FE-4C99-B7E6-D2785DA2F8C5}" destId="{2A504DFC-574C-5C49-B930-2DC6E9378D82}" srcOrd="10" destOrd="0" presId="urn:microsoft.com/office/officeart/2008/layout/VerticalCurvedList"/>
    <dgm:cxn modelId="{A886AE5F-0F9D-9C46-B16E-F8126A883774}" type="presParOf" srcId="{2A504DFC-574C-5C49-B930-2DC6E9378D82}" destId="{11551FC8-AF63-804B-A3B8-AF81E82A9D09}" srcOrd="0" destOrd="0" presId="urn:microsoft.com/office/officeart/2008/layout/VerticalCurvedList"/>
    <dgm:cxn modelId="{A33E66BC-14A6-074E-A817-28CFA4C8C970}" type="presParOf" srcId="{30E5EA73-69FE-4C99-B7E6-D2785DA2F8C5}" destId="{D9B3606A-2B34-F24C-93E4-9657A5061E46}" srcOrd="11" destOrd="0" presId="urn:microsoft.com/office/officeart/2008/layout/VerticalCurvedList"/>
    <dgm:cxn modelId="{143718AF-DB5B-7244-A88C-4D54DB81222A}" type="presParOf" srcId="{30E5EA73-69FE-4C99-B7E6-D2785DA2F8C5}" destId="{AF44D7BC-A7CC-4C46-B66E-9577508D8A87}" srcOrd="12" destOrd="0" presId="urn:microsoft.com/office/officeart/2008/layout/VerticalCurvedList"/>
    <dgm:cxn modelId="{D17BE5CD-5471-7841-8892-C0A6E6F315BE}" type="presParOf" srcId="{AF44D7BC-A7CC-4C46-B66E-9577508D8A87}" destId="{DE043B18-E654-F549-AEC9-7EE8CF4B9695}" srcOrd="0" destOrd="0" presId="urn:microsoft.com/office/officeart/2008/layout/VerticalCurvedList"/>
    <dgm:cxn modelId="{68D31311-E663-DE42-9E54-B77C541D1D38}" type="presParOf" srcId="{30E5EA73-69FE-4C99-B7E6-D2785DA2F8C5}" destId="{C5810C2B-BB72-244B-973C-983002D29AE5}" srcOrd="13" destOrd="0" presId="urn:microsoft.com/office/officeart/2008/layout/VerticalCurvedList"/>
    <dgm:cxn modelId="{8D4BB9D4-823A-234A-8BF1-64F052C1FDF5}" type="presParOf" srcId="{30E5EA73-69FE-4C99-B7E6-D2785DA2F8C5}" destId="{8E3E78BA-F80F-044E-8390-4BF87A25975E}" srcOrd="14" destOrd="0" presId="urn:microsoft.com/office/officeart/2008/layout/VerticalCurvedList"/>
    <dgm:cxn modelId="{3C2630D7-BC41-2843-9B12-62E6933362A5}" type="presParOf" srcId="{8E3E78BA-F80F-044E-8390-4BF87A25975E}" destId="{4768267F-3272-7246-9C4C-1DA2DD0FDD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Defining a Structure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The Keyword </a:t>
          </a:r>
          <a:r>
            <a:rPr lang="en-GB" b="0" u="none" dirty="0" err="1"/>
            <a:t>typedef</a:t>
          </a:r>
          <a:endParaRPr lang="en-US" b="0" u="none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Passing Structures to Functions</a:t>
          </a:r>
          <a:endParaRPr lang="en-US" b="0" u="none" dirty="0">
            <a:solidFill>
              <a:schemeClr val="tx1"/>
            </a:solidFill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8B09427-1569-3445-BA60-47F9EFABE20D}">
      <dgm:prSet phldrT="[Text]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Return Structures from Functions</a:t>
          </a:r>
          <a:endParaRPr lang="en-US" b="0" u="none" dirty="0">
            <a:solidFill>
              <a:schemeClr val="tx1"/>
            </a:solidFill>
          </a:endParaRPr>
        </a:p>
      </dgm:t>
    </dgm:pt>
    <dgm:pt modelId="{16C957CB-EF9D-FC4C-9386-829CC8C356BD}" type="parTrans" cxnId="{39782668-66DA-B54C-ABEA-422B00771645}">
      <dgm:prSet/>
      <dgm:spPr/>
      <dgm:t>
        <a:bodyPr/>
        <a:lstStyle/>
        <a:p>
          <a:endParaRPr lang="en-US"/>
        </a:p>
      </dgm:t>
    </dgm:pt>
    <dgm:pt modelId="{B5794041-FFD5-274A-9D5D-64A52F0C784A}" type="sibTrans" cxnId="{39782668-66DA-B54C-ABEA-422B00771645}">
      <dgm:prSet/>
      <dgm:spPr/>
      <dgm:t>
        <a:bodyPr/>
        <a:lstStyle/>
        <a:p>
          <a:endParaRPr lang="en-US"/>
        </a:p>
      </dgm:t>
    </dgm:pt>
    <dgm:pt modelId="{C0C0E2FD-1127-5A48-BDEA-121306403AC3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C Pointers to Structures</a:t>
          </a:r>
          <a:endParaRPr lang="en-US" b="0" u="none" dirty="0">
            <a:solidFill>
              <a:schemeClr val="tx1"/>
            </a:solidFill>
          </a:endParaRPr>
        </a:p>
      </dgm:t>
    </dgm:pt>
    <dgm:pt modelId="{4338B54B-9CB0-074D-9975-3E0C3382FD66}" type="parTrans" cxnId="{F972FF1C-DA14-3641-A17F-CB3D2C096647}">
      <dgm:prSet/>
      <dgm:spPr/>
      <dgm:t>
        <a:bodyPr/>
        <a:lstStyle/>
        <a:p>
          <a:endParaRPr lang="en-US"/>
        </a:p>
      </dgm:t>
    </dgm:pt>
    <dgm:pt modelId="{5D4A6EE0-244C-7D46-A745-A8AB229F0E57}" type="sibTrans" cxnId="{F972FF1C-DA14-3641-A17F-CB3D2C096647}">
      <dgm:prSet/>
      <dgm:spPr/>
      <dgm:t>
        <a:bodyPr/>
        <a:lstStyle/>
        <a:p>
          <a:endParaRPr lang="en-US"/>
        </a:p>
      </dgm:t>
    </dgm:pt>
    <dgm:pt modelId="{47ED5B6A-F934-1B4F-87AB-5497C5F0FC5C}">
      <dgm:prSet phldrT="[Text]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Nested Structures</a:t>
          </a:r>
          <a:endParaRPr lang="en-US" b="0" u="none" dirty="0">
            <a:solidFill>
              <a:schemeClr val="tx1"/>
            </a:solidFill>
          </a:endParaRPr>
        </a:p>
      </dgm:t>
    </dgm:pt>
    <dgm:pt modelId="{828A043E-1BCE-3847-80EB-F0D8E8AB935F}" type="parTrans" cxnId="{65730E24-32D3-374E-BF34-B26E257BDFB0}">
      <dgm:prSet/>
      <dgm:spPr/>
      <dgm:t>
        <a:bodyPr/>
        <a:lstStyle/>
        <a:p>
          <a:endParaRPr lang="en-US"/>
        </a:p>
      </dgm:t>
    </dgm:pt>
    <dgm:pt modelId="{A12BFE9A-9E1D-7545-8787-9A0A991C2144}" type="sibTrans" cxnId="{65730E24-32D3-374E-BF34-B26E257BDFB0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Access Members of a Structure</a:t>
          </a:r>
          <a:endParaRPr lang="en-US" b="0" u="none" dirty="0">
            <a:solidFill>
              <a:schemeClr val="tx1"/>
            </a:solidFill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7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7"/>
      <dgm:spPr/>
    </dgm:pt>
    <dgm:pt modelId="{9C6C1869-E7B2-4FB9-A22B-16BADC04A189}" type="pres">
      <dgm:prSet presAssocID="{BE1645D6-1611-4DF4-8DF3-EEC32D8C4F8A}" presName="dstNode" presStyleLbl="node1" presStyleIdx="0" presStyleCnt="7"/>
      <dgm:spPr/>
    </dgm:pt>
    <dgm:pt modelId="{0E8E8CAC-8A02-46F6-8C6B-75E3BA86EFCF}" type="pres">
      <dgm:prSet presAssocID="{1639CA94-34C3-4B9C-92E1-C13864A4BA19}" presName="text_1" presStyleLbl="node1" presStyleIdx="0" presStyleCnt="7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7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7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7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7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7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7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7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86883B8B-D8B9-4147-B000-B4DE0A4C3A0D}" type="pres">
      <dgm:prSet presAssocID="{E8B09427-1569-3445-BA60-47F9EFABE20D}" presName="text_5" presStyleLbl="node1" presStyleIdx="4" presStyleCnt="7">
        <dgm:presLayoutVars>
          <dgm:bulletEnabled val="1"/>
        </dgm:presLayoutVars>
      </dgm:prSet>
      <dgm:spPr/>
    </dgm:pt>
    <dgm:pt modelId="{2A504DFC-574C-5C49-B930-2DC6E9378D82}" type="pres">
      <dgm:prSet presAssocID="{E8B09427-1569-3445-BA60-47F9EFABE20D}" presName="accent_5" presStyleCnt="0"/>
      <dgm:spPr/>
    </dgm:pt>
    <dgm:pt modelId="{11551FC8-AF63-804B-A3B8-AF81E82A9D09}" type="pres">
      <dgm:prSet presAssocID="{E8B09427-1569-3445-BA60-47F9EFABE20D}" presName="accentRepeatNode" presStyleLbl="solidFgAcc1" presStyleIdx="4" presStyleCnt="7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</dgm:pt>
    <dgm:pt modelId="{D9B3606A-2B34-F24C-93E4-9657A5061E46}" type="pres">
      <dgm:prSet presAssocID="{C0C0E2FD-1127-5A48-BDEA-121306403AC3}" presName="text_6" presStyleLbl="node1" presStyleIdx="5" presStyleCnt="7">
        <dgm:presLayoutVars>
          <dgm:bulletEnabled val="1"/>
        </dgm:presLayoutVars>
      </dgm:prSet>
      <dgm:spPr/>
    </dgm:pt>
    <dgm:pt modelId="{AF44D7BC-A7CC-4C46-B66E-9577508D8A87}" type="pres">
      <dgm:prSet presAssocID="{C0C0E2FD-1127-5A48-BDEA-121306403AC3}" presName="accent_6" presStyleCnt="0"/>
      <dgm:spPr/>
    </dgm:pt>
    <dgm:pt modelId="{DE043B18-E654-F549-AEC9-7EE8CF4B9695}" type="pres">
      <dgm:prSet presAssocID="{C0C0E2FD-1127-5A48-BDEA-121306403AC3}" presName="accentRepeatNode" presStyleLbl="solidFgAcc1" presStyleIdx="5" presStyleCnt="7"/>
      <dgm:spPr>
        <a:solidFill>
          <a:srgbClr val="02FF04"/>
        </a:solidFill>
        <a:ln>
          <a:solidFill>
            <a:schemeClr val="tx1"/>
          </a:solidFill>
        </a:ln>
      </dgm:spPr>
    </dgm:pt>
    <dgm:pt modelId="{C5810C2B-BB72-244B-973C-983002D29AE5}" type="pres">
      <dgm:prSet presAssocID="{47ED5B6A-F934-1B4F-87AB-5497C5F0FC5C}" presName="text_7" presStyleLbl="node1" presStyleIdx="6" presStyleCnt="7">
        <dgm:presLayoutVars>
          <dgm:bulletEnabled val="1"/>
        </dgm:presLayoutVars>
      </dgm:prSet>
      <dgm:spPr/>
    </dgm:pt>
    <dgm:pt modelId="{8E3E78BA-F80F-044E-8390-4BF87A25975E}" type="pres">
      <dgm:prSet presAssocID="{47ED5B6A-F934-1B4F-87AB-5497C5F0FC5C}" presName="accent_7" presStyleCnt="0"/>
      <dgm:spPr/>
    </dgm:pt>
    <dgm:pt modelId="{4768267F-3272-7246-9C4C-1DA2DD0FDD0E}" type="pres">
      <dgm:prSet presAssocID="{47ED5B6A-F934-1B4F-87AB-5497C5F0FC5C}" presName="accentRepeatNode" presStyleLbl="solidFgAcc1" presStyleIdx="6" presStyleCnt="7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</dgm:pt>
  </dgm:ptLst>
  <dgm:cxnLst>
    <dgm:cxn modelId="{F972FF1C-DA14-3641-A17F-CB3D2C096647}" srcId="{BE1645D6-1611-4DF4-8DF3-EEC32D8C4F8A}" destId="{C0C0E2FD-1127-5A48-BDEA-121306403AC3}" srcOrd="5" destOrd="0" parTransId="{4338B54B-9CB0-074D-9975-3E0C3382FD66}" sibTransId="{5D4A6EE0-244C-7D46-A745-A8AB229F0E57}"/>
    <dgm:cxn modelId="{65730E24-32D3-374E-BF34-B26E257BDFB0}" srcId="{BE1645D6-1611-4DF4-8DF3-EEC32D8C4F8A}" destId="{47ED5B6A-F934-1B4F-87AB-5497C5F0FC5C}" srcOrd="6" destOrd="0" parTransId="{828A043E-1BCE-3847-80EB-F0D8E8AB935F}" sibTransId="{A12BFE9A-9E1D-7545-8787-9A0A991C2144}"/>
    <dgm:cxn modelId="{7584AA47-EB52-2B44-910C-835515876426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82453464-3864-FC4A-8B7C-0C333FC21612}" type="presOf" srcId="{BE1645D6-1611-4DF4-8DF3-EEC32D8C4F8A}" destId="{8D4BB782-D1CB-4178-BD6C-378E667E109F}" srcOrd="0" destOrd="0" presId="urn:microsoft.com/office/officeart/2008/layout/VerticalCurvedList"/>
    <dgm:cxn modelId="{39782668-66DA-B54C-ABEA-422B00771645}" srcId="{BE1645D6-1611-4DF4-8DF3-EEC32D8C4F8A}" destId="{E8B09427-1569-3445-BA60-47F9EFABE20D}" srcOrd="4" destOrd="0" parTransId="{16C957CB-EF9D-FC4C-9386-829CC8C356BD}" sibTransId="{B5794041-FFD5-274A-9D5D-64A52F0C784A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0853DD70-6F80-5D44-A349-DCD9DB17B801}" type="presOf" srcId="{35FE25F0-129E-5D4E-BB95-DE67FB379D79}" destId="{4C27FCCB-07AB-AF44-A612-051F9894407E}" srcOrd="0" destOrd="0" presId="urn:microsoft.com/office/officeart/2008/layout/VerticalCurvedList"/>
    <dgm:cxn modelId="{BB89658B-6F61-7945-803F-5C1C27C900FB}" type="presOf" srcId="{1639CA94-34C3-4B9C-92E1-C13864A4BA19}" destId="{0E8E8CAC-8A02-46F6-8C6B-75E3BA86EFCF}" srcOrd="0" destOrd="0" presId="urn:microsoft.com/office/officeart/2008/layout/VerticalCurvedList"/>
    <dgm:cxn modelId="{F5D10B9B-573C-874A-BCB8-1D0768390C8A}" type="presOf" srcId="{CC6AA1B3-12B6-1F47-9833-60EB1B44AC97}" destId="{90FAC8A8-E318-C344-8FA5-163D7BB940FA}" srcOrd="0" destOrd="0" presId="urn:microsoft.com/office/officeart/2008/layout/VerticalCurvedList"/>
    <dgm:cxn modelId="{31ABAC9C-914D-AD4C-9F3D-B389AFE30E43}" type="presOf" srcId="{E8B09427-1569-3445-BA60-47F9EFABE20D}" destId="{86883B8B-D8B9-4147-B000-B4DE0A4C3A0D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D82EF7CA-71F9-4F41-A906-46A1DA0A180F}" type="presOf" srcId="{C0C0E2FD-1127-5A48-BDEA-121306403AC3}" destId="{D9B3606A-2B34-F24C-93E4-9657A5061E46}" srcOrd="0" destOrd="0" presId="urn:microsoft.com/office/officeart/2008/layout/VerticalCurvedList"/>
    <dgm:cxn modelId="{E24CA8D7-817E-934D-A931-43AEC258E938}" type="presOf" srcId="{9B5CF5B4-C56A-4B27-B438-A8CF699CAF14}" destId="{C56633DC-E658-46D8-BE63-7CB1CCD3C8DC}" srcOrd="0" destOrd="0" presId="urn:microsoft.com/office/officeart/2008/layout/VerticalCurvedList"/>
    <dgm:cxn modelId="{C2680DF2-4F20-EE45-96F7-8B864545A737}" type="presOf" srcId="{47ED5B6A-F934-1B4F-87AB-5497C5F0FC5C}" destId="{C5810C2B-BB72-244B-973C-983002D29AE5}" srcOrd="0" destOrd="0" presId="urn:microsoft.com/office/officeart/2008/layout/VerticalCurvedList"/>
    <dgm:cxn modelId="{DAE861E0-59D9-D243-8E46-F9A9A81DA976}" type="presParOf" srcId="{8D4BB782-D1CB-4178-BD6C-378E667E109F}" destId="{30E5EA73-69FE-4C99-B7E6-D2785DA2F8C5}" srcOrd="0" destOrd="0" presId="urn:microsoft.com/office/officeart/2008/layout/VerticalCurvedList"/>
    <dgm:cxn modelId="{05A62F9F-0D77-D44E-A9E5-2FD6374A34C3}" type="presParOf" srcId="{30E5EA73-69FE-4C99-B7E6-D2785DA2F8C5}" destId="{147482D8-F793-4B63-AC92-2D2E108DBAA0}" srcOrd="0" destOrd="0" presId="urn:microsoft.com/office/officeart/2008/layout/VerticalCurvedList"/>
    <dgm:cxn modelId="{0D56492E-2AB6-AD46-BFD6-5340910E5B91}" type="presParOf" srcId="{147482D8-F793-4B63-AC92-2D2E108DBAA0}" destId="{F2410933-DB5E-4543-A714-4AF5A203C95C}" srcOrd="0" destOrd="0" presId="urn:microsoft.com/office/officeart/2008/layout/VerticalCurvedList"/>
    <dgm:cxn modelId="{EBBB92DF-AD00-F749-8095-BBD98A1503E5}" type="presParOf" srcId="{147482D8-F793-4B63-AC92-2D2E108DBAA0}" destId="{C56633DC-E658-46D8-BE63-7CB1CCD3C8DC}" srcOrd="1" destOrd="0" presId="urn:microsoft.com/office/officeart/2008/layout/VerticalCurvedList"/>
    <dgm:cxn modelId="{FE448036-BAF4-664A-AA30-1FE95AC81B00}" type="presParOf" srcId="{147482D8-F793-4B63-AC92-2D2E108DBAA0}" destId="{82F03708-A2AD-459B-AB59-7BBD9EB44E67}" srcOrd="2" destOrd="0" presId="urn:microsoft.com/office/officeart/2008/layout/VerticalCurvedList"/>
    <dgm:cxn modelId="{730C345C-D75F-5849-94F7-F92A4882866D}" type="presParOf" srcId="{147482D8-F793-4B63-AC92-2D2E108DBAA0}" destId="{9C6C1869-E7B2-4FB9-A22B-16BADC04A189}" srcOrd="3" destOrd="0" presId="urn:microsoft.com/office/officeart/2008/layout/VerticalCurvedList"/>
    <dgm:cxn modelId="{459CDC8A-67E0-CA43-B63E-091AC30707E5}" type="presParOf" srcId="{30E5EA73-69FE-4C99-B7E6-D2785DA2F8C5}" destId="{0E8E8CAC-8A02-46F6-8C6B-75E3BA86EFCF}" srcOrd="1" destOrd="0" presId="urn:microsoft.com/office/officeart/2008/layout/VerticalCurvedList"/>
    <dgm:cxn modelId="{0844B1F0-85B4-284B-A9F7-197F13192BED}" type="presParOf" srcId="{30E5EA73-69FE-4C99-B7E6-D2785DA2F8C5}" destId="{19B8B250-84B4-4941-9592-F7E89229D31C}" srcOrd="2" destOrd="0" presId="urn:microsoft.com/office/officeart/2008/layout/VerticalCurvedList"/>
    <dgm:cxn modelId="{FFB5A926-D3CD-7844-BB6B-E08F92C31833}" type="presParOf" srcId="{19B8B250-84B4-4941-9592-F7E89229D31C}" destId="{485F26A9-AA94-4ADA-AC54-FB58E0E0ED28}" srcOrd="0" destOrd="0" presId="urn:microsoft.com/office/officeart/2008/layout/VerticalCurvedList"/>
    <dgm:cxn modelId="{6A6AC256-821A-7343-AC94-DB82EC73C6DB}" type="presParOf" srcId="{30E5EA73-69FE-4C99-B7E6-D2785DA2F8C5}" destId="{FCF24805-BE03-8646-8CB7-92E747BBE6C8}" srcOrd="3" destOrd="0" presId="urn:microsoft.com/office/officeart/2008/layout/VerticalCurvedList"/>
    <dgm:cxn modelId="{A9AFF05A-5C43-484D-8B4C-408B8263168E}" type="presParOf" srcId="{30E5EA73-69FE-4C99-B7E6-D2785DA2F8C5}" destId="{BCF99CF8-A3B5-F24D-AFD7-114A9D9AECF1}" srcOrd="4" destOrd="0" presId="urn:microsoft.com/office/officeart/2008/layout/VerticalCurvedList"/>
    <dgm:cxn modelId="{75673839-0D78-204A-8ED3-45D49304CA12}" type="presParOf" srcId="{BCF99CF8-A3B5-F24D-AFD7-114A9D9AECF1}" destId="{6E8EBA03-6BA2-4E70-A548-59B77127E6F5}" srcOrd="0" destOrd="0" presId="urn:microsoft.com/office/officeart/2008/layout/VerticalCurvedList"/>
    <dgm:cxn modelId="{20D273BE-9DF2-4240-8950-CB17F764F09D}" type="presParOf" srcId="{30E5EA73-69FE-4C99-B7E6-D2785DA2F8C5}" destId="{90FAC8A8-E318-C344-8FA5-163D7BB940FA}" srcOrd="5" destOrd="0" presId="urn:microsoft.com/office/officeart/2008/layout/VerticalCurvedList"/>
    <dgm:cxn modelId="{8AA004D3-0022-2C4E-BFAB-9542477E958D}" type="presParOf" srcId="{30E5EA73-69FE-4C99-B7E6-D2785DA2F8C5}" destId="{AC86ADAD-2470-0B48-B2FC-7ADFE5926EDC}" srcOrd="6" destOrd="0" presId="urn:microsoft.com/office/officeart/2008/layout/VerticalCurvedList"/>
    <dgm:cxn modelId="{4E80684F-1635-724F-8C80-97126B4B827B}" type="presParOf" srcId="{AC86ADAD-2470-0B48-B2FC-7ADFE5926EDC}" destId="{8DD82B1A-6DC4-454E-8BCA-A742186AC8C8}" srcOrd="0" destOrd="0" presId="urn:microsoft.com/office/officeart/2008/layout/VerticalCurvedList"/>
    <dgm:cxn modelId="{BE5DA96B-98DD-EF4E-A6A3-2380A2B932AA}" type="presParOf" srcId="{30E5EA73-69FE-4C99-B7E6-D2785DA2F8C5}" destId="{4C27FCCB-07AB-AF44-A612-051F9894407E}" srcOrd="7" destOrd="0" presId="urn:microsoft.com/office/officeart/2008/layout/VerticalCurvedList"/>
    <dgm:cxn modelId="{D17BF9C2-16CE-AF40-9F05-7C542AF91663}" type="presParOf" srcId="{30E5EA73-69FE-4C99-B7E6-D2785DA2F8C5}" destId="{BB44549C-464F-C44D-9845-3BACB3517879}" srcOrd="8" destOrd="0" presId="urn:microsoft.com/office/officeart/2008/layout/VerticalCurvedList"/>
    <dgm:cxn modelId="{46A51648-3675-4E48-8A50-C7DD55443450}" type="presParOf" srcId="{BB44549C-464F-C44D-9845-3BACB3517879}" destId="{C6A23B2E-3ED2-814A-86C8-2A4A67FC60A2}" srcOrd="0" destOrd="0" presId="urn:microsoft.com/office/officeart/2008/layout/VerticalCurvedList"/>
    <dgm:cxn modelId="{F56AD2AF-9C7F-D249-A5CE-90D81A2CEA47}" type="presParOf" srcId="{30E5EA73-69FE-4C99-B7E6-D2785DA2F8C5}" destId="{86883B8B-D8B9-4147-B000-B4DE0A4C3A0D}" srcOrd="9" destOrd="0" presId="urn:microsoft.com/office/officeart/2008/layout/VerticalCurvedList"/>
    <dgm:cxn modelId="{FEF0C59C-5377-6F49-880A-15B06C56EC72}" type="presParOf" srcId="{30E5EA73-69FE-4C99-B7E6-D2785DA2F8C5}" destId="{2A504DFC-574C-5C49-B930-2DC6E9378D82}" srcOrd="10" destOrd="0" presId="urn:microsoft.com/office/officeart/2008/layout/VerticalCurvedList"/>
    <dgm:cxn modelId="{35756214-13D0-1E48-BDAA-608DD97C4D18}" type="presParOf" srcId="{2A504DFC-574C-5C49-B930-2DC6E9378D82}" destId="{11551FC8-AF63-804B-A3B8-AF81E82A9D09}" srcOrd="0" destOrd="0" presId="urn:microsoft.com/office/officeart/2008/layout/VerticalCurvedList"/>
    <dgm:cxn modelId="{27A8C136-7A53-7F47-B303-B8C8F31D319C}" type="presParOf" srcId="{30E5EA73-69FE-4C99-B7E6-D2785DA2F8C5}" destId="{D9B3606A-2B34-F24C-93E4-9657A5061E46}" srcOrd="11" destOrd="0" presId="urn:microsoft.com/office/officeart/2008/layout/VerticalCurvedList"/>
    <dgm:cxn modelId="{26655234-44F1-F848-9B97-F330E2B9AFEA}" type="presParOf" srcId="{30E5EA73-69FE-4C99-B7E6-D2785DA2F8C5}" destId="{AF44D7BC-A7CC-4C46-B66E-9577508D8A87}" srcOrd="12" destOrd="0" presId="urn:microsoft.com/office/officeart/2008/layout/VerticalCurvedList"/>
    <dgm:cxn modelId="{53699B86-25BB-EE44-84FD-756D56BC6F6B}" type="presParOf" srcId="{AF44D7BC-A7CC-4C46-B66E-9577508D8A87}" destId="{DE043B18-E654-F549-AEC9-7EE8CF4B9695}" srcOrd="0" destOrd="0" presId="urn:microsoft.com/office/officeart/2008/layout/VerticalCurvedList"/>
    <dgm:cxn modelId="{3280C8F8-C9E2-614D-9187-6179F1D78A8B}" type="presParOf" srcId="{30E5EA73-69FE-4C99-B7E6-D2785DA2F8C5}" destId="{C5810C2B-BB72-244B-973C-983002D29AE5}" srcOrd="13" destOrd="0" presId="urn:microsoft.com/office/officeart/2008/layout/VerticalCurvedList"/>
    <dgm:cxn modelId="{A080ADDE-D41E-8744-B2EA-F00A3C4D06E3}" type="presParOf" srcId="{30E5EA73-69FE-4C99-B7E6-D2785DA2F8C5}" destId="{8E3E78BA-F80F-044E-8390-4BF87A25975E}" srcOrd="14" destOrd="0" presId="urn:microsoft.com/office/officeart/2008/layout/VerticalCurvedList"/>
    <dgm:cxn modelId="{43E277A4-1C0D-8B40-9303-A46449E29D38}" type="presParOf" srcId="{8E3E78BA-F80F-044E-8390-4BF87A25975E}" destId="{4768267F-3272-7246-9C4C-1DA2DD0FDD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Defining a Structure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The Keyword </a:t>
          </a:r>
          <a:r>
            <a:rPr lang="en-GB" b="0" u="none" dirty="0" err="1"/>
            <a:t>typedef</a:t>
          </a:r>
          <a:endParaRPr lang="en-US" b="0" u="none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Passing Structures to Functions</a:t>
          </a:r>
          <a:endParaRPr lang="en-US" b="0" u="none" dirty="0">
            <a:solidFill>
              <a:schemeClr val="tx1"/>
            </a:solidFill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8B09427-1569-3445-BA60-47F9EFABE20D}">
      <dgm:prSet phldrT="[Text]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Return Structures from Functions</a:t>
          </a:r>
          <a:endParaRPr lang="en-US" b="0" u="none" dirty="0">
            <a:solidFill>
              <a:schemeClr val="tx1"/>
            </a:solidFill>
          </a:endParaRPr>
        </a:p>
      </dgm:t>
    </dgm:pt>
    <dgm:pt modelId="{16C957CB-EF9D-FC4C-9386-829CC8C356BD}" type="parTrans" cxnId="{39782668-66DA-B54C-ABEA-422B00771645}">
      <dgm:prSet/>
      <dgm:spPr/>
      <dgm:t>
        <a:bodyPr/>
        <a:lstStyle/>
        <a:p>
          <a:endParaRPr lang="en-US"/>
        </a:p>
      </dgm:t>
    </dgm:pt>
    <dgm:pt modelId="{B5794041-FFD5-274A-9D5D-64A52F0C784A}" type="sibTrans" cxnId="{39782668-66DA-B54C-ABEA-422B00771645}">
      <dgm:prSet/>
      <dgm:spPr/>
      <dgm:t>
        <a:bodyPr/>
        <a:lstStyle/>
        <a:p>
          <a:endParaRPr lang="en-US"/>
        </a:p>
      </dgm:t>
    </dgm:pt>
    <dgm:pt modelId="{C0C0E2FD-1127-5A48-BDEA-121306403AC3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C Pointers to Structures</a:t>
          </a:r>
          <a:endParaRPr lang="en-US" b="0" u="none" dirty="0">
            <a:solidFill>
              <a:schemeClr val="tx1"/>
            </a:solidFill>
          </a:endParaRPr>
        </a:p>
      </dgm:t>
    </dgm:pt>
    <dgm:pt modelId="{4338B54B-9CB0-074D-9975-3E0C3382FD66}" type="parTrans" cxnId="{F972FF1C-DA14-3641-A17F-CB3D2C096647}">
      <dgm:prSet/>
      <dgm:spPr/>
      <dgm:t>
        <a:bodyPr/>
        <a:lstStyle/>
        <a:p>
          <a:endParaRPr lang="en-US"/>
        </a:p>
      </dgm:t>
    </dgm:pt>
    <dgm:pt modelId="{5D4A6EE0-244C-7D46-A745-A8AB229F0E57}" type="sibTrans" cxnId="{F972FF1C-DA14-3641-A17F-CB3D2C096647}">
      <dgm:prSet/>
      <dgm:spPr/>
      <dgm:t>
        <a:bodyPr/>
        <a:lstStyle/>
        <a:p>
          <a:endParaRPr lang="en-US"/>
        </a:p>
      </dgm:t>
    </dgm:pt>
    <dgm:pt modelId="{47ED5B6A-F934-1B4F-87AB-5497C5F0FC5C}">
      <dgm:prSet phldrT="[Text]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Nested Structures</a:t>
          </a:r>
          <a:endParaRPr lang="en-US" b="0" u="none" dirty="0">
            <a:solidFill>
              <a:schemeClr val="tx1"/>
            </a:solidFill>
          </a:endParaRPr>
        </a:p>
      </dgm:t>
    </dgm:pt>
    <dgm:pt modelId="{828A043E-1BCE-3847-80EB-F0D8E8AB935F}" type="parTrans" cxnId="{65730E24-32D3-374E-BF34-B26E257BDFB0}">
      <dgm:prSet/>
      <dgm:spPr/>
      <dgm:t>
        <a:bodyPr/>
        <a:lstStyle/>
        <a:p>
          <a:endParaRPr lang="en-US"/>
        </a:p>
      </dgm:t>
    </dgm:pt>
    <dgm:pt modelId="{A12BFE9A-9E1D-7545-8787-9A0A991C2144}" type="sibTrans" cxnId="{65730E24-32D3-374E-BF34-B26E257BDFB0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Access Members of a Structure</a:t>
          </a:r>
          <a:endParaRPr lang="en-US" b="0" u="none" dirty="0">
            <a:solidFill>
              <a:schemeClr val="tx1"/>
            </a:solidFill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7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7"/>
      <dgm:spPr/>
    </dgm:pt>
    <dgm:pt modelId="{9C6C1869-E7B2-4FB9-A22B-16BADC04A189}" type="pres">
      <dgm:prSet presAssocID="{BE1645D6-1611-4DF4-8DF3-EEC32D8C4F8A}" presName="dstNode" presStyleLbl="node1" presStyleIdx="0" presStyleCnt="7"/>
      <dgm:spPr/>
    </dgm:pt>
    <dgm:pt modelId="{0E8E8CAC-8A02-46F6-8C6B-75E3BA86EFCF}" type="pres">
      <dgm:prSet presAssocID="{1639CA94-34C3-4B9C-92E1-C13864A4BA19}" presName="text_1" presStyleLbl="node1" presStyleIdx="0" presStyleCnt="7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7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7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7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7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7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7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7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86883B8B-D8B9-4147-B000-B4DE0A4C3A0D}" type="pres">
      <dgm:prSet presAssocID="{E8B09427-1569-3445-BA60-47F9EFABE20D}" presName="text_5" presStyleLbl="node1" presStyleIdx="4" presStyleCnt="7">
        <dgm:presLayoutVars>
          <dgm:bulletEnabled val="1"/>
        </dgm:presLayoutVars>
      </dgm:prSet>
      <dgm:spPr/>
    </dgm:pt>
    <dgm:pt modelId="{2A504DFC-574C-5C49-B930-2DC6E9378D82}" type="pres">
      <dgm:prSet presAssocID="{E8B09427-1569-3445-BA60-47F9EFABE20D}" presName="accent_5" presStyleCnt="0"/>
      <dgm:spPr/>
    </dgm:pt>
    <dgm:pt modelId="{11551FC8-AF63-804B-A3B8-AF81E82A9D09}" type="pres">
      <dgm:prSet presAssocID="{E8B09427-1569-3445-BA60-47F9EFABE20D}" presName="accentRepeatNode" presStyleLbl="solidFgAcc1" presStyleIdx="4" presStyleCnt="7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</dgm:pt>
    <dgm:pt modelId="{D9B3606A-2B34-F24C-93E4-9657A5061E46}" type="pres">
      <dgm:prSet presAssocID="{C0C0E2FD-1127-5A48-BDEA-121306403AC3}" presName="text_6" presStyleLbl="node1" presStyleIdx="5" presStyleCnt="7">
        <dgm:presLayoutVars>
          <dgm:bulletEnabled val="1"/>
        </dgm:presLayoutVars>
      </dgm:prSet>
      <dgm:spPr/>
    </dgm:pt>
    <dgm:pt modelId="{AF44D7BC-A7CC-4C46-B66E-9577508D8A87}" type="pres">
      <dgm:prSet presAssocID="{C0C0E2FD-1127-5A48-BDEA-121306403AC3}" presName="accent_6" presStyleCnt="0"/>
      <dgm:spPr/>
    </dgm:pt>
    <dgm:pt modelId="{DE043B18-E654-F549-AEC9-7EE8CF4B9695}" type="pres">
      <dgm:prSet presAssocID="{C0C0E2FD-1127-5A48-BDEA-121306403AC3}" presName="accentRepeatNode" presStyleLbl="solidFgAcc1" presStyleIdx="5" presStyleCnt="7"/>
      <dgm:spPr>
        <a:solidFill>
          <a:srgbClr val="02FF04"/>
        </a:solidFill>
        <a:ln>
          <a:solidFill>
            <a:schemeClr val="tx1"/>
          </a:solidFill>
        </a:ln>
      </dgm:spPr>
    </dgm:pt>
    <dgm:pt modelId="{C5810C2B-BB72-244B-973C-983002D29AE5}" type="pres">
      <dgm:prSet presAssocID="{47ED5B6A-F934-1B4F-87AB-5497C5F0FC5C}" presName="text_7" presStyleLbl="node1" presStyleIdx="6" presStyleCnt="7">
        <dgm:presLayoutVars>
          <dgm:bulletEnabled val="1"/>
        </dgm:presLayoutVars>
      </dgm:prSet>
      <dgm:spPr/>
    </dgm:pt>
    <dgm:pt modelId="{8E3E78BA-F80F-044E-8390-4BF87A25975E}" type="pres">
      <dgm:prSet presAssocID="{47ED5B6A-F934-1B4F-87AB-5497C5F0FC5C}" presName="accent_7" presStyleCnt="0"/>
      <dgm:spPr/>
    </dgm:pt>
    <dgm:pt modelId="{4768267F-3272-7246-9C4C-1DA2DD0FDD0E}" type="pres">
      <dgm:prSet presAssocID="{47ED5B6A-F934-1B4F-87AB-5497C5F0FC5C}" presName="accentRepeatNode" presStyleLbl="solidFgAcc1" presStyleIdx="6" presStyleCnt="7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</dgm:pt>
  </dgm:ptLst>
  <dgm:cxnLst>
    <dgm:cxn modelId="{75D94301-2ECC-154F-97AF-62DB46BDA170}" type="presOf" srcId="{6F32AD89-A452-48CC-B92A-265FB1A43B0C}" destId="{FCF24805-BE03-8646-8CB7-92E747BBE6C8}" srcOrd="0" destOrd="0" presId="urn:microsoft.com/office/officeart/2008/layout/VerticalCurvedList"/>
    <dgm:cxn modelId="{28E87706-41AD-B049-9708-FF747A9AF729}" type="presOf" srcId="{9B5CF5B4-C56A-4B27-B438-A8CF699CAF14}" destId="{C56633DC-E658-46D8-BE63-7CB1CCD3C8DC}" srcOrd="0" destOrd="0" presId="urn:microsoft.com/office/officeart/2008/layout/VerticalCurvedList"/>
    <dgm:cxn modelId="{39DA0311-8276-CD4A-ABB8-6AA30D0C3804}" type="presOf" srcId="{CC6AA1B3-12B6-1F47-9833-60EB1B44AC97}" destId="{90FAC8A8-E318-C344-8FA5-163D7BB940FA}" srcOrd="0" destOrd="0" presId="urn:microsoft.com/office/officeart/2008/layout/VerticalCurvedList"/>
    <dgm:cxn modelId="{EE3DBA18-0F71-8242-8643-34B5636E318C}" type="presOf" srcId="{1639CA94-34C3-4B9C-92E1-C13864A4BA19}" destId="{0E8E8CAC-8A02-46F6-8C6B-75E3BA86EFCF}" srcOrd="0" destOrd="0" presId="urn:microsoft.com/office/officeart/2008/layout/VerticalCurvedList"/>
    <dgm:cxn modelId="{F972FF1C-DA14-3641-A17F-CB3D2C096647}" srcId="{BE1645D6-1611-4DF4-8DF3-EEC32D8C4F8A}" destId="{C0C0E2FD-1127-5A48-BDEA-121306403AC3}" srcOrd="5" destOrd="0" parTransId="{4338B54B-9CB0-074D-9975-3E0C3382FD66}" sibTransId="{5D4A6EE0-244C-7D46-A745-A8AB229F0E57}"/>
    <dgm:cxn modelId="{65730E24-32D3-374E-BF34-B26E257BDFB0}" srcId="{BE1645D6-1611-4DF4-8DF3-EEC32D8C4F8A}" destId="{47ED5B6A-F934-1B4F-87AB-5497C5F0FC5C}" srcOrd="6" destOrd="0" parTransId="{828A043E-1BCE-3847-80EB-F0D8E8AB935F}" sibTransId="{A12BFE9A-9E1D-7545-8787-9A0A991C2144}"/>
    <dgm:cxn modelId="{C71E0539-7007-4447-B507-FDAEF5717DE2}" type="presOf" srcId="{C0C0E2FD-1127-5A48-BDEA-121306403AC3}" destId="{D9B3606A-2B34-F24C-93E4-9657A5061E46}" srcOrd="0" destOrd="0" presId="urn:microsoft.com/office/officeart/2008/layout/VerticalCurvedList"/>
    <dgm:cxn modelId="{A4FFE63E-9EA4-4747-AA3A-6F28BB6AC8B3}" type="presOf" srcId="{E8B09427-1569-3445-BA60-47F9EFABE20D}" destId="{86883B8B-D8B9-4147-B000-B4DE0A4C3A0D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39782668-66DA-B54C-ABEA-422B00771645}" srcId="{BE1645D6-1611-4DF4-8DF3-EEC32D8C4F8A}" destId="{E8B09427-1569-3445-BA60-47F9EFABE20D}" srcOrd="4" destOrd="0" parTransId="{16C957CB-EF9D-FC4C-9386-829CC8C356BD}" sibTransId="{B5794041-FFD5-274A-9D5D-64A52F0C784A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B8639089-2068-2B4E-ADD8-C5D2DA29B576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394730C4-0564-484C-9E7B-14E20E4CB81D}" type="presOf" srcId="{47ED5B6A-F934-1B4F-87AB-5497C5F0FC5C}" destId="{C5810C2B-BB72-244B-973C-983002D29AE5}" srcOrd="0" destOrd="0" presId="urn:microsoft.com/office/officeart/2008/layout/VerticalCurvedList"/>
    <dgm:cxn modelId="{6B3FB3DA-5469-044C-923C-329F0EF72FC8}" type="presOf" srcId="{35FE25F0-129E-5D4E-BB95-DE67FB379D79}" destId="{4C27FCCB-07AB-AF44-A612-051F9894407E}" srcOrd="0" destOrd="0" presId="urn:microsoft.com/office/officeart/2008/layout/VerticalCurvedList"/>
    <dgm:cxn modelId="{AE8666F0-F638-9040-B822-8004C447AFB5}" type="presParOf" srcId="{8D4BB782-D1CB-4178-BD6C-378E667E109F}" destId="{30E5EA73-69FE-4C99-B7E6-D2785DA2F8C5}" srcOrd="0" destOrd="0" presId="urn:microsoft.com/office/officeart/2008/layout/VerticalCurvedList"/>
    <dgm:cxn modelId="{B80E7976-3070-0C4F-A638-A55B31CC1155}" type="presParOf" srcId="{30E5EA73-69FE-4C99-B7E6-D2785DA2F8C5}" destId="{147482D8-F793-4B63-AC92-2D2E108DBAA0}" srcOrd="0" destOrd="0" presId="urn:microsoft.com/office/officeart/2008/layout/VerticalCurvedList"/>
    <dgm:cxn modelId="{260560B8-0479-A74F-8815-70D477A23076}" type="presParOf" srcId="{147482D8-F793-4B63-AC92-2D2E108DBAA0}" destId="{F2410933-DB5E-4543-A714-4AF5A203C95C}" srcOrd="0" destOrd="0" presId="urn:microsoft.com/office/officeart/2008/layout/VerticalCurvedList"/>
    <dgm:cxn modelId="{B52E96B5-D9CA-894A-A37D-EDF42C8188E1}" type="presParOf" srcId="{147482D8-F793-4B63-AC92-2D2E108DBAA0}" destId="{C56633DC-E658-46D8-BE63-7CB1CCD3C8DC}" srcOrd="1" destOrd="0" presId="urn:microsoft.com/office/officeart/2008/layout/VerticalCurvedList"/>
    <dgm:cxn modelId="{84E610F2-69BF-9D4E-8B08-1FD76FAD1AB5}" type="presParOf" srcId="{147482D8-F793-4B63-AC92-2D2E108DBAA0}" destId="{82F03708-A2AD-459B-AB59-7BBD9EB44E67}" srcOrd="2" destOrd="0" presId="urn:microsoft.com/office/officeart/2008/layout/VerticalCurvedList"/>
    <dgm:cxn modelId="{BA6B7AA8-AACC-6644-A6D9-DABD7BB972A9}" type="presParOf" srcId="{147482D8-F793-4B63-AC92-2D2E108DBAA0}" destId="{9C6C1869-E7B2-4FB9-A22B-16BADC04A189}" srcOrd="3" destOrd="0" presId="urn:microsoft.com/office/officeart/2008/layout/VerticalCurvedList"/>
    <dgm:cxn modelId="{316F85AB-BD15-DB43-BF01-CDB16A62E1E4}" type="presParOf" srcId="{30E5EA73-69FE-4C99-B7E6-D2785DA2F8C5}" destId="{0E8E8CAC-8A02-46F6-8C6B-75E3BA86EFCF}" srcOrd="1" destOrd="0" presId="urn:microsoft.com/office/officeart/2008/layout/VerticalCurvedList"/>
    <dgm:cxn modelId="{8189A2E0-8093-2C42-9BAC-584038D30874}" type="presParOf" srcId="{30E5EA73-69FE-4C99-B7E6-D2785DA2F8C5}" destId="{19B8B250-84B4-4941-9592-F7E89229D31C}" srcOrd="2" destOrd="0" presId="urn:microsoft.com/office/officeart/2008/layout/VerticalCurvedList"/>
    <dgm:cxn modelId="{93931B5E-886C-324D-8CD0-DD84A38370D7}" type="presParOf" srcId="{19B8B250-84B4-4941-9592-F7E89229D31C}" destId="{485F26A9-AA94-4ADA-AC54-FB58E0E0ED28}" srcOrd="0" destOrd="0" presId="urn:microsoft.com/office/officeart/2008/layout/VerticalCurvedList"/>
    <dgm:cxn modelId="{B7EE7066-7237-F44B-A292-402C2B7C19DD}" type="presParOf" srcId="{30E5EA73-69FE-4C99-B7E6-D2785DA2F8C5}" destId="{FCF24805-BE03-8646-8CB7-92E747BBE6C8}" srcOrd="3" destOrd="0" presId="urn:microsoft.com/office/officeart/2008/layout/VerticalCurvedList"/>
    <dgm:cxn modelId="{DA4F4067-E58F-E34D-8849-9EC76C5437DD}" type="presParOf" srcId="{30E5EA73-69FE-4C99-B7E6-D2785DA2F8C5}" destId="{BCF99CF8-A3B5-F24D-AFD7-114A9D9AECF1}" srcOrd="4" destOrd="0" presId="urn:microsoft.com/office/officeart/2008/layout/VerticalCurvedList"/>
    <dgm:cxn modelId="{9EB3176A-2F30-4040-9790-19B9929B211D}" type="presParOf" srcId="{BCF99CF8-A3B5-F24D-AFD7-114A9D9AECF1}" destId="{6E8EBA03-6BA2-4E70-A548-59B77127E6F5}" srcOrd="0" destOrd="0" presId="urn:microsoft.com/office/officeart/2008/layout/VerticalCurvedList"/>
    <dgm:cxn modelId="{9294900D-86B6-6844-9F46-B7CE7BCDC159}" type="presParOf" srcId="{30E5EA73-69FE-4C99-B7E6-D2785DA2F8C5}" destId="{90FAC8A8-E318-C344-8FA5-163D7BB940FA}" srcOrd="5" destOrd="0" presId="urn:microsoft.com/office/officeart/2008/layout/VerticalCurvedList"/>
    <dgm:cxn modelId="{DABE327F-F42C-C645-8B7F-0921D9949D52}" type="presParOf" srcId="{30E5EA73-69FE-4C99-B7E6-D2785DA2F8C5}" destId="{AC86ADAD-2470-0B48-B2FC-7ADFE5926EDC}" srcOrd="6" destOrd="0" presId="urn:microsoft.com/office/officeart/2008/layout/VerticalCurvedList"/>
    <dgm:cxn modelId="{FBFE7C40-F087-0846-A67E-538C72128BEE}" type="presParOf" srcId="{AC86ADAD-2470-0B48-B2FC-7ADFE5926EDC}" destId="{8DD82B1A-6DC4-454E-8BCA-A742186AC8C8}" srcOrd="0" destOrd="0" presId="urn:microsoft.com/office/officeart/2008/layout/VerticalCurvedList"/>
    <dgm:cxn modelId="{59D9D889-E3F7-0741-8CC7-BEA5DDEE68DF}" type="presParOf" srcId="{30E5EA73-69FE-4C99-B7E6-D2785DA2F8C5}" destId="{4C27FCCB-07AB-AF44-A612-051F9894407E}" srcOrd="7" destOrd="0" presId="urn:microsoft.com/office/officeart/2008/layout/VerticalCurvedList"/>
    <dgm:cxn modelId="{2AEA37FF-257C-5F4B-B15F-32D7CA070041}" type="presParOf" srcId="{30E5EA73-69FE-4C99-B7E6-D2785DA2F8C5}" destId="{BB44549C-464F-C44D-9845-3BACB3517879}" srcOrd="8" destOrd="0" presId="urn:microsoft.com/office/officeart/2008/layout/VerticalCurvedList"/>
    <dgm:cxn modelId="{866E2D60-2EA2-6842-A39D-B1E1224476BF}" type="presParOf" srcId="{BB44549C-464F-C44D-9845-3BACB3517879}" destId="{C6A23B2E-3ED2-814A-86C8-2A4A67FC60A2}" srcOrd="0" destOrd="0" presId="urn:microsoft.com/office/officeart/2008/layout/VerticalCurvedList"/>
    <dgm:cxn modelId="{4AC4523F-B84B-0F42-A53D-66A641243E95}" type="presParOf" srcId="{30E5EA73-69FE-4C99-B7E6-D2785DA2F8C5}" destId="{86883B8B-D8B9-4147-B000-B4DE0A4C3A0D}" srcOrd="9" destOrd="0" presId="urn:microsoft.com/office/officeart/2008/layout/VerticalCurvedList"/>
    <dgm:cxn modelId="{A09D2D3F-215A-7C41-93C2-241F8CB6E28B}" type="presParOf" srcId="{30E5EA73-69FE-4C99-B7E6-D2785DA2F8C5}" destId="{2A504DFC-574C-5C49-B930-2DC6E9378D82}" srcOrd="10" destOrd="0" presId="urn:microsoft.com/office/officeart/2008/layout/VerticalCurvedList"/>
    <dgm:cxn modelId="{FD49BCB4-C171-B945-95B0-47162B5C07FA}" type="presParOf" srcId="{2A504DFC-574C-5C49-B930-2DC6E9378D82}" destId="{11551FC8-AF63-804B-A3B8-AF81E82A9D09}" srcOrd="0" destOrd="0" presId="urn:microsoft.com/office/officeart/2008/layout/VerticalCurvedList"/>
    <dgm:cxn modelId="{911B3DB0-7071-7A4F-B17F-FCD1E8889C0E}" type="presParOf" srcId="{30E5EA73-69FE-4C99-B7E6-D2785DA2F8C5}" destId="{D9B3606A-2B34-F24C-93E4-9657A5061E46}" srcOrd="11" destOrd="0" presId="urn:microsoft.com/office/officeart/2008/layout/VerticalCurvedList"/>
    <dgm:cxn modelId="{4217B2A4-DC26-0449-86A1-25BB955FF032}" type="presParOf" srcId="{30E5EA73-69FE-4C99-B7E6-D2785DA2F8C5}" destId="{AF44D7BC-A7CC-4C46-B66E-9577508D8A87}" srcOrd="12" destOrd="0" presId="urn:microsoft.com/office/officeart/2008/layout/VerticalCurvedList"/>
    <dgm:cxn modelId="{4D7539C0-58F4-0A49-BE4F-FF811575A25A}" type="presParOf" srcId="{AF44D7BC-A7CC-4C46-B66E-9577508D8A87}" destId="{DE043B18-E654-F549-AEC9-7EE8CF4B9695}" srcOrd="0" destOrd="0" presId="urn:microsoft.com/office/officeart/2008/layout/VerticalCurvedList"/>
    <dgm:cxn modelId="{4A948E70-8407-284C-BE44-CD00BC079C27}" type="presParOf" srcId="{30E5EA73-69FE-4C99-B7E6-D2785DA2F8C5}" destId="{C5810C2B-BB72-244B-973C-983002D29AE5}" srcOrd="13" destOrd="0" presId="urn:microsoft.com/office/officeart/2008/layout/VerticalCurvedList"/>
    <dgm:cxn modelId="{87F23D79-1E6C-374D-A3AC-6BFBE880324F}" type="presParOf" srcId="{30E5EA73-69FE-4C99-B7E6-D2785DA2F8C5}" destId="{8E3E78BA-F80F-044E-8390-4BF87A25975E}" srcOrd="14" destOrd="0" presId="urn:microsoft.com/office/officeart/2008/layout/VerticalCurvedList"/>
    <dgm:cxn modelId="{9B20602A-3F66-FB40-971A-B4D3B6A8CE56}" type="presParOf" srcId="{8E3E78BA-F80F-044E-8390-4BF87A25975E}" destId="{4768267F-3272-7246-9C4C-1DA2DD0FDD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Defining a Structure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The Keyword </a:t>
          </a:r>
          <a:r>
            <a:rPr lang="en-GB" b="0" u="none" dirty="0" err="1"/>
            <a:t>typedef</a:t>
          </a:r>
          <a:endParaRPr lang="en-US" b="0" u="none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Passing Structures to Functions</a:t>
          </a:r>
          <a:endParaRPr lang="en-US" b="0" u="none" dirty="0">
            <a:solidFill>
              <a:schemeClr val="tx1"/>
            </a:solidFill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8B09427-1569-3445-BA60-47F9EFABE20D}">
      <dgm:prSet phldrT="[Text]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Return Structures from Functions</a:t>
          </a:r>
          <a:endParaRPr lang="en-US" b="0" u="none" dirty="0">
            <a:solidFill>
              <a:schemeClr val="tx1"/>
            </a:solidFill>
          </a:endParaRPr>
        </a:p>
      </dgm:t>
    </dgm:pt>
    <dgm:pt modelId="{16C957CB-EF9D-FC4C-9386-829CC8C356BD}" type="parTrans" cxnId="{39782668-66DA-B54C-ABEA-422B00771645}">
      <dgm:prSet/>
      <dgm:spPr/>
      <dgm:t>
        <a:bodyPr/>
        <a:lstStyle/>
        <a:p>
          <a:endParaRPr lang="en-US"/>
        </a:p>
      </dgm:t>
    </dgm:pt>
    <dgm:pt modelId="{B5794041-FFD5-274A-9D5D-64A52F0C784A}" type="sibTrans" cxnId="{39782668-66DA-B54C-ABEA-422B00771645}">
      <dgm:prSet/>
      <dgm:spPr/>
      <dgm:t>
        <a:bodyPr/>
        <a:lstStyle/>
        <a:p>
          <a:endParaRPr lang="en-US"/>
        </a:p>
      </dgm:t>
    </dgm:pt>
    <dgm:pt modelId="{C0C0E2FD-1127-5A48-BDEA-121306403AC3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C Pointers to Structures</a:t>
          </a:r>
          <a:endParaRPr lang="en-US" b="0" u="none" dirty="0">
            <a:solidFill>
              <a:schemeClr val="tx1"/>
            </a:solidFill>
          </a:endParaRPr>
        </a:p>
      </dgm:t>
    </dgm:pt>
    <dgm:pt modelId="{4338B54B-9CB0-074D-9975-3E0C3382FD66}" type="parTrans" cxnId="{F972FF1C-DA14-3641-A17F-CB3D2C096647}">
      <dgm:prSet/>
      <dgm:spPr/>
      <dgm:t>
        <a:bodyPr/>
        <a:lstStyle/>
        <a:p>
          <a:endParaRPr lang="en-US"/>
        </a:p>
      </dgm:t>
    </dgm:pt>
    <dgm:pt modelId="{5D4A6EE0-244C-7D46-A745-A8AB229F0E57}" type="sibTrans" cxnId="{F972FF1C-DA14-3641-A17F-CB3D2C096647}">
      <dgm:prSet/>
      <dgm:spPr/>
      <dgm:t>
        <a:bodyPr/>
        <a:lstStyle/>
        <a:p>
          <a:endParaRPr lang="en-US"/>
        </a:p>
      </dgm:t>
    </dgm:pt>
    <dgm:pt modelId="{47ED5B6A-F934-1B4F-87AB-5497C5F0FC5C}">
      <dgm:prSet phldrT="[Text]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Nested Structures</a:t>
          </a:r>
          <a:endParaRPr lang="en-US" b="0" u="none" dirty="0">
            <a:solidFill>
              <a:schemeClr val="tx1"/>
            </a:solidFill>
          </a:endParaRPr>
        </a:p>
      </dgm:t>
    </dgm:pt>
    <dgm:pt modelId="{828A043E-1BCE-3847-80EB-F0D8E8AB935F}" type="parTrans" cxnId="{65730E24-32D3-374E-BF34-B26E257BDFB0}">
      <dgm:prSet/>
      <dgm:spPr/>
      <dgm:t>
        <a:bodyPr/>
        <a:lstStyle/>
        <a:p>
          <a:endParaRPr lang="en-US"/>
        </a:p>
      </dgm:t>
    </dgm:pt>
    <dgm:pt modelId="{A12BFE9A-9E1D-7545-8787-9A0A991C2144}" type="sibTrans" cxnId="{65730E24-32D3-374E-BF34-B26E257BDFB0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Access Members of a Structure</a:t>
          </a:r>
          <a:endParaRPr lang="en-US" b="0" u="none" dirty="0">
            <a:solidFill>
              <a:schemeClr val="tx1"/>
            </a:solidFill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7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7"/>
      <dgm:spPr/>
    </dgm:pt>
    <dgm:pt modelId="{9C6C1869-E7B2-4FB9-A22B-16BADC04A189}" type="pres">
      <dgm:prSet presAssocID="{BE1645D6-1611-4DF4-8DF3-EEC32D8C4F8A}" presName="dstNode" presStyleLbl="node1" presStyleIdx="0" presStyleCnt="7"/>
      <dgm:spPr/>
    </dgm:pt>
    <dgm:pt modelId="{0E8E8CAC-8A02-46F6-8C6B-75E3BA86EFCF}" type="pres">
      <dgm:prSet presAssocID="{1639CA94-34C3-4B9C-92E1-C13864A4BA19}" presName="text_1" presStyleLbl="node1" presStyleIdx="0" presStyleCnt="7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7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7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7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7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7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7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7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86883B8B-D8B9-4147-B000-B4DE0A4C3A0D}" type="pres">
      <dgm:prSet presAssocID="{E8B09427-1569-3445-BA60-47F9EFABE20D}" presName="text_5" presStyleLbl="node1" presStyleIdx="4" presStyleCnt="7">
        <dgm:presLayoutVars>
          <dgm:bulletEnabled val="1"/>
        </dgm:presLayoutVars>
      </dgm:prSet>
      <dgm:spPr/>
    </dgm:pt>
    <dgm:pt modelId="{2A504DFC-574C-5C49-B930-2DC6E9378D82}" type="pres">
      <dgm:prSet presAssocID="{E8B09427-1569-3445-BA60-47F9EFABE20D}" presName="accent_5" presStyleCnt="0"/>
      <dgm:spPr/>
    </dgm:pt>
    <dgm:pt modelId="{11551FC8-AF63-804B-A3B8-AF81E82A9D09}" type="pres">
      <dgm:prSet presAssocID="{E8B09427-1569-3445-BA60-47F9EFABE20D}" presName="accentRepeatNode" presStyleLbl="solidFgAcc1" presStyleIdx="4" presStyleCnt="7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</dgm:pt>
    <dgm:pt modelId="{D9B3606A-2B34-F24C-93E4-9657A5061E46}" type="pres">
      <dgm:prSet presAssocID="{C0C0E2FD-1127-5A48-BDEA-121306403AC3}" presName="text_6" presStyleLbl="node1" presStyleIdx="5" presStyleCnt="7">
        <dgm:presLayoutVars>
          <dgm:bulletEnabled val="1"/>
        </dgm:presLayoutVars>
      </dgm:prSet>
      <dgm:spPr/>
    </dgm:pt>
    <dgm:pt modelId="{AF44D7BC-A7CC-4C46-B66E-9577508D8A87}" type="pres">
      <dgm:prSet presAssocID="{C0C0E2FD-1127-5A48-BDEA-121306403AC3}" presName="accent_6" presStyleCnt="0"/>
      <dgm:spPr/>
    </dgm:pt>
    <dgm:pt modelId="{DE043B18-E654-F549-AEC9-7EE8CF4B9695}" type="pres">
      <dgm:prSet presAssocID="{C0C0E2FD-1127-5A48-BDEA-121306403AC3}" presName="accentRepeatNode" presStyleLbl="solidFgAcc1" presStyleIdx="5" presStyleCnt="7"/>
      <dgm:spPr>
        <a:solidFill>
          <a:srgbClr val="02FF04"/>
        </a:solidFill>
        <a:ln>
          <a:solidFill>
            <a:schemeClr val="tx1"/>
          </a:solidFill>
        </a:ln>
      </dgm:spPr>
    </dgm:pt>
    <dgm:pt modelId="{C5810C2B-BB72-244B-973C-983002D29AE5}" type="pres">
      <dgm:prSet presAssocID="{47ED5B6A-F934-1B4F-87AB-5497C5F0FC5C}" presName="text_7" presStyleLbl="node1" presStyleIdx="6" presStyleCnt="7">
        <dgm:presLayoutVars>
          <dgm:bulletEnabled val="1"/>
        </dgm:presLayoutVars>
      </dgm:prSet>
      <dgm:spPr/>
    </dgm:pt>
    <dgm:pt modelId="{8E3E78BA-F80F-044E-8390-4BF87A25975E}" type="pres">
      <dgm:prSet presAssocID="{47ED5B6A-F934-1B4F-87AB-5497C5F0FC5C}" presName="accent_7" presStyleCnt="0"/>
      <dgm:spPr/>
    </dgm:pt>
    <dgm:pt modelId="{4768267F-3272-7246-9C4C-1DA2DD0FDD0E}" type="pres">
      <dgm:prSet presAssocID="{47ED5B6A-F934-1B4F-87AB-5497C5F0FC5C}" presName="accentRepeatNode" presStyleLbl="solidFgAcc1" presStyleIdx="6" presStyleCnt="7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</dgm:pt>
  </dgm:ptLst>
  <dgm:cxnLst>
    <dgm:cxn modelId="{08F60810-5539-AF43-8D08-34EAF4DFBF97}" type="presOf" srcId="{BE1645D6-1611-4DF4-8DF3-EEC32D8C4F8A}" destId="{8D4BB782-D1CB-4178-BD6C-378E667E109F}" srcOrd="0" destOrd="0" presId="urn:microsoft.com/office/officeart/2008/layout/VerticalCurvedList"/>
    <dgm:cxn modelId="{F972FF1C-DA14-3641-A17F-CB3D2C096647}" srcId="{BE1645D6-1611-4DF4-8DF3-EEC32D8C4F8A}" destId="{C0C0E2FD-1127-5A48-BDEA-121306403AC3}" srcOrd="5" destOrd="0" parTransId="{4338B54B-9CB0-074D-9975-3E0C3382FD66}" sibTransId="{5D4A6EE0-244C-7D46-A745-A8AB229F0E57}"/>
    <dgm:cxn modelId="{65730E24-32D3-374E-BF34-B26E257BDFB0}" srcId="{BE1645D6-1611-4DF4-8DF3-EEC32D8C4F8A}" destId="{47ED5B6A-F934-1B4F-87AB-5497C5F0FC5C}" srcOrd="6" destOrd="0" parTransId="{828A043E-1BCE-3847-80EB-F0D8E8AB935F}" sibTransId="{A12BFE9A-9E1D-7545-8787-9A0A991C2144}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A48CD05C-F4A0-F948-B9C3-40BBB2FD1A9F}" type="presOf" srcId="{35FE25F0-129E-5D4E-BB95-DE67FB379D79}" destId="{4C27FCCB-07AB-AF44-A612-051F9894407E}" srcOrd="0" destOrd="0" presId="urn:microsoft.com/office/officeart/2008/layout/VerticalCurvedList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39782668-66DA-B54C-ABEA-422B00771645}" srcId="{BE1645D6-1611-4DF4-8DF3-EEC32D8C4F8A}" destId="{E8B09427-1569-3445-BA60-47F9EFABE20D}" srcOrd="4" destOrd="0" parTransId="{16C957CB-EF9D-FC4C-9386-829CC8C356BD}" sibTransId="{B5794041-FFD5-274A-9D5D-64A52F0C784A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324E6C9F-CD87-3743-9AF8-46AAA0F4C722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E7441FC0-A1FF-AE43-9CB9-D4410BB74702}" type="presOf" srcId="{47ED5B6A-F934-1B4F-87AB-5497C5F0FC5C}" destId="{C5810C2B-BB72-244B-973C-983002D29AE5}" srcOrd="0" destOrd="0" presId="urn:microsoft.com/office/officeart/2008/layout/VerticalCurvedList"/>
    <dgm:cxn modelId="{99B1FFC4-BB2D-EF4D-A777-A4E1CCE9FE86}" type="presOf" srcId="{9B5CF5B4-C56A-4B27-B438-A8CF699CAF14}" destId="{C56633DC-E658-46D8-BE63-7CB1CCD3C8DC}" srcOrd="0" destOrd="0" presId="urn:microsoft.com/office/officeart/2008/layout/VerticalCurvedList"/>
    <dgm:cxn modelId="{4C557DCA-9F90-B549-9FB7-A7DE65DD6AF7}" type="presOf" srcId="{6F32AD89-A452-48CC-B92A-265FB1A43B0C}" destId="{FCF24805-BE03-8646-8CB7-92E747BBE6C8}" srcOrd="0" destOrd="0" presId="urn:microsoft.com/office/officeart/2008/layout/VerticalCurvedList"/>
    <dgm:cxn modelId="{AE7751D0-860E-A04F-B1C2-0A4BC56CD235}" type="presOf" srcId="{C0C0E2FD-1127-5A48-BDEA-121306403AC3}" destId="{D9B3606A-2B34-F24C-93E4-9657A5061E46}" srcOrd="0" destOrd="0" presId="urn:microsoft.com/office/officeart/2008/layout/VerticalCurvedList"/>
    <dgm:cxn modelId="{B8513EE0-BC85-9E45-991E-DC0CBF9D606B}" type="presOf" srcId="{CC6AA1B3-12B6-1F47-9833-60EB1B44AC97}" destId="{90FAC8A8-E318-C344-8FA5-163D7BB940FA}" srcOrd="0" destOrd="0" presId="urn:microsoft.com/office/officeart/2008/layout/VerticalCurvedList"/>
    <dgm:cxn modelId="{FCEDF9F3-D988-3A43-94DF-EB77A7496E16}" type="presOf" srcId="{E8B09427-1569-3445-BA60-47F9EFABE20D}" destId="{86883B8B-D8B9-4147-B000-B4DE0A4C3A0D}" srcOrd="0" destOrd="0" presId="urn:microsoft.com/office/officeart/2008/layout/VerticalCurvedList"/>
    <dgm:cxn modelId="{96812065-3A9B-B646-BCBE-C47C7D6DD46B}" type="presParOf" srcId="{8D4BB782-D1CB-4178-BD6C-378E667E109F}" destId="{30E5EA73-69FE-4C99-B7E6-D2785DA2F8C5}" srcOrd="0" destOrd="0" presId="urn:microsoft.com/office/officeart/2008/layout/VerticalCurvedList"/>
    <dgm:cxn modelId="{122DA0D8-A4AF-744D-AE11-6F0AA8D486EE}" type="presParOf" srcId="{30E5EA73-69FE-4C99-B7E6-D2785DA2F8C5}" destId="{147482D8-F793-4B63-AC92-2D2E108DBAA0}" srcOrd="0" destOrd="0" presId="urn:microsoft.com/office/officeart/2008/layout/VerticalCurvedList"/>
    <dgm:cxn modelId="{A881E863-E08A-7247-8035-82CC2F811658}" type="presParOf" srcId="{147482D8-F793-4B63-AC92-2D2E108DBAA0}" destId="{F2410933-DB5E-4543-A714-4AF5A203C95C}" srcOrd="0" destOrd="0" presId="urn:microsoft.com/office/officeart/2008/layout/VerticalCurvedList"/>
    <dgm:cxn modelId="{C02A2987-44C4-CD42-B2EA-32D9179A7F1A}" type="presParOf" srcId="{147482D8-F793-4B63-AC92-2D2E108DBAA0}" destId="{C56633DC-E658-46D8-BE63-7CB1CCD3C8DC}" srcOrd="1" destOrd="0" presId="urn:microsoft.com/office/officeart/2008/layout/VerticalCurvedList"/>
    <dgm:cxn modelId="{A9D08A65-8994-A047-B081-F61E9D076607}" type="presParOf" srcId="{147482D8-F793-4B63-AC92-2D2E108DBAA0}" destId="{82F03708-A2AD-459B-AB59-7BBD9EB44E67}" srcOrd="2" destOrd="0" presId="urn:microsoft.com/office/officeart/2008/layout/VerticalCurvedList"/>
    <dgm:cxn modelId="{6AEF4618-54D0-C248-99EF-ABF9D51856C1}" type="presParOf" srcId="{147482D8-F793-4B63-AC92-2D2E108DBAA0}" destId="{9C6C1869-E7B2-4FB9-A22B-16BADC04A189}" srcOrd="3" destOrd="0" presId="urn:microsoft.com/office/officeart/2008/layout/VerticalCurvedList"/>
    <dgm:cxn modelId="{9C5FAD88-AE9B-FC4F-8281-A41334583E3B}" type="presParOf" srcId="{30E5EA73-69FE-4C99-B7E6-D2785DA2F8C5}" destId="{0E8E8CAC-8A02-46F6-8C6B-75E3BA86EFCF}" srcOrd="1" destOrd="0" presId="urn:microsoft.com/office/officeart/2008/layout/VerticalCurvedList"/>
    <dgm:cxn modelId="{E61B79AD-C80C-F549-8A4F-6963A8CC56EB}" type="presParOf" srcId="{30E5EA73-69FE-4C99-B7E6-D2785DA2F8C5}" destId="{19B8B250-84B4-4941-9592-F7E89229D31C}" srcOrd="2" destOrd="0" presId="urn:microsoft.com/office/officeart/2008/layout/VerticalCurvedList"/>
    <dgm:cxn modelId="{EAE8E558-33AC-BD4F-8692-EEC1EB874F14}" type="presParOf" srcId="{19B8B250-84B4-4941-9592-F7E89229D31C}" destId="{485F26A9-AA94-4ADA-AC54-FB58E0E0ED28}" srcOrd="0" destOrd="0" presId="urn:microsoft.com/office/officeart/2008/layout/VerticalCurvedList"/>
    <dgm:cxn modelId="{2C98339D-CAE6-524B-BB49-162F880D25C1}" type="presParOf" srcId="{30E5EA73-69FE-4C99-B7E6-D2785DA2F8C5}" destId="{FCF24805-BE03-8646-8CB7-92E747BBE6C8}" srcOrd="3" destOrd="0" presId="urn:microsoft.com/office/officeart/2008/layout/VerticalCurvedList"/>
    <dgm:cxn modelId="{F95F6C2F-D03F-2845-83B0-2921EF58C904}" type="presParOf" srcId="{30E5EA73-69FE-4C99-B7E6-D2785DA2F8C5}" destId="{BCF99CF8-A3B5-F24D-AFD7-114A9D9AECF1}" srcOrd="4" destOrd="0" presId="urn:microsoft.com/office/officeart/2008/layout/VerticalCurvedList"/>
    <dgm:cxn modelId="{45CAC63D-7CD2-3145-B3D2-E67BCB698BBF}" type="presParOf" srcId="{BCF99CF8-A3B5-F24D-AFD7-114A9D9AECF1}" destId="{6E8EBA03-6BA2-4E70-A548-59B77127E6F5}" srcOrd="0" destOrd="0" presId="urn:microsoft.com/office/officeart/2008/layout/VerticalCurvedList"/>
    <dgm:cxn modelId="{FDB370E3-E080-B745-9030-9DC880A52CF6}" type="presParOf" srcId="{30E5EA73-69FE-4C99-B7E6-D2785DA2F8C5}" destId="{90FAC8A8-E318-C344-8FA5-163D7BB940FA}" srcOrd="5" destOrd="0" presId="urn:microsoft.com/office/officeart/2008/layout/VerticalCurvedList"/>
    <dgm:cxn modelId="{9DD80923-760E-1C40-AB7B-06ADDEE0BBCE}" type="presParOf" srcId="{30E5EA73-69FE-4C99-B7E6-D2785DA2F8C5}" destId="{AC86ADAD-2470-0B48-B2FC-7ADFE5926EDC}" srcOrd="6" destOrd="0" presId="urn:microsoft.com/office/officeart/2008/layout/VerticalCurvedList"/>
    <dgm:cxn modelId="{9187C31E-78EA-114B-B235-567E95AAACB6}" type="presParOf" srcId="{AC86ADAD-2470-0B48-B2FC-7ADFE5926EDC}" destId="{8DD82B1A-6DC4-454E-8BCA-A742186AC8C8}" srcOrd="0" destOrd="0" presId="urn:microsoft.com/office/officeart/2008/layout/VerticalCurvedList"/>
    <dgm:cxn modelId="{5AD80AA2-4D10-624F-9755-4042CBB9187D}" type="presParOf" srcId="{30E5EA73-69FE-4C99-B7E6-D2785DA2F8C5}" destId="{4C27FCCB-07AB-AF44-A612-051F9894407E}" srcOrd="7" destOrd="0" presId="urn:microsoft.com/office/officeart/2008/layout/VerticalCurvedList"/>
    <dgm:cxn modelId="{77FC7705-4B6E-DD43-94AE-4A6929EE12C3}" type="presParOf" srcId="{30E5EA73-69FE-4C99-B7E6-D2785DA2F8C5}" destId="{BB44549C-464F-C44D-9845-3BACB3517879}" srcOrd="8" destOrd="0" presId="urn:microsoft.com/office/officeart/2008/layout/VerticalCurvedList"/>
    <dgm:cxn modelId="{4983DE7A-2500-9B46-B1E8-F78CD17391D2}" type="presParOf" srcId="{BB44549C-464F-C44D-9845-3BACB3517879}" destId="{C6A23B2E-3ED2-814A-86C8-2A4A67FC60A2}" srcOrd="0" destOrd="0" presId="urn:microsoft.com/office/officeart/2008/layout/VerticalCurvedList"/>
    <dgm:cxn modelId="{C21DCB20-2940-5E47-9540-7C243CE8088B}" type="presParOf" srcId="{30E5EA73-69FE-4C99-B7E6-D2785DA2F8C5}" destId="{86883B8B-D8B9-4147-B000-B4DE0A4C3A0D}" srcOrd="9" destOrd="0" presId="urn:microsoft.com/office/officeart/2008/layout/VerticalCurvedList"/>
    <dgm:cxn modelId="{E6FE569B-2AF3-0C4B-B1E9-7E961590333C}" type="presParOf" srcId="{30E5EA73-69FE-4C99-B7E6-D2785DA2F8C5}" destId="{2A504DFC-574C-5C49-B930-2DC6E9378D82}" srcOrd="10" destOrd="0" presId="urn:microsoft.com/office/officeart/2008/layout/VerticalCurvedList"/>
    <dgm:cxn modelId="{6A033E8E-1DF5-6C4E-9810-0478D078A8E4}" type="presParOf" srcId="{2A504DFC-574C-5C49-B930-2DC6E9378D82}" destId="{11551FC8-AF63-804B-A3B8-AF81E82A9D09}" srcOrd="0" destOrd="0" presId="urn:microsoft.com/office/officeart/2008/layout/VerticalCurvedList"/>
    <dgm:cxn modelId="{72C00897-277A-EF42-9629-72289F9F9CA3}" type="presParOf" srcId="{30E5EA73-69FE-4C99-B7E6-D2785DA2F8C5}" destId="{D9B3606A-2B34-F24C-93E4-9657A5061E46}" srcOrd="11" destOrd="0" presId="urn:microsoft.com/office/officeart/2008/layout/VerticalCurvedList"/>
    <dgm:cxn modelId="{C152DFF0-2BC0-6141-8B54-5FDF82CD7A73}" type="presParOf" srcId="{30E5EA73-69FE-4C99-B7E6-D2785DA2F8C5}" destId="{AF44D7BC-A7CC-4C46-B66E-9577508D8A87}" srcOrd="12" destOrd="0" presId="urn:microsoft.com/office/officeart/2008/layout/VerticalCurvedList"/>
    <dgm:cxn modelId="{97F84C37-3F98-7749-8746-531021A678B0}" type="presParOf" srcId="{AF44D7BC-A7CC-4C46-B66E-9577508D8A87}" destId="{DE043B18-E654-F549-AEC9-7EE8CF4B9695}" srcOrd="0" destOrd="0" presId="urn:microsoft.com/office/officeart/2008/layout/VerticalCurvedList"/>
    <dgm:cxn modelId="{F280C6C2-3CC5-924C-9A61-45466475C1F7}" type="presParOf" srcId="{30E5EA73-69FE-4C99-B7E6-D2785DA2F8C5}" destId="{C5810C2B-BB72-244B-973C-983002D29AE5}" srcOrd="13" destOrd="0" presId="urn:microsoft.com/office/officeart/2008/layout/VerticalCurvedList"/>
    <dgm:cxn modelId="{2BF2AA71-342F-3343-B595-259F2AEC3A44}" type="presParOf" srcId="{30E5EA73-69FE-4C99-B7E6-D2785DA2F8C5}" destId="{8E3E78BA-F80F-044E-8390-4BF87A25975E}" srcOrd="14" destOrd="0" presId="urn:microsoft.com/office/officeart/2008/layout/VerticalCurvedList"/>
    <dgm:cxn modelId="{E207AD56-E383-6B49-9827-11E9D83D627B}" type="presParOf" srcId="{8E3E78BA-F80F-044E-8390-4BF87A25975E}" destId="{4768267F-3272-7246-9C4C-1DA2DD0FDD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Defining a Structure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The Keyword </a:t>
          </a:r>
          <a:r>
            <a:rPr lang="en-GB" b="0" u="none" dirty="0" err="1"/>
            <a:t>typedef</a:t>
          </a:r>
          <a:endParaRPr lang="en-US" b="0" u="none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Passing Structures to Functions</a:t>
          </a:r>
          <a:endParaRPr lang="en-US" b="0" u="none" dirty="0">
            <a:solidFill>
              <a:schemeClr val="tx1"/>
            </a:solidFill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8B09427-1569-3445-BA60-47F9EFABE20D}">
      <dgm:prSet phldrT="[Text]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Return Structures from Functions</a:t>
          </a:r>
          <a:endParaRPr lang="en-US" b="0" u="none" dirty="0">
            <a:solidFill>
              <a:schemeClr val="tx1"/>
            </a:solidFill>
          </a:endParaRPr>
        </a:p>
      </dgm:t>
    </dgm:pt>
    <dgm:pt modelId="{16C957CB-EF9D-FC4C-9386-829CC8C356BD}" type="parTrans" cxnId="{39782668-66DA-B54C-ABEA-422B00771645}">
      <dgm:prSet/>
      <dgm:spPr/>
      <dgm:t>
        <a:bodyPr/>
        <a:lstStyle/>
        <a:p>
          <a:endParaRPr lang="en-US"/>
        </a:p>
      </dgm:t>
    </dgm:pt>
    <dgm:pt modelId="{B5794041-FFD5-274A-9D5D-64A52F0C784A}" type="sibTrans" cxnId="{39782668-66DA-B54C-ABEA-422B00771645}">
      <dgm:prSet/>
      <dgm:spPr/>
      <dgm:t>
        <a:bodyPr/>
        <a:lstStyle/>
        <a:p>
          <a:endParaRPr lang="en-US"/>
        </a:p>
      </dgm:t>
    </dgm:pt>
    <dgm:pt modelId="{C0C0E2FD-1127-5A48-BDEA-121306403AC3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C Pointers to Structures</a:t>
          </a:r>
          <a:endParaRPr lang="en-US" b="0" u="none" dirty="0">
            <a:solidFill>
              <a:schemeClr val="tx1"/>
            </a:solidFill>
          </a:endParaRPr>
        </a:p>
      </dgm:t>
    </dgm:pt>
    <dgm:pt modelId="{4338B54B-9CB0-074D-9975-3E0C3382FD66}" type="parTrans" cxnId="{F972FF1C-DA14-3641-A17F-CB3D2C096647}">
      <dgm:prSet/>
      <dgm:spPr/>
      <dgm:t>
        <a:bodyPr/>
        <a:lstStyle/>
        <a:p>
          <a:endParaRPr lang="en-US"/>
        </a:p>
      </dgm:t>
    </dgm:pt>
    <dgm:pt modelId="{5D4A6EE0-244C-7D46-A745-A8AB229F0E57}" type="sibTrans" cxnId="{F972FF1C-DA14-3641-A17F-CB3D2C096647}">
      <dgm:prSet/>
      <dgm:spPr/>
      <dgm:t>
        <a:bodyPr/>
        <a:lstStyle/>
        <a:p>
          <a:endParaRPr lang="en-US"/>
        </a:p>
      </dgm:t>
    </dgm:pt>
    <dgm:pt modelId="{47ED5B6A-F934-1B4F-87AB-5497C5F0FC5C}">
      <dgm:prSet phldrT="[Text]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Nested Structures</a:t>
          </a:r>
          <a:endParaRPr lang="en-US" b="0" u="none" dirty="0">
            <a:solidFill>
              <a:schemeClr val="tx1"/>
            </a:solidFill>
          </a:endParaRPr>
        </a:p>
      </dgm:t>
    </dgm:pt>
    <dgm:pt modelId="{828A043E-1BCE-3847-80EB-F0D8E8AB935F}" type="parTrans" cxnId="{65730E24-32D3-374E-BF34-B26E257BDFB0}">
      <dgm:prSet/>
      <dgm:spPr/>
      <dgm:t>
        <a:bodyPr/>
        <a:lstStyle/>
        <a:p>
          <a:endParaRPr lang="en-US"/>
        </a:p>
      </dgm:t>
    </dgm:pt>
    <dgm:pt modelId="{A12BFE9A-9E1D-7545-8787-9A0A991C2144}" type="sibTrans" cxnId="{65730E24-32D3-374E-BF34-B26E257BDFB0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Access Members of a Structure</a:t>
          </a:r>
          <a:endParaRPr lang="en-US" b="0" u="none" dirty="0">
            <a:solidFill>
              <a:schemeClr val="tx1"/>
            </a:solidFill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7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7"/>
      <dgm:spPr/>
    </dgm:pt>
    <dgm:pt modelId="{9C6C1869-E7B2-4FB9-A22B-16BADC04A189}" type="pres">
      <dgm:prSet presAssocID="{BE1645D6-1611-4DF4-8DF3-EEC32D8C4F8A}" presName="dstNode" presStyleLbl="node1" presStyleIdx="0" presStyleCnt="7"/>
      <dgm:spPr/>
    </dgm:pt>
    <dgm:pt modelId="{0E8E8CAC-8A02-46F6-8C6B-75E3BA86EFCF}" type="pres">
      <dgm:prSet presAssocID="{1639CA94-34C3-4B9C-92E1-C13864A4BA19}" presName="text_1" presStyleLbl="node1" presStyleIdx="0" presStyleCnt="7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7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7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7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7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7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7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7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86883B8B-D8B9-4147-B000-B4DE0A4C3A0D}" type="pres">
      <dgm:prSet presAssocID="{E8B09427-1569-3445-BA60-47F9EFABE20D}" presName="text_5" presStyleLbl="node1" presStyleIdx="4" presStyleCnt="7">
        <dgm:presLayoutVars>
          <dgm:bulletEnabled val="1"/>
        </dgm:presLayoutVars>
      </dgm:prSet>
      <dgm:spPr/>
    </dgm:pt>
    <dgm:pt modelId="{2A504DFC-574C-5C49-B930-2DC6E9378D82}" type="pres">
      <dgm:prSet presAssocID="{E8B09427-1569-3445-BA60-47F9EFABE20D}" presName="accent_5" presStyleCnt="0"/>
      <dgm:spPr/>
    </dgm:pt>
    <dgm:pt modelId="{11551FC8-AF63-804B-A3B8-AF81E82A9D09}" type="pres">
      <dgm:prSet presAssocID="{E8B09427-1569-3445-BA60-47F9EFABE20D}" presName="accentRepeatNode" presStyleLbl="solidFgAcc1" presStyleIdx="4" presStyleCnt="7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</dgm:pt>
    <dgm:pt modelId="{D9B3606A-2B34-F24C-93E4-9657A5061E46}" type="pres">
      <dgm:prSet presAssocID="{C0C0E2FD-1127-5A48-BDEA-121306403AC3}" presName="text_6" presStyleLbl="node1" presStyleIdx="5" presStyleCnt="7">
        <dgm:presLayoutVars>
          <dgm:bulletEnabled val="1"/>
        </dgm:presLayoutVars>
      </dgm:prSet>
      <dgm:spPr/>
    </dgm:pt>
    <dgm:pt modelId="{AF44D7BC-A7CC-4C46-B66E-9577508D8A87}" type="pres">
      <dgm:prSet presAssocID="{C0C0E2FD-1127-5A48-BDEA-121306403AC3}" presName="accent_6" presStyleCnt="0"/>
      <dgm:spPr/>
    </dgm:pt>
    <dgm:pt modelId="{DE043B18-E654-F549-AEC9-7EE8CF4B9695}" type="pres">
      <dgm:prSet presAssocID="{C0C0E2FD-1127-5A48-BDEA-121306403AC3}" presName="accentRepeatNode" presStyleLbl="solidFgAcc1" presStyleIdx="5" presStyleCnt="7"/>
      <dgm:spPr>
        <a:solidFill>
          <a:srgbClr val="02FF04"/>
        </a:solidFill>
        <a:ln>
          <a:solidFill>
            <a:schemeClr val="tx1"/>
          </a:solidFill>
        </a:ln>
      </dgm:spPr>
    </dgm:pt>
    <dgm:pt modelId="{C5810C2B-BB72-244B-973C-983002D29AE5}" type="pres">
      <dgm:prSet presAssocID="{47ED5B6A-F934-1B4F-87AB-5497C5F0FC5C}" presName="text_7" presStyleLbl="node1" presStyleIdx="6" presStyleCnt="7">
        <dgm:presLayoutVars>
          <dgm:bulletEnabled val="1"/>
        </dgm:presLayoutVars>
      </dgm:prSet>
      <dgm:spPr/>
    </dgm:pt>
    <dgm:pt modelId="{8E3E78BA-F80F-044E-8390-4BF87A25975E}" type="pres">
      <dgm:prSet presAssocID="{47ED5B6A-F934-1B4F-87AB-5497C5F0FC5C}" presName="accent_7" presStyleCnt="0"/>
      <dgm:spPr/>
    </dgm:pt>
    <dgm:pt modelId="{4768267F-3272-7246-9C4C-1DA2DD0FDD0E}" type="pres">
      <dgm:prSet presAssocID="{47ED5B6A-F934-1B4F-87AB-5497C5F0FC5C}" presName="accentRepeatNode" presStyleLbl="solidFgAcc1" presStyleIdx="6" presStyleCnt="7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</dgm:pt>
  </dgm:ptLst>
  <dgm:cxnLst>
    <dgm:cxn modelId="{F972FF1C-DA14-3641-A17F-CB3D2C096647}" srcId="{BE1645D6-1611-4DF4-8DF3-EEC32D8C4F8A}" destId="{C0C0E2FD-1127-5A48-BDEA-121306403AC3}" srcOrd="5" destOrd="0" parTransId="{4338B54B-9CB0-074D-9975-3E0C3382FD66}" sibTransId="{5D4A6EE0-244C-7D46-A745-A8AB229F0E57}"/>
    <dgm:cxn modelId="{65730E24-32D3-374E-BF34-B26E257BDFB0}" srcId="{BE1645D6-1611-4DF4-8DF3-EEC32D8C4F8A}" destId="{47ED5B6A-F934-1B4F-87AB-5497C5F0FC5C}" srcOrd="6" destOrd="0" parTransId="{828A043E-1BCE-3847-80EB-F0D8E8AB935F}" sibTransId="{A12BFE9A-9E1D-7545-8787-9A0A991C2144}"/>
    <dgm:cxn modelId="{FEAB903E-B414-EA47-A762-DA4DE74B361A}" type="presOf" srcId="{47ED5B6A-F934-1B4F-87AB-5497C5F0FC5C}" destId="{C5810C2B-BB72-244B-973C-983002D29AE5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2242765D-6E1F-3149-AD34-8C20CBC96A4E}" type="presOf" srcId="{C0C0E2FD-1127-5A48-BDEA-121306403AC3}" destId="{D9B3606A-2B34-F24C-93E4-9657A5061E46}" srcOrd="0" destOrd="0" presId="urn:microsoft.com/office/officeart/2008/layout/VerticalCurvedList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39782668-66DA-B54C-ABEA-422B00771645}" srcId="{BE1645D6-1611-4DF4-8DF3-EEC32D8C4F8A}" destId="{E8B09427-1569-3445-BA60-47F9EFABE20D}" srcOrd="4" destOrd="0" parTransId="{16C957CB-EF9D-FC4C-9386-829CC8C356BD}" sibTransId="{B5794041-FFD5-274A-9D5D-64A52F0C784A}"/>
    <dgm:cxn modelId="{EC60086B-92FD-554F-9F08-06867EB7BB17}" type="presOf" srcId="{CC6AA1B3-12B6-1F47-9833-60EB1B44AC97}" destId="{90FAC8A8-E318-C344-8FA5-163D7BB940FA}" srcOrd="0" destOrd="0" presId="urn:microsoft.com/office/officeart/2008/layout/VerticalCurvedList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52FA6A71-9397-6945-B0CA-09C64F36769A}" type="presOf" srcId="{BE1645D6-1611-4DF4-8DF3-EEC32D8C4F8A}" destId="{8D4BB782-D1CB-4178-BD6C-378E667E109F}" srcOrd="0" destOrd="0" presId="urn:microsoft.com/office/officeart/2008/layout/VerticalCurvedList"/>
    <dgm:cxn modelId="{24AAF693-F5C8-A54B-A9AE-7F9F737A03AE}" type="presOf" srcId="{6F32AD89-A452-48CC-B92A-265FB1A43B0C}" destId="{FCF24805-BE03-8646-8CB7-92E747BBE6C8}" srcOrd="0" destOrd="0" presId="urn:microsoft.com/office/officeart/2008/layout/VerticalCurvedList"/>
    <dgm:cxn modelId="{4EC7C194-5199-8345-BEC6-01D268F81B8F}" type="presOf" srcId="{1639CA94-34C3-4B9C-92E1-C13864A4BA19}" destId="{0E8E8CAC-8A02-46F6-8C6B-75E3BA86EFCF}" srcOrd="0" destOrd="0" presId="urn:microsoft.com/office/officeart/2008/layout/VerticalCurvedList"/>
    <dgm:cxn modelId="{50D87899-A987-5240-B730-61FC137FD3A4}" type="presOf" srcId="{35FE25F0-129E-5D4E-BB95-DE67FB379D79}" destId="{4C27FCCB-07AB-AF44-A612-051F9894407E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9BABE0D1-A5C8-C64A-8B6F-A7781CC55D61}" type="presOf" srcId="{E8B09427-1569-3445-BA60-47F9EFABE20D}" destId="{86883B8B-D8B9-4147-B000-B4DE0A4C3A0D}" srcOrd="0" destOrd="0" presId="urn:microsoft.com/office/officeart/2008/layout/VerticalCurvedList"/>
    <dgm:cxn modelId="{401B90EE-0853-DF44-BD65-E5D7776821A8}" type="presOf" srcId="{9B5CF5B4-C56A-4B27-B438-A8CF699CAF14}" destId="{C56633DC-E658-46D8-BE63-7CB1CCD3C8DC}" srcOrd="0" destOrd="0" presId="urn:microsoft.com/office/officeart/2008/layout/VerticalCurvedList"/>
    <dgm:cxn modelId="{6A98A28C-2A51-9449-A9E6-4287E9682937}" type="presParOf" srcId="{8D4BB782-D1CB-4178-BD6C-378E667E109F}" destId="{30E5EA73-69FE-4C99-B7E6-D2785DA2F8C5}" srcOrd="0" destOrd="0" presId="urn:microsoft.com/office/officeart/2008/layout/VerticalCurvedList"/>
    <dgm:cxn modelId="{BAABE8DA-02BD-8D41-861A-DC0729B4C236}" type="presParOf" srcId="{30E5EA73-69FE-4C99-B7E6-D2785DA2F8C5}" destId="{147482D8-F793-4B63-AC92-2D2E108DBAA0}" srcOrd="0" destOrd="0" presId="urn:microsoft.com/office/officeart/2008/layout/VerticalCurvedList"/>
    <dgm:cxn modelId="{9351B4C5-0B2C-0545-B98D-D6B723EB208A}" type="presParOf" srcId="{147482D8-F793-4B63-AC92-2D2E108DBAA0}" destId="{F2410933-DB5E-4543-A714-4AF5A203C95C}" srcOrd="0" destOrd="0" presId="urn:microsoft.com/office/officeart/2008/layout/VerticalCurvedList"/>
    <dgm:cxn modelId="{C512D965-CCF3-CC47-A83D-F924771B7B89}" type="presParOf" srcId="{147482D8-F793-4B63-AC92-2D2E108DBAA0}" destId="{C56633DC-E658-46D8-BE63-7CB1CCD3C8DC}" srcOrd="1" destOrd="0" presId="urn:microsoft.com/office/officeart/2008/layout/VerticalCurvedList"/>
    <dgm:cxn modelId="{98C98368-3160-0C43-81D0-885D27FB093F}" type="presParOf" srcId="{147482D8-F793-4B63-AC92-2D2E108DBAA0}" destId="{82F03708-A2AD-459B-AB59-7BBD9EB44E67}" srcOrd="2" destOrd="0" presId="urn:microsoft.com/office/officeart/2008/layout/VerticalCurvedList"/>
    <dgm:cxn modelId="{3B886767-42EF-0C44-9BC0-AE20A6FCB0D6}" type="presParOf" srcId="{147482D8-F793-4B63-AC92-2D2E108DBAA0}" destId="{9C6C1869-E7B2-4FB9-A22B-16BADC04A189}" srcOrd="3" destOrd="0" presId="urn:microsoft.com/office/officeart/2008/layout/VerticalCurvedList"/>
    <dgm:cxn modelId="{CB506B0E-4144-F84F-B91C-A7BE6178C415}" type="presParOf" srcId="{30E5EA73-69FE-4C99-B7E6-D2785DA2F8C5}" destId="{0E8E8CAC-8A02-46F6-8C6B-75E3BA86EFCF}" srcOrd="1" destOrd="0" presId="urn:microsoft.com/office/officeart/2008/layout/VerticalCurvedList"/>
    <dgm:cxn modelId="{F96517D8-4700-6748-9393-70635AA08AE6}" type="presParOf" srcId="{30E5EA73-69FE-4C99-B7E6-D2785DA2F8C5}" destId="{19B8B250-84B4-4941-9592-F7E89229D31C}" srcOrd="2" destOrd="0" presId="urn:microsoft.com/office/officeart/2008/layout/VerticalCurvedList"/>
    <dgm:cxn modelId="{0DFFD34B-11E4-2949-BA7C-03A7768E4536}" type="presParOf" srcId="{19B8B250-84B4-4941-9592-F7E89229D31C}" destId="{485F26A9-AA94-4ADA-AC54-FB58E0E0ED28}" srcOrd="0" destOrd="0" presId="urn:microsoft.com/office/officeart/2008/layout/VerticalCurvedList"/>
    <dgm:cxn modelId="{B2F1549F-025C-CC47-9BB1-A4DACEAEB248}" type="presParOf" srcId="{30E5EA73-69FE-4C99-B7E6-D2785DA2F8C5}" destId="{FCF24805-BE03-8646-8CB7-92E747BBE6C8}" srcOrd="3" destOrd="0" presId="urn:microsoft.com/office/officeart/2008/layout/VerticalCurvedList"/>
    <dgm:cxn modelId="{D0997E83-8C31-204D-B712-1E9F181D08C8}" type="presParOf" srcId="{30E5EA73-69FE-4C99-B7E6-D2785DA2F8C5}" destId="{BCF99CF8-A3B5-F24D-AFD7-114A9D9AECF1}" srcOrd="4" destOrd="0" presId="urn:microsoft.com/office/officeart/2008/layout/VerticalCurvedList"/>
    <dgm:cxn modelId="{CBCEF98A-6CCA-8140-9DD2-72129A1F351C}" type="presParOf" srcId="{BCF99CF8-A3B5-F24D-AFD7-114A9D9AECF1}" destId="{6E8EBA03-6BA2-4E70-A548-59B77127E6F5}" srcOrd="0" destOrd="0" presId="urn:microsoft.com/office/officeart/2008/layout/VerticalCurvedList"/>
    <dgm:cxn modelId="{E8C54CCE-ADA9-3E4B-BE7F-CDCDF02C8397}" type="presParOf" srcId="{30E5EA73-69FE-4C99-B7E6-D2785DA2F8C5}" destId="{90FAC8A8-E318-C344-8FA5-163D7BB940FA}" srcOrd="5" destOrd="0" presId="urn:microsoft.com/office/officeart/2008/layout/VerticalCurvedList"/>
    <dgm:cxn modelId="{CFF202E7-B829-C443-BCDE-BD88C07B2E86}" type="presParOf" srcId="{30E5EA73-69FE-4C99-B7E6-D2785DA2F8C5}" destId="{AC86ADAD-2470-0B48-B2FC-7ADFE5926EDC}" srcOrd="6" destOrd="0" presId="urn:microsoft.com/office/officeart/2008/layout/VerticalCurvedList"/>
    <dgm:cxn modelId="{1BB8963E-186F-6C41-B33A-6B58BAACF9BB}" type="presParOf" srcId="{AC86ADAD-2470-0B48-B2FC-7ADFE5926EDC}" destId="{8DD82B1A-6DC4-454E-8BCA-A742186AC8C8}" srcOrd="0" destOrd="0" presId="urn:microsoft.com/office/officeart/2008/layout/VerticalCurvedList"/>
    <dgm:cxn modelId="{367C5E0C-9E13-CD44-9110-C40261FF1C15}" type="presParOf" srcId="{30E5EA73-69FE-4C99-B7E6-D2785DA2F8C5}" destId="{4C27FCCB-07AB-AF44-A612-051F9894407E}" srcOrd="7" destOrd="0" presId="urn:microsoft.com/office/officeart/2008/layout/VerticalCurvedList"/>
    <dgm:cxn modelId="{E033FC59-B91C-924B-82B3-C465A1927805}" type="presParOf" srcId="{30E5EA73-69FE-4C99-B7E6-D2785DA2F8C5}" destId="{BB44549C-464F-C44D-9845-3BACB3517879}" srcOrd="8" destOrd="0" presId="urn:microsoft.com/office/officeart/2008/layout/VerticalCurvedList"/>
    <dgm:cxn modelId="{4DB991E8-7C58-644A-9C95-BB9FAEF66C67}" type="presParOf" srcId="{BB44549C-464F-C44D-9845-3BACB3517879}" destId="{C6A23B2E-3ED2-814A-86C8-2A4A67FC60A2}" srcOrd="0" destOrd="0" presId="urn:microsoft.com/office/officeart/2008/layout/VerticalCurvedList"/>
    <dgm:cxn modelId="{9508D71C-C6E4-3146-929E-8B70693AD285}" type="presParOf" srcId="{30E5EA73-69FE-4C99-B7E6-D2785DA2F8C5}" destId="{86883B8B-D8B9-4147-B000-B4DE0A4C3A0D}" srcOrd="9" destOrd="0" presId="urn:microsoft.com/office/officeart/2008/layout/VerticalCurvedList"/>
    <dgm:cxn modelId="{393BDCDC-8B87-DF45-973E-96672B2FFAD5}" type="presParOf" srcId="{30E5EA73-69FE-4C99-B7E6-D2785DA2F8C5}" destId="{2A504DFC-574C-5C49-B930-2DC6E9378D82}" srcOrd="10" destOrd="0" presId="urn:microsoft.com/office/officeart/2008/layout/VerticalCurvedList"/>
    <dgm:cxn modelId="{C2AF1D20-6157-0649-95B4-B00E01ADF397}" type="presParOf" srcId="{2A504DFC-574C-5C49-B930-2DC6E9378D82}" destId="{11551FC8-AF63-804B-A3B8-AF81E82A9D09}" srcOrd="0" destOrd="0" presId="urn:microsoft.com/office/officeart/2008/layout/VerticalCurvedList"/>
    <dgm:cxn modelId="{81D201E0-4627-6B45-85C6-4243144FA544}" type="presParOf" srcId="{30E5EA73-69FE-4C99-B7E6-D2785DA2F8C5}" destId="{D9B3606A-2B34-F24C-93E4-9657A5061E46}" srcOrd="11" destOrd="0" presId="urn:microsoft.com/office/officeart/2008/layout/VerticalCurvedList"/>
    <dgm:cxn modelId="{95763834-9CB9-9948-83B4-007D36EC2B4F}" type="presParOf" srcId="{30E5EA73-69FE-4C99-B7E6-D2785DA2F8C5}" destId="{AF44D7BC-A7CC-4C46-B66E-9577508D8A87}" srcOrd="12" destOrd="0" presId="urn:microsoft.com/office/officeart/2008/layout/VerticalCurvedList"/>
    <dgm:cxn modelId="{D84F4CCC-8673-F545-935E-D1B18C2FDC83}" type="presParOf" srcId="{AF44D7BC-A7CC-4C46-B66E-9577508D8A87}" destId="{DE043B18-E654-F549-AEC9-7EE8CF4B9695}" srcOrd="0" destOrd="0" presId="urn:microsoft.com/office/officeart/2008/layout/VerticalCurvedList"/>
    <dgm:cxn modelId="{D9B22FD8-6FFB-7741-A688-084F1E35BDD0}" type="presParOf" srcId="{30E5EA73-69FE-4C99-B7E6-D2785DA2F8C5}" destId="{C5810C2B-BB72-244B-973C-983002D29AE5}" srcOrd="13" destOrd="0" presId="urn:microsoft.com/office/officeart/2008/layout/VerticalCurvedList"/>
    <dgm:cxn modelId="{75DFB584-2025-8549-BED8-2DF432AA420F}" type="presParOf" srcId="{30E5EA73-69FE-4C99-B7E6-D2785DA2F8C5}" destId="{8E3E78BA-F80F-044E-8390-4BF87A25975E}" srcOrd="14" destOrd="0" presId="urn:microsoft.com/office/officeart/2008/layout/VerticalCurvedList"/>
    <dgm:cxn modelId="{85363A2C-32E0-304A-BD10-7DDF60F935B4}" type="presParOf" srcId="{8E3E78BA-F80F-044E-8390-4BF87A25975E}" destId="{4768267F-3272-7246-9C4C-1DA2DD0FDD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Defining a Structure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The Keyword </a:t>
          </a:r>
          <a:r>
            <a:rPr lang="en-GB" b="0" u="none" dirty="0" err="1"/>
            <a:t>typedef</a:t>
          </a:r>
          <a:endParaRPr lang="en-US" b="0" u="none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Passing Structures to Functions</a:t>
          </a:r>
          <a:endParaRPr lang="en-US" b="0" u="none" dirty="0">
            <a:solidFill>
              <a:schemeClr val="tx1"/>
            </a:solidFill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8B09427-1569-3445-BA60-47F9EFABE20D}">
      <dgm:prSet phldrT="[Text]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Return Structures from Functions</a:t>
          </a:r>
          <a:endParaRPr lang="en-US" b="0" u="none" dirty="0">
            <a:solidFill>
              <a:schemeClr val="tx1"/>
            </a:solidFill>
          </a:endParaRPr>
        </a:p>
      </dgm:t>
    </dgm:pt>
    <dgm:pt modelId="{16C957CB-EF9D-FC4C-9386-829CC8C356BD}" type="parTrans" cxnId="{39782668-66DA-B54C-ABEA-422B00771645}">
      <dgm:prSet/>
      <dgm:spPr/>
      <dgm:t>
        <a:bodyPr/>
        <a:lstStyle/>
        <a:p>
          <a:endParaRPr lang="en-US"/>
        </a:p>
      </dgm:t>
    </dgm:pt>
    <dgm:pt modelId="{B5794041-FFD5-274A-9D5D-64A52F0C784A}" type="sibTrans" cxnId="{39782668-66DA-B54C-ABEA-422B00771645}">
      <dgm:prSet/>
      <dgm:spPr/>
      <dgm:t>
        <a:bodyPr/>
        <a:lstStyle/>
        <a:p>
          <a:endParaRPr lang="en-US"/>
        </a:p>
      </dgm:t>
    </dgm:pt>
    <dgm:pt modelId="{C0C0E2FD-1127-5A48-BDEA-121306403AC3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C Pointers to Structures</a:t>
          </a:r>
          <a:endParaRPr lang="en-US" b="0" u="none" dirty="0">
            <a:solidFill>
              <a:schemeClr val="tx1"/>
            </a:solidFill>
          </a:endParaRPr>
        </a:p>
      </dgm:t>
    </dgm:pt>
    <dgm:pt modelId="{4338B54B-9CB0-074D-9975-3E0C3382FD66}" type="parTrans" cxnId="{F972FF1C-DA14-3641-A17F-CB3D2C096647}">
      <dgm:prSet/>
      <dgm:spPr/>
      <dgm:t>
        <a:bodyPr/>
        <a:lstStyle/>
        <a:p>
          <a:endParaRPr lang="en-US"/>
        </a:p>
      </dgm:t>
    </dgm:pt>
    <dgm:pt modelId="{5D4A6EE0-244C-7D46-A745-A8AB229F0E57}" type="sibTrans" cxnId="{F972FF1C-DA14-3641-A17F-CB3D2C096647}">
      <dgm:prSet/>
      <dgm:spPr/>
      <dgm:t>
        <a:bodyPr/>
        <a:lstStyle/>
        <a:p>
          <a:endParaRPr lang="en-US"/>
        </a:p>
      </dgm:t>
    </dgm:pt>
    <dgm:pt modelId="{47ED5B6A-F934-1B4F-87AB-5497C5F0FC5C}">
      <dgm:prSet phldrT="[Text]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Nested Structures</a:t>
          </a:r>
          <a:endParaRPr lang="en-US" b="0" u="none" dirty="0">
            <a:solidFill>
              <a:schemeClr val="tx1"/>
            </a:solidFill>
          </a:endParaRPr>
        </a:p>
      </dgm:t>
    </dgm:pt>
    <dgm:pt modelId="{828A043E-1BCE-3847-80EB-F0D8E8AB935F}" type="parTrans" cxnId="{65730E24-32D3-374E-BF34-B26E257BDFB0}">
      <dgm:prSet/>
      <dgm:spPr/>
      <dgm:t>
        <a:bodyPr/>
        <a:lstStyle/>
        <a:p>
          <a:endParaRPr lang="en-US"/>
        </a:p>
      </dgm:t>
    </dgm:pt>
    <dgm:pt modelId="{A12BFE9A-9E1D-7545-8787-9A0A991C2144}" type="sibTrans" cxnId="{65730E24-32D3-374E-BF34-B26E257BDFB0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Access Members of a Structure</a:t>
          </a:r>
          <a:endParaRPr lang="en-US" b="0" u="none" dirty="0">
            <a:solidFill>
              <a:schemeClr val="tx1"/>
            </a:solidFill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7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7"/>
      <dgm:spPr/>
    </dgm:pt>
    <dgm:pt modelId="{9C6C1869-E7B2-4FB9-A22B-16BADC04A189}" type="pres">
      <dgm:prSet presAssocID="{BE1645D6-1611-4DF4-8DF3-EEC32D8C4F8A}" presName="dstNode" presStyleLbl="node1" presStyleIdx="0" presStyleCnt="7"/>
      <dgm:spPr/>
    </dgm:pt>
    <dgm:pt modelId="{0E8E8CAC-8A02-46F6-8C6B-75E3BA86EFCF}" type="pres">
      <dgm:prSet presAssocID="{1639CA94-34C3-4B9C-92E1-C13864A4BA19}" presName="text_1" presStyleLbl="node1" presStyleIdx="0" presStyleCnt="7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7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7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7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7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7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7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7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86883B8B-D8B9-4147-B000-B4DE0A4C3A0D}" type="pres">
      <dgm:prSet presAssocID="{E8B09427-1569-3445-BA60-47F9EFABE20D}" presName="text_5" presStyleLbl="node1" presStyleIdx="4" presStyleCnt="7">
        <dgm:presLayoutVars>
          <dgm:bulletEnabled val="1"/>
        </dgm:presLayoutVars>
      </dgm:prSet>
      <dgm:spPr/>
    </dgm:pt>
    <dgm:pt modelId="{2A504DFC-574C-5C49-B930-2DC6E9378D82}" type="pres">
      <dgm:prSet presAssocID="{E8B09427-1569-3445-BA60-47F9EFABE20D}" presName="accent_5" presStyleCnt="0"/>
      <dgm:spPr/>
    </dgm:pt>
    <dgm:pt modelId="{11551FC8-AF63-804B-A3B8-AF81E82A9D09}" type="pres">
      <dgm:prSet presAssocID="{E8B09427-1569-3445-BA60-47F9EFABE20D}" presName="accentRepeatNode" presStyleLbl="solidFgAcc1" presStyleIdx="4" presStyleCnt="7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</dgm:pt>
    <dgm:pt modelId="{D9B3606A-2B34-F24C-93E4-9657A5061E46}" type="pres">
      <dgm:prSet presAssocID="{C0C0E2FD-1127-5A48-BDEA-121306403AC3}" presName="text_6" presStyleLbl="node1" presStyleIdx="5" presStyleCnt="7">
        <dgm:presLayoutVars>
          <dgm:bulletEnabled val="1"/>
        </dgm:presLayoutVars>
      </dgm:prSet>
      <dgm:spPr/>
    </dgm:pt>
    <dgm:pt modelId="{AF44D7BC-A7CC-4C46-B66E-9577508D8A87}" type="pres">
      <dgm:prSet presAssocID="{C0C0E2FD-1127-5A48-BDEA-121306403AC3}" presName="accent_6" presStyleCnt="0"/>
      <dgm:spPr/>
    </dgm:pt>
    <dgm:pt modelId="{DE043B18-E654-F549-AEC9-7EE8CF4B9695}" type="pres">
      <dgm:prSet presAssocID="{C0C0E2FD-1127-5A48-BDEA-121306403AC3}" presName="accentRepeatNode" presStyleLbl="solidFgAcc1" presStyleIdx="5" presStyleCnt="7"/>
      <dgm:spPr>
        <a:solidFill>
          <a:srgbClr val="02FF04"/>
        </a:solidFill>
        <a:ln>
          <a:solidFill>
            <a:schemeClr val="tx1"/>
          </a:solidFill>
        </a:ln>
      </dgm:spPr>
    </dgm:pt>
    <dgm:pt modelId="{C5810C2B-BB72-244B-973C-983002D29AE5}" type="pres">
      <dgm:prSet presAssocID="{47ED5B6A-F934-1B4F-87AB-5497C5F0FC5C}" presName="text_7" presStyleLbl="node1" presStyleIdx="6" presStyleCnt="7">
        <dgm:presLayoutVars>
          <dgm:bulletEnabled val="1"/>
        </dgm:presLayoutVars>
      </dgm:prSet>
      <dgm:spPr/>
    </dgm:pt>
    <dgm:pt modelId="{8E3E78BA-F80F-044E-8390-4BF87A25975E}" type="pres">
      <dgm:prSet presAssocID="{47ED5B6A-F934-1B4F-87AB-5497C5F0FC5C}" presName="accent_7" presStyleCnt="0"/>
      <dgm:spPr/>
    </dgm:pt>
    <dgm:pt modelId="{4768267F-3272-7246-9C4C-1DA2DD0FDD0E}" type="pres">
      <dgm:prSet presAssocID="{47ED5B6A-F934-1B4F-87AB-5497C5F0FC5C}" presName="accentRepeatNode" presStyleLbl="solidFgAcc1" presStyleIdx="6" presStyleCnt="7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</dgm:pt>
  </dgm:ptLst>
  <dgm:cxnLst>
    <dgm:cxn modelId="{773BBA00-FDE8-CD49-8F34-A12199198351}" type="presOf" srcId="{E8B09427-1569-3445-BA60-47F9EFABE20D}" destId="{86883B8B-D8B9-4147-B000-B4DE0A4C3A0D}" srcOrd="0" destOrd="0" presId="urn:microsoft.com/office/officeart/2008/layout/VerticalCurvedList"/>
    <dgm:cxn modelId="{E81DC713-6A66-F040-9508-DA57A42D387B}" type="presOf" srcId="{47ED5B6A-F934-1B4F-87AB-5497C5F0FC5C}" destId="{C5810C2B-BB72-244B-973C-983002D29AE5}" srcOrd="0" destOrd="0" presId="urn:microsoft.com/office/officeart/2008/layout/VerticalCurvedList"/>
    <dgm:cxn modelId="{F972FF1C-DA14-3641-A17F-CB3D2C096647}" srcId="{BE1645D6-1611-4DF4-8DF3-EEC32D8C4F8A}" destId="{C0C0E2FD-1127-5A48-BDEA-121306403AC3}" srcOrd="5" destOrd="0" parTransId="{4338B54B-9CB0-074D-9975-3E0C3382FD66}" sibTransId="{5D4A6EE0-244C-7D46-A745-A8AB229F0E57}"/>
    <dgm:cxn modelId="{65730E24-32D3-374E-BF34-B26E257BDFB0}" srcId="{BE1645D6-1611-4DF4-8DF3-EEC32D8C4F8A}" destId="{47ED5B6A-F934-1B4F-87AB-5497C5F0FC5C}" srcOrd="6" destOrd="0" parTransId="{828A043E-1BCE-3847-80EB-F0D8E8AB935F}" sibTransId="{A12BFE9A-9E1D-7545-8787-9A0A991C2144}"/>
    <dgm:cxn modelId="{B499F728-D32C-2F4B-A946-C9A0AE55D645}" type="presOf" srcId="{CC6AA1B3-12B6-1F47-9833-60EB1B44AC97}" destId="{90FAC8A8-E318-C344-8FA5-163D7BB940FA}" srcOrd="0" destOrd="0" presId="urn:microsoft.com/office/officeart/2008/layout/VerticalCurvedList"/>
    <dgm:cxn modelId="{46335E31-0335-A04B-AC99-8BD54A5A06EA}" type="presOf" srcId="{BE1645D6-1611-4DF4-8DF3-EEC32D8C4F8A}" destId="{8D4BB782-D1CB-4178-BD6C-378E667E109F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DA056F5E-BF2B-AB41-8746-99762089DC1C}" type="presOf" srcId="{6F32AD89-A452-48CC-B92A-265FB1A43B0C}" destId="{FCF24805-BE03-8646-8CB7-92E747BBE6C8}" srcOrd="0" destOrd="0" presId="urn:microsoft.com/office/officeart/2008/layout/VerticalCurvedList"/>
    <dgm:cxn modelId="{359D0167-23CE-0E4D-A8A1-4375320B172D}" type="presOf" srcId="{1639CA94-34C3-4B9C-92E1-C13864A4BA19}" destId="{0E8E8CAC-8A02-46F6-8C6B-75E3BA86EFCF}" srcOrd="0" destOrd="0" presId="urn:microsoft.com/office/officeart/2008/layout/VerticalCurvedList"/>
    <dgm:cxn modelId="{39782668-66DA-B54C-ABEA-422B00771645}" srcId="{BE1645D6-1611-4DF4-8DF3-EEC32D8C4F8A}" destId="{E8B09427-1569-3445-BA60-47F9EFABE20D}" srcOrd="4" destOrd="0" parTransId="{16C957CB-EF9D-FC4C-9386-829CC8C356BD}" sibTransId="{B5794041-FFD5-274A-9D5D-64A52F0C784A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FD1D63C6-2057-FA4A-87B5-8C227D8C4B8F}" type="presOf" srcId="{C0C0E2FD-1127-5A48-BDEA-121306403AC3}" destId="{D9B3606A-2B34-F24C-93E4-9657A5061E46}" srcOrd="0" destOrd="0" presId="urn:microsoft.com/office/officeart/2008/layout/VerticalCurvedList"/>
    <dgm:cxn modelId="{AC0A08D4-C6FC-D540-8BCD-77DF9E283E50}" type="presOf" srcId="{35FE25F0-129E-5D4E-BB95-DE67FB379D79}" destId="{4C27FCCB-07AB-AF44-A612-051F9894407E}" srcOrd="0" destOrd="0" presId="urn:microsoft.com/office/officeart/2008/layout/VerticalCurvedList"/>
    <dgm:cxn modelId="{0FD12CF9-77C5-B64D-B621-7893712CDBEA}" type="presOf" srcId="{9B5CF5B4-C56A-4B27-B438-A8CF699CAF14}" destId="{C56633DC-E658-46D8-BE63-7CB1CCD3C8DC}" srcOrd="0" destOrd="0" presId="urn:microsoft.com/office/officeart/2008/layout/VerticalCurvedList"/>
    <dgm:cxn modelId="{4EFC818B-4321-DA47-9AEC-94F6DF54F9F2}" type="presParOf" srcId="{8D4BB782-D1CB-4178-BD6C-378E667E109F}" destId="{30E5EA73-69FE-4C99-B7E6-D2785DA2F8C5}" srcOrd="0" destOrd="0" presId="urn:microsoft.com/office/officeart/2008/layout/VerticalCurvedList"/>
    <dgm:cxn modelId="{5DC9A8F7-7B6B-4B40-ABB5-DE12952E902A}" type="presParOf" srcId="{30E5EA73-69FE-4C99-B7E6-D2785DA2F8C5}" destId="{147482D8-F793-4B63-AC92-2D2E108DBAA0}" srcOrd="0" destOrd="0" presId="urn:microsoft.com/office/officeart/2008/layout/VerticalCurvedList"/>
    <dgm:cxn modelId="{79E9B739-476D-CF4B-A930-DC23B11E1437}" type="presParOf" srcId="{147482D8-F793-4B63-AC92-2D2E108DBAA0}" destId="{F2410933-DB5E-4543-A714-4AF5A203C95C}" srcOrd="0" destOrd="0" presId="urn:microsoft.com/office/officeart/2008/layout/VerticalCurvedList"/>
    <dgm:cxn modelId="{667747A8-CB36-0446-AD99-B1E186ECF384}" type="presParOf" srcId="{147482D8-F793-4B63-AC92-2D2E108DBAA0}" destId="{C56633DC-E658-46D8-BE63-7CB1CCD3C8DC}" srcOrd="1" destOrd="0" presId="urn:microsoft.com/office/officeart/2008/layout/VerticalCurvedList"/>
    <dgm:cxn modelId="{33EF0E84-A750-204B-9048-9FAAD59CE219}" type="presParOf" srcId="{147482D8-F793-4B63-AC92-2D2E108DBAA0}" destId="{82F03708-A2AD-459B-AB59-7BBD9EB44E67}" srcOrd="2" destOrd="0" presId="urn:microsoft.com/office/officeart/2008/layout/VerticalCurvedList"/>
    <dgm:cxn modelId="{920E0986-C1A7-B04B-A8DC-5C92509739ED}" type="presParOf" srcId="{147482D8-F793-4B63-AC92-2D2E108DBAA0}" destId="{9C6C1869-E7B2-4FB9-A22B-16BADC04A189}" srcOrd="3" destOrd="0" presId="urn:microsoft.com/office/officeart/2008/layout/VerticalCurvedList"/>
    <dgm:cxn modelId="{CDBF840A-F541-314F-8DE1-62030498A1CC}" type="presParOf" srcId="{30E5EA73-69FE-4C99-B7E6-D2785DA2F8C5}" destId="{0E8E8CAC-8A02-46F6-8C6B-75E3BA86EFCF}" srcOrd="1" destOrd="0" presId="urn:microsoft.com/office/officeart/2008/layout/VerticalCurvedList"/>
    <dgm:cxn modelId="{75CF7867-EA6D-AF47-A830-C54A78CACD20}" type="presParOf" srcId="{30E5EA73-69FE-4C99-B7E6-D2785DA2F8C5}" destId="{19B8B250-84B4-4941-9592-F7E89229D31C}" srcOrd="2" destOrd="0" presId="urn:microsoft.com/office/officeart/2008/layout/VerticalCurvedList"/>
    <dgm:cxn modelId="{EEB9E6DE-0BC9-E143-93CD-688F1CE337B0}" type="presParOf" srcId="{19B8B250-84B4-4941-9592-F7E89229D31C}" destId="{485F26A9-AA94-4ADA-AC54-FB58E0E0ED28}" srcOrd="0" destOrd="0" presId="urn:microsoft.com/office/officeart/2008/layout/VerticalCurvedList"/>
    <dgm:cxn modelId="{2DAD8669-0346-6145-9621-A4AD90745F2D}" type="presParOf" srcId="{30E5EA73-69FE-4C99-B7E6-D2785DA2F8C5}" destId="{FCF24805-BE03-8646-8CB7-92E747BBE6C8}" srcOrd="3" destOrd="0" presId="urn:microsoft.com/office/officeart/2008/layout/VerticalCurvedList"/>
    <dgm:cxn modelId="{02EF948D-77F9-0841-BD19-FD3F186EE321}" type="presParOf" srcId="{30E5EA73-69FE-4C99-B7E6-D2785DA2F8C5}" destId="{BCF99CF8-A3B5-F24D-AFD7-114A9D9AECF1}" srcOrd="4" destOrd="0" presId="urn:microsoft.com/office/officeart/2008/layout/VerticalCurvedList"/>
    <dgm:cxn modelId="{A56D341B-07B6-9A4C-B702-5E5B6EB12674}" type="presParOf" srcId="{BCF99CF8-A3B5-F24D-AFD7-114A9D9AECF1}" destId="{6E8EBA03-6BA2-4E70-A548-59B77127E6F5}" srcOrd="0" destOrd="0" presId="urn:microsoft.com/office/officeart/2008/layout/VerticalCurvedList"/>
    <dgm:cxn modelId="{10E71DFE-5688-4F4D-A3E7-01A73CC97385}" type="presParOf" srcId="{30E5EA73-69FE-4C99-B7E6-D2785DA2F8C5}" destId="{90FAC8A8-E318-C344-8FA5-163D7BB940FA}" srcOrd="5" destOrd="0" presId="urn:microsoft.com/office/officeart/2008/layout/VerticalCurvedList"/>
    <dgm:cxn modelId="{ED3BB917-245C-0248-A61E-5AE499709162}" type="presParOf" srcId="{30E5EA73-69FE-4C99-B7E6-D2785DA2F8C5}" destId="{AC86ADAD-2470-0B48-B2FC-7ADFE5926EDC}" srcOrd="6" destOrd="0" presId="urn:microsoft.com/office/officeart/2008/layout/VerticalCurvedList"/>
    <dgm:cxn modelId="{7E081EF2-B77C-504B-9466-1AD5574BC0BE}" type="presParOf" srcId="{AC86ADAD-2470-0B48-B2FC-7ADFE5926EDC}" destId="{8DD82B1A-6DC4-454E-8BCA-A742186AC8C8}" srcOrd="0" destOrd="0" presId="urn:microsoft.com/office/officeart/2008/layout/VerticalCurvedList"/>
    <dgm:cxn modelId="{117928DE-3FF8-1A47-B89F-AEACD8D8621D}" type="presParOf" srcId="{30E5EA73-69FE-4C99-B7E6-D2785DA2F8C5}" destId="{4C27FCCB-07AB-AF44-A612-051F9894407E}" srcOrd="7" destOrd="0" presId="urn:microsoft.com/office/officeart/2008/layout/VerticalCurvedList"/>
    <dgm:cxn modelId="{6AA5B0BA-A2C2-664D-86DB-C9CAD9DA9B51}" type="presParOf" srcId="{30E5EA73-69FE-4C99-B7E6-D2785DA2F8C5}" destId="{BB44549C-464F-C44D-9845-3BACB3517879}" srcOrd="8" destOrd="0" presId="urn:microsoft.com/office/officeart/2008/layout/VerticalCurvedList"/>
    <dgm:cxn modelId="{A2B333A2-2A18-E946-9D37-D6AF1CBAB8E2}" type="presParOf" srcId="{BB44549C-464F-C44D-9845-3BACB3517879}" destId="{C6A23B2E-3ED2-814A-86C8-2A4A67FC60A2}" srcOrd="0" destOrd="0" presId="urn:microsoft.com/office/officeart/2008/layout/VerticalCurvedList"/>
    <dgm:cxn modelId="{54319051-D917-B343-A27B-17B2587BE57C}" type="presParOf" srcId="{30E5EA73-69FE-4C99-B7E6-D2785DA2F8C5}" destId="{86883B8B-D8B9-4147-B000-B4DE0A4C3A0D}" srcOrd="9" destOrd="0" presId="urn:microsoft.com/office/officeart/2008/layout/VerticalCurvedList"/>
    <dgm:cxn modelId="{2D7B93C4-0CAB-844C-8815-B49A794712F6}" type="presParOf" srcId="{30E5EA73-69FE-4C99-B7E6-D2785DA2F8C5}" destId="{2A504DFC-574C-5C49-B930-2DC6E9378D82}" srcOrd="10" destOrd="0" presId="urn:microsoft.com/office/officeart/2008/layout/VerticalCurvedList"/>
    <dgm:cxn modelId="{4CBFFDBF-FBB1-534F-AA20-86EB681E2F68}" type="presParOf" srcId="{2A504DFC-574C-5C49-B930-2DC6E9378D82}" destId="{11551FC8-AF63-804B-A3B8-AF81E82A9D09}" srcOrd="0" destOrd="0" presId="urn:microsoft.com/office/officeart/2008/layout/VerticalCurvedList"/>
    <dgm:cxn modelId="{65C8D2AC-C4DB-AD48-A824-2865A99B0D1D}" type="presParOf" srcId="{30E5EA73-69FE-4C99-B7E6-D2785DA2F8C5}" destId="{D9B3606A-2B34-F24C-93E4-9657A5061E46}" srcOrd="11" destOrd="0" presId="urn:microsoft.com/office/officeart/2008/layout/VerticalCurvedList"/>
    <dgm:cxn modelId="{69E46BE2-A189-5E4E-A12B-DDCCDD90DC65}" type="presParOf" srcId="{30E5EA73-69FE-4C99-B7E6-D2785DA2F8C5}" destId="{AF44D7BC-A7CC-4C46-B66E-9577508D8A87}" srcOrd="12" destOrd="0" presId="urn:microsoft.com/office/officeart/2008/layout/VerticalCurvedList"/>
    <dgm:cxn modelId="{64DCED90-6AC4-7F4D-A8E4-B3AB17FC04C3}" type="presParOf" srcId="{AF44D7BC-A7CC-4C46-B66E-9577508D8A87}" destId="{DE043B18-E654-F549-AEC9-7EE8CF4B9695}" srcOrd="0" destOrd="0" presId="urn:microsoft.com/office/officeart/2008/layout/VerticalCurvedList"/>
    <dgm:cxn modelId="{1EF27FA0-71B3-824E-8C37-0A734AFB25CD}" type="presParOf" srcId="{30E5EA73-69FE-4C99-B7E6-D2785DA2F8C5}" destId="{C5810C2B-BB72-244B-973C-983002D29AE5}" srcOrd="13" destOrd="0" presId="urn:microsoft.com/office/officeart/2008/layout/VerticalCurvedList"/>
    <dgm:cxn modelId="{053957C7-196F-8E44-B9C9-0B2BEF93D61E}" type="presParOf" srcId="{30E5EA73-69FE-4C99-B7E6-D2785DA2F8C5}" destId="{8E3E78BA-F80F-044E-8390-4BF87A25975E}" srcOrd="14" destOrd="0" presId="urn:microsoft.com/office/officeart/2008/layout/VerticalCurvedList"/>
    <dgm:cxn modelId="{B8EE4B59-6A18-CA42-9AC8-E4131F2B23D5}" type="presParOf" srcId="{8E3E78BA-F80F-044E-8390-4BF87A25975E}" destId="{4768267F-3272-7246-9C4C-1DA2DD0FDD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1312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358903" y="232584"/>
          <a:ext cx="6647573" cy="46496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Defining a Structure</a:t>
          </a:r>
          <a:endParaRPr lang="en-US" sz="2400" b="0" u="none" kern="1200" dirty="0"/>
        </a:p>
      </dsp:txBody>
      <dsp:txXfrm>
        <a:off x="358903" y="232584"/>
        <a:ext cx="6647573" cy="464963"/>
      </dsp:txXfrm>
    </dsp:sp>
    <dsp:sp modelId="{485F26A9-AA94-4ADA-AC54-FB58E0E0ED28}">
      <dsp:nvSpPr>
        <dsp:cNvPr id="0" name=""/>
        <dsp:cNvSpPr/>
      </dsp:nvSpPr>
      <dsp:spPr>
        <a:xfrm>
          <a:off x="68301" y="174463"/>
          <a:ext cx="581204" cy="58120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779970" y="930438"/>
          <a:ext cx="6226507" cy="46496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Access Members of a Structure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779970" y="930438"/>
        <a:ext cx="6226507" cy="464963"/>
      </dsp:txXfrm>
    </dsp:sp>
    <dsp:sp modelId="{6E8EBA03-6BA2-4E70-A548-59B77127E6F5}">
      <dsp:nvSpPr>
        <dsp:cNvPr id="0" name=""/>
        <dsp:cNvSpPr/>
      </dsp:nvSpPr>
      <dsp:spPr>
        <a:xfrm>
          <a:off x="489367" y="872318"/>
          <a:ext cx="581204" cy="58120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10712" y="1627781"/>
          <a:ext cx="5995764" cy="464963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The Keyword </a:t>
          </a:r>
          <a:r>
            <a:rPr lang="en-GB" sz="2400" b="0" u="none" kern="1200" dirty="0" err="1"/>
            <a:t>typedef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10712" y="1627781"/>
        <a:ext cx="5995764" cy="464963"/>
      </dsp:txXfrm>
    </dsp:sp>
    <dsp:sp modelId="{8DD82B1A-6DC4-454E-8BCA-A742186AC8C8}">
      <dsp:nvSpPr>
        <dsp:cNvPr id="0" name=""/>
        <dsp:cNvSpPr/>
      </dsp:nvSpPr>
      <dsp:spPr>
        <a:xfrm>
          <a:off x="720110" y="1569661"/>
          <a:ext cx="581204" cy="581204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84386" y="2325636"/>
          <a:ext cx="5922091" cy="46496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Passing Structures to Functions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84386" y="2325636"/>
        <a:ext cx="5922091" cy="464963"/>
      </dsp:txXfrm>
    </dsp:sp>
    <dsp:sp modelId="{C6A23B2E-3ED2-814A-86C8-2A4A67FC60A2}">
      <dsp:nvSpPr>
        <dsp:cNvPr id="0" name=""/>
        <dsp:cNvSpPr/>
      </dsp:nvSpPr>
      <dsp:spPr>
        <a:xfrm>
          <a:off x="793784" y="2267515"/>
          <a:ext cx="581204" cy="581204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83B8B-D8B9-4147-B000-B4DE0A4C3A0D}">
      <dsp:nvSpPr>
        <dsp:cNvPr id="0" name=""/>
        <dsp:cNvSpPr/>
      </dsp:nvSpPr>
      <dsp:spPr>
        <a:xfrm>
          <a:off x="1010712" y="3023490"/>
          <a:ext cx="5995764" cy="46496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Return Structures from Functions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10712" y="3023490"/>
        <a:ext cx="5995764" cy="464963"/>
      </dsp:txXfrm>
    </dsp:sp>
    <dsp:sp modelId="{11551FC8-AF63-804B-A3B8-AF81E82A9D09}">
      <dsp:nvSpPr>
        <dsp:cNvPr id="0" name=""/>
        <dsp:cNvSpPr/>
      </dsp:nvSpPr>
      <dsp:spPr>
        <a:xfrm>
          <a:off x="720110" y="2965370"/>
          <a:ext cx="581204" cy="581204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3606A-2B34-F24C-93E4-9657A5061E46}">
      <dsp:nvSpPr>
        <dsp:cNvPr id="0" name=""/>
        <dsp:cNvSpPr/>
      </dsp:nvSpPr>
      <dsp:spPr>
        <a:xfrm>
          <a:off x="779970" y="3720833"/>
          <a:ext cx="6226507" cy="464963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C Pointers to Structures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779970" y="3720833"/>
        <a:ext cx="6226507" cy="464963"/>
      </dsp:txXfrm>
    </dsp:sp>
    <dsp:sp modelId="{DE043B18-E654-F549-AEC9-7EE8CF4B9695}">
      <dsp:nvSpPr>
        <dsp:cNvPr id="0" name=""/>
        <dsp:cNvSpPr/>
      </dsp:nvSpPr>
      <dsp:spPr>
        <a:xfrm>
          <a:off x="489367" y="3662713"/>
          <a:ext cx="581204" cy="581204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0C2B-BB72-244B-973C-983002D29AE5}">
      <dsp:nvSpPr>
        <dsp:cNvPr id="0" name=""/>
        <dsp:cNvSpPr/>
      </dsp:nvSpPr>
      <dsp:spPr>
        <a:xfrm>
          <a:off x="358903" y="4418688"/>
          <a:ext cx="6647573" cy="464963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Nested Structures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358903" y="4418688"/>
        <a:ext cx="6647573" cy="464963"/>
      </dsp:txXfrm>
    </dsp:sp>
    <dsp:sp modelId="{4768267F-3272-7246-9C4C-1DA2DD0FDD0E}">
      <dsp:nvSpPr>
        <dsp:cNvPr id="0" name=""/>
        <dsp:cNvSpPr/>
      </dsp:nvSpPr>
      <dsp:spPr>
        <a:xfrm>
          <a:off x="68301" y="4360567"/>
          <a:ext cx="581204" cy="581204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1312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358903" y="232584"/>
          <a:ext cx="6647573" cy="46496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Defining a Structure</a:t>
          </a:r>
          <a:endParaRPr lang="en-US" sz="2400" b="0" u="none" kern="1200" dirty="0"/>
        </a:p>
      </dsp:txBody>
      <dsp:txXfrm>
        <a:off x="358903" y="232584"/>
        <a:ext cx="6647573" cy="464963"/>
      </dsp:txXfrm>
    </dsp:sp>
    <dsp:sp modelId="{485F26A9-AA94-4ADA-AC54-FB58E0E0ED28}">
      <dsp:nvSpPr>
        <dsp:cNvPr id="0" name=""/>
        <dsp:cNvSpPr/>
      </dsp:nvSpPr>
      <dsp:spPr>
        <a:xfrm>
          <a:off x="68301" y="174463"/>
          <a:ext cx="581204" cy="58120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779970" y="930438"/>
          <a:ext cx="6226507" cy="46496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Access Members of a Structure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779970" y="930438"/>
        <a:ext cx="6226507" cy="464963"/>
      </dsp:txXfrm>
    </dsp:sp>
    <dsp:sp modelId="{6E8EBA03-6BA2-4E70-A548-59B77127E6F5}">
      <dsp:nvSpPr>
        <dsp:cNvPr id="0" name=""/>
        <dsp:cNvSpPr/>
      </dsp:nvSpPr>
      <dsp:spPr>
        <a:xfrm>
          <a:off x="489367" y="872318"/>
          <a:ext cx="581204" cy="58120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10712" y="1627781"/>
          <a:ext cx="5995764" cy="464963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The Keyword </a:t>
          </a:r>
          <a:r>
            <a:rPr lang="en-GB" sz="2400" b="0" u="none" kern="1200" dirty="0" err="1"/>
            <a:t>typedef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10712" y="1627781"/>
        <a:ext cx="5995764" cy="464963"/>
      </dsp:txXfrm>
    </dsp:sp>
    <dsp:sp modelId="{8DD82B1A-6DC4-454E-8BCA-A742186AC8C8}">
      <dsp:nvSpPr>
        <dsp:cNvPr id="0" name=""/>
        <dsp:cNvSpPr/>
      </dsp:nvSpPr>
      <dsp:spPr>
        <a:xfrm>
          <a:off x="720110" y="1569661"/>
          <a:ext cx="581204" cy="581204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84386" y="2325636"/>
          <a:ext cx="5922091" cy="46496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Passing Structures to Functions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84386" y="2325636"/>
        <a:ext cx="5922091" cy="464963"/>
      </dsp:txXfrm>
    </dsp:sp>
    <dsp:sp modelId="{C6A23B2E-3ED2-814A-86C8-2A4A67FC60A2}">
      <dsp:nvSpPr>
        <dsp:cNvPr id="0" name=""/>
        <dsp:cNvSpPr/>
      </dsp:nvSpPr>
      <dsp:spPr>
        <a:xfrm>
          <a:off x="793784" y="2267515"/>
          <a:ext cx="581204" cy="581204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83B8B-D8B9-4147-B000-B4DE0A4C3A0D}">
      <dsp:nvSpPr>
        <dsp:cNvPr id="0" name=""/>
        <dsp:cNvSpPr/>
      </dsp:nvSpPr>
      <dsp:spPr>
        <a:xfrm>
          <a:off x="1010712" y="3023490"/>
          <a:ext cx="5995764" cy="46496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Return Structures from Functions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10712" y="3023490"/>
        <a:ext cx="5995764" cy="464963"/>
      </dsp:txXfrm>
    </dsp:sp>
    <dsp:sp modelId="{11551FC8-AF63-804B-A3B8-AF81E82A9D09}">
      <dsp:nvSpPr>
        <dsp:cNvPr id="0" name=""/>
        <dsp:cNvSpPr/>
      </dsp:nvSpPr>
      <dsp:spPr>
        <a:xfrm>
          <a:off x="720110" y="2965370"/>
          <a:ext cx="581204" cy="581204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3606A-2B34-F24C-93E4-9657A5061E46}">
      <dsp:nvSpPr>
        <dsp:cNvPr id="0" name=""/>
        <dsp:cNvSpPr/>
      </dsp:nvSpPr>
      <dsp:spPr>
        <a:xfrm>
          <a:off x="779970" y="3720833"/>
          <a:ext cx="6226507" cy="464963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C Pointers to Structures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779970" y="3720833"/>
        <a:ext cx="6226507" cy="464963"/>
      </dsp:txXfrm>
    </dsp:sp>
    <dsp:sp modelId="{DE043B18-E654-F549-AEC9-7EE8CF4B9695}">
      <dsp:nvSpPr>
        <dsp:cNvPr id="0" name=""/>
        <dsp:cNvSpPr/>
      </dsp:nvSpPr>
      <dsp:spPr>
        <a:xfrm>
          <a:off x="489367" y="3662713"/>
          <a:ext cx="581204" cy="581204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0C2B-BB72-244B-973C-983002D29AE5}">
      <dsp:nvSpPr>
        <dsp:cNvPr id="0" name=""/>
        <dsp:cNvSpPr/>
      </dsp:nvSpPr>
      <dsp:spPr>
        <a:xfrm>
          <a:off x="358903" y="4418688"/>
          <a:ext cx="6647573" cy="464963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Nested Structures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358903" y="4418688"/>
        <a:ext cx="6647573" cy="464963"/>
      </dsp:txXfrm>
    </dsp:sp>
    <dsp:sp modelId="{4768267F-3272-7246-9C4C-1DA2DD0FDD0E}">
      <dsp:nvSpPr>
        <dsp:cNvPr id="0" name=""/>
        <dsp:cNvSpPr/>
      </dsp:nvSpPr>
      <dsp:spPr>
        <a:xfrm>
          <a:off x="68301" y="4360567"/>
          <a:ext cx="581204" cy="581204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1312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358903" y="232584"/>
          <a:ext cx="6647573" cy="46496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Defining a Structure</a:t>
          </a:r>
          <a:endParaRPr lang="en-US" sz="2400" b="0" u="none" kern="1200" dirty="0"/>
        </a:p>
      </dsp:txBody>
      <dsp:txXfrm>
        <a:off x="358903" y="232584"/>
        <a:ext cx="6647573" cy="464963"/>
      </dsp:txXfrm>
    </dsp:sp>
    <dsp:sp modelId="{485F26A9-AA94-4ADA-AC54-FB58E0E0ED28}">
      <dsp:nvSpPr>
        <dsp:cNvPr id="0" name=""/>
        <dsp:cNvSpPr/>
      </dsp:nvSpPr>
      <dsp:spPr>
        <a:xfrm>
          <a:off x="68301" y="174463"/>
          <a:ext cx="581204" cy="58120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779970" y="930438"/>
          <a:ext cx="6226507" cy="46496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Access Members of a Structure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779970" y="930438"/>
        <a:ext cx="6226507" cy="464963"/>
      </dsp:txXfrm>
    </dsp:sp>
    <dsp:sp modelId="{6E8EBA03-6BA2-4E70-A548-59B77127E6F5}">
      <dsp:nvSpPr>
        <dsp:cNvPr id="0" name=""/>
        <dsp:cNvSpPr/>
      </dsp:nvSpPr>
      <dsp:spPr>
        <a:xfrm>
          <a:off x="489367" y="872318"/>
          <a:ext cx="581204" cy="58120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10712" y="1627781"/>
          <a:ext cx="5995764" cy="464963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The Keyword </a:t>
          </a:r>
          <a:r>
            <a:rPr lang="en-GB" sz="2400" b="0" u="none" kern="1200" dirty="0" err="1"/>
            <a:t>typedef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10712" y="1627781"/>
        <a:ext cx="5995764" cy="464963"/>
      </dsp:txXfrm>
    </dsp:sp>
    <dsp:sp modelId="{8DD82B1A-6DC4-454E-8BCA-A742186AC8C8}">
      <dsp:nvSpPr>
        <dsp:cNvPr id="0" name=""/>
        <dsp:cNvSpPr/>
      </dsp:nvSpPr>
      <dsp:spPr>
        <a:xfrm>
          <a:off x="720110" y="1569661"/>
          <a:ext cx="581204" cy="581204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84386" y="2325636"/>
          <a:ext cx="5922091" cy="46496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Passing Structures to Functions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84386" y="2325636"/>
        <a:ext cx="5922091" cy="464963"/>
      </dsp:txXfrm>
    </dsp:sp>
    <dsp:sp modelId="{C6A23B2E-3ED2-814A-86C8-2A4A67FC60A2}">
      <dsp:nvSpPr>
        <dsp:cNvPr id="0" name=""/>
        <dsp:cNvSpPr/>
      </dsp:nvSpPr>
      <dsp:spPr>
        <a:xfrm>
          <a:off x="793784" y="2267515"/>
          <a:ext cx="581204" cy="581204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83B8B-D8B9-4147-B000-B4DE0A4C3A0D}">
      <dsp:nvSpPr>
        <dsp:cNvPr id="0" name=""/>
        <dsp:cNvSpPr/>
      </dsp:nvSpPr>
      <dsp:spPr>
        <a:xfrm>
          <a:off x="1010712" y="3023490"/>
          <a:ext cx="5995764" cy="46496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Return Structures from Functions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10712" y="3023490"/>
        <a:ext cx="5995764" cy="464963"/>
      </dsp:txXfrm>
    </dsp:sp>
    <dsp:sp modelId="{11551FC8-AF63-804B-A3B8-AF81E82A9D09}">
      <dsp:nvSpPr>
        <dsp:cNvPr id="0" name=""/>
        <dsp:cNvSpPr/>
      </dsp:nvSpPr>
      <dsp:spPr>
        <a:xfrm>
          <a:off x="720110" y="2965370"/>
          <a:ext cx="581204" cy="581204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3606A-2B34-F24C-93E4-9657A5061E46}">
      <dsp:nvSpPr>
        <dsp:cNvPr id="0" name=""/>
        <dsp:cNvSpPr/>
      </dsp:nvSpPr>
      <dsp:spPr>
        <a:xfrm>
          <a:off x="779970" y="3720833"/>
          <a:ext cx="6226507" cy="464963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C Pointers to Structures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779970" y="3720833"/>
        <a:ext cx="6226507" cy="464963"/>
      </dsp:txXfrm>
    </dsp:sp>
    <dsp:sp modelId="{DE043B18-E654-F549-AEC9-7EE8CF4B9695}">
      <dsp:nvSpPr>
        <dsp:cNvPr id="0" name=""/>
        <dsp:cNvSpPr/>
      </dsp:nvSpPr>
      <dsp:spPr>
        <a:xfrm>
          <a:off x="489367" y="3662713"/>
          <a:ext cx="581204" cy="581204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0C2B-BB72-244B-973C-983002D29AE5}">
      <dsp:nvSpPr>
        <dsp:cNvPr id="0" name=""/>
        <dsp:cNvSpPr/>
      </dsp:nvSpPr>
      <dsp:spPr>
        <a:xfrm>
          <a:off x="358903" y="4418688"/>
          <a:ext cx="6647573" cy="464963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Nested Structures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358903" y="4418688"/>
        <a:ext cx="6647573" cy="464963"/>
      </dsp:txXfrm>
    </dsp:sp>
    <dsp:sp modelId="{4768267F-3272-7246-9C4C-1DA2DD0FDD0E}">
      <dsp:nvSpPr>
        <dsp:cNvPr id="0" name=""/>
        <dsp:cNvSpPr/>
      </dsp:nvSpPr>
      <dsp:spPr>
        <a:xfrm>
          <a:off x="68301" y="4360567"/>
          <a:ext cx="581204" cy="581204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1312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358903" y="232584"/>
          <a:ext cx="6647573" cy="46496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Defining a Structure</a:t>
          </a:r>
          <a:endParaRPr lang="en-US" sz="2400" b="0" u="none" kern="1200" dirty="0"/>
        </a:p>
      </dsp:txBody>
      <dsp:txXfrm>
        <a:off x="358903" y="232584"/>
        <a:ext cx="6647573" cy="464963"/>
      </dsp:txXfrm>
    </dsp:sp>
    <dsp:sp modelId="{485F26A9-AA94-4ADA-AC54-FB58E0E0ED28}">
      <dsp:nvSpPr>
        <dsp:cNvPr id="0" name=""/>
        <dsp:cNvSpPr/>
      </dsp:nvSpPr>
      <dsp:spPr>
        <a:xfrm>
          <a:off x="68301" y="174463"/>
          <a:ext cx="581204" cy="58120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779970" y="930438"/>
          <a:ext cx="6226507" cy="46496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Access Members of a Structure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779970" y="930438"/>
        <a:ext cx="6226507" cy="464963"/>
      </dsp:txXfrm>
    </dsp:sp>
    <dsp:sp modelId="{6E8EBA03-6BA2-4E70-A548-59B77127E6F5}">
      <dsp:nvSpPr>
        <dsp:cNvPr id="0" name=""/>
        <dsp:cNvSpPr/>
      </dsp:nvSpPr>
      <dsp:spPr>
        <a:xfrm>
          <a:off x="489367" y="872318"/>
          <a:ext cx="581204" cy="58120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10712" y="1627781"/>
          <a:ext cx="5995764" cy="464963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The Keyword </a:t>
          </a:r>
          <a:r>
            <a:rPr lang="en-GB" sz="2400" b="0" u="none" kern="1200" dirty="0" err="1"/>
            <a:t>typedef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10712" y="1627781"/>
        <a:ext cx="5995764" cy="464963"/>
      </dsp:txXfrm>
    </dsp:sp>
    <dsp:sp modelId="{8DD82B1A-6DC4-454E-8BCA-A742186AC8C8}">
      <dsp:nvSpPr>
        <dsp:cNvPr id="0" name=""/>
        <dsp:cNvSpPr/>
      </dsp:nvSpPr>
      <dsp:spPr>
        <a:xfrm>
          <a:off x="720110" y="1569661"/>
          <a:ext cx="581204" cy="581204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84386" y="2325636"/>
          <a:ext cx="5922091" cy="46496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Passing Structures to Functions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84386" y="2325636"/>
        <a:ext cx="5922091" cy="464963"/>
      </dsp:txXfrm>
    </dsp:sp>
    <dsp:sp modelId="{C6A23B2E-3ED2-814A-86C8-2A4A67FC60A2}">
      <dsp:nvSpPr>
        <dsp:cNvPr id="0" name=""/>
        <dsp:cNvSpPr/>
      </dsp:nvSpPr>
      <dsp:spPr>
        <a:xfrm>
          <a:off x="793784" y="2267515"/>
          <a:ext cx="581204" cy="581204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83B8B-D8B9-4147-B000-B4DE0A4C3A0D}">
      <dsp:nvSpPr>
        <dsp:cNvPr id="0" name=""/>
        <dsp:cNvSpPr/>
      </dsp:nvSpPr>
      <dsp:spPr>
        <a:xfrm>
          <a:off x="1010712" y="3023490"/>
          <a:ext cx="5995764" cy="46496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Return Structures from Functions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10712" y="3023490"/>
        <a:ext cx="5995764" cy="464963"/>
      </dsp:txXfrm>
    </dsp:sp>
    <dsp:sp modelId="{11551FC8-AF63-804B-A3B8-AF81E82A9D09}">
      <dsp:nvSpPr>
        <dsp:cNvPr id="0" name=""/>
        <dsp:cNvSpPr/>
      </dsp:nvSpPr>
      <dsp:spPr>
        <a:xfrm>
          <a:off x="720110" y="2965370"/>
          <a:ext cx="581204" cy="581204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3606A-2B34-F24C-93E4-9657A5061E46}">
      <dsp:nvSpPr>
        <dsp:cNvPr id="0" name=""/>
        <dsp:cNvSpPr/>
      </dsp:nvSpPr>
      <dsp:spPr>
        <a:xfrm>
          <a:off x="779970" y="3720833"/>
          <a:ext cx="6226507" cy="464963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C Pointers to Structures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779970" y="3720833"/>
        <a:ext cx="6226507" cy="464963"/>
      </dsp:txXfrm>
    </dsp:sp>
    <dsp:sp modelId="{DE043B18-E654-F549-AEC9-7EE8CF4B9695}">
      <dsp:nvSpPr>
        <dsp:cNvPr id="0" name=""/>
        <dsp:cNvSpPr/>
      </dsp:nvSpPr>
      <dsp:spPr>
        <a:xfrm>
          <a:off x="489367" y="3662713"/>
          <a:ext cx="581204" cy="581204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0C2B-BB72-244B-973C-983002D29AE5}">
      <dsp:nvSpPr>
        <dsp:cNvPr id="0" name=""/>
        <dsp:cNvSpPr/>
      </dsp:nvSpPr>
      <dsp:spPr>
        <a:xfrm>
          <a:off x="358903" y="4418688"/>
          <a:ext cx="6647573" cy="464963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Nested Structures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358903" y="4418688"/>
        <a:ext cx="6647573" cy="464963"/>
      </dsp:txXfrm>
    </dsp:sp>
    <dsp:sp modelId="{4768267F-3272-7246-9C4C-1DA2DD0FDD0E}">
      <dsp:nvSpPr>
        <dsp:cNvPr id="0" name=""/>
        <dsp:cNvSpPr/>
      </dsp:nvSpPr>
      <dsp:spPr>
        <a:xfrm>
          <a:off x="68301" y="4360567"/>
          <a:ext cx="581204" cy="581204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1312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358903" y="232584"/>
          <a:ext cx="6647573" cy="46496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Defining a Structure</a:t>
          </a:r>
          <a:endParaRPr lang="en-US" sz="2400" b="0" u="none" kern="1200" dirty="0"/>
        </a:p>
      </dsp:txBody>
      <dsp:txXfrm>
        <a:off x="358903" y="232584"/>
        <a:ext cx="6647573" cy="464963"/>
      </dsp:txXfrm>
    </dsp:sp>
    <dsp:sp modelId="{485F26A9-AA94-4ADA-AC54-FB58E0E0ED28}">
      <dsp:nvSpPr>
        <dsp:cNvPr id="0" name=""/>
        <dsp:cNvSpPr/>
      </dsp:nvSpPr>
      <dsp:spPr>
        <a:xfrm>
          <a:off x="68301" y="174463"/>
          <a:ext cx="581204" cy="58120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779970" y="930438"/>
          <a:ext cx="6226507" cy="46496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Access Members of a Structure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779970" y="930438"/>
        <a:ext cx="6226507" cy="464963"/>
      </dsp:txXfrm>
    </dsp:sp>
    <dsp:sp modelId="{6E8EBA03-6BA2-4E70-A548-59B77127E6F5}">
      <dsp:nvSpPr>
        <dsp:cNvPr id="0" name=""/>
        <dsp:cNvSpPr/>
      </dsp:nvSpPr>
      <dsp:spPr>
        <a:xfrm>
          <a:off x="489367" y="872318"/>
          <a:ext cx="581204" cy="58120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10712" y="1627781"/>
          <a:ext cx="5995764" cy="464963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The Keyword </a:t>
          </a:r>
          <a:r>
            <a:rPr lang="en-GB" sz="2400" b="0" u="none" kern="1200" dirty="0" err="1"/>
            <a:t>typedef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10712" y="1627781"/>
        <a:ext cx="5995764" cy="464963"/>
      </dsp:txXfrm>
    </dsp:sp>
    <dsp:sp modelId="{8DD82B1A-6DC4-454E-8BCA-A742186AC8C8}">
      <dsp:nvSpPr>
        <dsp:cNvPr id="0" name=""/>
        <dsp:cNvSpPr/>
      </dsp:nvSpPr>
      <dsp:spPr>
        <a:xfrm>
          <a:off x="720110" y="1569661"/>
          <a:ext cx="581204" cy="581204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84386" y="2325636"/>
          <a:ext cx="5922091" cy="46496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Passing Structures to Functions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84386" y="2325636"/>
        <a:ext cx="5922091" cy="464963"/>
      </dsp:txXfrm>
    </dsp:sp>
    <dsp:sp modelId="{C6A23B2E-3ED2-814A-86C8-2A4A67FC60A2}">
      <dsp:nvSpPr>
        <dsp:cNvPr id="0" name=""/>
        <dsp:cNvSpPr/>
      </dsp:nvSpPr>
      <dsp:spPr>
        <a:xfrm>
          <a:off x="793784" y="2267515"/>
          <a:ext cx="581204" cy="581204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83B8B-D8B9-4147-B000-B4DE0A4C3A0D}">
      <dsp:nvSpPr>
        <dsp:cNvPr id="0" name=""/>
        <dsp:cNvSpPr/>
      </dsp:nvSpPr>
      <dsp:spPr>
        <a:xfrm>
          <a:off x="1010712" y="3023490"/>
          <a:ext cx="5995764" cy="46496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Return Structures from Functions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10712" y="3023490"/>
        <a:ext cx="5995764" cy="464963"/>
      </dsp:txXfrm>
    </dsp:sp>
    <dsp:sp modelId="{11551FC8-AF63-804B-A3B8-AF81E82A9D09}">
      <dsp:nvSpPr>
        <dsp:cNvPr id="0" name=""/>
        <dsp:cNvSpPr/>
      </dsp:nvSpPr>
      <dsp:spPr>
        <a:xfrm>
          <a:off x="720110" y="2965370"/>
          <a:ext cx="581204" cy="581204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3606A-2B34-F24C-93E4-9657A5061E46}">
      <dsp:nvSpPr>
        <dsp:cNvPr id="0" name=""/>
        <dsp:cNvSpPr/>
      </dsp:nvSpPr>
      <dsp:spPr>
        <a:xfrm>
          <a:off x="779970" y="3720833"/>
          <a:ext cx="6226507" cy="464963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C Pointers to Structures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779970" y="3720833"/>
        <a:ext cx="6226507" cy="464963"/>
      </dsp:txXfrm>
    </dsp:sp>
    <dsp:sp modelId="{DE043B18-E654-F549-AEC9-7EE8CF4B9695}">
      <dsp:nvSpPr>
        <dsp:cNvPr id="0" name=""/>
        <dsp:cNvSpPr/>
      </dsp:nvSpPr>
      <dsp:spPr>
        <a:xfrm>
          <a:off x="489367" y="3662713"/>
          <a:ext cx="581204" cy="581204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0C2B-BB72-244B-973C-983002D29AE5}">
      <dsp:nvSpPr>
        <dsp:cNvPr id="0" name=""/>
        <dsp:cNvSpPr/>
      </dsp:nvSpPr>
      <dsp:spPr>
        <a:xfrm>
          <a:off x="358903" y="4418688"/>
          <a:ext cx="6647573" cy="464963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Nested Structures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358903" y="4418688"/>
        <a:ext cx="6647573" cy="464963"/>
      </dsp:txXfrm>
    </dsp:sp>
    <dsp:sp modelId="{4768267F-3272-7246-9C4C-1DA2DD0FDD0E}">
      <dsp:nvSpPr>
        <dsp:cNvPr id="0" name=""/>
        <dsp:cNvSpPr/>
      </dsp:nvSpPr>
      <dsp:spPr>
        <a:xfrm>
          <a:off x="68301" y="4360567"/>
          <a:ext cx="581204" cy="581204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1312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358903" y="232584"/>
          <a:ext cx="6647573" cy="46496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Defining a Structure</a:t>
          </a:r>
          <a:endParaRPr lang="en-US" sz="2400" b="0" u="none" kern="1200" dirty="0"/>
        </a:p>
      </dsp:txBody>
      <dsp:txXfrm>
        <a:off x="358903" y="232584"/>
        <a:ext cx="6647573" cy="464963"/>
      </dsp:txXfrm>
    </dsp:sp>
    <dsp:sp modelId="{485F26A9-AA94-4ADA-AC54-FB58E0E0ED28}">
      <dsp:nvSpPr>
        <dsp:cNvPr id="0" name=""/>
        <dsp:cNvSpPr/>
      </dsp:nvSpPr>
      <dsp:spPr>
        <a:xfrm>
          <a:off x="68301" y="174463"/>
          <a:ext cx="581204" cy="58120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779970" y="930438"/>
          <a:ext cx="6226507" cy="46496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Access Members of a Structure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779970" y="930438"/>
        <a:ext cx="6226507" cy="464963"/>
      </dsp:txXfrm>
    </dsp:sp>
    <dsp:sp modelId="{6E8EBA03-6BA2-4E70-A548-59B77127E6F5}">
      <dsp:nvSpPr>
        <dsp:cNvPr id="0" name=""/>
        <dsp:cNvSpPr/>
      </dsp:nvSpPr>
      <dsp:spPr>
        <a:xfrm>
          <a:off x="489367" y="872318"/>
          <a:ext cx="581204" cy="58120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10712" y="1627781"/>
          <a:ext cx="5995764" cy="464963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The Keyword </a:t>
          </a:r>
          <a:r>
            <a:rPr lang="en-GB" sz="2400" b="0" u="none" kern="1200" dirty="0" err="1"/>
            <a:t>typedef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10712" y="1627781"/>
        <a:ext cx="5995764" cy="464963"/>
      </dsp:txXfrm>
    </dsp:sp>
    <dsp:sp modelId="{8DD82B1A-6DC4-454E-8BCA-A742186AC8C8}">
      <dsp:nvSpPr>
        <dsp:cNvPr id="0" name=""/>
        <dsp:cNvSpPr/>
      </dsp:nvSpPr>
      <dsp:spPr>
        <a:xfrm>
          <a:off x="720110" y="1569661"/>
          <a:ext cx="581204" cy="581204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84386" y="2325636"/>
          <a:ext cx="5922091" cy="46496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Passing Structures to Functions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84386" y="2325636"/>
        <a:ext cx="5922091" cy="464963"/>
      </dsp:txXfrm>
    </dsp:sp>
    <dsp:sp modelId="{C6A23B2E-3ED2-814A-86C8-2A4A67FC60A2}">
      <dsp:nvSpPr>
        <dsp:cNvPr id="0" name=""/>
        <dsp:cNvSpPr/>
      </dsp:nvSpPr>
      <dsp:spPr>
        <a:xfrm>
          <a:off x="793784" y="2267515"/>
          <a:ext cx="581204" cy="581204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83B8B-D8B9-4147-B000-B4DE0A4C3A0D}">
      <dsp:nvSpPr>
        <dsp:cNvPr id="0" name=""/>
        <dsp:cNvSpPr/>
      </dsp:nvSpPr>
      <dsp:spPr>
        <a:xfrm>
          <a:off x="1010712" y="3023490"/>
          <a:ext cx="5995764" cy="46496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Return Structures from Functions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10712" y="3023490"/>
        <a:ext cx="5995764" cy="464963"/>
      </dsp:txXfrm>
    </dsp:sp>
    <dsp:sp modelId="{11551FC8-AF63-804B-A3B8-AF81E82A9D09}">
      <dsp:nvSpPr>
        <dsp:cNvPr id="0" name=""/>
        <dsp:cNvSpPr/>
      </dsp:nvSpPr>
      <dsp:spPr>
        <a:xfrm>
          <a:off x="720110" y="2965370"/>
          <a:ext cx="581204" cy="581204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3606A-2B34-F24C-93E4-9657A5061E46}">
      <dsp:nvSpPr>
        <dsp:cNvPr id="0" name=""/>
        <dsp:cNvSpPr/>
      </dsp:nvSpPr>
      <dsp:spPr>
        <a:xfrm>
          <a:off x="779970" y="3720833"/>
          <a:ext cx="6226507" cy="464963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C Pointers to Structures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779970" y="3720833"/>
        <a:ext cx="6226507" cy="464963"/>
      </dsp:txXfrm>
    </dsp:sp>
    <dsp:sp modelId="{DE043B18-E654-F549-AEC9-7EE8CF4B9695}">
      <dsp:nvSpPr>
        <dsp:cNvPr id="0" name=""/>
        <dsp:cNvSpPr/>
      </dsp:nvSpPr>
      <dsp:spPr>
        <a:xfrm>
          <a:off x="489367" y="3662713"/>
          <a:ext cx="581204" cy="581204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0C2B-BB72-244B-973C-983002D29AE5}">
      <dsp:nvSpPr>
        <dsp:cNvPr id="0" name=""/>
        <dsp:cNvSpPr/>
      </dsp:nvSpPr>
      <dsp:spPr>
        <a:xfrm>
          <a:off x="358903" y="4418688"/>
          <a:ext cx="6647573" cy="464963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Nested Structures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358903" y="4418688"/>
        <a:ext cx="6647573" cy="464963"/>
      </dsp:txXfrm>
    </dsp:sp>
    <dsp:sp modelId="{4768267F-3272-7246-9C4C-1DA2DD0FDD0E}">
      <dsp:nvSpPr>
        <dsp:cNvPr id="0" name=""/>
        <dsp:cNvSpPr/>
      </dsp:nvSpPr>
      <dsp:spPr>
        <a:xfrm>
          <a:off x="68301" y="4360567"/>
          <a:ext cx="581204" cy="581204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1312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358903" y="232584"/>
          <a:ext cx="6647573" cy="46496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Defining a Structure</a:t>
          </a:r>
          <a:endParaRPr lang="en-US" sz="2400" b="0" u="none" kern="1200" dirty="0"/>
        </a:p>
      </dsp:txBody>
      <dsp:txXfrm>
        <a:off x="358903" y="232584"/>
        <a:ext cx="6647573" cy="464963"/>
      </dsp:txXfrm>
    </dsp:sp>
    <dsp:sp modelId="{485F26A9-AA94-4ADA-AC54-FB58E0E0ED28}">
      <dsp:nvSpPr>
        <dsp:cNvPr id="0" name=""/>
        <dsp:cNvSpPr/>
      </dsp:nvSpPr>
      <dsp:spPr>
        <a:xfrm>
          <a:off x="68301" y="174463"/>
          <a:ext cx="581204" cy="58120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779970" y="930438"/>
          <a:ext cx="6226507" cy="46496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Access Members of a Structure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779970" y="930438"/>
        <a:ext cx="6226507" cy="464963"/>
      </dsp:txXfrm>
    </dsp:sp>
    <dsp:sp modelId="{6E8EBA03-6BA2-4E70-A548-59B77127E6F5}">
      <dsp:nvSpPr>
        <dsp:cNvPr id="0" name=""/>
        <dsp:cNvSpPr/>
      </dsp:nvSpPr>
      <dsp:spPr>
        <a:xfrm>
          <a:off x="489367" y="872318"/>
          <a:ext cx="581204" cy="58120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10712" y="1627781"/>
          <a:ext cx="5995764" cy="464963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The Keyword </a:t>
          </a:r>
          <a:r>
            <a:rPr lang="en-GB" sz="2400" b="0" u="none" kern="1200" dirty="0" err="1"/>
            <a:t>typedef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10712" y="1627781"/>
        <a:ext cx="5995764" cy="464963"/>
      </dsp:txXfrm>
    </dsp:sp>
    <dsp:sp modelId="{8DD82B1A-6DC4-454E-8BCA-A742186AC8C8}">
      <dsp:nvSpPr>
        <dsp:cNvPr id="0" name=""/>
        <dsp:cNvSpPr/>
      </dsp:nvSpPr>
      <dsp:spPr>
        <a:xfrm>
          <a:off x="720110" y="1569661"/>
          <a:ext cx="581204" cy="581204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84386" y="2325636"/>
          <a:ext cx="5922091" cy="46496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Passing Structures to Functions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84386" y="2325636"/>
        <a:ext cx="5922091" cy="464963"/>
      </dsp:txXfrm>
    </dsp:sp>
    <dsp:sp modelId="{C6A23B2E-3ED2-814A-86C8-2A4A67FC60A2}">
      <dsp:nvSpPr>
        <dsp:cNvPr id="0" name=""/>
        <dsp:cNvSpPr/>
      </dsp:nvSpPr>
      <dsp:spPr>
        <a:xfrm>
          <a:off x="793784" y="2267515"/>
          <a:ext cx="581204" cy="581204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83B8B-D8B9-4147-B000-B4DE0A4C3A0D}">
      <dsp:nvSpPr>
        <dsp:cNvPr id="0" name=""/>
        <dsp:cNvSpPr/>
      </dsp:nvSpPr>
      <dsp:spPr>
        <a:xfrm>
          <a:off x="1010712" y="3023490"/>
          <a:ext cx="5995764" cy="46496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Return Structures from Functions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1010712" y="3023490"/>
        <a:ext cx="5995764" cy="464963"/>
      </dsp:txXfrm>
    </dsp:sp>
    <dsp:sp modelId="{11551FC8-AF63-804B-A3B8-AF81E82A9D09}">
      <dsp:nvSpPr>
        <dsp:cNvPr id="0" name=""/>
        <dsp:cNvSpPr/>
      </dsp:nvSpPr>
      <dsp:spPr>
        <a:xfrm>
          <a:off x="720110" y="2965370"/>
          <a:ext cx="581204" cy="581204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3606A-2B34-F24C-93E4-9657A5061E46}">
      <dsp:nvSpPr>
        <dsp:cNvPr id="0" name=""/>
        <dsp:cNvSpPr/>
      </dsp:nvSpPr>
      <dsp:spPr>
        <a:xfrm>
          <a:off x="779970" y="3720833"/>
          <a:ext cx="6226507" cy="464963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/>
            <a:t>C Pointers to Structures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779970" y="3720833"/>
        <a:ext cx="6226507" cy="464963"/>
      </dsp:txXfrm>
    </dsp:sp>
    <dsp:sp modelId="{DE043B18-E654-F549-AEC9-7EE8CF4B9695}">
      <dsp:nvSpPr>
        <dsp:cNvPr id="0" name=""/>
        <dsp:cNvSpPr/>
      </dsp:nvSpPr>
      <dsp:spPr>
        <a:xfrm>
          <a:off x="489367" y="3662713"/>
          <a:ext cx="581204" cy="581204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0C2B-BB72-244B-973C-983002D29AE5}">
      <dsp:nvSpPr>
        <dsp:cNvPr id="0" name=""/>
        <dsp:cNvSpPr/>
      </dsp:nvSpPr>
      <dsp:spPr>
        <a:xfrm>
          <a:off x="358903" y="4418688"/>
          <a:ext cx="6647573" cy="464963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06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u="none" kern="1200" dirty="0"/>
            <a:t>Nested Structures</a:t>
          </a:r>
          <a:endParaRPr lang="en-US" sz="2400" b="0" u="none" kern="1200" dirty="0">
            <a:solidFill>
              <a:schemeClr val="tx1"/>
            </a:solidFill>
          </a:endParaRPr>
        </a:p>
      </dsp:txBody>
      <dsp:txXfrm>
        <a:off x="358903" y="4418688"/>
        <a:ext cx="6647573" cy="464963"/>
      </dsp:txXfrm>
    </dsp:sp>
    <dsp:sp modelId="{4768267F-3272-7246-9C4C-1DA2DD0FDD0E}">
      <dsp:nvSpPr>
        <dsp:cNvPr id="0" name=""/>
        <dsp:cNvSpPr/>
      </dsp:nvSpPr>
      <dsp:spPr>
        <a:xfrm>
          <a:off x="68301" y="4360567"/>
          <a:ext cx="581204" cy="581204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14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8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9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1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13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11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2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1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75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37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93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6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51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86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7474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7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9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832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1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37716" y="2914079"/>
            <a:ext cx="7583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Structures in 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16, Wednesday </a:t>
            </a:r>
            <a:r>
              <a:rPr lang="en-US" sz="2000">
                <a:latin typeface="Avenir Next" charset="0"/>
                <a:ea typeface="Avenir Next" charset="0"/>
                <a:cs typeface="Avenir Next" charset="0"/>
              </a:rPr>
              <a:t>April 07, </a:t>
            </a: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0E49DFD-BA76-F14E-999B-395BBD790D74}"/>
              </a:ext>
            </a:extLst>
          </p:cNvPr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85D54-CF65-7846-A679-A606934A8EB4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116392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3646902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87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Passing Structures to Functions</a:t>
            </a:r>
            <a:endParaRPr lang="en-US" dirty="0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33400" y="1371603"/>
            <a:ext cx="8382000" cy="767163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You can pass a structure as a function argument in very similar way as you pass any other variable or pointer</a:t>
            </a:r>
          </a:p>
        </p:txBody>
      </p:sp>
    </p:spTree>
    <p:extLst>
      <p:ext uri="{BB962C8B-B14F-4D97-AF65-F5344CB8AC3E}">
        <p14:creationId xmlns:p14="http://schemas.microsoft.com/office/powerpoint/2010/main" val="12099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0" y="604580"/>
            <a:ext cx="5838297" cy="603014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090" y="4064211"/>
            <a:ext cx="2709333" cy="15181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386889" y="1067770"/>
            <a:ext cx="26077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GB" sz="2000" dirty="0">
                <a:solidFill>
                  <a:srgbClr val="FF0000"/>
                </a:solidFill>
                <a:ea typeface="Calibri" charset="0"/>
              </a:rPr>
              <a:t>Here, a </a:t>
            </a:r>
            <a:r>
              <a:rPr lang="en-GB" sz="2000" dirty="0" err="1">
                <a:solidFill>
                  <a:srgbClr val="FF0000"/>
                </a:solidFill>
                <a:ea typeface="Calibri" charset="0"/>
              </a:rPr>
              <a:t>struct</a:t>
            </a:r>
            <a:r>
              <a:rPr lang="en-GB" sz="2000" dirty="0">
                <a:solidFill>
                  <a:srgbClr val="FF0000"/>
                </a:solidFill>
                <a:ea typeface="Calibri" charset="0"/>
              </a:rPr>
              <a:t> variable s1 of type </a:t>
            </a:r>
            <a:r>
              <a:rPr lang="en-GB" sz="2000" dirty="0" err="1">
                <a:solidFill>
                  <a:srgbClr val="FF0000"/>
                </a:solidFill>
                <a:ea typeface="Calibri" charset="0"/>
              </a:rPr>
              <a:t>struct</a:t>
            </a:r>
            <a:r>
              <a:rPr lang="en-GB" sz="2000" dirty="0">
                <a:solidFill>
                  <a:srgbClr val="FF0000"/>
                </a:solidFill>
                <a:ea typeface="Calibri" charset="0"/>
              </a:rPr>
              <a:t> student is created. The variable is passed to the display() function using display(s1); statement.</a:t>
            </a:r>
            <a:endParaRPr lang="en-GB" sz="2000" dirty="0">
              <a:solidFill>
                <a:srgbClr val="FF0000"/>
              </a:solidFill>
              <a:effectLst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4346146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82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Return Structures from Functions</a:t>
            </a:r>
            <a:endParaRPr lang="en-US" dirty="0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33400" y="1371603"/>
            <a:ext cx="8382000" cy="767163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You can return a structure from a function in very similar way as you return any other variable or pointer</a:t>
            </a:r>
          </a:p>
        </p:txBody>
      </p:sp>
    </p:spTree>
    <p:extLst>
      <p:ext uri="{BB962C8B-B14F-4D97-AF65-F5344CB8AC3E}">
        <p14:creationId xmlns:p14="http://schemas.microsoft.com/office/powerpoint/2010/main" val="44204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0" y="604580"/>
            <a:ext cx="5435597" cy="612240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090" y="4064211"/>
            <a:ext cx="2709718" cy="15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5063324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99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C Pointers to Structures</a:t>
            </a:r>
            <a:endParaRPr lang="en-US" dirty="0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33400" y="1371603"/>
            <a:ext cx="8382000" cy="533399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You can define pointers to structures in very similar way as you define pointer to any other variable. Here's how you can create pointers to structures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Here, </a:t>
            </a:r>
            <a:r>
              <a:rPr lang="en-GB" sz="2200" dirty="0" err="1"/>
              <a:t>ptr</a:t>
            </a:r>
            <a:r>
              <a:rPr lang="en-GB" sz="2200" dirty="0"/>
              <a:t> is a pointer to </a:t>
            </a:r>
            <a:r>
              <a:rPr lang="en-GB" sz="2200" dirty="0" err="1"/>
              <a:t>struct</a:t>
            </a:r>
            <a:r>
              <a:rPr lang="en-GB" sz="2200" dirty="0"/>
              <a:t>. To find the address of a structure variable, place the &amp; operator before the structure's name. To access the members of a structure using a pointer to that structure, you must use the -&gt; operator.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443" y="2249374"/>
            <a:ext cx="3245628" cy="273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87" y="604580"/>
            <a:ext cx="4243972" cy="540177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515" y="3305466"/>
            <a:ext cx="3717591" cy="189406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93700" y="6230444"/>
            <a:ext cx="8639629" cy="4757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Note: In this example, </a:t>
            </a:r>
            <a:r>
              <a:rPr lang="en-GB" sz="2000" dirty="0" err="1"/>
              <a:t>personPtr</a:t>
            </a:r>
            <a:r>
              <a:rPr lang="en-GB" sz="2000" dirty="0"/>
              <a:t>-&gt;age is equivalent to (*</a:t>
            </a:r>
            <a:r>
              <a:rPr lang="en-GB" sz="2000" dirty="0" err="1"/>
              <a:t>personPtr</a:t>
            </a:r>
            <a:r>
              <a:rPr lang="en-GB" sz="2000" dirty="0"/>
              <a:t>).age</a:t>
            </a:r>
          </a:p>
        </p:txBody>
      </p:sp>
    </p:spTree>
    <p:extLst>
      <p:ext uri="{BB962C8B-B14F-4D97-AF65-F5344CB8AC3E}">
        <p14:creationId xmlns:p14="http://schemas.microsoft.com/office/powerpoint/2010/main" val="22283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87" y="604580"/>
            <a:ext cx="4243972" cy="540177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0" name="Rounded Rectangle 9"/>
          <p:cNvSpPr/>
          <p:nvPr/>
        </p:nvSpPr>
        <p:spPr>
          <a:xfrm>
            <a:off x="293700" y="6230444"/>
            <a:ext cx="8639629" cy="4757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Note: In this example, </a:t>
            </a:r>
            <a:r>
              <a:rPr lang="en-GB" sz="2000" dirty="0" err="1"/>
              <a:t>personPtr</a:t>
            </a:r>
            <a:r>
              <a:rPr lang="en-GB" sz="2000" dirty="0"/>
              <a:t>-&gt;weight is equivalent to (*</a:t>
            </a:r>
            <a:r>
              <a:rPr lang="en-GB" sz="2000" dirty="0" err="1"/>
              <a:t>personPtr</a:t>
            </a:r>
            <a:r>
              <a:rPr lang="en-GB" sz="2000" dirty="0"/>
              <a:t>).weight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515" y="3305466"/>
            <a:ext cx="3717591" cy="18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1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667168634"/>
              </p:ext>
            </p:extLst>
          </p:nvPr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1567096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0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5798429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Nested Structures</a:t>
            </a:r>
            <a:endParaRPr lang="en-US" dirty="0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33400" y="1371603"/>
            <a:ext cx="8382000" cy="533399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You can create structures within a structure in C programming. For example,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Suppose, you want to set </a:t>
            </a:r>
            <a:r>
              <a:rPr lang="en-GB" sz="2400" dirty="0" err="1"/>
              <a:t>imag</a:t>
            </a:r>
            <a:r>
              <a:rPr lang="en-GB" sz="2400" dirty="0"/>
              <a:t> of num2 variable to 11. Here's how you can do it: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553" y="2045763"/>
            <a:ext cx="2745199" cy="3064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200" y="6034107"/>
            <a:ext cx="2759848" cy="36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1: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3" y="1978276"/>
            <a:ext cx="5031656" cy="364795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129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978876"/>
            <a:ext cx="4556769" cy="36211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7455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4958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0" y="604580"/>
            <a:ext cx="5838297" cy="603014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01513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4958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4: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0" y="604580"/>
            <a:ext cx="5435597" cy="612240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5011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4958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5: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0" y="604579"/>
            <a:ext cx="4792130" cy="60994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3554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C Programming Structures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In C programming, a </a:t>
            </a:r>
            <a:r>
              <a:rPr lang="en-GB" sz="2400" dirty="0" err="1"/>
              <a:t>struct</a:t>
            </a:r>
            <a:r>
              <a:rPr lang="en-GB" sz="2400" dirty="0"/>
              <a:t> (or structure) is a collection of variables (can be of different types) under a single name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Structures are used to represent a record; Suppose, you want to store information about a person: his/her name, citizenship number, and salary. You can create different variables name, </a:t>
            </a:r>
            <a:r>
              <a:rPr lang="en-GB" sz="2400" dirty="0" err="1"/>
              <a:t>citNo</a:t>
            </a:r>
            <a:r>
              <a:rPr lang="en-GB" sz="2400" dirty="0"/>
              <a:t>, and salary to store this information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A better approach would be to have a collection of all related information under a single name structure and use it for every person </a:t>
            </a:r>
          </a:p>
        </p:txBody>
      </p:sp>
    </p:spTree>
    <p:extLst>
      <p:ext uri="{BB962C8B-B14F-4D97-AF65-F5344CB8AC3E}">
        <p14:creationId xmlns:p14="http://schemas.microsoft.com/office/powerpoint/2010/main" val="1111126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Defining a Structure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200" dirty="0"/>
              <a:t>To define a structure, you must use the </a:t>
            </a:r>
            <a:r>
              <a:rPr lang="en-GB" sz="2200" dirty="0" err="1"/>
              <a:t>struct</a:t>
            </a:r>
            <a:r>
              <a:rPr lang="en-GB" sz="2200" dirty="0"/>
              <a:t> statement. The </a:t>
            </a:r>
            <a:r>
              <a:rPr lang="en-GB" sz="2200" dirty="0" err="1"/>
              <a:t>struct</a:t>
            </a:r>
            <a:r>
              <a:rPr lang="en-GB" sz="2200" dirty="0"/>
              <a:t> statement defines a new data type, with more than one member for your program. The syntax is: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At the end of the structure's definition, before the final semicolon, you can specify one or more structure variables, but it is optional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818" y="2488257"/>
            <a:ext cx="4144158" cy="1689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304" y="5167086"/>
            <a:ext cx="2823982" cy="15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59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2284272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814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Access Members of a Structure</a:t>
            </a:r>
            <a:endParaRPr lang="en-US" dirty="0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33400" y="1371603"/>
            <a:ext cx="8382000" cy="767163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To access any member of a structure, we use the member access operator (.)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5013" y="2098931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59" y="2520619"/>
            <a:ext cx="5031656" cy="364795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458" y="3702049"/>
            <a:ext cx="3380540" cy="13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Access Members of a Structure</a:t>
            </a:r>
            <a:endParaRPr lang="en-US" dirty="0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33400" y="1371603"/>
            <a:ext cx="8382000" cy="767163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To access any member of a structure, we use the member access operator (.)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5013" y="2098931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9" y="2520618"/>
            <a:ext cx="4556769" cy="36211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684" y="3966935"/>
            <a:ext cx="3483429" cy="9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2911799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The Keyword </a:t>
            </a:r>
            <a:r>
              <a:rPr lang="en-GB" dirty="0" err="1"/>
              <a:t>typedef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200" dirty="0"/>
              <a:t>We use the </a:t>
            </a:r>
            <a:r>
              <a:rPr lang="en-GB" sz="2200" dirty="0" err="1"/>
              <a:t>typedef</a:t>
            </a:r>
            <a:r>
              <a:rPr lang="en-GB" sz="2200" dirty="0"/>
              <a:t> keyword to create an alias name for data types. It is commonly used with structures to simplify the syntax of declaring variables. For example, this code: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is equivalent to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52" y="4710766"/>
            <a:ext cx="2838496" cy="20781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04" y="2380981"/>
            <a:ext cx="3431548" cy="2113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19766" y="3921166"/>
            <a:ext cx="1007165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-23" t="1934" r="77721" b="87719"/>
          <a:stretch/>
        </p:blipFill>
        <p:spPr>
          <a:xfrm>
            <a:off x="3975650" y="3934811"/>
            <a:ext cx="765313" cy="21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78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8218</TotalTime>
  <Words>761</Words>
  <Application>Microsoft Macintosh PowerPoint</Application>
  <PresentationFormat>On-screen Show (4:3)</PresentationFormat>
  <Paragraphs>168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Avenir Next</vt:lpstr>
      <vt:lpstr>AvenirNext-Regular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C Programming Structures</vt:lpstr>
      <vt:lpstr>Defining a Structure</vt:lpstr>
      <vt:lpstr>Outline</vt:lpstr>
      <vt:lpstr>Access Members of a Structure</vt:lpstr>
      <vt:lpstr>Access Members of a Structure</vt:lpstr>
      <vt:lpstr>Outline</vt:lpstr>
      <vt:lpstr>The Keyword typedef</vt:lpstr>
      <vt:lpstr>Outline</vt:lpstr>
      <vt:lpstr>Passing Structures to Functions</vt:lpstr>
      <vt:lpstr>PowerPoint Presentation</vt:lpstr>
      <vt:lpstr>Outline</vt:lpstr>
      <vt:lpstr>Return Structures from Functions</vt:lpstr>
      <vt:lpstr>PowerPoint Presentation</vt:lpstr>
      <vt:lpstr>Outline</vt:lpstr>
      <vt:lpstr>C Pointers to Structures</vt:lpstr>
      <vt:lpstr>PowerPoint Presentation</vt:lpstr>
      <vt:lpstr>PowerPoint Presentation</vt:lpstr>
      <vt:lpstr>Outline</vt:lpstr>
      <vt:lpstr>Nested Structures</vt:lpstr>
      <vt:lpstr>Practical Exercises</vt:lpstr>
      <vt:lpstr>Practical Exercises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851</cp:revision>
  <cp:lastPrinted>2020-03-23T14:32:45Z</cp:lastPrinted>
  <dcterms:created xsi:type="dcterms:W3CDTF">2020-01-26T08:40:28Z</dcterms:created>
  <dcterms:modified xsi:type="dcterms:W3CDTF">2021-01-29T07:17:48Z</dcterms:modified>
</cp:coreProperties>
</file>