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984" r:id="rId2"/>
    <p:sldId id="845" r:id="rId3"/>
    <p:sldId id="831" r:id="rId4"/>
    <p:sldId id="960" r:id="rId5"/>
    <p:sldId id="985" r:id="rId6"/>
    <p:sldId id="962" r:id="rId7"/>
    <p:sldId id="989" r:id="rId8"/>
    <p:sldId id="990" r:id="rId9"/>
    <p:sldId id="986" r:id="rId10"/>
    <p:sldId id="991" r:id="rId11"/>
    <p:sldId id="992" r:id="rId12"/>
    <p:sldId id="993" r:id="rId13"/>
    <p:sldId id="994" r:id="rId14"/>
    <p:sldId id="995" r:id="rId15"/>
    <p:sldId id="996" r:id="rId16"/>
    <p:sldId id="1000" r:id="rId17"/>
    <p:sldId id="987" r:id="rId18"/>
    <p:sldId id="998" r:id="rId19"/>
    <p:sldId id="999" r:id="rId20"/>
    <p:sldId id="1001" r:id="rId21"/>
    <p:sldId id="1002" r:id="rId22"/>
    <p:sldId id="1004" r:id="rId23"/>
    <p:sldId id="1005" r:id="rId24"/>
    <p:sldId id="968" r:id="rId25"/>
    <p:sldId id="1006" r:id="rId26"/>
    <p:sldId id="1007" r:id="rId27"/>
    <p:sldId id="1008" r:id="rId28"/>
    <p:sldId id="827" r:id="rId29"/>
    <p:sldId id="898" r:id="rId30"/>
    <p:sldId id="974" r:id="rId31"/>
    <p:sldId id="1009" r:id="rId32"/>
    <p:sldId id="1010" r:id="rId33"/>
  </p:sldIdLst>
  <p:sldSz cx="9144000" cy="6858000" type="screen4x3"/>
  <p:notesSz cx="6858000" cy="9144000"/>
  <p:defaultTextStyle>
    <a:defPPr>
      <a:defRPr lang="en-US"/>
    </a:defPPr>
    <a:lvl1pPr marL="0" algn="l" defTabSz="914364" rtl="0" eaLnBrk="1" latinLnBrk="0" hangingPunct="1">
      <a:defRPr sz="1800" kern="1200">
        <a:solidFill>
          <a:schemeClr val="tx1"/>
        </a:solidFill>
        <a:latin typeface="+mn-lt"/>
        <a:ea typeface="+mn-ea"/>
        <a:cs typeface="+mn-cs"/>
      </a:defRPr>
    </a:lvl1pPr>
    <a:lvl2pPr marL="457181"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0"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FF04"/>
    <a:srgbClr val="0414FF"/>
    <a:srgbClr val="FFFF99"/>
    <a:srgbClr val="011774"/>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6"/>
    <p:restoredTop sz="91190"/>
  </p:normalViewPr>
  <p:slideViewPr>
    <p:cSldViewPr snapToGrid="0" snapToObjects="1">
      <p:cViewPr varScale="1">
        <p:scale>
          <a:sx n="100" d="100"/>
          <a:sy n="100" d="100"/>
        </p:scale>
        <p:origin x="1560" y="160"/>
      </p:cViewPr>
      <p:guideLst/>
    </p:cSldViewPr>
  </p:slideViewPr>
  <p:notesTextViewPr>
    <p:cViewPr>
      <p:scale>
        <a:sx n="20" d="100"/>
        <a:sy n="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F134B92F-07CC-7F4C-93C5-B16BB29D6431}" type="presOf" srcId="{CC6AA1B3-12B6-1F47-9833-60EB1B44AC97}" destId="{90FAC8A8-E318-C344-8FA5-163D7BB940FA}"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5C9A37E0-DF7C-6D40-A9A2-AB49F6F2DE14}" type="presOf" srcId="{C0C0E2FD-1127-5A48-BDEA-121306403AC3}" destId="{D9B3606A-2B34-F24C-93E4-9657A5061E46}"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01FFCAF2-E336-9345-8CE5-FC10D8CA0C85}" type="presOf" srcId="{E8B09427-1569-3445-BA60-47F9EFABE20D}" destId="{86883B8B-D8B9-4147-B000-B4DE0A4C3A0D}"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B5021B30-CB7D-784D-9E0E-258BA3747480}" type="presParOf" srcId="{30E5EA73-69FE-4C99-B7E6-D2785DA2F8C5}" destId="{86883B8B-D8B9-4147-B000-B4DE0A4C3A0D}" srcOrd="9" destOrd="0" presId="urn:microsoft.com/office/officeart/2008/layout/VerticalCurvedList"/>
    <dgm:cxn modelId="{477F44A9-3D6F-3F48-8732-2A60E6CB1CA2}" type="presParOf" srcId="{30E5EA73-69FE-4C99-B7E6-D2785DA2F8C5}" destId="{2A504DFC-574C-5C49-B930-2DC6E9378D82}" srcOrd="10" destOrd="0" presId="urn:microsoft.com/office/officeart/2008/layout/VerticalCurvedList"/>
    <dgm:cxn modelId="{65B8A2C8-B8EA-5645-A63C-C7EA57670470}" type="presParOf" srcId="{2A504DFC-574C-5C49-B930-2DC6E9378D82}" destId="{11551FC8-AF63-804B-A3B8-AF81E82A9D09}" srcOrd="0" destOrd="0" presId="urn:microsoft.com/office/officeart/2008/layout/VerticalCurvedList"/>
    <dgm:cxn modelId="{E2FFE294-E5AF-0D40-ABBC-BE0E43D0E990}" type="presParOf" srcId="{30E5EA73-69FE-4C99-B7E6-D2785DA2F8C5}" destId="{D9B3606A-2B34-F24C-93E4-9657A5061E46}" srcOrd="11" destOrd="0" presId="urn:microsoft.com/office/officeart/2008/layout/VerticalCurvedList"/>
    <dgm:cxn modelId="{7E999302-FA2C-E441-B46D-0FD542E2FFF1}" type="presParOf" srcId="{30E5EA73-69FE-4C99-B7E6-D2785DA2F8C5}" destId="{AF44D7BC-A7CC-4C46-B66E-9577508D8A87}" srcOrd="12" destOrd="0" presId="urn:microsoft.com/office/officeart/2008/layout/VerticalCurvedList"/>
    <dgm:cxn modelId="{EC12C278-94DF-D142-85BA-3DEAF1D0CCE9}"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64156A04-974D-9A42-A1D1-9B3D44409293}" type="presOf" srcId="{9B5CF5B4-C56A-4B27-B438-A8CF699CAF14}" destId="{C56633DC-E658-46D8-BE63-7CB1CCD3C8DC}" srcOrd="0" destOrd="0" presId="urn:microsoft.com/office/officeart/2008/layout/VerticalCurvedList"/>
    <dgm:cxn modelId="{BA7E9A0D-90DF-7040-BCEE-0ED185B56025}" type="presOf" srcId="{C0C0E2FD-1127-5A48-BDEA-121306403AC3}" destId="{D9B3606A-2B34-F24C-93E4-9657A5061E46}" srcOrd="0" destOrd="0" presId="urn:microsoft.com/office/officeart/2008/layout/VerticalCurvedList"/>
    <dgm:cxn modelId="{F13E3C18-DE62-E043-BDDD-1FB36F0318D4}" type="presOf" srcId="{35FE25F0-129E-5D4E-BB95-DE67FB379D79}" destId="{4C27FCCB-07AB-AF44-A612-051F9894407E}"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79843620-39CF-4F4B-85C1-33FE001C2904}" type="presOf" srcId="{BE1645D6-1611-4DF4-8DF3-EEC32D8C4F8A}" destId="{8D4BB782-D1CB-4178-BD6C-378E667E109F}" srcOrd="0" destOrd="0" presId="urn:microsoft.com/office/officeart/2008/layout/VerticalCurvedList"/>
    <dgm:cxn modelId="{B19E2D40-23FF-8142-B329-C35DEB24C814}" type="presOf" srcId="{1639CA94-34C3-4B9C-92E1-C13864A4BA19}" destId="{0E8E8CAC-8A02-46F6-8C6B-75E3BA86EFCF}"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4068A155-9BFA-2D4C-A9DE-FA30E4BCBB42}" type="presOf" srcId="{E8B09427-1569-3445-BA60-47F9EFABE20D}" destId="{86883B8B-D8B9-4147-B000-B4DE0A4C3A0D}" srcOrd="0" destOrd="0" presId="urn:microsoft.com/office/officeart/2008/layout/VerticalCurvedList"/>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6D214A8E-7F8E-8541-BD4B-FC781682D7B3}" type="presOf" srcId="{6F32AD89-A452-48CC-B92A-265FB1A43B0C}" destId="{FCF24805-BE03-8646-8CB7-92E747BBE6C8}"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2280F8BA-8B20-D14D-A077-9E65828CB58C}" type="presOf" srcId="{CC6AA1B3-12B6-1F47-9833-60EB1B44AC97}" destId="{90FAC8A8-E318-C344-8FA5-163D7BB940FA}" srcOrd="0" destOrd="0" presId="urn:microsoft.com/office/officeart/2008/layout/VerticalCurvedList"/>
    <dgm:cxn modelId="{E5E0061B-ECC4-D646-A444-5BBDB6B33F65}" type="presParOf" srcId="{8D4BB782-D1CB-4178-BD6C-378E667E109F}" destId="{30E5EA73-69FE-4C99-B7E6-D2785DA2F8C5}" srcOrd="0" destOrd="0" presId="urn:microsoft.com/office/officeart/2008/layout/VerticalCurvedList"/>
    <dgm:cxn modelId="{02C7CA32-649A-9E47-92AD-F7EF3BA4BE8C}" type="presParOf" srcId="{30E5EA73-69FE-4C99-B7E6-D2785DA2F8C5}" destId="{147482D8-F793-4B63-AC92-2D2E108DBAA0}" srcOrd="0" destOrd="0" presId="urn:microsoft.com/office/officeart/2008/layout/VerticalCurvedList"/>
    <dgm:cxn modelId="{FF08B57D-A0B3-FC4F-A1FF-5AD7866CC68F}" type="presParOf" srcId="{147482D8-F793-4B63-AC92-2D2E108DBAA0}" destId="{F2410933-DB5E-4543-A714-4AF5A203C95C}" srcOrd="0" destOrd="0" presId="urn:microsoft.com/office/officeart/2008/layout/VerticalCurvedList"/>
    <dgm:cxn modelId="{25BB1832-C4B1-A245-8495-3571AF6AC44A}" type="presParOf" srcId="{147482D8-F793-4B63-AC92-2D2E108DBAA0}" destId="{C56633DC-E658-46D8-BE63-7CB1CCD3C8DC}" srcOrd="1" destOrd="0" presId="urn:microsoft.com/office/officeart/2008/layout/VerticalCurvedList"/>
    <dgm:cxn modelId="{88D50047-EA79-7E4A-80B1-B4682F7C9C83}" type="presParOf" srcId="{147482D8-F793-4B63-AC92-2D2E108DBAA0}" destId="{82F03708-A2AD-459B-AB59-7BBD9EB44E67}" srcOrd="2" destOrd="0" presId="urn:microsoft.com/office/officeart/2008/layout/VerticalCurvedList"/>
    <dgm:cxn modelId="{BEE44B36-7034-0147-BC4A-B4DBDB8A0933}" type="presParOf" srcId="{147482D8-F793-4B63-AC92-2D2E108DBAA0}" destId="{9C6C1869-E7B2-4FB9-A22B-16BADC04A189}" srcOrd="3" destOrd="0" presId="urn:microsoft.com/office/officeart/2008/layout/VerticalCurvedList"/>
    <dgm:cxn modelId="{1B5917E4-188E-3B47-9080-ED42847EB493}" type="presParOf" srcId="{30E5EA73-69FE-4C99-B7E6-D2785DA2F8C5}" destId="{0E8E8CAC-8A02-46F6-8C6B-75E3BA86EFCF}" srcOrd="1" destOrd="0" presId="urn:microsoft.com/office/officeart/2008/layout/VerticalCurvedList"/>
    <dgm:cxn modelId="{19C3D2E6-5FAF-BB4D-AEE1-57A9C8E1AD03}" type="presParOf" srcId="{30E5EA73-69FE-4C99-B7E6-D2785DA2F8C5}" destId="{19B8B250-84B4-4941-9592-F7E89229D31C}" srcOrd="2" destOrd="0" presId="urn:microsoft.com/office/officeart/2008/layout/VerticalCurvedList"/>
    <dgm:cxn modelId="{0BE9B28C-7867-9845-A3FE-D0B8396FF909}" type="presParOf" srcId="{19B8B250-84B4-4941-9592-F7E89229D31C}" destId="{485F26A9-AA94-4ADA-AC54-FB58E0E0ED28}" srcOrd="0" destOrd="0" presId="urn:microsoft.com/office/officeart/2008/layout/VerticalCurvedList"/>
    <dgm:cxn modelId="{0A8AC0C4-C87F-C848-8692-E975C5696CDE}" type="presParOf" srcId="{30E5EA73-69FE-4C99-B7E6-D2785DA2F8C5}" destId="{FCF24805-BE03-8646-8CB7-92E747BBE6C8}" srcOrd="3" destOrd="0" presId="urn:microsoft.com/office/officeart/2008/layout/VerticalCurvedList"/>
    <dgm:cxn modelId="{0CFCEF31-05E7-DE4C-966E-361ABB0ECACE}" type="presParOf" srcId="{30E5EA73-69FE-4C99-B7E6-D2785DA2F8C5}" destId="{BCF99CF8-A3B5-F24D-AFD7-114A9D9AECF1}" srcOrd="4" destOrd="0" presId="urn:microsoft.com/office/officeart/2008/layout/VerticalCurvedList"/>
    <dgm:cxn modelId="{66546EEE-93A0-514D-8CA0-E1CAFD32F4A8}" type="presParOf" srcId="{BCF99CF8-A3B5-F24D-AFD7-114A9D9AECF1}" destId="{6E8EBA03-6BA2-4E70-A548-59B77127E6F5}" srcOrd="0" destOrd="0" presId="urn:microsoft.com/office/officeart/2008/layout/VerticalCurvedList"/>
    <dgm:cxn modelId="{CD5E5DDD-756F-D140-A327-5964BD80D0D9}" type="presParOf" srcId="{30E5EA73-69FE-4C99-B7E6-D2785DA2F8C5}" destId="{90FAC8A8-E318-C344-8FA5-163D7BB940FA}" srcOrd="5" destOrd="0" presId="urn:microsoft.com/office/officeart/2008/layout/VerticalCurvedList"/>
    <dgm:cxn modelId="{246482D2-FB55-3B4D-B790-88E3FDF73E66}" type="presParOf" srcId="{30E5EA73-69FE-4C99-B7E6-D2785DA2F8C5}" destId="{AC86ADAD-2470-0B48-B2FC-7ADFE5926EDC}" srcOrd="6" destOrd="0" presId="urn:microsoft.com/office/officeart/2008/layout/VerticalCurvedList"/>
    <dgm:cxn modelId="{92A5D555-BE69-F646-BBA5-D2107AF6FA6D}" type="presParOf" srcId="{AC86ADAD-2470-0B48-B2FC-7ADFE5926EDC}" destId="{8DD82B1A-6DC4-454E-8BCA-A742186AC8C8}" srcOrd="0" destOrd="0" presId="urn:microsoft.com/office/officeart/2008/layout/VerticalCurvedList"/>
    <dgm:cxn modelId="{1C51321B-0397-424E-9AE8-BD9470D0BBEE}" type="presParOf" srcId="{30E5EA73-69FE-4C99-B7E6-D2785DA2F8C5}" destId="{4C27FCCB-07AB-AF44-A612-051F9894407E}" srcOrd="7" destOrd="0" presId="urn:microsoft.com/office/officeart/2008/layout/VerticalCurvedList"/>
    <dgm:cxn modelId="{46807B49-8DFF-F44B-BC43-FCF8B69474D5}" type="presParOf" srcId="{30E5EA73-69FE-4C99-B7E6-D2785DA2F8C5}" destId="{BB44549C-464F-C44D-9845-3BACB3517879}" srcOrd="8" destOrd="0" presId="urn:microsoft.com/office/officeart/2008/layout/VerticalCurvedList"/>
    <dgm:cxn modelId="{0052B893-908C-C84E-91FC-067EC89FE913}" type="presParOf" srcId="{BB44549C-464F-C44D-9845-3BACB3517879}" destId="{C6A23B2E-3ED2-814A-86C8-2A4A67FC60A2}" srcOrd="0" destOrd="0" presId="urn:microsoft.com/office/officeart/2008/layout/VerticalCurvedList"/>
    <dgm:cxn modelId="{FE939C10-35BA-2D47-BEAE-1CD0652C26B0}" type="presParOf" srcId="{30E5EA73-69FE-4C99-B7E6-D2785DA2F8C5}" destId="{86883B8B-D8B9-4147-B000-B4DE0A4C3A0D}" srcOrd="9" destOrd="0" presId="urn:microsoft.com/office/officeart/2008/layout/VerticalCurvedList"/>
    <dgm:cxn modelId="{A0CC76A6-C06B-1D48-9D07-731ED9D2EB25}" type="presParOf" srcId="{30E5EA73-69FE-4C99-B7E6-D2785DA2F8C5}" destId="{2A504DFC-574C-5C49-B930-2DC6E9378D82}" srcOrd="10" destOrd="0" presId="urn:microsoft.com/office/officeart/2008/layout/VerticalCurvedList"/>
    <dgm:cxn modelId="{EACB7874-2F06-4944-B7BD-DF0399CFA3B0}" type="presParOf" srcId="{2A504DFC-574C-5C49-B930-2DC6E9378D82}" destId="{11551FC8-AF63-804B-A3B8-AF81E82A9D09}" srcOrd="0" destOrd="0" presId="urn:microsoft.com/office/officeart/2008/layout/VerticalCurvedList"/>
    <dgm:cxn modelId="{592F2E4C-068A-8041-86D8-49D2FDE6A6BF}" type="presParOf" srcId="{30E5EA73-69FE-4C99-B7E6-D2785DA2F8C5}" destId="{D9B3606A-2B34-F24C-93E4-9657A5061E46}" srcOrd="11" destOrd="0" presId="urn:microsoft.com/office/officeart/2008/layout/VerticalCurvedList"/>
    <dgm:cxn modelId="{90E43779-CABC-EB48-A949-09CE8ABA55B8}" type="presParOf" srcId="{30E5EA73-69FE-4C99-B7E6-D2785DA2F8C5}" destId="{AF44D7BC-A7CC-4C46-B66E-9577508D8A87}" srcOrd="12" destOrd="0" presId="urn:microsoft.com/office/officeart/2008/layout/VerticalCurvedList"/>
    <dgm:cxn modelId="{917499DA-9844-1D4B-891A-6E4779AA4F91}"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1AE6BD09-2DD7-EB43-ABA0-7CE57D9D3E05}"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B10B7323-68DB-394C-BA16-2EDF3550C4A6}" type="presOf" srcId="{C0C0E2FD-1127-5A48-BDEA-121306403AC3}" destId="{D9B3606A-2B34-F24C-93E4-9657A5061E46}" srcOrd="0" destOrd="0" presId="urn:microsoft.com/office/officeart/2008/layout/VerticalCurvedList"/>
    <dgm:cxn modelId="{4690F347-A62C-8D40-A547-25ABD3B52099}" type="presOf" srcId="{E8B09427-1569-3445-BA60-47F9EFABE20D}" destId="{86883B8B-D8B9-4147-B000-B4DE0A4C3A0D}"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73B38081-F514-4045-B711-DDDC3DE130C7}" type="presOf" srcId="{BE1645D6-1611-4DF4-8DF3-EEC32D8C4F8A}" destId="{8D4BB782-D1CB-4178-BD6C-378E667E109F}" srcOrd="0" destOrd="0" presId="urn:microsoft.com/office/officeart/2008/layout/VerticalCurvedList"/>
    <dgm:cxn modelId="{8E658088-B6ED-F44B-A44C-251EA24D03F5}" type="presOf" srcId="{6F32AD89-A452-48CC-B92A-265FB1A43B0C}" destId="{FCF24805-BE03-8646-8CB7-92E747BBE6C8}" srcOrd="0" destOrd="0" presId="urn:microsoft.com/office/officeart/2008/layout/VerticalCurvedList"/>
    <dgm:cxn modelId="{1F8937AD-793E-AF4B-9C10-67C41473F2CE}" type="presOf" srcId="{CC6AA1B3-12B6-1F47-9833-60EB1B44AC97}" destId="{90FAC8A8-E318-C344-8FA5-163D7BB940FA}"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7C935EFF-9BF5-4048-BB8F-6951BC743ACF}" type="presOf" srcId="{1639CA94-34C3-4B9C-92E1-C13864A4BA19}" destId="{0E8E8CAC-8A02-46F6-8C6B-75E3BA86EFCF}" srcOrd="0" destOrd="0" presId="urn:microsoft.com/office/officeart/2008/layout/VerticalCurvedList"/>
    <dgm:cxn modelId="{F37A68FF-8FD0-5646-9365-6A829168AE2C}" type="presOf" srcId="{35FE25F0-129E-5D4E-BB95-DE67FB379D79}" destId="{4C27FCCB-07AB-AF44-A612-051F9894407E}" srcOrd="0" destOrd="0" presId="urn:microsoft.com/office/officeart/2008/layout/VerticalCurvedList"/>
    <dgm:cxn modelId="{BB1E2FDD-A1DF-F046-846F-25A0DA074481}" type="presParOf" srcId="{8D4BB782-D1CB-4178-BD6C-378E667E109F}" destId="{30E5EA73-69FE-4C99-B7E6-D2785DA2F8C5}" srcOrd="0" destOrd="0" presId="urn:microsoft.com/office/officeart/2008/layout/VerticalCurvedList"/>
    <dgm:cxn modelId="{578E5EEB-8CA2-EC45-B350-8DB4582E31AE}" type="presParOf" srcId="{30E5EA73-69FE-4C99-B7E6-D2785DA2F8C5}" destId="{147482D8-F793-4B63-AC92-2D2E108DBAA0}" srcOrd="0" destOrd="0" presId="urn:microsoft.com/office/officeart/2008/layout/VerticalCurvedList"/>
    <dgm:cxn modelId="{659934CD-2B6E-B445-9FC5-6618B125410B}" type="presParOf" srcId="{147482D8-F793-4B63-AC92-2D2E108DBAA0}" destId="{F2410933-DB5E-4543-A714-4AF5A203C95C}" srcOrd="0" destOrd="0" presId="urn:microsoft.com/office/officeart/2008/layout/VerticalCurvedList"/>
    <dgm:cxn modelId="{902688E2-8A2F-EA49-861C-C92421D662AF}" type="presParOf" srcId="{147482D8-F793-4B63-AC92-2D2E108DBAA0}" destId="{C56633DC-E658-46D8-BE63-7CB1CCD3C8DC}" srcOrd="1" destOrd="0" presId="urn:microsoft.com/office/officeart/2008/layout/VerticalCurvedList"/>
    <dgm:cxn modelId="{EBC1707F-1536-3644-8539-85E6CD8E2F7F}" type="presParOf" srcId="{147482D8-F793-4B63-AC92-2D2E108DBAA0}" destId="{82F03708-A2AD-459B-AB59-7BBD9EB44E67}" srcOrd="2" destOrd="0" presId="urn:microsoft.com/office/officeart/2008/layout/VerticalCurvedList"/>
    <dgm:cxn modelId="{53A236B3-6F96-2C41-B8D4-2E29DDBDD11E}" type="presParOf" srcId="{147482D8-F793-4B63-AC92-2D2E108DBAA0}" destId="{9C6C1869-E7B2-4FB9-A22B-16BADC04A189}" srcOrd="3" destOrd="0" presId="urn:microsoft.com/office/officeart/2008/layout/VerticalCurvedList"/>
    <dgm:cxn modelId="{7CC058DF-9650-D84D-A542-146FB41D8229}" type="presParOf" srcId="{30E5EA73-69FE-4C99-B7E6-D2785DA2F8C5}" destId="{0E8E8CAC-8A02-46F6-8C6B-75E3BA86EFCF}" srcOrd="1" destOrd="0" presId="urn:microsoft.com/office/officeart/2008/layout/VerticalCurvedList"/>
    <dgm:cxn modelId="{638BFA09-D17B-0E49-ADF4-A2BA10AE2C0F}" type="presParOf" srcId="{30E5EA73-69FE-4C99-B7E6-D2785DA2F8C5}" destId="{19B8B250-84B4-4941-9592-F7E89229D31C}" srcOrd="2" destOrd="0" presId="urn:microsoft.com/office/officeart/2008/layout/VerticalCurvedList"/>
    <dgm:cxn modelId="{3F1EE652-3AA2-124C-AF7E-9A8D42B975A1}" type="presParOf" srcId="{19B8B250-84B4-4941-9592-F7E89229D31C}" destId="{485F26A9-AA94-4ADA-AC54-FB58E0E0ED28}" srcOrd="0" destOrd="0" presId="urn:microsoft.com/office/officeart/2008/layout/VerticalCurvedList"/>
    <dgm:cxn modelId="{1624B981-7512-2544-81A0-DAB1ED019649}" type="presParOf" srcId="{30E5EA73-69FE-4C99-B7E6-D2785DA2F8C5}" destId="{FCF24805-BE03-8646-8CB7-92E747BBE6C8}" srcOrd="3" destOrd="0" presId="urn:microsoft.com/office/officeart/2008/layout/VerticalCurvedList"/>
    <dgm:cxn modelId="{065DCB4F-8B56-2142-ABB6-9AE520295ABF}" type="presParOf" srcId="{30E5EA73-69FE-4C99-B7E6-D2785DA2F8C5}" destId="{BCF99CF8-A3B5-F24D-AFD7-114A9D9AECF1}" srcOrd="4" destOrd="0" presId="urn:microsoft.com/office/officeart/2008/layout/VerticalCurvedList"/>
    <dgm:cxn modelId="{251CF9C4-0DE9-5648-BB26-D628D20EC608}" type="presParOf" srcId="{BCF99CF8-A3B5-F24D-AFD7-114A9D9AECF1}" destId="{6E8EBA03-6BA2-4E70-A548-59B77127E6F5}" srcOrd="0" destOrd="0" presId="urn:microsoft.com/office/officeart/2008/layout/VerticalCurvedList"/>
    <dgm:cxn modelId="{DC141279-89F6-0448-B66F-42A05844A7A0}" type="presParOf" srcId="{30E5EA73-69FE-4C99-B7E6-D2785DA2F8C5}" destId="{90FAC8A8-E318-C344-8FA5-163D7BB940FA}" srcOrd="5" destOrd="0" presId="urn:microsoft.com/office/officeart/2008/layout/VerticalCurvedList"/>
    <dgm:cxn modelId="{827AB0BC-2C6B-EF4F-A086-3A2DA21A0830}" type="presParOf" srcId="{30E5EA73-69FE-4C99-B7E6-D2785DA2F8C5}" destId="{AC86ADAD-2470-0B48-B2FC-7ADFE5926EDC}" srcOrd="6" destOrd="0" presId="urn:microsoft.com/office/officeart/2008/layout/VerticalCurvedList"/>
    <dgm:cxn modelId="{FBF5DF8C-E5EA-F349-AAF9-63BD8E6977A6}" type="presParOf" srcId="{AC86ADAD-2470-0B48-B2FC-7ADFE5926EDC}" destId="{8DD82B1A-6DC4-454E-8BCA-A742186AC8C8}" srcOrd="0" destOrd="0" presId="urn:microsoft.com/office/officeart/2008/layout/VerticalCurvedList"/>
    <dgm:cxn modelId="{5FBDD49D-533B-8C45-A342-E175032D470B}" type="presParOf" srcId="{30E5EA73-69FE-4C99-B7E6-D2785DA2F8C5}" destId="{4C27FCCB-07AB-AF44-A612-051F9894407E}" srcOrd="7" destOrd="0" presId="urn:microsoft.com/office/officeart/2008/layout/VerticalCurvedList"/>
    <dgm:cxn modelId="{0AA3B5EC-7E24-8449-A523-1D0C20864079}" type="presParOf" srcId="{30E5EA73-69FE-4C99-B7E6-D2785DA2F8C5}" destId="{BB44549C-464F-C44D-9845-3BACB3517879}" srcOrd="8" destOrd="0" presId="urn:microsoft.com/office/officeart/2008/layout/VerticalCurvedList"/>
    <dgm:cxn modelId="{8B5FBA0E-3D12-4C42-ACC5-390F238EBF00}" type="presParOf" srcId="{BB44549C-464F-C44D-9845-3BACB3517879}" destId="{C6A23B2E-3ED2-814A-86C8-2A4A67FC60A2}" srcOrd="0" destOrd="0" presId="urn:microsoft.com/office/officeart/2008/layout/VerticalCurvedList"/>
    <dgm:cxn modelId="{D762DCC1-F408-E746-BD45-783E00DA46BA}" type="presParOf" srcId="{30E5EA73-69FE-4C99-B7E6-D2785DA2F8C5}" destId="{86883B8B-D8B9-4147-B000-B4DE0A4C3A0D}" srcOrd="9" destOrd="0" presId="urn:microsoft.com/office/officeart/2008/layout/VerticalCurvedList"/>
    <dgm:cxn modelId="{12E8186D-1CDD-6F4C-BE3A-E704B575B439}" type="presParOf" srcId="{30E5EA73-69FE-4C99-B7E6-D2785DA2F8C5}" destId="{2A504DFC-574C-5C49-B930-2DC6E9378D82}" srcOrd="10" destOrd="0" presId="urn:microsoft.com/office/officeart/2008/layout/VerticalCurvedList"/>
    <dgm:cxn modelId="{0F3BD13C-876F-DC4D-8DC6-0267B981FC5E}" type="presParOf" srcId="{2A504DFC-574C-5C49-B930-2DC6E9378D82}" destId="{11551FC8-AF63-804B-A3B8-AF81E82A9D09}" srcOrd="0" destOrd="0" presId="urn:microsoft.com/office/officeart/2008/layout/VerticalCurvedList"/>
    <dgm:cxn modelId="{193C1648-524D-004D-8626-8CE5163C06D8}" type="presParOf" srcId="{30E5EA73-69FE-4C99-B7E6-D2785DA2F8C5}" destId="{D9B3606A-2B34-F24C-93E4-9657A5061E46}" srcOrd="11" destOrd="0" presId="urn:microsoft.com/office/officeart/2008/layout/VerticalCurvedList"/>
    <dgm:cxn modelId="{93462D6F-7586-2D42-8F01-269584675FC5}" type="presParOf" srcId="{30E5EA73-69FE-4C99-B7E6-D2785DA2F8C5}" destId="{AF44D7BC-A7CC-4C46-B66E-9577508D8A87}" srcOrd="12" destOrd="0" presId="urn:microsoft.com/office/officeart/2008/layout/VerticalCurvedList"/>
    <dgm:cxn modelId="{1EEE340D-6A0C-704D-BD35-4395DF22EEEA}"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F972FF1C-DA14-3641-A17F-CB3D2C096647}" srcId="{BE1645D6-1611-4DF4-8DF3-EEC32D8C4F8A}" destId="{C0C0E2FD-1127-5A48-BDEA-121306403AC3}" srcOrd="5" destOrd="0" parTransId="{4338B54B-9CB0-074D-9975-3E0C3382FD66}" sibTransId="{5D4A6EE0-244C-7D46-A745-A8AB229F0E57}"/>
    <dgm:cxn modelId="{EE652427-FD92-EE4C-9205-5EF935BF9F91}" type="presOf" srcId="{35FE25F0-129E-5D4E-BB95-DE67FB379D79}" destId="{4C27FCCB-07AB-AF44-A612-051F9894407E}" srcOrd="0" destOrd="0" presId="urn:microsoft.com/office/officeart/2008/layout/VerticalCurvedList"/>
    <dgm:cxn modelId="{495C4A31-AEE8-9F4C-9385-BA0230C79915}" type="presOf" srcId="{9B5CF5B4-C56A-4B27-B438-A8CF699CAF14}" destId="{C56633DC-E658-46D8-BE63-7CB1CCD3C8DC}"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869E9E75-777D-E642-8CC0-B3FF4A35031D}" type="presOf" srcId="{1639CA94-34C3-4B9C-92E1-C13864A4BA19}" destId="{0E8E8CAC-8A02-46F6-8C6B-75E3BA86EFCF}" srcOrd="0" destOrd="0" presId="urn:microsoft.com/office/officeart/2008/layout/VerticalCurvedList"/>
    <dgm:cxn modelId="{B4424494-C1C4-7145-B7AC-0E3BEDAE458C}" type="presOf" srcId="{E8B09427-1569-3445-BA60-47F9EFABE20D}" destId="{86883B8B-D8B9-4147-B000-B4DE0A4C3A0D}" srcOrd="0" destOrd="0" presId="urn:microsoft.com/office/officeart/2008/layout/VerticalCurvedList"/>
    <dgm:cxn modelId="{7EA1D2A2-A60F-734A-A613-315AA875738D}" type="presOf" srcId="{C0C0E2FD-1127-5A48-BDEA-121306403AC3}" destId="{D9B3606A-2B34-F24C-93E4-9657A5061E46}"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29E622CA-3907-A54F-93E8-2CACF4D726B3}" type="presOf" srcId="{BE1645D6-1611-4DF4-8DF3-EEC32D8C4F8A}" destId="{8D4BB782-D1CB-4178-BD6C-378E667E109F}" srcOrd="0" destOrd="0" presId="urn:microsoft.com/office/officeart/2008/layout/VerticalCurvedList"/>
    <dgm:cxn modelId="{F5F1B8F4-63EE-DA44-9DE3-61C442FA0A2E}" type="presOf" srcId="{CC6AA1B3-12B6-1F47-9833-60EB1B44AC97}" destId="{90FAC8A8-E318-C344-8FA5-163D7BB940FA}" srcOrd="0" destOrd="0" presId="urn:microsoft.com/office/officeart/2008/layout/VerticalCurvedList"/>
    <dgm:cxn modelId="{05A22DF8-261D-C34E-BF2F-559A3B94D4FF}" type="presOf" srcId="{6F32AD89-A452-48CC-B92A-265FB1A43B0C}" destId="{FCF24805-BE03-8646-8CB7-92E747BBE6C8}" srcOrd="0" destOrd="0" presId="urn:microsoft.com/office/officeart/2008/layout/VerticalCurvedList"/>
    <dgm:cxn modelId="{DCB7A5D2-25F2-B64C-BF8F-6F2C0E9886CF}" type="presParOf" srcId="{8D4BB782-D1CB-4178-BD6C-378E667E109F}" destId="{30E5EA73-69FE-4C99-B7E6-D2785DA2F8C5}" srcOrd="0" destOrd="0" presId="urn:microsoft.com/office/officeart/2008/layout/VerticalCurvedList"/>
    <dgm:cxn modelId="{BFDBA3B5-BA8A-5642-BD8D-7ED8303B99CB}" type="presParOf" srcId="{30E5EA73-69FE-4C99-B7E6-D2785DA2F8C5}" destId="{147482D8-F793-4B63-AC92-2D2E108DBAA0}" srcOrd="0" destOrd="0" presId="urn:microsoft.com/office/officeart/2008/layout/VerticalCurvedList"/>
    <dgm:cxn modelId="{0258F1CD-B981-F040-A351-D3A65070474C}" type="presParOf" srcId="{147482D8-F793-4B63-AC92-2D2E108DBAA0}" destId="{F2410933-DB5E-4543-A714-4AF5A203C95C}" srcOrd="0" destOrd="0" presId="urn:microsoft.com/office/officeart/2008/layout/VerticalCurvedList"/>
    <dgm:cxn modelId="{ACC04A8A-36EA-B544-93D5-443BE5FA6FD6}" type="presParOf" srcId="{147482D8-F793-4B63-AC92-2D2E108DBAA0}" destId="{C56633DC-E658-46D8-BE63-7CB1CCD3C8DC}" srcOrd="1" destOrd="0" presId="urn:microsoft.com/office/officeart/2008/layout/VerticalCurvedList"/>
    <dgm:cxn modelId="{1E0F89D3-49A0-804E-B9B5-831956328B5C}" type="presParOf" srcId="{147482D8-F793-4B63-AC92-2D2E108DBAA0}" destId="{82F03708-A2AD-459B-AB59-7BBD9EB44E67}" srcOrd="2" destOrd="0" presId="urn:microsoft.com/office/officeart/2008/layout/VerticalCurvedList"/>
    <dgm:cxn modelId="{7F326E1C-CC83-8442-A42B-4C7FAE0194F6}" type="presParOf" srcId="{147482D8-F793-4B63-AC92-2D2E108DBAA0}" destId="{9C6C1869-E7B2-4FB9-A22B-16BADC04A189}" srcOrd="3" destOrd="0" presId="urn:microsoft.com/office/officeart/2008/layout/VerticalCurvedList"/>
    <dgm:cxn modelId="{B0BA26F0-30AE-6346-A890-13A6CCEBD31D}" type="presParOf" srcId="{30E5EA73-69FE-4C99-B7E6-D2785DA2F8C5}" destId="{0E8E8CAC-8A02-46F6-8C6B-75E3BA86EFCF}" srcOrd="1" destOrd="0" presId="urn:microsoft.com/office/officeart/2008/layout/VerticalCurvedList"/>
    <dgm:cxn modelId="{FCA702EF-E6A4-6E43-AF7B-28A406720527}" type="presParOf" srcId="{30E5EA73-69FE-4C99-B7E6-D2785DA2F8C5}" destId="{19B8B250-84B4-4941-9592-F7E89229D31C}" srcOrd="2" destOrd="0" presId="urn:microsoft.com/office/officeart/2008/layout/VerticalCurvedList"/>
    <dgm:cxn modelId="{D805910F-122A-E342-9D90-32921DABE049}" type="presParOf" srcId="{19B8B250-84B4-4941-9592-F7E89229D31C}" destId="{485F26A9-AA94-4ADA-AC54-FB58E0E0ED28}" srcOrd="0" destOrd="0" presId="urn:microsoft.com/office/officeart/2008/layout/VerticalCurvedList"/>
    <dgm:cxn modelId="{069B726C-4A53-654A-AD89-D6EC91583A9F}" type="presParOf" srcId="{30E5EA73-69FE-4C99-B7E6-D2785DA2F8C5}" destId="{FCF24805-BE03-8646-8CB7-92E747BBE6C8}" srcOrd="3" destOrd="0" presId="urn:microsoft.com/office/officeart/2008/layout/VerticalCurvedList"/>
    <dgm:cxn modelId="{14D2D9FE-B16C-1E45-9677-8E5D11D3C18D}" type="presParOf" srcId="{30E5EA73-69FE-4C99-B7E6-D2785DA2F8C5}" destId="{BCF99CF8-A3B5-F24D-AFD7-114A9D9AECF1}" srcOrd="4" destOrd="0" presId="urn:microsoft.com/office/officeart/2008/layout/VerticalCurvedList"/>
    <dgm:cxn modelId="{C8060831-9C60-1B44-BDC1-A7966368C1A2}" type="presParOf" srcId="{BCF99CF8-A3B5-F24D-AFD7-114A9D9AECF1}" destId="{6E8EBA03-6BA2-4E70-A548-59B77127E6F5}" srcOrd="0" destOrd="0" presId="urn:microsoft.com/office/officeart/2008/layout/VerticalCurvedList"/>
    <dgm:cxn modelId="{8855364C-A215-7147-8EA9-6AAA77C0C6E1}" type="presParOf" srcId="{30E5EA73-69FE-4C99-B7E6-D2785DA2F8C5}" destId="{90FAC8A8-E318-C344-8FA5-163D7BB940FA}" srcOrd="5" destOrd="0" presId="urn:microsoft.com/office/officeart/2008/layout/VerticalCurvedList"/>
    <dgm:cxn modelId="{CFF13F06-0CB2-564B-B850-DFBD2D9D503F}" type="presParOf" srcId="{30E5EA73-69FE-4C99-B7E6-D2785DA2F8C5}" destId="{AC86ADAD-2470-0B48-B2FC-7ADFE5926EDC}" srcOrd="6" destOrd="0" presId="urn:microsoft.com/office/officeart/2008/layout/VerticalCurvedList"/>
    <dgm:cxn modelId="{F0DCCCE2-38B1-4848-8A7A-7961F9932851}" type="presParOf" srcId="{AC86ADAD-2470-0B48-B2FC-7ADFE5926EDC}" destId="{8DD82B1A-6DC4-454E-8BCA-A742186AC8C8}" srcOrd="0" destOrd="0" presId="urn:microsoft.com/office/officeart/2008/layout/VerticalCurvedList"/>
    <dgm:cxn modelId="{12FC04A6-702A-2C42-8F32-05E1B1FFD310}" type="presParOf" srcId="{30E5EA73-69FE-4C99-B7E6-D2785DA2F8C5}" destId="{4C27FCCB-07AB-AF44-A612-051F9894407E}" srcOrd="7" destOrd="0" presId="urn:microsoft.com/office/officeart/2008/layout/VerticalCurvedList"/>
    <dgm:cxn modelId="{915F7811-E8B7-D245-8B54-FD344AC86B08}" type="presParOf" srcId="{30E5EA73-69FE-4C99-B7E6-D2785DA2F8C5}" destId="{BB44549C-464F-C44D-9845-3BACB3517879}" srcOrd="8" destOrd="0" presId="urn:microsoft.com/office/officeart/2008/layout/VerticalCurvedList"/>
    <dgm:cxn modelId="{6F0B9071-D219-1C4B-8C34-12145606EAE3}" type="presParOf" srcId="{BB44549C-464F-C44D-9845-3BACB3517879}" destId="{C6A23B2E-3ED2-814A-86C8-2A4A67FC60A2}" srcOrd="0" destOrd="0" presId="urn:microsoft.com/office/officeart/2008/layout/VerticalCurvedList"/>
    <dgm:cxn modelId="{7868E767-F187-7240-830A-8BE49F280B77}" type="presParOf" srcId="{30E5EA73-69FE-4C99-B7E6-D2785DA2F8C5}" destId="{86883B8B-D8B9-4147-B000-B4DE0A4C3A0D}" srcOrd="9" destOrd="0" presId="urn:microsoft.com/office/officeart/2008/layout/VerticalCurvedList"/>
    <dgm:cxn modelId="{CB4BADBD-5512-9A43-A193-DDDCD086DCF9}" type="presParOf" srcId="{30E5EA73-69FE-4C99-B7E6-D2785DA2F8C5}" destId="{2A504DFC-574C-5C49-B930-2DC6E9378D82}" srcOrd="10" destOrd="0" presId="urn:microsoft.com/office/officeart/2008/layout/VerticalCurvedList"/>
    <dgm:cxn modelId="{AB903335-7574-3F4E-9248-B45B1092BC3B}" type="presParOf" srcId="{2A504DFC-574C-5C49-B930-2DC6E9378D82}" destId="{11551FC8-AF63-804B-A3B8-AF81E82A9D09}" srcOrd="0" destOrd="0" presId="urn:microsoft.com/office/officeart/2008/layout/VerticalCurvedList"/>
    <dgm:cxn modelId="{994E19FB-491E-1D4B-970E-C2729D5FEDC7}" type="presParOf" srcId="{30E5EA73-69FE-4C99-B7E6-D2785DA2F8C5}" destId="{D9B3606A-2B34-F24C-93E4-9657A5061E46}" srcOrd="11" destOrd="0" presId="urn:microsoft.com/office/officeart/2008/layout/VerticalCurvedList"/>
    <dgm:cxn modelId="{94B0F1DA-A25C-9A43-B555-8BA3A5364D93}" type="presParOf" srcId="{30E5EA73-69FE-4C99-B7E6-D2785DA2F8C5}" destId="{AF44D7BC-A7CC-4C46-B66E-9577508D8A87}" srcOrd="12" destOrd="0" presId="urn:microsoft.com/office/officeart/2008/layout/VerticalCurvedList"/>
    <dgm:cxn modelId="{4D973FD0-45ED-E14A-A158-99EF221A5B68}"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F972FF1C-DA14-3641-A17F-CB3D2C096647}" srcId="{BE1645D6-1611-4DF4-8DF3-EEC32D8C4F8A}" destId="{C0C0E2FD-1127-5A48-BDEA-121306403AC3}" srcOrd="5" destOrd="0" parTransId="{4338B54B-9CB0-074D-9975-3E0C3382FD66}" sibTransId="{5D4A6EE0-244C-7D46-A745-A8AB229F0E57}"/>
    <dgm:cxn modelId="{FCB78A4B-145A-7948-BAF6-3240D55BF8A7}" type="presOf" srcId="{C0C0E2FD-1127-5A48-BDEA-121306403AC3}" destId="{D9B3606A-2B34-F24C-93E4-9657A5061E46}"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F1DA9C70-F458-DD47-B4BF-11D95A378C05}" srcId="{BE1645D6-1611-4DF4-8DF3-EEC32D8C4F8A}" destId="{35FE25F0-129E-5D4E-BB95-DE67FB379D79}" srcOrd="3" destOrd="0" parTransId="{E7AFBCE4-9EA5-0349-86C4-00666FAAD5C3}" sibTransId="{775B8D61-5266-A04A-A40B-3354DC642457}"/>
    <dgm:cxn modelId="{F2060A73-D8EE-2645-9B65-CFDE39E6839A}" type="presOf" srcId="{6F32AD89-A452-48CC-B92A-265FB1A43B0C}" destId="{FCF24805-BE03-8646-8CB7-92E747BBE6C8}" srcOrd="0" destOrd="0" presId="urn:microsoft.com/office/officeart/2008/layout/VerticalCurvedList"/>
    <dgm:cxn modelId="{2146F87B-3DF2-124F-A8C3-9E3DD2C24750}" type="presOf" srcId="{E8B09427-1569-3445-BA60-47F9EFABE20D}" destId="{86883B8B-D8B9-4147-B000-B4DE0A4C3A0D}" srcOrd="0" destOrd="0" presId="urn:microsoft.com/office/officeart/2008/layout/VerticalCurvedList"/>
    <dgm:cxn modelId="{10892C9E-0591-F545-9EB5-694A4060B67B}" type="presOf" srcId="{1639CA94-34C3-4B9C-92E1-C13864A4BA19}" destId="{0E8E8CAC-8A02-46F6-8C6B-75E3BA86EFCF}" srcOrd="0" destOrd="0" presId="urn:microsoft.com/office/officeart/2008/layout/VerticalCurvedList"/>
    <dgm:cxn modelId="{2B33B3A4-D416-E74C-97D3-1826FF305164}" type="presOf" srcId="{35FE25F0-129E-5D4E-BB95-DE67FB379D79}" destId="{4C27FCCB-07AB-AF44-A612-051F9894407E}" srcOrd="0" destOrd="0" presId="urn:microsoft.com/office/officeart/2008/layout/VerticalCurvedList"/>
    <dgm:cxn modelId="{E814D9AF-B3EC-7042-8F9C-3D2DE5F431DC}" type="presOf" srcId="{CC6AA1B3-12B6-1F47-9833-60EB1B44AC97}" destId="{90FAC8A8-E318-C344-8FA5-163D7BB940FA}"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644FDCD2-7DE7-464E-BC13-36D24C13C387}" type="presOf" srcId="{BE1645D6-1611-4DF4-8DF3-EEC32D8C4F8A}" destId="{8D4BB782-D1CB-4178-BD6C-378E667E109F}" srcOrd="0" destOrd="0" presId="urn:microsoft.com/office/officeart/2008/layout/VerticalCurvedList"/>
    <dgm:cxn modelId="{C427D0E4-6582-034F-A3EA-8B90550BBFAE}" type="presOf" srcId="{9B5CF5B4-C56A-4B27-B438-A8CF699CAF14}" destId="{C56633DC-E658-46D8-BE63-7CB1CCD3C8DC}" srcOrd="0" destOrd="0" presId="urn:microsoft.com/office/officeart/2008/layout/VerticalCurvedList"/>
    <dgm:cxn modelId="{840B823B-ED6E-8D48-8AC0-1598ACC21C45}" type="presParOf" srcId="{8D4BB782-D1CB-4178-BD6C-378E667E109F}" destId="{30E5EA73-69FE-4C99-B7E6-D2785DA2F8C5}" srcOrd="0" destOrd="0" presId="urn:microsoft.com/office/officeart/2008/layout/VerticalCurvedList"/>
    <dgm:cxn modelId="{AFEA7E62-3483-BF4A-943C-ED3FF2EEE013}" type="presParOf" srcId="{30E5EA73-69FE-4C99-B7E6-D2785DA2F8C5}" destId="{147482D8-F793-4B63-AC92-2D2E108DBAA0}" srcOrd="0" destOrd="0" presId="urn:microsoft.com/office/officeart/2008/layout/VerticalCurvedList"/>
    <dgm:cxn modelId="{EE106B68-CAB8-AC45-895B-CE38D75290AA}" type="presParOf" srcId="{147482D8-F793-4B63-AC92-2D2E108DBAA0}" destId="{F2410933-DB5E-4543-A714-4AF5A203C95C}" srcOrd="0" destOrd="0" presId="urn:microsoft.com/office/officeart/2008/layout/VerticalCurvedList"/>
    <dgm:cxn modelId="{3409661E-1090-BD45-97DF-DD86D0E14087}" type="presParOf" srcId="{147482D8-F793-4B63-AC92-2D2E108DBAA0}" destId="{C56633DC-E658-46D8-BE63-7CB1CCD3C8DC}" srcOrd="1" destOrd="0" presId="urn:microsoft.com/office/officeart/2008/layout/VerticalCurvedList"/>
    <dgm:cxn modelId="{023F5EFA-C27A-0C43-AF98-13715CFFD076}" type="presParOf" srcId="{147482D8-F793-4B63-AC92-2D2E108DBAA0}" destId="{82F03708-A2AD-459B-AB59-7BBD9EB44E67}" srcOrd="2" destOrd="0" presId="urn:microsoft.com/office/officeart/2008/layout/VerticalCurvedList"/>
    <dgm:cxn modelId="{210E41D4-E8AB-744F-A55F-1819D7A117DF}" type="presParOf" srcId="{147482D8-F793-4B63-AC92-2D2E108DBAA0}" destId="{9C6C1869-E7B2-4FB9-A22B-16BADC04A189}" srcOrd="3" destOrd="0" presId="urn:microsoft.com/office/officeart/2008/layout/VerticalCurvedList"/>
    <dgm:cxn modelId="{CAC354B9-9C2B-5A42-A360-A96D510CE582}" type="presParOf" srcId="{30E5EA73-69FE-4C99-B7E6-D2785DA2F8C5}" destId="{0E8E8CAC-8A02-46F6-8C6B-75E3BA86EFCF}" srcOrd="1" destOrd="0" presId="urn:microsoft.com/office/officeart/2008/layout/VerticalCurvedList"/>
    <dgm:cxn modelId="{E5BDBEE4-C91B-D04B-9500-21D12EB136C6}" type="presParOf" srcId="{30E5EA73-69FE-4C99-B7E6-D2785DA2F8C5}" destId="{19B8B250-84B4-4941-9592-F7E89229D31C}" srcOrd="2" destOrd="0" presId="urn:microsoft.com/office/officeart/2008/layout/VerticalCurvedList"/>
    <dgm:cxn modelId="{0CA386F7-5848-AE4F-B7CB-8625802BFC95}" type="presParOf" srcId="{19B8B250-84B4-4941-9592-F7E89229D31C}" destId="{485F26A9-AA94-4ADA-AC54-FB58E0E0ED28}" srcOrd="0" destOrd="0" presId="urn:microsoft.com/office/officeart/2008/layout/VerticalCurvedList"/>
    <dgm:cxn modelId="{F36AE6C5-8018-EF41-AF1A-38688A4E2E5C}" type="presParOf" srcId="{30E5EA73-69FE-4C99-B7E6-D2785DA2F8C5}" destId="{FCF24805-BE03-8646-8CB7-92E747BBE6C8}" srcOrd="3" destOrd="0" presId="urn:microsoft.com/office/officeart/2008/layout/VerticalCurvedList"/>
    <dgm:cxn modelId="{92E152F3-3277-6C4A-B77A-BF93796B55EB}" type="presParOf" srcId="{30E5EA73-69FE-4C99-B7E6-D2785DA2F8C5}" destId="{BCF99CF8-A3B5-F24D-AFD7-114A9D9AECF1}" srcOrd="4" destOrd="0" presId="urn:microsoft.com/office/officeart/2008/layout/VerticalCurvedList"/>
    <dgm:cxn modelId="{5F9AA846-D747-574C-A4F8-E6014B8B2E86}" type="presParOf" srcId="{BCF99CF8-A3B5-F24D-AFD7-114A9D9AECF1}" destId="{6E8EBA03-6BA2-4E70-A548-59B77127E6F5}" srcOrd="0" destOrd="0" presId="urn:microsoft.com/office/officeart/2008/layout/VerticalCurvedList"/>
    <dgm:cxn modelId="{E54E0C6E-7A83-7A4E-AEF3-0DFF5FAAE1B5}" type="presParOf" srcId="{30E5EA73-69FE-4C99-B7E6-D2785DA2F8C5}" destId="{90FAC8A8-E318-C344-8FA5-163D7BB940FA}" srcOrd="5" destOrd="0" presId="urn:microsoft.com/office/officeart/2008/layout/VerticalCurvedList"/>
    <dgm:cxn modelId="{F3DA7C64-4748-BA42-AEFF-1475DBBCFC9C}" type="presParOf" srcId="{30E5EA73-69FE-4C99-B7E6-D2785DA2F8C5}" destId="{AC86ADAD-2470-0B48-B2FC-7ADFE5926EDC}" srcOrd="6" destOrd="0" presId="urn:microsoft.com/office/officeart/2008/layout/VerticalCurvedList"/>
    <dgm:cxn modelId="{FD732E89-BB4B-354D-A343-2BB0E0F7115B}" type="presParOf" srcId="{AC86ADAD-2470-0B48-B2FC-7ADFE5926EDC}" destId="{8DD82B1A-6DC4-454E-8BCA-A742186AC8C8}" srcOrd="0" destOrd="0" presId="urn:microsoft.com/office/officeart/2008/layout/VerticalCurvedList"/>
    <dgm:cxn modelId="{10AFD6A7-4EB3-0942-A9BD-202E1ED9A7D9}" type="presParOf" srcId="{30E5EA73-69FE-4C99-B7E6-D2785DA2F8C5}" destId="{4C27FCCB-07AB-AF44-A612-051F9894407E}" srcOrd="7" destOrd="0" presId="urn:microsoft.com/office/officeart/2008/layout/VerticalCurvedList"/>
    <dgm:cxn modelId="{9B807B14-7CA9-D940-BC3D-ECA3290ADCC5}" type="presParOf" srcId="{30E5EA73-69FE-4C99-B7E6-D2785DA2F8C5}" destId="{BB44549C-464F-C44D-9845-3BACB3517879}" srcOrd="8" destOrd="0" presId="urn:microsoft.com/office/officeart/2008/layout/VerticalCurvedList"/>
    <dgm:cxn modelId="{FC2AE8AB-F5DC-3E4C-83C5-8FC76AECBC10}" type="presParOf" srcId="{BB44549C-464F-C44D-9845-3BACB3517879}" destId="{C6A23B2E-3ED2-814A-86C8-2A4A67FC60A2}" srcOrd="0" destOrd="0" presId="urn:microsoft.com/office/officeart/2008/layout/VerticalCurvedList"/>
    <dgm:cxn modelId="{CA1C52D6-68A9-CE47-8929-838671FB26E7}" type="presParOf" srcId="{30E5EA73-69FE-4C99-B7E6-D2785DA2F8C5}" destId="{86883B8B-D8B9-4147-B000-B4DE0A4C3A0D}" srcOrd="9" destOrd="0" presId="urn:microsoft.com/office/officeart/2008/layout/VerticalCurvedList"/>
    <dgm:cxn modelId="{03A83A87-3C33-2243-B820-F7EE09BE1DF1}" type="presParOf" srcId="{30E5EA73-69FE-4C99-B7E6-D2785DA2F8C5}" destId="{2A504DFC-574C-5C49-B930-2DC6E9378D82}" srcOrd="10" destOrd="0" presId="urn:microsoft.com/office/officeart/2008/layout/VerticalCurvedList"/>
    <dgm:cxn modelId="{430A9C0D-87EA-A74C-B9D9-3DD6FA2536A0}" type="presParOf" srcId="{2A504DFC-574C-5C49-B930-2DC6E9378D82}" destId="{11551FC8-AF63-804B-A3B8-AF81E82A9D09}" srcOrd="0" destOrd="0" presId="urn:microsoft.com/office/officeart/2008/layout/VerticalCurvedList"/>
    <dgm:cxn modelId="{FA10A6E5-EBAA-7D43-B1DA-F7C6922A7364}" type="presParOf" srcId="{30E5EA73-69FE-4C99-B7E6-D2785DA2F8C5}" destId="{D9B3606A-2B34-F24C-93E4-9657A5061E46}" srcOrd="11" destOrd="0" presId="urn:microsoft.com/office/officeart/2008/layout/VerticalCurvedList"/>
    <dgm:cxn modelId="{571492A4-09A3-C448-BF85-B1CF1BE9BC05}" type="presParOf" srcId="{30E5EA73-69FE-4C99-B7E6-D2785DA2F8C5}" destId="{AF44D7BC-A7CC-4C46-B66E-9577508D8A87}" srcOrd="12" destOrd="0" presId="urn:microsoft.com/office/officeart/2008/layout/VerticalCurvedList"/>
    <dgm:cxn modelId="{74DAB50C-C7F3-014F-A4F2-1B25C9E020B1}"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Defining a Union</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latin typeface="+mn-lt"/>
            </a:rPr>
            <a:t>Accessing Union Members</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latin typeface="+mn-lt"/>
            </a:rPr>
            <a:t>Difference Between Unions and Structures</a:t>
          </a:r>
          <a:endParaRPr lang="en-US" b="0" u="none" dirty="0">
            <a:solidFill>
              <a:schemeClr val="tx1"/>
            </a:solidFill>
            <a:latin typeface="+mn-lt"/>
          </a:endParaRPr>
        </a:p>
      </dgm:t>
    </dgm:pt>
    <dgm:pt modelId="{E7AFBCE4-9EA5-0349-86C4-00666FAAD5C3}" type="parTrans" cxnId="{F1DA9C70-F458-DD47-B4BF-11D95A378C05}">
      <dgm:prSet/>
      <dgm:spPr/>
      <dgm:t>
        <a:bodyPr/>
        <a:lstStyle/>
        <a:p>
          <a:endParaRPr lang="en-US"/>
        </a:p>
      </dgm:t>
    </dgm:pt>
    <dgm:pt modelId="{775B8D61-5266-A04A-A40B-3354DC642457}" type="sibTrans" cxnId="{F1DA9C70-F458-DD47-B4BF-11D95A378C05}">
      <dgm:prSet/>
      <dgm:spPr/>
      <dgm:t>
        <a:bodyPr/>
        <a:lstStyle/>
        <a:p>
          <a:endParaRPr lang="en-US"/>
        </a:p>
      </dgm:t>
    </dgm:pt>
    <dgm:pt modelId="{E8B09427-1569-3445-BA60-47F9EFABE20D}">
      <dgm:prSet phldrT="[Text]"/>
      <dgm:spPr>
        <a:solidFill>
          <a:schemeClr val="accent5">
            <a:lumMod val="75000"/>
          </a:schemeClr>
        </a:solidFill>
        <a:ln>
          <a:solidFill>
            <a:schemeClr val="tx1"/>
          </a:solidFill>
        </a:ln>
      </dgm:spPr>
      <dgm:t>
        <a:bodyPr/>
        <a:lstStyle/>
        <a:p>
          <a:r>
            <a:rPr lang="en-GB" b="0" u="none" dirty="0" err="1">
              <a:latin typeface="+mn-lt"/>
            </a:rPr>
            <a:t>Typedef</a:t>
          </a:r>
          <a:endParaRPr lang="en-US" b="0" u="none" dirty="0">
            <a:solidFill>
              <a:schemeClr val="tx1"/>
            </a:solidFill>
            <a:latin typeface="+mn-lt"/>
          </a:endParaRPr>
        </a:p>
      </dgm:t>
    </dgm:pt>
    <dgm:pt modelId="{16C957CB-EF9D-FC4C-9386-829CC8C356BD}" type="parTrans" cxnId="{39782668-66DA-B54C-ABEA-422B00771645}">
      <dgm:prSet/>
      <dgm:spPr/>
      <dgm:t>
        <a:bodyPr/>
        <a:lstStyle/>
        <a:p>
          <a:endParaRPr lang="en-US"/>
        </a:p>
      </dgm:t>
    </dgm:pt>
    <dgm:pt modelId="{B5794041-FFD5-274A-9D5D-64A52F0C784A}" type="sibTrans" cxnId="{39782668-66DA-B54C-ABEA-422B00771645}">
      <dgm:prSet/>
      <dgm:spPr/>
      <dgm:t>
        <a:bodyPr/>
        <a:lstStyle/>
        <a:p>
          <a:endParaRPr lang="en-US"/>
        </a:p>
      </dgm:t>
    </dgm:pt>
    <dgm:pt modelId="{C0C0E2FD-1127-5A48-BDEA-121306403AC3}">
      <dgm:prSet phldrT="[Text]"/>
      <dgm:spPr>
        <a:solidFill>
          <a:srgbClr val="02FF04"/>
        </a:solidFill>
        <a:ln>
          <a:solidFill>
            <a:schemeClr val="tx1"/>
          </a:solidFill>
        </a:ln>
      </dgm:spPr>
      <dgm:t>
        <a:bodyPr/>
        <a:lstStyle/>
        <a:p>
          <a:r>
            <a:rPr lang="en-GB" b="0" u="none" dirty="0" err="1">
              <a:latin typeface="+mn-lt"/>
            </a:rPr>
            <a:t>typedef</a:t>
          </a:r>
          <a:r>
            <a:rPr lang="en-GB" b="0" u="none" dirty="0">
              <a:latin typeface="+mn-lt"/>
            </a:rPr>
            <a:t> versus #define</a:t>
          </a:r>
          <a:endParaRPr lang="en-US" b="0" u="none" dirty="0">
            <a:solidFill>
              <a:schemeClr val="tx1"/>
            </a:solidFill>
            <a:latin typeface="+mn-lt"/>
          </a:endParaRPr>
        </a:p>
      </dgm:t>
    </dgm:pt>
    <dgm:pt modelId="{4338B54B-9CB0-074D-9975-3E0C3382FD66}" type="parTrans" cxnId="{F972FF1C-DA14-3641-A17F-CB3D2C096647}">
      <dgm:prSet/>
      <dgm:spPr/>
      <dgm:t>
        <a:bodyPr/>
        <a:lstStyle/>
        <a:p>
          <a:endParaRPr lang="en-US"/>
        </a:p>
      </dgm:t>
    </dgm:pt>
    <dgm:pt modelId="{5D4A6EE0-244C-7D46-A745-A8AB229F0E57}" type="sibTrans" cxnId="{F972FF1C-DA14-3641-A17F-CB3D2C096647}">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latin typeface="+mn-lt"/>
            </a:rPr>
            <a:t>Create Union Variables</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6"/>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6"/>
      <dgm:spPr/>
    </dgm:pt>
    <dgm:pt modelId="{9C6C1869-E7B2-4FB9-A22B-16BADC04A189}" type="pres">
      <dgm:prSet presAssocID="{BE1645D6-1611-4DF4-8DF3-EEC32D8C4F8A}" presName="dstNode" presStyleLbl="node1" presStyleIdx="0" presStyleCnt="6"/>
      <dgm:spPr/>
    </dgm:pt>
    <dgm:pt modelId="{0E8E8CAC-8A02-46F6-8C6B-75E3BA86EFCF}" type="pres">
      <dgm:prSet presAssocID="{1639CA94-34C3-4B9C-92E1-C13864A4BA19}" presName="text_1" presStyleLbl="node1" presStyleIdx="0" presStyleCnt="6">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6"/>
      <dgm:spPr>
        <a:solidFill>
          <a:srgbClr val="C00000"/>
        </a:solidFill>
        <a:ln>
          <a:solidFill>
            <a:schemeClr val="tx1"/>
          </a:solidFill>
        </a:ln>
      </dgm:spPr>
    </dgm:pt>
    <dgm:pt modelId="{FCF24805-BE03-8646-8CB7-92E747BBE6C8}" type="pres">
      <dgm:prSet presAssocID="{6F32AD89-A452-48CC-B92A-265FB1A43B0C}" presName="text_2" presStyleLbl="node1" presStyleIdx="1" presStyleCnt="6">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6"/>
      <dgm:spPr>
        <a:solidFill>
          <a:srgbClr val="FFC000"/>
        </a:solidFill>
        <a:ln>
          <a:solidFill>
            <a:schemeClr val="tx1"/>
          </a:solidFill>
        </a:ln>
      </dgm:spPr>
    </dgm:pt>
    <dgm:pt modelId="{90FAC8A8-E318-C344-8FA5-163D7BB940FA}" type="pres">
      <dgm:prSet presAssocID="{CC6AA1B3-12B6-1F47-9833-60EB1B44AC97}" presName="text_3" presStyleLbl="node1" presStyleIdx="2" presStyleCnt="6">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6"/>
      <dgm:spPr>
        <a:solidFill>
          <a:srgbClr val="0414FF"/>
        </a:solidFill>
        <a:ln>
          <a:solidFill>
            <a:schemeClr val="tx1"/>
          </a:solidFill>
        </a:ln>
      </dgm:spPr>
    </dgm:pt>
    <dgm:pt modelId="{4C27FCCB-07AB-AF44-A612-051F9894407E}" type="pres">
      <dgm:prSet presAssocID="{35FE25F0-129E-5D4E-BB95-DE67FB379D79}" presName="text_4" presStyleLbl="node1" presStyleIdx="3" presStyleCnt="6">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6"/>
      <dgm:spPr>
        <a:solidFill>
          <a:schemeClr val="accent6">
            <a:lumMod val="75000"/>
          </a:schemeClr>
        </a:solidFill>
        <a:ln>
          <a:solidFill>
            <a:schemeClr val="tx1"/>
          </a:solidFill>
        </a:ln>
      </dgm:spPr>
    </dgm:pt>
    <dgm:pt modelId="{86883B8B-D8B9-4147-B000-B4DE0A4C3A0D}" type="pres">
      <dgm:prSet presAssocID="{E8B09427-1569-3445-BA60-47F9EFABE20D}" presName="text_5" presStyleLbl="node1" presStyleIdx="4" presStyleCnt="6">
        <dgm:presLayoutVars>
          <dgm:bulletEnabled val="1"/>
        </dgm:presLayoutVars>
      </dgm:prSet>
      <dgm:spPr/>
    </dgm:pt>
    <dgm:pt modelId="{2A504DFC-574C-5C49-B930-2DC6E9378D82}" type="pres">
      <dgm:prSet presAssocID="{E8B09427-1569-3445-BA60-47F9EFABE20D}" presName="accent_5" presStyleCnt="0"/>
      <dgm:spPr/>
    </dgm:pt>
    <dgm:pt modelId="{11551FC8-AF63-804B-A3B8-AF81E82A9D09}" type="pres">
      <dgm:prSet presAssocID="{E8B09427-1569-3445-BA60-47F9EFABE20D}" presName="accentRepeatNode" presStyleLbl="solidFgAcc1" presStyleIdx="4" presStyleCnt="6"/>
      <dgm:spPr>
        <a:solidFill>
          <a:schemeClr val="accent5">
            <a:lumMod val="75000"/>
          </a:schemeClr>
        </a:solidFill>
        <a:ln>
          <a:solidFill>
            <a:schemeClr val="tx1"/>
          </a:solidFill>
        </a:ln>
      </dgm:spPr>
    </dgm:pt>
    <dgm:pt modelId="{D9B3606A-2B34-F24C-93E4-9657A5061E46}" type="pres">
      <dgm:prSet presAssocID="{C0C0E2FD-1127-5A48-BDEA-121306403AC3}" presName="text_6" presStyleLbl="node1" presStyleIdx="5" presStyleCnt="6">
        <dgm:presLayoutVars>
          <dgm:bulletEnabled val="1"/>
        </dgm:presLayoutVars>
      </dgm:prSet>
      <dgm:spPr/>
    </dgm:pt>
    <dgm:pt modelId="{AF44D7BC-A7CC-4C46-B66E-9577508D8A87}" type="pres">
      <dgm:prSet presAssocID="{C0C0E2FD-1127-5A48-BDEA-121306403AC3}" presName="accent_6" presStyleCnt="0"/>
      <dgm:spPr/>
    </dgm:pt>
    <dgm:pt modelId="{DE043B18-E654-F549-AEC9-7EE8CF4B9695}" type="pres">
      <dgm:prSet presAssocID="{C0C0E2FD-1127-5A48-BDEA-121306403AC3}" presName="accentRepeatNode" presStyleLbl="solidFgAcc1" presStyleIdx="5" presStyleCnt="6"/>
      <dgm:spPr>
        <a:solidFill>
          <a:srgbClr val="02FF04"/>
        </a:solidFill>
        <a:ln>
          <a:solidFill>
            <a:schemeClr val="tx1"/>
          </a:solidFill>
        </a:ln>
      </dgm:spPr>
    </dgm:pt>
  </dgm:ptLst>
  <dgm:cxnLst>
    <dgm:cxn modelId="{ABBA6313-07D9-854E-BE3F-41A31BE2A019}" type="presOf" srcId="{9B5CF5B4-C56A-4B27-B438-A8CF699CAF14}" destId="{C56633DC-E658-46D8-BE63-7CB1CCD3C8DC}" srcOrd="0" destOrd="0" presId="urn:microsoft.com/office/officeart/2008/layout/VerticalCurvedList"/>
    <dgm:cxn modelId="{F972FF1C-DA14-3641-A17F-CB3D2C096647}" srcId="{BE1645D6-1611-4DF4-8DF3-EEC32D8C4F8A}" destId="{C0C0E2FD-1127-5A48-BDEA-121306403AC3}" srcOrd="5" destOrd="0" parTransId="{4338B54B-9CB0-074D-9975-3E0C3382FD66}" sibTransId="{5D4A6EE0-244C-7D46-A745-A8AB229F0E57}"/>
    <dgm:cxn modelId="{E5D61245-634F-2F4F-AD2B-7B7819283C9F}" type="presOf" srcId="{BE1645D6-1611-4DF4-8DF3-EEC32D8C4F8A}" destId="{8D4BB782-D1CB-4178-BD6C-378E667E109F}"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4C7C35D-35F5-5947-855D-DC2C6BB9524F}" srcId="{BE1645D6-1611-4DF4-8DF3-EEC32D8C4F8A}" destId="{CC6AA1B3-12B6-1F47-9833-60EB1B44AC97}" srcOrd="2" destOrd="0" parTransId="{57E53FCE-A51B-9541-91B6-C106F273A084}" sibTransId="{8BB7A0E1-B0A5-F842-86AD-A3C1900B5341}"/>
    <dgm:cxn modelId="{39782668-66DA-B54C-ABEA-422B00771645}" srcId="{BE1645D6-1611-4DF4-8DF3-EEC32D8C4F8A}" destId="{E8B09427-1569-3445-BA60-47F9EFABE20D}" srcOrd="4" destOrd="0" parTransId="{16C957CB-EF9D-FC4C-9386-829CC8C356BD}" sibTransId="{B5794041-FFD5-274A-9D5D-64A52F0C784A}"/>
    <dgm:cxn modelId="{BE5DE16F-1291-0841-B2D0-F4C33F7D9572}" type="presOf" srcId="{35FE25F0-129E-5D4E-BB95-DE67FB379D79}" destId="{4C27FCCB-07AB-AF44-A612-051F9894407E}" srcOrd="0" destOrd="0" presId="urn:microsoft.com/office/officeart/2008/layout/VerticalCurvedList"/>
    <dgm:cxn modelId="{F1DA9C70-F458-DD47-B4BF-11D95A378C05}" srcId="{BE1645D6-1611-4DF4-8DF3-EEC32D8C4F8A}" destId="{35FE25F0-129E-5D4E-BB95-DE67FB379D79}" srcOrd="3" destOrd="0" parTransId="{E7AFBCE4-9EA5-0349-86C4-00666FAAD5C3}" sibTransId="{775B8D61-5266-A04A-A40B-3354DC642457}"/>
    <dgm:cxn modelId="{C3F18B9F-C2B4-0240-BB56-4FBBE100FEF5}" type="presOf" srcId="{6F32AD89-A452-48CC-B92A-265FB1A43B0C}" destId="{FCF24805-BE03-8646-8CB7-92E747BBE6C8}"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D1F2C2BB-919C-EB45-BD33-7177485E2419}" type="presOf" srcId="{1639CA94-34C3-4B9C-92E1-C13864A4BA19}" destId="{0E8E8CAC-8A02-46F6-8C6B-75E3BA86EFCF}" srcOrd="0" destOrd="0" presId="urn:microsoft.com/office/officeart/2008/layout/VerticalCurvedList"/>
    <dgm:cxn modelId="{1D99A0BF-5C96-0043-9728-69B0C026DA89}" type="presOf" srcId="{C0C0E2FD-1127-5A48-BDEA-121306403AC3}" destId="{D9B3606A-2B34-F24C-93E4-9657A5061E46}" srcOrd="0" destOrd="0" presId="urn:microsoft.com/office/officeart/2008/layout/VerticalCurvedList"/>
    <dgm:cxn modelId="{D59D4AC2-9FC4-C545-A88C-748D48C317BD}" type="presOf" srcId="{CC6AA1B3-12B6-1F47-9833-60EB1B44AC97}" destId="{90FAC8A8-E318-C344-8FA5-163D7BB940FA}" srcOrd="0" destOrd="0" presId="urn:microsoft.com/office/officeart/2008/layout/VerticalCurvedList"/>
    <dgm:cxn modelId="{C714CADA-D059-C64D-B415-EB41B1BD88D7}" type="presOf" srcId="{E8B09427-1569-3445-BA60-47F9EFABE20D}" destId="{86883B8B-D8B9-4147-B000-B4DE0A4C3A0D}" srcOrd="0" destOrd="0" presId="urn:microsoft.com/office/officeart/2008/layout/VerticalCurvedList"/>
    <dgm:cxn modelId="{046C2C3A-14CE-B043-B78B-C14F88D25501}" type="presParOf" srcId="{8D4BB782-D1CB-4178-BD6C-378E667E109F}" destId="{30E5EA73-69FE-4C99-B7E6-D2785DA2F8C5}" srcOrd="0" destOrd="0" presId="urn:microsoft.com/office/officeart/2008/layout/VerticalCurvedList"/>
    <dgm:cxn modelId="{DBC486D2-AB4A-B44A-9845-76C4D122FA8D}" type="presParOf" srcId="{30E5EA73-69FE-4C99-B7E6-D2785DA2F8C5}" destId="{147482D8-F793-4B63-AC92-2D2E108DBAA0}" srcOrd="0" destOrd="0" presId="urn:microsoft.com/office/officeart/2008/layout/VerticalCurvedList"/>
    <dgm:cxn modelId="{D5A17832-6774-8C48-A3FE-C2EF6C6E01B4}" type="presParOf" srcId="{147482D8-F793-4B63-AC92-2D2E108DBAA0}" destId="{F2410933-DB5E-4543-A714-4AF5A203C95C}" srcOrd="0" destOrd="0" presId="urn:microsoft.com/office/officeart/2008/layout/VerticalCurvedList"/>
    <dgm:cxn modelId="{756EC390-FCAA-284C-85F7-20031C4D13D5}" type="presParOf" srcId="{147482D8-F793-4B63-AC92-2D2E108DBAA0}" destId="{C56633DC-E658-46D8-BE63-7CB1CCD3C8DC}" srcOrd="1" destOrd="0" presId="urn:microsoft.com/office/officeart/2008/layout/VerticalCurvedList"/>
    <dgm:cxn modelId="{77B47A51-4232-CE4F-895E-9D36D0575F74}" type="presParOf" srcId="{147482D8-F793-4B63-AC92-2D2E108DBAA0}" destId="{82F03708-A2AD-459B-AB59-7BBD9EB44E67}" srcOrd="2" destOrd="0" presId="urn:microsoft.com/office/officeart/2008/layout/VerticalCurvedList"/>
    <dgm:cxn modelId="{B3470C48-AC8A-0C43-A244-0FFED5F61EE9}" type="presParOf" srcId="{147482D8-F793-4B63-AC92-2D2E108DBAA0}" destId="{9C6C1869-E7B2-4FB9-A22B-16BADC04A189}" srcOrd="3" destOrd="0" presId="urn:microsoft.com/office/officeart/2008/layout/VerticalCurvedList"/>
    <dgm:cxn modelId="{C637FFA6-ED58-FE43-8AB6-5C583F341105}" type="presParOf" srcId="{30E5EA73-69FE-4C99-B7E6-D2785DA2F8C5}" destId="{0E8E8CAC-8A02-46F6-8C6B-75E3BA86EFCF}" srcOrd="1" destOrd="0" presId="urn:microsoft.com/office/officeart/2008/layout/VerticalCurvedList"/>
    <dgm:cxn modelId="{932C2B2D-A144-1F4A-AFDE-9D82F79810AE}" type="presParOf" srcId="{30E5EA73-69FE-4C99-B7E6-D2785DA2F8C5}" destId="{19B8B250-84B4-4941-9592-F7E89229D31C}" srcOrd="2" destOrd="0" presId="urn:microsoft.com/office/officeart/2008/layout/VerticalCurvedList"/>
    <dgm:cxn modelId="{7693EFB8-5886-E24E-8754-E157B8D2F32F}" type="presParOf" srcId="{19B8B250-84B4-4941-9592-F7E89229D31C}" destId="{485F26A9-AA94-4ADA-AC54-FB58E0E0ED28}" srcOrd="0" destOrd="0" presId="urn:microsoft.com/office/officeart/2008/layout/VerticalCurvedList"/>
    <dgm:cxn modelId="{4A1F162B-315C-6548-91BE-A860582D48CD}" type="presParOf" srcId="{30E5EA73-69FE-4C99-B7E6-D2785DA2F8C5}" destId="{FCF24805-BE03-8646-8CB7-92E747BBE6C8}" srcOrd="3" destOrd="0" presId="urn:microsoft.com/office/officeart/2008/layout/VerticalCurvedList"/>
    <dgm:cxn modelId="{C323B826-4409-284D-ADF6-C7F3CB4F3C09}" type="presParOf" srcId="{30E5EA73-69FE-4C99-B7E6-D2785DA2F8C5}" destId="{BCF99CF8-A3B5-F24D-AFD7-114A9D9AECF1}" srcOrd="4" destOrd="0" presId="urn:microsoft.com/office/officeart/2008/layout/VerticalCurvedList"/>
    <dgm:cxn modelId="{9A49BFBC-E34D-194C-8300-9E4F90170BD5}" type="presParOf" srcId="{BCF99CF8-A3B5-F24D-AFD7-114A9D9AECF1}" destId="{6E8EBA03-6BA2-4E70-A548-59B77127E6F5}" srcOrd="0" destOrd="0" presId="urn:microsoft.com/office/officeart/2008/layout/VerticalCurvedList"/>
    <dgm:cxn modelId="{5AFB517C-6437-1646-AB8C-BF839CFC352C}" type="presParOf" srcId="{30E5EA73-69FE-4C99-B7E6-D2785DA2F8C5}" destId="{90FAC8A8-E318-C344-8FA5-163D7BB940FA}" srcOrd="5" destOrd="0" presId="urn:microsoft.com/office/officeart/2008/layout/VerticalCurvedList"/>
    <dgm:cxn modelId="{2263CBC6-E8D9-5C4D-8EEE-055781E52C55}" type="presParOf" srcId="{30E5EA73-69FE-4C99-B7E6-D2785DA2F8C5}" destId="{AC86ADAD-2470-0B48-B2FC-7ADFE5926EDC}" srcOrd="6" destOrd="0" presId="urn:microsoft.com/office/officeart/2008/layout/VerticalCurvedList"/>
    <dgm:cxn modelId="{904548B9-6542-A748-BE8C-D1747A92FC77}" type="presParOf" srcId="{AC86ADAD-2470-0B48-B2FC-7ADFE5926EDC}" destId="{8DD82B1A-6DC4-454E-8BCA-A742186AC8C8}" srcOrd="0" destOrd="0" presId="urn:microsoft.com/office/officeart/2008/layout/VerticalCurvedList"/>
    <dgm:cxn modelId="{8433C7A5-C318-A84B-B176-C8AE7ADF6C5E}" type="presParOf" srcId="{30E5EA73-69FE-4C99-B7E6-D2785DA2F8C5}" destId="{4C27FCCB-07AB-AF44-A612-051F9894407E}" srcOrd="7" destOrd="0" presId="urn:microsoft.com/office/officeart/2008/layout/VerticalCurvedList"/>
    <dgm:cxn modelId="{B0F4B090-7351-644D-A573-6B8B47305B44}" type="presParOf" srcId="{30E5EA73-69FE-4C99-B7E6-D2785DA2F8C5}" destId="{BB44549C-464F-C44D-9845-3BACB3517879}" srcOrd="8" destOrd="0" presId="urn:microsoft.com/office/officeart/2008/layout/VerticalCurvedList"/>
    <dgm:cxn modelId="{06D7BA52-E4BE-F743-A600-6F720BDB9526}" type="presParOf" srcId="{BB44549C-464F-C44D-9845-3BACB3517879}" destId="{C6A23B2E-3ED2-814A-86C8-2A4A67FC60A2}" srcOrd="0" destOrd="0" presId="urn:microsoft.com/office/officeart/2008/layout/VerticalCurvedList"/>
    <dgm:cxn modelId="{DCB575ED-89EC-9041-B049-5938F4B1E314}" type="presParOf" srcId="{30E5EA73-69FE-4C99-B7E6-D2785DA2F8C5}" destId="{86883B8B-D8B9-4147-B000-B4DE0A4C3A0D}" srcOrd="9" destOrd="0" presId="urn:microsoft.com/office/officeart/2008/layout/VerticalCurvedList"/>
    <dgm:cxn modelId="{F2506FA9-7A3C-0E48-9DFE-B398C09E71F0}" type="presParOf" srcId="{30E5EA73-69FE-4C99-B7E6-D2785DA2F8C5}" destId="{2A504DFC-574C-5C49-B930-2DC6E9378D82}" srcOrd="10" destOrd="0" presId="urn:microsoft.com/office/officeart/2008/layout/VerticalCurvedList"/>
    <dgm:cxn modelId="{9069D0CA-148A-4C44-BE18-0586E144B678}" type="presParOf" srcId="{2A504DFC-574C-5C49-B930-2DC6E9378D82}" destId="{11551FC8-AF63-804B-A3B8-AF81E82A9D09}" srcOrd="0" destOrd="0" presId="urn:microsoft.com/office/officeart/2008/layout/VerticalCurvedList"/>
    <dgm:cxn modelId="{AF0EF4F2-A540-DD4D-A52E-A2BF1CAE4ACD}" type="presParOf" srcId="{30E5EA73-69FE-4C99-B7E6-D2785DA2F8C5}" destId="{D9B3606A-2B34-F24C-93E4-9657A5061E46}" srcOrd="11" destOrd="0" presId="urn:microsoft.com/office/officeart/2008/layout/VerticalCurvedList"/>
    <dgm:cxn modelId="{B523B6F1-2F96-A544-B81F-15FCBB0CD6B9}" type="presParOf" srcId="{30E5EA73-69FE-4C99-B7E6-D2785DA2F8C5}" destId="{AF44D7BC-A7CC-4C46-B66E-9577508D8A87}" srcOrd="12" destOrd="0" presId="urn:microsoft.com/office/officeart/2008/layout/VerticalCurvedList"/>
    <dgm:cxn modelId="{9925F9CA-E6B3-0C43-8CDC-CB957857D9F4}" type="presParOf" srcId="{AF44D7BC-A7CC-4C46-B66E-9577508D8A87}" destId="{DE043B18-E654-F549-AEC9-7EE8CF4B96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10655" y="269420"/>
          <a:ext cx="6592317" cy="538637"/>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t>Defining a Union</a:t>
          </a:r>
          <a:endParaRPr lang="en-US" sz="2400" b="0" u="none" kern="1200" dirty="0"/>
        </a:p>
      </dsp:txBody>
      <dsp:txXfrm>
        <a:off x="410655" y="269420"/>
        <a:ext cx="6592317" cy="538637"/>
      </dsp:txXfrm>
    </dsp:sp>
    <dsp:sp modelId="{485F26A9-AA94-4ADA-AC54-FB58E0E0ED28}">
      <dsp:nvSpPr>
        <dsp:cNvPr id="0" name=""/>
        <dsp:cNvSpPr/>
      </dsp:nvSpPr>
      <dsp:spPr>
        <a:xfrm>
          <a:off x="74007" y="202091"/>
          <a:ext cx="673296" cy="673296"/>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853721" y="1077274"/>
          <a:ext cx="6149251" cy="538637"/>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Create Union Variables</a:t>
          </a:r>
          <a:endParaRPr lang="en-US" sz="2400" b="0" u="none" kern="1200" dirty="0">
            <a:solidFill>
              <a:schemeClr val="tx1"/>
            </a:solidFill>
            <a:latin typeface="+mn-lt"/>
          </a:endParaRPr>
        </a:p>
      </dsp:txBody>
      <dsp:txXfrm>
        <a:off x="853721" y="1077274"/>
        <a:ext cx="6149251" cy="538637"/>
      </dsp:txXfrm>
    </dsp:sp>
    <dsp:sp modelId="{6E8EBA03-6BA2-4E70-A548-59B77127E6F5}">
      <dsp:nvSpPr>
        <dsp:cNvPr id="0" name=""/>
        <dsp:cNvSpPr/>
      </dsp:nvSpPr>
      <dsp:spPr>
        <a:xfrm>
          <a:off x="517073" y="1009944"/>
          <a:ext cx="673296" cy="673296"/>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56324" y="1885128"/>
          <a:ext cx="5946648" cy="538637"/>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Accessing Union Members</a:t>
          </a:r>
          <a:endParaRPr lang="en-US" sz="2400" b="0" u="none" kern="1200" dirty="0">
            <a:solidFill>
              <a:schemeClr val="tx1"/>
            </a:solidFill>
            <a:latin typeface="+mn-lt"/>
          </a:endParaRPr>
        </a:p>
      </dsp:txBody>
      <dsp:txXfrm>
        <a:off x="1056324" y="1885128"/>
        <a:ext cx="5946648" cy="538637"/>
      </dsp:txXfrm>
    </dsp:sp>
    <dsp:sp modelId="{8DD82B1A-6DC4-454E-8BCA-A742186AC8C8}">
      <dsp:nvSpPr>
        <dsp:cNvPr id="0" name=""/>
        <dsp:cNvSpPr/>
      </dsp:nvSpPr>
      <dsp:spPr>
        <a:xfrm>
          <a:off x="719676" y="1817798"/>
          <a:ext cx="673296" cy="673296"/>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1056324" y="2692470"/>
          <a:ext cx="5946648" cy="538637"/>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a:latin typeface="+mn-lt"/>
            </a:rPr>
            <a:t>Difference Between Unions and Structures</a:t>
          </a:r>
          <a:endParaRPr lang="en-US" sz="2400" b="0" u="none" kern="1200" dirty="0">
            <a:solidFill>
              <a:schemeClr val="tx1"/>
            </a:solidFill>
            <a:latin typeface="+mn-lt"/>
          </a:endParaRPr>
        </a:p>
      </dsp:txBody>
      <dsp:txXfrm>
        <a:off x="1056324" y="2692470"/>
        <a:ext cx="5946648" cy="538637"/>
      </dsp:txXfrm>
    </dsp:sp>
    <dsp:sp modelId="{C6A23B2E-3ED2-814A-86C8-2A4A67FC60A2}">
      <dsp:nvSpPr>
        <dsp:cNvPr id="0" name=""/>
        <dsp:cNvSpPr/>
      </dsp:nvSpPr>
      <dsp:spPr>
        <a:xfrm>
          <a:off x="719676" y="2625140"/>
          <a:ext cx="673296" cy="673296"/>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6883B8B-D8B9-4147-B000-B4DE0A4C3A0D}">
      <dsp:nvSpPr>
        <dsp:cNvPr id="0" name=""/>
        <dsp:cNvSpPr/>
      </dsp:nvSpPr>
      <dsp:spPr>
        <a:xfrm>
          <a:off x="853721" y="3500324"/>
          <a:ext cx="6149251" cy="538637"/>
        </a:xfrm>
        <a:prstGeom prst="rect">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endParaRPr lang="en-US" sz="2400" b="0" u="none" kern="1200" dirty="0">
            <a:solidFill>
              <a:schemeClr val="tx1"/>
            </a:solidFill>
            <a:latin typeface="+mn-lt"/>
          </a:endParaRPr>
        </a:p>
      </dsp:txBody>
      <dsp:txXfrm>
        <a:off x="853721" y="3500324"/>
        <a:ext cx="6149251" cy="538637"/>
      </dsp:txXfrm>
    </dsp:sp>
    <dsp:sp modelId="{11551FC8-AF63-804B-A3B8-AF81E82A9D09}">
      <dsp:nvSpPr>
        <dsp:cNvPr id="0" name=""/>
        <dsp:cNvSpPr/>
      </dsp:nvSpPr>
      <dsp:spPr>
        <a:xfrm>
          <a:off x="517073" y="3432994"/>
          <a:ext cx="673296" cy="673296"/>
        </a:xfrm>
        <a:prstGeom prst="ellipse">
          <a:avLst/>
        </a:prstGeom>
        <a:solidFill>
          <a:schemeClr val="accent5">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9B3606A-2B34-F24C-93E4-9657A5061E46}">
      <dsp:nvSpPr>
        <dsp:cNvPr id="0" name=""/>
        <dsp:cNvSpPr/>
      </dsp:nvSpPr>
      <dsp:spPr>
        <a:xfrm>
          <a:off x="410655" y="4308177"/>
          <a:ext cx="6592317" cy="538637"/>
        </a:xfrm>
        <a:prstGeom prst="rect">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7543"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u="none" kern="1200" dirty="0" err="1">
              <a:latin typeface="+mn-lt"/>
            </a:rPr>
            <a:t>typedef</a:t>
          </a:r>
          <a:r>
            <a:rPr lang="en-GB" sz="2400" b="0" u="none" kern="1200" dirty="0">
              <a:latin typeface="+mn-lt"/>
            </a:rPr>
            <a:t> versus #define</a:t>
          </a:r>
          <a:endParaRPr lang="en-US" sz="2400" b="0" u="none" kern="1200" dirty="0">
            <a:solidFill>
              <a:schemeClr val="tx1"/>
            </a:solidFill>
            <a:latin typeface="+mn-lt"/>
          </a:endParaRPr>
        </a:p>
      </dsp:txBody>
      <dsp:txXfrm>
        <a:off x="410655" y="4308177"/>
        <a:ext cx="6592317" cy="538637"/>
      </dsp:txXfrm>
    </dsp:sp>
    <dsp:sp modelId="{DE043B18-E654-F549-AEC9-7EE8CF4B9695}">
      <dsp:nvSpPr>
        <dsp:cNvPr id="0" name=""/>
        <dsp:cNvSpPr/>
      </dsp:nvSpPr>
      <dsp:spPr>
        <a:xfrm>
          <a:off x="74007" y="4240848"/>
          <a:ext cx="673296" cy="673296"/>
        </a:xfrm>
        <a:prstGeom prst="ellipse">
          <a:avLst/>
        </a:prstGeom>
        <a:solidFill>
          <a:srgbClr val="02FF0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18123-AC5B-A645-A661-4E8888C9DB87}" type="datetimeFigureOut">
              <a:rPr lang="en-US" smtClean="0"/>
              <a:t>1/29/21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BD845-30BB-974D-9E31-7E1EF9DB029D}" type="slidenum">
              <a:rPr lang="en-US" smtClean="0"/>
              <a:t>‹#›</a:t>
            </a:fld>
            <a:endParaRPr lang="en-US"/>
          </a:p>
        </p:txBody>
      </p:sp>
    </p:spTree>
    <p:extLst>
      <p:ext uri="{BB962C8B-B14F-4D97-AF65-F5344CB8AC3E}">
        <p14:creationId xmlns:p14="http://schemas.microsoft.com/office/powerpoint/2010/main" val="111640043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1"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0"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52088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11</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470165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76775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460417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31045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16799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16</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4419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11335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3288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89873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32729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3</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9337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21</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623029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413898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23</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790190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88288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13298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26</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4774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72722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74393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7127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2485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4</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097474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31</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825085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73022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27354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6</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2047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9298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2128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31227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49339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08225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0116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89629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2946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8389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591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15EF1-D141-FF4C-8600-A923177FAEF9}"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8440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15EF1-D141-FF4C-8600-A923177FAEF9}"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721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15EF1-D141-FF4C-8600-A923177FAEF9}"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33060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92094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4985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15EF1-D141-FF4C-8600-A923177FAEF9}" type="datetimeFigureOut">
              <a:rPr lang="en-US" smtClean="0"/>
              <a:t>1/29/21</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D79A2-7A91-5B41-9ED7-F2E8C529E7A7}" type="slidenum">
              <a:rPr lang="en-US" smtClean="0"/>
              <a:t>‹#›</a:t>
            </a:fld>
            <a:endParaRPr lang="en-US"/>
          </a:p>
        </p:txBody>
      </p:sp>
    </p:spTree>
    <p:extLst>
      <p:ext uri="{BB962C8B-B14F-4D97-AF65-F5344CB8AC3E}">
        <p14:creationId xmlns:p14="http://schemas.microsoft.com/office/powerpoint/2010/main" val="102007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37716" y="2914079"/>
            <a:ext cx="7394712" cy="646331"/>
          </a:xfrm>
          <a:prstGeom prst="rect">
            <a:avLst/>
          </a:prstGeom>
        </p:spPr>
        <p:txBody>
          <a:bodyPr wrap="square">
            <a:spAutoFit/>
          </a:bodyPr>
          <a:lstStyle/>
          <a:p>
            <a:pPr algn="ctr"/>
            <a:r>
              <a:rPr lang="en-US" sz="3600" b="1" dirty="0"/>
              <a:t>Unions in C</a:t>
            </a:r>
          </a:p>
        </p:txBody>
      </p:sp>
      <p:sp>
        <p:nvSpPr>
          <p:cNvPr id="14" name="Rectangle 13"/>
          <p:cNvSpPr/>
          <p:nvPr/>
        </p:nvSpPr>
        <p:spPr>
          <a:xfrm>
            <a:off x="2206490" y="4881630"/>
            <a:ext cx="5639652" cy="1015663"/>
          </a:xfrm>
          <a:prstGeom prst="rect">
            <a:avLst/>
          </a:prstGeom>
        </p:spPr>
        <p:txBody>
          <a:bodyPr wrap="square">
            <a:spAutoFit/>
          </a:bodyPr>
          <a:lstStyle/>
          <a:p>
            <a:pPr algn="ctr"/>
            <a:r>
              <a:rPr lang="en-US" sz="2000" dirty="0">
                <a:latin typeface="Avenir Next" charset="0"/>
                <a:ea typeface="Avenir Next" charset="0"/>
                <a:cs typeface="Avenir Next" charset="0"/>
              </a:rPr>
              <a:t>Lecture 17, Monday </a:t>
            </a:r>
            <a:r>
              <a:rPr lang="en-US" sz="2000">
                <a:latin typeface="Avenir Next" charset="0"/>
                <a:ea typeface="Avenir Next" charset="0"/>
                <a:cs typeface="Avenir Next" charset="0"/>
              </a:rPr>
              <a:t>April 12, </a:t>
            </a:r>
            <a:r>
              <a:rPr lang="en-US" sz="2000" dirty="0">
                <a:latin typeface="Avenir Next" charset="0"/>
                <a:ea typeface="Avenir Next" charset="0"/>
                <a:cs typeface="Avenir Next" charset="0"/>
              </a:rPr>
              <a:t>2021</a:t>
            </a:r>
          </a:p>
          <a:p>
            <a:pPr algn="ctr"/>
            <a:endParaRPr lang="en-US" sz="2000" dirty="0">
              <a:latin typeface="Avenir Next" charset="0"/>
              <a:ea typeface="Avenir Next" charset="0"/>
              <a:cs typeface="Avenir Next" charset="0"/>
            </a:endParaRPr>
          </a:p>
          <a:p>
            <a:pPr algn="ctr"/>
            <a:r>
              <a:rPr lang="en-US" sz="2000" dirty="0">
                <a:latin typeface="Avenir Next" charset="0"/>
                <a:ea typeface="Avenir Next" charset="0"/>
                <a:cs typeface="Avenir Next" charset="0"/>
              </a:rPr>
              <a:t>Dr. Ayman ALJARBOUH</a:t>
            </a:r>
          </a:p>
        </p:txBody>
      </p:sp>
      <p:sp>
        <p:nvSpPr>
          <p:cNvPr id="6" name="Rounded Rectangle 5">
            <a:extLst>
              <a:ext uri="{FF2B5EF4-FFF2-40B4-BE49-F238E27FC236}">
                <a16:creationId xmlns:a16="http://schemas.microsoft.com/office/drawing/2014/main" id="{200644F4-C40C-0741-ACCE-A106259C4B88}"/>
              </a:ext>
            </a:extLst>
          </p:cNvPr>
          <p:cNvSpPr/>
          <p:nvPr/>
        </p:nvSpPr>
        <p:spPr>
          <a:xfrm>
            <a:off x="371063" y="268385"/>
            <a:ext cx="8388628" cy="1533916"/>
          </a:xfrm>
          <a:prstGeom prst="roundRect">
            <a:avLst/>
          </a:prstGeom>
          <a:solidFill>
            <a:srgbClr val="011774"/>
          </a:solidFill>
          <a:effectLst>
            <a:outerShdw blurRad="50800" dist="762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CFF2AE-DAFE-784F-BEC9-A4491FF599B4}"/>
              </a:ext>
            </a:extLst>
          </p:cNvPr>
          <p:cNvSpPr/>
          <p:nvPr/>
        </p:nvSpPr>
        <p:spPr>
          <a:xfrm>
            <a:off x="1958855" y="531455"/>
            <a:ext cx="5367239" cy="1077218"/>
          </a:xfrm>
          <a:prstGeom prst="rect">
            <a:avLst/>
          </a:prstGeom>
        </p:spPr>
        <p:txBody>
          <a:bodyPr wrap="none">
            <a:spAutoFit/>
          </a:bodyPr>
          <a:lstStyle/>
          <a:p>
            <a:pPr algn="ctr"/>
            <a:r>
              <a:rPr lang="en-US" sz="3200" dirty="0">
                <a:solidFill>
                  <a:srgbClr val="FFFFFF"/>
                </a:solidFill>
                <a:latin typeface="AvenirNext-Regular" charset="0"/>
              </a:rPr>
              <a:t>Programming II</a:t>
            </a:r>
          </a:p>
          <a:p>
            <a:pPr algn="ctr"/>
            <a:r>
              <a:rPr lang="en-US" sz="3200" dirty="0">
                <a:solidFill>
                  <a:srgbClr val="FFFFFF"/>
                </a:solidFill>
                <a:latin typeface="AvenirNext-Regular" charset="0"/>
              </a:rPr>
              <a:t>(C Programming Language)</a:t>
            </a:r>
          </a:p>
        </p:txBody>
      </p:sp>
    </p:spTree>
    <p:extLst>
      <p:ext uri="{BB962C8B-B14F-4D97-AF65-F5344CB8AC3E}">
        <p14:creationId xmlns:p14="http://schemas.microsoft.com/office/powerpoint/2010/main" val="23795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3207635"/>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81681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Accessing Union Members</a:t>
            </a:r>
            <a:endParaRPr lang="en-US" dirty="0"/>
          </a:p>
        </p:txBody>
      </p:sp>
      <p:sp>
        <p:nvSpPr>
          <p:cNvPr id="13" name="Rectangle 5"/>
          <p:cNvSpPr txBox="1">
            <a:spLocks noChangeArrowheads="1"/>
          </p:cNvSpPr>
          <p:nvPr/>
        </p:nvSpPr>
        <p:spPr>
          <a:xfrm>
            <a:off x="533400" y="1371603"/>
            <a:ext cx="8382000" cy="4939550"/>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400" dirty="0"/>
              <a:t>To access any member of a union, we use the member access operator (.)</a:t>
            </a:r>
          </a:p>
          <a:p>
            <a:pPr>
              <a:buFont typeface="Wingdings" pitchFamily="2" charset="2"/>
              <a:buChar char="§"/>
            </a:pPr>
            <a:endParaRPr lang="en-GB" sz="2400" dirty="0"/>
          </a:p>
          <a:p>
            <a:pPr>
              <a:buFont typeface="Wingdings" pitchFamily="2" charset="2"/>
              <a:buChar char="§"/>
            </a:pPr>
            <a:r>
              <a:rPr lang="en-GB" sz="2400" dirty="0"/>
              <a:t>The member access operator is coded as a period between the union variable name and the union member that we wish to access</a:t>
            </a:r>
            <a:endParaRPr lang="en-GB" sz="1000" dirty="0"/>
          </a:p>
          <a:p>
            <a:pPr>
              <a:buFont typeface="Wingdings" pitchFamily="2" charset="2"/>
              <a:buChar char="§"/>
            </a:pPr>
            <a:endParaRPr lang="en-GB" sz="2400" b="1" dirty="0"/>
          </a:p>
          <a:p>
            <a:pPr>
              <a:buFont typeface="Wingdings" pitchFamily="2" charset="2"/>
              <a:buChar char="§"/>
            </a:pPr>
            <a:r>
              <a:rPr lang="en-GB" sz="2400" b="1" dirty="0"/>
              <a:t>Important Note: Only one union member can be accessed at a time. When using structures, you can access all members of a structure at once as sufficient memory is allocated for all members. However, it's not the case in unions. You can only access a single member of a union at one time. Following are examples to explain this issue</a:t>
            </a:r>
            <a:r>
              <a:rPr lang="en-GB" sz="2400" dirty="0"/>
              <a:t> </a:t>
            </a:r>
            <a:endParaRPr lang="en-GB" sz="2200" dirty="0"/>
          </a:p>
        </p:txBody>
      </p:sp>
    </p:spTree>
    <p:extLst>
      <p:ext uri="{BB962C8B-B14F-4D97-AF65-F5344CB8AC3E}">
        <p14:creationId xmlns:p14="http://schemas.microsoft.com/office/powerpoint/2010/main" val="2716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Accessing Union Members</a:t>
            </a:r>
            <a:endParaRPr lang="en-US" dirty="0"/>
          </a:p>
        </p:txBody>
      </p:sp>
      <p:sp>
        <p:nvSpPr>
          <p:cNvPr id="14" name="Rectangle 13"/>
          <p:cNvSpPr/>
          <p:nvPr/>
        </p:nvSpPr>
        <p:spPr>
          <a:xfrm>
            <a:off x="315013" y="12988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01588" y="1738157"/>
            <a:ext cx="5189115" cy="4105261"/>
          </a:xfrm>
          <a:prstGeom prst="rect">
            <a:avLst/>
          </a:prstGeom>
          <a:ln w="38100">
            <a:solidFill>
              <a:schemeClr val="accent1"/>
            </a:solidFill>
          </a:ln>
        </p:spPr>
      </p:pic>
      <p:pic>
        <p:nvPicPr>
          <p:cNvPr id="11" name="Picture 10"/>
          <p:cNvPicPr>
            <a:picLocks noChangeAspect="1"/>
          </p:cNvPicPr>
          <p:nvPr/>
        </p:nvPicPr>
        <p:blipFill rotWithShape="1">
          <a:blip r:embed="rId4"/>
          <a:srcRect b="50000"/>
          <a:stretch/>
        </p:blipFill>
        <p:spPr>
          <a:xfrm>
            <a:off x="364837" y="6000750"/>
            <a:ext cx="4378613" cy="704850"/>
          </a:xfrm>
          <a:prstGeom prst="rect">
            <a:avLst/>
          </a:prstGeom>
        </p:spPr>
      </p:pic>
      <p:sp>
        <p:nvSpPr>
          <p:cNvPr id="2" name="Rectangle 1"/>
          <p:cNvSpPr/>
          <p:nvPr/>
        </p:nvSpPr>
        <p:spPr>
          <a:xfrm>
            <a:off x="5763097" y="1729718"/>
            <a:ext cx="3304703" cy="3477875"/>
          </a:xfrm>
          <a:prstGeom prst="rect">
            <a:avLst/>
          </a:prstGeom>
        </p:spPr>
        <p:txBody>
          <a:bodyPr wrap="square">
            <a:spAutoFit/>
          </a:bodyPr>
          <a:lstStyle/>
          <a:p>
            <a:pPr algn="just">
              <a:spcAft>
                <a:spcPts val="0"/>
              </a:spcAft>
            </a:pPr>
            <a:r>
              <a:rPr lang="en-GB" sz="2000" dirty="0">
                <a:solidFill>
                  <a:srgbClr val="FF0000"/>
                </a:solidFill>
                <a:ea typeface="Calibri" charset="0"/>
              </a:rPr>
              <a:t>Notice that 12.3 was not stored in </a:t>
            </a:r>
            <a:r>
              <a:rPr lang="en-GB" sz="2000" dirty="0" err="1">
                <a:solidFill>
                  <a:srgbClr val="FF0000"/>
                </a:solidFill>
                <a:ea typeface="Calibri" charset="0"/>
              </a:rPr>
              <a:t>j.salary</a:t>
            </a:r>
            <a:r>
              <a:rPr lang="en-GB" sz="2000" dirty="0">
                <a:solidFill>
                  <a:srgbClr val="FF0000"/>
                </a:solidFill>
                <a:ea typeface="Calibri" charset="0"/>
              </a:rPr>
              <a:t>. Here, we can see that values of salary member of union got corrupted because final value assigned to the union variable </a:t>
            </a:r>
            <a:r>
              <a:rPr lang="en-GB" sz="2000" dirty="0" err="1">
                <a:solidFill>
                  <a:srgbClr val="FF0000"/>
                </a:solidFill>
                <a:ea typeface="Calibri" charset="0"/>
              </a:rPr>
              <a:t>j.workerNo</a:t>
            </a:r>
            <a:r>
              <a:rPr lang="en-GB" sz="2000" dirty="0">
                <a:solidFill>
                  <a:srgbClr val="FF0000"/>
                </a:solidFill>
                <a:ea typeface="Calibri" charset="0"/>
              </a:rPr>
              <a:t> has occupied the memory location and this is the reason that the value of </a:t>
            </a:r>
            <a:r>
              <a:rPr lang="en-GB" sz="2000" dirty="0" err="1">
                <a:solidFill>
                  <a:srgbClr val="FF0000"/>
                </a:solidFill>
                <a:ea typeface="Calibri" charset="0"/>
              </a:rPr>
              <a:t>workerNo</a:t>
            </a:r>
            <a:r>
              <a:rPr lang="en-GB" sz="2000" dirty="0">
                <a:solidFill>
                  <a:srgbClr val="FF0000"/>
                </a:solidFill>
                <a:ea typeface="Calibri" charset="0"/>
              </a:rPr>
              <a:t> member of union is getting printed correctly.</a:t>
            </a:r>
            <a:endParaRPr lang="en-GB" sz="2000" dirty="0">
              <a:solidFill>
                <a:srgbClr val="FF0000"/>
              </a:solidFill>
              <a:effectLst/>
              <a:ea typeface="Calibri" charset="0"/>
            </a:endParaRPr>
          </a:p>
        </p:txBody>
      </p:sp>
    </p:spTree>
    <p:extLst>
      <p:ext uri="{BB962C8B-B14F-4D97-AF65-F5344CB8AC3E}">
        <p14:creationId xmlns:p14="http://schemas.microsoft.com/office/powerpoint/2010/main" val="93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Accessing Union Members</a:t>
            </a:r>
            <a:endParaRPr lang="en-US" dirty="0"/>
          </a:p>
        </p:txBody>
      </p:sp>
      <p:sp>
        <p:nvSpPr>
          <p:cNvPr id="14" name="Rectangle 13"/>
          <p:cNvSpPr/>
          <p:nvPr/>
        </p:nvSpPr>
        <p:spPr>
          <a:xfrm>
            <a:off x="315012" y="1298831"/>
            <a:ext cx="2690947" cy="430887"/>
          </a:xfrm>
          <a:prstGeom prst="rect">
            <a:avLst/>
          </a:prstGeom>
        </p:spPr>
        <p:txBody>
          <a:bodyPr wrap="square">
            <a:spAutoFit/>
          </a:bodyPr>
          <a:lstStyle/>
          <a:p>
            <a:r>
              <a:rPr lang="en-US" sz="2200" b="1" dirty="0"/>
              <a:t>Example (Revisited):</a:t>
            </a:r>
          </a:p>
        </p:txBody>
      </p:sp>
      <p:pic>
        <p:nvPicPr>
          <p:cNvPr id="9" name="Picture 8"/>
          <p:cNvPicPr>
            <a:picLocks noChangeAspect="1"/>
          </p:cNvPicPr>
          <p:nvPr/>
        </p:nvPicPr>
        <p:blipFill>
          <a:blip r:embed="rId3"/>
          <a:stretch>
            <a:fillRect/>
          </a:stretch>
        </p:blipFill>
        <p:spPr>
          <a:xfrm>
            <a:off x="401589" y="1744007"/>
            <a:ext cx="5213400" cy="4038259"/>
          </a:xfrm>
          <a:prstGeom prst="rect">
            <a:avLst/>
          </a:prstGeom>
          <a:ln w="38100">
            <a:solidFill>
              <a:schemeClr val="accent1"/>
            </a:solidFill>
          </a:ln>
        </p:spPr>
      </p:pic>
      <p:pic>
        <p:nvPicPr>
          <p:cNvPr id="16" name="Picture 15"/>
          <p:cNvPicPr>
            <a:picLocks noChangeAspect="1"/>
          </p:cNvPicPr>
          <p:nvPr/>
        </p:nvPicPr>
        <p:blipFill rotWithShape="1">
          <a:blip r:embed="rId4"/>
          <a:srcRect b="55338"/>
          <a:stretch/>
        </p:blipFill>
        <p:spPr>
          <a:xfrm>
            <a:off x="391213" y="6015038"/>
            <a:ext cx="4285563" cy="616173"/>
          </a:xfrm>
          <a:prstGeom prst="rect">
            <a:avLst/>
          </a:prstGeom>
        </p:spPr>
      </p:pic>
      <p:sp>
        <p:nvSpPr>
          <p:cNvPr id="18" name="Rectangle 17"/>
          <p:cNvSpPr/>
          <p:nvPr/>
        </p:nvSpPr>
        <p:spPr>
          <a:xfrm>
            <a:off x="5763097" y="1729718"/>
            <a:ext cx="3304703" cy="1323439"/>
          </a:xfrm>
          <a:prstGeom prst="rect">
            <a:avLst/>
          </a:prstGeom>
        </p:spPr>
        <p:txBody>
          <a:bodyPr wrap="square">
            <a:spAutoFit/>
          </a:bodyPr>
          <a:lstStyle/>
          <a:p>
            <a:r>
              <a:rPr lang="en-GB" sz="2000" dirty="0">
                <a:solidFill>
                  <a:srgbClr val="00B050"/>
                </a:solidFill>
              </a:rPr>
              <a:t>Here, all the members are getting printed very well because one member is being used at a time</a:t>
            </a:r>
          </a:p>
        </p:txBody>
      </p:sp>
    </p:spTree>
    <p:extLst>
      <p:ext uri="{BB962C8B-B14F-4D97-AF65-F5344CB8AC3E}">
        <p14:creationId xmlns:p14="http://schemas.microsoft.com/office/powerpoint/2010/main" val="18435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Accessing Union Members</a:t>
            </a:r>
            <a:endParaRPr lang="en-US" dirty="0"/>
          </a:p>
        </p:txBody>
      </p:sp>
      <p:sp>
        <p:nvSpPr>
          <p:cNvPr id="14" name="Rectangle 13"/>
          <p:cNvSpPr/>
          <p:nvPr/>
        </p:nvSpPr>
        <p:spPr>
          <a:xfrm>
            <a:off x="315012" y="1298831"/>
            <a:ext cx="2690947"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401589" y="1744007"/>
            <a:ext cx="4162100" cy="4901493"/>
          </a:xfrm>
          <a:prstGeom prst="rect">
            <a:avLst/>
          </a:prstGeom>
          <a:ln w="38100">
            <a:solidFill>
              <a:schemeClr val="accent1"/>
            </a:solidFill>
          </a:ln>
        </p:spPr>
      </p:pic>
      <p:pic>
        <p:nvPicPr>
          <p:cNvPr id="10" name="Picture 9"/>
          <p:cNvPicPr>
            <a:picLocks noChangeAspect="1"/>
          </p:cNvPicPr>
          <p:nvPr/>
        </p:nvPicPr>
        <p:blipFill>
          <a:blip r:embed="rId4"/>
          <a:stretch>
            <a:fillRect/>
          </a:stretch>
        </p:blipFill>
        <p:spPr>
          <a:xfrm>
            <a:off x="4740616" y="5154834"/>
            <a:ext cx="4204602" cy="1490666"/>
          </a:xfrm>
          <a:prstGeom prst="rect">
            <a:avLst/>
          </a:prstGeom>
        </p:spPr>
      </p:pic>
      <p:sp>
        <p:nvSpPr>
          <p:cNvPr id="11" name="Rectangle 10"/>
          <p:cNvSpPr/>
          <p:nvPr/>
        </p:nvSpPr>
        <p:spPr>
          <a:xfrm>
            <a:off x="5206505" y="1729718"/>
            <a:ext cx="3304703" cy="2862322"/>
          </a:xfrm>
          <a:prstGeom prst="rect">
            <a:avLst/>
          </a:prstGeom>
        </p:spPr>
        <p:txBody>
          <a:bodyPr wrap="square">
            <a:spAutoFit/>
          </a:bodyPr>
          <a:lstStyle/>
          <a:p>
            <a:pPr algn="just">
              <a:spcAft>
                <a:spcPts val="0"/>
              </a:spcAft>
            </a:pPr>
            <a:r>
              <a:rPr lang="en-GB" sz="2000" dirty="0">
                <a:solidFill>
                  <a:srgbClr val="FF0000"/>
                </a:solidFill>
                <a:ea typeface="Calibri" charset="0"/>
              </a:rPr>
              <a:t>Here, we can see that values of </a:t>
            </a:r>
            <a:r>
              <a:rPr lang="en-GB" sz="2000" dirty="0" err="1">
                <a:solidFill>
                  <a:srgbClr val="FF0000"/>
                </a:solidFill>
                <a:ea typeface="Calibri" charset="0"/>
              </a:rPr>
              <a:t>i</a:t>
            </a:r>
            <a:r>
              <a:rPr lang="en-GB" sz="2000" dirty="0">
                <a:solidFill>
                  <a:srgbClr val="FF0000"/>
                </a:solidFill>
                <a:ea typeface="Calibri" charset="0"/>
              </a:rPr>
              <a:t> and f members of union got corrupted because final value assigned to the union variable </a:t>
            </a:r>
            <a:r>
              <a:rPr lang="en-GB" sz="2000" dirty="0" err="1">
                <a:solidFill>
                  <a:srgbClr val="FF0000"/>
                </a:solidFill>
                <a:ea typeface="Calibri" charset="0"/>
              </a:rPr>
              <a:t>data.str</a:t>
            </a:r>
            <a:r>
              <a:rPr lang="en-GB" sz="2000" dirty="0">
                <a:solidFill>
                  <a:srgbClr val="FF0000"/>
                </a:solidFill>
                <a:ea typeface="Calibri" charset="0"/>
              </a:rPr>
              <a:t> has occupied the memory location and this is the reason that the value of </a:t>
            </a:r>
            <a:r>
              <a:rPr lang="en-GB" sz="2000" dirty="0" err="1">
                <a:solidFill>
                  <a:srgbClr val="FF0000"/>
                </a:solidFill>
                <a:ea typeface="Calibri" charset="0"/>
              </a:rPr>
              <a:t>str</a:t>
            </a:r>
            <a:r>
              <a:rPr lang="en-GB" sz="2000" dirty="0">
                <a:solidFill>
                  <a:srgbClr val="FF0000"/>
                </a:solidFill>
                <a:ea typeface="Calibri" charset="0"/>
              </a:rPr>
              <a:t> member of union is getting printed correctly.</a:t>
            </a:r>
          </a:p>
        </p:txBody>
      </p:sp>
    </p:spTree>
    <p:extLst>
      <p:ext uri="{BB962C8B-B14F-4D97-AF65-F5344CB8AC3E}">
        <p14:creationId xmlns:p14="http://schemas.microsoft.com/office/powerpoint/2010/main" val="664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5012" y="194649"/>
            <a:ext cx="2690947" cy="430887"/>
          </a:xfrm>
          <a:prstGeom prst="rect">
            <a:avLst/>
          </a:prstGeom>
        </p:spPr>
        <p:txBody>
          <a:bodyPr wrap="square">
            <a:spAutoFit/>
          </a:bodyPr>
          <a:lstStyle/>
          <a:p>
            <a:r>
              <a:rPr lang="en-US" sz="2200" b="1" dirty="0"/>
              <a:t>Example (Revisited):</a:t>
            </a:r>
          </a:p>
        </p:txBody>
      </p:sp>
      <p:pic>
        <p:nvPicPr>
          <p:cNvPr id="9" name="Picture 8"/>
          <p:cNvPicPr>
            <a:picLocks noChangeAspect="1"/>
          </p:cNvPicPr>
          <p:nvPr/>
        </p:nvPicPr>
        <p:blipFill>
          <a:blip r:embed="rId3"/>
          <a:stretch>
            <a:fillRect/>
          </a:stretch>
        </p:blipFill>
        <p:spPr>
          <a:xfrm>
            <a:off x="401589" y="639824"/>
            <a:ext cx="4187664" cy="6120113"/>
          </a:xfrm>
          <a:prstGeom prst="rect">
            <a:avLst/>
          </a:prstGeom>
          <a:ln w="38100">
            <a:solidFill>
              <a:schemeClr val="accent1"/>
            </a:solidFill>
          </a:ln>
        </p:spPr>
      </p:pic>
      <p:pic>
        <p:nvPicPr>
          <p:cNvPr id="13" name="Picture 12"/>
          <p:cNvPicPr>
            <a:picLocks noChangeAspect="1"/>
          </p:cNvPicPr>
          <p:nvPr/>
        </p:nvPicPr>
        <p:blipFill>
          <a:blip r:embed="rId4"/>
          <a:stretch>
            <a:fillRect/>
          </a:stretch>
        </p:blipFill>
        <p:spPr>
          <a:xfrm>
            <a:off x="4915416" y="4061389"/>
            <a:ext cx="4058326" cy="1839276"/>
          </a:xfrm>
          <a:prstGeom prst="rect">
            <a:avLst/>
          </a:prstGeom>
        </p:spPr>
      </p:pic>
      <p:sp>
        <p:nvSpPr>
          <p:cNvPr id="15" name="Rectangle 14"/>
          <p:cNvSpPr/>
          <p:nvPr/>
        </p:nvSpPr>
        <p:spPr>
          <a:xfrm>
            <a:off x="5206505" y="1729718"/>
            <a:ext cx="3304703" cy="1323439"/>
          </a:xfrm>
          <a:prstGeom prst="rect">
            <a:avLst/>
          </a:prstGeom>
        </p:spPr>
        <p:txBody>
          <a:bodyPr wrap="square">
            <a:spAutoFit/>
          </a:bodyPr>
          <a:lstStyle/>
          <a:p>
            <a:r>
              <a:rPr lang="en-GB" sz="2000" dirty="0">
                <a:solidFill>
                  <a:srgbClr val="00B050"/>
                </a:solidFill>
              </a:rPr>
              <a:t>Here, all the members are getting printed very well because one member is being used at a time</a:t>
            </a:r>
          </a:p>
        </p:txBody>
      </p:sp>
    </p:spTree>
    <p:extLst>
      <p:ext uri="{BB962C8B-B14F-4D97-AF65-F5344CB8AC3E}">
        <p14:creationId xmlns:p14="http://schemas.microsoft.com/office/powerpoint/2010/main" val="7888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4018517"/>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9693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Difference Between Unions and Structures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000" dirty="0"/>
              <a:t>Let's take an example to demonstrate the difference between unions and structures</a:t>
            </a:r>
          </a:p>
        </p:txBody>
      </p:sp>
      <p:pic>
        <p:nvPicPr>
          <p:cNvPr id="7" name="Picture 6"/>
          <p:cNvPicPr>
            <a:picLocks noChangeAspect="1"/>
          </p:cNvPicPr>
          <p:nvPr/>
        </p:nvPicPr>
        <p:blipFill>
          <a:blip r:embed="rId3"/>
          <a:stretch>
            <a:fillRect/>
          </a:stretch>
        </p:blipFill>
        <p:spPr>
          <a:xfrm>
            <a:off x="123646" y="1996997"/>
            <a:ext cx="5362755" cy="4791990"/>
          </a:xfrm>
          <a:prstGeom prst="rect">
            <a:avLst/>
          </a:prstGeom>
          <a:ln w="38100">
            <a:solidFill>
              <a:schemeClr val="accent1"/>
            </a:solidFill>
          </a:ln>
        </p:spPr>
      </p:pic>
      <p:sp>
        <p:nvSpPr>
          <p:cNvPr id="2" name="Rectangle 1"/>
          <p:cNvSpPr/>
          <p:nvPr/>
        </p:nvSpPr>
        <p:spPr>
          <a:xfrm>
            <a:off x="5640750" y="1962491"/>
            <a:ext cx="3395421" cy="3194721"/>
          </a:xfrm>
          <a:prstGeom prst="rect">
            <a:avLst/>
          </a:prstGeom>
        </p:spPr>
        <p:txBody>
          <a:bodyPr wrap="square">
            <a:spAutoFit/>
          </a:bodyPr>
          <a:lstStyle/>
          <a:p>
            <a:pPr>
              <a:spcAft>
                <a:spcPts val="0"/>
              </a:spcAft>
            </a:pPr>
            <a:r>
              <a:rPr lang="en-GB" b="1" dirty="0">
                <a:solidFill>
                  <a:srgbClr val="FF0000"/>
                </a:solidFill>
                <a:ea typeface="Calibri" charset="0"/>
              </a:rPr>
              <a:t>Why this difference in the size of union and structure variables?</a:t>
            </a:r>
            <a:endParaRPr lang="en-GB" dirty="0">
              <a:solidFill>
                <a:srgbClr val="FF0000"/>
              </a:solidFill>
              <a:ea typeface="Calibri" charset="0"/>
            </a:endParaRPr>
          </a:p>
          <a:p>
            <a:pPr>
              <a:lnSpc>
                <a:spcPct val="115000"/>
              </a:lnSpc>
              <a:spcAft>
                <a:spcPts val="0"/>
              </a:spcAft>
            </a:pPr>
            <a:endParaRPr lang="en-GB" dirty="0">
              <a:solidFill>
                <a:srgbClr val="FF0000"/>
              </a:solidFill>
              <a:ea typeface="Calibri" charset="0"/>
            </a:endParaRPr>
          </a:p>
          <a:p>
            <a:pPr>
              <a:lnSpc>
                <a:spcPct val="115000"/>
              </a:lnSpc>
              <a:spcAft>
                <a:spcPts val="0"/>
              </a:spcAft>
            </a:pPr>
            <a:r>
              <a:rPr lang="en-GB" dirty="0">
                <a:solidFill>
                  <a:srgbClr val="FF0000"/>
                </a:solidFill>
                <a:ea typeface="Calibri" charset="0"/>
              </a:rPr>
              <a:t>The size of the structure variable </a:t>
            </a:r>
            <a:r>
              <a:rPr lang="en-GB" dirty="0" err="1">
                <a:solidFill>
                  <a:srgbClr val="FF0000"/>
                </a:solidFill>
                <a:ea typeface="Calibri" charset="0"/>
              </a:rPr>
              <a:t>sJob</a:t>
            </a:r>
            <a:r>
              <a:rPr lang="en-GB" dirty="0">
                <a:solidFill>
                  <a:srgbClr val="FF0000"/>
                </a:solidFill>
                <a:ea typeface="Calibri" charset="0"/>
              </a:rPr>
              <a:t> is 40 bytes because</a:t>
            </a:r>
          </a:p>
          <a:p>
            <a:pPr marL="342900" lvl="0" indent="-342900">
              <a:lnSpc>
                <a:spcPct val="115000"/>
              </a:lnSpc>
              <a:spcAft>
                <a:spcPts val="0"/>
              </a:spcAft>
              <a:buFont typeface="Symbol" charset="2"/>
              <a:buChar char=""/>
            </a:pPr>
            <a:r>
              <a:rPr lang="en-GB" dirty="0">
                <a:solidFill>
                  <a:srgbClr val="FF0000"/>
                </a:solidFill>
                <a:ea typeface="Calibri" charset="0"/>
              </a:rPr>
              <a:t>the size of name[32] is 32 bytes,</a:t>
            </a:r>
          </a:p>
          <a:p>
            <a:pPr marL="342900" lvl="0" indent="-342900">
              <a:lnSpc>
                <a:spcPct val="115000"/>
              </a:lnSpc>
              <a:spcAft>
                <a:spcPts val="0"/>
              </a:spcAft>
              <a:buFont typeface="Symbol" charset="2"/>
              <a:buChar char=""/>
            </a:pPr>
            <a:r>
              <a:rPr lang="en-GB" dirty="0">
                <a:solidFill>
                  <a:srgbClr val="FF0000"/>
                </a:solidFill>
                <a:ea typeface="Calibri" charset="0"/>
              </a:rPr>
              <a:t>the size of salary is 4 bytes ,</a:t>
            </a:r>
          </a:p>
          <a:p>
            <a:pPr marL="342900" lvl="0" indent="-342900">
              <a:lnSpc>
                <a:spcPct val="115000"/>
              </a:lnSpc>
              <a:spcAft>
                <a:spcPts val="0"/>
              </a:spcAft>
              <a:buFont typeface="Symbol" charset="2"/>
              <a:buChar char=""/>
            </a:pPr>
            <a:r>
              <a:rPr lang="en-GB" dirty="0">
                <a:solidFill>
                  <a:srgbClr val="FF0000"/>
                </a:solidFill>
                <a:ea typeface="Calibri" charset="0"/>
              </a:rPr>
              <a:t>the size of </a:t>
            </a:r>
            <a:r>
              <a:rPr lang="en-GB" dirty="0" err="1">
                <a:solidFill>
                  <a:srgbClr val="FF0000"/>
                </a:solidFill>
                <a:ea typeface="Calibri" charset="0"/>
              </a:rPr>
              <a:t>workerNo</a:t>
            </a:r>
            <a:r>
              <a:rPr lang="en-GB" dirty="0">
                <a:solidFill>
                  <a:srgbClr val="FF0000"/>
                </a:solidFill>
                <a:ea typeface="Calibri" charset="0"/>
              </a:rPr>
              <a:t> is 4 bytes.</a:t>
            </a:r>
            <a:endParaRPr lang="en-GB" dirty="0">
              <a:solidFill>
                <a:srgbClr val="FF0000"/>
              </a:solidFill>
              <a:effectLst/>
              <a:ea typeface="Calibri" charset="0"/>
            </a:endParaRPr>
          </a:p>
        </p:txBody>
      </p:sp>
      <p:pic>
        <p:nvPicPr>
          <p:cNvPr id="10" name="Picture 9"/>
          <p:cNvPicPr>
            <a:picLocks noChangeAspect="1"/>
          </p:cNvPicPr>
          <p:nvPr/>
        </p:nvPicPr>
        <p:blipFill>
          <a:blip r:embed="rId4"/>
          <a:stretch>
            <a:fillRect/>
          </a:stretch>
        </p:blipFill>
        <p:spPr>
          <a:xfrm>
            <a:off x="5640750" y="5292672"/>
            <a:ext cx="3395421" cy="1082249"/>
          </a:xfrm>
          <a:prstGeom prst="rect">
            <a:avLst/>
          </a:prstGeom>
        </p:spPr>
      </p:pic>
    </p:spTree>
    <p:extLst>
      <p:ext uri="{BB962C8B-B14F-4D97-AF65-F5344CB8AC3E}">
        <p14:creationId xmlns:p14="http://schemas.microsoft.com/office/powerpoint/2010/main" val="13416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Difference Between Unions and Structures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000" dirty="0"/>
              <a:t>Let's take an example to demonstrate the difference between unions and structures</a:t>
            </a:r>
          </a:p>
        </p:txBody>
      </p:sp>
      <p:pic>
        <p:nvPicPr>
          <p:cNvPr id="7" name="Picture 6"/>
          <p:cNvPicPr>
            <a:picLocks noChangeAspect="1"/>
          </p:cNvPicPr>
          <p:nvPr/>
        </p:nvPicPr>
        <p:blipFill>
          <a:blip r:embed="rId3"/>
          <a:stretch>
            <a:fillRect/>
          </a:stretch>
        </p:blipFill>
        <p:spPr>
          <a:xfrm>
            <a:off x="123646" y="1996997"/>
            <a:ext cx="5362755" cy="4791990"/>
          </a:xfrm>
          <a:prstGeom prst="rect">
            <a:avLst/>
          </a:prstGeom>
          <a:ln w="38100">
            <a:solidFill>
              <a:schemeClr val="accent1"/>
            </a:solidFill>
          </a:ln>
        </p:spPr>
      </p:pic>
      <p:sp>
        <p:nvSpPr>
          <p:cNvPr id="2" name="Rectangle 1"/>
          <p:cNvSpPr/>
          <p:nvPr/>
        </p:nvSpPr>
        <p:spPr>
          <a:xfrm>
            <a:off x="5640750" y="1962491"/>
            <a:ext cx="3395421" cy="2862322"/>
          </a:xfrm>
          <a:prstGeom prst="rect">
            <a:avLst/>
          </a:prstGeom>
        </p:spPr>
        <p:txBody>
          <a:bodyPr wrap="square">
            <a:spAutoFit/>
          </a:bodyPr>
          <a:lstStyle/>
          <a:p>
            <a:pPr>
              <a:spcAft>
                <a:spcPts val="0"/>
              </a:spcAft>
            </a:pPr>
            <a:r>
              <a:rPr lang="en-GB" b="1" dirty="0">
                <a:solidFill>
                  <a:srgbClr val="FF0000"/>
                </a:solidFill>
                <a:ea typeface="Calibri" charset="0"/>
              </a:rPr>
              <a:t>Why this difference in the size of union and structure variables?</a:t>
            </a:r>
          </a:p>
          <a:p>
            <a:pPr>
              <a:spcAft>
                <a:spcPts val="0"/>
              </a:spcAft>
            </a:pPr>
            <a:endParaRPr lang="en-GB" dirty="0">
              <a:solidFill>
                <a:srgbClr val="FF0000"/>
              </a:solidFill>
              <a:ea typeface="Calibri" charset="0"/>
            </a:endParaRPr>
          </a:p>
          <a:p>
            <a:pPr>
              <a:spcAft>
                <a:spcPts val="0"/>
              </a:spcAft>
            </a:pPr>
            <a:r>
              <a:rPr lang="en-GB" dirty="0">
                <a:solidFill>
                  <a:srgbClr val="FF0000"/>
                </a:solidFill>
                <a:ea typeface="Calibri" charset="0"/>
              </a:rPr>
              <a:t>However, the size of the union variable </a:t>
            </a:r>
            <a:r>
              <a:rPr lang="en-GB" dirty="0" err="1">
                <a:solidFill>
                  <a:srgbClr val="FF0000"/>
                </a:solidFill>
                <a:ea typeface="Calibri" charset="0"/>
              </a:rPr>
              <a:t>uJob</a:t>
            </a:r>
            <a:r>
              <a:rPr lang="en-GB" dirty="0">
                <a:solidFill>
                  <a:srgbClr val="FF0000"/>
                </a:solidFill>
                <a:ea typeface="Calibri" charset="0"/>
              </a:rPr>
              <a:t> is 32 bytes. It's because the size of a union variable will always be the size of its largest element. In the above example, the size of its largest element, (name[32]), is 32 bytes.</a:t>
            </a:r>
          </a:p>
        </p:txBody>
      </p:sp>
      <p:pic>
        <p:nvPicPr>
          <p:cNvPr id="10" name="Picture 9"/>
          <p:cNvPicPr>
            <a:picLocks noChangeAspect="1"/>
          </p:cNvPicPr>
          <p:nvPr/>
        </p:nvPicPr>
        <p:blipFill>
          <a:blip r:embed="rId4"/>
          <a:stretch>
            <a:fillRect/>
          </a:stretch>
        </p:blipFill>
        <p:spPr>
          <a:xfrm>
            <a:off x="5640750" y="5292672"/>
            <a:ext cx="3395421" cy="1082249"/>
          </a:xfrm>
          <a:prstGeom prst="rect">
            <a:avLst/>
          </a:prstGeom>
        </p:spPr>
      </p:pic>
    </p:spTree>
    <p:extLst>
      <p:ext uri="{BB962C8B-B14F-4D97-AF65-F5344CB8AC3E}">
        <p14:creationId xmlns:p14="http://schemas.microsoft.com/office/powerpoint/2010/main" val="88824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Difference Between Unions and Structures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000" dirty="0"/>
              <a:t>Let's take an example to demonstrate the difference between unions and structures</a:t>
            </a:r>
          </a:p>
        </p:txBody>
      </p:sp>
      <p:pic>
        <p:nvPicPr>
          <p:cNvPr id="7" name="Picture 6"/>
          <p:cNvPicPr>
            <a:picLocks noChangeAspect="1"/>
          </p:cNvPicPr>
          <p:nvPr/>
        </p:nvPicPr>
        <p:blipFill>
          <a:blip r:embed="rId3"/>
          <a:stretch>
            <a:fillRect/>
          </a:stretch>
        </p:blipFill>
        <p:spPr>
          <a:xfrm>
            <a:off x="123646" y="1996997"/>
            <a:ext cx="5362755" cy="4791990"/>
          </a:xfrm>
          <a:prstGeom prst="rect">
            <a:avLst/>
          </a:prstGeom>
          <a:ln w="38100">
            <a:solidFill>
              <a:schemeClr val="accent1"/>
            </a:solidFill>
          </a:ln>
        </p:spPr>
      </p:pic>
      <p:sp>
        <p:nvSpPr>
          <p:cNvPr id="8" name="Rounded Rectangle 7"/>
          <p:cNvSpPr/>
          <p:nvPr/>
        </p:nvSpPr>
        <p:spPr>
          <a:xfrm>
            <a:off x="5607171" y="2919437"/>
            <a:ext cx="3428999" cy="2463448"/>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t>Note that: The same as for structures, you can also pass union variables as arguments to a function, return union from a function, and use pointers to access members of unions</a:t>
            </a:r>
          </a:p>
        </p:txBody>
      </p:sp>
    </p:spTree>
    <p:extLst>
      <p:ext uri="{BB962C8B-B14F-4D97-AF65-F5344CB8AC3E}">
        <p14:creationId xmlns:p14="http://schemas.microsoft.com/office/powerpoint/2010/main" val="81777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extLst>
              <p:ext uri="{D42A27DB-BD31-4B8C-83A1-F6EECF244321}">
                <p14:modId xmlns:p14="http://schemas.microsoft.com/office/powerpoint/2010/main" val="40596540"/>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1620883"/>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7660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4881163"/>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189942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err="1"/>
              <a:t>Typedef</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C programming language provides a keyword called </a:t>
            </a:r>
            <a:r>
              <a:rPr lang="en-GB" sz="2400" dirty="0" err="1"/>
              <a:t>typedef</a:t>
            </a:r>
            <a:r>
              <a:rPr lang="en-GB" sz="2400" dirty="0"/>
              <a:t>, which you can use to give a type a new name</a:t>
            </a:r>
          </a:p>
          <a:p>
            <a:pPr>
              <a:buFont typeface="Wingdings" pitchFamily="2" charset="2"/>
              <a:buChar char="§"/>
            </a:pPr>
            <a:endParaRPr lang="en-GB" sz="2400" dirty="0"/>
          </a:p>
          <a:p>
            <a:pPr>
              <a:buFont typeface="Wingdings" pitchFamily="2" charset="2"/>
              <a:buChar char="§"/>
            </a:pPr>
            <a:r>
              <a:rPr lang="en-GB" sz="2400" dirty="0"/>
              <a:t>Following is an example to define a term BYTE for one-byte numbers:</a:t>
            </a:r>
          </a:p>
          <a:p>
            <a:pPr>
              <a:buFont typeface="Wingdings" pitchFamily="2" charset="2"/>
              <a:buChar char="§"/>
            </a:pPr>
            <a:endParaRPr lang="en-GB" sz="2400" dirty="0"/>
          </a:p>
          <a:p>
            <a:pPr>
              <a:buFont typeface="Wingdings" pitchFamily="2" charset="2"/>
              <a:buChar char="§"/>
            </a:pPr>
            <a:r>
              <a:rPr lang="en-GB" sz="2400" dirty="0"/>
              <a:t>After this type definitions, the identifier BYTE can be used as an abbreviation for the type</a:t>
            </a:r>
          </a:p>
          <a:p>
            <a:pPr marL="0" indent="0">
              <a:buNone/>
            </a:pPr>
            <a:endParaRPr lang="en-GB" sz="2400" dirty="0"/>
          </a:p>
          <a:p>
            <a:pPr>
              <a:buFont typeface="Wingdings" pitchFamily="2" charset="2"/>
              <a:buChar char="§"/>
            </a:pPr>
            <a:r>
              <a:rPr lang="en-GB" sz="2400" dirty="0"/>
              <a:t>By convention, uppercase letters are used for these definitions to remind the user that the type name is really a symbolic abbreviation, but you can use lowercase, as follows:</a:t>
            </a:r>
          </a:p>
          <a:p>
            <a:pPr>
              <a:buFont typeface="Wingdings" pitchFamily="2" charset="2"/>
              <a:buChar char="§"/>
            </a:pPr>
            <a:endParaRPr lang="en-GB" sz="2400" dirty="0"/>
          </a:p>
        </p:txBody>
      </p:sp>
      <p:pic>
        <p:nvPicPr>
          <p:cNvPr id="4" name="Picture 3"/>
          <p:cNvPicPr>
            <a:picLocks noChangeAspect="1"/>
          </p:cNvPicPr>
          <p:nvPr/>
        </p:nvPicPr>
        <p:blipFill>
          <a:blip r:embed="rId3"/>
          <a:stretch>
            <a:fillRect/>
          </a:stretch>
        </p:blipFill>
        <p:spPr>
          <a:xfrm>
            <a:off x="2587061" y="3290116"/>
            <a:ext cx="3426823" cy="327143"/>
          </a:xfrm>
          <a:prstGeom prst="rect">
            <a:avLst/>
          </a:prstGeom>
        </p:spPr>
      </p:pic>
      <p:pic>
        <p:nvPicPr>
          <p:cNvPr id="5" name="Picture 4"/>
          <p:cNvPicPr>
            <a:picLocks noChangeAspect="1"/>
          </p:cNvPicPr>
          <p:nvPr/>
        </p:nvPicPr>
        <p:blipFill>
          <a:blip r:embed="rId4"/>
          <a:stretch>
            <a:fillRect/>
          </a:stretch>
        </p:blipFill>
        <p:spPr>
          <a:xfrm>
            <a:off x="2587061" y="4686402"/>
            <a:ext cx="1739982" cy="351168"/>
          </a:xfrm>
          <a:prstGeom prst="rect">
            <a:avLst/>
          </a:prstGeom>
        </p:spPr>
      </p:pic>
      <p:pic>
        <p:nvPicPr>
          <p:cNvPr id="6" name="Picture 5"/>
          <p:cNvPicPr>
            <a:picLocks noChangeAspect="1"/>
          </p:cNvPicPr>
          <p:nvPr/>
        </p:nvPicPr>
        <p:blipFill>
          <a:blip r:embed="rId5"/>
          <a:stretch>
            <a:fillRect/>
          </a:stretch>
        </p:blipFill>
        <p:spPr>
          <a:xfrm>
            <a:off x="2586764" y="6284259"/>
            <a:ext cx="3427120" cy="266047"/>
          </a:xfrm>
          <a:prstGeom prst="rect">
            <a:avLst/>
          </a:prstGeom>
        </p:spPr>
      </p:pic>
    </p:spTree>
    <p:extLst>
      <p:ext uri="{BB962C8B-B14F-4D97-AF65-F5344CB8AC3E}">
        <p14:creationId xmlns:p14="http://schemas.microsoft.com/office/powerpoint/2010/main" val="977177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1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err="1"/>
              <a:t>Typedef</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400" dirty="0"/>
              <a:t>Following is an example that shows the usage of </a:t>
            </a:r>
            <a:r>
              <a:rPr lang="en-GB" sz="2400" dirty="0" err="1"/>
              <a:t>typedef</a:t>
            </a:r>
            <a:endParaRPr lang="en-GB" sz="2400" dirty="0"/>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0" name="Picture 9"/>
          <p:cNvPicPr>
            <a:picLocks noChangeAspect="1"/>
          </p:cNvPicPr>
          <p:nvPr/>
        </p:nvPicPr>
        <p:blipFill>
          <a:blip r:embed="rId3"/>
          <a:stretch>
            <a:fillRect/>
          </a:stretch>
        </p:blipFill>
        <p:spPr>
          <a:xfrm>
            <a:off x="401588" y="2515119"/>
            <a:ext cx="6360720" cy="3088793"/>
          </a:xfrm>
          <a:prstGeom prst="rect">
            <a:avLst/>
          </a:prstGeom>
          <a:ln w="38100">
            <a:solidFill>
              <a:schemeClr val="accent1"/>
            </a:solidFill>
          </a:ln>
        </p:spPr>
      </p:pic>
      <p:pic>
        <p:nvPicPr>
          <p:cNvPr id="11" name="Picture 10"/>
          <p:cNvPicPr>
            <a:picLocks noChangeAspect="1"/>
          </p:cNvPicPr>
          <p:nvPr/>
        </p:nvPicPr>
        <p:blipFill rotWithShape="1">
          <a:blip r:embed="rId4"/>
          <a:srcRect b="59143"/>
          <a:stretch/>
        </p:blipFill>
        <p:spPr>
          <a:xfrm>
            <a:off x="371108" y="5835223"/>
            <a:ext cx="4762825" cy="545775"/>
          </a:xfrm>
          <a:prstGeom prst="rect">
            <a:avLst/>
          </a:prstGeom>
        </p:spPr>
      </p:pic>
    </p:spTree>
    <p:extLst>
      <p:ext uri="{BB962C8B-B14F-4D97-AF65-F5344CB8AC3E}">
        <p14:creationId xmlns:p14="http://schemas.microsoft.com/office/powerpoint/2010/main" val="7266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err="1"/>
              <a:t>Typedef</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You can use </a:t>
            </a:r>
            <a:r>
              <a:rPr lang="en-GB" sz="2400" dirty="0" err="1"/>
              <a:t>typedef</a:t>
            </a:r>
            <a:r>
              <a:rPr lang="en-GB" sz="2400" dirty="0"/>
              <a:t> with structure to define a new data type and then use that data type to define structure variables directly</a:t>
            </a:r>
          </a:p>
          <a:p>
            <a:pPr>
              <a:buFont typeface="Wingdings" pitchFamily="2" charset="2"/>
              <a:buChar char="§"/>
            </a:pPr>
            <a:endParaRPr lang="en-GB" sz="1000" dirty="0"/>
          </a:p>
          <a:p>
            <a:pPr>
              <a:buFont typeface="Wingdings" pitchFamily="2" charset="2"/>
              <a:buChar char="§"/>
            </a:pPr>
            <a:r>
              <a:rPr lang="en-GB" sz="2400" dirty="0"/>
              <a:t>For example, consider the following structure </a:t>
            </a:r>
          </a:p>
          <a:p>
            <a:pPr>
              <a:buFont typeface="Wingdings" pitchFamily="2" charset="2"/>
              <a:buChar char="§"/>
            </a:pPr>
            <a:endParaRPr lang="en-GB" sz="2400" dirty="0"/>
          </a:p>
          <a:p>
            <a:pPr>
              <a:buFont typeface="Wingdings" pitchFamily="2" charset="2"/>
              <a:buChar char="§"/>
            </a:pPr>
            <a:endParaRPr lang="en-GB" sz="2400" dirty="0"/>
          </a:p>
          <a:p>
            <a:pPr>
              <a:buFont typeface="Wingdings" pitchFamily="2" charset="2"/>
              <a:buChar char="§"/>
            </a:pPr>
            <a:endParaRPr lang="en-GB" sz="2400" dirty="0"/>
          </a:p>
          <a:p>
            <a:pPr>
              <a:buFont typeface="Wingdings" pitchFamily="2" charset="2"/>
              <a:buChar char="§"/>
            </a:pPr>
            <a:endParaRPr lang="en-GB" sz="2400" dirty="0"/>
          </a:p>
          <a:p>
            <a:pPr>
              <a:buFont typeface="Wingdings" pitchFamily="2" charset="2"/>
              <a:buChar char="§"/>
            </a:pPr>
            <a:r>
              <a:rPr lang="en-GB" sz="2400" dirty="0"/>
              <a:t>An alternative way for structure declaration using </a:t>
            </a:r>
            <a:r>
              <a:rPr lang="en-GB" sz="2400" dirty="0" err="1"/>
              <a:t>typedef</a:t>
            </a:r>
            <a:r>
              <a:rPr lang="en-GB" sz="2400" dirty="0"/>
              <a:t>:</a:t>
            </a:r>
          </a:p>
          <a:p>
            <a:pPr>
              <a:buFont typeface="Wingdings" pitchFamily="2" charset="2"/>
              <a:buChar char="§"/>
            </a:pPr>
            <a:endParaRPr lang="en-GB" sz="2400" dirty="0"/>
          </a:p>
        </p:txBody>
      </p:sp>
      <p:pic>
        <p:nvPicPr>
          <p:cNvPr id="7" name="Picture 6"/>
          <p:cNvPicPr>
            <a:picLocks noChangeAspect="1"/>
          </p:cNvPicPr>
          <p:nvPr/>
        </p:nvPicPr>
        <p:blipFill>
          <a:blip r:embed="rId3"/>
          <a:stretch>
            <a:fillRect/>
          </a:stretch>
        </p:blipFill>
        <p:spPr>
          <a:xfrm>
            <a:off x="2809702" y="2847058"/>
            <a:ext cx="2197486" cy="1675065"/>
          </a:xfrm>
          <a:prstGeom prst="rect">
            <a:avLst/>
          </a:prstGeom>
        </p:spPr>
      </p:pic>
      <p:pic>
        <p:nvPicPr>
          <p:cNvPr id="8" name="Picture 7"/>
          <p:cNvPicPr>
            <a:picLocks noChangeAspect="1"/>
          </p:cNvPicPr>
          <p:nvPr/>
        </p:nvPicPr>
        <p:blipFill>
          <a:blip r:embed="rId4"/>
          <a:stretch>
            <a:fillRect/>
          </a:stretch>
        </p:blipFill>
        <p:spPr>
          <a:xfrm>
            <a:off x="2693526" y="5161081"/>
            <a:ext cx="2476990" cy="1605477"/>
          </a:xfrm>
          <a:prstGeom prst="rect">
            <a:avLst/>
          </a:prstGeom>
        </p:spPr>
      </p:pic>
    </p:spTree>
    <p:extLst>
      <p:ext uri="{BB962C8B-B14F-4D97-AF65-F5344CB8AC3E}">
        <p14:creationId xmlns:p14="http://schemas.microsoft.com/office/powerpoint/2010/main" val="1031747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1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013" y="173693"/>
            <a:ext cx="1261996"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389470" y="604580"/>
            <a:ext cx="7324741" cy="6118954"/>
          </a:xfrm>
          <a:prstGeom prst="rect">
            <a:avLst/>
          </a:prstGeom>
          <a:ln w="38100">
            <a:noFill/>
          </a:ln>
        </p:spPr>
      </p:pic>
      <p:pic>
        <p:nvPicPr>
          <p:cNvPr id="9" name="Picture 8"/>
          <p:cNvPicPr/>
          <p:nvPr/>
        </p:nvPicPr>
        <p:blipFill>
          <a:blip r:embed="rId4"/>
          <a:stretch>
            <a:fillRect/>
          </a:stretch>
        </p:blipFill>
        <p:spPr>
          <a:xfrm>
            <a:off x="4247782" y="1105988"/>
            <a:ext cx="4455346" cy="1800497"/>
          </a:xfrm>
          <a:prstGeom prst="rect">
            <a:avLst/>
          </a:prstGeom>
        </p:spPr>
      </p:pic>
    </p:spTree>
    <p:extLst>
      <p:ext uri="{BB962C8B-B14F-4D97-AF65-F5344CB8AC3E}">
        <p14:creationId xmlns:p14="http://schemas.microsoft.com/office/powerpoint/2010/main" val="16891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5738413"/>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131948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err="1"/>
              <a:t>typedef</a:t>
            </a:r>
            <a:r>
              <a:rPr lang="en-GB" dirty="0"/>
              <a:t> versus #define</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The #define is a C-directive which is also used to define the aliases for various data types similar to </a:t>
            </a:r>
            <a:r>
              <a:rPr lang="en-GB" sz="2400" dirty="0" err="1"/>
              <a:t>typedef</a:t>
            </a:r>
            <a:r>
              <a:rPr lang="en-GB" sz="2400" dirty="0"/>
              <a:t>, but with three differences:</a:t>
            </a:r>
          </a:p>
          <a:p>
            <a:pPr lvl="1">
              <a:buFont typeface="Wingdings" pitchFamily="2" charset="2"/>
              <a:buChar char="§"/>
            </a:pPr>
            <a:r>
              <a:rPr lang="en-GB" sz="2200" dirty="0"/>
              <a:t>The </a:t>
            </a:r>
            <a:r>
              <a:rPr lang="en-GB" sz="2200" dirty="0" err="1"/>
              <a:t>typedef</a:t>
            </a:r>
            <a:r>
              <a:rPr lang="en-GB" sz="2200" dirty="0"/>
              <a:t> is limited to giving symbolic names to types only, where as #define can be used to define alias for values as well, like you can define 1 as ONE </a:t>
            </a:r>
            <a:r>
              <a:rPr lang="en-GB" sz="2200" dirty="0" err="1"/>
              <a:t>etc</a:t>
            </a:r>
            <a:endParaRPr lang="en-GB" sz="2200" dirty="0"/>
          </a:p>
          <a:p>
            <a:pPr lvl="1">
              <a:buFont typeface="Wingdings" pitchFamily="2" charset="2"/>
              <a:buChar char="§"/>
            </a:pPr>
            <a:endParaRPr lang="en-GB" sz="2200" dirty="0"/>
          </a:p>
          <a:p>
            <a:pPr lvl="1">
              <a:buFont typeface="Wingdings" pitchFamily="2" charset="2"/>
              <a:buChar char="§"/>
            </a:pPr>
            <a:r>
              <a:rPr lang="en-GB" sz="2200" dirty="0"/>
              <a:t>The </a:t>
            </a:r>
            <a:r>
              <a:rPr lang="en-GB" sz="2200" dirty="0" err="1"/>
              <a:t>typedef</a:t>
            </a:r>
            <a:r>
              <a:rPr lang="en-GB" sz="2200" dirty="0"/>
              <a:t> interpretation is performed by the compiler where as #define statements are processed by the pre-processor </a:t>
            </a:r>
          </a:p>
          <a:p>
            <a:pPr>
              <a:buFont typeface="Wingdings" pitchFamily="2" charset="2"/>
              <a:buChar char="§"/>
            </a:pPr>
            <a:endParaRPr lang="en-GB" sz="2400" dirty="0"/>
          </a:p>
        </p:txBody>
      </p:sp>
    </p:spTree>
    <p:extLst>
      <p:ext uri="{BB962C8B-B14F-4D97-AF65-F5344CB8AC3E}">
        <p14:creationId xmlns:p14="http://schemas.microsoft.com/office/powerpoint/2010/main" val="999200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err="1"/>
              <a:t>typedef</a:t>
            </a:r>
            <a:r>
              <a:rPr lang="en-GB" dirty="0"/>
              <a:t> versus #define</a:t>
            </a:r>
            <a:endParaRPr lang="en-US" dirty="0"/>
          </a:p>
        </p:txBody>
      </p:sp>
      <p:sp>
        <p:nvSpPr>
          <p:cNvPr id="14" name="Rectangle 13"/>
          <p:cNvSpPr/>
          <p:nvPr/>
        </p:nvSpPr>
        <p:spPr>
          <a:xfrm>
            <a:off x="315012" y="1298831"/>
            <a:ext cx="2690947" cy="430887"/>
          </a:xfrm>
          <a:prstGeom prst="rect">
            <a:avLst/>
          </a:prstGeom>
        </p:spPr>
        <p:txBody>
          <a:bodyPr wrap="square">
            <a:spAutoFit/>
          </a:bodyPr>
          <a:lstStyle/>
          <a:p>
            <a:r>
              <a:rPr lang="en-US" sz="2200" b="1" dirty="0"/>
              <a:t>Example:</a:t>
            </a:r>
          </a:p>
        </p:txBody>
      </p:sp>
      <p:pic>
        <p:nvPicPr>
          <p:cNvPr id="7" name="Picture 6"/>
          <p:cNvPicPr>
            <a:picLocks noChangeAspect="1"/>
          </p:cNvPicPr>
          <p:nvPr/>
        </p:nvPicPr>
        <p:blipFill>
          <a:blip r:embed="rId3"/>
          <a:stretch>
            <a:fillRect/>
          </a:stretch>
        </p:blipFill>
        <p:spPr>
          <a:xfrm>
            <a:off x="401589" y="1744007"/>
            <a:ext cx="4781550" cy="3130639"/>
          </a:xfrm>
          <a:prstGeom prst="rect">
            <a:avLst/>
          </a:prstGeom>
          <a:ln w="38100">
            <a:solidFill>
              <a:schemeClr val="accent1"/>
            </a:solidFill>
          </a:ln>
        </p:spPr>
      </p:pic>
      <p:pic>
        <p:nvPicPr>
          <p:cNvPr id="9" name="Picture 8"/>
          <p:cNvPicPr>
            <a:picLocks noChangeAspect="1"/>
          </p:cNvPicPr>
          <p:nvPr/>
        </p:nvPicPr>
        <p:blipFill>
          <a:blip r:embed="rId4"/>
          <a:stretch>
            <a:fillRect/>
          </a:stretch>
        </p:blipFill>
        <p:spPr>
          <a:xfrm>
            <a:off x="401589" y="5247053"/>
            <a:ext cx="3487858" cy="1253138"/>
          </a:xfrm>
          <a:prstGeom prst="rect">
            <a:avLst/>
          </a:prstGeom>
        </p:spPr>
      </p:pic>
    </p:spTree>
    <p:extLst>
      <p:ext uri="{BB962C8B-B14F-4D97-AF65-F5344CB8AC3E}">
        <p14:creationId xmlns:p14="http://schemas.microsoft.com/office/powerpoint/2010/main" val="170357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1:</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7" name="Picture 6"/>
          <p:cNvPicPr>
            <a:picLocks noChangeAspect="1"/>
          </p:cNvPicPr>
          <p:nvPr/>
        </p:nvPicPr>
        <p:blipFill>
          <a:blip r:embed="rId3"/>
          <a:stretch>
            <a:fillRect/>
          </a:stretch>
        </p:blipFill>
        <p:spPr>
          <a:xfrm>
            <a:off x="420463" y="1978276"/>
            <a:ext cx="6360720" cy="3712554"/>
          </a:xfrm>
          <a:prstGeom prst="rect">
            <a:avLst/>
          </a:prstGeom>
          <a:ln w="38100">
            <a:solidFill>
              <a:schemeClr val="accent1"/>
            </a:solidFill>
          </a:ln>
        </p:spPr>
      </p:pic>
    </p:spTree>
    <p:extLst>
      <p:ext uri="{BB962C8B-B14F-4D97-AF65-F5344CB8AC3E}">
        <p14:creationId xmlns:p14="http://schemas.microsoft.com/office/powerpoint/2010/main" val="131129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2:</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10" name="Picture 9"/>
          <p:cNvPicPr>
            <a:picLocks noChangeAspect="1"/>
          </p:cNvPicPr>
          <p:nvPr/>
        </p:nvPicPr>
        <p:blipFill>
          <a:blip r:embed="rId3"/>
          <a:stretch>
            <a:fillRect/>
          </a:stretch>
        </p:blipFill>
        <p:spPr>
          <a:xfrm>
            <a:off x="420464" y="1978876"/>
            <a:ext cx="5213400" cy="4038259"/>
          </a:xfrm>
          <a:prstGeom prst="rect">
            <a:avLst/>
          </a:prstGeom>
          <a:ln w="38100">
            <a:solidFill>
              <a:schemeClr val="accent1"/>
            </a:solidFill>
          </a:ln>
        </p:spPr>
      </p:pic>
    </p:spTree>
    <p:extLst>
      <p:ext uri="{BB962C8B-B14F-4D97-AF65-F5344CB8AC3E}">
        <p14:creationId xmlns:p14="http://schemas.microsoft.com/office/powerpoint/2010/main" val="84745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a:t>C Programming Unions</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A union is a user-defined type similar to structures in C programming </a:t>
            </a:r>
          </a:p>
          <a:p>
            <a:pPr>
              <a:buFont typeface="Wingdings" pitchFamily="2" charset="2"/>
              <a:buChar char="§"/>
            </a:pPr>
            <a:endParaRPr lang="en-GB" sz="2400" dirty="0"/>
          </a:p>
          <a:p>
            <a:pPr>
              <a:buFont typeface="Wingdings" pitchFamily="2" charset="2"/>
              <a:buChar char="§"/>
            </a:pPr>
            <a:r>
              <a:rPr lang="en-GB" sz="2400" dirty="0"/>
              <a:t>A union is a special data type that enables you to store different data types in the same memory location</a:t>
            </a:r>
          </a:p>
          <a:p>
            <a:pPr>
              <a:buFont typeface="Wingdings" pitchFamily="2" charset="2"/>
              <a:buChar char="§"/>
            </a:pPr>
            <a:endParaRPr lang="en-GB" sz="2400" dirty="0"/>
          </a:p>
          <a:p>
            <a:pPr>
              <a:buFont typeface="Wingdings" pitchFamily="2" charset="2"/>
              <a:buChar char="§"/>
            </a:pPr>
            <a:r>
              <a:rPr lang="en-GB" sz="2400" dirty="0"/>
              <a:t>You can define a union with many members, but only one member can contain a value at any given time</a:t>
            </a:r>
          </a:p>
          <a:p>
            <a:pPr>
              <a:buFont typeface="Wingdings" pitchFamily="2" charset="2"/>
              <a:buChar char="§"/>
            </a:pPr>
            <a:endParaRPr lang="en-GB" sz="2400" dirty="0"/>
          </a:p>
          <a:p>
            <a:pPr>
              <a:buFont typeface="Wingdings" pitchFamily="2" charset="2"/>
              <a:buChar char="§"/>
            </a:pPr>
            <a:r>
              <a:rPr lang="en-GB" sz="2400" dirty="0"/>
              <a:t>Unions provide an efficient way of using the same memory location for multi-purpose</a:t>
            </a:r>
          </a:p>
        </p:txBody>
      </p:sp>
    </p:spTree>
    <p:extLst>
      <p:ext uri="{BB962C8B-B14F-4D97-AF65-F5344CB8AC3E}">
        <p14:creationId xmlns:p14="http://schemas.microsoft.com/office/powerpoint/2010/main" val="111112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013" y="173693"/>
            <a:ext cx="1495858" cy="430887"/>
          </a:xfrm>
          <a:prstGeom prst="rect">
            <a:avLst/>
          </a:prstGeom>
        </p:spPr>
        <p:txBody>
          <a:bodyPr wrap="square">
            <a:spAutoFit/>
          </a:bodyPr>
          <a:lstStyle/>
          <a:p>
            <a:r>
              <a:rPr lang="en-US" sz="2200" b="1" dirty="0"/>
              <a:t>Program 3:</a:t>
            </a:r>
          </a:p>
        </p:txBody>
      </p:sp>
      <p:pic>
        <p:nvPicPr>
          <p:cNvPr id="7" name="Picture 6"/>
          <p:cNvPicPr>
            <a:picLocks noChangeAspect="1"/>
          </p:cNvPicPr>
          <p:nvPr/>
        </p:nvPicPr>
        <p:blipFill>
          <a:blip r:embed="rId3"/>
          <a:stretch>
            <a:fillRect/>
          </a:stretch>
        </p:blipFill>
        <p:spPr>
          <a:xfrm>
            <a:off x="389470" y="604580"/>
            <a:ext cx="4187664" cy="6120113"/>
          </a:xfrm>
          <a:prstGeom prst="rect">
            <a:avLst/>
          </a:prstGeom>
          <a:ln w="38100">
            <a:solidFill>
              <a:schemeClr val="accent1"/>
            </a:solidFill>
          </a:ln>
        </p:spPr>
      </p:pic>
    </p:spTree>
    <p:extLst>
      <p:ext uri="{BB962C8B-B14F-4D97-AF65-F5344CB8AC3E}">
        <p14:creationId xmlns:p14="http://schemas.microsoft.com/office/powerpoint/2010/main" val="801513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4:</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7" name="Picture 6"/>
          <p:cNvPicPr>
            <a:picLocks noChangeAspect="1"/>
          </p:cNvPicPr>
          <p:nvPr/>
        </p:nvPicPr>
        <p:blipFill>
          <a:blip r:embed="rId3"/>
          <a:stretch>
            <a:fillRect/>
          </a:stretch>
        </p:blipFill>
        <p:spPr>
          <a:xfrm>
            <a:off x="420464" y="1978876"/>
            <a:ext cx="6360720" cy="3088793"/>
          </a:xfrm>
          <a:prstGeom prst="rect">
            <a:avLst/>
          </a:prstGeom>
          <a:ln w="38100">
            <a:solidFill>
              <a:schemeClr val="accent1"/>
            </a:solidFill>
          </a:ln>
        </p:spPr>
      </p:pic>
    </p:spTree>
    <p:extLst>
      <p:ext uri="{BB962C8B-B14F-4D97-AF65-F5344CB8AC3E}">
        <p14:creationId xmlns:p14="http://schemas.microsoft.com/office/powerpoint/2010/main" val="578793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5:</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8" name="Picture 7"/>
          <p:cNvPicPr>
            <a:picLocks noChangeAspect="1"/>
          </p:cNvPicPr>
          <p:nvPr/>
        </p:nvPicPr>
        <p:blipFill>
          <a:blip r:embed="rId3"/>
          <a:stretch>
            <a:fillRect/>
          </a:stretch>
        </p:blipFill>
        <p:spPr>
          <a:xfrm>
            <a:off x="420464" y="1957952"/>
            <a:ext cx="4781550" cy="3130639"/>
          </a:xfrm>
          <a:prstGeom prst="rect">
            <a:avLst/>
          </a:prstGeom>
          <a:ln w="38100">
            <a:solidFill>
              <a:schemeClr val="accent1"/>
            </a:solidFill>
          </a:ln>
        </p:spPr>
      </p:pic>
    </p:spTree>
    <p:extLst>
      <p:ext uri="{BB962C8B-B14F-4D97-AF65-F5344CB8AC3E}">
        <p14:creationId xmlns:p14="http://schemas.microsoft.com/office/powerpoint/2010/main" val="190629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r>
              <a:rPr lang="en-GB" dirty="0"/>
              <a:t>Defining a Union</a:t>
            </a:r>
            <a:endParaRPr lang="en-US" dirty="0"/>
          </a:p>
        </p:txBody>
      </p:sp>
      <p:sp>
        <p:nvSpPr>
          <p:cNvPr id="21512" name="Rectangle 5"/>
          <p:cNvSpPr>
            <a:spLocks noGrp="1" noChangeArrowheads="1"/>
          </p:cNvSpPr>
          <p:nvPr>
            <p:ph type="body" idx="1"/>
          </p:nvPr>
        </p:nvSpPr>
        <p:spPr>
          <a:xfrm>
            <a:off x="533400" y="1371602"/>
            <a:ext cx="8382000" cy="5345081"/>
          </a:xfrm>
          <a:noFill/>
        </p:spPr>
        <p:txBody>
          <a:bodyPr vert="horz" lIns="92075" tIns="46039" rIns="92075" bIns="46039" rtlCol="0">
            <a:normAutofit/>
          </a:bodyPr>
          <a:lstStyle/>
          <a:p>
            <a:pPr>
              <a:buFont typeface="Wingdings" pitchFamily="2" charset="2"/>
              <a:buChar char="§"/>
            </a:pPr>
            <a:r>
              <a:rPr lang="en-GB" sz="2400" dirty="0"/>
              <a:t>To define a union, you must use the keyword union in very similar was as you did while defining structure. The syntax is:</a:t>
            </a:r>
          </a:p>
          <a:p>
            <a:pPr>
              <a:buFont typeface="Wingdings" pitchFamily="2" charset="2"/>
              <a:buChar char="§"/>
            </a:pPr>
            <a:endParaRPr lang="en-GB" sz="2200" dirty="0"/>
          </a:p>
          <a:p>
            <a:pPr>
              <a:buFont typeface="Wingdings" pitchFamily="2" charset="2"/>
              <a:buChar char="§"/>
            </a:pPr>
            <a:endParaRPr lang="en-GB" sz="2200" dirty="0"/>
          </a:p>
          <a:p>
            <a:pPr>
              <a:buFont typeface="Wingdings" pitchFamily="2" charset="2"/>
              <a:buChar char="§"/>
            </a:pPr>
            <a:endParaRPr lang="en-GB" sz="2200" dirty="0"/>
          </a:p>
          <a:p>
            <a:pPr>
              <a:buFont typeface="Wingdings" pitchFamily="2" charset="2"/>
              <a:buChar char="§"/>
            </a:pPr>
            <a:endParaRPr lang="en-GB" sz="2200" dirty="0"/>
          </a:p>
          <a:p>
            <a:pPr>
              <a:buFont typeface="Wingdings" pitchFamily="2" charset="2"/>
              <a:buChar char="§"/>
            </a:pPr>
            <a:endParaRPr lang="en-GB" sz="1000" dirty="0"/>
          </a:p>
          <a:p>
            <a:pPr>
              <a:buFont typeface="Wingdings" pitchFamily="2" charset="2"/>
              <a:buChar char="§"/>
            </a:pPr>
            <a:endParaRPr lang="en-GB" sz="2400" dirty="0"/>
          </a:p>
          <a:p>
            <a:pPr>
              <a:buFont typeface="Wingdings" pitchFamily="2" charset="2"/>
              <a:buChar char="§"/>
            </a:pPr>
            <a:r>
              <a:rPr lang="en-GB" sz="2400" dirty="0"/>
              <a:t>Note that:</a:t>
            </a:r>
          </a:p>
          <a:p>
            <a:pPr lvl="1">
              <a:buFont typeface="Wingdings" pitchFamily="2" charset="2"/>
              <a:buChar char="§"/>
            </a:pPr>
            <a:r>
              <a:rPr lang="en-GB" sz="2200" dirty="0"/>
              <a:t>The union tag is optional</a:t>
            </a:r>
          </a:p>
          <a:p>
            <a:pPr lvl="1">
              <a:buFont typeface="Wingdings" pitchFamily="2" charset="2"/>
              <a:buChar char="§"/>
            </a:pPr>
            <a:r>
              <a:rPr lang="en-GB" sz="2200" dirty="0"/>
              <a:t>Each member definition is a variable definition, such as </a:t>
            </a:r>
            <a:r>
              <a:rPr lang="en-GB" sz="2200" dirty="0" err="1"/>
              <a:t>int</a:t>
            </a:r>
            <a:r>
              <a:rPr lang="en-GB" sz="2200" dirty="0"/>
              <a:t> </a:t>
            </a:r>
            <a:r>
              <a:rPr lang="en-GB" sz="2200" dirty="0" err="1"/>
              <a:t>i</a:t>
            </a:r>
            <a:r>
              <a:rPr lang="en-GB" sz="2200" dirty="0"/>
              <a:t>; or float f; or any other valid variable definition</a:t>
            </a:r>
          </a:p>
          <a:p>
            <a:pPr lvl="1">
              <a:buFont typeface="Wingdings" pitchFamily="2" charset="2"/>
              <a:buChar char="§"/>
            </a:pPr>
            <a:r>
              <a:rPr lang="en-GB" sz="2200" dirty="0"/>
              <a:t>At the end of the union's definition, before the final semicolon, you can specify one or more union variables but it is optional</a:t>
            </a:r>
          </a:p>
        </p:txBody>
      </p:sp>
      <p:pic>
        <p:nvPicPr>
          <p:cNvPr id="6" name="Picture 5"/>
          <p:cNvPicPr>
            <a:picLocks noChangeAspect="1"/>
          </p:cNvPicPr>
          <p:nvPr/>
        </p:nvPicPr>
        <p:blipFill>
          <a:blip r:embed="rId3"/>
          <a:stretch>
            <a:fillRect/>
          </a:stretch>
        </p:blipFill>
        <p:spPr>
          <a:xfrm>
            <a:off x="2262255" y="2245250"/>
            <a:ext cx="4013039" cy="2111596"/>
          </a:xfrm>
          <a:prstGeom prst="rect">
            <a:avLst/>
          </a:prstGeom>
        </p:spPr>
      </p:pic>
    </p:spTree>
    <p:extLst>
      <p:ext uri="{BB962C8B-B14F-4D97-AF65-F5344CB8AC3E}">
        <p14:creationId xmlns:p14="http://schemas.microsoft.com/office/powerpoint/2010/main" val="10710599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1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1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2445635"/>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29714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Create Union Variables</a:t>
            </a:r>
            <a:endParaRPr lang="en-US" dirty="0"/>
          </a:p>
        </p:txBody>
      </p:sp>
      <p:sp>
        <p:nvSpPr>
          <p:cNvPr id="13" name="Rectangle 5"/>
          <p:cNvSpPr txBox="1">
            <a:spLocks noChangeArrowheads="1"/>
          </p:cNvSpPr>
          <p:nvPr/>
        </p:nvSpPr>
        <p:spPr>
          <a:xfrm>
            <a:off x="533400" y="1371603"/>
            <a:ext cx="8382000" cy="4939550"/>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400" dirty="0"/>
              <a:t>When a union is defined, it creates a user-defined type. No memory is allocated</a:t>
            </a:r>
          </a:p>
          <a:p>
            <a:pPr>
              <a:buFont typeface="Wingdings" pitchFamily="2" charset="2"/>
              <a:buChar char="§"/>
            </a:pPr>
            <a:endParaRPr lang="en-GB" sz="1000" dirty="0"/>
          </a:p>
          <a:p>
            <a:pPr>
              <a:buFont typeface="Wingdings" pitchFamily="2" charset="2"/>
              <a:buChar char="§"/>
            </a:pPr>
            <a:r>
              <a:rPr lang="en-GB" sz="2400" dirty="0"/>
              <a:t>To allocate memory for a given union type and work with it, we need to create variables</a:t>
            </a:r>
            <a:endParaRPr lang="en-GB" sz="2200" dirty="0"/>
          </a:p>
        </p:txBody>
      </p:sp>
      <p:pic>
        <p:nvPicPr>
          <p:cNvPr id="7" name="Picture 6"/>
          <p:cNvPicPr>
            <a:picLocks noChangeAspect="1"/>
          </p:cNvPicPr>
          <p:nvPr/>
        </p:nvPicPr>
        <p:blipFill>
          <a:blip r:embed="rId3"/>
          <a:stretch>
            <a:fillRect/>
          </a:stretch>
        </p:blipFill>
        <p:spPr>
          <a:xfrm>
            <a:off x="2505185" y="3162347"/>
            <a:ext cx="4454415" cy="3619454"/>
          </a:xfrm>
          <a:prstGeom prst="rect">
            <a:avLst/>
          </a:prstGeom>
        </p:spPr>
      </p:pic>
    </p:spTree>
    <p:extLst>
      <p:ext uri="{BB962C8B-B14F-4D97-AF65-F5344CB8AC3E}">
        <p14:creationId xmlns:p14="http://schemas.microsoft.com/office/powerpoint/2010/main" val="135654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Create Union Variables</a:t>
            </a:r>
            <a:endParaRPr lang="en-US" dirty="0"/>
          </a:p>
        </p:txBody>
      </p:sp>
      <p:sp>
        <p:nvSpPr>
          <p:cNvPr id="13" name="Rectangle 5"/>
          <p:cNvSpPr txBox="1">
            <a:spLocks noChangeArrowheads="1"/>
          </p:cNvSpPr>
          <p:nvPr/>
        </p:nvSpPr>
        <p:spPr>
          <a:xfrm>
            <a:off x="533400" y="1371603"/>
            <a:ext cx="8382000" cy="4939550"/>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400" dirty="0"/>
              <a:t>When a union is defined, it creates a user-defined type. No memory is allocated</a:t>
            </a:r>
          </a:p>
          <a:p>
            <a:pPr>
              <a:buFont typeface="Wingdings" pitchFamily="2" charset="2"/>
              <a:buChar char="§"/>
            </a:pPr>
            <a:endParaRPr lang="en-GB" sz="1000" dirty="0"/>
          </a:p>
          <a:p>
            <a:pPr>
              <a:buFont typeface="Wingdings" pitchFamily="2" charset="2"/>
              <a:buChar char="§"/>
            </a:pPr>
            <a:r>
              <a:rPr lang="en-GB" sz="2400" dirty="0"/>
              <a:t>To allocate memory for a given union type and work with it, we need to create variables</a:t>
            </a:r>
            <a:endParaRPr lang="en-GB" sz="2200" dirty="0"/>
          </a:p>
        </p:txBody>
      </p:sp>
      <p:pic>
        <p:nvPicPr>
          <p:cNvPr id="5" name="Picture 4"/>
          <p:cNvPicPr>
            <a:picLocks noChangeAspect="1"/>
          </p:cNvPicPr>
          <p:nvPr/>
        </p:nvPicPr>
        <p:blipFill>
          <a:blip r:embed="rId3"/>
          <a:stretch>
            <a:fillRect/>
          </a:stretch>
        </p:blipFill>
        <p:spPr>
          <a:xfrm>
            <a:off x="2505186" y="3424541"/>
            <a:ext cx="3030410" cy="1985659"/>
          </a:xfrm>
          <a:prstGeom prst="rect">
            <a:avLst/>
          </a:prstGeom>
        </p:spPr>
      </p:pic>
      <p:sp>
        <p:nvSpPr>
          <p:cNvPr id="6" name="Rounded Rectangle 5"/>
          <p:cNvSpPr/>
          <p:nvPr/>
        </p:nvSpPr>
        <p:spPr>
          <a:xfrm>
            <a:off x="293700" y="5638800"/>
            <a:ext cx="8639629" cy="106738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In both cases, union variables data1, data2, and data3 of union Data type are created, and the union Data can store an integer, a floating-point number, or a string of characters </a:t>
            </a:r>
          </a:p>
        </p:txBody>
      </p:sp>
    </p:spTree>
    <p:extLst>
      <p:ext uri="{BB962C8B-B14F-4D97-AF65-F5344CB8AC3E}">
        <p14:creationId xmlns:p14="http://schemas.microsoft.com/office/powerpoint/2010/main" val="70761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Create Union Variables</a:t>
            </a:r>
            <a:endParaRPr lang="en-US" dirty="0"/>
          </a:p>
        </p:txBody>
      </p:sp>
      <p:sp>
        <p:nvSpPr>
          <p:cNvPr id="13" name="Rectangle 5"/>
          <p:cNvSpPr txBox="1">
            <a:spLocks noChangeArrowheads="1"/>
          </p:cNvSpPr>
          <p:nvPr/>
        </p:nvSpPr>
        <p:spPr>
          <a:xfrm>
            <a:off x="533400" y="1371603"/>
            <a:ext cx="8382000" cy="4939550"/>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400" dirty="0"/>
              <a:t>When a union is defined, it creates a user-defined type. No memory is allocated</a:t>
            </a:r>
          </a:p>
          <a:p>
            <a:pPr>
              <a:buFont typeface="Wingdings" pitchFamily="2" charset="2"/>
              <a:buChar char="§"/>
            </a:pPr>
            <a:endParaRPr lang="en-GB" sz="1000" dirty="0"/>
          </a:p>
          <a:p>
            <a:pPr>
              <a:buFont typeface="Wingdings" pitchFamily="2" charset="2"/>
              <a:buChar char="§"/>
            </a:pPr>
            <a:r>
              <a:rPr lang="en-GB" sz="2400" dirty="0"/>
              <a:t>To allocate memory for a given union type and work with it, we need to create variables</a:t>
            </a:r>
            <a:endParaRPr lang="en-GB" sz="2200" dirty="0"/>
          </a:p>
        </p:txBody>
      </p:sp>
      <p:pic>
        <p:nvPicPr>
          <p:cNvPr id="5" name="Picture 4"/>
          <p:cNvPicPr>
            <a:picLocks noChangeAspect="1"/>
          </p:cNvPicPr>
          <p:nvPr/>
        </p:nvPicPr>
        <p:blipFill>
          <a:blip r:embed="rId3"/>
          <a:stretch>
            <a:fillRect/>
          </a:stretch>
        </p:blipFill>
        <p:spPr>
          <a:xfrm>
            <a:off x="2505186" y="3424541"/>
            <a:ext cx="3030410" cy="1985659"/>
          </a:xfrm>
          <a:prstGeom prst="rect">
            <a:avLst/>
          </a:prstGeom>
        </p:spPr>
      </p:pic>
      <p:sp>
        <p:nvSpPr>
          <p:cNvPr id="6" name="Rounded Rectangle 5"/>
          <p:cNvSpPr/>
          <p:nvPr/>
        </p:nvSpPr>
        <p:spPr>
          <a:xfrm>
            <a:off x="293700" y="5638800"/>
            <a:ext cx="8639629" cy="106738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The memory occupied by a union will be large enough to hold the largest member of the union. Here, union Data will occupy 20 bytes of memory space because this is the maximum space which can be occupied by character string </a:t>
            </a:r>
          </a:p>
        </p:txBody>
      </p:sp>
    </p:spTree>
    <p:extLst>
      <p:ext uri="{BB962C8B-B14F-4D97-AF65-F5344CB8AC3E}">
        <p14:creationId xmlns:p14="http://schemas.microsoft.com/office/powerpoint/2010/main" val="12906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Create Union Variables</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Following is the example which will display total memory size occupied by the above union</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8" name="Picture 7"/>
          <p:cNvPicPr>
            <a:picLocks noChangeAspect="1"/>
          </p:cNvPicPr>
          <p:nvPr/>
        </p:nvPicPr>
        <p:blipFill>
          <a:blip r:embed="rId3"/>
          <a:stretch>
            <a:fillRect/>
          </a:stretch>
        </p:blipFill>
        <p:spPr>
          <a:xfrm>
            <a:off x="401588" y="2520620"/>
            <a:ext cx="6360720" cy="3712554"/>
          </a:xfrm>
          <a:prstGeom prst="rect">
            <a:avLst/>
          </a:prstGeom>
          <a:ln w="38100">
            <a:solidFill>
              <a:schemeClr val="accent1"/>
            </a:solidFill>
          </a:ln>
        </p:spPr>
      </p:pic>
      <p:pic>
        <p:nvPicPr>
          <p:cNvPr id="9" name="Picture 8"/>
          <p:cNvPicPr>
            <a:picLocks noChangeAspect="1"/>
          </p:cNvPicPr>
          <p:nvPr/>
        </p:nvPicPr>
        <p:blipFill rotWithShape="1">
          <a:blip r:embed="rId4"/>
          <a:srcRect b="65472"/>
          <a:stretch/>
        </p:blipFill>
        <p:spPr>
          <a:xfrm>
            <a:off x="379286" y="6374813"/>
            <a:ext cx="3536538" cy="391221"/>
          </a:xfrm>
          <a:prstGeom prst="rect">
            <a:avLst/>
          </a:prstGeom>
        </p:spPr>
      </p:pic>
    </p:spTree>
    <p:extLst>
      <p:ext uri="{BB962C8B-B14F-4D97-AF65-F5344CB8AC3E}">
        <p14:creationId xmlns:p14="http://schemas.microsoft.com/office/powerpoint/2010/main" val="87845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8304</TotalTime>
  <Words>1325</Words>
  <Application>Microsoft Macintosh PowerPoint</Application>
  <PresentationFormat>On-screen Show (4:3)</PresentationFormat>
  <Paragraphs>206</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Avenir Next</vt:lpstr>
      <vt:lpstr>AvenirNext-Regular</vt:lpstr>
      <vt:lpstr>Calibri</vt:lpstr>
      <vt:lpstr>Calibri Light</vt:lpstr>
      <vt:lpstr>Symbol</vt:lpstr>
      <vt:lpstr>Times New Roman</vt:lpstr>
      <vt:lpstr>Wingdings</vt:lpstr>
      <vt:lpstr>Office Theme</vt:lpstr>
      <vt:lpstr>PowerPoint Presentation</vt:lpstr>
      <vt:lpstr>Outline</vt:lpstr>
      <vt:lpstr>C Programming Unions</vt:lpstr>
      <vt:lpstr>Defining a Union</vt:lpstr>
      <vt:lpstr>Outline</vt:lpstr>
      <vt:lpstr>Create Union Variables</vt:lpstr>
      <vt:lpstr>Create Union Variables</vt:lpstr>
      <vt:lpstr>Create Union Variables</vt:lpstr>
      <vt:lpstr>Create Union Variables</vt:lpstr>
      <vt:lpstr>Outline</vt:lpstr>
      <vt:lpstr>Accessing Union Members</vt:lpstr>
      <vt:lpstr>Accessing Union Members</vt:lpstr>
      <vt:lpstr>Accessing Union Members</vt:lpstr>
      <vt:lpstr>Accessing Union Members</vt:lpstr>
      <vt:lpstr>PowerPoint Presentation</vt:lpstr>
      <vt:lpstr>Outline</vt:lpstr>
      <vt:lpstr>Difference Between Unions and Structures</vt:lpstr>
      <vt:lpstr>Difference Between Unions and Structures</vt:lpstr>
      <vt:lpstr>Difference Between Unions and Structures</vt:lpstr>
      <vt:lpstr>Outline</vt:lpstr>
      <vt:lpstr>Typedef</vt:lpstr>
      <vt:lpstr>Typedef</vt:lpstr>
      <vt:lpstr>Typedef</vt:lpstr>
      <vt:lpstr>PowerPoint Presentation</vt:lpstr>
      <vt:lpstr>Outline</vt:lpstr>
      <vt:lpstr>typedef versus #define</vt:lpstr>
      <vt:lpstr>typedef versus #define</vt:lpstr>
      <vt:lpstr>Practical Exercises</vt:lpstr>
      <vt:lpstr>Practical Exercises</vt:lpstr>
      <vt:lpstr>PowerPoint Presentation</vt:lpstr>
      <vt:lpstr>Practical Exercises</vt:lpstr>
      <vt:lpstr>Practical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Ayman Aljarbouh</cp:lastModifiedBy>
  <cp:revision>868</cp:revision>
  <cp:lastPrinted>2020-05-26T23:13:30Z</cp:lastPrinted>
  <dcterms:created xsi:type="dcterms:W3CDTF">2020-01-26T08:40:28Z</dcterms:created>
  <dcterms:modified xsi:type="dcterms:W3CDTF">2021-01-29T07:18:37Z</dcterms:modified>
</cp:coreProperties>
</file>