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5"/>
  </p:notesMasterIdLst>
  <p:sldIdLst>
    <p:sldId id="1011" r:id="rId2"/>
    <p:sldId id="845" r:id="rId3"/>
    <p:sldId id="831" r:id="rId4"/>
    <p:sldId id="960" r:id="rId5"/>
    <p:sldId id="986" r:id="rId6"/>
    <p:sldId id="1013" r:id="rId7"/>
    <p:sldId id="1012" r:id="rId8"/>
    <p:sldId id="1014" r:id="rId9"/>
    <p:sldId id="1015" r:id="rId10"/>
    <p:sldId id="1016" r:id="rId11"/>
    <p:sldId id="1017" r:id="rId12"/>
    <p:sldId id="1018" r:id="rId13"/>
    <p:sldId id="1020" r:id="rId14"/>
    <p:sldId id="1021" r:id="rId15"/>
    <p:sldId id="1022" r:id="rId16"/>
    <p:sldId id="1023" r:id="rId17"/>
    <p:sldId id="1024" r:id="rId18"/>
    <p:sldId id="1040" r:id="rId19"/>
    <p:sldId id="1026" r:id="rId20"/>
    <p:sldId id="1030" r:id="rId21"/>
    <p:sldId id="1027" r:id="rId22"/>
    <p:sldId id="1028" r:id="rId23"/>
    <p:sldId id="1029" r:id="rId24"/>
    <p:sldId id="1032" r:id="rId25"/>
    <p:sldId id="1033" r:id="rId26"/>
    <p:sldId id="1035" r:id="rId27"/>
    <p:sldId id="1037" r:id="rId28"/>
    <p:sldId id="1038" r:id="rId29"/>
    <p:sldId id="1039" r:id="rId30"/>
    <p:sldId id="827" r:id="rId31"/>
    <p:sldId id="898" r:id="rId32"/>
    <p:sldId id="1041" r:id="rId33"/>
    <p:sldId id="974" r:id="rId34"/>
  </p:sldIdLst>
  <p:sldSz cx="9144000" cy="6858000" type="screen4x3"/>
  <p:notesSz cx="6858000" cy="9144000"/>
  <p:defaultTextStyle>
    <a:defPPr>
      <a:defRPr lang="en-US"/>
    </a:defPPr>
    <a:lvl1pPr marL="0" algn="l" defTabSz="91436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1" algn="l" defTabSz="91436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64" algn="l" defTabSz="91436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45" algn="l" defTabSz="91436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27" algn="l" defTabSz="91436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09" algn="l" defTabSz="91436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90" algn="l" defTabSz="91436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72" algn="l" defTabSz="91436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54" algn="l" defTabSz="91436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FF04"/>
    <a:srgbClr val="0414FF"/>
    <a:srgbClr val="FFFF99"/>
    <a:srgbClr val="011774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30"/>
    <p:restoredTop sz="91190"/>
  </p:normalViewPr>
  <p:slideViewPr>
    <p:cSldViewPr snapToGrid="0" snapToObjects="1">
      <p:cViewPr varScale="1">
        <p:scale>
          <a:sx n="100" d="100"/>
          <a:sy n="100" d="100"/>
        </p:scale>
        <p:origin x="1616" y="160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1645D6-1611-4DF4-8DF3-EEC32D8C4F8A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639CA94-34C3-4B9C-92E1-C13864A4BA19}">
      <dgm:prSet phldrT="[Text]"/>
      <dgm:spPr>
        <a:solidFill>
          <a:srgbClr val="C00000"/>
        </a:solidFill>
        <a:ln>
          <a:solidFill>
            <a:schemeClr val="tx1"/>
          </a:solidFill>
        </a:ln>
      </dgm:spPr>
      <dgm:t>
        <a:bodyPr/>
        <a:lstStyle/>
        <a:p>
          <a:r>
            <a:rPr lang="en-GB" b="0" u="none" dirty="0"/>
            <a:t>Bit Fields in C Programming</a:t>
          </a:r>
          <a:endParaRPr lang="en-US" b="0" u="none" dirty="0"/>
        </a:p>
      </dgm:t>
    </dgm:pt>
    <dgm:pt modelId="{1A7083B0-00E4-4EE8-9D2E-F851B46DB471}" type="parTrans" cxnId="{D5FBB6B4-BDDA-4927-80E8-A4F68D98800B}">
      <dgm:prSet/>
      <dgm:spPr/>
      <dgm:t>
        <a:bodyPr/>
        <a:lstStyle/>
        <a:p>
          <a:endParaRPr lang="en-US"/>
        </a:p>
      </dgm:t>
    </dgm:pt>
    <dgm:pt modelId="{9B5CF5B4-C56A-4B27-B438-A8CF699CAF14}" type="sibTrans" cxnId="{D5FBB6B4-BDDA-4927-80E8-A4F68D98800B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CC6AA1B3-12B6-1F47-9833-60EB1B44AC97}">
      <dgm:prSet phldrT="[Text]"/>
      <dgm:spPr>
        <a:solidFill>
          <a:srgbClr val="0414FF"/>
        </a:solidFill>
        <a:ln>
          <a:solidFill>
            <a:schemeClr val="tx1"/>
          </a:solidFill>
        </a:ln>
      </dgm:spPr>
      <dgm:t>
        <a:bodyPr/>
        <a:lstStyle/>
        <a:p>
          <a:r>
            <a:rPr lang="en-GB" b="0" u="none" dirty="0"/>
            <a:t>C File Handling</a:t>
          </a:r>
          <a:endParaRPr lang="en-US" b="0" u="none" dirty="0">
            <a:solidFill>
              <a:schemeClr val="tx1"/>
            </a:solidFill>
            <a:latin typeface="+mn-lt"/>
          </a:endParaRPr>
        </a:p>
      </dgm:t>
    </dgm:pt>
    <dgm:pt modelId="{57E53FCE-A51B-9541-91B6-C106F273A084}" type="parTrans" cxnId="{E4C7C35D-35F5-5947-855D-DC2C6BB9524F}">
      <dgm:prSet/>
      <dgm:spPr/>
      <dgm:t>
        <a:bodyPr/>
        <a:lstStyle/>
        <a:p>
          <a:endParaRPr lang="en-US"/>
        </a:p>
      </dgm:t>
    </dgm:pt>
    <dgm:pt modelId="{8BB7A0E1-B0A5-F842-86AD-A3C1900B5341}" type="sibTrans" cxnId="{E4C7C35D-35F5-5947-855D-DC2C6BB9524F}">
      <dgm:prSet/>
      <dgm:spPr/>
      <dgm:t>
        <a:bodyPr/>
        <a:lstStyle/>
        <a:p>
          <a:endParaRPr lang="en-US"/>
        </a:p>
      </dgm:t>
    </dgm:pt>
    <dgm:pt modelId="{35FE25F0-129E-5D4E-BB95-DE67FB379D79}">
      <dgm:prSet phldrT="[Text]"/>
      <dgm:spPr>
        <a:solidFill>
          <a:schemeClr val="accent6">
            <a:lumMod val="7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GB" b="0" u="none" dirty="0"/>
            <a:t>Creating and Opening Text or Binary Files</a:t>
          </a:r>
          <a:endParaRPr lang="en-US" b="0" u="none" dirty="0">
            <a:solidFill>
              <a:schemeClr val="tx1"/>
            </a:solidFill>
            <a:latin typeface="+mn-lt"/>
          </a:endParaRPr>
        </a:p>
      </dgm:t>
    </dgm:pt>
    <dgm:pt modelId="{E7AFBCE4-9EA5-0349-86C4-00666FAAD5C3}" type="parTrans" cxnId="{F1DA9C70-F458-DD47-B4BF-11D95A378C05}">
      <dgm:prSet/>
      <dgm:spPr/>
      <dgm:t>
        <a:bodyPr/>
        <a:lstStyle/>
        <a:p>
          <a:endParaRPr lang="en-US"/>
        </a:p>
      </dgm:t>
    </dgm:pt>
    <dgm:pt modelId="{775B8D61-5266-A04A-A40B-3354DC642457}" type="sibTrans" cxnId="{F1DA9C70-F458-DD47-B4BF-11D95A378C05}">
      <dgm:prSet/>
      <dgm:spPr/>
      <dgm:t>
        <a:bodyPr/>
        <a:lstStyle/>
        <a:p>
          <a:endParaRPr lang="en-US"/>
        </a:p>
      </dgm:t>
    </dgm:pt>
    <dgm:pt modelId="{E8B09427-1569-3445-BA60-47F9EFABE20D}">
      <dgm:prSet phldrT="[Text]"/>
      <dgm:spPr>
        <a:solidFill>
          <a:schemeClr val="accent5">
            <a:lumMod val="7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GB" b="0" u="none" dirty="0"/>
            <a:t>Reading from and Writing to Text Files</a:t>
          </a:r>
          <a:endParaRPr lang="en-US" b="0" u="none" dirty="0">
            <a:solidFill>
              <a:schemeClr val="tx1"/>
            </a:solidFill>
            <a:latin typeface="+mn-lt"/>
          </a:endParaRPr>
        </a:p>
      </dgm:t>
    </dgm:pt>
    <dgm:pt modelId="{16C957CB-EF9D-FC4C-9386-829CC8C356BD}" type="parTrans" cxnId="{39782668-66DA-B54C-ABEA-422B00771645}">
      <dgm:prSet/>
      <dgm:spPr/>
      <dgm:t>
        <a:bodyPr/>
        <a:lstStyle/>
        <a:p>
          <a:endParaRPr lang="en-US"/>
        </a:p>
      </dgm:t>
    </dgm:pt>
    <dgm:pt modelId="{B5794041-FFD5-274A-9D5D-64A52F0C784A}" type="sibTrans" cxnId="{39782668-66DA-B54C-ABEA-422B00771645}">
      <dgm:prSet/>
      <dgm:spPr/>
      <dgm:t>
        <a:bodyPr/>
        <a:lstStyle/>
        <a:p>
          <a:endParaRPr lang="en-US"/>
        </a:p>
      </dgm:t>
    </dgm:pt>
    <dgm:pt modelId="{C0C0E2FD-1127-5A48-BDEA-121306403AC3}">
      <dgm:prSet phldrT="[Text]"/>
      <dgm:spPr>
        <a:solidFill>
          <a:srgbClr val="02FF04"/>
        </a:solidFill>
        <a:ln>
          <a:solidFill>
            <a:schemeClr val="tx1"/>
          </a:solidFill>
        </a:ln>
      </dgm:spPr>
      <dgm:t>
        <a:bodyPr/>
        <a:lstStyle/>
        <a:p>
          <a:r>
            <a:rPr lang="en-GB" b="0" u="none" dirty="0"/>
            <a:t>Reading from and Writing to Binary Files</a:t>
          </a:r>
          <a:endParaRPr lang="en-US" b="0" u="none" dirty="0">
            <a:solidFill>
              <a:schemeClr val="tx1"/>
            </a:solidFill>
            <a:latin typeface="+mn-lt"/>
          </a:endParaRPr>
        </a:p>
      </dgm:t>
    </dgm:pt>
    <dgm:pt modelId="{4338B54B-9CB0-074D-9975-3E0C3382FD66}" type="parTrans" cxnId="{F972FF1C-DA14-3641-A17F-CB3D2C096647}">
      <dgm:prSet/>
      <dgm:spPr/>
      <dgm:t>
        <a:bodyPr/>
        <a:lstStyle/>
        <a:p>
          <a:endParaRPr lang="en-US"/>
        </a:p>
      </dgm:t>
    </dgm:pt>
    <dgm:pt modelId="{5D4A6EE0-244C-7D46-A745-A8AB229F0E57}" type="sibTrans" cxnId="{F972FF1C-DA14-3641-A17F-CB3D2C096647}">
      <dgm:prSet/>
      <dgm:spPr/>
      <dgm:t>
        <a:bodyPr/>
        <a:lstStyle/>
        <a:p>
          <a:endParaRPr lang="en-US"/>
        </a:p>
      </dgm:t>
    </dgm:pt>
    <dgm:pt modelId="{6F32AD89-A452-48CC-B92A-265FB1A43B0C}">
      <dgm:prSet phldrT="[Text]"/>
      <dgm:spPr>
        <a:solidFill>
          <a:srgbClr val="FFC000"/>
        </a:solidFill>
        <a:ln>
          <a:solidFill>
            <a:schemeClr val="tx1"/>
          </a:solidFill>
        </a:ln>
      </dgm:spPr>
      <dgm:t>
        <a:bodyPr/>
        <a:lstStyle/>
        <a:p>
          <a:r>
            <a:rPr lang="en-GB" b="0" u="none" dirty="0"/>
            <a:t>Bit Field Declaration</a:t>
          </a:r>
          <a:endParaRPr lang="en-US" b="0" u="none" dirty="0">
            <a:solidFill>
              <a:schemeClr val="tx1"/>
            </a:solidFill>
            <a:latin typeface="+mn-lt"/>
          </a:endParaRPr>
        </a:p>
      </dgm:t>
    </dgm:pt>
    <dgm:pt modelId="{1B53F678-35A0-4A3F-A7D1-1E738F070D06}" type="sibTrans" cxnId="{9AC2F451-4954-4AF1-A729-5D0430E21B87}">
      <dgm:prSet/>
      <dgm:spPr/>
      <dgm:t>
        <a:bodyPr/>
        <a:lstStyle/>
        <a:p>
          <a:endParaRPr lang="en-US"/>
        </a:p>
      </dgm:t>
    </dgm:pt>
    <dgm:pt modelId="{2BD0E92B-05E2-4733-83A1-F2D4F12B4D64}" type="parTrans" cxnId="{9AC2F451-4954-4AF1-A729-5D0430E21B87}">
      <dgm:prSet/>
      <dgm:spPr/>
      <dgm:t>
        <a:bodyPr/>
        <a:lstStyle/>
        <a:p>
          <a:endParaRPr lang="en-US"/>
        </a:p>
      </dgm:t>
    </dgm:pt>
    <dgm:pt modelId="{8D4BB782-D1CB-4178-BD6C-378E667E109F}" type="pres">
      <dgm:prSet presAssocID="{BE1645D6-1611-4DF4-8DF3-EEC32D8C4F8A}" presName="Name0" presStyleCnt="0">
        <dgm:presLayoutVars>
          <dgm:chMax val="7"/>
          <dgm:chPref val="7"/>
          <dgm:dir/>
        </dgm:presLayoutVars>
      </dgm:prSet>
      <dgm:spPr/>
    </dgm:pt>
    <dgm:pt modelId="{30E5EA73-69FE-4C99-B7E6-D2785DA2F8C5}" type="pres">
      <dgm:prSet presAssocID="{BE1645D6-1611-4DF4-8DF3-EEC32D8C4F8A}" presName="Name1" presStyleCnt="0"/>
      <dgm:spPr/>
    </dgm:pt>
    <dgm:pt modelId="{147482D8-F793-4B63-AC92-2D2E108DBAA0}" type="pres">
      <dgm:prSet presAssocID="{BE1645D6-1611-4DF4-8DF3-EEC32D8C4F8A}" presName="cycle" presStyleCnt="0"/>
      <dgm:spPr/>
    </dgm:pt>
    <dgm:pt modelId="{F2410933-DB5E-4543-A714-4AF5A203C95C}" type="pres">
      <dgm:prSet presAssocID="{BE1645D6-1611-4DF4-8DF3-EEC32D8C4F8A}" presName="srcNode" presStyleLbl="node1" presStyleIdx="0" presStyleCnt="6"/>
      <dgm:spPr/>
    </dgm:pt>
    <dgm:pt modelId="{C56633DC-E658-46D8-BE63-7CB1CCD3C8DC}" type="pres">
      <dgm:prSet presAssocID="{BE1645D6-1611-4DF4-8DF3-EEC32D8C4F8A}" presName="conn" presStyleLbl="parChTrans1D2" presStyleIdx="0" presStyleCnt="1"/>
      <dgm:spPr/>
    </dgm:pt>
    <dgm:pt modelId="{82F03708-A2AD-459B-AB59-7BBD9EB44E67}" type="pres">
      <dgm:prSet presAssocID="{BE1645D6-1611-4DF4-8DF3-EEC32D8C4F8A}" presName="extraNode" presStyleLbl="node1" presStyleIdx="0" presStyleCnt="6"/>
      <dgm:spPr/>
    </dgm:pt>
    <dgm:pt modelId="{9C6C1869-E7B2-4FB9-A22B-16BADC04A189}" type="pres">
      <dgm:prSet presAssocID="{BE1645D6-1611-4DF4-8DF3-EEC32D8C4F8A}" presName="dstNode" presStyleLbl="node1" presStyleIdx="0" presStyleCnt="6"/>
      <dgm:spPr/>
    </dgm:pt>
    <dgm:pt modelId="{0E8E8CAC-8A02-46F6-8C6B-75E3BA86EFCF}" type="pres">
      <dgm:prSet presAssocID="{1639CA94-34C3-4B9C-92E1-C13864A4BA19}" presName="text_1" presStyleLbl="node1" presStyleIdx="0" presStyleCnt="6">
        <dgm:presLayoutVars>
          <dgm:bulletEnabled val="1"/>
        </dgm:presLayoutVars>
      </dgm:prSet>
      <dgm:spPr/>
    </dgm:pt>
    <dgm:pt modelId="{19B8B250-84B4-4941-9592-F7E89229D31C}" type="pres">
      <dgm:prSet presAssocID="{1639CA94-34C3-4B9C-92E1-C13864A4BA19}" presName="accent_1" presStyleCnt="0"/>
      <dgm:spPr/>
    </dgm:pt>
    <dgm:pt modelId="{485F26A9-AA94-4ADA-AC54-FB58E0E0ED28}" type="pres">
      <dgm:prSet presAssocID="{1639CA94-34C3-4B9C-92E1-C13864A4BA19}" presName="accentRepeatNode" presStyleLbl="solidFgAcc1" presStyleIdx="0" presStyleCnt="6"/>
      <dgm:spPr>
        <a:solidFill>
          <a:srgbClr val="C00000"/>
        </a:solidFill>
        <a:ln>
          <a:solidFill>
            <a:schemeClr val="tx1"/>
          </a:solidFill>
        </a:ln>
      </dgm:spPr>
    </dgm:pt>
    <dgm:pt modelId="{FCF24805-BE03-8646-8CB7-92E747BBE6C8}" type="pres">
      <dgm:prSet presAssocID="{6F32AD89-A452-48CC-B92A-265FB1A43B0C}" presName="text_2" presStyleLbl="node1" presStyleIdx="1" presStyleCnt="6">
        <dgm:presLayoutVars>
          <dgm:bulletEnabled val="1"/>
        </dgm:presLayoutVars>
      </dgm:prSet>
      <dgm:spPr/>
    </dgm:pt>
    <dgm:pt modelId="{BCF99CF8-A3B5-F24D-AFD7-114A9D9AECF1}" type="pres">
      <dgm:prSet presAssocID="{6F32AD89-A452-48CC-B92A-265FB1A43B0C}" presName="accent_2" presStyleCnt="0"/>
      <dgm:spPr/>
    </dgm:pt>
    <dgm:pt modelId="{6E8EBA03-6BA2-4E70-A548-59B77127E6F5}" type="pres">
      <dgm:prSet presAssocID="{6F32AD89-A452-48CC-B92A-265FB1A43B0C}" presName="accentRepeatNode" presStyleLbl="solidFgAcc1" presStyleIdx="1" presStyleCnt="6"/>
      <dgm:spPr>
        <a:solidFill>
          <a:srgbClr val="FFC000"/>
        </a:solidFill>
        <a:ln>
          <a:solidFill>
            <a:schemeClr val="tx1"/>
          </a:solidFill>
        </a:ln>
      </dgm:spPr>
    </dgm:pt>
    <dgm:pt modelId="{90FAC8A8-E318-C344-8FA5-163D7BB940FA}" type="pres">
      <dgm:prSet presAssocID="{CC6AA1B3-12B6-1F47-9833-60EB1B44AC97}" presName="text_3" presStyleLbl="node1" presStyleIdx="2" presStyleCnt="6">
        <dgm:presLayoutVars>
          <dgm:bulletEnabled val="1"/>
        </dgm:presLayoutVars>
      </dgm:prSet>
      <dgm:spPr/>
    </dgm:pt>
    <dgm:pt modelId="{AC86ADAD-2470-0B48-B2FC-7ADFE5926EDC}" type="pres">
      <dgm:prSet presAssocID="{CC6AA1B3-12B6-1F47-9833-60EB1B44AC97}" presName="accent_3" presStyleCnt="0"/>
      <dgm:spPr/>
    </dgm:pt>
    <dgm:pt modelId="{8DD82B1A-6DC4-454E-8BCA-A742186AC8C8}" type="pres">
      <dgm:prSet presAssocID="{CC6AA1B3-12B6-1F47-9833-60EB1B44AC97}" presName="accentRepeatNode" presStyleLbl="solidFgAcc1" presStyleIdx="2" presStyleCnt="6"/>
      <dgm:spPr>
        <a:solidFill>
          <a:srgbClr val="0414FF"/>
        </a:solidFill>
        <a:ln>
          <a:solidFill>
            <a:schemeClr val="tx1"/>
          </a:solidFill>
        </a:ln>
      </dgm:spPr>
    </dgm:pt>
    <dgm:pt modelId="{4C27FCCB-07AB-AF44-A612-051F9894407E}" type="pres">
      <dgm:prSet presAssocID="{35FE25F0-129E-5D4E-BB95-DE67FB379D79}" presName="text_4" presStyleLbl="node1" presStyleIdx="3" presStyleCnt="6">
        <dgm:presLayoutVars>
          <dgm:bulletEnabled val="1"/>
        </dgm:presLayoutVars>
      </dgm:prSet>
      <dgm:spPr/>
    </dgm:pt>
    <dgm:pt modelId="{BB44549C-464F-C44D-9845-3BACB3517879}" type="pres">
      <dgm:prSet presAssocID="{35FE25F0-129E-5D4E-BB95-DE67FB379D79}" presName="accent_4" presStyleCnt="0"/>
      <dgm:spPr/>
    </dgm:pt>
    <dgm:pt modelId="{C6A23B2E-3ED2-814A-86C8-2A4A67FC60A2}" type="pres">
      <dgm:prSet presAssocID="{35FE25F0-129E-5D4E-BB95-DE67FB379D79}" presName="accentRepeatNode" presStyleLbl="solidFgAcc1" presStyleIdx="3" presStyleCnt="6"/>
      <dgm:spPr>
        <a:solidFill>
          <a:schemeClr val="accent6">
            <a:lumMod val="75000"/>
          </a:schemeClr>
        </a:solidFill>
        <a:ln>
          <a:solidFill>
            <a:schemeClr val="tx1"/>
          </a:solidFill>
        </a:ln>
      </dgm:spPr>
    </dgm:pt>
    <dgm:pt modelId="{86883B8B-D8B9-4147-B000-B4DE0A4C3A0D}" type="pres">
      <dgm:prSet presAssocID="{E8B09427-1569-3445-BA60-47F9EFABE20D}" presName="text_5" presStyleLbl="node1" presStyleIdx="4" presStyleCnt="6">
        <dgm:presLayoutVars>
          <dgm:bulletEnabled val="1"/>
        </dgm:presLayoutVars>
      </dgm:prSet>
      <dgm:spPr/>
    </dgm:pt>
    <dgm:pt modelId="{2A504DFC-574C-5C49-B930-2DC6E9378D82}" type="pres">
      <dgm:prSet presAssocID="{E8B09427-1569-3445-BA60-47F9EFABE20D}" presName="accent_5" presStyleCnt="0"/>
      <dgm:spPr/>
    </dgm:pt>
    <dgm:pt modelId="{11551FC8-AF63-804B-A3B8-AF81E82A9D09}" type="pres">
      <dgm:prSet presAssocID="{E8B09427-1569-3445-BA60-47F9EFABE20D}" presName="accentRepeatNode" presStyleLbl="solidFgAcc1" presStyleIdx="4" presStyleCnt="6"/>
      <dgm:spPr>
        <a:solidFill>
          <a:schemeClr val="accent5">
            <a:lumMod val="75000"/>
          </a:schemeClr>
        </a:solidFill>
        <a:ln>
          <a:solidFill>
            <a:schemeClr val="tx1"/>
          </a:solidFill>
        </a:ln>
      </dgm:spPr>
    </dgm:pt>
    <dgm:pt modelId="{D9B3606A-2B34-F24C-93E4-9657A5061E46}" type="pres">
      <dgm:prSet presAssocID="{C0C0E2FD-1127-5A48-BDEA-121306403AC3}" presName="text_6" presStyleLbl="node1" presStyleIdx="5" presStyleCnt="6">
        <dgm:presLayoutVars>
          <dgm:bulletEnabled val="1"/>
        </dgm:presLayoutVars>
      </dgm:prSet>
      <dgm:spPr/>
    </dgm:pt>
    <dgm:pt modelId="{AF44D7BC-A7CC-4C46-B66E-9577508D8A87}" type="pres">
      <dgm:prSet presAssocID="{C0C0E2FD-1127-5A48-BDEA-121306403AC3}" presName="accent_6" presStyleCnt="0"/>
      <dgm:spPr/>
    </dgm:pt>
    <dgm:pt modelId="{DE043B18-E654-F549-AEC9-7EE8CF4B9695}" type="pres">
      <dgm:prSet presAssocID="{C0C0E2FD-1127-5A48-BDEA-121306403AC3}" presName="accentRepeatNode" presStyleLbl="solidFgAcc1" presStyleIdx="5" presStyleCnt="6"/>
      <dgm:spPr>
        <a:solidFill>
          <a:srgbClr val="02FF04"/>
        </a:solidFill>
        <a:ln>
          <a:solidFill>
            <a:schemeClr val="tx1"/>
          </a:solidFill>
        </a:ln>
      </dgm:spPr>
    </dgm:pt>
  </dgm:ptLst>
  <dgm:cxnLst>
    <dgm:cxn modelId="{C86C1018-84B4-8C42-98C7-0B36DC1A16F7}" type="presOf" srcId="{9B5CF5B4-C56A-4B27-B438-A8CF699CAF14}" destId="{C56633DC-E658-46D8-BE63-7CB1CCD3C8DC}" srcOrd="0" destOrd="0" presId="urn:microsoft.com/office/officeart/2008/layout/VerticalCurvedList"/>
    <dgm:cxn modelId="{F972FF1C-DA14-3641-A17F-CB3D2C096647}" srcId="{BE1645D6-1611-4DF4-8DF3-EEC32D8C4F8A}" destId="{C0C0E2FD-1127-5A48-BDEA-121306403AC3}" srcOrd="5" destOrd="0" parTransId="{4338B54B-9CB0-074D-9975-3E0C3382FD66}" sibTransId="{5D4A6EE0-244C-7D46-A745-A8AB229F0E57}"/>
    <dgm:cxn modelId="{F134B92F-07CC-7F4C-93C5-B16BB29D6431}" type="presOf" srcId="{CC6AA1B3-12B6-1F47-9833-60EB1B44AC97}" destId="{90FAC8A8-E318-C344-8FA5-163D7BB940FA}" srcOrd="0" destOrd="0" presId="urn:microsoft.com/office/officeart/2008/layout/VerticalCurvedList"/>
    <dgm:cxn modelId="{3A5D813F-797B-144F-A528-3420B68F9B61}" type="presOf" srcId="{6F32AD89-A452-48CC-B92A-265FB1A43B0C}" destId="{FCF24805-BE03-8646-8CB7-92E747BBE6C8}" srcOrd="0" destOrd="0" presId="urn:microsoft.com/office/officeart/2008/layout/VerticalCurvedList"/>
    <dgm:cxn modelId="{9AC2F451-4954-4AF1-A729-5D0430E21B87}" srcId="{BE1645D6-1611-4DF4-8DF3-EEC32D8C4F8A}" destId="{6F32AD89-A452-48CC-B92A-265FB1A43B0C}" srcOrd="1" destOrd="0" parTransId="{2BD0E92B-05E2-4733-83A1-F2D4F12B4D64}" sibTransId="{1B53F678-35A0-4A3F-A7D1-1E738F070D06}"/>
    <dgm:cxn modelId="{E4C7C35D-35F5-5947-855D-DC2C6BB9524F}" srcId="{BE1645D6-1611-4DF4-8DF3-EEC32D8C4F8A}" destId="{CC6AA1B3-12B6-1F47-9833-60EB1B44AC97}" srcOrd="2" destOrd="0" parTransId="{57E53FCE-A51B-9541-91B6-C106F273A084}" sibTransId="{8BB7A0E1-B0A5-F842-86AD-A3C1900B5341}"/>
    <dgm:cxn modelId="{39782668-66DA-B54C-ABEA-422B00771645}" srcId="{BE1645D6-1611-4DF4-8DF3-EEC32D8C4F8A}" destId="{E8B09427-1569-3445-BA60-47F9EFABE20D}" srcOrd="4" destOrd="0" parTransId="{16C957CB-EF9D-FC4C-9386-829CC8C356BD}" sibTransId="{B5794041-FFD5-274A-9D5D-64A52F0C784A}"/>
    <dgm:cxn modelId="{F1DA9C70-F458-DD47-B4BF-11D95A378C05}" srcId="{BE1645D6-1611-4DF4-8DF3-EEC32D8C4F8A}" destId="{35FE25F0-129E-5D4E-BB95-DE67FB379D79}" srcOrd="3" destOrd="0" parTransId="{E7AFBCE4-9EA5-0349-86C4-00666FAAD5C3}" sibTransId="{775B8D61-5266-A04A-A40B-3354DC642457}"/>
    <dgm:cxn modelId="{1E971CAF-97F0-1340-9D5D-7BC85D0D801F}" type="presOf" srcId="{1639CA94-34C3-4B9C-92E1-C13864A4BA19}" destId="{0E8E8CAC-8A02-46F6-8C6B-75E3BA86EFCF}" srcOrd="0" destOrd="0" presId="urn:microsoft.com/office/officeart/2008/layout/VerticalCurvedList"/>
    <dgm:cxn modelId="{D5FBB6B4-BDDA-4927-80E8-A4F68D98800B}" srcId="{BE1645D6-1611-4DF4-8DF3-EEC32D8C4F8A}" destId="{1639CA94-34C3-4B9C-92E1-C13864A4BA19}" srcOrd="0" destOrd="0" parTransId="{1A7083B0-00E4-4EE8-9D2E-F851B46DB471}" sibTransId="{9B5CF5B4-C56A-4B27-B438-A8CF699CAF14}"/>
    <dgm:cxn modelId="{99D47BDC-3285-2A4B-81F1-E6F1332CE14A}" type="presOf" srcId="{35FE25F0-129E-5D4E-BB95-DE67FB379D79}" destId="{4C27FCCB-07AB-AF44-A612-051F9894407E}" srcOrd="0" destOrd="0" presId="urn:microsoft.com/office/officeart/2008/layout/VerticalCurvedList"/>
    <dgm:cxn modelId="{5C9A37E0-DF7C-6D40-A9A2-AB49F6F2DE14}" type="presOf" srcId="{C0C0E2FD-1127-5A48-BDEA-121306403AC3}" destId="{D9B3606A-2B34-F24C-93E4-9657A5061E46}" srcOrd="0" destOrd="0" presId="urn:microsoft.com/office/officeart/2008/layout/VerticalCurvedList"/>
    <dgm:cxn modelId="{7658B0F0-F7FA-3F40-9671-05DDB98A0107}" type="presOf" srcId="{BE1645D6-1611-4DF4-8DF3-EEC32D8C4F8A}" destId="{8D4BB782-D1CB-4178-BD6C-378E667E109F}" srcOrd="0" destOrd="0" presId="urn:microsoft.com/office/officeart/2008/layout/VerticalCurvedList"/>
    <dgm:cxn modelId="{01FFCAF2-E336-9345-8CE5-FC10D8CA0C85}" type="presOf" srcId="{E8B09427-1569-3445-BA60-47F9EFABE20D}" destId="{86883B8B-D8B9-4147-B000-B4DE0A4C3A0D}" srcOrd="0" destOrd="0" presId="urn:microsoft.com/office/officeart/2008/layout/VerticalCurvedList"/>
    <dgm:cxn modelId="{ACA5B0BB-AD86-9345-8927-A702BBD020CE}" type="presParOf" srcId="{8D4BB782-D1CB-4178-BD6C-378E667E109F}" destId="{30E5EA73-69FE-4C99-B7E6-D2785DA2F8C5}" srcOrd="0" destOrd="0" presId="urn:microsoft.com/office/officeart/2008/layout/VerticalCurvedList"/>
    <dgm:cxn modelId="{0309C368-BA7D-274A-8347-728A5875CAE1}" type="presParOf" srcId="{30E5EA73-69FE-4C99-B7E6-D2785DA2F8C5}" destId="{147482D8-F793-4B63-AC92-2D2E108DBAA0}" srcOrd="0" destOrd="0" presId="urn:microsoft.com/office/officeart/2008/layout/VerticalCurvedList"/>
    <dgm:cxn modelId="{71F57C1E-487F-0E42-B0B9-3DB17DCFEEC4}" type="presParOf" srcId="{147482D8-F793-4B63-AC92-2D2E108DBAA0}" destId="{F2410933-DB5E-4543-A714-4AF5A203C95C}" srcOrd="0" destOrd="0" presId="urn:microsoft.com/office/officeart/2008/layout/VerticalCurvedList"/>
    <dgm:cxn modelId="{A692C7F4-F687-8E46-A2A9-30B4464B0498}" type="presParOf" srcId="{147482D8-F793-4B63-AC92-2D2E108DBAA0}" destId="{C56633DC-E658-46D8-BE63-7CB1CCD3C8DC}" srcOrd="1" destOrd="0" presId="urn:microsoft.com/office/officeart/2008/layout/VerticalCurvedList"/>
    <dgm:cxn modelId="{196C6740-583B-E243-A8B3-54CA8D069AB8}" type="presParOf" srcId="{147482D8-F793-4B63-AC92-2D2E108DBAA0}" destId="{82F03708-A2AD-459B-AB59-7BBD9EB44E67}" srcOrd="2" destOrd="0" presId="urn:microsoft.com/office/officeart/2008/layout/VerticalCurvedList"/>
    <dgm:cxn modelId="{9AD49709-D630-9246-A449-BA845168B943}" type="presParOf" srcId="{147482D8-F793-4B63-AC92-2D2E108DBAA0}" destId="{9C6C1869-E7B2-4FB9-A22B-16BADC04A189}" srcOrd="3" destOrd="0" presId="urn:microsoft.com/office/officeart/2008/layout/VerticalCurvedList"/>
    <dgm:cxn modelId="{7D2FC860-E0FC-484C-935B-C96260C42304}" type="presParOf" srcId="{30E5EA73-69FE-4C99-B7E6-D2785DA2F8C5}" destId="{0E8E8CAC-8A02-46F6-8C6B-75E3BA86EFCF}" srcOrd="1" destOrd="0" presId="urn:microsoft.com/office/officeart/2008/layout/VerticalCurvedList"/>
    <dgm:cxn modelId="{EE23D7CD-3E39-E54B-9FE4-8D6D49A695FB}" type="presParOf" srcId="{30E5EA73-69FE-4C99-B7E6-D2785DA2F8C5}" destId="{19B8B250-84B4-4941-9592-F7E89229D31C}" srcOrd="2" destOrd="0" presId="urn:microsoft.com/office/officeart/2008/layout/VerticalCurvedList"/>
    <dgm:cxn modelId="{9639F096-C0F4-FA4D-A126-6A0F72AFD481}" type="presParOf" srcId="{19B8B250-84B4-4941-9592-F7E89229D31C}" destId="{485F26A9-AA94-4ADA-AC54-FB58E0E0ED28}" srcOrd="0" destOrd="0" presId="urn:microsoft.com/office/officeart/2008/layout/VerticalCurvedList"/>
    <dgm:cxn modelId="{7ACB260E-68A2-FB47-A4D7-A43BD95FC057}" type="presParOf" srcId="{30E5EA73-69FE-4C99-B7E6-D2785DA2F8C5}" destId="{FCF24805-BE03-8646-8CB7-92E747BBE6C8}" srcOrd="3" destOrd="0" presId="urn:microsoft.com/office/officeart/2008/layout/VerticalCurvedList"/>
    <dgm:cxn modelId="{D0A5F781-2A72-034D-8835-FCA6379F754E}" type="presParOf" srcId="{30E5EA73-69FE-4C99-B7E6-D2785DA2F8C5}" destId="{BCF99CF8-A3B5-F24D-AFD7-114A9D9AECF1}" srcOrd="4" destOrd="0" presId="urn:microsoft.com/office/officeart/2008/layout/VerticalCurvedList"/>
    <dgm:cxn modelId="{5CD24FC5-4C4C-EB4E-907A-20B9CD0DC2A5}" type="presParOf" srcId="{BCF99CF8-A3B5-F24D-AFD7-114A9D9AECF1}" destId="{6E8EBA03-6BA2-4E70-A548-59B77127E6F5}" srcOrd="0" destOrd="0" presId="urn:microsoft.com/office/officeart/2008/layout/VerticalCurvedList"/>
    <dgm:cxn modelId="{DCC819AF-1FEC-0642-9E6A-D03E985DA476}" type="presParOf" srcId="{30E5EA73-69FE-4C99-B7E6-D2785DA2F8C5}" destId="{90FAC8A8-E318-C344-8FA5-163D7BB940FA}" srcOrd="5" destOrd="0" presId="urn:microsoft.com/office/officeart/2008/layout/VerticalCurvedList"/>
    <dgm:cxn modelId="{AA6F3DF0-E075-9340-BA4E-33FF7C847775}" type="presParOf" srcId="{30E5EA73-69FE-4C99-B7E6-D2785DA2F8C5}" destId="{AC86ADAD-2470-0B48-B2FC-7ADFE5926EDC}" srcOrd="6" destOrd="0" presId="urn:microsoft.com/office/officeart/2008/layout/VerticalCurvedList"/>
    <dgm:cxn modelId="{4FB7DED5-3102-8749-8ADE-5D02A053E463}" type="presParOf" srcId="{AC86ADAD-2470-0B48-B2FC-7ADFE5926EDC}" destId="{8DD82B1A-6DC4-454E-8BCA-A742186AC8C8}" srcOrd="0" destOrd="0" presId="urn:microsoft.com/office/officeart/2008/layout/VerticalCurvedList"/>
    <dgm:cxn modelId="{A7270643-6087-5F4C-BD18-2279BECD07B0}" type="presParOf" srcId="{30E5EA73-69FE-4C99-B7E6-D2785DA2F8C5}" destId="{4C27FCCB-07AB-AF44-A612-051F9894407E}" srcOrd="7" destOrd="0" presId="urn:microsoft.com/office/officeart/2008/layout/VerticalCurvedList"/>
    <dgm:cxn modelId="{962322E8-C1C3-2747-B7CF-388C68B773BB}" type="presParOf" srcId="{30E5EA73-69FE-4C99-B7E6-D2785DA2F8C5}" destId="{BB44549C-464F-C44D-9845-3BACB3517879}" srcOrd="8" destOrd="0" presId="urn:microsoft.com/office/officeart/2008/layout/VerticalCurvedList"/>
    <dgm:cxn modelId="{B9FBBEED-4280-3E47-9DCA-648C4B56A1AF}" type="presParOf" srcId="{BB44549C-464F-C44D-9845-3BACB3517879}" destId="{C6A23B2E-3ED2-814A-86C8-2A4A67FC60A2}" srcOrd="0" destOrd="0" presId="urn:microsoft.com/office/officeart/2008/layout/VerticalCurvedList"/>
    <dgm:cxn modelId="{B5021B30-CB7D-784D-9E0E-258BA3747480}" type="presParOf" srcId="{30E5EA73-69FE-4C99-B7E6-D2785DA2F8C5}" destId="{86883B8B-D8B9-4147-B000-B4DE0A4C3A0D}" srcOrd="9" destOrd="0" presId="urn:microsoft.com/office/officeart/2008/layout/VerticalCurvedList"/>
    <dgm:cxn modelId="{477F44A9-3D6F-3F48-8732-2A60E6CB1CA2}" type="presParOf" srcId="{30E5EA73-69FE-4C99-B7E6-D2785DA2F8C5}" destId="{2A504DFC-574C-5C49-B930-2DC6E9378D82}" srcOrd="10" destOrd="0" presId="urn:microsoft.com/office/officeart/2008/layout/VerticalCurvedList"/>
    <dgm:cxn modelId="{65B8A2C8-B8EA-5645-A63C-C7EA57670470}" type="presParOf" srcId="{2A504DFC-574C-5C49-B930-2DC6E9378D82}" destId="{11551FC8-AF63-804B-A3B8-AF81E82A9D09}" srcOrd="0" destOrd="0" presId="urn:microsoft.com/office/officeart/2008/layout/VerticalCurvedList"/>
    <dgm:cxn modelId="{E2FFE294-E5AF-0D40-ABBC-BE0E43D0E990}" type="presParOf" srcId="{30E5EA73-69FE-4C99-B7E6-D2785DA2F8C5}" destId="{D9B3606A-2B34-F24C-93E4-9657A5061E46}" srcOrd="11" destOrd="0" presId="urn:microsoft.com/office/officeart/2008/layout/VerticalCurvedList"/>
    <dgm:cxn modelId="{7E999302-FA2C-E441-B46D-0FD542E2FFF1}" type="presParOf" srcId="{30E5EA73-69FE-4C99-B7E6-D2785DA2F8C5}" destId="{AF44D7BC-A7CC-4C46-B66E-9577508D8A87}" srcOrd="12" destOrd="0" presId="urn:microsoft.com/office/officeart/2008/layout/VerticalCurvedList"/>
    <dgm:cxn modelId="{EC12C278-94DF-D142-85BA-3DEAF1D0CCE9}" type="presParOf" srcId="{AF44D7BC-A7CC-4C46-B66E-9577508D8A87}" destId="{DE043B18-E654-F549-AEC9-7EE8CF4B9695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E1645D6-1611-4DF4-8DF3-EEC32D8C4F8A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639CA94-34C3-4B9C-92E1-C13864A4BA19}">
      <dgm:prSet phldrT="[Text]"/>
      <dgm:spPr>
        <a:solidFill>
          <a:srgbClr val="C00000"/>
        </a:solidFill>
        <a:ln>
          <a:solidFill>
            <a:schemeClr val="tx1"/>
          </a:solidFill>
        </a:ln>
      </dgm:spPr>
      <dgm:t>
        <a:bodyPr/>
        <a:lstStyle/>
        <a:p>
          <a:r>
            <a:rPr lang="en-GB" b="0" u="none" dirty="0"/>
            <a:t>Bit Fields in C Programming</a:t>
          </a:r>
          <a:endParaRPr lang="en-US" b="0" u="none" dirty="0"/>
        </a:p>
      </dgm:t>
    </dgm:pt>
    <dgm:pt modelId="{1A7083B0-00E4-4EE8-9D2E-F851B46DB471}" type="parTrans" cxnId="{D5FBB6B4-BDDA-4927-80E8-A4F68D98800B}">
      <dgm:prSet/>
      <dgm:spPr/>
      <dgm:t>
        <a:bodyPr/>
        <a:lstStyle/>
        <a:p>
          <a:endParaRPr lang="en-US"/>
        </a:p>
      </dgm:t>
    </dgm:pt>
    <dgm:pt modelId="{9B5CF5B4-C56A-4B27-B438-A8CF699CAF14}" type="sibTrans" cxnId="{D5FBB6B4-BDDA-4927-80E8-A4F68D98800B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CC6AA1B3-12B6-1F47-9833-60EB1B44AC97}">
      <dgm:prSet phldrT="[Text]"/>
      <dgm:spPr>
        <a:solidFill>
          <a:srgbClr val="0414FF"/>
        </a:solidFill>
        <a:ln>
          <a:solidFill>
            <a:schemeClr val="tx1"/>
          </a:solidFill>
        </a:ln>
      </dgm:spPr>
      <dgm:t>
        <a:bodyPr/>
        <a:lstStyle/>
        <a:p>
          <a:r>
            <a:rPr lang="en-GB" b="0" u="none" dirty="0"/>
            <a:t>C File Handling</a:t>
          </a:r>
          <a:endParaRPr lang="en-US" b="0" u="none" dirty="0">
            <a:solidFill>
              <a:schemeClr val="tx1"/>
            </a:solidFill>
            <a:latin typeface="+mn-lt"/>
          </a:endParaRPr>
        </a:p>
      </dgm:t>
    </dgm:pt>
    <dgm:pt modelId="{57E53FCE-A51B-9541-91B6-C106F273A084}" type="parTrans" cxnId="{E4C7C35D-35F5-5947-855D-DC2C6BB9524F}">
      <dgm:prSet/>
      <dgm:spPr/>
      <dgm:t>
        <a:bodyPr/>
        <a:lstStyle/>
        <a:p>
          <a:endParaRPr lang="en-US"/>
        </a:p>
      </dgm:t>
    </dgm:pt>
    <dgm:pt modelId="{8BB7A0E1-B0A5-F842-86AD-A3C1900B5341}" type="sibTrans" cxnId="{E4C7C35D-35F5-5947-855D-DC2C6BB9524F}">
      <dgm:prSet/>
      <dgm:spPr/>
      <dgm:t>
        <a:bodyPr/>
        <a:lstStyle/>
        <a:p>
          <a:endParaRPr lang="en-US"/>
        </a:p>
      </dgm:t>
    </dgm:pt>
    <dgm:pt modelId="{35FE25F0-129E-5D4E-BB95-DE67FB379D79}">
      <dgm:prSet phldrT="[Text]"/>
      <dgm:spPr>
        <a:solidFill>
          <a:schemeClr val="accent6">
            <a:lumMod val="7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GB" b="0" u="none" dirty="0"/>
            <a:t>Creating and Opening Text or Binary Files</a:t>
          </a:r>
          <a:endParaRPr lang="en-US" b="0" u="none" dirty="0">
            <a:solidFill>
              <a:schemeClr val="tx1"/>
            </a:solidFill>
            <a:latin typeface="+mn-lt"/>
          </a:endParaRPr>
        </a:p>
      </dgm:t>
    </dgm:pt>
    <dgm:pt modelId="{E7AFBCE4-9EA5-0349-86C4-00666FAAD5C3}" type="parTrans" cxnId="{F1DA9C70-F458-DD47-B4BF-11D95A378C05}">
      <dgm:prSet/>
      <dgm:spPr/>
      <dgm:t>
        <a:bodyPr/>
        <a:lstStyle/>
        <a:p>
          <a:endParaRPr lang="en-US"/>
        </a:p>
      </dgm:t>
    </dgm:pt>
    <dgm:pt modelId="{775B8D61-5266-A04A-A40B-3354DC642457}" type="sibTrans" cxnId="{F1DA9C70-F458-DD47-B4BF-11D95A378C05}">
      <dgm:prSet/>
      <dgm:spPr/>
      <dgm:t>
        <a:bodyPr/>
        <a:lstStyle/>
        <a:p>
          <a:endParaRPr lang="en-US"/>
        </a:p>
      </dgm:t>
    </dgm:pt>
    <dgm:pt modelId="{E8B09427-1569-3445-BA60-47F9EFABE20D}">
      <dgm:prSet phldrT="[Text]"/>
      <dgm:spPr>
        <a:solidFill>
          <a:schemeClr val="accent5">
            <a:lumMod val="7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GB" b="0" u="none" dirty="0"/>
            <a:t>Reading from and Writing to Text Files</a:t>
          </a:r>
          <a:endParaRPr lang="en-US" b="0" u="none" dirty="0">
            <a:solidFill>
              <a:schemeClr val="tx1"/>
            </a:solidFill>
            <a:latin typeface="+mn-lt"/>
          </a:endParaRPr>
        </a:p>
      </dgm:t>
    </dgm:pt>
    <dgm:pt modelId="{16C957CB-EF9D-FC4C-9386-829CC8C356BD}" type="parTrans" cxnId="{39782668-66DA-B54C-ABEA-422B00771645}">
      <dgm:prSet/>
      <dgm:spPr/>
      <dgm:t>
        <a:bodyPr/>
        <a:lstStyle/>
        <a:p>
          <a:endParaRPr lang="en-US"/>
        </a:p>
      </dgm:t>
    </dgm:pt>
    <dgm:pt modelId="{B5794041-FFD5-274A-9D5D-64A52F0C784A}" type="sibTrans" cxnId="{39782668-66DA-B54C-ABEA-422B00771645}">
      <dgm:prSet/>
      <dgm:spPr/>
      <dgm:t>
        <a:bodyPr/>
        <a:lstStyle/>
        <a:p>
          <a:endParaRPr lang="en-US"/>
        </a:p>
      </dgm:t>
    </dgm:pt>
    <dgm:pt modelId="{C0C0E2FD-1127-5A48-BDEA-121306403AC3}">
      <dgm:prSet phldrT="[Text]"/>
      <dgm:spPr>
        <a:solidFill>
          <a:srgbClr val="02FF04"/>
        </a:solidFill>
        <a:ln>
          <a:solidFill>
            <a:schemeClr val="tx1"/>
          </a:solidFill>
        </a:ln>
      </dgm:spPr>
      <dgm:t>
        <a:bodyPr/>
        <a:lstStyle/>
        <a:p>
          <a:r>
            <a:rPr lang="en-GB" b="0" u="none" dirty="0"/>
            <a:t>Reading from and Writing to Binary Files</a:t>
          </a:r>
          <a:endParaRPr lang="en-US" b="0" u="none" dirty="0">
            <a:solidFill>
              <a:schemeClr val="tx1"/>
            </a:solidFill>
            <a:latin typeface="+mn-lt"/>
          </a:endParaRPr>
        </a:p>
      </dgm:t>
    </dgm:pt>
    <dgm:pt modelId="{4338B54B-9CB0-074D-9975-3E0C3382FD66}" type="parTrans" cxnId="{F972FF1C-DA14-3641-A17F-CB3D2C096647}">
      <dgm:prSet/>
      <dgm:spPr/>
      <dgm:t>
        <a:bodyPr/>
        <a:lstStyle/>
        <a:p>
          <a:endParaRPr lang="en-US"/>
        </a:p>
      </dgm:t>
    </dgm:pt>
    <dgm:pt modelId="{5D4A6EE0-244C-7D46-A745-A8AB229F0E57}" type="sibTrans" cxnId="{F972FF1C-DA14-3641-A17F-CB3D2C096647}">
      <dgm:prSet/>
      <dgm:spPr/>
      <dgm:t>
        <a:bodyPr/>
        <a:lstStyle/>
        <a:p>
          <a:endParaRPr lang="en-US"/>
        </a:p>
      </dgm:t>
    </dgm:pt>
    <dgm:pt modelId="{6F32AD89-A452-48CC-B92A-265FB1A43B0C}">
      <dgm:prSet phldrT="[Text]"/>
      <dgm:spPr>
        <a:solidFill>
          <a:srgbClr val="FFC000"/>
        </a:solidFill>
        <a:ln>
          <a:solidFill>
            <a:schemeClr val="tx1"/>
          </a:solidFill>
        </a:ln>
      </dgm:spPr>
      <dgm:t>
        <a:bodyPr/>
        <a:lstStyle/>
        <a:p>
          <a:r>
            <a:rPr lang="en-GB" b="0" u="none" dirty="0"/>
            <a:t>Bit Field Declaration</a:t>
          </a:r>
          <a:endParaRPr lang="en-US" b="0" u="none" dirty="0">
            <a:solidFill>
              <a:schemeClr val="tx1"/>
            </a:solidFill>
            <a:latin typeface="+mn-lt"/>
          </a:endParaRPr>
        </a:p>
      </dgm:t>
    </dgm:pt>
    <dgm:pt modelId="{1B53F678-35A0-4A3F-A7D1-1E738F070D06}" type="sibTrans" cxnId="{9AC2F451-4954-4AF1-A729-5D0430E21B87}">
      <dgm:prSet/>
      <dgm:spPr/>
      <dgm:t>
        <a:bodyPr/>
        <a:lstStyle/>
        <a:p>
          <a:endParaRPr lang="en-US"/>
        </a:p>
      </dgm:t>
    </dgm:pt>
    <dgm:pt modelId="{2BD0E92B-05E2-4733-83A1-F2D4F12B4D64}" type="parTrans" cxnId="{9AC2F451-4954-4AF1-A729-5D0430E21B87}">
      <dgm:prSet/>
      <dgm:spPr/>
      <dgm:t>
        <a:bodyPr/>
        <a:lstStyle/>
        <a:p>
          <a:endParaRPr lang="en-US"/>
        </a:p>
      </dgm:t>
    </dgm:pt>
    <dgm:pt modelId="{8D4BB782-D1CB-4178-BD6C-378E667E109F}" type="pres">
      <dgm:prSet presAssocID="{BE1645D6-1611-4DF4-8DF3-EEC32D8C4F8A}" presName="Name0" presStyleCnt="0">
        <dgm:presLayoutVars>
          <dgm:chMax val="7"/>
          <dgm:chPref val="7"/>
          <dgm:dir/>
        </dgm:presLayoutVars>
      </dgm:prSet>
      <dgm:spPr/>
    </dgm:pt>
    <dgm:pt modelId="{30E5EA73-69FE-4C99-B7E6-D2785DA2F8C5}" type="pres">
      <dgm:prSet presAssocID="{BE1645D6-1611-4DF4-8DF3-EEC32D8C4F8A}" presName="Name1" presStyleCnt="0"/>
      <dgm:spPr/>
    </dgm:pt>
    <dgm:pt modelId="{147482D8-F793-4B63-AC92-2D2E108DBAA0}" type="pres">
      <dgm:prSet presAssocID="{BE1645D6-1611-4DF4-8DF3-EEC32D8C4F8A}" presName="cycle" presStyleCnt="0"/>
      <dgm:spPr/>
    </dgm:pt>
    <dgm:pt modelId="{F2410933-DB5E-4543-A714-4AF5A203C95C}" type="pres">
      <dgm:prSet presAssocID="{BE1645D6-1611-4DF4-8DF3-EEC32D8C4F8A}" presName="srcNode" presStyleLbl="node1" presStyleIdx="0" presStyleCnt="6"/>
      <dgm:spPr/>
    </dgm:pt>
    <dgm:pt modelId="{C56633DC-E658-46D8-BE63-7CB1CCD3C8DC}" type="pres">
      <dgm:prSet presAssocID="{BE1645D6-1611-4DF4-8DF3-EEC32D8C4F8A}" presName="conn" presStyleLbl="parChTrans1D2" presStyleIdx="0" presStyleCnt="1"/>
      <dgm:spPr/>
    </dgm:pt>
    <dgm:pt modelId="{82F03708-A2AD-459B-AB59-7BBD9EB44E67}" type="pres">
      <dgm:prSet presAssocID="{BE1645D6-1611-4DF4-8DF3-EEC32D8C4F8A}" presName="extraNode" presStyleLbl="node1" presStyleIdx="0" presStyleCnt="6"/>
      <dgm:spPr/>
    </dgm:pt>
    <dgm:pt modelId="{9C6C1869-E7B2-4FB9-A22B-16BADC04A189}" type="pres">
      <dgm:prSet presAssocID="{BE1645D6-1611-4DF4-8DF3-EEC32D8C4F8A}" presName="dstNode" presStyleLbl="node1" presStyleIdx="0" presStyleCnt="6"/>
      <dgm:spPr/>
    </dgm:pt>
    <dgm:pt modelId="{0E8E8CAC-8A02-46F6-8C6B-75E3BA86EFCF}" type="pres">
      <dgm:prSet presAssocID="{1639CA94-34C3-4B9C-92E1-C13864A4BA19}" presName="text_1" presStyleLbl="node1" presStyleIdx="0" presStyleCnt="6">
        <dgm:presLayoutVars>
          <dgm:bulletEnabled val="1"/>
        </dgm:presLayoutVars>
      </dgm:prSet>
      <dgm:spPr/>
    </dgm:pt>
    <dgm:pt modelId="{19B8B250-84B4-4941-9592-F7E89229D31C}" type="pres">
      <dgm:prSet presAssocID="{1639CA94-34C3-4B9C-92E1-C13864A4BA19}" presName="accent_1" presStyleCnt="0"/>
      <dgm:spPr/>
    </dgm:pt>
    <dgm:pt modelId="{485F26A9-AA94-4ADA-AC54-FB58E0E0ED28}" type="pres">
      <dgm:prSet presAssocID="{1639CA94-34C3-4B9C-92E1-C13864A4BA19}" presName="accentRepeatNode" presStyleLbl="solidFgAcc1" presStyleIdx="0" presStyleCnt="6"/>
      <dgm:spPr>
        <a:solidFill>
          <a:srgbClr val="C00000"/>
        </a:solidFill>
        <a:ln>
          <a:solidFill>
            <a:schemeClr val="tx1"/>
          </a:solidFill>
        </a:ln>
      </dgm:spPr>
    </dgm:pt>
    <dgm:pt modelId="{FCF24805-BE03-8646-8CB7-92E747BBE6C8}" type="pres">
      <dgm:prSet presAssocID="{6F32AD89-A452-48CC-B92A-265FB1A43B0C}" presName="text_2" presStyleLbl="node1" presStyleIdx="1" presStyleCnt="6">
        <dgm:presLayoutVars>
          <dgm:bulletEnabled val="1"/>
        </dgm:presLayoutVars>
      </dgm:prSet>
      <dgm:spPr/>
    </dgm:pt>
    <dgm:pt modelId="{BCF99CF8-A3B5-F24D-AFD7-114A9D9AECF1}" type="pres">
      <dgm:prSet presAssocID="{6F32AD89-A452-48CC-B92A-265FB1A43B0C}" presName="accent_2" presStyleCnt="0"/>
      <dgm:spPr/>
    </dgm:pt>
    <dgm:pt modelId="{6E8EBA03-6BA2-4E70-A548-59B77127E6F5}" type="pres">
      <dgm:prSet presAssocID="{6F32AD89-A452-48CC-B92A-265FB1A43B0C}" presName="accentRepeatNode" presStyleLbl="solidFgAcc1" presStyleIdx="1" presStyleCnt="6"/>
      <dgm:spPr>
        <a:solidFill>
          <a:srgbClr val="FFC000"/>
        </a:solidFill>
        <a:ln>
          <a:solidFill>
            <a:schemeClr val="tx1"/>
          </a:solidFill>
        </a:ln>
      </dgm:spPr>
    </dgm:pt>
    <dgm:pt modelId="{90FAC8A8-E318-C344-8FA5-163D7BB940FA}" type="pres">
      <dgm:prSet presAssocID="{CC6AA1B3-12B6-1F47-9833-60EB1B44AC97}" presName="text_3" presStyleLbl="node1" presStyleIdx="2" presStyleCnt="6">
        <dgm:presLayoutVars>
          <dgm:bulletEnabled val="1"/>
        </dgm:presLayoutVars>
      </dgm:prSet>
      <dgm:spPr/>
    </dgm:pt>
    <dgm:pt modelId="{AC86ADAD-2470-0B48-B2FC-7ADFE5926EDC}" type="pres">
      <dgm:prSet presAssocID="{CC6AA1B3-12B6-1F47-9833-60EB1B44AC97}" presName="accent_3" presStyleCnt="0"/>
      <dgm:spPr/>
    </dgm:pt>
    <dgm:pt modelId="{8DD82B1A-6DC4-454E-8BCA-A742186AC8C8}" type="pres">
      <dgm:prSet presAssocID="{CC6AA1B3-12B6-1F47-9833-60EB1B44AC97}" presName="accentRepeatNode" presStyleLbl="solidFgAcc1" presStyleIdx="2" presStyleCnt="6"/>
      <dgm:spPr>
        <a:solidFill>
          <a:srgbClr val="0414FF"/>
        </a:solidFill>
        <a:ln>
          <a:solidFill>
            <a:schemeClr val="tx1"/>
          </a:solidFill>
        </a:ln>
      </dgm:spPr>
    </dgm:pt>
    <dgm:pt modelId="{4C27FCCB-07AB-AF44-A612-051F9894407E}" type="pres">
      <dgm:prSet presAssocID="{35FE25F0-129E-5D4E-BB95-DE67FB379D79}" presName="text_4" presStyleLbl="node1" presStyleIdx="3" presStyleCnt="6">
        <dgm:presLayoutVars>
          <dgm:bulletEnabled val="1"/>
        </dgm:presLayoutVars>
      </dgm:prSet>
      <dgm:spPr/>
    </dgm:pt>
    <dgm:pt modelId="{BB44549C-464F-C44D-9845-3BACB3517879}" type="pres">
      <dgm:prSet presAssocID="{35FE25F0-129E-5D4E-BB95-DE67FB379D79}" presName="accent_4" presStyleCnt="0"/>
      <dgm:spPr/>
    </dgm:pt>
    <dgm:pt modelId="{C6A23B2E-3ED2-814A-86C8-2A4A67FC60A2}" type="pres">
      <dgm:prSet presAssocID="{35FE25F0-129E-5D4E-BB95-DE67FB379D79}" presName="accentRepeatNode" presStyleLbl="solidFgAcc1" presStyleIdx="3" presStyleCnt="6"/>
      <dgm:spPr>
        <a:solidFill>
          <a:schemeClr val="accent6">
            <a:lumMod val="75000"/>
          </a:schemeClr>
        </a:solidFill>
        <a:ln>
          <a:solidFill>
            <a:schemeClr val="tx1"/>
          </a:solidFill>
        </a:ln>
      </dgm:spPr>
    </dgm:pt>
    <dgm:pt modelId="{86883B8B-D8B9-4147-B000-B4DE0A4C3A0D}" type="pres">
      <dgm:prSet presAssocID="{E8B09427-1569-3445-BA60-47F9EFABE20D}" presName="text_5" presStyleLbl="node1" presStyleIdx="4" presStyleCnt="6">
        <dgm:presLayoutVars>
          <dgm:bulletEnabled val="1"/>
        </dgm:presLayoutVars>
      </dgm:prSet>
      <dgm:spPr/>
    </dgm:pt>
    <dgm:pt modelId="{2A504DFC-574C-5C49-B930-2DC6E9378D82}" type="pres">
      <dgm:prSet presAssocID="{E8B09427-1569-3445-BA60-47F9EFABE20D}" presName="accent_5" presStyleCnt="0"/>
      <dgm:spPr/>
    </dgm:pt>
    <dgm:pt modelId="{11551FC8-AF63-804B-A3B8-AF81E82A9D09}" type="pres">
      <dgm:prSet presAssocID="{E8B09427-1569-3445-BA60-47F9EFABE20D}" presName="accentRepeatNode" presStyleLbl="solidFgAcc1" presStyleIdx="4" presStyleCnt="6"/>
      <dgm:spPr>
        <a:solidFill>
          <a:schemeClr val="accent5">
            <a:lumMod val="75000"/>
          </a:schemeClr>
        </a:solidFill>
        <a:ln>
          <a:solidFill>
            <a:schemeClr val="tx1"/>
          </a:solidFill>
        </a:ln>
      </dgm:spPr>
    </dgm:pt>
    <dgm:pt modelId="{D9B3606A-2B34-F24C-93E4-9657A5061E46}" type="pres">
      <dgm:prSet presAssocID="{C0C0E2FD-1127-5A48-BDEA-121306403AC3}" presName="text_6" presStyleLbl="node1" presStyleIdx="5" presStyleCnt="6">
        <dgm:presLayoutVars>
          <dgm:bulletEnabled val="1"/>
        </dgm:presLayoutVars>
      </dgm:prSet>
      <dgm:spPr/>
    </dgm:pt>
    <dgm:pt modelId="{AF44D7BC-A7CC-4C46-B66E-9577508D8A87}" type="pres">
      <dgm:prSet presAssocID="{C0C0E2FD-1127-5A48-BDEA-121306403AC3}" presName="accent_6" presStyleCnt="0"/>
      <dgm:spPr/>
    </dgm:pt>
    <dgm:pt modelId="{DE043B18-E654-F549-AEC9-7EE8CF4B9695}" type="pres">
      <dgm:prSet presAssocID="{C0C0E2FD-1127-5A48-BDEA-121306403AC3}" presName="accentRepeatNode" presStyleLbl="solidFgAcc1" presStyleIdx="5" presStyleCnt="6"/>
      <dgm:spPr>
        <a:solidFill>
          <a:srgbClr val="02FF04"/>
        </a:solidFill>
        <a:ln>
          <a:solidFill>
            <a:schemeClr val="tx1"/>
          </a:solidFill>
        </a:ln>
      </dgm:spPr>
    </dgm:pt>
  </dgm:ptLst>
  <dgm:cxnLst>
    <dgm:cxn modelId="{F972FF1C-DA14-3641-A17F-CB3D2C096647}" srcId="{BE1645D6-1611-4DF4-8DF3-EEC32D8C4F8A}" destId="{C0C0E2FD-1127-5A48-BDEA-121306403AC3}" srcOrd="5" destOrd="0" parTransId="{4338B54B-9CB0-074D-9975-3E0C3382FD66}" sibTransId="{5D4A6EE0-244C-7D46-A745-A8AB229F0E57}"/>
    <dgm:cxn modelId="{9F0B3620-986C-D943-B2D4-89D8C1DCCC2C}" type="presOf" srcId="{35FE25F0-129E-5D4E-BB95-DE67FB379D79}" destId="{4C27FCCB-07AB-AF44-A612-051F9894407E}" srcOrd="0" destOrd="0" presId="urn:microsoft.com/office/officeart/2008/layout/VerticalCurvedList"/>
    <dgm:cxn modelId="{2FDEAA36-4BC5-C541-8A3C-870E3B54780E}" type="presOf" srcId="{CC6AA1B3-12B6-1F47-9833-60EB1B44AC97}" destId="{90FAC8A8-E318-C344-8FA5-163D7BB940FA}" srcOrd="0" destOrd="0" presId="urn:microsoft.com/office/officeart/2008/layout/VerticalCurvedList"/>
    <dgm:cxn modelId="{9AC2F451-4954-4AF1-A729-5D0430E21B87}" srcId="{BE1645D6-1611-4DF4-8DF3-EEC32D8C4F8A}" destId="{6F32AD89-A452-48CC-B92A-265FB1A43B0C}" srcOrd="1" destOrd="0" parTransId="{2BD0E92B-05E2-4733-83A1-F2D4F12B4D64}" sibTransId="{1B53F678-35A0-4A3F-A7D1-1E738F070D06}"/>
    <dgm:cxn modelId="{3FA5405D-CE0D-5C46-89B2-B609B25033EA}" type="presOf" srcId="{6F32AD89-A452-48CC-B92A-265FB1A43B0C}" destId="{FCF24805-BE03-8646-8CB7-92E747BBE6C8}" srcOrd="0" destOrd="0" presId="urn:microsoft.com/office/officeart/2008/layout/VerticalCurvedList"/>
    <dgm:cxn modelId="{E4C7C35D-35F5-5947-855D-DC2C6BB9524F}" srcId="{BE1645D6-1611-4DF4-8DF3-EEC32D8C4F8A}" destId="{CC6AA1B3-12B6-1F47-9833-60EB1B44AC97}" srcOrd="2" destOrd="0" parTransId="{57E53FCE-A51B-9541-91B6-C106F273A084}" sibTransId="{8BB7A0E1-B0A5-F842-86AD-A3C1900B5341}"/>
    <dgm:cxn modelId="{617CFF5D-6DF6-884C-A8CB-9B9EED79D030}" type="presOf" srcId="{BE1645D6-1611-4DF4-8DF3-EEC32D8C4F8A}" destId="{8D4BB782-D1CB-4178-BD6C-378E667E109F}" srcOrd="0" destOrd="0" presId="urn:microsoft.com/office/officeart/2008/layout/VerticalCurvedList"/>
    <dgm:cxn modelId="{39782668-66DA-B54C-ABEA-422B00771645}" srcId="{BE1645D6-1611-4DF4-8DF3-EEC32D8C4F8A}" destId="{E8B09427-1569-3445-BA60-47F9EFABE20D}" srcOrd="4" destOrd="0" parTransId="{16C957CB-EF9D-FC4C-9386-829CC8C356BD}" sibTransId="{B5794041-FFD5-274A-9D5D-64A52F0C784A}"/>
    <dgm:cxn modelId="{AED57068-461A-134A-A2B0-CBB05986B927}" type="presOf" srcId="{1639CA94-34C3-4B9C-92E1-C13864A4BA19}" destId="{0E8E8CAC-8A02-46F6-8C6B-75E3BA86EFCF}" srcOrd="0" destOrd="0" presId="urn:microsoft.com/office/officeart/2008/layout/VerticalCurvedList"/>
    <dgm:cxn modelId="{F1DA9C70-F458-DD47-B4BF-11D95A378C05}" srcId="{BE1645D6-1611-4DF4-8DF3-EEC32D8C4F8A}" destId="{35FE25F0-129E-5D4E-BB95-DE67FB379D79}" srcOrd="3" destOrd="0" parTransId="{E7AFBCE4-9EA5-0349-86C4-00666FAAD5C3}" sibTransId="{775B8D61-5266-A04A-A40B-3354DC642457}"/>
    <dgm:cxn modelId="{F63D98A8-AB4C-194E-A278-90355AF0C619}" type="presOf" srcId="{9B5CF5B4-C56A-4B27-B438-A8CF699CAF14}" destId="{C56633DC-E658-46D8-BE63-7CB1CCD3C8DC}" srcOrd="0" destOrd="0" presId="urn:microsoft.com/office/officeart/2008/layout/VerticalCurvedList"/>
    <dgm:cxn modelId="{D5FBB6B4-BDDA-4927-80E8-A4F68D98800B}" srcId="{BE1645D6-1611-4DF4-8DF3-EEC32D8C4F8A}" destId="{1639CA94-34C3-4B9C-92E1-C13864A4BA19}" srcOrd="0" destOrd="0" parTransId="{1A7083B0-00E4-4EE8-9D2E-F851B46DB471}" sibTransId="{9B5CF5B4-C56A-4B27-B438-A8CF699CAF14}"/>
    <dgm:cxn modelId="{038C05C8-88B9-0E4C-87BA-57DD8BC99E5D}" type="presOf" srcId="{E8B09427-1569-3445-BA60-47F9EFABE20D}" destId="{86883B8B-D8B9-4147-B000-B4DE0A4C3A0D}" srcOrd="0" destOrd="0" presId="urn:microsoft.com/office/officeart/2008/layout/VerticalCurvedList"/>
    <dgm:cxn modelId="{A4DD74E8-0DF5-7B4A-AFB8-DF8A44DA0FEC}" type="presOf" srcId="{C0C0E2FD-1127-5A48-BDEA-121306403AC3}" destId="{D9B3606A-2B34-F24C-93E4-9657A5061E46}" srcOrd="0" destOrd="0" presId="urn:microsoft.com/office/officeart/2008/layout/VerticalCurvedList"/>
    <dgm:cxn modelId="{7D5486EF-8479-714E-B29B-240213740CF5}" type="presParOf" srcId="{8D4BB782-D1CB-4178-BD6C-378E667E109F}" destId="{30E5EA73-69FE-4C99-B7E6-D2785DA2F8C5}" srcOrd="0" destOrd="0" presId="urn:microsoft.com/office/officeart/2008/layout/VerticalCurvedList"/>
    <dgm:cxn modelId="{CA046E8B-1CB1-1345-978D-23C401F13371}" type="presParOf" srcId="{30E5EA73-69FE-4C99-B7E6-D2785DA2F8C5}" destId="{147482D8-F793-4B63-AC92-2D2E108DBAA0}" srcOrd="0" destOrd="0" presId="urn:microsoft.com/office/officeart/2008/layout/VerticalCurvedList"/>
    <dgm:cxn modelId="{5F256525-8E8A-3447-95A6-4C18D7B41FB5}" type="presParOf" srcId="{147482D8-F793-4B63-AC92-2D2E108DBAA0}" destId="{F2410933-DB5E-4543-A714-4AF5A203C95C}" srcOrd="0" destOrd="0" presId="urn:microsoft.com/office/officeart/2008/layout/VerticalCurvedList"/>
    <dgm:cxn modelId="{656FE850-83AF-7649-92BC-DA1D1894B040}" type="presParOf" srcId="{147482D8-F793-4B63-AC92-2D2E108DBAA0}" destId="{C56633DC-E658-46D8-BE63-7CB1CCD3C8DC}" srcOrd="1" destOrd="0" presId="urn:microsoft.com/office/officeart/2008/layout/VerticalCurvedList"/>
    <dgm:cxn modelId="{64E786E9-27DC-4148-AD36-3D935F64486B}" type="presParOf" srcId="{147482D8-F793-4B63-AC92-2D2E108DBAA0}" destId="{82F03708-A2AD-459B-AB59-7BBD9EB44E67}" srcOrd="2" destOrd="0" presId="urn:microsoft.com/office/officeart/2008/layout/VerticalCurvedList"/>
    <dgm:cxn modelId="{6D7FA5F0-3867-1E47-BF2A-10A04BD1888F}" type="presParOf" srcId="{147482D8-F793-4B63-AC92-2D2E108DBAA0}" destId="{9C6C1869-E7B2-4FB9-A22B-16BADC04A189}" srcOrd="3" destOrd="0" presId="urn:microsoft.com/office/officeart/2008/layout/VerticalCurvedList"/>
    <dgm:cxn modelId="{6012AED4-6F04-6C49-A53E-D0D16BF71186}" type="presParOf" srcId="{30E5EA73-69FE-4C99-B7E6-D2785DA2F8C5}" destId="{0E8E8CAC-8A02-46F6-8C6B-75E3BA86EFCF}" srcOrd="1" destOrd="0" presId="urn:microsoft.com/office/officeart/2008/layout/VerticalCurvedList"/>
    <dgm:cxn modelId="{EFD28454-3965-CD49-B9C3-28A4E428137A}" type="presParOf" srcId="{30E5EA73-69FE-4C99-B7E6-D2785DA2F8C5}" destId="{19B8B250-84B4-4941-9592-F7E89229D31C}" srcOrd="2" destOrd="0" presId="urn:microsoft.com/office/officeart/2008/layout/VerticalCurvedList"/>
    <dgm:cxn modelId="{EF77AC24-88F0-2141-A112-702A0C19B075}" type="presParOf" srcId="{19B8B250-84B4-4941-9592-F7E89229D31C}" destId="{485F26A9-AA94-4ADA-AC54-FB58E0E0ED28}" srcOrd="0" destOrd="0" presId="urn:microsoft.com/office/officeart/2008/layout/VerticalCurvedList"/>
    <dgm:cxn modelId="{59074D9F-7F33-A64A-9D39-C90827FB7786}" type="presParOf" srcId="{30E5EA73-69FE-4C99-B7E6-D2785DA2F8C5}" destId="{FCF24805-BE03-8646-8CB7-92E747BBE6C8}" srcOrd="3" destOrd="0" presId="urn:microsoft.com/office/officeart/2008/layout/VerticalCurvedList"/>
    <dgm:cxn modelId="{6DEA484A-5AF1-1443-9CD6-A934E10D4911}" type="presParOf" srcId="{30E5EA73-69FE-4C99-B7E6-D2785DA2F8C5}" destId="{BCF99CF8-A3B5-F24D-AFD7-114A9D9AECF1}" srcOrd="4" destOrd="0" presId="urn:microsoft.com/office/officeart/2008/layout/VerticalCurvedList"/>
    <dgm:cxn modelId="{AC19C4FA-99C7-7543-B59F-F1B91559EB0C}" type="presParOf" srcId="{BCF99CF8-A3B5-F24D-AFD7-114A9D9AECF1}" destId="{6E8EBA03-6BA2-4E70-A548-59B77127E6F5}" srcOrd="0" destOrd="0" presId="urn:microsoft.com/office/officeart/2008/layout/VerticalCurvedList"/>
    <dgm:cxn modelId="{F925670E-E7ED-874C-8871-36C2D004C55F}" type="presParOf" srcId="{30E5EA73-69FE-4C99-B7E6-D2785DA2F8C5}" destId="{90FAC8A8-E318-C344-8FA5-163D7BB940FA}" srcOrd="5" destOrd="0" presId="urn:microsoft.com/office/officeart/2008/layout/VerticalCurvedList"/>
    <dgm:cxn modelId="{01B93C7A-A95A-3D4C-A056-C0A8E0C59903}" type="presParOf" srcId="{30E5EA73-69FE-4C99-B7E6-D2785DA2F8C5}" destId="{AC86ADAD-2470-0B48-B2FC-7ADFE5926EDC}" srcOrd="6" destOrd="0" presId="urn:microsoft.com/office/officeart/2008/layout/VerticalCurvedList"/>
    <dgm:cxn modelId="{0AF73CCC-5607-DC41-82DF-AF638E581C58}" type="presParOf" srcId="{AC86ADAD-2470-0B48-B2FC-7ADFE5926EDC}" destId="{8DD82B1A-6DC4-454E-8BCA-A742186AC8C8}" srcOrd="0" destOrd="0" presId="urn:microsoft.com/office/officeart/2008/layout/VerticalCurvedList"/>
    <dgm:cxn modelId="{EC3A3E98-CA5D-8A48-A5EF-145FA8E0EE10}" type="presParOf" srcId="{30E5EA73-69FE-4C99-B7E6-D2785DA2F8C5}" destId="{4C27FCCB-07AB-AF44-A612-051F9894407E}" srcOrd="7" destOrd="0" presId="urn:microsoft.com/office/officeart/2008/layout/VerticalCurvedList"/>
    <dgm:cxn modelId="{B326E2BE-6227-F94D-A74A-FF54FEFCC9F5}" type="presParOf" srcId="{30E5EA73-69FE-4C99-B7E6-D2785DA2F8C5}" destId="{BB44549C-464F-C44D-9845-3BACB3517879}" srcOrd="8" destOrd="0" presId="urn:microsoft.com/office/officeart/2008/layout/VerticalCurvedList"/>
    <dgm:cxn modelId="{C952FA87-6EBB-4B46-9245-4E3B727CB7DB}" type="presParOf" srcId="{BB44549C-464F-C44D-9845-3BACB3517879}" destId="{C6A23B2E-3ED2-814A-86C8-2A4A67FC60A2}" srcOrd="0" destOrd="0" presId="urn:microsoft.com/office/officeart/2008/layout/VerticalCurvedList"/>
    <dgm:cxn modelId="{DBF7761E-725A-D446-8011-FB6FEE393982}" type="presParOf" srcId="{30E5EA73-69FE-4C99-B7E6-D2785DA2F8C5}" destId="{86883B8B-D8B9-4147-B000-B4DE0A4C3A0D}" srcOrd="9" destOrd="0" presId="urn:microsoft.com/office/officeart/2008/layout/VerticalCurvedList"/>
    <dgm:cxn modelId="{C339E196-7081-F849-9502-E2646EFCA7CE}" type="presParOf" srcId="{30E5EA73-69FE-4C99-B7E6-D2785DA2F8C5}" destId="{2A504DFC-574C-5C49-B930-2DC6E9378D82}" srcOrd="10" destOrd="0" presId="urn:microsoft.com/office/officeart/2008/layout/VerticalCurvedList"/>
    <dgm:cxn modelId="{1017B16E-C3EC-8546-A8DC-D41607A8FD15}" type="presParOf" srcId="{2A504DFC-574C-5C49-B930-2DC6E9378D82}" destId="{11551FC8-AF63-804B-A3B8-AF81E82A9D09}" srcOrd="0" destOrd="0" presId="urn:microsoft.com/office/officeart/2008/layout/VerticalCurvedList"/>
    <dgm:cxn modelId="{F2AAE4DD-21A1-4B44-9351-E8C164BD96F7}" type="presParOf" srcId="{30E5EA73-69FE-4C99-B7E6-D2785DA2F8C5}" destId="{D9B3606A-2B34-F24C-93E4-9657A5061E46}" srcOrd="11" destOrd="0" presId="urn:microsoft.com/office/officeart/2008/layout/VerticalCurvedList"/>
    <dgm:cxn modelId="{2BA8DB7E-C185-A340-9913-D3B240BCE5B2}" type="presParOf" srcId="{30E5EA73-69FE-4C99-B7E6-D2785DA2F8C5}" destId="{AF44D7BC-A7CC-4C46-B66E-9577508D8A87}" srcOrd="12" destOrd="0" presId="urn:microsoft.com/office/officeart/2008/layout/VerticalCurvedList"/>
    <dgm:cxn modelId="{5D9E37E5-9475-D04D-8C7F-59753BB32255}" type="presParOf" srcId="{AF44D7BC-A7CC-4C46-B66E-9577508D8A87}" destId="{DE043B18-E654-F549-AEC9-7EE8CF4B9695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E1645D6-1611-4DF4-8DF3-EEC32D8C4F8A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639CA94-34C3-4B9C-92E1-C13864A4BA19}">
      <dgm:prSet phldrT="[Text]"/>
      <dgm:spPr>
        <a:solidFill>
          <a:srgbClr val="C00000"/>
        </a:solidFill>
        <a:ln>
          <a:solidFill>
            <a:schemeClr val="tx1"/>
          </a:solidFill>
        </a:ln>
      </dgm:spPr>
      <dgm:t>
        <a:bodyPr/>
        <a:lstStyle/>
        <a:p>
          <a:r>
            <a:rPr lang="en-GB" b="0" u="none" dirty="0"/>
            <a:t>Bit Fields in C Programming</a:t>
          </a:r>
          <a:endParaRPr lang="en-US" b="0" u="none" dirty="0"/>
        </a:p>
      </dgm:t>
    </dgm:pt>
    <dgm:pt modelId="{1A7083B0-00E4-4EE8-9D2E-F851B46DB471}" type="parTrans" cxnId="{D5FBB6B4-BDDA-4927-80E8-A4F68D98800B}">
      <dgm:prSet/>
      <dgm:spPr/>
      <dgm:t>
        <a:bodyPr/>
        <a:lstStyle/>
        <a:p>
          <a:endParaRPr lang="en-US"/>
        </a:p>
      </dgm:t>
    </dgm:pt>
    <dgm:pt modelId="{9B5CF5B4-C56A-4B27-B438-A8CF699CAF14}" type="sibTrans" cxnId="{D5FBB6B4-BDDA-4927-80E8-A4F68D98800B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CC6AA1B3-12B6-1F47-9833-60EB1B44AC97}">
      <dgm:prSet phldrT="[Text]"/>
      <dgm:spPr>
        <a:solidFill>
          <a:srgbClr val="0414FF"/>
        </a:solidFill>
        <a:ln>
          <a:solidFill>
            <a:schemeClr val="tx1"/>
          </a:solidFill>
        </a:ln>
      </dgm:spPr>
      <dgm:t>
        <a:bodyPr/>
        <a:lstStyle/>
        <a:p>
          <a:r>
            <a:rPr lang="en-GB" b="0" u="none" dirty="0"/>
            <a:t>C File Handling</a:t>
          </a:r>
          <a:endParaRPr lang="en-US" b="0" u="none" dirty="0">
            <a:solidFill>
              <a:schemeClr val="tx1"/>
            </a:solidFill>
            <a:latin typeface="+mn-lt"/>
          </a:endParaRPr>
        </a:p>
      </dgm:t>
    </dgm:pt>
    <dgm:pt modelId="{57E53FCE-A51B-9541-91B6-C106F273A084}" type="parTrans" cxnId="{E4C7C35D-35F5-5947-855D-DC2C6BB9524F}">
      <dgm:prSet/>
      <dgm:spPr/>
      <dgm:t>
        <a:bodyPr/>
        <a:lstStyle/>
        <a:p>
          <a:endParaRPr lang="en-US"/>
        </a:p>
      </dgm:t>
    </dgm:pt>
    <dgm:pt modelId="{8BB7A0E1-B0A5-F842-86AD-A3C1900B5341}" type="sibTrans" cxnId="{E4C7C35D-35F5-5947-855D-DC2C6BB9524F}">
      <dgm:prSet/>
      <dgm:spPr/>
      <dgm:t>
        <a:bodyPr/>
        <a:lstStyle/>
        <a:p>
          <a:endParaRPr lang="en-US"/>
        </a:p>
      </dgm:t>
    </dgm:pt>
    <dgm:pt modelId="{35FE25F0-129E-5D4E-BB95-DE67FB379D79}">
      <dgm:prSet phldrT="[Text]"/>
      <dgm:spPr>
        <a:solidFill>
          <a:schemeClr val="accent6">
            <a:lumMod val="7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GB" b="0" u="none" dirty="0"/>
            <a:t>Creating and Opening Text or Binary Files</a:t>
          </a:r>
          <a:endParaRPr lang="en-US" b="0" u="none" dirty="0">
            <a:solidFill>
              <a:schemeClr val="tx1"/>
            </a:solidFill>
            <a:latin typeface="+mn-lt"/>
          </a:endParaRPr>
        </a:p>
      </dgm:t>
    </dgm:pt>
    <dgm:pt modelId="{E7AFBCE4-9EA5-0349-86C4-00666FAAD5C3}" type="parTrans" cxnId="{F1DA9C70-F458-DD47-B4BF-11D95A378C05}">
      <dgm:prSet/>
      <dgm:spPr/>
      <dgm:t>
        <a:bodyPr/>
        <a:lstStyle/>
        <a:p>
          <a:endParaRPr lang="en-US"/>
        </a:p>
      </dgm:t>
    </dgm:pt>
    <dgm:pt modelId="{775B8D61-5266-A04A-A40B-3354DC642457}" type="sibTrans" cxnId="{F1DA9C70-F458-DD47-B4BF-11D95A378C05}">
      <dgm:prSet/>
      <dgm:spPr/>
      <dgm:t>
        <a:bodyPr/>
        <a:lstStyle/>
        <a:p>
          <a:endParaRPr lang="en-US"/>
        </a:p>
      </dgm:t>
    </dgm:pt>
    <dgm:pt modelId="{E8B09427-1569-3445-BA60-47F9EFABE20D}">
      <dgm:prSet phldrT="[Text]"/>
      <dgm:spPr>
        <a:solidFill>
          <a:schemeClr val="accent5">
            <a:lumMod val="7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GB" b="0" u="none" dirty="0"/>
            <a:t>Reading from and Writing to Text Files</a:t>
          </a:r>
          <a:endParaRPr lang="en-US" b="0" u="none" dirty="0">
            <a:solidFill>
              <a:schemeClr val="tx1"/>
            </a:solidFill>
            <a:latin typeface="+mn-lt"/>
          </a:endParaRPr>
        </a:p>
      </dgm:t>
    </dgm:pt>
    <dgm:pt modelId="{16C957CB-EF9D-FC4C-9386-829CC8C356BD}" type="parTrans" cxnId="{39782668-66DA-B54C-ABEA-422B00771645}">
      <dgm:prSet/>
      <dgm:spPr/>
      <dgm:t>
        <a:bodyPr/>
        <a:lstStyle/>
        <a:p>
          <a:endParaRPr lang="en-US"/>
        </a:p>
      </dgm:t>
    </dgm:pt>
    <dgm:pt modelId="{B5794041-FFD5-274A-9D5D-64A52F0C784A}" type="sibTrans" cxnId="{39782668-66DA-B54C-ABEA-422B00771645}">
      <dgm:prSet/>
      <dgm:spPr/>
      <dgm:t>
        <a:bodyPr/>
        <a:lstStyle/>
        <a:p>
          <a:endParaRPr lang="en-US"/>
        </a:p>
      </dgm:t>
    </dgm:pt>
    <dgm:pt modelId="{C0C0E2FD-1127-5A48-BDEA-121306403AC3}">
      <dgm:prSet phldrT="[Text]"/>
      <dgm:spPr>
        <a:solidFill>
          <a:srgbClr val="02FF04"/>
        </a:solidFill>
        <a:ln>
          <a:solidFill>
            <a:schemeClr val="tx1"/>
          </a:solidFill>
        </a:ln>
      </dgm:spPr>
      <dgm:t>
        <a:bodyPr/>
        <a:lstStyle/>
        <a:p>
          <a:r>
            <a:rPr lang="en-GB" b="0" u="none" dirty="0"/>
            <a:t>Reading from and Writing to Binary Files</a:t>
          </a:r>
          <a:endParaRPr lang="en-US" b="0" u="none" dirty="0">
            <a:solidFill>
              <a:schemeClr val="tx1"/>
            </a:solidFill>
            <a:latin typeface="+mn-lt"/>
          </a:endParaRPr>
        </a:p>
      </dgm:t>
    </dgm:pt>
    <dgm:pt modelId="{4338B54B-9CB0-074D-9975-3E0C3382FD66}" type="parTrans" cxnId="{F972FF1C-DA14-3641-A17F-CB3D2C096647}">
      <dgm:prSet/>
      <dgm:spPr/>
      <dgm:t>
        <a:bodyPr/>
        <a:lstStyle/>
        <a:p>
          <a:endParaRPr lang="en-US"/>
        </a:p>
      </dgm:t>
    </dgm:pt>
    <dgm:pt modelId="{5D4A6EE0-244C-7D46-A745-A8AB229F0E57}" type="sibTrans" cxnId="{F972FF1C-DA14-3641-A17F-CB3D2C096647}">
      <dgm:prSet/>
      <dgm:spPr/>
      <dgm:t>
        <a:bodyPr/>
        <a:lstStyle/>
        <a:p>
          <a:endParaRPr lang="en-US"/>
        </a:p>
      </dgm:t>
    </dgm:pt>
    <dgm:pt modelId="{6F32AD89-A452-48CC-B92A-265FB1A43B0C}">
      <dgm:prSet phldrT="[Text]"/>
      <dgm:spPr>
        <a:solidFill>
          <a:srgbClr val="FFC000"/>
        </a:solidFill>
        <a:ln>
          <a:solidFill>
            <a:schemeClr val="tx1"/>
          </a:solidFill>
        </a:ln>
      </dgm:spPr>
      <dgm:t>
        <a:bodyPr/>
        <a:lstStyle/>
        <a:p>
          <a:r>
            <a:rPr lang="en-GB" b="0" u="none" dirty="0"/>
            <a:t>Bit Field Declaration</a:t>
          </a:r>
          <a:endParaRPr lang="en-US" b="0" u="none" dirty="0">
            <a:solidFill>
              <a:schemeClr val="tx1"/>
            </a:solidFill>
            <a:latin typeface="+mn-lt"/>
          </a:endParaRPr>
        </a:p>
      </dgm:t>
    </dgm:pt>
    <dgm:pt modelId="{1B53F678-35A0-4A3F-A7D1-1E738F070D06}" type="sibTrans" cxnId="{9AC2F451-4954-4AF1-A729-5D0430E21B87}">
      <dgm:prSet/>
      <dgm:spPr/>
      <dgm:t>
        <a:bodyPr/>
        <a:lstStyle/>
        <a:p>
          <a:endParaRPr lang="en-US"/>
        </a:p>
      </dgm:t>
    </dgm:pt>
    <dgm:pt modelId="{2BD0E92B-05E2-4733-83A1-F2D4F12B4D64}" type="parTrans" cxnId="{9AC2F451-4954-4AF1-A729-5D0430E21B87}">
      <dgm:prSet/>
      <dgm:spPr/>
      <dgm:t>
        <a:bodyPr/>
        <a:lstStyle/>
        <a:p>
          <a:endParaRPr lang="en-US"/>
        </a:p>
      </dgm:t>
    </dgm:pt>
    <dgm:pt modelId="{8D4BB782-D1CB-4178-BD6C-378E667E109F}" type="pres">
      <dgm:prSet presAssocID="{BE1645D6-1611-4DF4-8DF3-EEC32D8C4F8A}" presName="Name0" presStyleCnt="0">
        <dgm:presLayoutVars>
          <dgm:chMax val="7"/>
          <dgm:chPref val="7"/>
          <dgm:dir/>
        </dgm:presLayoutVars>
      </dgm:prSet>
      <dgm:spPr/>
    </dgm:pt>
    <dgm:pt modelId="{30E5EA73-69FE-4C99-B7E6-D2785DA2F8C5}" type="pres">
      <dgm:prSet presAssocID="{BE1645D6-1611-4DF4-8DF3-EEC32D8C4F8A}" presName="Name1" presStyleCnt="0"/>
      <dgm:spPr/>
    </dgm:pt>
    <dgm:pt modelId="{147482D8-F793-4B63-AC92-2D2E108DBAA0}" type="pres">
      <dgm:prSet presAssocID="{BE1645D6-1611-4DF4-8DF3-EEC32D8C4F8A}" presName="cycle" presStyleCnt="0"/>
      <dgm:spPr/>
    </dgm:pt>
    <dgm:pt modelId="{F2410933-DB5E-4543-A714-4AF5A203C95C}" type="pres">
      <dgm:prSet presAssocID="{BE1645D6-1611-4DF4-8DF3-EEC32D8C4F8A}" presName="srcNode" presStyleLbl="node1" presStyleIdx="0" presStyleCnt="6"/>
      <dgm:spPr/>
    </dgm:pt>
    <dgm:pt modelId="{C56633DC-E658-46D8-BE63-7CB1CCD3C8DC}" type="pres">
      <dgm:prSet presAssocID="{BE1645D6-1611-4DF4-8DF3-EEC32D8C4F8A}" presName="conn" presStyleLbl="parChTrans1D2" presStyleIdx="0" presStyleCnt="1"/>
      <dgm:spPr/>
    </dgm:pt>
    <dgm:pt modelId="{82F03708-A2AD-459B-AB59-7BBD9EB44E67}" type="pres">
      <dgm:prSet presAssocID="{BE1645D6-1611-4DF4-8DF3-EEC32D8C4F8A}" presName="extraNode" presStyleLbl="node1" presStyleIdx="0" presStyleCnt="6"/>
      <dgm:spPr/>
    </dgm:pt>
    <dgm:pt modelId="{9C6C1869-E7B2-4FB9-A22B-16BADC04A189}" type="pres">
      <dgm:prSet presAssocID="{BE1645D6-1611-4DF4-8DF3-EEC32D8C4F8A}" presName="dstNode" presStyleLbl="node1" presStyleIdx="0" presStyleCnt="6"/>
      <dgm:spPr/>
    </dgm:pt>
    <dgm:pt modelId="{0E8E8CAC-8A02-46F6-8C6B-75E3BA86EFCF}" type="pres">
      <dgm:prSet presAssocID="{1639CA94-34C3-4B9C-92E1-C13864A4BA19}" presName="text_1" presStyleLbl="node1" presStyleIdx="0" presStyleCnt="6">
        <dgm:presLayoutVars>
          <dgm:bulletEnabled val="1"/>
        </dgm:presLayoutVars>
      </dgm:prSet>
      <dgm:spPr/>
    </dgm:pt>
    <dgm:pt modelId="{19B8B250-84B4-4941-9592-F7E89229D31C}" type="pres">
      <dgm:prSet presAssocID="{1639CA94-34C3-4B9C-92E1-C13864A4BA19}" presName="accent_1" presStyleCnt="0"/>
      <dgm:spPr/>
    </dgm:pt>
    <dgm:pt modelId="{485F26A9-AA94-4ADA-AC54-FB58E0E0ED28}" type="pres">
      <dgm:prSet presAssocID="{1639CA94-34C3-4B9C-92E1-C13864A4BA19}" presName="accentRepeatNode" presStyleLbl="solidFgAcc1" presStyleIdx="0" presStyleCnt="6"/>
      <dgm:spPr>
        <a:solidFill>
          <a:srgbClr val="C00000"/>
        </a:solidFill>
        <a:ln>
          <a:solidFill>
            <a:schemeClr val="tx1"/>
          </a:solidFill>
        </a:ln>
      </dgm:spPr>
    </dgm:pt>
    <dgm:pt modelId="{FCF24805-BE03-8646-8CB7-92E747BBE6C8}" type="pres">
      <dgm:prSet presAssocID="{6F32AD89-A452-48CC-B92A-265FB1A43B0C}" presName="text_2" presStyleLbl="node1" presStyleIdx="1" presStyleCnt="6">
        <dgm:presLayoutVars>
          <dgm:bulletEnabled val="1"/>
        </dgm:presLayoutVars>
      </dgm:prSet>
      <dgm:spPr/>
    </dgm:pt>
    <dgm:pt modelId="{BCF99CF8-A3B5-F24D-AFD7-114A9D9AECF1}" type="pres">
      <dgm:prSet presAssocID="{6F32AD89-A452-48CC-B92A-265FB1A43B0C}" presName="accent_2" presStyleCnt="0"/>
      <dgm:spPr/>
    </dgm:pt>
    <dgm:pt modelId="{6E8EBA03-6BA2-4E70-A548-59B77127E6F5}" type="pres">
      <dgm:prSet presAssocID="{6F32AD89-A452-48CC-B92A-265FB1A43B0C}" presName="accentRepeatNode" presStyleLbl="solidFgAcc1" presStyleIdx="1" presStyleCnt="6"/>
      <dgm:spPr>
        <a:solidFill>
          <a:srgbClr val="FFC000"/>
        </a:solidFill>
        <a:ln>
          <a:solidFill>
            <a:schemeClr val="tx1"/>
          </a:solidFill>
        </a:ln>
      </dgm:spPr>
    </dgm:pt>
    <dgm:pt modelId="{90FAC8A8-E318-C344-8FA5-163D7BB940FA}" type="pres">
      <dgm:prSet presAssocID="{CC6AA1B3-12B6-1F47-9833-60EB1B44AC97}" presName="text_3" presStyleLbl="node1" presStyleIdx="2" presStyleCnt="6">
        <dgm:presLayoutVars>
          <dgm:bulletEnabled val="1"/>
        </dgm:presLayoutVars>
      </dgm:prSet>
      <dgm:spPr/>
    </dgm:pt>
    <dgm:pt modelId="{AC86ADAD-2470-0B48-B2FC-7ADFE5926EDC}" type="pres">
      <dgm:prSet presAssocID="{CC6AA1B3-12B6-1F47-9833-60EB1B44AC97}" presName="accent_3" presStyleCnt="0"/>
      <dgm:spPr/>
    </dgm:pt>
    <dgm:pt modelId="{8DD82B1A-6DC4-454E-8BCA-A742186AC8C8}" type="pres">
      <dgm:prSet presAssocID="{CC6AA1B3-12B6-1F47-9833-60EB1B44AC97}" presName="accentRepeatNode" presStyleLbl="solidFgAcc1" presStyleIdx="2" presStyleCnt="6"/>
      <dgm:spPr>
        <a:solidFill>
          <a:srgbClr val="0414FF"/>
        </a:solidFill>
        <a:ln>
          <a:solidFill>
            <a:schemeClr val="tx1"/>
          </a:solidFill>
        </a:ln>
      </dgm:spPr>
    </dgm:pt>
    <dgm:pt modelId="{4C27FCCB-07AB-AF44-A612-051F9894407E}" type="pres">
      <dgm:prSet presAssocID="{35FE25F0-129E-5D4E-BB95-DE67FB379D79}" presName="text_4" presStyleLbl="node1" presStyleIdx="3" presStyleCnt="6">
        <dgm:presLayoutVars>
          <dgm:bulletEnabled val="1"/>
        </dgm:presLayoutVars>
      </dgm:prSet>
      <dgm:spPr/>
    </dgm:pt>
    <dgm:pt modelId="{BB44549C-464F-C44D-9845-3BACB3517879}" type="pres">
      <dgm:prSet presAssocID="{35FE25F0-129E-5D4E-BB95-DE67FB379D79}" presName="accent_4" presStyleCnt="0"/>
      <dgm:spPr/>
    </dgm:pt>
    <dgm:pt modelId="{C6A23B2E-3ED2-814A-86C8-2A4A67FC60A2}" type="pres">
      <dgm:prSet presAssocID="{35FE25F0-129E-5D4E-BB95-DE67FB379D79}" presName="accentRepeatNode" presStyleLbl="solidFgAcc1" presStyleIdx="3" presStyleCnt="6"/>
      <dgm:spPr>
        <a:solidFill>
          <a:schemeClr val="accent6">
            <a:lumMod val="75000"/>
          </a:schemeClr>
        </a:solidFill>
        <a:ln>
          <a:solidFill>
            <a:schemeClr val="tx1"/>
          </a:solidFill>
        </a:ln>
      </dgm:spPr>
    </dgm:pt>
    <dgm:pt modelId="{86883B8B-D8B9-4147-B000-B4DE0A4C3A0D}" type="pres">
      <dgm:prSet presAssocID="{E8B09427-1569-3445-BA60-47F9EFABE20D}" presName="text_5" presStyleLbl="node1" presStyleIdx="4" presStyleCnt="6">
        <dgm:presLayoutVars>
          <dgm:bulletEnabled val="1"/>
        </dgm:presLayoutVars>
      </dgm:prSet>
      <dgm:spPr/>
    </dgm:pt>
    <dgm:pt modelId="{2A504DFC-574C-5C49-B930-2DC6E9378D82}" type="pres">
      <dgm:prSet presAssocID="{E8B09427-1569-3445-BA60-47F9EFABE20D}" presName="accent_5" presStyleCnt="0"/>
      <dgm:spPr/>
    </dgm:pt>
    <dgm:pt modelId="{11551FC8-AF63-804B-A3B8-AF81E82A9D09}" type="pres">
      <dgm:prSet presAssocID="{E8B09427-1569-3445-BA60-47F9EFABE20D}" presName="accentRepeatNode" presStyleLbl="solidFgAcc1" presStyleIdx="4" presStyleCnt="6"/>
      <dgm:spPr>
        <a:solidFill>
          <a:schemeClr val="accent5">
            <a:lumMod val="75000"/>
          </a:schemeClr>
        </a:solidFill>
        <a:ln>
          <a:solidFill>
            <a:schemeClr val="tx1"/>
          </a:solidFill>
        </a:ln>
      </dgm:spPr>
    </dgm:pt>
    <dgm:pt modelId="{D9B3606A-2B34-F24C-93E4-9657A5061E46}" type="pres">
      <dgm:prSet presAssocID="{C0C0E2FD-1127-5A48-BDEA-121306403AC3}" presName="text_6" presStyleLbl="node1" presStyleIdx="5" presStyleCnt="6">
        <dgm:presLayoutVars>
          <dgm:bulletEnabled val="1"/>
        </dgm:presLayoutVars>
      </dgm:prSet>
      <dgm:spPr/>
    </dgm:pt>
    <dgm:pt modelId="{AF44D7BC-A7CC-4C46-B66E-9577508D8A87}" type="pres">
      <dgm:prSet presAssocID="{C0C0E2FD-1127-5A48-BDEA-121306403AC3}" presName="accent_6" presStyleCnt="0"/>
      <dgm:spPr/>
    </dgm:pt>
    <dgm:pt modelId="{DE043B18-E654-F549-AEC9-7EE8CF4B9695}" type="pres">
      <dgm:prSet presAssocID="{C0C0E2FD-1127-5A48-BDEA-121306403AC3}" presName="accentRepeatNode" presStyleLbl="solidFgAcc1" presStyleIdx="5" presStyleCnt="6"/>
      <dgm:spPr>
        <a:solidFill>
          <a:srgbClr val="02FF04"/>
        </a:solidFill>
        <a:ln>
          <a:solidFill>
            <a:schemeClr val="tx1"/>
          </a:solidFill>
        </a:ln>
      </dgm:spPr>
    </dgm:pt>
  </dgm:ptLst>
  <dgm:cxnLst>
    <dgm:cxn modelId="{F972FF1C-DA14-3641-A17F-CB3D2C096647}" srcId="{BE1645D6-1611-4DF4-8DF3-EEC32D8C4F8A}" destId="{C0C0E2FD-1127-5A48-BDEA-121306403AC3}" srcOrd="5" destOrd="0" parTransId="{4338B54B-9CB0-074D-9975-3E0C3382FD66}" sibTransId="{5D4A6EE0-244C-7D46-A745-A8AB229F0E57}"/>
    <dgm:cxn modelId="{FB72774C-64BE-A74D-9CA6-CF3EEB44EAB3}" type="presOf" srcId="{BE1645D6-1611-4DF4-8DF3-EEC32D8C4F8A}" destId="{8D4BB782-D1CB-4178-BD6C-378E667E109F}" srcOrd="0" destOrd="0" presId="urn:microsoft.com/office/officeart/2008/layout/VerticalCurvedList"/>
    <dgm:cxn modelId="{9AC2F451-4954-4AF1-A729-5D0430E21B87}" srcId="{BE1645D6-1611-4DF4-8DF3-EEC32D8C4F8A}" destId="{6F32AD89-A452-48CC-B92A-265FB1A43B0C}" srcOrd="1" destOrd="0" parTransId="{2BD0E92B-05E2-4733-83A1-F2D4F12B4D64}" sibTransId="{1B53F678-35A0-4A3F-A7D1-1E738F070D06}"/>
    <dgm:cxn modelId="{E4C7C35D-35F5-5947-855D-DC2C6BB9524F}" srcId="{BE1645D6-1611-4DF4-8DF3-EEC32D8C4F8A}" destId="{CC6AA1B3-12B6-1F47-9833-60EB1B44AC97}" srcOrd="2" destOrd="0" parTransId="{57E53FCE-A51B-9541-91B6-C106F273A084}" sibTransId="{8BB7A0E1-B0A5-F842-86AD-A3C1900B5341}"/>
    <dgm:cxn modelId="{A81C3C60-F09F-C44A-B12F-6CEB6DDAE36D}" type="presOf" srcId="{9B5CF5B4-C56A-4B27-B438-A8CF699CAF14}" destId="{C56633DC-E658-46D8-BE63-7CB1CCD3C8DC}" srcOrd="0" destOrd="0" presId="urn:microsoft.com/office/officeart/2008/layout/VerticalCurvedList"/>
    <dgm:cxn modelId="{FE3C8567-2B93-1142-BA3B-628680381130}" type="presOf" srcId="{35FE25F0-129E-5D4E-BB95-DE67FB379D79}" destId="{4C27FCCB-07AB-AF44-A612-051F9894407E}" srcOrd="0" destOrd="0" presId="urn:microsoft.com/office/officeart/2008/layout/VerticalCurvedList"/>
    <dgm:cxn modelId="{39782668-66DA-B54C-ABEA-422B00771645}" srcId="{BE1645D6-1611-4DF4-8DF3-EEC32D8C4F8A}" destId="{E8B09427-1569-3445-BA60-47F9EFABE20D}" srcOrd="4" destOrd="0" parTransId="{16C957CB-EF9D-FC4C-9386-829CC8C356BD}" sibTransId="{B5794041-FFD5-274A-9D5D-64A52F0C784A}"/>
    <dgm:cxn modelId="{B04C4F68-BD34-A84D-BF08-FCC390F0F007}" type="presOf" srcId="{C0C0E2FD-1127-5A48-BDEA-121306403AC3}" destId="{D9B3606A-2B34-F24C-93E4-9657A5061E46}" srcOrd="0" destOrd="0" presId="urn:microsoft.com/office/officeart/2008/layout/VerticalCurvedList"/>
    <dgm:cxn modelId="{40F4236C-6542-594B-ACCB-F578375A1F8B}" type="presOf" srcId="{6F32AD89-A452-48CC-B92A-265FB1A43B0C}" destId="{FCF24805-BE03-8646-8CB7-92E747BBE6C8}" srcOrd="0" destOrd="0" presId="urn:microsoft.com/office/officeart/2008/layout/VerticalCurvedList"/>
    <dgm:cxn modelId="{F1DA9C70-F458-DD47-B4BF-11D95A378C05}" srcId="{BE1645D6-1611-4DF4-8DF3-EEC32D8C4F8A}" destId="{35FE25F0-129E-5D4E-BB95-DE67FB379D79}" srcOrd="3" destOrd="0" parTransId="{E7AFBCE4-9EA5-0349-86C4-00666FAAD5C3}" sibTransId="{775B8D61-5266-A04A-A40B-3354DC642457}"/>
    <dgm:cxn modelId="{BE71BC9A-D090-9B4B-8404-D51DD6A6318B}" type="presOf" srcId="{1639CA94-34C3-4B9C-92E1-C13864A4BA19}" destId="{0E8E8CAC-8A02-46F6-8C6B-75E3BA86EFCF}" srcOrd="0" destOrd="0" presId="urn:microsoft.com/office/officeart/2008/layout/VerticalCurvedList"/>
    <dgm:cxn modelId="{D5FBB6B4-BDDA-4927-80E8-A4F68D98800B}" srcId="{BE1645D6-1611-4DF4-8DF3-EEC32D8C4F8A}" destId="{1639CA94-34C3-4B9C-92E1-C13864A4BA19}" srcOrd="0" destOrd="0" parTransId="{1A7083B0-00E4-4EE8-9D2E-F851B46DB471}" sibTransId="{9B5CF5B4-C56A-4B27-B438-A8CF699CAF14}"/>
    <dgm:cxn modelId="{EA4955B7-EE69-8544-ADCB-AA410BD3B20A}" type="presOf" srcId="{CC6AA1B3-12B6-1F47-9833-60EB1B44AC97}" destId="{90FAC8A8-E318-C344-8FA5-163D7BB940FA}" srcOrd="0" destOrd="0" presId="urn:microsoft.com/office/officeart/2008/layout/VerticalCurvedList"/>
    <dgm:cxn modelId="{10AE9CEF-C5FD-9141-B133-A9B3E0CEE48E}" type="presOf" srcId="{E8B09427-1569-3445-BA60-47F9EFABE20D}" destId="{86883B8B-D8B9-4147-B000-B4DE0A4C3A0D}" srcOrd="0" destOrd="0" presId="urn:microsoft.com/office/officeart/2008/layout/VerticalCurvedList"/>
    <dgm:cxn modelId="{DA41E643-35E9-9849-BCB3-903E0E80FB50}" type="presParOf" srcId="{8D4BB782-D1CB-4178-BD6C-378E667E109F}" destId="{30E5EA73-69FE-4C99-B7E6-D2785DA2F8C5}" srcOrd="0" destOrd="0" presId="urn:microsoft.com/office/officeart/2008/layout/VerticalCurvedList"/>
    <dgm:cxn modelId="{4987B36B-CAF1-334B-AF5D-28BD94FD656A}" type="presParOf" srcId="{30E5EA73-69FE-4C99-B7E6-D2785DA2F8C5}" destId="{147482D8-F793-4B63-AC92-2D2E108DBAA0}" srcOrd="0" destOrd="0" presId="urn:microsoft.com/office/officeart/2008/layout/VerticalCurvedList"/>
    <dgm:cxn modelId="{0B36F3AD-5350-864C-BE63-5B8A63EAFDAA}" type="presParOf" srcId="{147482D8-F793-4B63-AC92-2D2E108DBAA0}" destId="{F2410933-DB5E-4543-A714-4AF5A203C95C}" srcOrd="0" destOrd="0" presId="urn:microsoft.com/office/officeart/2008/layout/VerticalCurvedList"/>
    <dgm:cxn modelId="{2A32BC35-E769-9944-A149-4FDA6CA680B1}" type="presParOf" srcId="{147482D8-F793-4B63-AC92-2D2E108DBAA0}" destId="{C56633DC-E658-46D8-BE63-7CB1CCD3C8DC}" srcOrd="1" destOrd="0" presId="urn:microsoft.com/office/officeart/2008/layout/VerticalCurvedList"/>
    <dgm:cxn modelId="{6BF2ED84-7168-B34D-869F-51B226949B69}" type="presParOf" srcId="{147482D8-F793-4B63-AC92-2D2E108DBAA0}" destId="{82F03708-A2AD-459B-AB59-7BBD9EB44E67}" srcOrd="2" destOrd="0" presId="urn:microsoft.com/office/officeart/2008/layout/VerticalCurvedList"/>
    <dgm:cxn modelId="{5B32CB08-69BD-DF4A-89D5-53D3E7885367}" type="presParOf" srcId="{147482D8-F793-4B63-AC92-2D2E108DBAA0}" destId="{9C6C1869-E7B2-4FB9-A22B-16BADC04A189}" srcOrd="3" destOrd="0" presId="urn:microsoft.com/office/officeart/2008/layout/VerticalCurvedList"/>
    <dgm:cxn modelId="{51FE0E52-C00A-9040-92A1-EB21EFB0D9B9}" type="presParOf" srcId="{30E5EA73-69FE-4C99-B7E6-D2785DA2F8C5}" destId="{0E8E8CAC-8A02-46F6-8C6B-75E3BA86EFCF}" srcOrd="1" destOrd="0" presId="urn:microsoft.com/office/officeart/2008/layout/VerticalCurvedList"/>
    <dgm:cxn modelId="{249115CB-D40A-6340-A5EF-9944111A3163}" type="presParOf" srcId="{30E5EA73-69FE-4C99-B7E6-D2785DA2F8C5}" destId="{19B8B250-84B4-4941-9592-F7E89229D31C}" srcOrd="2" destOrd="0" presId="urn:microsoft.com/office/officeart/2008/layout/VerticalCurvedList"/>
    <dgm:cxn modelId="{03211E60-1BF4-A849-9966-B9F210BDB5E9}" type="presParOf" srcId="{19B8B250-84B4-4941-9592-F7E89229D31C}" destId="{485F26A9-AA94-4ADA-AC54-FB58E0E0ED28}" srcOrd="0" destOrd="0" presId="urn:microsoft.com/office/officeart/2008/layout/VerticalCurvedList"/>
    <dgm:cxn modelId="{FBB7CEB6-BFAE-DF43-98C0-790E6BFF90F6}" type="presParOf" srcId="{30E5EA73-69FE-4C99-B7E6-D2785DA2F8C5}" destId="{FCF24805-BE03-8646-8CB7-92E747BBE6C8}" srcOrd="3" destOrd="0" presId="urn:microsoft.com/office/officeart/2008/layout/VerticalCurvedList"/>
    <dgm:cxn modelId="{37CF56A4-61CB-9B4D-8C03-BE0F856C5F1E}" type="presParOf" srcId="{30E5EA73-69FE-4C99-B7E6-D2785DA2F8C5}" destId="{BCF99CF8-A3B5-F24D-AFD7-114A9D9AECF1}" srcOrd="4" destOrd="0" presId="urn:microsoft.com/office/officeart/2008/layout/VerticalCurvedList"/>
    <dgm:cxn modelId="{F8F12A5B-DE6F-3B4A-B676-CE2F6843C427}" type="presParOf" srcId="{BCF99CF8-A3B5-F24D-AFD7-114A9D9AECF1}" destId="{6E8EBA03-6BA2-4E70-A548-59B77127E6F5}" srcOrd="0" destOrd="0" presId="urn:microsoft.com/office/officeart/2008/layout/VerticalCurvedList"/>
    <dgm:cxn modelId="{A3804A03-7F37-6D42-8811-C071EB75BFBF}" type="presParOf" srcId="{30E5EA73-69FE-4C99-B7E6-D2785DA2F8C5}" destId="{90FAC8A8-E318-C344-8FA5-163D7BB940FA}" srcOrd="5" destOrd="0" presId="urn:microsoft.com/office/officeart/2008/layout/VerticalCurvedList"/>
    <dgm:cxn modelId="{AFBCAF1C-8E96-C74F-937B-BF44BA030AB6}" type="presParOf" srcId="{30E5EA73-69FE-4C99-B7E6-D2785DA2F8C5}" destId="{AC86ADAD-2470-0B48-B2FC-7ADFE5926EDC}" srcOrd="6" destOrd="0" presId="urn:microsoft.com/office/officeart/2008/layout/VerticalCurvedList"/>
    <dgm:cxn modelId="{A2DB1191-C1F3-3D4A-B212-B69CFDABF5EA}" type="presParOf" srcId="{AC86ADAD-2470-0B48-B2FC-7ADFE5926EDC}" destId="{8DD82B1A-6DC4-454E-8BCA-A742186AC8C8}" srcOrd="0" destOrd="0" presId="urn:microsoft.com/office/officeart/2008/layout/VerticalCurvedList"/>
    <dgm:cxn modelId="{E1F31A53-F816-D34A-A465-EE8F6347E411}" type="presParOf" srcId="{30E5EA73-69FE-4C99-B7E6-D2785DA2F8C5}" destId="{4C27FCCB-07AB-AF44-A612-051F9894407E}" srcOrd="7" destOrd="0" presId="urn:microsoft.com/office/officeart/2008/layout/VerticalCurvedList"/>
    <dgm:cxn modelId="{F018A4E8-F11E-524C-8463-2EFAE47A6E53}" type="presParOf" srcId="{30E5EA73-69FE-4C99-B7E6-D2785DA2F8C5}" destId="{BB44549C-464F-C44D-9845-3BACB3517879}" srcOrd="8" destOrd="0" presId="urn:microsoft.com/office/officeart/2008/layout/VerticalCurvedList"/>
    <dgm:cxn modelId="{7648C0A0-D440-9A49-833E-51E16DAF92F8}" type="presParOf" srcId="{BB44549C-464F-C44D-9845-3BACB3517879}" destId="{C6A23B2E-3ED2-814A-86C8-2A4A67FC60A2}" srcOrd="0" destOrd="0" presId="urn:microsoft.com/office/officeart/2008/layout/VerticalCurvedList"/>
    <dgm:cxn modelId="{C0F837F1-2940-0C41-BC57-633930F6F4B7}" type="presParOf" srcId="{30E5EA73-69FE-4C99-B7E6-D2785DA2F8C5}" destId="{86883B8B-D8B9-4147-B000-B4DE0A4C3A0D}" srcOrd="9" destOrd="0" presId="urn:microsoft.com/office/officeart/2008/layout/VerticalCurvedList"/>
    <dgm:cxn modelId="{00A4CD71-8997-EB44-8255-7B9A2A115D10}" type="presParOf" srcId="{30E5EA73-69FE-4C99-B7E6-D2785DA2F8C5}" destId="{2A504DFC-574C-5C49-B930-2DC6E9378D82}" srcOrd="10" destOrd="0" presId="urn:microsoft.com/office/officeart/2008/layout/VerticalCurvedList"/>
    <dgm:cxn modelId="{4356DD6B-47E0-1549-B8E2-A0C40541433F}" type="presParOf" srcId="{2A504DFC-574C-5C49-B930-2DC6E9378D82}" destId="{11551FC8-AF63-804B-A3B8-AF81E82A9D09}" srcOrd="0" destOrd="0" presId="urn:microsoft.com/office/officeart/2008/layout/VerticalCurvedList"/>
    <dgm:cxn modelId="{652752A5-24FE-DB43-BA40-8FE3D68C568F}" type="presParOf" srcId="{30E5EA73-69FE-4C99-B7E6-D2785DA2F8C5}" destId="{D9B3606A-2B34-F24C-93E4-9657A5061E46}" srcOrd="11" destOrd="0" presId="urn:microsoft.com/office/officeart/2008/layout/VerticalCurvedList"/>
    <dgm:cxn modelId="{A7B8E44B-ABE9-2D49-857E-E0959DB42A32}" type="presParOf" srcId="{30E5EA73-69FE-4C99-B7E6-D2785DA2F8C5}" destId="{AF44D7BC-A7CC-4C46-B66E-9577508D8A87}" srcOrd="12" destOrd="0" presId="urn:microsoft.com/office/officeart/2008/layout/VerticalCurvedList"/>
    <dgm:cxn modelId="{6EB7B7CA-0545-0642-9427-010CBD50BCDF}" type="presParOf" srcId="{AF44D7BC-A7CC-4C46-B66E-9577508D8A87}" destId="{DE043B18-E654-F549-AEC9-7EE8CF4B9695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E1645D6-1611-4DF4-8DF3-EEC32D8C4F8A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639CA94-34C3-4B9C-92E1-C13864A4BA19}">
      <dgm:prSet phldrT="[Text]"/>
      <dgm:spPr>
        <a:solidFill>
          <a:srgbClr val="C00000"/>
        </a:solidFill>
        <a:ln>
          <a:solidFill>
            <a:schemeClr val="tx1"/>
          </a:solidFill>
        </a:ln>
      </dgm:spPr>
      <dgm:t>
        <a:bodyPr/>
        <a:lstStyle/>
        <a:p>
          <a:r>
            <a:rPr lang="en-GB" b="0" u="none" dirty="0"/>
            <a:t>Bit Fields in C Programming</a:t>
          </a:r>
          <a:endParaRPr lang="en-US" b="0" u="none" dirty="0"/>
        </a:p>
      </dgm:t>
    </dgm:pt>
    <dgm:pt modelId="{1A7083B0-00E4-4EE8-9D2E-F851B46DB471}" type="parTrans" cxnId="{D5FBB6B4-BDDA-4927-80E8-A4F68D98800B}">
      <dgm:prSet/>
      <dgm:spPr/>
      <dgm:t>
        <a:bodyPr/>
        <a:lstStyle/>
        <a:p>
          <a:endParaRPr lang="en-US"/>
        </a:p>
      </dgm:t>
    </dgm:pt>
    <dgm:pt modelId="{9B5CF5B4-C56A-4B27-B438-A8CF699CAF14}" type="sibTrans" cxnId="{D5FBB6B4-BDDA-4927-80E8-A4F68D98800B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CC6AA1B3-12B6-1F47-9833-60EB1B44AC97}">
      <dgm:prSet phldrT="[Text]"/>
      <dgm:spPr>
        <a:solidFill>
          <a:srgbClr val="0414FF"/>
        </a:solidFill>
        <a:ln>
          <a:solidFill>
            <a:schemeClr val="tx1"/>
          </a:solidFill>
        </a:ln>
      </dgm:spPr>
      <dgm:t>
        <a:bodyPr/>
        <a:lstStyle/>
        <a:p>
          <a:r>
            <a:rPr lang="en-GB" b="0" u="none" dirty="0"/>
            <a:t>C File Handling</a:t>
          </a:r>
          <a:endParaRPr lang="en-US" b="0" u="none" dirty="0">
            <a:solidFill>
              <a:schemeClr val="tx1"/>
            </a:solidFill>
            <a:latin typeface="+mn-lt"/>
          </a:endParaRPr>
        </a:p>
      </dgm:t>
    </dgm:pt>
    <dgm:pt modelId="{57E53FCE-A51B-9541-91B6-C106F273A084}" type="parTrans" cxnId="{E4C7C35D-35F5-5947-855D-DC2C6BB9524F}">
      <dgm:prSet/>
      <dgm:spPr/>
      <dgm:t>
        <a:bodyPr/>
        <a:lstStyle/>
        <a:p>
          <a:endParaRPr lang="en-US"/>
        </a:p>
      </dgm:t>
    </dgm:pt>
    <dgm:pt modelId="{8BB7A0E1-B0A5-F842-86AD-A3C1900B5341}" type="sibTrans" cxnId="{E4C7C35D-35F5-5947-855D-DC2C6BB9524F}">
      <dgm:prSet/>
      <dgm:spPr/>
      <dgm:t>
        <a:bodyPr/>
        <a:lstStyle/>
        <a:p>
          <a:endParaRPr lang="en-US"/>
        </a:p>
      </dgm:t>
    </dgm:pt>
    <dgm:pt modelId="{35FE25F0-129E-5D4E-BB95-DE67FB379D79}">
      <dgm:prSet phldrT="[Text]"/>
      <dgm:spPr>
        <a:solidFill>
          <a:schemeClr val="accent6">
            <a:lumMod val="7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GB" b="0" u="none" dirty="0"/>
            <a:t>Creating and Opening Text or Binary Files</a:t>
          </a:r>
          <a:endParaRPr lang="en-US" b="0" u="none" dirty="0">
            <a:solidFill>
              <a:schemeClr val="tx1"/>
            </a:solidFill>
            <a:latin typeface="+mn-lt"/>
          </a:endParaRPr>
        </a:p>
      </dgm:t>
    </dgm:pt>
    <dgm:pt modelId="{E7AFBCE4-9EA5-0349-86C4-00666FAAD5C3}" type="parTrans" cxnId="{F1DA9C70-F458-DD47-B4BF-11D95A378C05}">
      <dgm:prSet/>
      <dgm:spPr/>
      <dgm:t>
        <a:bodyPr/>
        <a:lstStyle/>
        <a:p>
          <a:endParaRPr lang="en-US"/>
        </a:p>
      </dgm:t>
    </dgm:pt>
    <dgm:pt modelId="{775B8D61-5266-A04A-A40B-3354DC642457}" type="sibTrans" cxnId="{F1DA9C70-F458-DD47-B4BF-11D95A378C05}">
      <dgm:prSet/>
      <dgm:spPr/>
      <dgm:t>
        <a:bodyPr/>
        <a:lstStyle/>
        <a:p>
          <a:endParaRPr lang="en-US"/>
        </a:p>
      </dgm:t>
    </dgm:pt>
    <dgm:pt modelId="{E8B09427-1569-3445-BA60-47F9EFABE20D}">
      <dgm:prSet phldrT="[Text]"/>
      <dgm:spPr>
        <a:solidFill>
          <a:schemeClr val="accent5">
            <a:lumMod val="7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GB" b="0" u="none" dirty="0"/>
            <a:t>Reading from and Writing to Text Files</a:t>
          </a:r>
          <a:endParaRPr lang="en-US" b="0" u="none" dirty="0">
            <a:solidFill>
              <a:schemeClr val="tx1"/>
            </a:solidFill>
            <a:latin typeface="+mn-lt"/>
          </a:endParaRPr>
        </a:p>
      </dgm:t>
    </dgm:pt>
    <dgm:pt modelId="{16C957CB-EF9D-FC4C-9386-829CC8C356BD}" type="parTrans" cxnId="{39782668-66DA-B54C-ABEA-422B00771645}">
      <dgm:prSet/>
      <dgm:spPr/>
      <dgm:t>
        <a:bodyPr/>
        <a:lstStyle/>
        <a:p>
          <a:endParaRPr lang="en-US"/>
        </a:p>
      </dgm:t>
    </dgm:pt>
    <dgm:pt modelId="{B5794041-FFD5-274A-9D5D-64A52F0C784A}" type="sibTrans" cxnId="{39782668-66DA-B54C-ABEA-422B00771645}">
      <dgm:prSet/>
      <dgm:spPr/>
      <dgm:t>
        <a:bodyPr/>
        <a:lstStyle/>
        <a:p>
          <a:endParaRPr lang="en-US"/>
        </a:p>
      </dgm:t>
    </dgm:pt>
    <dgm:pt modelId="{C0C0E2FD-1127-5A48-BDEA-121306403AC3}">
      <dgm:prSet phldrT="[Text]"/>
      <dgm:spPr>
        <a:solidFill>
          <a:srgbClr val="02FF04"/>
        </a:solidFill>
        <a:ln>
          <a:solidFill>
            <a:schemeClr val="tx1"/>
          </a:solidFill>
        </a:ln>
      </dgm:spPr>
      <dgm:t>
        <a:bodyPr/>
        <a:lstStyle/>
        <a:p>
          <a:r>
            <a:rPr lang="en-GB" b="0" u="none" dirty="0"/>
            <a:t>Reading from and Writing to Binary Files</a:t>
          </a:r>
          <a:endParaRPr lang="en-US" b="0" u="none" dirty="0">
            <a:solidFill>
              <a:schemeClr val="tx1"/>
            </a:solidFill>
            <a:latin typeface="+mn-lt"/>
          </a:endParaRPr>
        </a:p>
      </dgm:t>
    </dgm:pt>
    <dgm:pt modelId="{4338B54B-9CB0-074D-9975-3E0C3382FD66}" type="parTrans" cxnId="{F972FF1C-DA14-3641-A17F-CB3D2C096647}">
      <dgm:prSet/>
      <dgm:spPr/>
      <dgm:t>
        <a:bodyPr/>
        <a:lstStyle/>
        <a:p>
          <a:endParaRPr lang="en-US"/>
        </a:p>
      </dgm:t>
    </dgm:pt>
    <dgm:pt modelId="{5D4A6EE0-244C-7D46-A745-A8AB229F0E57}" type="sibTrans" cxnId="{F972FF1C-DA14-3641-A17F-CB3D2C096647}">
      <dgm:prSet/>
      <dgm:spPr/>
      <dgm:t>
        <a:bodyPr/>
        <a:lstStyle/>
        <a:p>
          <a:endParaRPr lang="en-US"/>
        </a:p>
      </dgm:t>
    </dgm:pt>
    <dgm:pt modelId="{6F32AD89-A452-48CC-B92A-265FB1A43B0C}">
      <dgm:prSet phldrT="[Text]"/>
      <dgm:spPr>
        <a:solidFill>
          <a:srgbClr val="FFC000"/>
        </a:solidFill>
        <a:ln>
          <a:solidFill>
            <a:schemeClr val="tx1"/>
          </a:solidFill>
        </a:ln>
      </dgm:spPr>
      <dgm:t>
        <a:bodyPr/>
        <a:lstStyle/>
        <a:p>
          <a:r>
            <a:rPr lang="en-GB" b="0" u="none" dirty="0"/>
            <a:t>Bit Field Declaration</a:t>
          </a:r>
          <a:endParaRPr lang="en-US" b="0" u="none" dirty="0">
            <a:solidFill>
              <a:schemeClr val="tx1"/>
            </a:solidFill>
            <a:latin typeface="+mn-lt"/>
          </a:endParaRPr>
        </a:p>
      </dgm:t>
    </dgm:pt>
    <dgm:pt modelId="{1B53F678-35A0-4A3F-A7D1-1E738F070D06}" type="sibTrans" cxnId="{9AC2F451-4954-4AF1-A729-5D0430E21B87}">
      <dgm:prSet/>
      <dgm:spPr/>
      <dgm:t>
        <a:bodyPr/>
        <a:lstStyle/>
        <a:p>
          <a:endParaRPr lang="en-US"/>
        </a:p>
      </dgm:t>
    </dgm:pt>
    <dgm:pt modelId="{2BD0E92B-05E2-4733-83A1-F2D4F12B4D64}" type="parTrans" cxnId="{9AC2F451-4954-4AF1-A729-5D0430E21B87}">
      <dgm:prSet/>
      <dgm:spPr/>
      <dgm:t>
        <a:bodyPr/>
        <a:lstStyle/>
        <a:p>
          <a:endParaRPr lang="en-US"/>
        </a:p>
      </dgm:t>
    </dgm:pt>
    <dgm:pt modelId="{8D4BB782-D1CB-4178-BD6C-378E667E109F}" type="pres">
      <dgm:prSet presAssocID="{BE1645D6-1611-4DF4-8DF3-EEC32D8C4F8A}" presName="Name0" presStyleCnt="0">
        <dgm:presLayoutVars>
          <dgm:chMax val="7"/>
          <dgm:chPref val="7"/>
          <dgm:dir/>
        </dgm:presLayoutVars>
      </dgm:prSet>
      <dgm:spPr/>
    </dgm:pt>
    <dgm:pt modelId="{30E5EA73-69FE-4C99-B7E6-D2785DA2F8C5}" type="pres">
      <dgm:prSet presAssocID="{BE1645D6-1611-4DF4-8DF3-EEC32D8C4F8A}" presName="Name1" presStyleCnt="0"/>
      <dgm:spPr/>
    </dgm:pt>
    <dgm:pt modelId="{147482D8-F793-4B63-AC92-2D2E108DBAA0}" type="pres">
      <dgm:prSet presAssocID="{BE1645D6-1611-4DF4-8DF3-EEC32D8C4F8A}" presName="cycle" presStyleCnt="0"/>
      <dgm:spPr/>
    </dgm:pt>
    <dgm:pt modelId="{F2410933-DB5E-4543-A714-4AF5A203C95C}" type="pres">
      <dgm:prSet presAssocID="{BE1645D6-1611-4DF4-8DF3-EEC32D8C4F8A}" presName="srcNode" presStyleLbl="node1" presStyleIdx="0" presStyleCnt="6"/>
      <dgm:spPr/>
    </dgm:pt>
    <dgm:pt modelId="{C56633DC-E658-46D8-BE63-7CB1CCD3C8DC}" type="pres">
      <dgm:prSet presAssocID="{BE1645D6-1611-4DF4-8DF3-EEC32D8C4F8A}" presName="conn" presStyleLbl="parChTrans1D2" presStyleIdx="0" presStyleCnt="1"/>
      <dgm:spPr/>
    </dgm:pt>
    <dgm:pt modelId="{82F03708-A2AD-459B-AB59-7BBD9EB44E67}" type="pres">
      <dgm:prSet presAssocID="{BE1645D6-1611-4DF4-8DF3-EEC32D8C4F8A}" presName="extraNode" presStyleLbl="node1" presStyleIdx="0" presStyleCnt="6"/>
      <dgm:spPr/>
    </dgm:pt>
    <dgm:pt modelId="{9C6C1869-E7B2-4FB9-A22B-16BADC04A189}" type="pres">
      <dgm:prSet presAssocID="{BE1645D6-1611-4DF4-8DF3-EEC32D8C4F8A}" presName="dstNode" presStyleLbl="node1" presStyleIdx="0" presStyleCnt="6"/>
      <dgm:spPr/>
    </dgm:pt>
    <dgm:pt modelId="{0E8E8CAC-8A02-46F6-8C6B-75E3BA86EFCF}" type="pres">
      <dgm:prSet presAssocID="{1639CA94-34C3-4B9C-92E1-C13864A4BA19}" presName="text_1" presStyleLbl="node1" presStyleIdx="0" presStyleCnt="6">
        <dgm:presLayoutVars>
          <dgm:bulletEnabled val="1"/>
        </dgm:presLayoutVars>
      </dgm:prSet>
      <dgm:spPr/>
    </dgm:pt>
    <dgm:pt modelId="{19B8B250-84B4-4941-9592-F7E89229D31C}" type="pres">
      <dgm:prSet presAssocID="{1639CA94-34C3-4B9C-92E1-C13864A4BA19}" presName="accent_1" presStyleCnt="0"/>
      <dgm:spPr/>
    </dgm:pt>
    <dgm:pt modelId="{485F26A9-AA94-4ADA-AC54-FB58E0E0ED28}" type="pres">
      <dgm:prSet presAssocID="{1639CA94-34C3-4B9C-92E1-C13864A4BA19}" presName="accentRepeatNode" presStyleLbl="solidFgAcc1" presStyleIdx="0" presStyleCnt="6"/>
      <dgm:spPr>
        <a:solidFill>
          <a:srgbClr val="C00000"/>
        </a:solidFill>
        <a:ln>
          <a:solidFill>
            <a:schemeClr val="tx1"/>
          </a:solidFill>
        </a:ln>
      </dgm:spPr>
    </dgm:pt>
    <dgm:pt modelId="{FCF24805-BE03-8646-8CB7-92E747BBE6C8}" type="pres">
      <dgm:prSet presAssocID="{6F32AD89-A452-48CC-B92A-265FB1A43B0C}" presName="text_2" presStyleLbl="node1" presStyleIdx="1" presStyleCnt="6">
        <dgm:presLayoutVars>
          <dgm:bulletEnabled val="1"/>
        </dgm:presLayoutVars>
      </dgm:prSet>
      <dgm:spPr/>
    </dgm:pt>
    <dgm:pt modelId="{BCF99CF8-A3B5-F24D-AFD7-114A9D9AECF1}" type="pres">
      <dgm:prSet presAssocID="{6F32AD89-A452-48CC-B92A-265FB1A43B0C}" presName="accent_2" presStyleCnt="0"/>
      <dgm:spPr/>
    </dgm:pt>
    <dgm:pt modelId="{6E8EBA03-6BA2-4E70-A548-59B77127E6F5}" type="pres">
      <dgm:prSet presAssocID="{6F32AD89-A452-48CC-B92A-265FB1A43B0C}" presName="accentRepeatNode" presStyleLbl="solidFgAcc1" presStyleIdx="1" presStyleCnt="6"/>
      <dgm:spPr>
        <a:solidFill>
          <a:srgbClr val="FFC000"/>
        </a:solidFill>
        <a:ln>
          <a:solidFill>
            <a:schemeClr val="tx1"/>
          </a:solidFill>
        </a:ln>
      </dgm:spPr>
    </dgm:pt>
    <dgm:pt modelId="{90FAC8A8-E318-C344-8FA5-163D7BB940FA}" type="pres">
      <dgm:prSet presAssocID="{CC6AA1B3-12B6-1F47-9833-60EB1B44AC97}" presName="text_3" presStyleLbl="node1" presStyleIdx="2" presStyleCnt="6">
        <dgm:presLayoutVars>
          <dgm:bulletEnabled val="1"/>
        </dgm:presLayoutVars>
      </dgm:prSet>
      <dgm:spPr/>
    </dgm:pt>
    <dgm:pt modelId="{AC86ADAD-2470-0B48-B2FC-7ADFE5926EDC}" type="pres">
      <dgm:prSet presAssocID="{CC6AA1B3-12B6-1F47-9833-60EB1B44AC97}" presName="accent_3" presStyleCnt="0"/>
      <dgm:spPr/>
    </dgm:pt>
    <dgm:pt modelId="{8DD82B1A-6DC4-454E-8BCA-A742186AC8C8}" type="pres">
      <dgm:prSet presAssocID="{CC6AA1B3-12B6-1F47-9833-60EB1B44AC97}" presName="accentRepeatNode" presStyleLbl="solidFgAcc1" presStyleIdx="2" presStyleCnt="6"/>
      <dgm:spPr>
        <a:solidFill>
          <a:srgbClr val="0414FF"/>
        </a:solidFill>
        <a:ln>
          <a:solidFill>
            <a:schemeClr val="tx1"/>
          </a:solidFill>
        </a:ln>
      </dgm:spPr>
    </dgm:pt>
    <dgm:pt modelId="{4C27FCCB-07AB-AF44-A612-051F9894407E}" type="pres">
      <dgm:prSet presAssocID="{35FE25F0-129E-5D4E-BB95-DE67FB379D79}" presName="text_4" presStyleLbl="node1" presStyleIdx="3" presStyleCnt="6">
        <dgm:presLayoutVars>
          <dgm:bulletEnabled val="1"/>
        </dgm:presLayoutVars>
      </dgm:prSet>
      <dgm:spPr/>
    </dgm:pt>
    <dgm:pt modelId="{BB44549C-464F-C44D-9845-3BACB3517879}" type="pres">
      <dgm:prSet presAssocID="{35FE25F0-129E-5D4E-BB95-DE67FB379D79}" presName="accent_4" presStyleCnt="0"/>
      <dgm:spPr/>
    </dgm:pt>
    <dgm:pt modelId="{C6A23B2E-3ED2-814A-86C8-2A4A67FC60A2}" type="pres">
      <dgm:prSet presAssocID="{35FE25F0-129E-5D4E-BB95-DE67FB379D79}" presName="accentRepeatNode" presStyleLbl="solidFgAcc1" presStyleIdx="3" presStyleCnt="6"/>
      <dgm:spPr>
        <a:solidFill>
          <a:schemeClr val="accent6">
            <a:lumMod val="75000"/>
          </a:schemeClr>
        </a:solidFill>
        <a:ln>
          <a:solidFill>
            <a:schemeClr val="tx1"/>
          </a:solidFill>
        </a:ln>
      </dgm:spPr>
    </dgm:pt>
    <dgm:pt modelId="{86883B8B-D8B9-4147-B000-B4DE0A4C3A0D}" type="pres">
      <dgm:prSet presAssocID="{E8B09427-1569-3445-BA60-47F9EFABE20D}" presName="text_5" presStyleLbl="node1" presStyleIdx="4" presStyleCnt="6">
        <dgm:presLayoutVars>
          <dgm:bulletEnabled val="1"/>
        </dgm:presLayoutVars>
      </dgm:prSet>
      <dgm:spPr/>
    </dgm:pt>
    <dgm:pt modelId="{2A504DFC-574C-5C49-B930-2DC6E9378D82}" type="pres">
      <dgm:prSet presAssocID="{E8B09427-1569-3445-BA60-47F9EFABE20D}" presName="accent_5" presStyleCnt="0"/>
      <dgm:spPr/>
    </dgm:pt>
    <dgm:pt modelId="{11551FC8-AF63-804B-A3B8-AF81E82A9D09}" type="pres">
      <dgm:prSet presAssocID="{E8B09427-1569-3445-BA60-47F9EFABE20D}" presName="accentRepeatNode" presStyleLbl="solidFgAcc1" presStyleIdx="4" presStyleCnt="6"/>
      <dgm:spPr>
        <a:solidFill>
          <a:schemeClr val="accent5">
            <a:lumMod val="75000"/>
          </a:schemeClr>
        </a:solidFill>
        <a:ln>
          <a:solidFill>
            <a:schemeClr val="tx1"/>
          </a:solidFill>
        </a:ln>
      </dgm:spPr>
    </dgm:pt>
    <dgm:pt modelId="{D9B3606A-2B34-F24C-93E4-9657A5061E46}" type="pres">
      <dgm:prSet presAssocID="{C0C0E2FD-1127-5A48-BDEA-121306403AC3}" presName="text_6" presStyleLbl="node1" presStyleIdx="5" presStyleCnt="6">
        <dgm:presLayoutVars>
          <dgm:bulletEnabled val="1"/>
        </dgm:presLayoutVars>
      </dgm:prSet>
      <dgm:spPr/>
    </dgm:pt>
    <dgm:pt modelId="{AF44D7BC-A7CC-4C46-B66E-9577508D8A87}" type="pres">
      <dgm:prSet presAssocID="{C0C0E2FD-1127-5A48-BDEA-121306403AC3}" presName="accent_6" presStyleCnt="0"/>
      <dgm:spPr/>
    </dgm:pt>
    <dgm:pt modelId="{DE043B18-E654-F549-AEC9-7EE8CF4B9695}" type="pres">
      <dgm:prSet presAssocID="{C0C0E2FD-1127-5A48-BDEA-121306403AC3}" presName="accentRepeatNode" presStyleLbl="solidFgAcc1" presStyleIdx="5" presStyleCnt="6"/>
      <dgm:spPr>
        <a:solidFill>
          <a:srgbClr val="02FF04"/>
        </a:solidFill>
        <a:ln>
          <a:solidFill>
            <a:schemeClr val="tx1"/>
          </a:solidFill>
        </a:ln>
      </dgm:spPr>
    </dgm:pt>
  </dgm:ptLst>
  <dgm:cxnLst>
    <dgm:cxn modelId="{068CF506-6FAB-D64A-B04F-DD510D33C0E1}" type="presOf" srcId="{CC6AA1B3-12B6-1F47-9833-60EB1B44AC97}" destId="{90FAC8A8-E318-C344-8FA5-163D7BB940FA}" srcOrd="0" destOrd="0" presId="urn:microsoft.com/office/officeart/2008/layout/VerticalCurvedList"/>
    <dgm:cxn modelId="{F972FF1C-DA14-3641-A17F-CB3D2C096647}" srcId="{BE1645D6-1611-4DF4-8DF3-EEC32D8C4F8A}" destId="{C0C0E2FD-1127-5A48-BDEA-121306403AC3}" srcOrd="5" destOrd="0" parTransId="{4338B54B-9CB0-074D-9975-3E0C3382FD66}" sibTransId="{5D4A6EE0-244C-7D46-A745-A8AB229F0E57}"/>
    <dgm:cxn modelId="{CD3B8248-8A74-6941-B7AE-39FA5319971C}" type="presOf" srcId="{1639CA94-34C3-4B9C-92E1-C13864A4BA19}" destId="{0E8E8CAC-8A02-46F6-8C6B-75E3BA86EFCF}" srcOrd="0" destOrd="0" presId="urn:microsoft.com/office/officeart/2008/layout/VerticalCurvedList"/>
    <dgm:cxn modelId="{9438894C-F4C2-EA46-81D0-EA7B14ABA7E3}" type="presOf" srcId="{C0C0E2FD-1127-5A48-BDEA-121306403AC3}" destId="{D9B3606A-2B34-F24C-93E4-9657A5061E46}" srcOrd="0" destOrd="0" presId="urn:microsoft.com/office/officeart/2008/layout/VerticalCurvedList"/>
    <dgm:cxn modelId="{9AC2F451-4954-4AF1-A729-5D0430E21B87}" srcId="{BE1645D6-1611-4DF4-8DF3-EEC32D8C4F8A}" destId="{6F32AD89-A452-48CC-B92A-265FB1A43B0C}" srcOrd="1" destOrd="0" parTransId="{2BD0E92B-05E2-4733-83A1-F2D4F12B4D64}" sibTransId="{1B53F678-35A0-4A3F-A7D1-1E738F070D06}"/>
    <dgm:cxn modelId="{E4C7C35D-35F5-5947-855D-DC2C6BB9524F}" srcId="{BE1645D6-1611-4DF4-8DF3-EEC32D8C4F8A}" destId="{CC6AA1B3-12B6-1F47-9833-60EB1B44AC97}" srcOrd="2" destOrd="0" parTransId="{57E53FCE-A51B-9541-91B6-C106F273A084}" sibTransId="{8BB7A0E1-B0A5-F842-86AD-A3C1900B5341}"/>
    <dgm:cxn modelId="{39782668-66DA-B54C-ABEA-422B00771645}" srcId="{BE1645D6-1611-4DF4-8DF3-EEC32D8C4F8A}" destId="{E8B09427-1569-3445-BA60-47F9EFABE20D}" srcOrd="4" destOrd="0" parTransId="{16C957CB-EF9D-FC4C-9386-829CC8C356BD}" sibTransId="{B5794041-FFD5-274A-9D5D-64A52F0C784A}"/>
    <dgm:cxn modelId="{68216A6F-141A-9A4A-9ABD-9C853A3201B0}" type="presOf" srcId="{35FE25F0-129E-5D4E-BB95-DE67FB379D79}" destId="{4C27FCCB-07AB-AF44-A612-051F9894407E}" srcOrd="0" destOrd="0" presId="urn:microsoft.com/office/officeart/2008/layout/VerticalCurvedList"/>
    <dgm:cxn modelId="{F1DA9C70-F458-DD47-B4BF-11D95A378C05}" srcId="{BE1645D6-1611-4DF4-8DF3-EEC32D8C4F8A}" destId="{35FE25F0-129E-5D4E-BB95-DE67FB379D79}" srcOrd="3" destOrd="0" parTransId="{E7AFBCE4-9EA5-0349-86C4-00666FAAD5C3}" sibTransId="{775B8D61-5266-A04A-A40B-3354DC642457}"/>
    <dgm:cxn modelId="{49851C74-4DED-314C-8463-A117011DE8AA}" type="presOf" srcId="{BE1645D6-1611-4DF4-8DF3-EEC32D8C4F8A}" destId="{8D4BB782-D1CB-4178-BD6C-378E667E109F}" srcOrd="0" destOrd="0" presId="urn:microsoft.com/office/officeart/2008/layout/VerticalCurvedList"/>
    <dgm:cxn modelId="{96DCF478-43C3-B24E-9060-FC5365869740}" type="presOf" srcId="{E8B09427-1569-3445-BA60-47F9EFABE20D}" destId="{86883B8B-D8B9-4147-B000-B4DE0A4C3A0D}" srcOrd="0" destOrd="0" presId="urn:microsoft.com/office/officeart/2008/layout/VerticalCurvedList"/>
    <dgm:cxn modelId="{3C7466B1-B979-3D4C-AA7A-22DC79EF3282}" type="presOf" srcId="{6F32AD89-A452-48CC-B92A-265FB1A43B0C}" destId="{FCF24805-BE03-8646-8CB7-92E747BBE6C8}" srcOrd="0" destOrd="0" presId="urn:microsoft.com/office/officeart/2008/layout/VerticalCurvedList"/>
    <dgm:cxn modelId="{D5FBB6B4-BDDA-4927-80E8-A4F68D98800B}" srcId="{BE1645D6-1611-4DF4-8DF3-EEC32D8C4F8A}" destId="{1639CA94-34C3-4B9C-92E1-C13864A4BA19}" srcOrd="0" destOrd="0" parTransId="{1A7083B0-00E4-4EE8-9D2E-F851B46DB471}" sibTransId="{9B5CF5B4-C56A-4B27-B438-A8CF699CAF14}"/>
    <dgm:cxn modelId="{8D68C4B8-8DEF-D44A-ADA4-2FECEDE4CA46}" type="presOf" srcId="{9B5CF5B4-C56A-4B27-B438-A8CF699CAF14}" destId="{C56633DC-E658-46D8-BE63-7CB1CCD3C8DC}" srcOrd="0" destOrd="0" presId="urn:microsoft.com/office/officeart/2008/layout/VerticalCurvedList"/>
    <dgm:cxn modelId="{EF6569C3-67BC-C44A-A409-5644653A529D}" type="presParOf" srcId="{8D4BB782-D1CB-4178-BD6C-378E667E109F}" destId="{30E5EA73-69FE-4C99-B7E6-D2785DA2F8C5}" srcOrd="0" destOrd="0" presId="urn:microsoft.com/office/officeart/2008/layout/VerticalCurvedList"/>
    <dgm:cxn modelId="{3FB8C697-5E21-C942-84E5-63D5C8E37B5E}" type="presParOf" srcId="{30E5EA73-69FE-4C99-B7E6-D2785DA2F8C5}" destId="{147482D8-F793-4B63-AC92-2D2E108DBAA0}" srcOrd="0" destOrd="0" presId="urn:microsoft.com/office/officeart/2008/layout/VerticalCurvedList"/>
    <dgm:cxn modelId="{D856BAEB-F2DB-334C-AD2B-4B0388CA5CAA}" type="presParOf" srcId="{147482D8-F793-4B63-AC92-2D2E108DBAA0}" destId="{F2410933-DB5E-4543-A714-4AF5A203C95C}" srcOrd="0" destOrd="0" presId="urn:microsoft.com/office/officeart/2008/layout/VerticalCurvedList"/>
    <dgm:cxn modelId="{868334D4-80D4-8C4C-9A5D-D6DBF61108CF}" type="presParOf" srcId="{147482D8-F793-4B63-AC92-2D2E108DBAA0}" destId="{C56633DC-E658-46D8-BE63-7CB1CCD3C8DC}" srcOrd="1" destOrd="0" presId="urn:microsoft.com/office/officeart/2008/layout/VerticalCurvedList"/>
    <dgm:cxn modelId="{2B817B0E-1916-3445-AA42-F02E30E5820D}" type="presParOf" srcId="{147482D8-F793-4B63-AC92-2D2E108DBAA0}" destId="{82F03708-A2AD-459B-AB59-7BBD9EB44E67}" srcOrd="2" destOrd="0" presId="urn:microsoft.com/office/officeart/2008/layout/VerticalCurvedList"/>
    <dgm:cxn modelId="{8C176FFA-FABB-E44D-AA8A-ECFC734654C2}" type="presParOf" srcId="{147482D8-F793-4B63-AC92-2D2E108DBAA0}" destId="{9C6C1869-E7B2-4FB9-A22B-16BADC04A189}" srcOrd="3" destOrd="0" presId="urn:microsoft.com/office/officeart/2008/layout/VerticalCurvedList"/>
    <dgm:cxn modelId="{E2440CD9-88AB-2F48-9C6A-3FAE177ACF74}" type="presParOf" srcId="{30E5EA73-69FE-4C99-B7E6-D2785DA2F8C5}" destId="{0E8E8CAC-8A02-46F6-8C6B-75E3BA86EFCF}" srcOrd="1" destOrd="0" presId="urn:microsoft.com/office/officeart/2008/layout/VerticalCurvedList"/>
    <dgm:cxn modelId="{D83962B5-2597-B847-A593-5DFCE7AD319D}" type="presParOf" srcId="{30E5EA73-69FE-4C99-B7E6-D2785DA2F8C5}" destId="{19B8B250-84B4-4941-9592-F7E89229D31C}" srcOrd="2" destOrd="0" presId="urn:microsoft.com/office/officeart/2008/layout/VerticalCurvedList"/>
    <dgm:cxn modelId="{27E73CBE-4DFC-704B-8C21-19CBD7FB37BE}" type="presParOf" srcId="{19B8B250-84B4-4941-9592-F7E89229D31C}" destId="{485F26A9-AA94-4ADA-AC54-FB58E0E0ED28}" srcOrd="0" destOrd="0" presId="urn:microsoft.com/office/officeart/2008/layout/VerticalCurvedList"/>
    <dgm:cxn modelId="{1DA7BC27-6450-2B40-B2C4-B40745DAD54B}" type="presParOf" srcId="{30E5EA73-69FE-4C99-B7E6-D2785DA2F8C5}" destId="{FCF24805-BE03-8646-8CB7-92E747BBE6C8}" srcOrd="3" destOrd="0" presId="urn:microsoft.com/office/officeart/2008/layout/VerticalCurvedList"/>
    <dgm:cxn modelId="{58694143-2CF4-D847-B4D7-DB154EAA7716}" type="presParOf" srcId="{30E5EA73-69FE-4C99-B7E6-D2785DA2F8C5}" destId="{BCF99CF8-A3B5-F24D-AFD7-114A9D9AECF1}" srcOrd="4" destOrd="0" presId="urn:microsoft.com/office/officeart/2008/layout/VerticalCurvedList"/>
    <dgm:cxn modelId="{E2701089-06F2-2F43-AE83-3C8AA63F750C}" type="presParOf" srcId="{BCF99CF8-A3B5-F24D-AFD7-114A9D9AECF1}" destId="{6E8EBA03-6BA2-4E70-A548-59B77127E6F5}" srcOrd="0" destOrd="0" presId="urn:microsoft.com/office/officeart/2008/layout/VerticalCurvedList"/>
    <dgm:cxn modelId="{A92B6026-A5FB-8A47-87A4-98C64A84E4AD}" type="presParOf" srcId="{30E5EA73-69FE-4C99-B7E6-D2785DA2F8C5}" destId="{90FAC8A8-E318-C344-8FA5-163D7BB940FA}" srcOrd="5" destOrd="0" presId="urn:microsoft.com/office/officeart/2008/layout/VerticalCurvedList"/>
    <dgm:cxn modelId="{E9ED5993-F630-014A-ADC5-4E3F1CA910D5}" type="presParOf" srcId="{30E5EA73-69FE-4C99-B7E6-D2785DA2F8C5}" destId="{AC86ADAD-2470-0B48-B2FC-7ADFE5926EDC}" srcOrd="6" destOrd="0" presId="urn:microsoft.com/office/officeart/2008/layout/VerticalCurvedList"/>
    <dgm:cxn modelId="{00979705-8517-F74B-AD64-84CA340FE678}" type="presParOf" srcId="{AC86ADAD-2470-0B48-B2FC-7ADFE5926EDC}" destId="{8DD82B1A-6DC4-454E-8BCA-A742186AC8C8}" srcOrd="0" destOrd="0" presId="urn:microsoft.com/office/officeart/2008/layout/VerticalCurvedList"/>
    <dgm:cxn modelId="{4AF4269F-D653-7649-9546-E76644892A4B}" type="presParOf" srcId="{30E5EA73-69FE-4C99-B7E6-D2785DA2F8C5}" destId="{4C27FCCB-07AB-AF44-A612-051F9894407E}" srcOrd="7" destOrd="0" presId="urn:microsoft.com/office/officeart/2008/layout/VerticalCurvedList"/>
    <dgm:cxn modelId="{473C7524-D90C-1541-A338-32E8E50A79CE}" type="presParOf" srcId="{30E5EA73-69FE-4C99-B7E6-D2785DA2F8C5}" destId="{BB44549C-464F-C44D-9845-3BACB3517879}" srcOrd="8" destOrd="0" presId="urn:microsoft.com/office/officeart/2008/layout/VerticalCurvedList"/>
    <dgm:cxn modelId="{F3693033-75F2-1940-B1ED-CCA0627EA467}" type="presParOf" srcId="{BB44549C-464F-C44D-9845-3BACB3517879}" destId="{C6A23B2E-3ED2-814A-86C8-2A4A67FC60A2}" srcOrd="0" destOrd="0" presId="urn:microsoft.com/office/officeart/2008/layout/VerticalCurvedList"/>
    <dgm:cxn modelId="{4B5EA59C-AEF2-FC4C-B987-39B3720CDFEE}" type="presParOf" srcId="{30E5EA73-69FE-4C99-B7E6-D2785DA2F8C5}" destId="{86883B8B-D8B9-4147-B000-B4DE0A4C3A0D}" srcOrd="9" destOrd="0" presId="urn:microsoft.com/office/officeart/2008/layout/VerticalCurvedList"/>
    <dgm:cxn modelId="{30A9EB72-FE79-1B40-9FD2-A325D93F323C}" type="presParOf" srcId="{30E5EA73-69FE-4C99-B7E6-D2785DA2F8C5}" destId="{2A504DFC-574C-5C49-B930-2DC6E9378D82}" srcOrd="10" destOrd="0" presId="urn:microsoft.com/office/officeart/2008/layout/VerticalCurvedList"/>
    <dgm:cxn modelId="{AC80F5F7-1CBB-944B-A00F-EE6F3F68D3BD}" type="presParOf" srcId="{2A504DFC-574C-5C49-B930-2DC6E9378D82}" destId="{11551FC8-AF63-804B-A3B8-AF81E82A9D09}" srcOrd="0" destOrd="0" presId="urn:microsoft.com/office/officeart/2008/layout/VerticalCurvedList"/>
    <dgm:cxn modelId="{E77C1B27-8638-6844-93C7-84C73BED983B}" type="presParOf" srcId="{30E5EA73-69FE-4C99-B7E6-D2785DA2F8C5}" destId="{D9B3606A-2B34-F24C-93E4-9657A5061E46}" srcOrd="11" destOrd="0" presId="urn:microsoft.com/office/officeart/2008/layout/VerticalCurvedList"/>
    <dgm:cxn modelId="{FACEB205-187B-E147-89B9-B4B7CF782B30}" type="presParOf" srcId="{30E5EA73-69FE-4C99-B7E6-D2785DA2F8C5}" destId="{AF44D7BC-A7CC-4C46-B66E-9577508D8A87}" srcOrd="12" destOrd="0" presId="urn:microsoft.com/office/officeart/2008/layout/VerticalCurvedList"/>
    <dgm:cxn modelId="{98CDA9EE-78D7-DE4F-9747-A57F97BBA601}" type="presParOf" srcId="{AF44D7BC-A7CC-4C46-B66E-9577508D8A87}" destId="{DE043B18-E654-F549-AEC9-7EE8CF4B9695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E1645D6-1611-4DF4-8DF3-EEC32D8C4F8A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639CA94-34C3-4B9C-92E1-C13864A4BA19}">
      <dgm:prSet phldrT="[Text]"/>
      <dgm:spPr>
        <a:solidFill>
          <a:srgbClr val="C00000"/>
        </a:solidFill>
        <a:ln>
          <a:solidFill>
            <a:schemeClr val="tx1"/>
          </a:solidFill>
        </a:ln>
      </dgm:spPr>
      <dgm:t>
        <a:bodyPr/>
        <a:lstStyle/>
        <a:p>
          <a:r>
            <a:rPr lang="en-GB" b="0" u="none" dirty="0"/>
            <a:t>Bit Fields in C Programming</a:t>
          </a:r>
          <a:endParaRPr lang="en-US" b="0" u="none" dirty="0"/>
        </a:p>
      </dgm:t>
    </dgm:pt>
    <dgm:pt modelId="{1A7083B0-00E4-4EE8-9D2E-F851B46DB471}" type="parTrans" cxnId="{D5FBB6B4-BDDA-4927-80E8-A4F68D98800B}">
      <dgm:prSet/>
      <dgm:spPr/>
      <dgm:t>
        <a:bodyPr/>
        <a:lstStyle/>
        <a:p>
          <a:endParaRPr lang="en-US"/>
        </a:p>
      </dgm:t>
    </dgm:pt>
    <dgm:pt modelId="{9B5CF5B4-C56A-4B27-B438-A8CF699CAF14}" type="sibTrans" cxnId="{D5FBB6B4-BDDA-4927-80E8-A4F68D98800B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CC6AA1B3-12B6-1F47-9833-60EB1B44AC97}">
      <dgm:prSet phldrT="[Text]"/>
      <dgm:spPr>
        <a:solidFill>
          <a:srgbClr val="0414FF"/>
        </a:solidFill>
        <a:ln>
          <a:solidFill>
            <a:schemeClr val="tx1"/>
          </a:solidFill>
        </a:ln>
      </dgm:spPr>
      <dgm:t>
        <a:bodyPr/>
        <a:lstStyle/>
        <a:p>
          <a:r>
            <a:rPr lang="en-GB" b="0" u="none" dirty="0"/>
            <a:t>C File Handling</a:t>
          </a:r>
          <a:endParaRPr lang="en-US" b="0" u="none" dirty="0">
            <a:solidFill>
              <a:schemeClr val="tx1"/>
            </a:solidFill>
            <a:latin typeface="+mn-lt"/>
          </a:endParaRPr>
        </a:p>
      </dgm:t>
    </dgm:pt>
    <dgm:pt modelId="{57E53FCE-A51B-9541-91B6-C106F273A084}" type="parTrans" cxnId="{E4C7C35D-35F5-5947-855D-DC2C6BB9524F}">
      <dgm:prSet/>
      <dgm:spPr/>
      <dgm:t>
        <a:bodyPr/>
        <a:lstStyle/>
        <a:p>
          <a:endParaRPr lang="en-US"/>
        </a:p>
      </dgm:t>
    </dgm:pt>
    <dgm:pt modelId="{8BB7A0E1-B0A5-F842-86AD-A3C1900B5341}" type="sibTrans" cxnId="{E4C7C35D-35F5-5947-855D-DC2C6BB9524F}">
      <dgm:prSet/>
      <dgm:spPr/>
      <dgm:t>
        <a:bodyPr/>
        <a:lstStyle/>
        <a:p>
          <a:endParaRPr lang="en-US"/>
        </a:p>
      </dgm:t>
    </dgm:pt>
    <dgm:pt modelId="{35FE25F0-129E-5D4E-BB95-DE67FB379D79}">
      <dgm:prSet phldrT="[Text]"/>
      <dgm:spPr>
        <a:solidFill>
          <a:schemeClr val="accent6">
            <a:lumMod val="7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GB" b="0" u="none" dirty="0"/>
            <a:t>Creating and Opening Text or Binary Files</a:t>
          </a:r>
          <a:endParaRPr lang="en-US" b="0" u="none" dirty="0">
            <a:solidFill>
              <a:schemeClr val="tx1"/>
            </a:solidFill>
            <a:latin typeface="+mn-lt"/>
          </a:endParaRPr>
        </a:p>
      </dgm:t>
    </dgm:pt>
    <dgm:pt modelId="{E7AFBCE4-9EA5-0349-86C4-00666FAAD5C3}" type="parTrans" cxnId="{F1DA9C70-F458-DD47-B4BF-11D95A378C05}">
      <dgm:prSet/>
      <dgm:spPr/>
      <dgm:t>
        <a:bodyPr/>
        <a:lstStyle/>
        <a:p>
          <a:endParaRPr lang="en-US"/>
        </a:p>
      </dgm:t>
    </dgm:pt>
    <dgm:pt modelId="{775B8D61-5266-A04A-A40B-3354DC642457}" type="sibTrans" cxnId="{F1DA9C70-F458-DD47-B4BF-11D95A378C05}">
      <dgm:prSet/>
      <dgm:spPr/>
      <dgm:t>
        <a:bodyPr/>
        <a:lstStyle/>
        <a:p>
          <a:endParaRPr lang="en-US"/>
        </a:p>
      </dgm:t>
    </dgm:pt>
    <dgm:pt modelId="{E8B09427-1569-3445-BA60-47F9EFABE20D}">
      <dgm:prSet phldrT="[Text]"/>
      <dgm:spPr>
        <a:solidFill>
          <a:schemeClr val="accent5">
            <a:lumMod val="7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GB" b="0" u="none" dirty="0"/>
            <a:t>Reading from and Writing to Text Files</a:t>
          </a:r>
          <a:endParaRPr lang="en-US" b="0" u="none" dirty="0">
            <a:solidFill>
              <a:schemeClr val="tx1"/>
            </a:solidFill>
            <a:latin typeface="+mn-lt"/>
          </a:endParaRPr>
        </a:p>
      </dgm:t>
    </dgm:pt>
    <dgm:pt modelId="{16C957CB-EF9D-FC4C-9386-829CC8C356BD}" type="parTrans" cxnId="{39782668-66DA-B54C-ABEA-422B00771645}">
      <dgm:prSet/>
      <dgm:spPr/>
      <dgm:t>
        <a:bodyPr/>
        <a:lstStyle/>
        <a:p>
          <a:endParaRPr lang="en-US"/>
        </a:p>
      </dgm:t>
    </dgm:pt>
    <dgm:pt modelId="{B5794041-FFD5-274A-9D5D-64A52F0C784A}" type="sibTrans" cxnId="{39782668-66DA-B54C-ABEA-422B00771645}">
      <dgm:prSet/>
      <dgm:spPr/>
      <dgm:t>
        <a:bodyPr/>
        <a:lstStyle/>
        <a:p>
          <a:endParaRPr lang="en-US"/>
        </a:p>
      </dgm:t>
    </dgm:pt>
    <dgm:pt modelId="{C0C0E2FD-1127-5A48-BDEA-121306403AC3}">
      <dgm:prSet phldrT="[Text]"/>
      <dgm:spPr>
        <a:solidFill>
          <a:srgbClr val="02FF04"/>
        </a:solidFill>
        <a:ln>
          <a:solidFill>
            <a:schemeClr val="tx1"/>
          </a:solidFill>
        </a:ln>
      </dgm:spPr>
      <dgm:t>
        <a:bodyPr/>
        <a:lstStyle/>
        <a:p>
          <a:r>
            <a:rPr lang="en-GB" b="0" u="none" dirty="0"/>
            <a:t>Reading from and Writing to Binary Files</a:t>
          </a:r>
          <a:endParaRPr lang="en-US" b="0" u="none" dirty="0">
            <a:solidFill>
              <a:schemeClr val="tx1"/>
            </a:solidFill>
            <a:latin typeface="+mn-lt"/>
          </a:endParaRPr>
        </a:p>
      </dgm:t>
    </dgm:pt>
    <dgm:pt modelId="{4338B54B-9CB0-074D-9975-3E0C3382FD66}" type="parTrans" cxnId="{F972FF1C-DA14-3641-A17F-CB3D2C096647}">
      <dgm:prSet/>
      <dgm:spPr/>
      <dgm:t>
        <a:bodyPr/>
        <a:lstStyle/>
        <a:p>
          <a:endParaRPr lang="en-US"/>
        </a:p>
      </dgm:t>
    </dgm:pt>
    <dgm:pt modelId="{5D4A6EE0-244C-7D46-A745-A8AB229F0E57}" type="sibTrans" cxnId="{F972FF1C-DA14-3641-A17F-CB3D2C096647}">
      <dgm:prSet/>
      <dgm:spPr/>
      <dgm:t>
        <a:bodyPr/>
        <a:lstStyle/>
        <a:p>
          <a:endParaRPr lang="en-US"/>
        </a:p>
      </dgm:t>
    </dgm:pt>
    <dgm:pt modelId="{6F32AD89-A452-48CC-B92A-265FB1A43B0C}">
      <dgm:prSet phldrT="[Text]"/>
      <dgm:spPr>
        <a:solidFill>
          <a:srgbClr val="FFC000"/>
        </a:solidFill>
        <a:ln>
          <a:solidFill>
            <a:schemeClr val="tx1"/>
          </a:solidFill>
        </a:ln>
      </dgm:spPr>
      <dgm:t>
        <a:bodyPr/>
        <a:lstStyle/>
        <a:p>
          <a:r>
            <a:rPr lang="en-GB" b="0" u="none" dirty="0"/>
            <a:t>Bit Field Declaration</a:t>
          </a:r>
          <a:endParaRPr lang="en-US" b="0" u="none" dirty="0">
            <a:solidFill>
              <a:schemeClr val="tx1"/>
            </a:solidFill>
            <a:latin typeface="+mn-lt"/>
          </a:endParaRPr>
        </a:p>
      </dgm:t>
    </dgm:pt>
    <dgm:pt modelId="{1B53F678-35A0-4A3F-A7D1-1E738F070D06}" type="sibTrans" cxnId="{9AC2F451-4954-4AF1-A729-5D0430E21B87}">
      <dgm:prSet/>
      <dgm:spPr/>
      <dgm:t>
        <a:bodyPr/>
        <a:lstStyle/>
        <a:p>
          <a:endParaRPr lang="en-US"/>
        </a:p>
      </dgm:t>
    </dgm:pt>
    <dgm:pt modelId="{2BD0E92B-05E2-4733-83A1-F2D4F12B4D64}" type="parTrans" cxnId="{9AC2F451-4954-4AF1-A729-5D0430E21B87}">
      <dgm:prSet/>
      <dgm:spPr/>
      <dgm:t>
        <a:bodyPr/>
        <a:lstStyle/>
        <a:p>
          <a:endParaRPr lang="en-US"/>
        </a:p>
      </dgm:t>
    </dgm:pt>
    <dgm:pt modelId="{8D4BB782-D1CB-4178-BD6C-378E667E109F}" type="pres">
      <dgm:prSet presAssocID="{BE1645D6-1611-4DF4-8DF3-EEC32D8C4F8A}" presName="Name0" presStyleCnt="0">
        <dgm:presLayoutVars>
          <dgm:chMax val="7"/>
          <dgm:chPref val="7"/>
          <dgm:dir/>
        </dgm:presLayoutVars>
      </dgm:prSet>
      <dgm:spPr/>
    </dgm:pt>
    <dgm:pt modelId="{30E5EA73-69FE-4C99-B7E6-D2785DA2F8C5}" type="pres">
      <dgm:prSet presAssocID="{BE1645D6-1611-4DF4-8DF3-EEC32D8C4F8A}" presName="Name1" presStyleCnt="0"/>
      <dgm:spPr/>
    </dgm:pt>
    <dgm:pt modelId="{147482D8-F793-4B63-AC92-2D2E108DBAA0}" type="pres">
      <dgm:prSet presAssocID="{BE1645D6-1611-4DF4-8DF3-EEC32D8C4F8A}" presName="cycle" presStyleCnt="0"/>
      <dgm:spPr/>
    </dgm:pt>
    <dgm:pt modelId="{F2410933-DB5E-4543-A714-4AF5A203C95C}" type="pres">
      <dgm:prSet presAssocID="{BE1645D6-1611-4DF4-8DF3-EEC32D8C4F8A}" presName="srcNode" presStyleLbl="node1" presStyleIdx="0" presStyleCnt="6"/>
      <dgm:spPr/>
    </dgm:pt>
    <dgm:pt modelId="{C56633DC-E658-46D8-BE63-7CB1CCD3C8DC}" type="pres">
      <dgm:prSet presAssocID="{BE1645D6-1611-4DF4-8DF3-EEC32D8C4F8A}" presName="conn" presStyleLbl="parChTrans1D2" presStyleIdx="0" presStyleCnt="1"/>
      <dgm:spPr/>
    </dgm:pt>
    <dgm:pt modelId="{82F03708-A2AD-459B-AB59-7BBD9EB44E67}" type="pres">
      <dgm:prSet presAssocID="{BE1645D6-1611-4DF4-8DF3-EEC32D8C4F8A}" presName="extraNode" presStyleLbl="node1" presStyleIdx="0" presStyleCnt="6"/>
      <dgm:spPr/>
    </dgm:pt>
    <dgm:pt modelId="{9C6C1869-E7B2-4FB9-A22B-16BADC04A189}" type="pres">
      <dgm:prSet presAssocID="{BE1645D6-1611-4DF4-8DF3-EEC32D8C4F8A}" presName="dstNode" presStyleLbl="node1" presStyleIdx="0" presStyleCnt="6"/>
      <dgm:spPr/>
    </dgm:pt>
    <dgm:pt modelId="{0E8E8CAC-8A02-46F6-8C6B-75E3BA86EFCF}" type="pres">
      <dgm:prSet presAssocID="{1639CA94-34C3-4B9C-92E1-C13864A4BA19}" presName="text_1" presStyleLbl="node1" presStyleIdx="0" presStyleCnt="6">
        <dgm:presLayoutVars>
          <dgm:bulletEnabled val="1"/>
        </dgm:presLayoutVars>
      </dgm:prSet>
      <dgm:spPr/>
    </dgm:pt>
    <dgm:pt modelId="{19B8B250-84B4-4941-9592-F7E89229D31C}" type="pres">
      <dgm:prSet presAssocID="{1639CA94-34C3-4B9C-92E1-C13864A4BA19}" presName="accent_1" presStyleCnt="0"/>
      <dgm:spPr/>
    </dgm:pt>
    <dgm:pt modelId="{485F26A9-AA94-4ADA-AC54-FB58E0E0ED28}" type="pres">
      <dgm:prSet presAssocID="{1639CA94-34C3-4B9C-92E1-C13864A4BA19}" presName="accentRepeatNode" presStyleLbl="solidFgAcc1" presStyleIdx="0" presStyleCnt="6"/>
      <dgm:spPr>
        <a:solidFill>
          <a:srgbClr val="C00000"/>
        </a:solidFill>
        <a:ln>
          <a:solidFill>
            <a:schemeClr val="tx1"/>
          </a:solidFill>
        </a:ln>
      </dgm:spPr>
    </dgm:pt>
    <dgm:pt modelId="{FCF24805-BE03-8646-8CB7-92E747BBE6C8}" type="pres">
      <dgm:prSet presAssocID="{6F32AD89-A452-48CC-B92A-265FB1A43B0C}" presName="text_2" presStyleLbl="node1" presStyleIdx="1" presStyleCnt="6">
        <dgm:presLayoutVars>
          <dgm:bulletEnabled val="1"/>
        </dgm:presLayoutVars>
      </dgm:prSet>
      <dgm:spPr/>
    </dgm:pt>
    <dgm:pt modelId="{BCF99CF8-A3B5-F24D-AFD7-114A9D9AECF1}" type="pres">
      <dgm:prSet presAssocID="{6F32AD89-A452-48CC-B92A-265FB1A43B0C}" presName="accent_2" presStyleCnt="0"/>
      <dgm:spPr/>
    </dgm:pt>
    <dgm:pt modelId="{6E8EBA03-6BA2-4E70-A548-59B77127E6F5}" type="pres">
      <dgm:prSet presAssocID="{6F32AD89-A452-48CC-B92A-265FB1A43B0C}" presName="accentRepeatNode" presStyleLbl="solidFgAcc1" presStyleIdx="1" presStyleCnt="6"/>
      <dgm:spPr>
        <a:solidFill>
          <a:srgbClr val="FFC000"/>
        </a:solidFill>
        <a:ln>
          <a:solidFill>
            <a:schemeClr val="tx1"/>
          </a:solidFill>
        </a:ln>
      </dgm:spPr>
    </dgm:pt>
    <dgm:pt modelId="{90FAC8A8-E318-C344-8FA5-163D7BB940FA}" type="pres">
      <dgm:prSet presAssocID="{CC6AA1B3-12B6-1F47-9833-60EB1B44AC97}" presName="text_3" presStyleLbl="node1" presStyleIdx="2" presStyleCnt="6">
        <dgm:presLayoutVars>
          <dgm:bulletEnabled val="1"/>
        </dgm:presLayoutVars>
      </dgm:prSet>
      <dgm:spPr/>
    </dgm:pt>
    <dgm:pt modelId="{AC86ADAD-2470-0B48-B2FC-7ADFE5926EDC}" type="pres">
      <dgm:prSet presAssocID="{CC6AA1B3-12B6-1F47-9833-60EB1B44AC97}" presName="accent_3" presStyleCnt="0"/>
      <dgm:spPr/>
    </dgm:pt>
    <dgm:pt modelId="{8DD82B1A-6DC4-454E-8BCA-A742186AC8C8}" type="pres">
      <dgm:prSet presAssocID="{CC6AA1B3-12B6-1F47-9833-60EB1B44AC97}" presName="accentRepeatNode" presStyleLbl="solidFgAcc1" presStyleIdx="2" presStyleCnt="6"/>
      <dgm:spPr>
        <a:solidFill>
          <a:srgbClr val="0414FF"/>
        </a:solidFill>
        <a:ln>
          <a:solidFill>
            <a:schemeClr val="tx1"/>
          </a:solidFill>
        </a:ln>
      </dgm:spPr>
    </dgm:pt>
    <dgm:pt modelId="{4C27FCCB-07AB-AF44-A612-051F9894407E}" type="pres">
      <dgm:prSet presAssocID="{35FE25F0-129E-5D4E-BB95-DE67FB379D79}" presName="text_4" presStyleLbl="node1" presStyleIdx="3" presStyleCnt="6">
        <dgm:presLayoutVars>
          <dgm:bulletEnabled val="1"/>
        </dgm:presLayoutVars>
      </dgm:prSet>
      <dgm:spPr/>
    </dgm:pt>
    <dgm:pt modelId="{BB44549C-464F-C44D-9845-3BACB3517879}" type="pres">
      <dgm:prSet presAssocID="{35FE25F0-129E-5D4E-BB95-DE67FB379D79}" presName="accent_4" presStyleCnt="0"/>
      <dgm:spPr/>
    </dgm:pt>
    <dgm:pt modelId="{C6A23B2E-3ED2-814A-86C8-2A4A67FC60A2}" type="pres">
      <dgm:prSet presAssocID="{35FE25F0-129E-5D4E-BB95-DE67FB379D79}" presName="accentRepeatNode" presStyleLbl="solidFgAcc1" presStyleIdx="3" presStyleCnt="6"/>
      <dgm:spPr>
        <a:solidFill>
          <a:schemeClr val="accent6">
            <a:lumMod val="75000"/>
          </a:schemeClr>
        </a:solidFill>
        <a:ln>
          <a:solidFill>
            <a:schemeClr val="tx1"/>
          </a:solidFill>
        </a:ln>
      </dgm:spPr>
    </dgm:pt>
    <dgm:pt modelId="{86883B8B-D8B9-4147-B000-B4DE0A4C3A0D}" type="pres">
      <dgm:prSet presAssocID="{E8B09427-1569-3445-BA60-47F9EFABE20D}" presName="text_5" presStyleLbl="node1" presStyleIdx="4" presStyleCnt="6">
        <dgm:presLayoutVars>
          <dgm:bulletEnabled val="1"/>
        </dgm:presLayoutVars>
      </dgm:prSet>
      <dgm:spPr/>
    </dgm:pt>
    <dgm:pt modelId="{2A504DFC-574C-5C49-B930-2DC6E9378D82}" type="pres">
      <dgm:prSet presAssocID="{E8B09427-1569-3445-BA60-47F9EFABE20D}" presName="accent_5" presStyleCnt="0"/>
      <dgm:spPr/>
    </dgm:pt>
    <dgm:pt modelId="{11551FC8-AF63-804B-A3B8-AF81E82A9D09}" type="pres">
      <dgm:prSet presAssocID="{E8B09427-1569-3445-BA60-47F9EFABE20D}" presName="accentRepeatNode" presStyleLbl="solidFgAcc1" presStyleIdx="4" presStyleCnt="6"/>
      <dgm:spPr>
        <a:solidFill>
          <a:schemeClr val="accent5">
            <a:lumMod val="75000"/>
          </a:schemeClr>
        </a:solidFill>
        <a:ln>
          <a:solidFill>
            <a:schemeClr val="tx1"/>
          </a:solidFill>
        </a:ln>
      </dgm:spPr>
    </dgm:pt>
    <dgm:pt modelId="{D9B3606A-2B34-F24C-93E4-9657A5061E46}" type="pres">
      <dgm:prSet presAssocID="{C0C0E2FD-1127-5A48-BDEA-121306403AC3}" presName="text_6" presStyleLbl="node1" presStyleIdx="5" presStyleCnt="6">
        <dgm:presLayoutVars>
          <dgm:bulletEnabled val="1"/>
        </dgm:presLayoutVars>
      </dgm:prSet>
      <dgm:spPr/>
    </dgm:pt>
    <dgm:pt modelId="{AF44D7BC-A7CC-4C46-B66E-9577508D8A87}" type="pres">
      <dgm:prSet presAssocID="{C0C0E2FD-1127-5A48-BDEA-121306403AC3}" presName="accent_6" presStyleCnt="0"/>
      <dgm:spPr/>
    </dgm:pt>
    <dgm:pt modelId="{DE043B18-E654-F549-AEC9-7EE8CF4B9695}" type="pres">
      <dgm:prSet presAssocID="{C0C0E2FD-1127-5A48-BDEA-121306403AC3}" presName="accentRepeatNode" presStyleLbl="solidFgAcc1" presStyleIdx="5" presStyleCnt="6"/>
      <dgm:spPr>
        <a:solidFill>
          <a:srgbClr val="02FF04"/>
        </a:solidFill>
        <a:ln>
          <a:solidFill>
            <a:schemeClr val="tx1"/>
          </a:solidFill>
        </a:ln>
      </dgm:spPr>
    </dgm:pt>
  </dgm:ptLst>
  <dgm:cxnLst>
    <dgm:cxn modelId="{4D8E1208-AD0E-8542-B442-B4A32539E766}" type="presOf" srcId="{BE1645D6-1611-4DF4-8DF3-EEC32D8C4F8A}" destId="{8D4BB782-D1CB-4178-BD6C-378E667E109F}" srcOrd="0" destOrd="0" presId="urn:microsoft.com/office/officeart/2008/layout/VerticalCurvedList"/>
    <dgm:cxn modelId="{F972FF1C-DA14-3641-A17F-CB3D2C096647}" srcId="{BE1645D6-1611-4DF4-8DF3-EEC32D8C4F8A}" destId="{C0C0E2FD-1127-5A48-BDEA-121306403AC3}" srcOrd="5" destOrd="0" parTransId="{4338B54B-9CB0-074D-9975-3E0C3382FD66}" sibTransId="{5D4A6EE0-244C-7D46-A745-A8AB229F0E57}"/>
    <dgm:cxn modelId="{371E9339-24BE-E642-8D57-FCE9E47BCBC5}" type="presOf" srcId="{CC6AA1B3-12B6-1F47-9833-60EB1B44AC97}" destId="{90FAC8A8-E318-C344-8FA5-163D7BB940FA}" srcOrd="0" destOrd="0" presId="urn:microsoft.com/office/officeart/2008/layout/VerticalCurvedList"/>
    <dgm:cxn modelId="{02F98443-B9C1-8449-A84D-C300D9AD77FD}" type="presOf" srcId="{C0C0E2FD-1127-5A48-BDEA-121306403AC3}" destId="{D9B3606A-2B34-F24C-93E4-9657A5061E46}" srcOrd="0" destOrd="0" presId="urn:microsoft.com/office/officeart/2008/layout/VerticalCurvedList"/>
    <dgm:cxn modelId="{9AC2F451-4954-4AF1-A729-5D0430E21B87}" srcId="{BE1645D6-1611-4DF4-8DF3-EEC32D8C4F8A}" destId="{6F32AD89-A452-48CC-B92A-265FB1A43B0C}" srcOrd="1" destOrd="0" parTransId="{2BD0E92B-05E2-4733-83A1-F2D4F12B4D64}" sibTransId="{1B53F678-35A0-4A3F-A7D1-1E738F070D06}"/>
    <dgm:cxn modelId="{E4C7C35D-35F5-5947-855D-DC2C6BB9524F}" srcId="{BE1645D6-1611-4DF4-8DF3-EEC32D8C4F8A}" destId="{CC6AA1B3-12B6-1F47-9833-60EB1B44AC97}" srcOrd="2" destOrd="0" parTransId="{57E53FCE-A51B-9541-91B6-C106F273A084}" sibTransId="{8BB7A0E1-B0A5-F842-86AD-A3C1900B5341}"/>
    <dgm:cxn modelId="{39782668-66DA-B54C-ABEA-422B00771645}" srcId="{BE1645D6-1611-4DF4-8DF3-EEC32D8C4F8A}" destId="{E8B09427-1569-3445-BA60-47F9EFABE20D}" srcOrd="4" destOrd="0" parTransId="{16C957CB-EF9D-FC4C-9386-829CC8C356BD}" sibTransId="{B5794041-FFD5-274A-9D5D-64A52F0C784A}"/>
    <dgm:cxn modelId="{F1DA9C70-F458-DD47-B4BF-11D95A378C05}" srcId="{BE1645D6-1611-4DF4-8DF3-EEC32D8C4F8A}" destId="{35FE25F0-129E-5D4E-BB95-DE67FB379D79}" srcOrd="3" destOrd="0" parTransId="{E7AFBCE4-9EA5-0349-86C4-00666FAAD5C3}" sibTransId="{775B8D61-5266-A04A-A40B-3354DC642457}"/>
    <dgm:cxn modelId="{E2D28199-8C02-764D-8CAE-E7C8F59B2892}" type="presOf" srcId="{9B5CF5B4-C56A-4B27-B438-A8CF699CAF14}" destId="{C56633DC-E658-46D8-BE63-7CB1CCD3C8DC}" srcOrd="0" destOrd="0" presId="urn:microsoft.com/office/officeart/2008/layout/VerticalCurvedList"/>
    <dgm:cxn modelId="{D5FBB6B4-BDDA-4927-80E8-A4F68D98800B}" srcId="{BE1645D6-1611-4DF4-8DF3-EEC32D8C4F8A}" destId="{1639CA94-34C3-4B9C-92E1-C13864A4BA19}" srcOrd="0" destOrd="0" parTransId="{1A7083B0-00E4-4EE8-9D2E-F851B46DB471}" sibTransId="{9B5CF5B4-C56A-4B27-B438-A8CF699CAF14}"/>
    <dgm:cxn modelId="{5F93B6CA-CD05-FB45-AA93-7760F1239780}" type="presOf" srcId="{E8B09427-1569-3445-BA60-47F9EFABE20D}" destId="{86883B8B-D8B9-4147-B000-B4DE0A4C3A0D}" srcOrd="0" destOrd="0" presId="urn:microsoft.com/office/officeart/2008/layout/VerticalCurvedList"/>
    <dgm:cxn modelId="{A768AFE1-AE06-EA49-8D39-137C0F7938A3}" type="presOf" srcId="{6F32AD89-A452-48CC-B92A-265FB1A43B0C}" destId="{FCF24805-BE03-8646-8CB7-92E747BBE6C8}" srcOrd="0" destOrd="0" presId="urn:microsoft.com/office/officeart/2008/layout/VerticalCurvedList"/>
    <dgm:cxn modelId="{AC5752F2-3AD6-A846-B4E8-877BE7EEC406}" type="presOf" srcId="{35FE25F0-129E-5D4E-BB95-DE67FB379D79}" destId="{4C27FCCB-07AB-AF44-A612-051F9894407E}" srcOrd="0" destOrd="0" presId="urn:microsoft.com/office/officeart/2008/layout/VerticalCurvedList"/>
    <dgm:cxn modelId="{514FE6F2-CA9B-2A47-9529-17DFB4727F8B}" type="presOf" srcId="{1639CA94-34C3-4B9C-92E1-C13864A4BA19}" destId="{0E8E8CAC-8A02-46F6-8C6B-75E3BA86EFCF}" srcOrd="0" destOrd="0" presId="urn:microsoft.com/office/officeart/2008/layout/VerticalCurvedList"/>
    <dgm:cxn modelId="{B5B47E4E-F62C-DA42-8048-8176753B9227}" type="presParOf" srcId="{8D4BB782-D1CB-4178-BD6C-378E667E109F}" destId="{30E5EA73-69FE-4C99-B7E6-D2785DA2F8C5}" srcOrd="0" destOrd="0" presId="urn:microsoft.com/office/officeart/2008/layout/VerticalCurvedList"/>
    <dgm:cxn modelId="{7463E44E-6506-CE4F-BEB1-0D77184C7780}" type="presParOf" srcId="{30E5EA73-69FE-4C99-B7E6-D2785DA2F8C5}" destId="{147482D8-F793-4B63-AC92-2D2E108DBAA0}" srcOrd="0" destOrd="0" presId="urn:microsoft.com/office/officeart/2008/layout/VerticalCurvedList"/>
    <dgm:cxn modelId="{256EECAA-0F5E-A743-BD6E-E502DE9A0B98}" type="presParOf" srcId="{147482D8-F793-4B63-AC92-2D2E108DBAA0}" destId="{F2410933-DB5E-4543-A714-4AF5A203C95C}" srcOrd="0" destOrd="0" presId="urn:microsoft.com/office/officeart/2008/layout/VerticalCurvedList"/>
    <dgm:cxn modelId="{F1F6F7AF-5ECB-0246-AF49-22445F5391C0}" type="presParOf" srcId="{147482D8-F793-4B63-AC92-2D2E108DBAA0}" destId="{C56633DC-E658-46D8-BE63-7CB1CCD3C8DC}" srcOrd="1" destOrd="0" presId="urn:microsoft.com/office/officeart/2008/layout/VerticalCurvedList"/>
    <dgm:cxn modelId="{4C9CBB7D-13EB-D445-A77D-D34EFA0E7C10}" type="presParOf" srcId="{147482D8-F793-4B63-AC92-2D2E108DBAA0}" destId="{82F03708-A2AD-459B-AB59-7BBD9EB44E67}" srcOrd="2" destOrd="0" presId="urn:microsoft.com/office/officeart/2008/layout/VerticalCurvedList"/>
    <dgm:cxn modelId="{E1E7E60B-1CD7-6342-B833-C63A0F372726}" type="presParOf" srcId="{147482D8-F793-4B63-AC92-2D2E108DBAA0}" destId="{9C6C1869-E7B2-4FB9-A22B-16BADC04A189}" srcOrd="3" destOrd="0" presId="urn:microsoft.com/office/officeart/2008/layout/VerticalCurvedList"/>
    <dgm:cxn modelId="{9C8037EC-4240-3A44-B2BE-DDCB7D5DA8FA}" type="presParOf" srcId="{30E5EA73-69FE-4C99-B7E6-D2785DA2F8C5}" destId="{0E8E8CAC-8A02-46F6-8C6B-75E3BA86EFCF}" srcOrd="1" destOrd="0" presId="urn:microsoft.com/office/officeart/2008/layout/VerticalCurvedList"/>
    <dgm:cxn modelId="{1E2AB96E-CE4A-7943-B006-A0CA5734C7D6}" type="presParOf" srcId="{30E5EA73-69FE-4C99-B7E6-D2785DA2F8C5}" destId="{19B8B250-84B4-4941-9592-F7E89229D31C}" srcOrd="2" destOrd="0" presId="urn:microsoft.com/office/officeart/2008/layout/VerticalCurvedList"/>
    <dgm:cxn modelId="{CDCD689C-5424-D941-BB38-ADEC65256099}" type="presParOf" srcId="{19B8B250-84B4-4941-9592-F7E89229D31C}" destId="{485F26A9-AA94-4ADA-AC54-FB58E0E0ED28}" srcOrd="0" destOrd="0" presId="urn:microsoft.com/office/officeart/2008/layout/VerticalCurvedList"/>
    <dgm:cxn modelId="{C1F25EC1-70DE-A14B-A4FC-06D9FF56442A}" type="presParOf" srcId="{30E5EA73-69FE-4C99-B7E6-D2785DA2F8C5}" destId="{FCF24805-BE03-8646-8CB7-92E747BBE6C8}" srcOrd="3" destOrd="0" presId="urn:microsoft.com/office/officeart/2008/layout/VerticalCurvedList"/>
    <dgm:cxn modelId="{776C2445-61DF-494A-8F83-10F91D714614}" type="presParOf" srcId="{30E5EA73-69FE-4C99-B7E6-D2785DA2F8C5}" destId="{BCF99CF8-A3B5-F24D-AFD7-114A9D9AECF1}" srcOrd="4" destOrd="0" presId="urn:microsoft.com/office/officeart/2008/layout/VerticalCurvedList"/>
    <dgm:cxn modelId="{E34468EE-3E77-E949-98E9-9B0D7AB8FDEF}" type="presParOf" srcId="{BCF99CF8-A3B5-F24D-AFD7-114A9D9AECF1}" destId="{6E8EBA03-6BA2-4E70-A548-59B77127E6F5}" srcOrd="0" destOrd="0" presId="urn:microsoft.com/office/officeart/2008/layout/VerticalCurvedList"/>
    <dgm:cxn modelId="{97D9EE00-EC5E-6244-B973-A53D1B018DED}" type="presParOf" srcId="{30E5EA73-69FE-4C99-B7E6-D2785DA2F8C5}" destId="{90FAC8A8-E318-C344-8FA5-163D7BB940FA}" srcOrd="5" destOrd="0" presId="urn:microsoft.com/office/officeart/2008/layout/VerticalCurvedList"/>
    <dgm:cxn modelId="{3C07E31A-6BA1-AA49-897D-0EF02EF687B8}" type="presParOf" srcId="{30E5EA73-69FE-4C99-B7E6-D2785DA2F8C5}" destId="{AC86ADAD-2470-0B48-B2FC-7ADFE5926EDC}" srcOrd="6" destOrd="0" presId="urn:microsoft.com/office/officeart/2008/layout/VerticalCurvedList"/>
    <dgm:cxn modelId="{CB40341C-B112-214A-B448-82BF82C03DED}" type="presParOf" srcId="{AC86ADAD-2470-0B48-B2FC-7ADFE5926EDC}" destId="{8DD82B1A-6DC4-454E-8BCA-A742186AC8C8}" srcOrd="0" destOrd="0" presId="urn:microsoft.com/office/officeart/2008/layout/VerticalCurvedList"/>
    <dgm:cxn modelId="{CABDE3C1-7914-AB45-8361-E3C81C642142}" type="presParOf" srcId="{30E5EA73-69FE-4C99-B7E6-D2785DA2F8C5}" destId="{4C27FCCB-07AB-AF44-A612-051F9894407E}" srcOrd="7" destOrd="0" presId="urn:microsoft.com/office/officeart/2008/layout/VerticalCurvedList"/>
    <dgm:cxn modelId="{9690AD75-CC6A-5D47-9E67-7201F23724FE}" type="presParOf" srcId="{30E5EA73-69FE-4C99-B7E6-D2785DA2F8C5}" destId="{BB44549C-464F-C44D-9845-3BACB3517879}" srcOrd="8" destOrd="0" presId="urn:microsoft.com/office/officeart/2008/layout/VerticalCurvedList"/>
    <dgm:cxn modelId="{9F4D0E3B-0917-E641-97F6-C0AD1530B51C}" type="presParOf" srcId="{BB44549C-464F-C44D-9845-3BACB3517879}" destId="{C6A23B2E-3ED2-814A-86C8-2A4A67FC60A2}" srcOrd="0" destOrd="0" presId="urn:microsoft.com/office/officeart/2008/layout/VerticalCurvedList"/>
    <dgm:cxn modelId="{EFB4C7EB-565F-4846-8370-079C372A0894}" type="presParOf" srcId="{30E5EA73-69FE-4C99-B7E6-D2785DA2F8C5}" destId="{86883B8B-D8B9-4147-B000-B4DE0A4C3A0D}" srcOrd="9" destOrd="0" presId="urn:microsoft.com/office/officeart/2008/layout/VerticalCurvedList"/>
    <dgm:cxn modelId="{C75FEC3B-64D9-4F4D-AC82-908DD1CD0FDE}" type="presParOf" srcId="{30E5EA73-69FE-4C99-B7E6-D2785DA2F8C5}" destId="{2A504DFC-574C-5C49-B930-2DC6E9378D82}" srcOrd="10" destOrd="0" presId="urn:microsoft.com/office/officeart/2008/layout/VerticalCurvedList"/>
    <dgm:cxn modelId="{B50CFABA-97A0-AF41-A920-793C998B8092}" type="presParOf" srcId="{2A504DFC-574C-5C49-B930-2DC6E9378D82}" destId="{11551FC8-AF63-804B-A3B8-AF81E82A9D09}" srcOrd="0" destOrd="0" presId="urn:microsoft.com/office/officeart/2008/layout/VerticalCurvedList"/>
    <dgm:cxn modelId="{15C5B761-5224-1E43-817D-FF831EA38853}" type="presParOf" srcId="{30E5EA73-69FE-4C99-B7E6-D2785DA2F8C5}" destId="{D9B3606A-2B34-F24C-93E4-9657A5061E46}" srcOrd="11" destOrd="0" presId="urn:microsoft.com/office/officeart/2008/layout/VerticalCurvedList"/>
    <dgm:cxn modelId="{CC99B6DF-4F78-A242-888F-7EE6A0011F76}" type="presParOf" srcId="{30E5EA73-69FE-4C99-B7E6-D2785DA2F8C5}" destId="{AF44D7BC-A7CC-4C46-B66E-9577508D8A87}" srcOrd="12" destOrd="0" presId="urn:microsoft.com/office/officeart/2008/layout/VerticalCurvedList"/>
    <dgm:cxn modelId="{DE054680-FC2E-A845-8A68-8440AA16D8E1}" type="presParOf" srcId="{AF44D7BC-A7CC-4C46-B66E-9577508D8A87}" destId="{DE043B18-E654-F549-AEC9-7EE8CF4B9695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E1645D6-1611-4DF4-8DF3-EEC32D8C4F8A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639CA94-34C3-4B9C-92E1-C13864A4BA19}">
      <dgm:prSet phldrT="[Text]"/>
      <dgm:spPr>
        <a:solidFill>
          <a:srgbClr val="C00000"/>
        </a:solidFill>
        <a:ln>
          <a:solidFill>
            <a:schemeClr val="tx1"/>
          </a:solidFill>
        </a:ln>
      </dgm:spPr>
      <dgm:t>
        <a:bodyPr/>
        <a:lstStyle/>
        <a:p>
          <a:r>
            <a:rPr lang="en-GB" b="0" u="none" dirty="0"/>
            <a:t>Bit Fields in C Programming</a:t>
          </a:r>
          <a:endParaRPr lang="en-US" b="0" u="none" dirty="0"/>
        </a:p>
      </dgm:t>
    </dgm:pt>
    <dgm:pt modelId="{1A7083B0-00E4-4EE8-9D2E-F851B46DB471}" type="parTrans" cxnId="{D5FBB6B4-BDDA-4927-80E8-A4F68D98800B}">
      <dgm:prSet/>
      <dgm:spPr/>
      <dgm:t>
        <a:bodyPr/>
        <a:lstStyle/>
        <a:p>
          <a:endParaRPr lang="en-US"/>
        </a:p>
      </dgm:t>
    </dgm:pt>
    <dgm:pt modelId="{9B5CF5B4-C56A-4B27-B438-A8CF699CAF14}" type="sibTrans" cxnId="{D5FBB6B4-BDDA-4927-80E8-A4F68D98800B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CC6AA1B3-12B6-1F47-9833-60EB1B44AC97}">
      <dgm:prSet phldrT="[Text]"/>
      <dgm:spPr>
        <a:solidFill>
          <a:srgbClr val="0414FF"/>
        </a:solidFill>
        <a:ln>
          <a:solidFill>
            <a:schemeClr val="tx1"/>
          </a:solidFill>
        </a:ln>
      </dgm:spPr>
      <dgm:t>
        <a:bodyPr/>
        <a:lstStyle/>
        <a:p>
          <a:r>
            <a:rPr lang="en-GB" b="0" u="none" dirty="0"/>
            <a:t>C File Handling</a:t>
          </a:r>
          <a:endParaRPr lang="en-US" b="0" u="none" dirty="0">
            <a:solidFill>
              <a:schemeClr val="tx1"/>
            </a:solidFill>
            <a:latin typeface="+mn-lt"/>
          </a:endParaRPr>
        </a:p>
      </dgm:t>
    </dgm:pt>
    <dgm:pt modelId="{57E53FCE-A51B-9541-91B6-C106F273A084}" type="parTrans" cxnId="{E4C7C35D-35F5-5947-855D-DC2C6BB9524F}">
      <dgm:prSet/>
      <dgm:spPr/>
      <dgm:t>
        <a:bodyPr/>
        <a:lstStyle/>
        <a:p>
          <a:endParaRPr lang="en-US"/>
        </a:p>
      </dgm:t>
    </dgm:pt>
    <dgm:pt modelId="{8BB7A0E1-B0A5-F842-86AD-A3C1900B5341}" type="sibTrans" cxnId="{E4C7C35D-35F5-5947-855D-DC2C6BB9524F}">
      <dgm:prSet/>
      <dgm:spPr/>
      <dgm:t>
        <a:bodyPr/>
        <a:lstStyle/>
        <a:p>
          <a:endParaRPr lang="en-US"/>
        </a:p>
      </dgm:t>
    </dgm:pt>
    <dgm:pt modelId="{35FE25F0-129E-5D4E-BB95-DE67FB379D79}">
      <dgm:prSet phldrT="[Text]"/>
      <dgm:spPr>
        <a:solidFill>
          <a:schemeClr val="accent6">
            <a:lumMod val="7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GB" b="0" u="none" dirty="0"/>
            <a:t>Creating and Opening Text or Binary Files</a:t>
          </a:r>
          <a:endParaRPr lang="en-US" b="0" u="none" dirty="0">
            <a:solidFill>
              <a:schemeClr val="tx1"/>
            </a:solidFill>
            <a:latin typeface="+mn-lt"/>
          </a:endParaRPr>
        </a:p>
      </dgm:t>
    </dgm:pt>
    <dgm:pt modelId="{E7AFBCE4-9EA5-0349-86C4-00666FAAD5C3}" type="parTrans" cxnId="{F1DA9C70-F458-DD47-B4BF-11D95A378C05}">
      <dgm:prSet/>
      <dgm:spPr/>
      <dgm:t>
        <a:bodyPr/>
        <a:lstStyle/>
        <a:p>
          <a:endParaRPr lang="en-US"/>
        </a:p>
      </dgm:t>
    </dgm:pt>
    <dgm:pt modelId="{775B8D61-5266-A04A-A40B-3354DC642457}" type="sibTrans" cxnId="{F1DA9C70-F458-DD47-B4BF-11D95A378C05}">
      <dgm:prSet/>
      <dgm:spPr/>
      <dgm:t>
        <a:bodyPr/>
        <a:lstStyle/>
        <a:p>
          <a:endParaRPr lang="en-US"/>
        </a:p>
      </dgm:t>
    </dgm:pt>
    <dgm:pt modelId="{E8B09427-1569-3445-BA60-47F9EFABE20D}">
      <dgm:prSet phldrT="[Text]"/>
      <dgm:spPr>
        <a:solidFill>
          <a:schemeClr val="accent5">
            <a:lumMod val="7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GB" b="0" u="none" dirty="0"/>
            <a:t>Reading from and Writing to Text Files</a:t>
          </a:r>
          <a:endParaRPr lang="en-US" b="0" u="none" dirty="0">
            <a:solidFill>
              <a:schemeClr val="tx1"/>
            </a:solidFill>
            <a:latin typeface="+mn-lt"/>
          </a:endParaRPr>
        </a:p>
      </dgm:t>
    </dgm:pt>
    <dgm:pt modelId="{16C957CB-EF9D-FC4C-9386-829CC8C356BD}" type="parTrans" cxnId="{39782668-66DA-B54C-ABEA-422B00771645}">
      <dgm:prSet/>
      <dgm:spPr/>
      <dgm:t>
        <a:bodyPr/>
        <a:lstStyle/>
        <a:p>
          <a:endParaRPr lang="en-US"/>
        </a:p>
      </dgm:t>
    </dgm:pt>
    <dgm:pt modelId="{B5794041-FFD5-274A-9D5D-64A52F0C784A}" type="sibTrans" cxnId="{39782668-66DA-B54C-ABEA-422B00771645}">
      <dgm:prSet/>
      <dgm:spPr/>
      <dgm:t>
        <a:bodyPr/>
        <a:lstStyle/>
        <a:p>
          <a:endParaRPr lang="en-US"/>
        </a:p>
      </dgm:t>
    </dgm:pt>
    <dgm:pt modelId="{C0C0E2FD-1127-5A48-BDEA-121306403AC3}">
      <dgm:prSet phldrT="[Text]"/>
      <dgm:spPr>
        <a:solidFill>
          <a:srgbClr val="02FF04"/>
        </a:solidFill>
        <a:ln>
          <a:solidFill>
            <a:schemeClr val="tx1"/>
          </a:solidFill>
        </a:ln>
      </dgm:spPr>
      <dgm:t>
        <a:bodyPr/>
        <a:lstStyle/>
        <a:p>
          <a:r>
            <a:rPr lang="en-GB" b="0" u="none" dirty="0"/>
            <a:t>Reading from and Writing to Binary Files</a:t>
          </a:r>
          <a:endParaRPr lang="en-US" b="0" u="none" dirty="0">
            <a:solidFill>
              <a:schemeClr val="tx1"/>
            </a:solidFill>
            <a:latin typeface="+mn-lt"/>
          </a:endParaRPr>
        </a:p>
      </dgm:t>
    </dgm:pt>
    <dgm:pt modelId="{4338B54B-9CB0-074D-9975-3E0C3382FD66}" type="parTrans" cxnId="{F972FF1C-DA14-3641-A17F-CB3D2C096647}">
      <dgm:prSet/>
      <dgm:spPr/>
      <dgm:t>
        <a:bodyPr/>
        <a:lstStyle/>
        <a:p>
          <a:endParaRPr lang="en-US"/>
        </a:p>
      </dgm:t>
    </dgm:pt>
    <dgm:pt modelId="{5D4A6EE0-244C-7D46-A745-A8AB229F0E57}" type="sibTrans" cxnId="{F972FF1C-DA14-3641-A17F-CB3D2C096647}">
      <dgm:prSet/>
      <dgm:spPr/>
      <dgm:t>
        <a:bodyPr/>
        <a:lstStyle/>
        <a:p>
          <a:endParaRPr lang="en-US"/>
        </a:p>
      </dgm:t>
    </dgm:pt>
    <dgm:pt modelId="{6F32AD89-A452-48CC-B92A-265FB1A43B0C}">
      <dgm:prSet phldrT="[Text]"/>
      <dgm:spPr>
        <a:solidFill>
          <a:srgbClr val="FFC000"/>
        </a:solidFill>
        <a:ln>
          <a:solidFill>
            <a:schemeClr val="tx1"/>
          </a:solidFill>
        </a:ln>
      </dgm:spPr>
      <dgm:t>
        <a:bodyPr/>
        <a:lstStyle/>
        <a:p>
          <a:r>
            <a:rPr lang="en-GB" b="0" u="none" dirty="0"/>
            <a:t>Bit Field Declaration</a:t>
          </a:r>
          <a:endParaRPr lang="en-US" b="0" u="none" dirty="0">
            <a:solidFill>
              <a:schemeClr val="tx1"/>
            </a:solidFill>
            <a:latin typeface="+mn-lt"/>
          </a:endParaRPr>
        </a:p>
      </dgm:t>
    </dgm:pt>
    <dgm:pt modelId="{1B53F678-35A0-4A3F-A7D1-1E738F070D06}" type="sibTrans" cxnId="{9AC2F451-4954-4AF1-A729-5D0430E21B87}">
      <dgm:prSet/>
      <dgm:spPr/>
      <dgm:t>
        <a:bodyPr/>
        <a:lstStyle/>
        <a:p>
          <a:endParaRPr lang="en-US"/>
        </a:p>
      </dgm:t>
    </dgm:pt>
    <dgm:pt modelId="{2BD0E92B-05E2-4733-83A1-F2D4F12B4D64}" type="parTrans" cxnId="{9AC2F451-4954-4AF1-A729-5D0430E21B87}">
      <dgm:prSet/>
      <dgm:spPr/>
      <dgm:t>
        <a:bodyPr/>
        <a:lstStyle/>
        <a:p>
          <a:endParaRPr lang="en-US"/>
        </a:p>
      </dgm:t>
    </dgm:pt>
    <dgm:pt modelId="{8D4BB782-D1CB-4178-BD6C-378E667E109F}" type="pres">
      <dgm:prSet presAssocID="{BE1645D6-1611-4DF4-8DF3-EEC32D8C4F8A}" presName="Name0" presStyleCnt="0">
        <dgm:presLayoutVars>
          <dgm:chMax val="7"/>
          <dgm:chPref val="7"/>
          <dgm:dir/>
        </dgm:presLayoutVars>
      </dgm:prSet>
      <dgm:spPr/>
    </dgm:pt>
    <dgm:pt modelId="{30E5EA73-69FE-4C99-B7E6-D2785DA2F8C5}" type="pres">
      <dgm:prSet presAssocID="{BE1645D6-1611-4DF4-8DF3-EEC32D8C4F8A}" presName="Name1" presStyleCnt="0"/>
      <dgm:spPr/>
    </dgm:pt>
    <dgm:pt modelId="{147482D8-F793-4B63-AC92-2D2E108DBAA0}" type="pres">
      <dgm:prSet presAssocID="{BE1645D6-1611-4DF4-8DF3-EEC32D8C4F8A}" presName="cycle" presStyleCnt="0"/>
      <dgm:spPr/>
    </dgm:pt>
    <dgm:pt modelId="{F2410933-DB5E-4543-A714-4AF5A203C95C}" type="pres">
      <dgm:prSet presAssocID="{BE1645D6-1611-4DF4-8DF3-EEC32D8C4F8A}" presName="srcNode" presStyleLbl="node1" presStyleIdx="0" presStyleCnt="6"/>
      <dgm:spPr/>
    </dgm:pt>
    <dgm:pt modelId="{C56633DC-E658-46D8-BE63-7CB1CCD3C8DC}" type="pres">
      <dgm:prSet presAssocID="{BE1645D6-1611-4DF4-8DF3-EEC32D8C4F8A}" presName="conn" presStyleLbl="parChTrans1D2" presStyleIdx="0" presStyleCnt="1"/>
      <dgm:spPr/>
    </dgm:pt>
    <dgm:pt modelId="{82F03708-A2AD-459B-AB59-7BBD9EB44E67}" type="pres">
      <dgm:prSet presAssocID="{BE1645D6-1611-4DF4-8DF3-EEC32D8C4F8A}" presName="extraNode" presStyleLbl="node1" presStyleIdx="0" presStyleCnt="6"/>
      <dgm:spPr/>
    </dgm:pt>
    <dgm:pt modelId="{9C6C1869-E7B2-4FB9-A22B-16BADC04A189}" type="pres">
      <dgm:prSet presAssocID="{BE1645D6-1611-4DF4-8DF3-EEC32D8C4F8A}" presName="dstNode" presStyleLbl="node1" presStyleIdx="0" presStyleCnt="6"/>
      <dgm:spPr/>
    </dgm:pt>
    <dgm:pt modelId="{0E8E8CAC-8A02-46F6-8C6B-75E3BA86EFCF}" type="pres">
      <dgm:prSet presAssocID="{1639CA94-34C3-4B9C-92E1-C13864A4BA19}" presName="text_1" presStyleLbl="node1" presStyleIdx="0" presStyleCnt="6">
        <dgm:presLayoutVars>
          <dgm:bulletEnabled val="1"/>
        </dgm:presLayoutVars>
      </dgm:prSet>
      <dgm:spPr/>
    </dgm:pt>
    <dgm:pt modelId="{19B8B250-84B4-4941-9592-F7E89229D31C}" type="pres">
      <dgm:prSet presAssocID="{1639CA94-34C3-4B9C-92E1-C13864A4BA19}" presName="accent_1" presStyleCnt="0"/>
      <dgm:spPr/>
    </dgm:pt>
    <dgm:pt modelId="{485F26A9-AA94-4ADA-AC54-FB58E0E0ED28}" type="pres">
      <dgm:prSet presAssocID="{1639CA94-34C3-4B9C-92E1-C13864A4BA19}" presName="accentRepeatNode" presStyleLbl="solidFgAcc1" presStyleIdx="0" presStyleCnt="6"/>
      <dgm:spPr>
        <a:solidFill>
          <a:srgbClr val="C00000"/>
        </a:solidFill>
        <a:ln>
          <a:solidFill>
            <a:schemeClr val="tx1"/>
          </a:solidFill>
        </a:ln>
      </dgm:spPr>
    </dgm:pt>
    <dgm:pt modelId="{FCF24805-BE03-8646-8CB7-92E747BBE6C8}" type="pres">
      <dgm:prSet presAssocID="{6F32AD89-A452-48CC-B92A-265FB1A43B0C}" presName="text_2" presStyleLbl="node1" presStyleIdx="1" presStyleCnt="6">
        <dgm:presLayoutVars>
          <dgm:bulletEnabled val="1"/>
        </dgm:presLayoutVars>
      </dgm:prSet>
      <dgm:spPr/>
    </dgm:pt>
    <dgm:pt modelId="{BCF99CF8-A3B5-F24D-AFD7-114A9D9AECF1}" type="pres">
      <dgm:prSet presAssocID="{6F32AD89-A452-48CC-B92A-265FB1A43B0C}" presName="accent_2" presStyleCnt="0"/>
      <dgm:spPr/>
    </dgm:pt>
    <dgm:pt modelId="{6E8EBA03-6BA2-4E70-A548-59B77127E6F5}" type="pres">
      <dgm:prSet presAssocID="{6F32AD89-A452-48CC-B92A-265FB1A43B0C}" presName="accentRepeatNode" presStyleLbl="solidFgAcc1" presStyleIdx="1" presStyleCnt="6"/>
      <dgm:spPr>
        <a:solidFill>
          <a:srgbClr val="FFC000"/>
        </a:solidFill>
        <a:ln>
          <a:solidFill>
            <a:schemeClr val="tx1"/>
          </a:solidFill>
        </a:ln>
      </dgm:spPr>
    </dgm:pt>
    <dgm:pt modelId="{90FAC8A8-E318-C344-8FA5-163D7BB940FA}" type="pres">
      <dgm:prSet presAssocID="{CC6AA1B3-12B6-1F47-9833-60EB1B44AC97}" presName="text_3" presStyleLbl="node1" presStyleIdx="2" presStyleCnt="6">
        <dgm:presLayoutVars>
          <dgm:bulletEnabled val="1"/>
        </dgm:presLayoutVars>
      </dgm:prSet>
      <dgm:spPr/>
    </dgm:pt>
    <dgm:pt modelId="{AC86ADAD-2470-0B48-B2FC-7ADFE5926EDC}" type="pres">
      <dgm:prSet presAssocID="{CC6AA1B3-12B6-1F47-9833-60EB1B44AC97}" presName="accent_3" presStyleCnt="0"/>
      <dgm:spPr/>
    </dgm:pt>
    <dgm:pt modelId="{8DD82B1A-6DC4-454E-8BCA-A742186AC8C8}" type="pres">
      <dgm:prSet presAssocID="{CC6AA1B3-12B6-1F47-9833-60EB1B44AC97}" presName="accentRepeatNode" presStyleLbl="solidFgAcc1" presStyleIdx="2" presStyleCnt="6"/>
      <dgm:spPr>
        <a:solidFill>
          <a:srgbClr val="0414FF"/>
        </a:solidFill>
        <a:ln>
          <a:solidFill>
            <a:schemeClr val="tx1"/>
          </a:solidFill>
        </a:ln>
      </dgm:spPr>
    </dgm:pt>
    <dgm:pt modelId="{4C27FCCB-07AB-AF44-A612-051F9894407E}" type="pres">
      <dgm:prSet presAssocID="{35FE25F0-129E-5D4E-BB95-DE67FB379D79}" presName="text_4" presStyleLbl="node1" presStyleIdx="3" presStyleCnt="6">
        <dgm:presLayoutVars>
          <dgm:bulletEnabled val="1"/>
        </dgm:presLayoutVars>
      </dgm:prSet>
      <dgm:spPr/>
    </dgm:pt>
    <dgm:pt modelId="{BB44549C-464F-C44D-9845-3BACB3517879}" type="pres">
      <dgm:prSet presAssocID="{35FE25F0-129E-5D4E-BB95-DE67FB379D79}" presName="accent_4" presStyleCnt="0"/>
      <dgm:spPr/>
    </dgm:pt>
    <dgm:pt modelId="{C6A23B2E-3ED2-814A-86C8-2A4A67FC60A2}" type="pres">
      <dgm:prSet presAssocID="{35FE25F0-129E-5D4E-BB95-DE67FB379D79}" presName="accentRepeatNode" presStyleLbl="solidFgAcc1" presStyleIdx="3" presStyleCnt="6"/>
      <dgm:spPr>
        <a:solidFill>
          <a:schemeClr val="accent6">
            <a:lumMod val="75000"/>
          </a:schemeClr>
        </a:solidFill>
        <a:ln>
          <a:solidFill>
            <a:schemeClr val="tx1"/>
          </a:solidFill>
        </a:ln>
      </dgm:spPr>
    </dgm:pt>
    <dgm:pt modelId="{86883B8B-D8B9-4147-B000-B4DE0A4C3A0D}" type="pres">
      <dgm:prSet presAssocID="{E8B09427-1569-3445-BA60-47F9EFABE20D}" presName="text_5" presStyleLbl="node1" presStyleIdx="4" presStyleCnt="6">
        <dgm:presLayoutVars>
          <dgm:bulletEnabled val="1"/>
        </dgm:presLayoutVars>
      </dgm:prSet>
      <dgm:spPr/>
    </dgm:pt>
    <dgm:pt modelId="{2A504DFC-574C-5C49-B930-2DC6E9378D82}" type="pres">
      <dgm:prSet presAssocID="{E8B09427-1569-3445-BA60-47F9EFABE20D}" presName="accent_5" presStyleCnt="0"/>
      <dgm:spPr/>
    </dgm:pt>
    <dgm:pt modelId="{11551FC8-AF63-804B-A3B8-AF81E82A9D09}" type="pres">
      <dgm:prSet presAssocID="{E8B09427-1569-3445-BA60-47F9EFABE20D}" presName="accentRepeatNode" presStyleLbl="solidFgAcc1" presStyleIdx="4" presStyleCnt="6"/>
      <dgm:spPr>
        <a:solidFill>
          <a:schemeClr val="accent5">
            <a:lumMod val="75000"/>
          </a:schemeClr>
        </a:solidFill>
        <a:ln>
          <a:solidFill>
            <a:schemeClr val="tx1"/>
          </a:solidFill>
        </a:ln>
      </dgm:spPr>
    </dgm:pt>
    <dgm:pt modelId="{D9B3606A-2B34-F24C-93E4-9657A5061E46}" type="pres">
      <dgm:prSet presAssocID="{C0C0E2FD-1127-5A48-BDEA-121306403AC3}" presName="text_6" presStyleLbl="node1" presStyleIdx="5" presStyleCnt="6">
        <dgm:presLayoutVars>
          <dgm:bulletEnabled val="1"/>
        </dgm:presLayoutVars>
      </dgm:prSet>
      <dgm:spPr/>
    </dgm:pt>
    <dgm:pt modelId="{AF44D7BC-A7CC-4C46-B66E-9577508D8A87}" type="pres">
      <dgm:prSet presAssocID="{C0C0E2FD-1127-5A48-BDEA-121306403AC3}" presName="accent_6" presStyleCnt="0"/>
      <dgm:spPr/>
    </dgm:pt>
    <dgm:pt modelId="{DE043B18-E654-F549-AEC9-7EE8CF4B9695}" type="pres">
      <dgm:prSet presAssocID="{C0C0E2FD-1127-5A48-BDEA-121306403AC3}" presName="accentRepeatNode" presStyleLbl="solidFgAcc1" presStyleIdx="5" presStyleCnt="6"/>
      <dgm:spPr>
        <a:solidFill>
          <a:srgbClr val="02FF04"/>
        </a:solidFill>
        <a:ln>
          <a:solidFill>
            <a:schemeClr val="tx1"/>
          </a:solidFill>
        </a:ln>
      </dgm:spPr>
    </dgm:pt>
  </dgm:ptLst>
  <dgm:cxnLst>
    <dgm:cxn modelId="{F972FF1C-DA14-3641-A17F-CB3D2C096647}" srcId="{BE1645D6-1611-4DF4-8DF3-EEC32D8C4F8A}" destId="{C0C0E2FD-1127-5A48-BDEA-121306403AC3}" srcOrd="5" destOrd="0" parTransId="{4338B54B-9CB0-074D-9975-3E0C3382FD66}" sibTransId="{5D4A6EE0-244C-7D46-A745-A8AB229F0E57}"/>
    <dgm:cxn modelId="{E378AD22-A80A-E343-B7E6-921AD11B99F6}" type="presOf" srcId="{9B5CF5B4-C56A-4B27-B438-A8CF699CAF14}" destId="{C56633DC-E658-46D8-BE63-7CB1CCD3C8DC}" srcOrd="0" destOrd="0" presId="urn:microsoft.com/office/officeart/2008/layout/VerticalCurvedList"/>
    <dgm:cxn modelId="{561DF145-AF42-9B4F-9177-D478A373013F}" type="presOf" srcId="{CC6AA1B3-12B6-1F47-9833-60EB1B44AC97}" destId="{90FAC8A8-E318-C344-8FA5-163D7BB940FA}" srcOrd="0" destOrd="0" presId="urn:microsoft.com/office/officeart/2008/layout/VerticalCurvedList"/>
    <dgm:cxn modelId="{A486664A-C58B-AA41-8C75-F5AB332A2B9C}" type="presOf" srcId="{6F32AD89-A452-48CC-B92A-265FB1A43B0C}" destId="{FCF24805-BE03-8646-8CB7-92E747BBE6C8}" srcOrd="0" destOrd="0" presId="urn:microsoft.com/office/officeart/2008/layout/VerticalCurvedList"/>
    <dgm:cxn modelId="{5AF8A74D-58F6-8B4D-9086-AC9FB9FFF4D6}" type="presOf" srcId="{1639CA94-34C3-4B9C-92E1-C13864A4BA19}" destId="{0E8E8CAC-8A02-46F6-8C6B-75E3BA86EFCF}" srcOrd="0" destOrd="0" presId="urn:microsoft.com/office/officeart/2008/layout/VerticalCurvedList"/>
    <dgm:cxn modelId="{9AC2F451-4954-4AF1-A729-5D0430E21B87}" srcId="{BE1645D6-1611-4DF4-8DF3-EEC32D8C4F8A}" destId="{6F32AD89-A452-48CC-B92A-265FB1A43B0C}" srcOrd="1" destOrd="0" parTransId="{2BD0E92B-05E2-4733-83A1-F2D4F12B4D64}" sibTransId="{1B53F678-35A0-4A3F-A7D1-1E738F070D06}"/>
    <dgm:cxn modelId="{20A09453-2ED0-0B43-A07C-2F7F50B6B05D}" type="presOf" srcId="{E8B09427-1569-3445-BA60-47F9EFABE20D}" destId="{86883B8B-D8B9-4147-B000-B4DE0A4C3A0D}" srcOrd="0" destOrd="0" presId="urn:microsoft.com/office/officeart/2008/layout/VerticalCurvedList"/>
    <dgm:cxn modelId="{E4C7C35D-35F5-5947-855D-DC2C6BB9524F}" srcId="{BE1645D6-1611-4DF4-8DF3-EEC32D8C4F8A}" destId="{CC6AA1B3-12B6-1F47-9833-60EB1B44AC97}" srcOrd="2" destOrd="0" parTransId="{57E53FCE-A51B-9541-91B6-C106F273A084}" sibTransId="{8BB7A0E1-B0A5-F842-86AD-A3C1900B5341}"/>
    <dgm:cxn modelId="{22E3135F-0FEE-8C4A-AE67-1517A9363517}" type="presOf" srcId="{BE1645D6-1611-4DF4-8DF3-EEC32D8C4F8A}" destId="{8D4BB782-D1CB-4178-BD6C-378E667E109F}" srcOrd="0" destOrd="0" presId="urn:microsoft.com/office/officeart/2008/layout/VerticalCurvedList"/>
    <dgm:cxn modelId="{39782668-66DA-B54C-ABEA-422B00771645}" srcId="{BE1645D6-1611-4DF4-8DF3-EEC32D8C4F8A}" destId="{E8B09427-1569-3445-BA60-47F9EFABE20D}" srcOrd="4" destOrd="0" parTransId="{16C957CB-EF9D-FC4C-9386-829CC8C356BD}" sibTransId="{B5794041-FFD5-274A-9D5D-64A52F0C784A}"/>
    <dgm:cxn modelId="{F1DA9C70-F458-DD47-B4BF-11D95A378C05}" srcId="{BE1645D6-1611-4DF4-8DF3-EEC32D8C4F8A}" destId="{35FE25F0-129E-5D4E-BB95-DE67FB379D79}" srcOrd="3" destOrd="0" parTransId="{E7AFBCE4-9EA5-0349-86C4-00666FAAD5C3}" sibTransId="{775B8D61-5266-A04A-A40B-3354DC642457}"/>
    <dgm:cxn modelId="{BB5A4F94-C2BE-7B4E-89C1-9C3DBCBD511C}" type="presOf" srcId="{C0C0E2FD-1127-5A48-BDEA-121306403AC3}" destId="{D9B3606A-2B34-F24C-93E4-9657A5061E46}" srcOrd="0" destOrd="0" presId="urn:microsoft.com/office/officeart/2008/layout/VerticalCurvedList"/>
    <dgm:cxn modelId="{D5FBB6B4-BDDA-4927-80E8-A4F68D98800B}" srcId="{BE1645D6-1611-4DF4-8DF3-EEC32D8C4F8A}" destId="{1639CA94-34C3-4B9C-92E1-C13864A4BA19}" srcOrd="0" destOrd="0" parTransId="{1A7083B0-00E4-4EE8-9D2E-F851B46DB471}" sibTransId="{9B5CF5B4-C56A-4B27-B438-A8CF699CAF14}"/>
    <dgm:cxn modelId="{379B1EDD-198A-C64D-90AA-48BC4F72BD6C}" type="presOf" srcId="{35FE25F0-129E-5D4E-BB95-DE67FB379D79}" destId="{4C27FCCB-07AB-AF44-A612-051F9894407E}" srcOrd="0" destOrd="0" presId="urn:microsoft.com/office/officeart/2008/layout/VerticalCurvedList"/>
    <dgm:cxn modelId="{139C2F08-9CDB-A14B-9324-3398FB1BE419}" type="presParOf" srcId="{8D4BB782-D1CB-4178-BD6C-378E667E109F}" destId="{30E5EA73-69FE-4C99-B7E6-D2785DA2F8C5}" srcOrd="0" destOrd="0" presId="urn:microsoft.com/office/officeart/2008/layout/VerticalCurvedList"/>
    <dgm:cxn modelId="{931E97D6-6D5E-DC4F-B274-5AFF3B00086D}" type="presParOf" srcId="{30E5EA73-69FE-4C99-B7E6-D2785DA2F8C5}" destId="{147482D8-F793-4B63-AC92-2D2E108DBAA0}" srcOrd="0" destOrd="0" presId="urn:microsoft.com/office/officeart/2008/layout/VerticalCurvedList"/>
    <dgm:cxn modelId="{EFE770AA-C251-9D42-BF03-82E41B99CDD9}" type="presParOf" srcId="{147482D8-F793-4B63-AC92-2D2E108DBAA0}" destId="{F2410933-DB5E-4543-A714-4AF5A203C95C}" srcOrd="0" destOrd="0" presId="urn:microsoft.com/office/officeart/2008/layout/VerticalCurvedList"/>
    <dgm:cxn modelId="{310A3B18-7889-4A4B-928B-9C965A6B1B7C}" type="presParOf" srcId="{147482D8-F793-4B63-AC92-2D2E108DBAA0}" destId="{C56633DC-E658-46D8-BE63-7CB1CCD3C8DC}" srcOrd="1" destOrd="0" presId="urn:microsoft.com/office/officeart/2008/layout/VerticalCurvedList"/>
    <dgm:cxn modelId="{6E66D0BE-33D7-4E42-8027-92474B23E8AF}" type="presParOf" srcId="{147482D8-F793-4B63-AC92-2D2E108DBAA0}" destId="{82F03708-A2AD-459B-AB59-7BBD9EB44E67}" srcOrd="2" destOrd="0" presId="urn:microsoft.com/office/officeart/2008/layout/VerticalCurvedList"/>
    <dgm:cxn modelId="{81F09CB4-7E58-BB44-BCA9-15B1ABFA2FA3}" type="presParOf" srcId="{147482D8-F793-4B63-AC92-2D2E108DBAA0}" destId="{9C6C1869-E7B2-4FB9-A22B-16BADC04A189}" srcOrd="3" destOrd="0" presId="urn:microsoft.com/office/officeart/2008/layout/VerticalCurvedList"/>
    <dgm:cxn modelId="{F8A9FF5F-BF22-0C47-97A8-1670660E0F2A}" type="presParOf" srcId="{30E5EA73-69FE-4C99-B7E6-D2785DA2F8C5}" destId="{0E8E8CAC-8A02-46F6-8C6B-75E3BA86EFCF}" srcOrd="1" destOrd="0" presId="urn:microsoft.com/office/officeart/2008/layout/VerticalCurvedList"/>
    <dgm:cxn modelId="{B585D947-0B5B-E640-AA11-EF888A378FFF}" type="presParOf" srcId="{30E5EA73-69FE-4C99-B7E6-D2785DA2F8C5}" destId="{19B8B250-84B4-4941-9592-F7E89229D31C}" srcOrd="2" destOrd="0" presId="urn:microsoft.com/office/officeart/2008/layout/VerticalCurvedList"/>
    <dgm:cxn modelId="{EBE29199-8A1F-8844-8004-0072BDAA8E34}" type="presParOf" srcId="{19B8B250-84B4-4941-9592-F7E89229D31C}" destId="{485F26A9-AA94-4ADA-AC54-FB58E0E0ED28}" srcOrd="0" destOrd="0" presId="urn:microsoft.com/office/officeart/2008/layout/VerticalCurvedList"/>
    <dgm:cxn modelId="{3459E291-2C78-BA42-B206-5E9E7AD16349}" type="presParOf" srcId="{30E5EA73-69FE-4C99-B7E6-D2785DA2F8C5}" destId="{FCF24805-BE03-8646-8CB7-92E747BBE6C8}" srcOrd="3" destOrd="0" presId="urn:microsoft.com/office/officeart/2008/layout/VerticalCurvedList"/>
    <dgm:cxn modelId="{71257928-9E41-864B-9E83-0FF26889BE2D}" type="presParOf" srcId="{30E5EA73-69FE-4C99-B7E6-D2785DA2F8C5}" destId="{BCF99CF8-A3B5-F24D-AFD7-114A9D9AECF1}" srcOrd="4" destOrd="0" presId="urn:microsoft.com/office/officeart/2008/layout/VerticalCurvedList"/>
    <dgm:cxn modelId="{A7880A0D-8595-2541-AF6D-4F32DA99DF12}" type="presParOf" srcId="{BCF99CF8-A3B5-F24D-AFD7-114A9D9AECF1}" destId="{6E8EBA03-6BA2-4E70-A548-59B77127E6F5}" srcOrd="0" destOrd="0" presId="urn:microsoft.com/office/officeart/2008/layout/VerticalCurvedList"/>
    <dgm:cxn modelId="{36B949D6-22C0-DF4E-AE1F-B44C61516A59}" type="presParOf" srcId="{30E5EA73-69FE-4C99-B7E6-D2785DA2F8C5}" destId="{90FAC8A8-E318-C344-8FA5-163D7BB940FA}" srcOrd="5" destOrd="0" presId="urn:microsoft.com/office/officeart/2008/layout/VerticalCurvedList"/>
    <dgm:cxn modelId="{99CBC52D-1CA9-DC45-87D9-9D4028BACC41}" type="presParOf" srcId="{30E5EA73-69FE-4C99-B7E6-D2785DA2F8C5}" destId="{AC86ADAD-2470-0B48-B2FC-7ADFE5926EDC}" srcOrd="6" destOrd="0" presId="urn:microsoft.com/office/officeart/2008/layout/VerticalCurvedList"/>
    <dgm:cxn modelId="{42BD54B5-625B-EE43-84EE-D5D8994D5D88}" type="presParOf" srcId="{AC86ADAD-2470-0B48-B2FC-7ADFE5926EDC}" destId="{8DD82B1A-6DC4-454E-8BCA-A742186AC8C8}" srcOrd="0" destOrd="0" presId="urn:microsoft.com/office/officeart/2008/layout/VerticalCurvedList"/>
    <dgm:cxn modelId="{FC1E36AC-D46B-3046-A10A-EA064B43A65B}" type="presParOf" srcId="{30E5EA73-69FE-4C99-B7E6-D2785DA2F8C5}" destId="{4C27FCCB-07AB-AF44-A612-051F9894407E}" srcOrd="7" destOrd="0" presId="urn:microsoft.com/office/officeart/2008/layout/VerticalCurvedList"/>
    <dgm:cxn modelId="{B7AE8307-A8AF-904B-AC20-E36189198263}" type="presParOf" srcId="{30E5EA73-69FE-4C99-B7E6-D2785DA2F8C5}" destId="{BB44549C-464F-C44D-9845-3BACB3517879}" srcOrd="8" destOrd="0" presId="urn:microsoft.com/office/officeart/2008/layout/VerticalCurvedList"/>
    <dgm:cxn modelId="{17ABFAF2-BAED-1842-8D41-B36A5ECF7D44}" type="presParOf" srcId="{BB44549C-464F-C44D-9845-3BACB3517879}" destId="{C6A23B2E-3ED2-814A-86C8-2A4A67FC60A2}" srcOrd="0" destOrd="0" presId="urn:microsoft.com/office/officeart/2008/layout/VerticalCurvedList"/>
    <dgm:cxn modelId="{05FD9CA4-C167-044F-9614-5D440116DB91}" type="presParOf" srcId="{30E5EA73-69FE-4C99-B7E6-D2785DA2F8C5}" destId="{86883B8B-D8B9-4147-B000-B4DE0A4C3A0D}" srcOrd="9" destOrd="0" presId="urn:microsoft.com/office/officeart/2008/layout/VerticalCurvedList"/>
    <dgm:cxn modelId="{1B5375B0-70AF-374C-8027-56463572FE5A}" type="presParOf" srcId="{30E5EA73-69FE-4C99-B7E6-D2785DA2F8C5}" destId="{2A504DFC-574C-5C49-B930-2DC6E9378D82}" srcOrd="10" destOrd="0" presId="urn:microsoft.com/office/officeart/2008/layout/VerticalCurvedList"/>
    <dgm:cxn modelId="{2C9BDA72-FF65-924F-ACB5-DC58B5A258BA}" type="presParOf" srcId="{2A504DFC-574C-5C49-B930-2DC6E9378D82}" destId="{11551FC8-AF63-804B-A3B8-AF81E82A9D09}" srcOrd="0" destOrd="0" presId="urn:microsoft.com/office/officeart/2008/layout/VerticalCurvedList"/>
    <dgm:cxn modelId="{5F513E36-BCFF-084B-B1B0-79F48A162259}" type="presParOf" srcId="{30E5EA73-69FE-4C99-B7E6-D2785DA2F8C5}" destId="{D9B3606A-2B34-F24C-93E4-9657A5061E46}" srcOrd="11" destOrd="0" presId="urn:microsoft.com/office/officeart/2008/layout/VerticalCurvedList"/>
    <dgm:cxn modelId="{0268B6FC-810D-534D-B2DD-DB4AA6BC0D6C}" type="presParOf" srcId="{30E5EA73-69FE-4C99-B7E6-D2785DA2F8C5}" destId="{AF44D7BC-A7CC-4C46-B66E-9577508D8A87}" srcOrd="12" destOrd="0" presId="urn:microsoft.com/office/officeart/2008/layout/VerticalCurvedList"/>
    <dgm:cxn modelId="{33CDAB7F-46AF-3E4E-B993-FD236EFF490E}" type="presParOf" srcId="{AF44D7BC-A7CC-4C46-B66E-9577508D8A87}" destId="{DE043B18-E654-F549-AEC9-7EE8CF4B9695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6633DC-E658-46D8-BE63-7CB1CCD3C8DC}">
      <dsp:nvSpPr>
        <dsp:cNvPr id="0" name=""/>
        <dsp:cNvSpPr/>
      </dsp:nvSpPr>
      <dsp:spPr>
        <a:xfrm>
          <a:off x="-5784816" y="-885392"/>
          <a:ext cx="6887021" cy="6887021"/>
        </a:xfrm>
        <a:prstGeom prst="blockArc">
          <a:avLst>
            <a:gd name="adj1" fmla="val 18900000"/>
            <a:gd name="adj2" fmla="val 2700000"/>
            <a:gd name="adj3" fmla="val 314"/>
          </a:avLst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8E8CAC-8A02-46F6-8C6B-75E3BA86EFCF}">
      <dsp:nvSpPr>
        <dsp:cNvPr id="0" name=""/>
        <dsp:cNvSpPr/>
      </dsp:nvSpPr>
      <dsp:spPr>
        <a:xfrm>
          <a:off x="410655" y="269420"/>
          <a:ext cx="6592317" cy="538637"/>
        </a:xfrm>
        <a:prstGeom prst="rect">
          <a:avLst/>
        </a:prstGeom>
        <a:solidFill>
          <a:srgbClr val="C00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7543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b="0" u="none" kern="1200" dirty="0"/>
            <a:t>Bit Fields in C Programming</a:t>
          </a:r>
          <a:endParaRPr lang="en-US" sz="2500" b="0" u="none" kern="1200" dirty="0"/>
        </a:p>
      </dsp:txBody>
      <dsp:txXfrm>
        <a:off x="410655" y="269420"/>
        <a:ext cx="6592317" cy="538637"/>
      </dsp:txXfrm>
    </dsp:sp>
    <dsp:sp modelId="{485F26A9-AA94-4ADA-AC54-FB58E0E0ED28}">
      <dsp:nvSpPr>
        <dsp:cNvPr id="0" name=""/>
        <dsp:cNvSpPr/>
      </dsp:nvSpPr>
      <dsp:spPr>
        <a:xfrm>
          <a:off x="74007" y="202091"/>
          <a:ext cx="673296" cy="673296"/>
        </a:xfrm>
        <a:prstGeom prst="ellipse">
          <a:avLst/>
        </a:prstGeom>
        <a:solidFill>
          <a:srgbClr val="C00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F24805-BE03-8646-8CB7-92E747BBE6C8}">
      <dsp:nvSpPr>
        <dsp:cNvPr id="0" name=""/>
        <dsp:cNvSpPr/>
      </dsp:nvSpPr>
      <dsp:spPr>
        <a:xfrm>
          <a:off x="853721" y="1077274"/>
          <a:ext cx="6149251" cy="538637"/>
        </a:xfrm>
        <a:prstGeom prst="rect">
          <a:avLst/>
        </a:prstGeom>
        <a:solidFill>
          <a:srgbClr val="FFC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7543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b="0" u="none" kern="1200" dirty="0"/>
            <a:t>Bit Field Declaration</a:t>
          </a:r>
          <a:endParaRPr lang="en-US" sz="2500" b="0" u="none" kern="1200" dirty="0">
            <a:solidFill>
              <a:schemeClr val="tx1"/>
            </a:solidFill>
            <a:latin typeface="+mn-lt"/>
          </a:endParaRPr>
        </a:p>
      </dsp:txBody>
      <dsp:txXfrm>
        <a:off x="853721" y="1077274"/>
        <a:ext cx="6149251" cy="538637"/>
      </dsp:txXfrm>
    </dsp:sp>
    <dsp:sp modelId="{6E8EBA03-6BA2-4E70-A548-59B77127E6F5}">
      <dsp:nvSpPr>
        <dsp:cNvPr id="0" name=""/>
        <dsp:cNvSpPr/>
      </dsp:nvSpPr>
      <dsp:spPr>
        <a:xfrm>
          <a:off x="517073" y="1009944"/>
          <a:ext cx="673296" cy="673296"/>
        </a:xfrm>
        <a:prstGeom prst="ellipse">
          <a:avLst/>
        </a:prstGeom>
        <a:solidFill>
          <a:srgbClr val="FFC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FAC8A8-E318-C344-8FA5-163D7BB940FA}">
      <dsp:nvSpPr>
        <dsp:cNvPr id="0" name=""/>
        <dsp:cNvSpPr/>
      </dsp:nvSpPr>
      <dsp:spPr>
        <a:xfrm>
          <a:off x="1056324" y="1885128"/>
          <a:ext cx="5946648" cy="538637"/>
        </a:xfrm>
        <a:prstGeom prst="rect">
          <a:avLst/>
        </a:prstGeom>
        <a:solidFill>
          <a:srgbClr val="0414FF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7543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b="0" u="none" kern="1200" dirty="0"/>
            <a:t>C File Handling</a:t>
          </a:r>
          <a:endParaRPr lang="en-US" sz="2500" b="0" u="none" kern="1200" dirty="0">
            <a:solidFill>
              <a:schemeClr val="tx1"/>
            </a:solidFill>
            <a:latin typeface="+mn-lt"/>
          </a:endParaRPr>
        </a:p>
      </dsp:txBody>
      <dsp:txXfrm>
        <a:off x="1056324" y="1885128"/>
        <a:ext cx="5946648" cy="538637"/>
      </dsp:txXfrm>
    </dsp:sp>
    <dsp:sp modelId="{8DD82B1A-6DC4-454E-8BCA-A742186AC8C8}">
      <dsp:nvSpPr>
        <dsp:cNvPr id="0" name=""/>
        <dsp:cNvSpPr/>
      </dsp:nvSpPr>
      <dsp:spPr>
        <a:xfrm>
          <a:off x="719676" y="1817798"/>
          <a:ext cx="673296" cy="673296"/>
        </a:xfrm>
        <a:prstGeom prst="ellipse">
          <a:avLst/>
        </a:prstGeom>
        <a:solidFill>
          <a:srgbClr val="0414FF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27FCCB-07AB-AF44-A612-051F9894407E}">
      <dsp:nvSpPr>
        <dsp:cNvPr id="0" name=""/>
        <dsp:cNvSpPr/>
      </dsp:nvSpPr>
      <dsp:spPr>
        <a:xfrm>
          <a:off x="1056324" y="2692470"/>
          <a:ext cx="5946648" cy="538637"/>
        </a:xfrm>
        <a:prstGeom prst="rect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7543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b="0" u="none" kern="1200" dirty="0"/>
            <a:t>Creating and Opening Text or Binary Files</a:t>
          </a:r>
          <a:endParaRPr lang="en-US" sz="2500" b="0" u="none" kern="1200" dirty="0">
            <a:solidFill>
              <a:schemeClr val="tx1"/>
            </a:solidFill>
            <a:latin typeface="+mn-lt"/>
          </a:endParaRPr>
        </a:p>
      </dsp:txBody>
      <dsp:txXfrm>
        <a:off x="1056324" y="2692470"/>
        <a:ext cx="5946648" cy="538637"/>
      </dsp:txXfrm>
    </dsp:sp>
    <dsp:sp modelId="{C6A23B2E-3ED2-814A-86C8-2A4A67FC60A2}">
      <dsp:nvSpPr>
        <dsp:cNvPr id="0" name=""/>
        <dsp:cNvSpPr/>
      </dsp:nvSpPr>
      <dsp:spPr>
        <a:xfrm>
          <a:off x="719676" y="2625140"/>
          <a:ext cx="673296" cy="673296"/>
        </a:xfrm>
        <a:prstGeom prst="ellipse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883B8B-D8B9-4147-B000-B4DE0A4C3A0D}">
      <dsp:nvSpPr>
        <dsp:cNvPr id="0" name=""/>
        <dsp:cNvSpPr/>
      </dsp:nvSpPr>
      <dsp:spPr>
        <a:xfrm>
          <a:off x="853721" y="3500324"/>
          <a:ext cx="6149251" cy="538637"/>
        </a:xfrm>
        <a:prstGeom prst="rect">
          <a:avLst/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7543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b="0" u="none" kern="1200" dirty="0"/>
            <a:t>Reading from and Writing to Text Files</a:t>
          </a:r>
          <a:endParaRPr lang="en-US" sz="2500" b="0" u="none" kern="1200" dirty="0">
            <a:solidFill>
              <a:schemeClr val="tx1"/>
            </a:solidFill>
            <a:latin typeface="+mn-lt"/>
          </a:endParaRPr>
        </a:p>
      </dsp:txBody>
      <dsp:txXfrm>
        <a:off x="853721" y="3500324"/>
        <a:ext cx="6149251" cy="538637"/>
      </dsp:txXfrm>
    </dsp:sp>
    <dsp:sp modelId="{11551FC8-AF63-804B-A3B8-AF81E82A9D09}">
      <dsp:nvSpPr>
        <dsp:cNvPr id="0" name=""/>
        <dsp:cNvSpPr/>
      </dsp:nvSpPr>
      <dsp:spPr>
        <a:xfrm>
          <a:off x="517073" y="3432994"/>
          <a:ext cx="673296" cy="673296"/>
        </a:xfrm>
        <a:prstGeom prst="ellipse">
          <a:avLst/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B3606A-2B34-F24C-93E4-9657A5061E46}">
      <dsp:nvSpPr>
        <dsp:cNvPr id="0" name=""/>
        <dsp:cNvSpPr/>
      </dsp:nvSpPr>
      <dsp:spPr>
        <a:xfrm>
          <a:off x="410655" y="4308177"/>
          <a:ext cx="6592317" cy="538637"/>
        </a:xfrm>
        <a:prstGeom prst="rect">
          <a:avLst/>
        </a:prstGeom>
        <a:solidFill>
          <a:srgbClr val="02FF04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7543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b="0" u="none" kern="1200" dirty="0"/>
            <a:t>Reading from and Writing to Binary Files</a:t>
          </a:r>
          <a:endParaRPr lang="en-US" sz="2500" b="0" u="none" kern="1200" dirty="0">
            <a:solidFill>
              <a:schemeClr val="tx1"/>
            </a:solidFill>
            <a:latin typeface="+mn-lt"/>
          </a:endParaRPr>
        </a:p>
      </dsp:txBody>
      <dsp:txXfrm>
        <a:off x="410655" y="4308177"/>
        <a:ext cx="6592317" cy="538637"/>
      </dsp:txXfrm>
    </dsp:sp>
    <dsp:sp modelId="{DE043B18-E654-F549-AEC9-7EE8CF4B9695}">
      <dsp:nvSpPr>
        <dsp:cNvPr id="0" name=""/>
        <dsp:cNvSpPr/>
      </dsp:nvSpPr>
      <dsp:spPr>
        <a:xfrm>
          <a:off x="74007" y="4240848"/>
          <a:ext cx="673296" cy="673296"/>
        </a:xfrm>
        <a:prstGeom prst="ellipse">
          <a:avLst/>
        </a:prstGeom>
        <a:solidFill>
          <a:srgbClr val="02FF04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6633DC-E658-46D8-BE63-7CB1CCD3C8DC}">
      <dsp:nvSpPr>
        <dsp:cNvPr id="0" name=""/>
        <dsp:cNvSpPr/>
      </dsp:nvSpPr>
      <dsp:spPr>
        <a:xfrm>
          <a:off x="-5784816" y="-885392"/>
          <a:ext cx="6887021" cy="6887021"/>
        </a:xfrm>
        <a:prstGeom prst="blockArc">
          <a:avLst>
            <a:gd name="adj1" fmla="val 18900000"/>
            <a:gd name="adj2" fmla="val 2700000"/>
            <a:gd name="adj3" fmla="val 314"/>
          </a:avLst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8E8CAC-8A02-46F6-8C6B-75E3BA86EFCF}">
      <dsp:nvSpPr>
        <dsp:cNvPr id="0" name=""/>
        <dsp:cNvSpPr/>
      </dsp:nvSpPr>
      <dsp:spPr>
        <a:xfrm>
          <a:off x="410655" y="269420"/>
          <a:ext cx="6592317" cy="538637"/>
        </a:xfrm>
        <a:prstGeom prst="rect">
          <a:avLst/>
        </a:prstGeom>
        <a:solidFill>
          <a:srgbClr val="C00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7543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b="0" u="none" kern="1200" dirty="0"/>
            <a:t>Bit Fields in C Programming</a:t>
          </a:r>
          <a:endParaRPr lang="en-US" sz="2500" b="0" u="none" kern="1200" dirty="0"/>
        </a:p>
      </dsp:txBody>
      <dsp:txXfrm>
        <a:off x="410655" y="269420"/>
        <a:ext cx="6592317" cy="538637"/>
      </dsp:txXfrm>
    </dsp:sp>
    <dsp:sp modelId="{485F26A9-AA94-4ADA-AC54-FB58E0E0ED28}">
      <dsp:nvSpPr>
        <dsp:cNvPr id="0" name=""/>
        <dsp:cNvSpPr/>
      </dsp:nvSpPr>
      <dsp:spPr>
        <a:xfrm>
          <a:off x="74007" y="202091"/>
          <a:ext cx="673296" cy="673296"/>
        </a:xfrm>
        <a:prstGeom prst="ellipse">
          <a:avLst/>
        </a:prstGeom>
        <a:solidFill>
          <a:srgbClr val="C00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F24805-BE03-8646-8CB7-92E747BBE6C8}">
      <dsp:nvSpPr>
        <dsp:cNvPr id="0" name=""/>
        <dsp:cNvSpPr/>
      </dsp:nvSpPr>
      <dsp:spPr>
        <a:xfrm>
          <a:off x="853721" y="1077274"/>
          <a:ext cx="6149251" cy="538637"/>
        </a:xfrm>
        <a:prstGeom prst="rect">
          <a:avLst/>
        </a:prstGeom>
        <a:solidFill>
          <a:srgbClr val="FFC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7543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b="0" u="none" kern="1200" dirty="0"/>
            <a:t>Bit Field Declaration</a:t>
          </a:r>
          <a:endParaRPr lang="en-US" sz="2500" b="0" u="none" kern="1200" dirty="0">
            <a:solidFill>
              <a:schemeClr val="tx1"/>
            </a:solidFill>
            <a:latin typeface="+mn-lt"/>
          </a:endParaRPr>
        </a:p>
      </dsp:txBody>
      <dsp:txXfrm>
        <a:off x="853721" y="1077274"/>
        <a:ext cx="6149251" cy="538637"/>
      </dsp:txXfrm>
    </dsp:sp>
    <dsp:sp modelId="{6E8EBA03-6BA2-4E70-A548-59B77127E6F5}">
      <dsp:nvSpPr>
        <dsp:cNvPr id="0" name=""/>
        <dsp:cNvSpPr/>
      </dsp:nvSpPr>
      <dsp:spPr>
        <a:xfrm>
          <a:off x="517073" y="1009944"/>
          <a:ext cx="673296" cy="673296"/>
        </a:xfrm>
        <a:prstGeom prst="ellipse">
          <a:avLst/>
        </a:prstGeom>
        <a:solidFill>
          <a:srgbClr val="FFC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FAC8A8-E318-C344-8FA5-163D7BB940FA}">
      <dsp:nvSpPr>
        <dsp:cNvPr id="0" name=""/>
        <dsp:cNvSpPr/>
      </dsp:nvSpPr>
      <dsp:spPr>
        <a:xfrm>
          <a:off x="1056324" y="1885128"/>
          <a:ext cx="5946648" cy="538637"/>
        </a:xfrm>
        <a:prstGeom prst="rect">
          <a:avLst/>
        </a:prstGeom>
        <a:solidFill>
          <a:srgbClr val="0414FF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7543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b="0" u="none" kern="1200" dirty="0"/>
            <a:t>C File Handling</a:t>
          </a:r>
          <a:endParaRPr lang="en-US" sz="2500" b="0" u="none" kern="1200" dirty="0">
            <a:solidFill>
              <a:schemeClr val="tx1"/>
            </a:solidFill>
            <a:latin typeface="+mn-lt"/>
          </a:endParaRPr>
        </a:p>
      </dsp:txBody>
      <dsp:txXfrm>
        <a:off x="1056324" y="1885128"/>
        <a:ext cx="5946648" cy="538637"/>
      </dsp:txXfrm>
    </dsp:sp>
    <dsp:sp modelId="{8DD82B1A-6DC4-454E-8BCA-A742186AC8C8}">
      <dsp:nvSpPr>
        <dsp:cNvPr id="0" name=""/>
        <dsp:cNvSpPr/>
      </dsp:nvSpPr>
      <dsp:spPr>
        <a:xfrm>
          <a:off x="719676" y="1817798"/>
          <a:ext cx="673296" cy="673296"/>
        </a:xfrm>
        <a:prstGeom prst="ellipse">
          <a:avLst/>
        </a:prstGeom>
        <a:solidFill>
          <a:srgbClr val="0414FF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27FCCB-07AB-AF44-A612-051F9894407E}">
      <dsp:nvSpPr>
        <dsp:cNvPr id="0" name=""/>
        <dsp:cNvSpPr/>
      </dsp:nvSpPr>
      <dsp:spPr>
        <a:xfrm>
          <a:off x="1056324" y="2692470"/>
          <a:ext cx="5946648" cy="538637"/>
        </a:xfrm>
        <a:prstGeom prst="rect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7543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b="0" u="none" kern="1200" dirty="0"/>
            <a:t>Creating and Opening Text or Binary Files</a:t>
          </a:r>
          <a:endParaRPr lang="en-US" sz="2500" b="0" u="none" kern="1200" dirty="0">
            <a:solidFill>
              <a:schemeClr val="tx1"/>
            </a:solidFill>
            <a:latin typeface="+mn-lt"/>
          </a:endParaRPr>
        </a:p>
      </dsp:txBody>
      <dsp:txXfrm>
        <a:off x="1056324" y="2692470"/>
        <a:ext cx="5946648" cy="538637"/>
      </dsp:txXfrm>
    </dsp:sp>
    <dsp:sp modelId="{C6A23B2E-3ED2-814A-86C8-2A4A67FC60A2}">
      <dsp:nvSpPr>
        <dsp:cNvPr id="0" name=""/>
        <dsp:cNvSpPr/>
      </dsp:nvSpPr>
      <dsp:spPr>
        <a:xfrm>
          <a:off x="719676" y="2625140"/>
          <a:ext cx="673296" cy="673296"/>
        </a:xfrm>
        <a:prstGeom prst="ellipse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883B8B-D8B9-4147-B000-B4DE0A4C3A0D}">
      <dsp:nvSpPr>
        <dsp:cNvPr id="0" name=""/>
        <dsp:cNvSpPr/>
      </dsp:nvSpPr>
      <dsp:spPr>
        <a:xfrm>
          <a:off x="853721" y="3500324"/>
          <a:ext cx="6149251" cy="538637"/>
        </a:xfrm>
        <a:prstGeom prst="rect">
          <a:avLst/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7543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b="0" u="none" kern="1200" dirty="0"/>
            <a:t>Reading from and Writing to Text Files</a:t>
          </a:r>
          <a:endParaRPr lang="en-US" sz="2500" b="0" u="none" kern="1200" dirty="0">
            <a:solidFill>
              <a:schemeClr val="tx1"/>
            </a:solidFill>
            <a:latin typeface="+mn-lt"/>
          </a:endParaRPr>
        </a:p>
      </dsp:txBody>
      <dsp:txXfrm>
        <a:off x="853721" y="3500324"/>
        <a:ext cx="6149251" cy="538637"/>
      </dsp:txXfrm>
    </dsp:sp>
    <dsp:sp modelId="{11551FC8-AF63-804B-A3B8-AF81E82A9D09}">
      <dsp:nvSpPr>
        <dsp:cNvPr id="0" name=""/>
        <dsp:cNvSpPr/>
      </dsp:nvSpPr>
      <dsp:spPr>
        <a:xfrm>
          <a:off x="517073" y="3432994"/>
          <a:ext cx="673296" cy="673296"/>
        </a:xfrm>
        <a:prstGeom prst="ellipse">
          <a:avLst/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B3606A-2B34-F24C-93E4-9657A5061E46}">
      <dsp:nvSpPr>
        <dsp:cNvPr id="0" name=""/>
        <dsp:cNvSpPr/>
      </dsp:nvSpPr>
      <dsp:spPr>
        <a:xfrm>
          <a:off x="410655" y="4308177"/>
          <a:ext cx="6592317" cy="538637"/>
        </a:xfrm>
        <a:prstGeom prst="rect">
          <a:avLst/>
        </a:prstGeom>
        <a:solidFill>
          <a:srgbClr val="02FF04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7543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b="0" u="none" kern="1200" dirty="0"/>
            <a:t>Reading from and Writing to Binary Files</a:t>
          </a:r>
          <a:endParaRPr lang="en-US" sz="2500" b="0" u="none" kern="1200" dirty="0">
            <a:solidFill>
              <a:schemeClr val="tx1"/>
            </a:solidFill>
            <a:latin typeface="+mn-lt"/>
          </a:endParaRPr>
        </a:p>
      </dsp:txBody>
      <dsp:txXfrm>
        <a:off x="410655" y="4308177"/>
        <a:ext cx="6592317" cy="538637"/>
      </dsp:txXfrm>
    </dsp:sp>
    <dsp:sp modelId="{DE043B18-E654-F549-AEC9-7EE8CF4B9695}">
      <dsp:nvSpPr>
        <dsp:cNvPr id="0" name=""/>
        <dsp:cNvSpPr/>
      </dsp:nvSpPr>
      <dsp:spPr>
        <a:xfrm>
          <a:off x="74007" y="4240848"/>
          <a:ext cx="673296" cy="673296"/>
        </a:xfrm>
        <a:prstGeom prst="ellipse">
          <a:avLst/>
        </a:prstGeom>
        <a:solidFill>
          <a:srgbClr val="02FF04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6633DC-E658-46D8-BE63-7CB1CCD3C8DC}">
      <dsp:nvSpPr>
        <dsp:cNvPr id="0" name=""/>
        <dsp:cNvSpPr/>
      </dsp:nvSpPr>
      <dsp:spPr>
        <a:xfrm>
          <a:off x="-5784816" y="-885392"/>
          <a:ext cx="6887021" cy="6887021"/>
        </a:xfrm>
        <a:prstGeom prst="blockArc">
          <a:avLst>
            <a:gd name="adj1" fmla="val 18900000"/>
            <a:gd name="adj2" fmla="val 2700000"/>
            <a:gd name="adj3" fmla="val 314"/>
          </a:avLst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8E8CAC-8A02-46F6-8C6B-75E3BA86EFCF}">
      <dsp:nvSpPr>
        <dsp:cNvPr id="0" name=""/>
        <dsp:cNvSpPr/>
      </dsp:nvSpPr>
      <dsp:spPr>
        <a:xfrm>
          <a:off x="410655" y="269420"/>
          <a:ext cx="6592317" cy="538637"/>
        </a:xfrm>
        <a:prstGeom prst="rect">
          <a:avLst/>
        </a:prstGeom>
        <a:solidFill>
          <a:srgbClr val="C00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7543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b="0" u="none" kern="1200" dirty="0"/>
            <a:t>Bit Fields in C Programming</a:t>
          </a:r>
          <a:endParaRPr lang="en-US" sz="2500" b="0" u="none" kern="1200" dirty="0"/>
        </a:p>
      </dsp:txBody>
      <dsp:txXfrm>
        <a:off x="410655" y="269420"/>
        <a:ext cx="6592317" cy="538637"/>
      </dsp:txXfrm>
    </dsp:sp>
    <dsp:sp modelId="{485F26A9-AA94-4ADA-AC54-FB58E0E0ED28}">
      <dsp:nvSpPr>
        <dsp:cNvPr id="0" name=""/>
        <dsp:cNvSpPr/>
      </dsp:nvSpPr>
      <dsp:spPr>
        <a:xfrm>
          <a:off x="74007" y="202091"/>
          <a:ext cx="673296" cy="673296"/>
        </a:xfrm>
        <a:prstGeom prst="ellipse">
          <a:avLst/>
        </a:prstGeom>
        <a:solidFill>
          <a:srgbClr val="C00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F24805-BE03-8646-8CB7-92E747BBE6C8}">
      <dsp:nvSpPr>
        <dsp:cNvPr id="0" name=""/>
        <dsp:cNvSpPr/>
      </dsp:nvSpPr>
      <dsp:spPr>
        <a:xfrm>
          <a:off x="853721" y="1077274"/>
          <a:ext cx="6149251" cy="538637"/>
        </a:xfrm>
        <a:prstGeom prst="rect">
          <a:avLst/>
        </a:prstGeom>
        <a:solidFill>
          <a:srgbClr val="FFC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7543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b="0" u="none" kern="1200" dirty="0"/>
            <a:t>Bit Field Declaration</a:t>
          </a:r>
          <a:endParaRPr lang="en-US" sz="2500" b="0" u="none" kern="1200" dirty="0">
            <a:solidFill>
              <a:schemeClr val="tx1"/>
            </a:solidFill>
            <a:latin typeface="+mn-lt"/>
          </a:endParaRPr>
        </a:p>
      </dsp:txBody>
      <dsp:txXfrm>
        <a:off x="853721" y="1077274"/>
        <a:ext cx="6149251" cy="538637"/>
      </dsp:txXfrm>
    </dsp:sp>
    <dsp:sp modelId="{6E8EBA03-6BA2-4E70-A548-59B77127E6F5}">
      <dsp:nvSpPr>
        <dsp:cNvPr id="0" name=""/>
        <dsp:cNvSpPr/>
      </dsp:nvSpPr>
      <dsp:spPr>
        <a:xfrm>
          <a:off x="517073" y="1009944"/>
          <a:ext cx="673296" cy="673296"/>
        </a:xfrm>
        <a:prstGeom prst="ellipse">
          <a:avLst/>
        </a:prstGeom>
        <a:solidFill>
          <a:srgbClr val="FFC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FAC8A8-E318-C344-8FA5-163D7BB940FA}">
      <dsp:nvSpPr>
        <dsp:cNvPr id="0" name=""/>
        <dsp:cNvSpPr/>
      </dsp:nvSpPr>
      <dsp:spPr>
        <a:xfrm>
          <a:off x="1056324" y="1885128"/>
          <a:ext cx="5946648" cy="538637"/>
        </a:xfrm>
        <a:prstGeom prst="rect">
          <a:avLst/>
        </a:prstGeom>
        <a:solidFill>
          <a:srgbClr val="0414FF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7543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b="0" u="none" kern="1200" dirty="0"/>
            <a:t>C File Handling</a:t>
          </a:r>
          <a:endParaRPr lang="en-US" sz="2500" b="0" u="none" kern="1200" dirty="0">
            <a:solidFill>
              <a:schemeClr val="tx1"/>
            </a:solidFill>
            <a:latin typeface="+mn-lt"/>
          </a:endParaRPr>
        </a:p>
      </dsp:txBody>
      <dsp:txXfrm>
        <a:off x="1056324" y="1885128"/>
        <a:ext cx="5946648" cy="538637"/>
      </dsp:txXfrm>
    </dsp:sp>
    <dsp:sp modelId="{8DD82B1A-6DC4-454E-8BCA-A742186AC8C8}">
      <dsp:nvSpPr>
        <dsp:cNvPr id="0" name=""/>
        <dsp:cNvSpPr/>
      </dsp:nvSpPr>
      <dsp:spPr>
        <a:xfrm>
          <a:off x="719676" y="1817798"/>
          <a:ext cx="673296" cy="673296"/>
        </a:xfrm>
        <a:prstGeom prst="ellipse">
          <a:avLst/>
        </a:prstGeom>
        <a:solidFill>
          <a:srgbClr val="0414FF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27FCCB-07AB-AF44-A612-051F9894407E}">
      <dsp:nvSpPr>
        <dsp:cNvPr id="0" name=""/>
        <dsp:cNvSpPr/>
      </dsp:nvSpPr>
      <dsp:spPr>
        <a:xfrm>
          <a:off x="1056324" y="2692470"/>
          <a:ext cx="5946648" cy="538637"/>
        </a:xfrm>
        <a:prstGeom prst="rect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7543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b="0" u="none" kern="1200" dirty="0"/>
            <a:t>Creating and Opening Text or Binary Files</a:t>
          </a:r>
          <a:endParaRPr lang="en-US" sz="2500" b="0" u="none" kern="1200" dirty="0">
            <a:solidFill>
              <a:schemeClr val="tx1"/>
            </a:solidFill>
            <a:latin typeface="+mn-lt"/>
          </a:endParaRPr>
        </a:p>
      </dsp:txBody>
      <dsp:txXfrm>
        <a:off x="1056324" y="2692470"/>
        <a:ext cx="5946648" cy="538637"/>
      </dsp:txXfrm>
    </dsp:sp>
    <dsp:sp modelId="{C6A23B2E-3ED2-814A-86C8-2A4A67FC60A2}">
      <dsp:nvSpPr>
        <dsp:cNvPr id="0" name=""/>
        <dsp:cNvSpPr/>
      </dsp:nvSpPr>
      <dsp:spPr>
        <a:xfrm>
          <a:off x="719676" y="2625140"/>
          <a:ext cx="673296" cy="673296"/>
        </a:xfrm>
        <a:prstGeom prst="ellipse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883B8B-D8B9-4147-B000-B4DE0A4C3A0D}">
      <dsp:nvSpPr>
        <dsp:cNvPr id="0" name=""/>
        <dsp:cNvSpPr/>
      </dsp:nvSpPr>
      <dsp:spPr>
        <a:xfrm>
          <a:off x="853721" y="3500324"/>
          <a:ext cx="6149251" cy="538637"/>
        </a:xfrm>
        <a:prstGeom prst="rect">
          <a:avLst/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7543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b="0" u="none" kern="1200" dirty="0"/>
            <a:t>Reading from and Writing to Text Files</a:t>
          </a:r>
          <a:endParaRPr lang="en-US" sz="2500" b="0" u="none" kern="1200" dirty="0">
            <a:solidFill>
              <a:schemeClr val="tx1"/>
            </a:solidFill>
            <a:latin typeface="+mn-lt"/>
          </a:endParaRPr>
        </a:p>
      </dsp:txBody>
      <dsp:txXfrm>
        <a:off x="853721" y="3500324"/>
        <a:ext cx="6149251" cy="538637"/>
      </dsp:txXfrm>
    </dsp:sp>
    <dsp:sp modelId="{11551FC8-AF63-804B-A3B8-AF81E82A9D09}">
      <dsp:nvSpPr>
        <dsp:cNvPr id="0" name=""/>
        <dsp:cNvSpPr/>
      </dsp:nvSpPr>
      <dsp:spPr>
        <a:xfrm>
          <a:off x="517073" y="3432994"/>
          <a:ext cx="673296" cy="673296"/>
        </a:xfrm>
        <a:prstGeom prst="ellipse">
          <a:avLst/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B3606A-2B34-F24C-93E4-9657A5061E46}">
      <dsp:nvSpPr>
        <dsp:cNvPr id="0" name=""/>
        <dsp:cNvSpPr/>
      </dsp:nvSpPr>
      <dsp:spPr>
        <a:xfrm>
          <a:off x="410655" y="4308177"/>
          <a:ext cx="6592317" cy="538637"/>
        </a:xfrm>
        <a:prstGeom prst="rect">
          <a:avLst/>
        </a:prstGeom>
        <a:solidFill>
          <a:srgbClr val="02FF04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7543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b="0" u="none" kern="1200" dirty="0"/>
            <a:t>Reading from and Writing to Binary Files</a:t>
          </a:r>
          <a:endParaRPr lang="en-US" sz="2500" b="0" u="none" kern="1200" dirty="0">
            <a:solidFill>
              <a:schemeClr val="tx1"/>
            </a:solidFill>
            <a:latin typeface="+mn-lt"/>
          </a:endParaRPr>
        </a:p>
      </dsp:txBody>
      <dsp:txXfrm>
        <a:off x="410655" y="4308177"/>
        <a:ext cx="6592317" cy="538637"/>
      </dsp:txXfrm>
    </dsp:sp>
    <dsp:sp modelId="{DE043B18-E654-F549-AEC9-7EE8CF4B9695}">
      <dsp:nvSpPr>
        <dsp:cNvPr id="0" name=""/>
        <dsp:cNvSpPr/>
      </dsp:nvSpPr>
      <dsp:spPr>
        <a:xfrm>
          <a:off x="74007" y="4240848"/>
          <a:ext cx="673296" cy="673296"/>
        </a:xfrm>
        <a:prstGeom prst="ellipse">
          <a:avLst/>
        </a:prstGeom>
        <a:solidFill>
          <a:srgbClr val="02FF04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6633DC-E658-46D8-BE63-7CB1CCD3C8DC}">
      <dsp:nvSpPr>
        <dsp:cNvPr id="0" name=""/>
        <dsp:cNvSpPr/>
      </dsp:nvSpPr>
      <dsp:spPr>
        <a:xfrm>
          <a:off x="-5784816" y="-885392"/>
          <a:ext cx="6887021" cy="6887021"/>
        </a:xfrm>
        <a:prstGeom prst="blockArc">
          <a:avLst>
            <a:gd name="adj1" fmla="val 18900000"/>
            <a:gd name="adj2" fmla="val 2700000"/>
            <a:gd name="adj3" fmla="val 314"/>
          </a:avLst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8E8CAC-8A02-46F6-8C6B-75E3BA86EFCF}">
      <dsp:nvSpPr>
        <dsp:cNvPr id="0" name=""/>
        <dsp:cNvSpPr/>
      </dsp:nvSpPr>
      <dsp:spPr>
        <a:xfrm>
          <a:off x="410655" y="269420"/>
          <a:ext cx="6592317" cy="538637"/>
        </a:xfrm>
        <a:prstGeom prst="rect">
          <a:avLst/>
        </a:prstGeom>
        <a:solidFill>
          <a:srgbClr val="C00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7543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b="0" u="none" kern="1200" dirty="0"/>
            <a:t>Bit Fields in C Programming</a:t>
          </a:r>
          <a:endParaRPr lang="en-US" sz="2500" b="0" u="none" kern="1200" dirty="0"/>
        </a:p>
      </dsp:txBody>
      <dsp:txXfrm>
        <a:off x="410655" y="269420"/>
        <a:ext cx="6592317" cy="538637"/>
      </dsp:txXfrm>
    </dsp:sp>
    <dsp:sp modelId="{485F26A9-AA94-4ADA-AC54-FB58E0E0ED28}">
      <dsp:nvSpPr>
        <dsp:cNvPr id="0" name=""/>
        <dsp:cNvSpPr/>
      </dsp:nvSpPr>
      <dsp:spPr>
        <a:xfrm>
          <a:off x="74007" y="202091"/>
          <a:ext cx="673296" cy="673296"/>
        </a:xfrm>
        <a:prstGeom prst="ellipse">
          <a:avLst/>
        </a:prstGeom>
        <a:solidFill>
          <a:srgbClr val="C00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F24805-BE03-8646-8CB7-92E747BBE6C8}">
      <dsp:nvSpPr>
        <dsp:cNvPr id="0" name=""/>
        <dsp:cNvSpPr/>
      </dsp:nvSpPr>
      <dsp:spPr>
        <a:xfrm>
          <a:off x="853721" y="1077274"/>
          <a:ext cx="6149251" cy="538637"/>
        </a:xfrm>
        <a:prstGeom prst="rect">
          <a:avLst/>
        </a:prstGeom>
        <a:solidFill>
          <a:srgbClr val="FFC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7543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b="0" u="none" kern="1200" dirty="0"/>
            <a:t>Bit Field Declaration</a:t>
          </a:r>
          <a:endParaRPr lang="en-US" sz="2500" b="0" u="none" kern="1200" dirty="0">
            <a:solidFill>
              <a:schemeClr val="tx1"/>
            </a:solidFill>
            <a:latin typeface="+mn-lt"/>
          </a:endParaRPr>
        </a:p>
      </dsp:txBody>
      <dsp:txXfrm>
        <a:off x="853721" y="1077274"/>
        <a:ext cx="6149251" cy="538637"/>
      </dsp:txXfrm>
    </dsp:sp>
    <dsp:sp modelId="{6E8EBA03-6BA2-4E70-A548-59B77127E6F5}">
      <dsp:nvSpPr>
        <dsp:cNvPr id="0" name=""/>
        <dsp:cNvSpPr/>
      </dsp:nvSpPr>
      <dsp:spPr>
        <a:xfrm>
          <a:off x="517073" y="1009944"/>
          <a:ext cx="673296" cy="673296"/>
        </a:xfrm>
        <a:prstGeom prst="ellipse">
          <a:avLst/>
        </a:prstGeom>
        <a:solidFill>
          <a:srgbClr val="FFC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FAC8A8-E318-C344-8FA5-163D7BB940FA}">
      <dsp:nvSpPr>
        <dsp:cNvPr id="0" name=""/>
        <dsp:cNvSpPr/>
      </dsp:nvSpPr>
      <dsp:spPr>
        <a:xfrm>
          <a:off x="1056324" y="1885128"/>
          <a:ext cx="5946648" cy="538637"/>
        </a:xfrm>
        <a:prstGeom prst="rect">
          <a:avLst/>
        </a:prstGeom>
        <a:solidFill>
          <a:srgbClr val="0414FF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7543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b="0" u="none" kern="1200" dirty="0"/>
            <a:t>C File Handling</a:t>
          </a:r>
          <a:endParaRPr lang="en-US" sz="2500" b="0" u="none" kern="1200" dirty="0">
            <a:solidFill>
              <a:schemeClr val="tx1"/>
            </a:solidFill>
            <a:latin typeface="+mn-lt"/>
          </a:endParaRPr>
        </a:p>
      </dsp:txBody>
      <dsp:txXfrm>
        <a:off x="1056324" y="1885128"/>
        <a:ext cx="5946648" cy="538637"/>
      </dsp:txXfrm>
    </dsp:sp>
    <dsp:sp modelId="{8DD82B1A-6DC4-454E-8BCA-A742186AC8C8}">
      <dsp:nvSpPr>
        <dsp:cNvPr id="0" name=""/>
        <dsp:cNvSpPr/>
      </dsp:nvSpPr>
      <dsp:spPr>
        <a:xfrm>
          <a:off x="719676" y="1817798"/>
          <a:ext cx="673296" cy="673296"/>
        </a:xfrm>
        <a:prstGeom prst="ellipse">
          <a:avLst/>
        </a:prstGeom>
        <a:solidFill>
          <a:srgbClr val="0414FF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27FCCB-07AB-AF44-A612-051F9894407E}">
      <dsp:nvSpPr>
        <dsp:cNvPr id="0" name=""/>
        <dsp:cNvSpPr/>
      </dsp:nvSpPr>
      <dsp:spPr>
        <a:xfrm>
          <a:off x="1056324" y="2692470"/>
          <a:ext cx="5946648" cy="538637"/>
        </a:xfrm>
        <a:prstGeom prst="rect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7543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b="0" u="none" kern="1200" dirty="0"/>
            <a:t>Creating and Opening Text or Binary Files</a:t>
          </a:r>
          <a:endParaRPr lang="en-US" sz="2500" b="0" u="none" kern="1200" dirty="0">
            <a:solidFill>
              <a:schemeClr val="tx1"/>
            </a:solidFill>
            <a:latin typeface="+mn-lt"/>
          </a:endParaRPr>
        </a:p>
      </dsp:txBody>
      <dsp:txXfrm>
        <a:off x="1056324" y="2692470"/>
        <a:ext cx="5946648" cy="538637"/>
      </dsp:txXfrm>
    </dsp:sp>
    <dsp:sp modelId="{C6A23B2E-3ED2-814A-86C8-2A4A67FC60A2}">
      <dsp:nvSpPr>
        <dsp:cNvPr id="0" name=""/>
        <dsp:cNvSpPr/>
      </dsp:nvSpPr>
      <dsp:spPr>
        <a:xfrm>
          <a:off x="719676" y="2625140"/>
          <a:ext cx="673296" cy="673296"/>
        </a:xfrm>
        <a:prstGeom prst="ellipse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883B8B-D8B9-4147-B000-B4DE0A4C3A0D}">
      <dsp:nvSpPr>
        <dsp:cNvPr id="0" name=""/>
        <dsp:cNvSpPr/>
      </dsp:nvSpPr>
      <dsp:spPr>
        <a:xfrm>
          <a:off x="853721" y="3500324"/>
          <a:ext cx="6149251" cy="538637"/>
        </a:xfrm>
        <a:prstGeom prst="rect">
          <a:avLst/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7543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b="0" u="none" kern="1200" dirty="0"/>
            <a:t>Reading from and Writing to Text Files</a:t>
          </a:r>
          <a:endParaRPr lang="en-US" sz="2500" b="0" u="none" kern="1200" dirty="0">
            <a:solidFill>
              <a:schemeClr val="tx1"/>
            </a:solidFill>
            <a:latin typeface="+mn-lt"/>
          </a:endParaRPr>
        </a:p>
      </dsp:txBody>
      <dsp:txXfrm>
        <a:off x="853721" y="3500324"/>
        <a:ext cx="6149251" cy="538637"/>
      </dsp:txXfrm>
    </dsp:sp>
    <dsp:sp modelId="{11551FC8-AF63-804B-A3B8-AF81E82A9D09}">
      <dsp:nvSpPr>
        <dsp:cNvPr id="0" name=""/>
        <dsp:cNvSpPr/>
      </dsp:nvSpPr>
      <dsp:spPr>
        <a:xfrm>
          <a:off x="517073" y="3432994"/>
          <a:ext cx="673296" cy="673296"/>
        </a:xfrm>
        <a:prstGeom prst="ellipse">
          <a:avLst/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B3606A-2B34-F24C-93E4-9657A5061E46}">
      <dsp:nvSpPr>
        <dsp:cNvPr id="0" name=""/>
        <dsp:cNvSpPr/>
      </dsp:nvSpPr>
      <dsp:spPr>
        <a:xfrm>
          <a:off x="410655" y="4308177"/>
          <a:ext cx="6592317" cy="538637"/>
        </a:xfrm>
        <a:prstGeom prst="rect">
          <a:avLst/>
        </a:prstGeom>
        <a:solidFill>
          <a:srgbClr val="02FF04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7543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b="0" u="none" kern="1200" dirty="0"/>
            <a:t>Reading from and Writing to Binary Files</a:t>
          </a:r>
          <a:endParaRPr lang="en-US" sz="2500" b="0" u="none" kern="1200" dirty="0">
            <a:solidFill>
              <a:schemeClr val="tx1"/>
            </a:solidFill>
            <a:latin typeface="+mn-lt"/>
          </a:endParaRPr>
        </a:p>
      </dsp:txBody>
      <dsp:txXfrm>
        <a:off x="410655" y="4308177"/>
        <a:ext cx="6592317" cy="538637"/>
      </dsp:txXfrm>
    </dsp:sp>
    <dsp:sp modelId="{DE043B18-E654-F549-AEC9-7EE8CF4B9695}">
      <dsp:nvSpPr>
        <dsp:cNvPr id="0" name=""/>
        <dsp:cNvSpPr/>
      </dsp:nvSpPr>
      <dsp:spPr>
        <a:xfrm>
          <a:off x="74007" y="4240848"/>
          <a:ext cx="673296" cy="673296"/>
        </a:xfrm>
        <a:prstGeom prst="ellipse">
          <a:avLst/>
        </a:prstGeom>
        <a:solidFill>
          <a:srgbClr val="02FF04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6633DC-E658-46D8-BE63-7CB1CCD3C8DC}">
      <dsp:nvSpPr>
        <dsp:cNvPr id="0" name=""/>
        <dsp:cNvSpPr/>
      </dsp:nvSpPr>
      <dsp:spPr>
        <a:xfrm>
          <a:off x="-5784816" y="-885392"/>
          <a:ext cx="6887021" cy="6887021"/>
        </a:xfrm>
        <a:prstGeom prst="blockArc">
          <a:avLst>
            <a:gd name="adj1" fmla="val 18900000"/>
            <a:gd name="adj2" fmla="val 2700000"/>
            <a:gd name="adj3" fmla="val 314"/>
          </a:avLst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8E8CAC-8A02-46F6-8C6B-75E3BA86EFCF}">
      <dsp:nvSpPr>
        <dsp:cNvPr id="0" name=""/>
        <dsp:cNvSpPr/>
      </dsp:nvSpPr>
      <dsp:spPr>
        <a:xfrm>
          <a:off x="410655" y="269420"/>
          <a:ext cx="6592317" cy="538637"/>
        </a:xfrm>
        <a:prstGeom prst="rect">
          <a:avLst/>
        </a:prstGeom>
        <a:solidFill>
          <a:srgbClr val="C00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7543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b="0" u="none" kern="1200" dirty="0"/>
            <a:t>Bit Fields in C Programming</a:t>
          </a:r>
          <a:endParaRPr lang="en-US" sz="2500" b="0" u="none" kern="1200" dirty="0"/>
        </a:p>
      </dsp:txBody>
      <dsp:txXfrm>
        <a:off x="410655" y="269420"/>
        <a:ext cx="6592317" cy="538637"/>
      </dsp:txXfrm>
    </dsp:sp>
    <dsp:sp modelId="{485F26A9-AA94-4ADA-AC54-FB58E0E0ED28}">
      <dsp:nvSpPr>
        <dsp:cNvPr id="0" name=""/>
        <dsp:cNvSpPr/>
      </dsp:nvSpPr>
      <dsp:spPr>
        <a:xfrm>
          <a:off x="74007" y="202091"/>
          <a:ext cx="673296" cy="673296"/>
        </a:xfrm>
        <a:prstGeom prst="ellipse">
          <a:avLst/>
        </a:prstGeom>
        <a:solidFill>
          <a:srgbClr val="C00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F24805-BE03-8646-8CB7-92E747BBE6C8}">
      <dsp:nvSpPr>
        <dsp:cNvPr id="0" name=""/>
        <dsp:cNvSpPr/>
      </dsp:nvSpPr>
      <dsp:spPr>
        <a:xfrm>
          <a:off x="853721" y="1077274"/>
          <a:ext cx="6149251" cy="538637"/>
        </a:xfrm>
        <a:prstGeom prst="rect">
          <a:avLst/>
        </a:prstGeom>
        <a:solidFill>
          <a:srgbClr val="FFC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7543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b="0" u="none" kern="1200" dirty="0"/>
            <a:t>Bit Field Declaration</a:t>
          </a:r>
          <a:endParaRPr lang="en-US" sz="2500" b="0" u="none" kern="1200" dirty="0">
            <a:solidFill>
              <a:schemeClr val="tx1"/>
            </a:solidFill>
            <a:latin typeface="+mn-lt"/>
          </a:endParaRPr>
        </a:p>
      </dsp:txBody>
      <dsp:txXfrm>
        <a:off x="853721" y="1077274"/>
        <a:ext cx="6149251" cy="538637"/>
      </dsp:txXfrm>
    </dsp:sp>
    <dsp:sp modelId="{6E8EBA03-6BA2-4E70-A548-59B77127E6F5}">
      <dsp:nvSpPr>
        <dsp:cNvPr id="0" name=""/>
        <dsp:cNvSpPr/>
      </dsp:nvSpPr>
      <dsp:spPr>
        <a:xfrm>
          <a:off x="517073" y="1009944"/>
          <a:ext cx="673296" cy="673296"/>
        </a:xfrm>
        <a:prstGeom prst="ellipse">
          <a:avLst/>
        </a:prstGeom>
        <a:solidFill>
          <a:srgbClr val="FFC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FAC8A8-E318-C344-8FA5-163D7BB940FA}">
      <dsp:nvSpPr>
        <dsp:cNvPr id="0" name=""/>
        <dsp:cNvSpPr/>
      </dsp:nvSpPr>
      <dsp:spPr>
        <a:xfrm>
          <a:off x="1056324" y="1885128"/>
          <a:ext cx="5946648" cy="538637"/>
        </a:xfrm>
        <a:prstGeom prst="rect">
          <a:avLst/>
        </a:prstGeom>
        <a:solidFill>
          <a:srgbClr val="0414FF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7543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b="0" u="none" kern="1200" dirty="0"/>
            <a:t>C File Handling</a:t>
          </a:r>
          <a:endParaRPr lang="en-US" sz="2500" b="0" u="none" kern="1200" dirty="0">
            <a:solidFill>
              <a:schemeClr val="tx1"/>
            </a:solidFill>
            <a:latin typeface="+mn-lt"/>
          </a:endParaRPr>
        </a:p>
      </dsp:txBody>
      <dsp:txXfrm>
        <a:off x="1056324" y="1885128"/>
        <a:ext cx="5946648" cy="538637"/>
      </dsp:txXfrm>
    </dsp:sp>
    <dsp:sp modelId="{8DD82B1A-6DC4-454E-8BCA-A742186AC8C8}">
      <dsp:nvSpPr>
        <dsp:cNvPr id="0" name=""/>
        <dsp:cNvSpPr/>
      </dsp:nvSpPr>
      <dsp:spPr>
        <a:xfrm>
          <a:off x="719676" y="1817798"/>
          <a:ext cx="673296" cy="673296"/>
        </a:xfrm>
        <a:prstGeom prst="ellipse">
          <a:avLst/>
        </a:prstGeom>
        <a:solidFill>
          <a:srgbClr val="0414FF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27FCCB-07AB-AF44-A612-051F9894407E}">
      <dsp:nvSpPr>
        <dsp:cNvPr id="0" name=""/>
        <dsp:cNvSpPr/>
      </dsp:nvSpPr>
      <dsp:spPr>
        <a:xfrm>
          <a:off x="1056324" y="2692470"/>
          <a:ext cx="5946648" cy="538637"/>
        </a:xfrm>
        <a:prstGeom prst="rect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7543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b="0" u="none" kern="1200" dirty="0"/>
            <a:t>Creating and Opening Text or Binary Files</a:t>
          </a:r>
          <a:endParaRPr lang="en-US" sz="2500" b="0" u="none" kern="1200" dirty="0">
            <a:solidFill>
              <a:schemeClr val="tx1"/>
            </a:solidFill>
            <a:latin typeface="+mn-lt"/>
          </a:endParaRPr>
        </a:p>
      </dsp:txBody>
      <dsp:txXfrm>
        <a:off x="1056324" y="2692470"/>
        <a:ext cx="5946648" cy="538637"/>
      </dsp:txXfrm>
    </dsp:sp>
    <dsp:sp modelId="{C6A23B2E-3ED2-814A-86C8-2A4A67FC60A2}">
      <dsp:nvSpPr>
        <dsp:cNvPr id="0" name=""/>
        <dsp:cNvSpPr/>
      </dsp:nvSpPr>
      <dsp:spPr>
        <a:xfrm>
          <a:off x="719676" y="2625140"/>
          <a:ext cx="673296" cy="673296"/>
        </a:xfrm>
        <a:prstGeom prst="ellipse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883B8B-D8B9-4147-B000-B4DE0A4C3A0D}">
      <dsp:nvSpPr>
        <dsp:cNvPr id="0" name=""/>
        <dsp:cNvSpPr/>
      </dsp:nvSpPr>
      <dsp:spPr>
        <a:xfrm>
          <a:off x="853721" y="3500324"/>
          <a:ext cx="6149251" cy="538637"/>
        </a:xfrm>
        <a:prstGeom prst="rect">
          <a:avLst/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7543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b="0" u="none" kern="1200" dirty="0"/>
            <a:t>Reading from and Writing to Text Files</a:t>
          </a:r>
          <a:endParaRPr lang="en-US" sz="2500" b="0" u="none" kern="1200" dirty="0">
            <a:solidFill>
              <a:schemeClr val="tx1"/>
            </a:solidFill>
            <a:latin typeface="+mn-lt"/>
          </a:endParaRPr>
        </a:p>
      </dsp:txBody>
      <dsp:txXfrm>
        <a:off x="853721" y="3500324"/>
        <a:ext cx="6149251" cy="538637"/>
      </dsp:txXfrm>
    </dsp:sp>
    <dsp:sp modelId="{11551FC8-AF63-804B-A3B8-AF81E82A9D09}">
      <dsp:nvSpPr>
        <dsp:cNvPr id="0" name=""/>
        <dsp:cNvSpPr/>
      </dsp:nvSpPr>
      <dsp:spPr>
        <a:xfrm>
          <a:off x="517073" y="3432994"/>
          <a:ext cx="673296" cy="673296"/>
        </a:xfrm>
        <a:prstGeom prst="ellipse">
          <a:avLst/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B3606A-2B34-F24C-93E4-9657A5061E46}">
      <dsp:nvSpPr>
        <dsp:cNvPr id="0" name=""/>
        <dsp:cNvSpPr/>
      </dsp:nvSpPr>
      <dsp:spPr>
        <a:xfrm>
          <a:off x="410655" y="4308177"/>
          <a:ext cx="6592317" cy="538637"/>
        </a:xfrm>
        <a:prstGeom prst="rect">
          <a:avLst/>
        </a:prstGeom>
        <a:solidFill>
          <a:srgbClr val="02FF04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7543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b="0" u="none" kern="1200" dirty="0"/>
            <a:t>Reading from and Writing to Binary Files</a:t>
          </a:r>
          <a:endParaRPr lang="en-US" sz="2500" b="0" u="none" kern="1200" dirty="0">
            <a:solidFill>
              <a:schemeClr val="tx1"/>
            </a:solidFill>
            <a:latin typeface="+mn-lt"/>
          </a:endParaRPr>
        </a:p>
      </dsp:txBody>
      <dsp:txXfrm>
        <a:off x="410655" y="4308177"/>
        <a:ext cx="6592317" cy="538637"/>
      </dsp:txXfrm>
    </dsp:sp>
    <dsp:sp modelId="{DE043B18-E654-F549-AEC9-7EE8CF4B9695}">
      <dsp:nvSpPr>
        <dsp:cNvPr id="0" name=""/>
        <dsp:cNvSpPr/>
      </dsp:nvSpPr>
      <dsp:spPr>
        <a:xfrm>
          <a:off x="74007" y="4240848"/>
          <a:ext cx="673296" cy="673296"/>
        </a:xfrm>
        <a:prstGeom prst="ellipse">
          <a:avLst/>
        </a:prstGeom>
        <a:solidFill>
          <a:srgbClr val="02FF04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6633DC-E658-46D8-BE63-7CB1CCD3C8DC}">
      <dsp:nvSpPr>
        <dsp:cNvPr id="0" name=""/>
        <dsp:cNvSpPr/>
      </dsp:nvSpPr>
      <dsp:spPr>
        <a:xfrm>
          <a:off x="-5784816" y="-885392"/>
          <a:ext cx="6887021" cy="6887021"/>
        </a:xfrm>
        <a:prstGeom prst="blockArc">
          <a:avLst>
            <a:gd name="adj1" fmla="val 18900000"/>
            <a:gd name="adj2" fmla="val 2700000"/>
            <a:gd name="adj3" fmla="val 314"/>
          </a:avLst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8E8CAC-8A02-46F6-8C6B-75E3BA86EFCF}">
      <dsp:nvSpPr>
        <dsp:cNvPr id="0" name=""/>
        <dsp:cNvSpPr/>
      </dsp:nvSpPr>
      <dsp:spPr>
        <a:xfrm>
          <a:off x="410655" y="269420"/>
          <a:ext cx="6592317" cy="538637"/>
        </a:xfrm>
        <a:prstGeom prst="rect">
          <a:avLst/>
        </a:prstGeom>
        <a:solidFill>
          <a:srgbClr val="C00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7543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b="0" u="none" kern="1200" dirty="0"/>
            <a:t>Bit Fields in C Programming</a:t>
          </a:r>
          <a:endParaRPr lang="en-US" sz="2500" b="0" u="none" kern="1200" dirty="0"/>
        </a:p>
      </dsp:txBody>
      <dsp:txXfrm>
        <a:off x="410655" y="269420"/>
        <a:ext cx="6592317" cy="538637"/>
      </dsp:txXfrm>
    </dsp:sp>
    <dsp:sp modelId="{485F26A9-AA94-4ADA-AC54-FB58E0E0ED28}">
      <dsp:nvSpPr>
        <dsp:cNvPr id="0" name=""/>
        <dsp:cNvSpPr/>
      </dsp:nvSpPr>
      <dsp:spPr>
        <a:xfrm>
          <a:off x="74007" y="202091"/>
          <a:ext cx="673296" cy="673296"/>
        </a:xfrm>
        <a:prstGeom prst="ellipse">
          <a:avLst/>
        </a:prstGeom>
        <a:solidFill>
          <a:srgbClr val="C00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F24805-BE03-8646-8CB7-92E747BBE6C8}">
      <dsp:nvSpPr>
        <dsp:cNvPr id="0" name=""/>
        <dsp:cNvSpPr/>
      </dsp:nvSpPr>
      <dsp:spPr>
        <a:xfrm>
          <a:off x="853721" y="1077274"/>
          <a:ext cx="6149251" cy="538637"/>
        </a:xfrm>
        <a:prstGeom prst="rect">
          <a:avLst/>
        </a:prstGeom>
        <a:solidFill>
          <a:srgbClr val="FFC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7543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b="0" u="none" kern="1200" dirty="0"/>
            <a:t>Bit Field Declaration</a:t>
          </a:r>
          <a:endParaRPr lang="en-US" sz="2500" b="0" u="none" kern="1200" dirty="0">
            <a:solidFill>
              <a:schemeClr val="tx1"/>
            </a:solidFill>
            <a:latin typeface="+mn-lt"/>
          </a:endParaRPr>
        </a:p>
      </dsp:txBody>
      <dsp:txXfrm>
        <a:off x="853721" y="1077274"/>
        <a:ext cx="6149251" cy="538637"/>
      </dsp:txXfrm>
    </dsp:sp>
    <dsp:sp modelId="{6E8EBA03-6BA2-4E70-A548-59B77127E6F5}">
      <dsp:nvSpPr>
        <dsp:cNvPr id="0" name=""/>
        <dsp:cNvSpPr/>
      </dsp:nvSpPr>
      <dsp:spPr>
        <a:xfrm>
          <a:off x="517073" y="1009944"/>
          <a:ext cx="673296" cy="673296"/>
        </a:xfrm>
        <a:prstGeom prst="ellipse">
          <a:avLst/>
        </a:prstGeom>
        <a:solidFill>
          <a:srgbClr val="FFC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FAC8A8-E318-C344-8FA5-163D7BB940FA}">
      <dsp:nvSpPr>
        <dsp:cNvPr id="0" name=""/>
        <dsp:cNvSpPr/>
      </dsp:nvSpPr>
      <dsp:spPr>
        <a:xfrm>
          <a:off x="1056324" y="1885128"/>
          <a:ext cx="5946648" cy="538637"/>
        </a:xfrm>
        <a:prstGeom prst="rect">
          <a:avLst/>
        </a:prstGeom>
        <a:solidFill>
          <a:srgbClr val="0414FF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7543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b="0" u="none" kern="1200" dirty="0"/>
            <a:t>C File Handling</a:t>
          </a:r>
          <a:endParaRPr lang="en-US" sz="2500" b="0" u="none" kern="1200" dirty="0">
            <a:solidFill>
              <a:schemeClr val="tx1"/>
            </a:solidFill>
            <a:latin typeface="+mn-lt"/>
          </a:endParaRPr>
        </a:p>
      </dsp:txBody>
      <dsp:txXfrm>
        <a:off x="1056324" y="1885128"/>
        <a:ext cx="5946648" cy="538637"/>
      </dsp:txXfrm>
    </dsp:sp>
    <dsp:sp modelId="{8DD82B1A-6DC4-454E-8BCA-A742186AC8C8}">
      <dsp:nvSpPr>
        <dsp:cNvPr id="0" name=""/>
        <dsp:cNvSpPr/>
      </dsp:nvSpPr>
      <dsp:spPr>
        <a:xfrm>
          <a:off x="719676" y="1817798"/>
          <a:ext cx="673296" cy="673296"/>
        </a:xfrm>
        <a:prstGeom prst="ellipse">
          <a:avLst/>
        </a:prstGeom>
        <a:solidFill>
          <a:srgbClr val="0414FF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27FCCB-07AB-AF44-A612-051F9894407E}">
      <dsp:nvSpPr>
        <dsp:cNvPr id="0" name=""/>
        <dsp:cNvSpPr/>
      </dsp:nvSpPr>
      <dsp:spPr>
        <a:xfrm>
          <a:off x="1056324" y="2692470"/>
          <a:ext cx="5946648" cy="538637"/>
        </a:xfrm>
        <a:prstGeom prst="rect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7543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b="0" u="none" kern="1200" dirty="0"/>
            <a:t>Creating and Opening Text or Binary Files</a:t>
          </a:r>
          <a:endParaRPr lang="en-US" sz="2500" b="0" u="none" kern="1200" dirty="0">
            <a:solidFill>
              <a:schemeClr val="tx1"/>
            </a:solidFill>
            <a:latin typeface="+mn-lt"/>
          </a:endParaRPr>
        </a:p>
      </dsp:txBody>
      <dsp:txXfrm>
        <a:off x="1056324" y="2692470"/>
        <a:ext cx="5946648" cy="538637"/>
      </dsp:txXfrm>
    </dsp:sp>
    <dsp:sp modelId="{C6A23B2E-3ED2-814A-86C8-2A4A67FC60A2}">
      <dsp:nvSpPr>
        <dsp:cNvPr id="0" name=""/>
        <dsp:cNvSpPr/>
      </dsp:nvSpPr>
      <dsp:spPr>
        <a:xfrm>
          <a:off x="719676" y="2625140"/>
          <a:ext cx="673296" cy="673296"/>
        </a:xfrm>
        <a:prstGeom prst="ellipse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883B8B-D8B9-4147-B000-B4DE0A4C3A0D}">
      <dsp:nvSpPr>
        <dsp:cNvPr id="0" name=""/>
        <dsp:cNvSpPr/>
      </dsp:nvSpPr>
      <dsp:spPr>
        <a:xfrm>
          <a:off x="853721" y="3500324"/>
          <a:ext cx="6149251" cy="538637"/>
        </a:xfrm>
        <a:prstGeom prst="rect">
          <a:avLst/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7543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b="0" u="none" kern="1200" dirty="0"/>
            <a:t>Reading from and Writing to Text Files</a:t>
          </a:r>
          <a:endParaRPr lang="en-US" sz="2500" b="0" u="none" kern="1200" dirty="0">
            <a:solidFill>
              <a:schemeClr val="tx1"/>
            </a:solidFill>
            <a:latin typeface="+mn-lt"/>
          </a:endParaRPr>
        </a:p>
      </dsp:txBody>
      <dsp:txXfrm>
        <a:off x="853721" y="3500324"/>
        <a:ext cx="6149251" cy="538637"/>
      </dsp:txXfrm>
    </dsp:sp>
    <dsp:sp modelId="{11551FC8-AF63-804B-A3B8-AF81E82A9D09}">
      <dsp:nvSpPr>
        <dsp:cNvPr id="0" name=""/>
        <dsp:cNvSpPr/>
      </dsp:nvSpPr>
      <dsp:spPr>
        <a:xfrm>
          <a:off x="517073" y="3432994"/>
          <a:ext cx="673296" cy="673296"/>
        </a:xfrm>
        <a:prstGeom prst="ellipse">
          <a:avLst/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B3606A-2B34-F24C-93E4-9657A5061E46}">
      <dsp:nvSpPr>
        <dsp:cNvPr id="0" name=""/>
        <dsp:cNvSpPr/>
      </dsp:nvSpPr>
      <dsp:spPr>
        <a:xfrm>
          <a:off x="410655" y="4308177"/>
          <a:ext cx="6592317" cy="538637"/>
        </a:xfrm>
        <a:prstGeom prst="rect">
          <a:avLst/>
        </a:prstGeom>
        <a:solidFill>
          <a:srgbClr val="02FF04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7543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b="0" u="none" kern="1200" dirty="0"/>
            <a:t>Reading from and Writing to Binary Files</a:t>
          </a:r>
          <a:endParaRPr lang="en-US" sz="2500" b="0" u="none" kern="1200" dirty="0">
            <a:solidFill>
              <a:schemeClr val="tx1"/>
            </a:solidFill>
            <a:latin typeface="+mn-lt"/>
          </a:endParaRPr>
        </a:p>
      </dsp:txBody>
      <dsp:txXfrm>
        <a:off x="410655" y="4308177"/>
        <a:ext cx="6592317" cy="538637"/>
      </dsp:txXfrm>
    </dsp:sp>
    <dsp:sp modelId="{DE043B18-E654-F549-AEC9-7EE8CF4B9695}">
      <dsp:nvSpPr>
        <dsp:cNvPr id="0" name=""/>
        <dsp:cNvSpPr/>
      </dsp:nvSpPr>
      <dsp:spPr>
        <a:xfrm>
          <a:off x="74007" y="4240848"/>
          <a:ext cx="673296" cy="673296"/>
        </a:xfrm>
        <a:prstGeom prst="ellipse">
          <a:avLst/>
        </a:prstGeom>
        <a:solidFill>
          <a:srgbClr val="02FF04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C18123-AC5B-A645-A661-4E8888C9DB87}" type="datetimeFigureOut">
              <a:rPr lang="en-US" smtClean="0"/>
              <a:t>1/29/21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1BD845-30BB-974D-9E31-7E1EF9DB0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400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1" algn="l" defTabSz="9143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64" algn="l" defTabSz="9143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45" algn="l" defTabSz="9143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27" algn="l" defTabSz="9143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09" algn="l" defTabSz="9143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90" algn="l" defTabSz="9143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72" algn="l" defTabSz="9143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54" algn="l" defTabSz="9143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B9CB2FB-79FF-4711-A961-14A1A90B9D06}" type="slidenum">
              <a:rPr lang="en-US" smtClean="0"/>
              <a:pPr eaLnBrk="1" hangingPunct="1"/>
              <a:t>2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0881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Faloutsos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CMU - 15-415/615</a:t>
            </a:r>
          </a:p>
        </p:txBody>
      </p:sp>
      <p:sp>
        <p:nvSpPr>
          <p:cNvPr id="225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fld id="{4FF0238B-D15C-4F47-9FD0-245CB8A58725}" type="slidenum">
              <a:rPr lang="en-US" sz="1200" u="none"/>
              <a:pPr/>
              <a:t>11</a:t>
            </a:fld>
            <a:endParaRPr lang="en-US" sz="1200" u="none"/>
          </a:p>
        </p:txBody>
      </p:sp>
      <p:sp>
        <p:nvSpPr>
          <p:cNvPr id="225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278641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B9CB2FB-79FF-4711-A961-14A1A90B9D06}" type="slidenum">
              <a:rPr lang="en-US" smtClean="0"/>
              <a:pPr eaLnBrk="1" hangingPunct="1"/>
              <a:t>12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9228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Faloutsos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CMU - 15-415/615</a:t>
            </a:r>
          </a:p>
        </p:txBody>
      </p:sp>
      <p:sp>
        <p:nvSpPr>
          <p:cNvPr id="225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fld id="{4FF0238B-D15C-4F47-9FD0-245CB8A58725}" type="slidenum">
              <a:rPr lang="en-US" sz="1200" u="none"/>
              <a:pPr/>
              <a:t>13</a:t>
            </a:fld>
            <a:endParaRPr lang="en-US" sz="1200" u="none"/>
          </a:p>
        </p:txBody>
      </p:sp>
      <p:sp>
        <p:nvSpPr>
          <p:cNvPr id="225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063558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Faloutsos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CMU - 15-415/615</a:t>
            </a:r>
          </a:p>
        </p:txBody>
      </p:sp>
      <p:sp>
        <p:nvSpPr>
          <p:cNvPr id="225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fld id="{4FF0238B-D15C-4F47-9FD0-245CB8A58725}" type="slidenum">
              <a:rPr lang="en-US" sz="1200" u="none"/>
              <a:pPr/>
              <a:t>14</a:t>
            </a:fld>
            <a:endParaRPr lang="en-US" sz="1200" u="none"/>
          </a:p>
        </p:txBody>
      </p:sp>
      <p:sp>
        <p:nvSpPr>
          <p:cNvPr id="225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173219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Faloutsos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CMU - 15-415/615</a:t>
            </a:r>
          </a:p>
        </p:txBody>
      </p:sp>
      <p:sp>
        <p:nvSpPr>
          <p:cNvPr id="225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fld id="{4FF0238B-D15C-4F47-9FD0-245CB8A58725}" type="slidenum">
              <a:rPr lang="en-US" sz="1200" u="none"/>
              <a:pPr/>
              <a:t>15</a:t>
            </a:fld>
            <a:endParaRPr lang="en-US" sz="1200" u="none"/>
          </a:p>
        </p:txBody>
      </p:sp>
      <p:sp>
        <p:nvSpPr>
          <p:cNvPr id="225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688936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Faloutsos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CMU - 15-415/615</a:t>
            </a:r>
          </a:p>
        </p:txBody>
      </p:sp>
      <p:sp>
        <p:nvSpPr>
          <p:cNvPr id="225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fld id="{4FF0238B-D15C-4F47-9FD0-245CB8A58725}" type="slidenum">
              <a:rPr lang="en-US" sz="1200" u="none"/>
              <a:pPr/>
              <a:t>16</a:t>
            </a:fld>
            <a:endParaRPr lang="en-US" sz="1200" u="none"/>
          </a:p>
        </p:txBody>
      </p:sp>
      <p:sp>
        <p:nvSpPr>
          <p:cNvPr id="225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192980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Faloutsos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CMU - 15-415/615</a:t>
            </a:r>
          </a:p>
        </p:txBody>
      </p:sp>
      <p:sp>
        <p:nvSpPr>
          <p:cNvPr id="225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fld id="{4FF0238B-D15C-4F47-9FD0-245CB8A58725}" type="slidenum">
              <a:rPr lang="en-US" sz="1200" u="none"/>
              <a:pPr/>
              <a:t>17</a:t>
            </a:fld>
            <a:endParaRPr lang="en-US" sz="1200" u="none"/>
          </a:p>
        </p:txBody>
      </p:sp>
      <p:sp>
        <p:nvSpPr>
          <p:cNvPr id="225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640123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B9CB2FB-79FF-4711-A961-14A1A90B9D06}" type="slidenum">
              <a:rPr lang="en-US" smtClean="0"/>
              <a:pPr eaLnBrk="1" hangingPunct="1"/>
              <a:t>18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3138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sz="100000" dirty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790D9A01-2525-4EDF-961F-D30339FE7FD5}" type="slidenum">
              <a:rPr lang="en-US" smtClean="0"/>
              <a:pPr eaLnBrk="1" hangingPunct="1"/>
              <a:t>19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2938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sz="100000" dirty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790D9A01-2525-4EDF-961F-D30339FE7FD5}" type="slidenum">
              <a:rPr lang="en-US" smtClean="0"/>
              <a:pPr eaLnBrk="1" hangingPunct="1"/>
              <a:t>20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7618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Faloutsos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CMU - 15-415/615</a:t>
            </a:r>
          </a:p>
        </p:txBody>
      </p:sp>
      <p:sp>
        <p:nvSpPr>
          <p:cNvPr id="225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fld id="{4FF0238B-D15C-4F47-9FD0-245CB8A58725}" type="slidenum">
              <a:rPr lang="en-US" sz="1200" u="none"/>
              <a:pPr/>
              <a:t>3</a:t>
            </a:fld>
            <a:endParaRPr lang="en-US" sz="1200" u="none"/>
          </a:p>
        </p:txBody>
      </p:sp>
      <p:sp>
        <p:nvSpPr>
          <p:cNvPr id="225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33753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sz="100000" dirty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790D9A01-2525-4EDF-961F-D30339FE7FD5}" type="slidenum">
              <a:rPr lang="en-US" smtClean="0"/>
              <a:pPr eaLnBrk="1" hangingPunct="1"/>
              <a:t>21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9219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sz="100000" dirty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790D9A01-2525-4EDF-961F-D30339FE7FD5}" type="slidenum">
              <a:rPr lang="en-US" smtClean="0"/>
              <a:pPr eaLnBrk="1" hangingPunct="1"/>
              <a:t>22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599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sz="100000" dirty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790D9A01-2525-4EDF-961F-D30339FE7FD5}" type="slidenum">
              <a:rPr lang="en-US" smtClean="0"/>
              <a:pPr eaLnBrk="1" hangingPunct="1"/>
              <a:t>23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790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B9CB2FB-79FF-4711-A961-14A1A90B9D06}" type="slidenum">
              <a:rPr lang="en-US" smtClean="0"/>
              <a:pPr eaLnBrk="1" hangingPunct="1"/>
              <a:t>24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5312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Faloutsos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CMU - 15-415/615</a:t>
            </a:r>
          </a:p>
        </p:txBody>
      </p:sp>
      <p:sp>
        <p:nvSpPr>
          <p:cNvPr id="225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fld id="{4FF0238B-D15C-4F47-9FD0-245CB8A58725}" type="slidenum">
              <a:rPr lang="en-US" sz="1200" u="none"/>
              <a:pPr/>
              <a:t>25</a:t>
            </a:fld>
            <a:endParaRPr lang="en-US" sz="1200" u="none"/>
          </a:p>
        </p:txBody>
      </p:sp>
      <p:sp>
        <p:nvSpPr>
          <p:cNvPr id="225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5805460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sz="100000" dirty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790D9A01-2525-4EDF-961F-D30339FE7FD5}" type="slidenum">
              <a:rPr lang="en-US" smtClean="0"/>
              <a:pPr eaLnBrk="1" hangingPunct="1"/>
              <a:t>26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3941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sz="100000" dirty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790D9A01-2525-4EDF-961F-D30339FE7FD5}" type="slidenum">
              <a:rPr lang="en-US" smtClean="0"/>
              <a:pPr eaLnBrk="1" hangingPunct="1"/>
              <a:t>27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81487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Faloutsos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CMU - 15-415/615</a:t>
            </a:r>
          </a:p>
        </p:txBody>
      </p:sp>
      <p:sp>
        <p:nvSpPr>
          <p:cNvPr id="225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fld id="{4FF0238B-D15C-4F47-9FD0-245CB8A58725}" type="slidenum">
              <a:rPr lang="en-US" sz="1200" u="none"/>
              <a:pPr/>
              <a:t>28</a:t>
            </a:fld>
            <a:endParaRPr lang="en-US" sz="1200" u="none"/>
          </a:p>
        </p:txBody>
      </p:sp>
      <p:sp>
        <p:nvSpPr>
          <p:cNvPr id="225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924375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sz="100000" dirty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790D9A01-2525-4EDF-961F-D30339FE7FD5}" type="slidenum">
              <a:rPr lang="en-US" smtClean="0"/>
              <a:pPr eaLnBrk="1" hangingPunct="1"/>
              <a:t>29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90459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790D9A01-2525-4EDF-961F-D30339FE7FD5}" type="slidenum">
              <a:rPr lang="en-US" smtClean="0"/>
              <a:pPr eaLnBrk="1" hangingPunct="1"/>
              <a:t>30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3939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Faloutsos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CMU - 15-415/615</a:t>
            </a:r>
          </a:p>
        </p:txBody>
      </p:sp>
      <p:sp>
        <p:nvSpPr>
          <p:cNvPr id="225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fld id="{4FF0238B-D15C-4F47-9FD0-245CB8A58725}" type="slidenum">
              <a:rPr lang="en-US" sz="1200" u="none"/>
              <a:pPr/>
              <a:t>4</a:t>
            </a:fld>
            <a:endParaRPr lang="en-US" sz="1200" u="none"/>
          </a:p>
        </p:txBody>
      </p:sp>
      <p:sp>
        <p:nvSpPr>
          <p:cNvPr id="225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9747403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790D9A01-2525-4EDF-961F-D30339FE7FD5}" type="slidenum">
              <a:rPr lang="en-US" smtClean="0"/>
              <a:pPr eaLnBrk="1" hangingPunct="1"/>
              <a:t>31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27686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790D9A01-2525-4EDF-961F-D30339FE7FD5}" type="slidenum">
              <a:rPr lang="en-US" smtClean="0"/>
              <a:pPr eaLnBrk="1" hangingPunct="1"/>
              <a:t>32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03793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790D9A01-2525-4EDF-961F-D30339FE7FD5}" type="slidenum">
              <a:rPr lang="en-US" smtClean="0"/>
              <a:pPr eaLnBrk="1" hangingPunct="1"/>
              <a:t>33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8513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sz="100000" dirty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790D9A01-2525-4EDF-961F-D30339FE7FD5}" type="slidenum">
              <a:rPr lang="en-US" smtClean="0"/>
              <a:pPr eaLnBrk="1" hangingPunct="1"/>
              <a:t>5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726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B9CB2FB-79FF-4711-A961-14A1A90B9D06}" type="slidenum">
              <a:rPr lang="en-US" smtClean="0"/>
              <a:pPr eaLnBrk="1" hangingPunct="1"/>
              <a:t>6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5089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Faloutsos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CMU - 15-415/615</a:t>
            </a:r>
          </a:p>
        </p:txBody>
      </p:sp>
      <p:sp>
        <p:nvSpPr>
          <p:cNvPr id="225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fld id="{4FF0238B-D15C-4F47-9FD0-245CB8A58725}" type="slidenum">
              <a:rPr lang="en-US" sz="1200" u="none"/>
              <a:pPr/>
              <a:t>7</a:t>
            </a:fld>
            <a:endParaRPr lang="en-US" sz="1200" u="none"/>
          </a:p>
        </p:txBody>
      </p:sp>
      <p:sp>
        <p:nvSpPr>
          <p:cNvPr id="225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87036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Faloutsos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CMU - 15-415/615</a:t>
            </a:r>
          </a:p>
        </p:txBody>
      </p:sp>
      <p:sp>
        <p:nvSpPr>
          <p:cNvPr id="225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fld id="{4FF0238B-D15C-4F47-9FD0-245CB8A58725}" type="slidenum">
              <a:rPr lang="en-US" sz="1200" u="none"/>
              <a:pPr/>
              <a:t>8</a:t>
            </a:fld>
            <a:endParaRPr lang="en-US" sz="1200" u="none"/>
          </a:p>
        </p:txBody>
      </p:sp>
      <p:sp>
        <p:nvSpPr>
          <p:cNvPr id="225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75417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sz="100000" dirty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790D9A01-2525-4EDF-961F-D30339FE7FD5}" type="slidenum">
              <a:rPr lang="en-US" smtClean="0"/>
              <a:pPr eaLnBrk="1" hangingPunct="1"/>
              <a:t>9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5321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B9CB2FB-79FF-4711-A961-14A1A90B9D06}" type="slidenum">
              <a:rPr lang="en-US" smtClean="0"/>
              <a:pPr eaLnBrk="1" hangingPunct="1"/>
              <a:t>10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413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7"/>
            <a:ext cx="6858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15EF1-D141-FF4C-8600-A923177FAEF9}" type="datetimeFigureOut">
              <a:rPr lang="en-US" smtClean="0"/>
              <a:t>1/29/21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79A2-7A91-5B41-9ED7-F2E8C529E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252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15EF1-D141-FF4C-8600-A923177FAEF9}" type="datetimeFigureOut">
              <a:rPr lang="en-US" smtClean="0"/>
              <a:t>1/29/21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79A2-7A91-5B41-9ED7-F2E8C529E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68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6"/>
            <a:ext cx="1971675" cy="581183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365126"/>
            <a:ext cx="5800725" cy="581183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15EF1-D141-FF4C-8600-A923177FAEF9}" type="datetimeFigureOut">
              <a:rPr lang="en-US" smtClean="0"/>
              <a:t>1/29/21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79A2-7A91-5B41-9ED7-F2E8C529E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290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15EF1-D141-FF4C-8600-A923177FAEF9}" type="datetimeFigureOut">
              <a:rPr lang="en-US" smtClean="0"/>
              <a:t>1/29/21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79A2-7A91-5B41-9ED7-F2E8C529E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62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15EF1-D141-FF4C-8600-A923177FAEF9}" type="datetimeFigureOut">
              <a:rPr lang="en-US" smtClean="0"/>
              <a:t>1/29/21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79A2-7A91-5B41-9ED7-F2E8C529E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956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15EF1-D141-FF4C-8600-A923177FAEF9}" type="datetimeFigureOut">
              <a:rPr lang="en-US" smtClean="0"/>
              <a:t>1/29/21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79A2-7A91-5B41-9ED7-F2E8C529E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147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7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15EF1-D141-FF4C-8600-A923177FAEF9}" type="datetimeFigureOut">
              <a:rPr lang="en-US" smtClean="0"/>
              <a:t>1/29/21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79A2-7A91-5B41-9ED7-F2E8C529E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408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15EF1-D141-FF4C-8600-A923177FAEF9}" type="datetimeFigureOut">
              <a:rPr lang="en-US" smtClean="0"/>
              <a:t>1/29/21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79A2-7A91-5B41-9ED7-F2E8C529E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14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15EF1-D141-FF4C-8600-A923177FAEF9}" type="datetimeFigureOut">
              <a:rPr lang="en-US" smtClean="0"/>
              <a:t>1/29/21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79A2-7A91-5B41-9ED7-F2E8C529E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03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1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15EF1-D141-FF4C-8600-A923177FAEF9}" type="datetimeFigureOut">
              <a:rPr lang="en-US" smtClean="0"/>
              <a:t>1/29/21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79A2-7A91-5B41-9ED7-F2E8C529E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947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1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15EF1-D141-FF4C-8600-A923177FAEF9}" type="datetimeFigureOut">
              <a:rPr lang="en-US" smtClean="0"/>
              <a:t>1/29/21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79A2-7A91-5B41-9ED7-F2E8C529E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854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515EF1-D141-FF4C-8600-A923177FAEF9}" type="datetimeFigureOut">
              <a:rPr lang="en-US" smtClean="0"/>
              <a:t>1/29/21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D79A2-7A91-5B41-9ED7-F2E8C529E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077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2206490" y="4881630"/>
            <a:ext cx="563965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Avenir Next" charset="0"/>
                <a:ea typeface="Avenir Next" charset="0"/>
                <a:cs typeface="Avenir Next" charset="0"/>
              </a:rPr>
              <a:t>Lecture 18, Wednesday </a:t>
            </a:r>
            <a:r>
              <a:rPr lang="en-US" sz="2000">
                <a:latin typeface="Avenir Next" charset="0"/>
                <a:ea typeface="Avenir Next" charset="0"/>
                <a:cs typeface="Avenir Next" charset="0"/>
              </a:rPr>
              <a:t>April 14, </a:t>
            </a:r>
            <a:r>
              <a:rPr lang="en-US" sz="2000" dirty="0">
                <a:latin typeface="Avenir Next" charset="0"/>
                <a:ea typeface="Avenir Next" charset="0"/>
                <a:cs typeface="Avenir Next" charset="0"/>
              </a:rPr>
              <a:t>2021</a:t>
            </a:r>
          </a:p>
          <a:p>
            <a:pPr algn="ctr"/>
            <a:endParaRPr lang="en-US" sz="2000" dirty="0">
              <a:latin typeface="Avenir Next" charset="0"/>
              <a:ea typeface="Avenir Next" charset="0"/>
              <a:cs typeface="Avenir Next" charset="0"/>
            </a:endParaRPr>
          </a:p>
          <a:p>
            <a:pPr algn="ctr"/>
            <a:r>
              <a:rPr lang="en-US" sz="2000" dirty="0">
                <a:latin typeface="Avenir Next" charset="0"/>
                <a:ea typeface="Avenir Next" charset="0"/>
                <a:cs typeface="Avenir Next" charset="0"/>
              </a:rPr>
              <a:t>Dr. Ayman ALJARBOUH</a:t>
            </a:r>
          </a:p>
        </p:txBody>
      </p:sp>
      <p:sp>
        <p:nvSpPr>
          <p:cNvPr id="6" name="Rectangle 5"/>
          <p:cNvSpPr/>
          <p:nvPr/>
        </p:nvSpPr>
        <p:spPr>
          <a:xfrm>
            <a:off x="1380616" y="2914079"/>
            <a:ext cx="62121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/>
              <a:t>Bit Fields and File Handling</a:t>
            </a:r>
            <a:r>
              <a:rPr lang="en-GB" sz="3600" dirty="0"/>
              <a:t> </a:t>
            </a:r>
            <a:r>
              <a:rPr lang="en-US" sz="3600" b="1" dirty="0"/>
              <a:t>in C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F545B0B5-4A0D-A74E-B29D-EDF70882397B}"/>
              </a:ext>
            </a:extLst>
          </p:cNvPr>
          <p:cNvSpPr/>
          <p:nvPr/>
        </p:nvSpPr>
        <p:spPr>
          <a:xfrm>
            <a:off x="371063" y="268385"/>
            <a:ext cx="8388628" cy="1533916"/>
          </a:xfrm>
          <a:prstGeom prst="roundRect">
            <a:avLst/>
          </a:prstGeom>
          <a:solidFill>
            <a:srgbClr val="011774"/>
          </a:solidFill>
          <a:effectLst>
            <a:outerShdw blurRad="50800" dist="762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7D5F58-C3CB-0E47-9005-21D88CCEF5CA}"/>
              </a:ext>
            </a:extLst>
          </p:cNvPr>
          <p:cNvSpPr/>
          <p:nvPr/>
        </p:nvSpPr>
        <p:spPr>
          <a:xfrm>
            <a:off x="1958855" y="531455"/>
            <a:ext cx="5367239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  <a:latin typeface="AvenirNext-Regular" charset="0"/>
              </a:rPr>
              <a:t>Programming II</a:t>
            </a:r>
          </a:p>
          <a:p>
            <a:pPr algn="ctr"/>
            <a:r>
              <a:rPr lang="en-US" sz="3200" dirty="0">
                <a:solidFill>
                  <a:srgbClr val="FFFFFF"/>
                </a:solidFill>
                <a:latin typeface="AvenirNext-Regular" charset="0"/>
              </a:rPr>
              <a:t>(C Programming Language)</a:t>
            </a:r>
          </a:p>
        </p:txBody>
      </p:sp>
    </p:spTree>
    <p:extLst>
      <p:ext uri="{BB962C8B-B14F-4D97-AF65-F5344CB8AC3E}">
        <p14:creationId xmlns:p14="http://schemas.microsoft.com/office/powerpoint/2010/main" val="13184427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Outline</a:t>
            </a:r>
          </a:p>
        </p:txBody>
      </p:sp>
      <p:graphicFrame>
        <p:nvGraphicFramePr>
          <p:cNvPr id="22" name="Diagram 21"/>
          <p:cNvGraphicFramePr/>
          <p:nvPr/>
        </p:nvGraphicFramePr>
        <p:xfrm>
          <a:off x="897647" y="1495428"/>
          <a:ext cx="7074779" cy="51162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065087" y="3261622"/>
            <a:ext cx="8424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Clr>
                <a:schemeClr val="tx1"/>
              </a:buClr>
              <a:buFont typeface="Wingdings" pitchFamily="2" charset="2"/>
              <a:buChar char="ü"/>
            </a:pPr>
            <a:r>
              <a:rPr lang="en-US" sz="4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8770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1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1143000"/>
          </a:xfrm>
          <a:noFill/>
        </p:spPr>
        <p:txBody>
          <a:bodyPr vert="horz" lIns="92075" tIns="46039" rIns="92075" bIns="46039" rtlCol="0" anchor="ctr">
            <a:normAutofit/>
          </a:bodyPr>
          <a:lstStyle/>
          <a:p>
            <a:r>
              <a:rPr lang="en-GB" dirty="0"/>
              <a:t>C File Handling</a:t>
            </a:r>
            <a:endParaRPr lang="en-US" dirty="0"/>
          </a:p>
        </p:txBody>
      </p:sp>
      <p:sp>
        <p:nvSpPr>
          <p:cNvPr id="21512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2"/>
            <a:ext cx="8382000" cy="5345081"/>
          </a:xfrm>
          <a:noFill/>
        </p:spPr>
        <p:txBody>
          <a:bodyPr vert="horz" lIns="92075" tIns="46039" rIns="92075" bIns="46039" rtlCol="0"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GB" sz="2400" dirty="0"/>
              <a:t>Why Files Are Needed? </a:t>
            </a:r>
          </a:p>
          <a:p>
            <a:pPr lvl="1">
              <a:buFont typeface="Wingdings" pitchFamily="2" charset="2"/>
              <a:buChar char="§"/>
            </a:pPr>
            <a:r>
              <a:rPr lang="en-GB" sz="2200" dirty="0"/>
              <a:t>When a program is terminated, the entire data is lost. Storing in a file will preserve your data even if the program terminates </a:t>
            </a:r>
          </a:p>
          <a:p>
            <a:pPr lvl="1">
              <a:buFont typeface="Wingdings" pitchFamily="2" charset="2"/>
              <a:buChar char="§"/>
            </a:pPr>
            <a:endParaRPr lang="en-GB" sz="1000" dirty="0"/>
          </a:p>
          <a:p>
            <a:pPr lvl="1">
              <a:buFont typeface="Wingdings" pitchFamily="2" charset="2"/>
              <a:buChar char="§"/>
            </a:pPr>
            <a:r>
              <a:rPr lang="en-GB" sz="2200" dirty="0"/>
              <a:t>If you have a file containing all the data, you can easily access the contents of the file using a few commands in C</a:t>
            </a:r>
          </a:p>
          <a:p>
            <a:pPr marL="457189" lvl="1" indent="0">
              <a:buNone/>
            </a:pPr>
            <a:endParaRPr lang="en-GB" sz="1000" dirty="0"/>
          </a:p>
          <a:p>
            <a:pPr lvl="1">
              <a:buFont typeface="Wingdings" pitchFamily="2" charset="2"/>
              <a:buChar char="§"/>
            </a:pPr>
            <a:r>
              <a:rPr lang="en-GB" sz="2200" dirty="0"/>
              <a:t>You can easily move your data from one computer to another without any changes</a:t>
            </a:r>
          </a:p>
          <a:p>
            <a:pPr lvl="1">
              <a:buFont typeface="Wingdings" pitchFamily="2" charset="2"/>
              <a:buChar char="§"/>
            </a:pPr>
            <a:endParaRPr lang="en-GB" sz="2200" dirty="0"/>
          </a:p>
          <a:p>
            <a:pPr>
              <a:buFont typeface="Wingdings" pitchFamily="2" charset="2"/>
              <a:buChar char="§"/>
            </a:pPr>
            <a:r>
              <a:rPr lang="en-GB" sz="2400" dirty="0"/>
              <a:t>Working with Files</a:t>
            </a:r>
          </a:p>
          <a:p>
            <a:pPr lvl="1">
              <a:buFont typeface="Wingdings" pitchFamily="2" charset="2"/>
              <a:buChar char="§"/>
            </a:pPr>
            <a:r>
              <a:rPr lang="en-GB" sz="2200" dirty="0"/>
              <a:t>When working with files, you need to declare a pointer of type file. The syntax for declaring a pointer of type file is:</a:t>
            </a:r>
          </a:p>
          <a:p>
            <a:pPr marL="0" indent="0">
              <a:buNone/>
            </a:pPr>
            <a:endParaRPr lang="en-GB" sz="2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485" y="5818129"/>
            <a:ext cx="1492134" cy="34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834935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Outline</a:t>
            </a:r>
          </a:p>
        </p:txBody>
      </p:sp>
      <p:graphicFrame>
        <p:nvGraphicFramePr>
          <p:cNvPr id="22" name="Diagram 21"/>
          <p:cNvGraphicFramePr/>
          <p:nvPr/>
        </p:nvGraphicFramePr>
        <p:xfrm>
          <a:off x="897647" y="1495428"/>
          <a:ext cx="7074779" cy="51162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065087" y="4026119"/>
            <a:ext cx="8424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Clr>
                <a:schemeClr val="tx1"/>
              </a:buClr>
              <a:buFont typeface="Wingdings" pitchFamily="2" charset="2"/>
              <a:buChar char="ü"/>
            </a:pPr>
            <a:r>
              <a:rPr lang="en-US" sz="4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41181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1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1143000"/>
          </a:xfrm>
          <a:noFill/>
        </p:spPr>
        <p:txBody>
          <a:bodyPr vert="horz" lIns="92075" tIns="46039" rIns="92075" bIns="46039" rtlCol="0" anchor="ctr">
            <a:normAutofit fontScale="90000"/>
          </a:bodyPr>
          <a:lstStyle/>
          <a:p>
            <a:r>
              <a:rPr lang="en-GB" dirty="0"/>
              <a:t>Creating and Opening Text or Binary Files </a:t>
            </a:r>
            <a:endParaRPr lang="en-US" dirty="0"/>
          </a:p>
        </p:txBody>
      </p:sp>
      <p:sp>
        <p:nvSpPr>
          <p:cNvPr id="21512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2"/>
            <a:ext cx="8382000" cy="5345081"/>
          </a:xfrm>
          <a:noFill/>
        </p:spPr>
        <p:txBody>
          <a:bodyPr vert="horz" lIns="92075" tIns="46039" rIns="92075" bIns="46039" rtlCol="0"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GB" sz="2200" dirty="0"/>
              <a:t>Creating a new file or opening an existing file, whether the file is a text file or binary file, is performed using the </a:t>
            </a:r>
            <a:r>
              <a:rPr lang="en-GB" sz="2200" dirty="0" err="1"/>
              <a:t>fopen</a:t>
            </a:r>
            <a:r>
              <a:rPr lang="en-GB" sz="2200" dirty="0"/>
              <a:t>() function defined in the </a:t>
            </a:r>
            <a:r>
              <a:rPr lang="en-GB" sz="2200" dirty="0" err="1"/>
              <a:t>stdio.h</a:t>
            </a:r>
            <a:r>
              <a:rPr lang="en-GB" sz="2200" dirty="0"/>
              <a:t> header file</a:t>
            </a:r>
          </a:p>
          <a:p>
            <a:pPr>
              <a:buFont typeface="Wingdings" pitchFamily="2" charset="2"/>
              <a:buChar char="§"/>
            </a:pPr>
            <a:endParaRPr lang="en-GB" sz="1000" dirty="0"/>
          </a:p>
          <a:p>
            <a:pPr>
              <a:buFont typeface="Wingdings" pitchFamily="2" charset="2"/>
              <a:buChar char="§"/>
            </a:pPr>
            <a:r>
              <a:rPr lang="en-GB" sz="2200" dirty="0"/>
              <a:t>The syntax for creating a new file or opening an existing file is: </a:t>
            </a:r>
          </a:p>
          <a:p>
            <a:pPr lvl="1">
              <a:buFont typeface="Wingdings" pitchFamily="2" charset="2"/>
              <a:buChar char="§"/>
            </a:pPr>
            <a:endParaRPr lang="en-GB" sz="2200" dirty="0"/>
          </a:p>
          <a:p>
            <a:pPr lvl="1">
              <a:buFont typeface="Wingdings" pitchFamily="2" charset="2"/>
              <a:buChar char="§"/>
            </a:pPr>
            <a:endParaRPr lang="en-GB" sz="2200" dirty="0"/>
          </a:p>
          <a:p>
            <a:pPr>
              <a:buFont typeface="Wingdings" pitchFamily="2" charset="2"/>
              <a:buChar char="§"/>
            </a:pPr>
            <a:r>
              <a:rPr lang="en-GB" sz="2200" dirty="0"/>
              <a:t>mode can have one of the following values: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4274" y="3201263"/>
            <a:ext cx="4330285" cy="362475"/>
          </a:xfrm>
          <a:prstGeom prst="rect">
            <a:avLst/>
          </a:prstGeom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6803761"/>
              </p:ext>
            </p:extLst>
          </p:nvPr>
        </p:nvGraphicFramePr>
        <p:xfrm>
          <a:off x="615042" y="4312490"/>
          <a:ext cx="8120744" cy="211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0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326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800" b="1">
                          <a:effectLst/>
                          <a:latin typeface="+mn-lt"/>
                          <a:ea typeface="Calibri" charset="0"/>
                        </a:rPr>
                        <a:t>Mode</a:t>
                      </a:r>
                      <a:endParaRPr lang="en-GB" sz="1800">
                        <a:effectLst/>
                        <a:latin typeface="+mn-lt"/>
                        <a:ea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800" b="1">
                          <a:effectLst/>
                          <a:latin typeface="+mn-lt"/>
                          <a:ea typeface="Calibri" charset="0"/>
                        </a:rPr>
                        <a:t>Description</a:t>
                      </a:r>
                      <a:endParaRPr lang="en-GB" sz="1800">
                        <a:effectLst/>
                        <a:latin typeface="+mn-lt"/>
                        <a:ea typeface="Calibri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800" b="1">
                          <a:effectLst/>
                          <a:latin typeface="+mn-lt"/>
                          <a:ea typeface="Calibri" charset="0"/>
                        </a:rPr>
                        <a:t>r</a:t>
                      </a:r>
                      <a:endParaRPr lang="en-GB" sz="1800">
                        <a:effectLst/>
                        <a:latin typeface="+mn-lt"/>
                        <a:ea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  <a:latin typeface="+mn-lt"/>
                          <a:ea typeface="Calibri" charset="0"/>
                        </a:rPr>
                        <a:t>Opens an existing text file for reading purpose. If the file does not exist, </a:t>
                      </a:r>
                      <a:r>
                        <a:rPr lang="en-GB" sz="1800" dirty="0" err="1">
                          <a:effectLst/>
                          <a:latin typeface="+mn-lt"/>
                          <a:ea typeface="Calibri" charset="0"/>
                        </a:rPr>
                        <a:t>fopen</a:t>
                      </a:r>
                      <a:r>
                        <a:rPr lang="en-GB" sz="1800" dirty="0">
                          <a:effectLst/>
                          <a:latin typeface="+mn-lt"/>
                          <a:ea typeface="Calibri" charset="0"/>
                        </a:rPr>
                        <a:t>() returns NULL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800" b="1">
                          <a:effectLst/>
                          <a:latin typeface="+mn-lt"/>
                          <a:ea typeface="Calibri" charset="0"/>
                        </a:rPr>
                        <a:t>w</a:t>
                      </a:r>
                      <a:endParaRPr lang="en-GB" sz="1800">
                        <a:effectLst/>
                        <a:latin typeface="+mn-lt"/>
                        <a:ea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  <a:latin typeface="+mn-lt"/>
                          <a:ea typeface="Calibri" charset="0"/>
                        </a:rPr>
                        <a:t>Opens a text file for writing, if it does not exist then a new file is created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800" b="1">
                          <a:effectLst/>
                          <a:latin typeface="+mn-lt"/>
                          <a:ea typeface="Calibri" charset="0"/>
                        </a:rPr>
                        <a:t>a</a:t>
                      </a:r>
                      <a:endParaRPr lang="en-GB" sz="1800">
                        <a:effectLst/>
                        <a:latin typeface="+mn-lt"/>
                        <a:ea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  <a:latin typeface="+mn-lt"/>
                          <a:ea typeface="Calibri" charset="0"/>
                        </a:rPr>
                        <a:t>Opens a text file for writing in appending mode, if it does not exist then a new file is created. Here your program will start appending content in the existing file content. That is, data is added to the end of the file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97096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1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1143000"/>
          </a:xfrm>
          <a:noFill/>
        </p:spPr>
        <p:txBody>
          <a:bodyPr vert="horz" lIns="92075" tIns="46039" rIns="92075" bIns="46039" rtlCol="0" anchor="ctr">
            <a:normAutofit fontScale="90000"/>
          </a:bodyPr>
          <a:lstStyle/>
          <a:p>
            <a:r>
              <a:rPr lang="en-GB" dirty="0"/>
              <a:t>Creating and Opening Text or Binary Files </a:t>
            </a:r>
            <a:endParaRPr lang="en-US" dirty="0"/>
          </a:p>
        </p:txBody>
      </p:sp>
      <p:sp>
        <p:nvSpPr>
          <p:cNvPr id="21512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2"/>
            <a:ext cx="8382000" cy="5345081"/>
          </a:xfrm>
          <a:noFill/>
        </p:spPr>
        <p:txBody>
          <a:bodyPr vert="horz" lIns="92075" tIns="46039" rIns="92075" bIns="46039" rtlCol="0"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GB" sz="2200" dirty="0"/>
              <a:t>Creating a new file or opening an existing file, whether the file is a text file or binary file, is performed using the </a:t>
            </a:r>
            <a:r>
              <a:rPr lang="en-GB" sz="2200" dirty="0" err="1"/>
              <a:t>fopen</a:t>
            </a:r>
            <a:r>
              <a:rPr lang="en-GB" sz="2200" dirty="0"/>
              <a:t>() function defined in the </a:t>
            </a:r>
            <a:r>
              <a:rPr lang="en-GB" sz="2200" dirty="0" err="1"/>
              <a:t>stdio.h</a:t>
            </a:r>
            <a:r>
              <a:rPr lang="en-GB" sz="2200" dirty="0"/>
              <a:t> header file</a:t>
            </a:r>
          </a:p>
          <a:p>
            <a:pPr>
              <a:buFont typeface="Wingdings" pitchFamily="2" charset="2"/>
              <a:buChar char="§"/>
            </a:pPr>
            <a:endParaRPr lang="en-GB" sz="1000" dirty="0"/>
          </a:p>
          <a:p>
            <a:pPr>
              <a:buFont typeface="Wingdings" pitchFamily="2" charset="2"/>
              <a:buChar char="§"/>
            </a:pPr>
            <a:r>
              <a:rPr lang="en-GB" sz="2200" dirty="0"/>
              <a:t>The syntax for creating a new file or opening an existing file is: </a:t>
            </a:r>
          </a:p>
          <a:p>
            <a:pPr lvl="1">
              <a:buFont typeface="Wingdings" pitchFamily="2" charset="2"/>
              <a:buChar char="§"/>
            </a:pPr>
            <a:endParaRPr lang="en-GB" sz="2200" dirty="0"/>
          </a:p>
          <a:p>
            <a:pPr lvl="1">
              <a:buFont typeface="Wingdings" pitchFamily="2" charset="2"/>
              <a:buChar char="§"/>
            </a:pPr>
            <a:endParaRPr lang="en-GB" sz="2200" dirty="0"/>
          </a:p>
          <a:p>
            <a:pPr>
              <a:buFont typeface="Wingdings" pitchFamily="2" charset="2"/>
              <a:buChar char="§"/>
            </a:pPr>
            <a:r>
              <a:rPr lang="en-GB" sz="2200" dirty="0"/>
              <a:t>mode can have one of the following values: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4274" y="3201263"/>
            <a:ext cx="4330285" cy="362475"/>
          </a:xfrm>
          <a:prstGeom prst="rect">
            <a:avLst/>
          </a:prstGeom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5382825"/>
              </p:ext>
            </p:extLst>
          </p:nvPr>
        </p:nvGraphicFramePr>
        <p:xfrm>
          <a:off x="615042" y="4312490"/>
          <a:ext cx="8120744" cy="229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0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326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800" b="1">
                          <a:effectLst/>
                          <a:latin typeface="+mn-lt"/>
                          <a:ea typeface="Calibri" charset="0"/>
                        </a:rPr>
                        <a:t>Mode</a:t>
                      </a:r>
                      <a:endParaRPr lang="en-GB" sz="1800">
                        <a:effectLst/>
                        <a:latin typeface="+mn-lt"/>
                        <a:ea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800" b="1">
                          <a:effectLst/>
                          <a:latin typeface="+mn-lt"/>
                          <a:ea typeface="Calibri" charset="0"/>
                        </a:rPr>
                        <a:t>Description</a:t>
                      </a:r>
                      <a:endParaRPr lang="en-GB" sz="1800">
                        <a:effectLst/>
                        <a:latin typeface="+mn-lt"/>
                        <a:ea typeface="Calibri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800" b="1" dirty="0">
                          <a:effectLst/>
                          <a:latin typeface="+mn-lt"/>
                          <a:ea typeface="Calibri" charset="0"/>
                        </a:rPr>
                        <a:t>r+</a:t>
                      </a:r>
                      <a:endParaRPr lang="en-GB" sz="1800" dirty="0">
                        <a:effectLst/>
                        <a:latin typeface="+mn-lt"/>
                        <a:ea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  <a:latin typeface="+mn-lt"/>
                          <a:ea typeface="Calibri" charset="0"/>
                        </a:rPr>
                        <a:t>Opens a text file for reading and writing both. If the file does not exist, </a:t>
                      </a:r>
                      <a:r>
                        <a:rPr lang="en-GB" sz="1800" dirty="0" err="1">
                          <a:effectLst/>
                          <a:latin typeface="+mn-lt"/>
                          <a:ea typeface="Calibri" charset="0"/>
                        </a:rPr>
                        <a:t>fopen</a:t>
                      </a:r>
                      <a:r>
                        <a:rPr lang="en-GB" sz="1800" dirty="0">
                          <a:effectLst/>
                          <a:latin typeface="+mn-lt"/>
                          <a:ea typeface="Calibri" charset="0"/>
                        </a:rPr>
                        <a:t>() returns NULL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800" b="1">
                          <a:effectLst/>
                          <a:latin typeface="+mn-lt"/>
                          <a:ea typeface="Calibri" charset="0"/>
                        </a:rPr>
                        <a:t>w+</a:t>
                      </a:r>
                      <a:endParaRPr lang="en-GB" sz="1800">
                        <a:effectLst/>
                        <a:latin typeface="+mn-lt"/>
                        <a:ea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  <a:latin typeface="+mn-lt"/>
                          <a:ea typeface="Calibri" charset="0"/>
                        </a:rPr>
                        <a:t>Opens a text file for reading and writing both. If the file exists, its contents are overwritten. If the file does not exist, it will be created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800" b="1">
                          <a:effectLst/>
                          <a:latin typeface="+mn-lt"/>
                          <a:ea typeface="Calibri" charset="0"/>
                        </a:rPr>
                        <a:t>a+</a:t>
                      </a:r>
                      <a:endParaRPr lang="en-GB" sz="1800">
                        <a:effectLst/>
                        <a:latin typeface="+mn-lt"/>
                        <a:ea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  <a:latin typeface="+mn-lt"/>
                          <a:ea typeface="Calibri" charset="0"/>
                        </a:rPr>
                        <a:t>Opens a text file for reading and writing both. It creates the file if it does not exist. The reading will start from the beginning but writing can only be appended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3118208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1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1143000"/>
          </a:xfrm>
          <a:noFill/>
        </p:spPr>
        <p:txBody>
          <a:bodyPr vert="horz" lIns="92075" tIns="46039" rIns="92075" bIns="46039" rtlCol="0" anchor="ctr">
            <a:normAutofit fontScale="90000"/>
          </a:bodyPr>
          <a:lstStyle/>
          <a:p>
            <a:r>
              <a:rPr lang="en-GB" dirty="0"/>
              <a:t>Creating and Opening Text or Binary Files </a:t>
            </a:r>
            <a:endParaRPr lang="en-US" dirty="0"/>
          </a:p>
        </p:txBody>
      </p:sp>
      <p:sp>
        <p:nvSpPr>
          <p:cNvPr id="21512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2"/>
            <a:ext cx="8382000" cy="5345081"/>
          </a:xfrm>
          <a:noFill/>
        </p:spPr>
        <p:txBody>
          <a:bodyPr vert="horz" lIns="92075" tIns="46039" rIns="92075" bIns="46039" rtlCol="0"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GB" sz="2200" dirty="0"/>
              <a:t>Creating a new file or opening an existing file, whether the file is a text file or binary file, is performed using the </a:t>
            </a:r>
            <a:r>
              <a:rPr lang="en-GB" sz="2200" dirty="0" err="1"/>
              <a:t>fopen</a:t>
            </a:r>
            <a:r>
              <a:rPr lang="en-GB" sz="2200" dirty="0"/>
              <a:t>() function defined in the </a:t>
            </a:r>
            <a:r>
              <a:rPr lang="en-GB" sz="2200" dirty="0" err="1"/>
              <a:t>stdio.h</a:t>
            </a:r>
            <a:r>
              <a:rPr lang="en-GB" sz="2200" dirty="0"/>
              <a:t> header file</a:t>
            </a:r>
          </a:p>
          <a:p>
            <a:pPr>
              <a:buFont typeface="Wingdings" pitchFamily="2" charset="2"/>
              <a:buChar char="§"/>
            </a:pPr>
            <a:endParaRPr lang="en-GB" sz="1000" dirty="0"/>
          </a:p>
          <a:p>
            <a:pPr>
              <a:buFont typeface="Wingdings" pitchFamily="2" charset="2"/>
              <a:buChar char="§"/>
            </a:pPr>
            <a:r>
              <a:rPr lang="en-GB" sz="2200" dirty="0"/>
              <a:t>The syntax for creating a new file or opening an existing file is: </a:t>
            </a:r>
          </a:p>
          <a:p>
            <a:pPr lvl="1">
              <a:buFont typeface="Wingdings" pitchFamily="2" charset="2"/>
              <a:buChar char="§"/>
            </a:pPr>
            <a:endParaRPr lang="en-GB" sz="2200" dirty="0"/>
          </a:p>
          <a:p>
            <a:pPr lvl="1">
              <a:buFont typeface="Wingdings" pitchFamily="2" charset="2"/>
              <a:buChar char="§"/>
            </a:pPr>
            <a:endParaRPr lang="en-GB" sz="2200" dirty="0"/>
          </a:p>
          <a:p>
            <a:pPr>
              <a:buFont typeface="Wingdings" pitchFamily="2" charset="2"/>
              <a:buChar char="§"/>
            </a:pPr>
            <a:r>
              <a:rPr lang="en-GB" sz="2200" dirty="0"/>
              <a:t>mode can have one of the following values: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4274" y="3201263"/>
            <a:ext cx="4330285" cy="362475"/>
          </a:xfrm>
          <a:prstGeom prst="rect">
            <a:avLst/>
          </a:prstGeom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5399169"/>
              </p:ext>
            </p:extLst>
          </p:nvPr>
        </p:nvGraphicFramePr>
        <p:xfrm>
          <a:off x="615042" y="4312490"/>
          <a:ext cx="8120744" cy="229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0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326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800" b="1">
                          <a:effectLst/>
                          <a:latin typeface="+mn-lt"/>
                          <a:ea typeface="Calibri" charset="0"/>
                        </a:rPr>
                        <a:t>Mode</a:t>
                      </a:r>
                      <a:endParaRPr lang="en-GB" sz="1800">
                        <a:effectLst/>
                        <a:latin typeface="+mn-lt"/>
                        <a:ea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800" b="1">
                          <a:effectLst/>
                          <a:latin typeface="+mn-lt"/>
                          <a:ea typeface="Calibri" charset="0"/>
                        </a:rPr>
                        <a:t>Description</a:t>
                      </a:r>
                      <a:endParaRPr lang="en-GB" sz="1800">
                        <a:effectLst/>
                        <a:latin typeface="+mn-lt"/>
                        <a:ea typeface="Calibri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800" b="1" dirty="0" err="1">
                          <a:effectLst/>
                          <a:latin typeface="+mn-lt"/>
                          <a:ea typeface="Calibri" charset="0"/>
                        </a:rPr>
                        <a:t>rb</a:t>
                      </a:r>
                      <a:endParaRPr lang="en-GB" sz="1800" dirty="0">
                        <a:effectLst/>
                        <a:latin typeface="+mn-lt"/>
                        <a:ea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  <a:latin typeface="+mn-lt"/>
                          <a:ea typeface="Calibri" charset="0"/>
                        </a:rPr>
                        <a:t>Opens a file for reading in binary mode. If the file does not exist, </a:t>
                      </a:r>
                      <a:r>
                        <a:rPr lang="en-GB" sz="1800" dirty="0" err="1">
                          <a:effectLst/>
                          <a:latin typeface="+mn-lt"/>
                          <a:ea typeface="Calibri" charset="0"/>
                        </a:rPr>
                        <a:t>fopen</a:t>
                      </a:r>
                      <a:r>
                        <a:rPr lang="en-GB" sz="1800" dirty="0">
                          <a:effectLst/>
                          <a:latin typeface="+mn-lt"/>
                          <a:ea typeface="Calibri" charset="0"/>
                        </a:rPr>
                        <a:t>() returns NULL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800" b="1">
                          <a:effectLst/>
                          <a:latin typeface="+mn-lt"/>
                          <a:ea typeface="Calibri" charset="0"/>
                        </a:rPr>
                        <a:t>wb</a:t>
                      </a:r>
                      <a:endParaRPr lang="en-GB" sz="1800">
                        <a:effectLst/>
                        <a:latin typeface="+mn-lt"/>
                        <a:ea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  <a:latin typeface="+mn-lt"/>
                          <a:ea typeface="Calibri" charset="0"/>
                        </a:rPr>
                        <a:t>Opens a file for writing in binary mode. If it does not exist then a new file is created. Here your program will start writing content from the beginning of the file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800" b="1">
                          <a:effectLst/>
                          <a:latin typeface="+mn-lt"/>
                          <a:ea typeface="Calibri" charset="0"/>
                        </a:rPr>
                        <a:t>ab</a:t>
                      </a:r>
                      <a:endParaRPr lang="en-GB" sz="1800">
                        <a:effectLst/>
                        <a:latin typeface="+mn-lt"/>
                        <a:ea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  <a:latin typeface="+mn-lt"/>
                          <a:ea typeface="Calibri" charset="0"/>
                        </a:rPr>
                        <a:t>Opens a file for append in binary mode, if it does not exist then a new file is created. Your program will start appending content in the existing file content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5951266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1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1143000"/>
          </a:xfrm>
          <a:noFill/>
        </p:spPr>
        <p:txBody>
          <a:bodyPr vert="horz" lIns="92075" tIns="46039" rIns="92075" bIns="46039" rtlCol="0" anchor="ctr">
            <a:normAutofit fontScale="90000"/>
          </a:bodyPr>
          <a:lstStyle/>
          <a:p>
            <a:r>
              <a:rPr lang="en-GB" dirty="0"/>
              <a:t>Creating and Opening Text or Binary Files </a:t>
            </a:r>
            <a:endParaRPr lang="en-US" dirty="0"/>
          </a:p>
        </p:txBody>
      </p:sp>
      <p:sp>
        <p:nvSpPr>
          <p:cNvPr id="21512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2"/>
            <a:ext cx="8382000" cy="5345081"/>
          </a:xfrm>
          <a:noFill/>
        </p:spPr>
        <p:txBody>
          <a:bodyPr vert="horz" lIns="92075" tIns="46039" rIns="92075" bIns="46039" rtlCol="0"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GB" sz="2200" dirty="0"/>
              <a:t>Creating a new file or opening an existing file, whether the file is a text file or binary file, is performed using the </a:t>
            </a:r>
            <a:r>
              <a:rPr lang="en-GB" sz="2200" dirty="0" err="1"/>
              <a:t>fopen</a:t>
            </a:r>
            <a:r>
              <a:rPr lang="en-GB" sz="2200" dirty="0"/>
              <a:t>() function defined in the </a:t>
            </a:r>
            <a:r>
              <a:rPr lang="en-GB" sz="2200" dirty="0" err="1"/>
              <a:t>stdio.h</a:t>
            </a:r>
            <a:r>
              <a:rPr lang="en-GB" sz="2200" dirty="0"/>
              <a:t> header file</a:t>
            </a:r>
          </a:p>
          <a:p>
            <a:pPr>
              <a:buFont typeface="Wingdings" pitchFamily="2" charset="2"/>
              <a:buChar char="§"/>
            </a:pPr>
            <a:endParaRPr lang="en-GB" sz="1000" dirty="0"/>
          </a:p>
          <a:p>
            <a:pPr>
              <a:buFont typeface="Wingdings" pitchFamily="2" charset="2"/>
              <a:buChar char="§"/>
            </a:pPr>
            <a:r>
              <a:rPr lang="en-GB" sz="2200" dirty="0"/>
              <a:t>The syntax for creating a new file or opening an existing file is: </a:t>
            </a:r>
          </a:p>
          <a:p>
            <a:pPr lvl="1">
              <a:buFont typeface="Wingdings" pitchFamily="2" charset="2"/>
              <a:buChar char="§"/>
            </a:pPr>
            <a:endParaRPr lang="en-GB" sz="2200" dirty="0"/>
          </a:p>
          <a:p>
            <a:pPr lvl="1">
              <a:buFont typeface="Wingdings" pitchFamily="2" charset="2"/>
              <a:buChar char="§"/>
            </a:pPr>
            <a:endParaRPr lang="en-GB" sz="2200" dirty="0"/>
          </a:p>
          <a:p>
            <a:pPr>
              <a:buFont typeface="Wingdings" pitchFamily="2" charset="2"/>
              <a:buChar char="§"/>
            </a:pPr>
            <a:r>
              <a:rPr lang="en-GB" sz="2200" dirty="0"/>
              <a:t>mode can have one of the following values: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4274" y="3201263"/>
            <a:ext cx="4330285" cy="362475"/>
          </a:xfrm>
          <a:prstGeom prst="rect">
            <a:avLst/>
          </a:prstGeom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8162829"/>
              </p:ext>
            </p:extLst>
          </p:nvPr>
        </p:nvGraphicFramePr>
        <p:xfrm>
          <a:off x="615042" y="4312490"/>
          <a:ext cx="8120744" cy="229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0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326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800" b="1">
                          <a:effectLst/>
                          <a:latin typeface="+mn-lt"/>
                          <a:ea typeface="Calibri" charset="0"/>
                        </a:rPr>
                        <a:t>Mode</a:t>
                      </a:r>
                      <a:endParaRPr lang="en-GB" sz="1800">
                        <a:effectLst/>
                        <a:latin typeface="+mn-lt"/>
                        <a:ea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800" b="1">
                          <a:effectLst/>
                          <a:latin typeface="+mn-lt"/>
                          <a:ea typeface="Calibri" charset="0"/>
                        </a:rPr>
                        <a:t>Description</a:t>
                      </a:r>
                      <a:endParaRPr lang="en-GB" sz="1800">
                        <a:effectLst/>
                        <a:latin typeface="+mn-lt"/>
                        <a:ea typeface="Calibri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800" b="1" dirty="0" err="1">
                          <a:effectLst/>
                          <a:latin typeface="+mn-lt"/>
                          <a:ea typeface="Calibri" charset="0"/>
                        </a:rPr>
                        <a:t>rb</a:t>
                      </a:r>
                      <a:r>
                        <a:rPr lang="en-GB" sz="1800" b="1" dirty="0">
                          <a:effectLst/>
                          <a:latin typeface="+mn-lt"/>
                          <a:ea typeface="Calibri" charset="0"/>
                        </a:rPr>
                        <a:t>+</a:t>
                      </a:r>
                      <a:endParaRPr lang="en-GB" sz="1800" dirty="0">
                        <a:effectLst/>
                        <a:latin typeface="+mn-lt"/>
                        <a:ea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  <a:latin typeface="+mn-lt"/>
                          <a:ea typeface="Calibri" charset="0"/>
                        </a:rPr>
                        <a:t>Opens a file for reading and writing in binary mode. If the file does not exist, </a:t>
                      </a:r>
                      <a:r>
                        <a:rPr lang="en-GB" sz="1800" dirty="0" err="1">
                          <a:effectLst/>
                          <a:latin typeface="+mn-lt"/>
                          <a:ea typeface="Calibri" charset="0"/>
                        </a:rPr>
                        <a:t>fopen</a:t>
                      </a:r>
                      <a:r>
                        <a:rPr lang="en-GB" sz="1800" dirty="0">
                          <a:effectLst/>
                          <a:latin typeface="+mn-lt"/>
                          <a:ea typeface="Calibri" charset="0"/>
                        </a:rPr>
                        <a:t>() returns NULL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800" b="1" dirty="0" err="1">
                          <a:effectLst/>
                          <a:latin typeface="+mn-lt"/>
                          <a:ea typeface="Calibri" charset="0"/>
                        </a:rPr>
                        <a:t>wb</a:t>
                      </a:r>
                      <a:r>
                        <a:rPr lang="en-GB" sz="1800" b="1" dirty="0">
                          <a:effectLst/>
                          <a:latin typeface="+mn-lt"/>
                          <a:ea typeface="Calibri" charset="0"/>
                        </a:rPr>
                        <a:t>+</a:t>
                      </a:r>
                      <a:endParaRPr lang="en-GB" sz="1800" dirty="0">
                        <a:effectLst/>
                        <a:latin typeface="+mn-lt"/>
                        <a:ea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  <a:latin typeface="+mn-lt"/>
                          <a:ea typeface="Calibri" charset="0"/>
                        </a:rPr>
                        <a:t>Opens a file for reading and writing in binary mode. If the file exists, its contents are overwritten. If the file does not exist, it will be created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800" b="1">
                          <a:effectLst/>
                          <a:latin typeface="+mn-lt"/>
                          <a:ea typeface="Calibri" charset="0"/>
                        </a:rPr>
                        <a:t>ab+</a:t>
                      </a:r>
                      <a:endParaRPr lang="en-GB" sz="1800">
                        <a:effectLst/>
                        <a:latin typeface="+mn-lt"/>
                        <a:ea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  <a:latin typeface="+mn-lt"/>
                          <a:ea typeface="Calibri" charset="0"/>
                        </a:rPr>
                        <a:t>Opens a file for reading and writing in binary mode. It creates the file if it does not exist. The reading will start from the beginning but writing can only be appended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4608906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1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1143000"/>
          </a:xfrm>
          <a:noFill/>
        </p:spPr>
        <p:txBody>
          <a:bodyPr vert="horz" lIns="92075" tIns="46039" rIns="92075" bIns="46039" rtlCol="0" anchor="ctr">
            <a:normAutofit/>
          </a:bodyPr>
          <a:lstStyle/>
          <a:p>
            <a:r>
              <a:rPr lang="en-GB" dirty="0"/>
              <a:t>Closing Files</a:t>
            </a:r>
            <a:endParaRPr lang="en-US" dirty="0"/>
          </a:p>
        </p:txBody>
      </p:sp>
      <p:sp>
        <p:nvSpPr>
          <p:cNvPr id="21512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2"/>
            <a:ext cx="8382000" cy="5345081"/>
          </a:xfrm>
          <a:noFill/>
        </p:spPr>
        <p:txBody>
          <a:bodyPr vert="horz" lIns="92075" tIns="46039" rIns="92075" bIns="46039" rtlCol="0"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GB" sz="2400" dirty="0"/>
              <a:t>To close a file, use the </a:t>
            </a:r>
            <a:r>
              <a:rPr lang="en-GB" sz="2400" dirty="0" err="1"/>
              <a:t>fclose</a:t>
            </a:r>
            <a:r>
              <a:rPr lang="en-GB" sz="2400" dirty="0"/>
              <a:t>() function</a:t>
            </a:r>
          </a:p>
          <a:p>
            <a:pPr>
              <a:buFont typeface="Wingdings" pitchFamily="2" charset="2"/>
              <a:buChar char="§"/>
            </a:pPr>
            <a:endParaRPr lang="en-GB" sz="2400" dirty="0"/>
          </a:p>
          <a:p>
            <a:pPr>
              <a:buFont typeface="Wingdings" pitchFamily="2" charset="2"/>
              <a:buChar char="§"/>
            </a:pPr>
            <a:r>
              <a:rPr lang="en-GB" sz="2400" dirty="0"/>
              <a:t>The syntax of this function is:</a:t>
            </a:r>
          </a:p>
          <a:p>
            <a:pPr>
              <a:buFont typeface="Wingdings" pitchFamily="2" charset="2"/>
              <a:buChar char="§"/>
            </a:pPr>
            <a:endParaRPr lang="en-GB" sz="2400" dirty="0"/>
          </a:p>
          <a:p>
            <a:pPr>
              <a:buFont typeface="Wingdings" pitchFamily="2" charset="2"/>
              <a:buChar char="§"/>
            </a:pPr>
            <a:r>
              <a:rPr lang="en-GB" sz="2400" dirty="0"/>
              <a:t>The </a:t>
            </a:r>
            <a:r>
              <a:rPr lang="en-GB" sz="2400" dirty="0" err="1"/>
              <a:t>fclose</a:t>
            </a:r>
            <a:r>
              <a:rPr lang="en-GB" sz="2400" dirty="0"/>
              <a:t>() function returns zero on success, or EOF if there is an error in closing the file</a:t>
            </a:r>
          </a:p>
          <a:p>
            <a:pPr>
              <a:buFont typeface="Wingdings" pitchFamily="2" charset="2"/>
              <a:buChar char="§"/>
            </a:pPr>
            <a:endParaRPr lang="en-GB" sz="2400" dirty="0"/>
          </a:p>
          <a:p>
            <a:pPr>
              <a:buFont typeface="Wingdings" pitchFamily="2" charset="2"/>
              <a:buChar char="§"/>
            </a:pPr>
            <a:r>
              <a:rPr lang="en-GB" sz="2400" dirty="0"/>
              <a:t>This function actually, closes the file, and releases any memory used for the file</a:t>
            </a:r>
          </a:p>
          <a:p>
            <a:pPr>
              <a:buFont typeface="Wingdings" pitchFamily="2" charset="2"/>
              <a:buChar char="§"/>
            </a:pPr>
            <a:endParaRPr lang="en-GB" sz="2400" dirty="0"/>
          </a:p>
          <a:p>
            <a:pPr>
              <a:buFont typeface="Wingdings" pitchFamily="2" charset="2"/>
              <a:buChar char="§"/>
            </a:pPr>
            <a:r>
              <a:rPr lang="en-GB" sz="2400" dirty="0"/>
              <a:t>The EOF is a constant defined in the header file </a:t>
            </a:r>
            <a:r>
              <a:rPr lang="en-GB" sz="2400" dirty="0" err="1"/>
              <a:t>stdio.h</a:t>
            </a:r>
            <a:endParaRPr lang="en-GB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7068" y="2729380"/>
            <a:ext cx="2325501" cy="36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375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Outline</a:t>
            </a:r>
          </a:p>
        </p:txBody>
      </p:sp>
      <p:graphicFrame>
        <p:nvGraphicFramePr>
          <p:cNvPr id="22" name="Diagram 21"/>
          <p:cNvGraphicFramePr/>
          <p:nvPr/>
        </p:nvGraphicFramePr>
        <p:xfrm>
          <a:off x="897647" y="1495428"/>
          <a:ext cx="7074779" cy="51162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065087" y="4861006"/>
            <a:ext cx="8424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Clr>
                <a:schemeClr val="tx1"/>
              </a:buClr>
              <a:buFont typeface="Wingdings" pitchFamily="2" charset="2"/>
              <a:buChar char="ü"/>
            </a:pPr>
            <a:r>
              <a:rPr lang="en-US" sz="4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30507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5"/>
          <p:cNvSpPr txBox="1">
            <a:spLocks noChangeArrowheads="1"/>
          </p:cNvSpPr>
          <p:nvPr/>
        </p:nvSpPr>
        <p:spPr>
          <a:xfrm>
            <a:off x="533400" y="1371603"/>
            <a:ext cx="8382000" cy="767163"/>
          </a:xfrm>
          <a:prstGeom prst="rect">
            <a:avLst/>
          </a:prstGeom>
          <a:noFill/>
        </p:spPr>
        <p:txBody>
          <a:bodyPr vert="horz" lIns="92075" tIns="46039" rIns="92075" bIns="46039" rtlCol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§"/>
            </a:pPr>
            <a:r>
              <a:rPr lang="en-GB" sz="2000" dirty="0"/>
              <a:t>For writing to and reading from a text file, we use the functions </a:t>
            </a:r>
            <a:r>
              <a:rPr lang="en-GB" sz="2000" dirty="0" err="1"/>
              <a:t>fprintf</a:t>
            </a:r>
            <a:r>
              <a:rPr lang="en-GB" sz="2000" dirty="0"/>
              <a:t>() and </a:t>
            </a:r>
            <a:r>
              <a:rPr lang="en-GB" sz="2000" dirty="0" err="1"/>
              <a:t>fscanf</a:t>
            </a:r>
            <a:r>
              <a:rPr lang="en-GB" sz="2000" dirty="0"/>
              <a:t>(), respectively</a:t>
            </a:r>
          </a:p>
        </p:txBody>
      </p:sp>
      <p:sp>
        <p:nvSpPr>
          <p:cNvPr id="2" name="Rectangle 1"/>
          <p:cNvSpPr/>
          <p:nvPr/>
        </p:nvSpPr>
        <p:spPr>
          <a:xfrm>
            <a:off x="6039196" y="2387143"/>
            <a:ext cx="2890071" cy="136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dirty="0">
                <a:solidFill>
                  <a:srgbClr val="FF0000"/>
                </a:solidFill>
                <a:ea typeface="Calibri" charset="0"/>
              </a:rPr>
              <a:t>This program takes a number from the user and stores in the file </a:t>
            </a:r>
            <a:r>
              <a:rPr lang="en-GB" dirty="0" err="1">
                <a:solidFill>
                  <a:srgbClr val="FF0000"/>
                </a:solidFill>
                <a:ea typeface="Calibri" charset="0"/>
              </a:rPr>
              <a:t>program.txt</a:t>
            </a:r>
            <a:endParaRPr lang="en-GB" dirty="0">
              <a:solidFill>
                <a:srgbClr val="FF0000"/>
              </a:solidFill>
              <a:ea typeface="Calibri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endParaRPr lang="en-GB" dirty="0">
              <a:solidFill>
                <a:srgbClr val="FF0000"/>
              </a:solidFill>
              <a:ea typeface="Calibri" charset="0"/>
            </a:endParaRPr>
          </a:p>
        </p:txBody>
      </p:sp>
      <p:sp>
        <p:nvSpPr>
          <p:cNvPr id="8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8153400" cy="1143000"/>
          </a:xfrm>
          <a:noFill/>
        </p:spPr>
        <p:txBody>
          <a:bodyPr vert="horz" lIns="92075" tIns="46039" rIns="92075" bIns="46039" rtlCol="0" anchor="ctr">
            <a:normAutofit fontScale="90000"/>
          </a:bodyPr>
          <a:lstStyle/>
          <a:p>
            <a:r>
              <a:rPr lang="en-GB" dirty="0"/>
              <a:t>Reading from and Writing to Text Files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9817" y="1956256"/>
            <a:ext cx="126199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/>
              <a:t>Example: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9127" y="4284379"/>
            <a:ext cx="3070210" cy="197729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914" y="2451587"/>
            <a:ext cx="5701514" cy="3909455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sp>
        <p:nvSpPr>
          <p:cNvPr id="9" name="Rectangle 8"/>
          <p:cNvSpPr/>
          <p:nvPr/>
        </p:nvSpPr>
        <p:spPr>
          <a:xfrm>
            <a:off x="608982" y="2829291"/>
            <a:ext cx="1564202" cy="1976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477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Outline</a:t>
            </a:r>
          </a:p>
        </p:txBody>
      </p:sp>
      <p:graphicFrame>
        <p:nvGraphicFramePr>
          <p:cNvPr id="22" name="Diagram 21"/>
          <p:cNvGraphicFramePr/>
          <p:nvPr>
            <p:extLst>
              <p:ext uri="{D42A27DB-BD31-4B8C-83A1-F6EECF244321}">
                <p14:modId xmlns:p14="http://schemas.microsoft.com/office/powerpoint/2010/main" val="188370252"/>
              </p:ext>
            </p:extLst>
          </p:nvPr>
        </p:nvGraphicFramePr>
        <p:xfrm>
          <a:off x="897647" y="1495428"/>
          <a:ext cx="7074779" cy="51162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065087" y="1620883"/>
            <a:ext cx="8424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Clr>
                <a:schemeClr val="tx1"/>
              </a:buClr>
              <a:buFont typeface="Wingdings" pitchFamily="2" charset="2"/>
              <a:buChar char="ü"/>
            </a:pPr>
            <a:r>
              <a:rPr lang="en-US" sz="4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66050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5"/>
          <p:cNvSpPr txBox="1">
            <a:spLocks noChangeArrowheads="1"/>
          </p:cNvSpPr>
          <p:nvPr/>
        </p:nvSpPr>
        <p:spPr>
          <a:xfrm>
            <a:off x="533400" y="1371603"/>
            <a:ext cx="8382000" cy="767163"/>
          </a:xfrm>
          <a:prstGeom prst="rect">
            <a:avLst/>
          </a:prstGeom>
          <a:noFill/>
        </p:spPr>
        <p:txBody>
          <a:bodyPr vert="horz" lIns="92075" tIns="46039" rIns="92075" bIns="46039" rtlCol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§"/>
            </a:pPr>
            <a:r>
              <a:rPr lang="en-GB" sz="2000" dirty="0"/>
              <a:t>For writing to and reading from a text file, we use the functions </a:t>
            </a:r>
            <a:r>
              <a:rPr lang="en-GB" sz="2000" dirty="0" err="1"/>
              <a:t>fprintf</a:t>
            </a:r>
            <a:r>
              <a:rPr lang="en-GB" sz="2000" dirty="0"/>
              <a:t>() and </a:t>
            </a:r>
            <a:r>
              <a:rPr lang="en-GB" sz="2000" dirty="0" err="1"/>
              <a:t>fscanf</a:t>
            </a:r>
            <a:r>
              <a:rPr lang="en-GB" sz="2000" dirty="0"/>
              <a:t>(), respectively</a:t>
            </a:r>
          </a:p>
        </p:txBody>
      </p:sp>
      <p:sp>
        <p:nvSpPr>
          <p:cNvPr id="2" name="Rectangle 1"/>
          <p:cNvSpPr/>
          <p:nvPr/>
        </p:nvSpPr>
        <p:spPr>
          <a:xfrm>
            <a:off x="6039196" y="2387143"/>
            <a:ext cx="2890071" cy="72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dirty="0">
                <a:solidFill>
                  <a:srgbClr val="FF0000"/>
                </a:solidFill>
                <a:ea typeface="Calibri" charset="0"/>
              </a:rPr>
              <a:t>We use the function </a:t>
            </a:r>
            <a:r>
              <a:rPr lang="en-GB" dirty="0" err="1">
                <a:solidFill>
                  <a:srgbClr val="FF0000"/>
                </a:solidFill>
                <a:ea typeface="Calibri" charset="0"/>
              </a:rPr>
              <a:t>fprintf</a:t>
            </a:r>
            <a:r>
              <a:rPr lang="en-GB" dirty="0">
                <a:solidFill>
                  <a:srgbClr val="FF0000"/>
                </a:solidFill>
                <a:ea typeface="Calibri" charset="0"/>
              </a:rPr>
              <a:t>() to write to a text file 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8153400" cy="1143000"/>
          </a:xfrm>
          <a:noFill/>
        </p:spPr>
        <p:txBody>
          <a:bodyPr vert="horz" lIns="92075" tIns="46039" rIns="92075" bIns="46039" rtlCol="0" anchor="ctr">
            <a:normAutofit fontScale="90000"/>
          </a:bodyPr>
          <a:lstStyle/>
          <a:p>
            <a:r>
              <a:rPr lang="en-GB" dirty="0"/>
              <a:t>Reading from and Writing to Text Files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9817" y="1956256"/>
            <a:ext cx="126199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/>
              <a:t>Example: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9127" y="4284379"/>
            <a:ext cx="3070210" cy="197729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914" y="2451587"/>
            <a:ext cx="5701514" cy="3909455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sp>
        <p:nvSpPr>
          <p:cNvPr id="10" name="Rectangle 9"/>
          <p:cNvSpPr/>
          <p:nvPr/>
        </p:nvSpPr>
        <p:spPr>
          <a:xfrm>
            <a:off x="608982" y="2829291"/>
            <a:ext cx="1564202" cy="1976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1120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5"/>
          <p:cNvSpPr txBox="1">
            <a:spLocks noChangeArrowheads="1"/>
          </p:cNvSpPr>
          <p:nvPr/>
        </p:nvSpPr>
        <p:spPr>
          <a:xfrm>
            <a:off x="533400" y="1371603"/>
            <a:ext cx="8382000" cy="767163"/>
          </a:xfrm>
          <a:prstGeom prst="rect">
            <a:avLst/>
          </a:prstGeom>
          <a:noFill/>
        </p:spPr>
        <p:txBody>
          <a:bodyPr vert="horz" lIns="92075" tIns="46039" rIns="92075" bIns="46039" rtlCol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§"/>
            </a:pPr>
            <a:r>
              <a:rPr lang="en-GB" sz="2000" dirty="0"/>
              <a:t>For writing to and reading from a text file, we use the functions </a:t>
            </a:r>
            <a:r>
              <a:rPr lang="en-GB" sz="2000" dirty="0" err="1"/>
              <a:t>fprintf</a:t>
            </a:r>
            <a:r>
              <a:rPr lang="en-GB" sz="2000" dirty="0"/>
              <a:t>() and </a:t>
            </a:r>
            <a:r>
              <a:rPr lang="en-GB" sz="2000" dirty="0" err="1"/>
              <a:t>fscanf</a:t>
            </a:r>
            <a:r>
              <a:rPr lang="en-GB" sz="2000" dirty="0"/>
              <a:t>(), respectively</a:t>
            </a:r>
          </a:p>
        </p:txBody>
      </p:sp>
      <p:sp>
        <p:nvSpPr>
          <p:cNvPr id="2" name="Rectangle 1"/>
          <p:cNvSpPr/>
          <p:nvPr/>
        </p:nvSpPr>
        <p:spPr>
          <a:xfrm>
            <a:off x="6039196" y="2387143"/>
            <a:ext cx="2890071" cy="136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dirty="0">
                <a:solidFill>
                  <a:srgbClr val="FF0000"/>
                </a:solidFill>
                <a:ea typeface="Calibri" charset="0"/>
              </a:rPr>
              <a:t>After you compile and run this program, you can see a text file </a:t>
            </a:r>
            <a:r>
              <a:rPr lang="en-GB" dirty="0" err="1">
                <a:solidFill>
                  <a:srgbClr val="FF0000"/>
                </a:solidFill>
                <a:ea typeface="Calibri" charset="0"/>
              </a:rPr>
              <a:t>program.txt</a:t>
            </a:r>
            <a:r>
              <a:rPr lang="en-GB" dirty="0">
                <a:solidFill>
                  <a:srgbClr val="FF0000"/>
                </a:solidFill>
                <a:ea typeface="Calibri" charset="0"/>
              </a:rPr>
              <a:t> created in C drive of your computer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8153400" cy="1143000"/>
          </a:xfrm>
          <a:noFill/>
        </p:spPr>
        <p:txBody>
          <a:bodyPr vert="horz" lIns="92075" tIns="46039" rIns="92075" bIns="46039" rtlCol="0" anchor="ctr">
            <a:normAutofit fontScale="90000"/>
          </a:bodyPr>
          <a:lstStyle/>
          <a:p>
            <a:r>
              <a:rPr lang="en-GB" dirty="0"/>
              <a:t>Reading from and Writing to Text Files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9817" y="1956256"/>
            <a:ext cx="126199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/>
              <a:t>Example: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9127" y="4284379"/>
            <a:ext cx="3070210" cy="197729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914" y="2451587"/>
            <a:ext cx="5701514" cy="3909455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sp>
        <p:nvSpPr>
          <p:cNvPr id="3" name="Rectangle 2"/>
          <p:cNvSpPr/>
          <p:nvPr/>
        </p:nvSpPr>
        <p:spPr>
          <a:xfrm>
            <a:off x="608982" y="2829291"/>
            <a:ext cx="1564202" cy="1976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1128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5"/>
          <p:cNvSpPr txBox="1">
            <a:spLocks noChangeArrowheads="1"/>
          </p:cNvSpPr>
          <p:nvPr/>
        </p:nvSpPr>
        <p:spPr>
          <a:xfrm>
            <a:off x="533400" y="1371603"/>
            <a:ext cx="8382000" cy="767163"/>
          </a:xfrm>
          <a:prstGeom prst="rect">
            <a:avLst/>
          </a:prstGeom>
          <a:noFill/>
        </p:spPr>
        <p:txBody>
          <a:bodyPr vert="horz" lIns="92075" tIns="46039" rIns="92075" bIns="46039" rtlCol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§"/>
            </a:pPr>
            <a:r>
              <a:rPr lang="en-GB" sz="2000" dirty="0"/>
              <a:t>For writing to and reading from a text file, we use the functions </a:t>
            </a:r>
            <a:r>
              <a:rPr lang="en-GB" sz="2000" dirty="0" err="1"/>
              <a:t>fprintf</a:t>
            </a:r>
            <a:r>
              <a:rPr lang="en-GB" sz="2000" dirty="0"/>
              <a:t>() and </a:t>
            </a:r>
            <a:r>
              <a:rPr lang="en-GB" sz="2000" dirty="0" err="1"/>
              <a:t>fscanf</a:t>
            </a:r>
            <a:r>
              <a:rPr lang="en-GB" sz="2000" dirty="0"/>
              <a:t>(), respectively</a:t>
            </a:r>
          </a:p>
        </p:txBody>
      </p:sp>
      <p:sp>
        <p:nvSpPr>
          <p:cNvPr id="2" name="Rectangle 1"/>
          <p:cNvSpPr/>
          <p:nvPr/>
        </p:nvSpPr>
        <p:spPr>
          <a:xfrm>
            <a:off x="6039196" y="2387143"/>
            <a:ext cx="2890071" cy="1047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dirty="0">
                <a:solidFill>
                  <a:srgbClr val="FF0000"/>
                </a:solidFill>
                <a:ea typeface="Calibri" charset="0"/>
              </a:rPr>
              <a:t>When you open the file, you can see the integer you entered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8153400" cy="1143000"/>
          </a:xfrm>
          <a:noFill/>
        </p:spPr>
        <p:txBody>
          <a:bodyPr vert="horz" lIns="92075" tIns="46039" rIns="92075" bIns="46039" rtlCol="0" anchor="ctr">
            <a:normAutofit fontScale="90000"/>
          </a:bodyPr>
          <a:lstStyle/>
          <a:p>
            <a:r>
              <a:rPr lang="en-GB" dirty="0"/>
              <a:t>Reading from and Writing to Text Files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9817" y="1956256"/>
            <a:ext cx="126199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/>
              <a:t>Example: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9127" y="4284379"/>
            <a:ext cx="3070210" cy="197729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914" y="2451587"/>
            <a:ext cx="5701514" cy="3909455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sp>
        <p:nvSpPr>
          <p:cNvPr id="9" name="Rectangle 8"/>
          <p:cNvSpPr/>
          <p:nvPr/>
        </p:nvSpPr>
        <p:spPr>
          <a:xfrm>
            <a:off x="608982" y="2829291"/>
            <a:ext cx="1564202" cy="1976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1349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5"/>
          <p:cNvSpPr txBox="1">
            <a:spLocks noChangeArrowheads="1"/>
          </p:cNvSpPr>
          <p:nvPr/>
        </p:nvSpPr>
        <p:spPr>
          <a:xfrm>
            <a:off x="533400" y="1371603"/>
            <a:ext cx="8382000" cy="767163"/>
          </a:xfrm>
          <a:prstGeom prst="rect">
            <a:avLst/>
          </a:prstGeom>
          <a:noFill/>
        </p:spPr>
        <p:txBody>
          <a:bodyPr vert="horz" lIns="92075" tIns="46039" rIns="92075" bIns="46039" rtlCol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§"/>
            </a:pPr>
            <a:r>
              <a:rPr lang="en-GB" sz="2000" dirty="0"/>
              <a:t>For writing to and reading from a text file, we use the functions </a:t>
            </a:r>
            <a:r>
              <a:rPr lang="en-GB" sz="2000" dirty="0" err="1"/>
              <a:t>fprintf</a:t>
            </a:r>
            <a:r>
              <a:rPr lang="en-GB" sz="2000" dirty="0"/>
              <a:t>() and </a:t>
            </a:r>
            <a:r>
              <a:rPr lang="en-GB" sz="2000" dirty="0" err="1"/>
              <a:t>fscanf</a:t>
            </a:r>
            <a:r>
              <a:rPr lang="en-GB" sz="2000" dirty="0"/>
              <a:t>(), respectively</a:t>
            </a:r>
          </a:p>
        </p:txBody>
      </p:sp>
      <p:sp>
        <p:nvSpPr>
          <p:cNvPr id="2" name="Rectangle 1"/>
          <p:cNvSpPr/>
          <p:nvPr/>
        </p:nvSpPr>
        <p:spPr>
          <a:xfrm>
            <a:off x="4878132" y="2387143"/>
            <a:ext cx="4146598" cy="39149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dirty="0">
                <a:solidFill>
                  <a:srgbClr val="FF0000"/>
                </a:solidFill>
                <a:ea typeface="Calibri" charset="0"/>
              </a:rPr>
              <a:t>In this program: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charset="2"/>
              <a:buChar char=""/>
            </a:pPr>
            <a:r>
              <a:rPr lang="en-GB" dirty="0">
                <a:solidFill>
                  <a:srgbClr val="FF0000"/>
                </a:solidFill>
                <a:ea typeface="Calibri" charset="0"/>
              </a:rPr>
              <a:t>We use the function </a:t>
            </a:r>
            <a:r>
              <a:rPr lang="en-GB" dirty="0" err="1">
                <a:solidFill>
                  <a:srgbClr val="FF0000"/>
                </a:solidFill>
                <a:ea typeface="Calibri" charset="0"/>
              </a:rPr>
              <a:t>fscanf</a:t>
            </a:r>
            <a:r>
              <a:rPr lang="en-GB" dirty="0">
                <a:solidFill>
                  <a:srgbClr val="FF0000"/>
                </a:solidFill>
                <a:ea typeface="Calibri" charset="0"/>
              </a:rPr>
              <a:t>() to read from a text file. 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charset="2"/>
              <a:buChar char=""/>
            </a:pPr>
            <a:r>
              <a:rPr lang="en-GB" dirty="0">
                <a:solidFill>
                  <a:srgbClr val="FF0000"/>
                </a:solidFill>
                <a:ea typeface="Calibri" charset="0"/>
              </a:rPr>
              <a:t>This program reads the integer present in the </a:t>
            </a:r>
            <a:r>
              <a:rPr lang="en-GB" dirty="0" err="1">
                <a:solidFill>
                  <a:srgbClr val="FF0000"/>
                </a:solidFill>
                <a:ea typeface="Calibri" charset="0"/>
              </a:rPr>
              <a:t>program.txt</a:t>
            </a:r>
            <a:r>
              <a:rPr lang="en-GB" dirty="0">
                <a:solidFill>
                  <a:srgbClr val="FF0000"/>
                </a:solidFill>
                <a:ea typeface="Calibri" charset="0"/>
              </a:rPr>
              <a:t> file and prints it onto the screen. 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charset="2"/>
              <a:buChar char=""/>
            </a:pPr>
            <a:r>
              <a:rPr lang="en-GB" dirty="0">
                <a:solidFill>
                  <a:srgbClr val="FF0000"/>
                </a:solidFill>
                <a:ea typeface="Calibri" charset="0"/>
              </a:rPr>
              <a:t>If you successfully created the file from the previous Example, running this program will get you the integer you entered. Other functions like </a:t>
            </a:r>
            <a:r>
              <a:rPr lang="en-GB" dirty="0" err="1">
                <a:solidFill>
                  <a:srgbClr val="FF0000"/>
                </a:solidFill>
                <a:ea typeface="Calibri" charset="0"/>
              </a:rPr>
              <a:t>fgetchar</a:t>
            </a:r>
            <a:r>
              <a:rPr lang="en-GB" dirty="0">
                <a:solidFill>
                  <a:srgbClr val="FF0000"/>
                </a:solidFill>
                <a:ea typeface="Calibri" charset="0"/>
              </a:rPr>
              <a:t>(), </a:t>
            </a:r>
            <a:r>
              <a:rPr lang="en-GB" dirty="0" err="1">
                <a:solidFill>
                  <a:srgbClr val="FF0000"/>
                </a:solidFill>
                <a:ea typeface="Calibri" charset="0"/>
              </a:rPr>
              <a:t>fputc</a:t>
            </a:r>
            <a:r>
              <a:rPr lang="en-GB" dirty="0">
                <a:solidFill>
                  <a:srgbClr val="FF0000"/>
                </a:solidFill>
                <a:ea typeface="Calibri" charset="0"/>
              </a:rPr>
              <a:t>() etc. can be used in a similar way.</a:t>
            </a:r>
            <a:endParaRPr lang="en-GB" dirty="0">
              <a:solidFill>
                <a:srgbClr val="FF0000"/>
              </a:solidFill>
              <a:effectLst/>
              <a:ea typeface="Calibri" charset="0"/>
            </a:endParaRPr>
          </a:p>
        </p:txBody>
      </p:sp>
      <p:sp>
        <p:nvSpPr>
          <p:cNvPr id="8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8153400" cy="1143000"/>
          </a:xfrm>
          <a:noFill/>
        </p:spPr>
        <p:txBody>
          <a:bodyPr vert="horz" lIns="92075" tIns="46039" rIns="92075" bIns="46039" rtlCol="0" anchor="ctr">
            <a:normAutofit fontScale="90000"/>
          </a:bodyPr>
          <a:lstStyle/>
          <a:p>
            <a:r>
              <a:rPr lang="en-GB" dirty="0"/>
              <a:t>Reading from and Writing to Text Files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9817" y="1956256"/>
            <a:ext cx="126199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/>
              <a:t>Example: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914" y="2387143"/>
            <a:ext cx="4660121" cy="4384063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sp>
        <p:nvSpPr>
          <p:cNvPr id="7" name="Rectangle 6"/>
          <p:cNvSpPr/>
          <p:nvPr/>
        </p:nvSpPr>
        <p:spPr>
          <a:xfrm>
            <a:off x="545918" y="2726812"/>
            <a:ext cx="1564202" cy="1976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919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Outline</a:t>
            </a:r>
          </a:p>
        </p:txBody>
      </p:sp>
      <p:graphicFrame>
        <p:nvGraphicFramePr>
          <p:cNvPr id="22" name="Diagram 21"/>
          <p:cNvGraphicFramePr/>
          <p:nvPr/>
        </p:nvGraphicFramePr>
        <p:xfrm>
          <a:off x="897647" y="1495428"/>
          <a:ext cx="7074779" cy="51162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065087" y="5695893"/>
            <a:ext cx="8424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Clr>
                <a:schemeClr val="tx1"/>
              </a:buClr>
              <a:buFont typeface="Wingdings" pitchFamily="2" charset="2"/>
              <a:buChar char="ü"/>
            </a:pPr>
            <a:r>
              <a:rPr lang="en-US" sz="4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1475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1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1143000"/>
          </a:xfrm>
          <a:noFill/>
        </p:spPr>
        <p:txBody>
          <a:bodyPr vert="horz" lIns="92075" tIns="46039" rIns="92075" bIns="46039" rtlCol="0" anchor="ctr">
            <a:normAutofit fontScale="90000"/>
          </a:bodyPr>
          <a:lstStyle/>
          <a:p>
            <a:r>
              <a:rPr lang="en-GB" dirty="0"/>
              <a:t>Reading from and Writing to Binary Files</a:t>
            </a:r>
            <a:endParaRPr lang="en-US" dirty="0"/>
          </a:p>
        </p:txBody>
      </p:sp>
      <p:sp>
        <p:nvSpPr>
          <p:cNvPr id="21512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2"/>
            <a:ext cx="8382000" cy="5345081"/>
          </a:xfrm>
          <a:noFill/>
        </p:spPr>
        <p:txBody>
          <a:bodyPr vert="horz" lIns="92075" tIns="46039" rIns="92075" bIns="46039" rtlCol="0"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GB" sz="2200" dirty="0"/>
              <a:t>Functions </a:t>
            </a:r>
            <a:r>
              <a:rPr lang="en-GB" sz="2200" dirty="0" err="1"/>
              <a:t>fwrite</a:t>
            </a:r>
            <a:r>
              <a:rPr lang="en-GB" sz="2200" dirty="0"/>
              <a:t>() and </a:t>
            </a:r>
            <a:r>
              <a:rPr lang="en-GB" sz="2200" dirty="0" err="1"/>
              <a:t>fread</a:t>
            </a:r>
            <a:r>
              <a:rPr lang="en-GB" sz="2200" dirty="0"/>
              <a:t>() are used for writing to and reading from a file on the disk, respectively, in case of binary files</a:t>
            </a:r>
          </a:p>
          <a:p>
            <a:pPr>
              <a:buFont typeface="Wingdings" pitchFamily="2" charset="2"/>
              <a:buChar char="§"/>
            </a:pPr>
            <a:endParaRPr lang="en-GB" sz="2400" dirty="0"/>
          </a:p>
          <a:p>
            <a:pPr>
              <a:buFont typeface="Wingdings" pitchFamily="2" charset="2"/>
              <a:buChar char="§"/>
            </a:pPr>
            <a:r>
              <a:rPr lang="en-GB" sz="2200" dirty="0"/>
              <a:t>To write into a binary file, you need to use the </a:t>
            </a:r>
            <a:r>
              <a:rPr lang="en-GB" sz="2200" dirty="0" err="1"/>
              <a:t>fwrite</a:t>
            </a:r>
            <a:r>
              <a:rPr lang="en-GB" sz="2200" dirty="0"/>
              <a:t>() function. The syntax of the </a:t>
            </a:r>
            <a:r>
              <a:rPr lang="en-GB" sz="2200" dirty="0" err="1"/>
              <a:t>fwrite</a:t>
            </a:r>
            <a:r>
              <a:rPr lang="en-GB" sz="2200" dirty="0"/>
              <a:t>() function is:</a:t>
            </a:r>
          </a:p>
          <a:p>
            <a:pPr>
              <a:buFont typeface="Wingdings" pitchFamily="2" charset="2"/>
              <a:buChar char="§"/>
            </a:pPr>
            <a:endParaRPr lang="en-GB" sz="2200" dirty="0"/>
          </a:p>
          <a:p>
            <a:pPr>
              <a:buFont typeface="Wingdings" pitchFamily="2" charset="2"/>
              <a:buChar char="§"/>
            </a:pPr>
            <a:endParaRPr lang="en-GB" sz="2200" dirty="0"/>
          </a:p>
          <a:p>
            <a:pPr>
              <a:buFont typeface="Wingdings" pitchFamily="2" charset="2"/>
              <a:buChar char="§"/>
            </a:pPr>
            <a:r>
              <a:rPr lang="en-GB" sz="2200" dirty="0"/>
              <a:t>The functions take four arguments:</a:t>
            </a:r>
          </a:p>
          <a:p>
            <a:pPr lvl="1">
              <a:buFont typeface="Wingdings" pitchFamily="2" charset="2"/>
              <a:buChar char="§"/>
            </a:pPr>
            <a:r>
              <a:rPr lang="en-GB" sz="2000" dirty="0"/>
              <a:t>address of data to be written in the disk</a:t>
            </a:r>
          </a:p>
          <a:p>
            <a:pPr lvl="1">
              <a:buFont typeface="Wingdings" pitchFamily="2" charset="2"/>
              <a:buChar char="§"/>
            </a:pPr>
            <a:r>
              <a:rPr lang="en-GB" sz="2000" dirty="0"/>
              <a:t>size of data to be written in the disk</a:t>
            </a:r>
          </a:p>
          <a:p>
            <a:pPr lvl="1">
              <a:buFont typeface="Wingdings" pitchFamily="2" charset="2"/>
              <a:buChar char="§"/>
            </a:pPr>
            <a:r>
              <a:rPr lang="en-GB" sz="2000" dirty="0"/>
              <a:t>number of such type of data</a:t>
            </a:r>
          </a:p>
          <a:p>
            <a:pPr lvl="1">
              <a:buFont typeface="Wingdings" pitchFamily="2" charset="2"/>
              <a:buChar char="§"/>
            </a:pPr>
            <a:r>
              <a:rPr lang="en-GB" sz="2000" dirty="0"/>
              <a:t>pointer to the file where you want to write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6632" y="3409771"/>
            <a:ext cx="6866708" cy="346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1032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76471" y="194649"/>
            <a:ext cx="269094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/>
              <a:t>Example: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26" y="653077"/>
            <a:ext cx="5371217" cy="6010846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6926" y="4212430"/>
            <a:ext cx="3226532" cy="245149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596927" y="652039"/>
            <a:ext cx="346057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GB" dirty="0">
                <a:solidFill>
                  <a:srgbClr val="FF0000"/>
                </a:solidFill>
                <a:ea typeface="Calibri" charset="0"/>
              </a:rPr>
              <a:t>In this program, </a:t>
            </a:r>
          </a:p>
          <a:p>
            <a:pPr marL="342900" lvl="0" indent="-342900">
              <a:spcAft>
                <a:spcPts val="0"/>
              </a:spcAft>
              <a:buFont typeface="Symbol" charset="2"/>
              <a:buChar char=""/>
            </a:pPr>
            <a:r>
              <a:rPr lang="en-GB" dirty="0">
                <a:solidFill>
                  <a:srgbClr val="FF0000"/>
                </a:solidFill>
                <a:ea typeface="Calibri" charset="0"/>
              </a:rPr>
              <a:t>We create a new file </a:t>
            </a:r>
            <a:r>
              <a:rPr lang="en-GB" dirty="0" err="1">
                <a:solidFill>
                  <a:srgbClr val="FF0000"/>
                </a:solidFill>
                <a:ea typeface="Calibri" charset="0"/>
              </a:rPr>
              <a:t>program.bin</a:t>
            </a:r>
            <a:r>
              <a:rPr lang="en-GB" dirty="0">
                <a:solidFill>
                  <a:srgbClr val="FF0000"/>
                </a:solidFill>
                <a:ea typeface="Calibri" charset="0"/>
              </a:rPr>
              <a:t> in the C drive</a:t>
            </a:r>
          </a:p>
          <a:p>
            <a:pPr marL="342900" lvl="0" indent="-342900">
              <a:spcAft>
                <a:spcPts val="0"/>
              </a:spcAft>
              <a:buFont typeface="Symbol" charset="2"/>
              <a:buChar char=""/>
            </a:pPr>
            <a:endParaRPr lang="en-GB" dirty="0">
              <a:solidFill>
                <a:srgbClr val="FF0000"/>
              </a:solidFill>
              <a:ea typeface="Calibri" charset="0"/>
            </a:endParaRPr>
          </a:p>
          <a:p>
            <a:pPr marL="342900" lvl="0" indent="-342900">
              <a:spcAft>
                <a:spcPts val="0"/>
              </a:spcAft>
              <a:buFont typeface="Symbol" charset="2"/>
              <a:buChar char=""/>
            </a:pPr>
            <a:r>
              <a:rPr lang="en-GB" dirty="0">
                <a:solidFill>
                  <a:srgbClr val="FF0000"/>
                </a:solidFill>
                <a:ea typeface="Calibri" charset="0"/>
              </a:rPr>
              <a:t>We declare a structure </a:t>
            </a:r>
            <a:r>
              <a:rPr lang="en-GB" dirty="0" err="1">
                <a:solidFill>
                  <a:srgbClr val="FF0000"/>
                </a:solidFill>
                <a:ea typeface="Calibri" charset="0"/>
              </a:rPr>
              <a:t>threeNum</a:t>
            </a:r>
            <a:r>
              <a:rPr lang="en-GB" dirty="0">
                <a:solidFill>
                  <a:srgbClr val="FF0000"/>
                </a:solidFill>
                <a:ea typeface="Calibri" charset="0"/>
              </a:rPr>
              <a:t> with three members n1, n2 and n3, and define it in the main function as </a:t>
            </a:r>
            <a:r>
              <a:rPr lang="en-GB" dirty="0" err="1">
                <a:solidFill>
                  <a:srgbClr val="FF0000"/>
                </a:solidFill>
                <a:ea typeface="Calibri" charset="0"/>
              </a:rPr>
              <a:t>num</a:t>
            </a:r>
            <a:endParaRPr lang="en-GB" dirty="0">
              <a:solidFill>
                <a:srgbClr val="FF0000"/>
              </a:solidFill>
              <a:ea typeface="Calibri" charset="0"/>
            </a:endParaRPr>
          </a:p>
          <a:p>
            <a:pPr marL="342900" lvl="0" indent="-342900">
              <a:spcAft>
                <a:spcPts val="0"/>
              </a:spcAft>
              <a:buFont typeface="Symbol" charset="2"/>
              <a:buChar char=""/>
            </a:pPr>
            <a:endParaRPr lang="en-GB" dirty="0">
              <a:solidFill>
                <a:srgbClr val="FF0000"/>
              </a:solidFill>
              <a:ea typeface="Calibri" charset="0"/>
            </a:endParaRPr>
          </a:p>
          <a:p>
            <a:pPr marL="342900" lvl="0" indent="-342900">
              <a:spcAft>
                <a:spcPts val="0"/>
              </a:spcAft>
              <a:buFont typeface="Symbol" charset="2"/>
              <a:buChar char=""/>
            </a:pPr>
            <a:r>
              <a:rPr lang="en-GB" dirty="0">
                <a:solidFill>
                  <a:srgbClr val="FF0000"/>
                </a:solidFill>
                <a:ea typeface="Calibri" charset="0"/>
              </a:rPr>
              <a:t>Now, inside the for loop, we store the value into the file using </a:t>
            </a:r>
            <a:r>
              <a:rPr lang="en-GB" dirty="0" err="1">
                <a:solidFill>
                  <a:srgbClr val="FF0000"/>
                </a:solidFill>
                <a:ea typeface="Calibri" charset="0"/>
              </a:rPr>
              <a:t>fwrite</a:t>
            </a:r>
            <a:r>
              <a:rPr lang="en-GB" dirty="0">
                <a:solidFill>
                  <a:srgbClr val="FF0000"/>
                </a:solidFill>
                <a:ea typeface="Calibri" charset="0"/>
              </a:rPr>
              <a:t>()</a:t>
            </a:r>
          </a:p>
        </p:txBody>
      </p:sp>
      <p:sp>
        <p:nvSpPr>
          <p:cNvPr id="6" name="Rectangle 5"/>
          <p:cNvSpPr/>
          <p:nvPr/>
        </p:nvSpPr>
        <p:spPr>
          <a:xfrm>
            <a:off x="532782" y="1030971"/>
            <a:ext cx="1808974" cy="1976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749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76471" y="194649"/>
            <a:ext cx="269094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/>
              <a:t>Example: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26" y="653077"/>
            <a:ext cx="5371217" cy="6010846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6926" y="4212430"/>
            <a:ext cx="3226532" cy="245149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596928" y="652039"/>
            <a:ext cx="341848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Aft>
                <a:spcPts val="0"/>
              </a:spcAft>
              <a:buFont typeface="Symbol" charset="2"/>
              <a:buChar char=""/>
            </a:pPr>
            <a:r>
              <a:rPr lang="en-GB" dirty="0">
                <a:solidFill>
                  <a:srgbClr val="FF0000"/>
                </a:solidFill>
                <a:ea typeface="Calibri" charset="0"/>
              </a:rPr>
              <a:t>The first parameter takes the address of </a:t>
            </a:r>
            <a:r>
              <a:rPr lang="en-GB" dirty="0" err="1">
                <a:solidFill>
                  <a:srgbClr val="FF0000"/>
                </a:solidFill>
                <a:ea typeface="Calibri" charset="0"/>
              </a:rPr>
              <a:t>num</a:t>
            </a:r>
            <a:r>
              <a:rPr lang="en-GB" dirty="0">
                <a:solidFill>
                  <a:srgbClr val="FF0000"/>
                </a:solidFill>
                <a:ea typeface="Calibri" charset="0"/>
              </a:rPr>
              <a:t> and the second parameter takes the size of the structure </a:t>
            </a:r>
            <a:r>
              <a:rPr lang="en-GB" dirty="0" err="1">
                <a:solidFill>
                  <a:srgbClr val="FF0000"/>
                </a:solidFill>
                <a:ea typeface="Calibri" charset="0"/>
              </a:rPr>
              <a:t>threeNum</a:t>
            </a:r>
            <a:endParaRPr lang="en-GB" dirty="0">
              <a:solidFill>
                <a:srgbClr val="FF0000"/>
              </a:solidFill>
              <a:ea typeface="Calibri" charset="0"/>
            </a:endParaRPr>
          </a:p>
          <a:p>
            <a:pPr marL="342900" lvl="0" indent="-342900">
              <a:spcAft>
                <a:spcPts val="0"/>
              </a:spcAft>
              <a:buFont typeface="Symbol" charset="2"/>
              <a:buChar char=""/>
            </a:pPr>
            <a:endParaRPr lang="en-GB" dirty="0">
              <a:solidFill>
                <a:srgbClr val="FF0000"/>
              </a:solidFill>
              <a:ea typeface="Calibri" charset="0"/>
            </a:endParaRPr>
          </a:p>
          <a:p>
            <a:pPr marL="342900" lvl="0" indent="-342900">
              <a:spcAft>
                <a:spcPts val="0"/>
              </a:spcAft>
              <a:buFont typeface="Symbol" charset="2"/>
              <a:buChar char=""/>
            </a:pPr>
            <a:r>
              <a:rPr lang="en-GB" dirty="0">
                <a:solidFill>
                  <a:srgbClr val="FF0000"/>
                </a:solidFill>
                <a:ea typeface="Calibri" charset="0"/>
              </a:rPr>
              <a:t>Since we're only inserting one instance of </a:t>
            </a:r>
            <a:r>
              <a:rPr lang="en-GB" dirty="0" err="1">
                <a:solidFill>
                  <a:srgbClr val="FF0000"/>
                </a:solidFill>
                <a:ea typeface="Calibri" charset="0"/>
              </a:rPr>
              <a:t>num</a:t>
            </a:r>
            <a:r>
              <a:rPr lang="en-GB" dirty="0">
                <a:solidFill>
                  <a:srgbClr val="FF0000"/>
                </a:solidFill>
                <a:ea typeface="Calibri" charset="0"/>
              </a:rPr>
              <a:t>, the third parameter is 1. And, the last parameter *</a:t>
            </a:r>
            <a:r>
              <a:rPr lang="en-GB" dirty="0" err="1">
                <a:solidFill>
                  <a:srgbClr val="FF0000"/>
                </a:solidFill>
                <a:ea typeface="Calibri" charset="0"/>
              </a:rPr>
              <a:t>fptr</a:t>
            </a:r>
            <a:r>
              <a:rPr lang="en-GB" dirty="0">
                <a:solidFill>
                  <a:srgbClr val="FF0000"/>
                </a:solidFill>
                <a:ea typeface="Calibri" charset="0"/>
              </a:rPr>
              <a:t> points to the file we're storing the data</a:t>
            </a:r>
          </a:p>
          <a:p>
            <a:pPr marL="342900" lvl="0" indent="-342900">
              <a:spcAft>
                <a:spcPts val="0"/>
              </a:spcAft>
              <a:buFont typeface="Symbol" charset="2"/>
              <a:buChar char=""/>
            </a:pPr>
            <a:endParaRPr lang="en-GB" dirty="0">
              <a:solidFill>
                <a:srgbClr val="FF0000"/>
              </a:solidFill>
              <a:ea typeface="Calibri" charset="0"/>
            </a:endParaRPr>
          </a:p>
          <a:p>
            <a:pPr marL="342900" lvl="0" indent="-342900">
              <a:spcAft>
                <a:spcPts val="0"/>
              </a:spcAft>
              <a:buFont typeface="Symbol" charset="2"/>
              <a:buChar char=""/>
            </a:pPr>
            <a:r>
              <a:rPr lang="en-GB" dirty="0">
                <a:solidFill>
                  <a:srgbClr val="FF0000"/>
                </a:solidFill>
                <a:ea typeface="Calibri" charset="0"/>
              </a:rPr>
              <a:t>Finally, we close the file</a:t>
            </a:r>
          </a:p>
        </p:txBody>
      </p:sp>
      <p:sp>
        <p:nvSpPr>
          <p:cNvPr id="6" name="Rectangle 5"/>
          <p:cNvSpPr/>
          <p:nvPr/>
        </p:nvSpPr>
        <p:spPr>
          <a:xfrm>
            <a:off x="532782" y="1030971"/>
            <a:ext cx="1808974" cy="1976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8665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1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1143000"/>
          </a:xfrm>
          <a:noFill/>
        </p:spPr>
        <p:txBody>
          <a:bodyPr vert="horz" lIns="92075" tIns="46039" rIns="92075" bIns="46039" rtlCol="0" anchor="ctr">
            <a:normAutofit fontScale="90000"/>
          </a:bodyPr>
          <a:lstStyle/>
          <a:p>
            <a:r>
              <a:rPr lang="en-GB" dirty="0"/>
              <a:t>Reading from and Writing to Binary Files</a:t>
            </a:r>
            <a:endParaRPr lang="en-US" dirty="0"/>
          </a:p>
        </p:txBody>
      </p:sp>
      <p:sp>
        <p:nvSpPr>
          <p:cNvPr id="21512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2"/>
            <a:ext cx="8382000" cy="5345081"/>
          </a:xfrm>
          <a:noFill/>
        </p:spPr>
        <p:txBody>
          <a:bodyPr vert="horz" lIns="92075" tIns="46039" rIns="92075" bIns="46039" rtlCol="0"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GB" sz="2400" dirty="0"/>
              <a:t>To read from a binary file, you need to use the </a:t>
            </a:r>
            <a:r>
              <a:rPr lang="en-GB" sz="2400" dirty="0" err="1"/>
              <a:t>fread</a:t>
            </a:r>
            <a:r>
              <a:rPr lang="en-GB" sz="2400" dirty="0"/>
              <a:t>()function</a:t>
            </a:r>
          </a:p>
          <a:p>
            <a:pPr>
              <a:buFont typeface="Wingdings" pitchFamily="2" charset="2"/>
              <a:buChar char="§"/>
            </a:pPr>
            <a:endParaRPr lang="en-GB" sz="2400" dirty="0"/>
          </a:p>
          <a:p>
            <a:pPr>
              <a:buFont typeface="Wingdings" pitchFamily="2" charset="2"/>
              <a:buChar char="§"/>
            </a:pPr>
            <a:r>
              <a:rPr lang="en-GB" sz="2400" dirty="0"/>
              <a:t>The syntax of the </a:t>
            </a:r>
            <a:r>
              <a:rPr lang="en-GB" sz="2400" dirty="0" err="1"/>
              <a:t>fread</a:t>
            </a:r>
            <a:r>
              <a:rPr lang="en-GB" sz="2400" dirty="0"/>
              <a:t>()function is </a:t>
            </a:r>
          </a:p>
          <a:p>
            <a:pPr>
              <a:buFont typeface="Wingdings" pitchFamily="2" charset="2"/>
              <a:buChar char="§"/>
            </a:pPr>
            <a:endParaRPr lang="en-GB" sz="2400" dirty="0"/>
          </a:p>
          <a:p>
            <a:pPr>
              <a:buFont typeface="Wingdings" pitchFamily="2" charset="2"/>
              <a:buChar char="§"/>
            </a:pPr>
            <a:endParaRPr lang="en-GB" sz="2400" dirty="0"/>
          </a:p>
          <a:p>
            <a:pPr>
              <a:buFont typeface="Wingdings" pitchFamily="2" charset="2"/>
              <a:buChar char="§"/>
            </a:pPr>
            <a:r>
              <a:rPr lang="en-GB" sz="2400" dirty="0"/>
              <a:t>Function </a:t>
            </a:r>
            <a:r>
              <a:rPr lang="en-GB" sz="2400" dirty="0" err="1"/>
              <a:t>fread</a:t>
            </a:r>
            <a:r>
              <a:rPr lang="en-GB" sz="2400" dirty="0"/>
              <a:t>() also take 4 arguments similar to the </a:t>
            </a:r>
            <a:r>
              <a:rPr lang="en-GB" sz="2400" dirty="0" err="1"/>
              <a:t>fwrite</a:t>
            </a:r>
            <a:r>
              <a:rPr lang="en-GB" sz="2400" dirty="0"/>
              <a:t>() function as above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7666" y="2831753"/>
            <a:ext cx="6942624" cy="297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5166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76471" y="194649"/>
            <a:ext cx="269094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/>
              <a:t>Example:</a:t>
            </a:r>
          </a:p>
        </p:txBody>
      </p:sp>
      <p:sp>
        <p:nvSpPr>
          <p:cNvPr id="2" name="Rectangle 1"/>
          <p:cNvSpPr/>
          <p:nvPr/>
        </p:nvSpPr>
        <p:spPr>
          <a:xfrm>
            <a:off x="5625503" y="652039"/>
            <a:ext cx="343277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Aft>
                <a:spcPts val="0"/>
              </a:spcAft>
              <a:buFont typeface="Symbol" charset="2"/>
              <a:buChar char=""/>
            </a:pPr>
            <a:r>
              <a:rPr lang="en-GB" dirty="0">
                <a:solidFill>
                  <a:srgbClr val="FF0000"/>
                </a:solidFill>
                <a:ea typeface="Calibri" charset="0"/>
              </a:rPr>
              <a:t>You read the same file </a:t>
            </a:r>
            <a:r>
              <a:rPr lang="en-GB" dirty="0" err="1">
                <a:solidFill>
                  <a:srgbClr val="FF0000"/>
                </a:solidFill>
                <a:ea typeface="Calibri" charset="0"/>
              </a:rPr>
              <a:t>program.bin</a:t>
            </a:r>
            <a:r>
              <a:rPr lang="en-GB" dirty="0">
                <a:solidFill>
                  <a:srgbClr val="FF0000"/>
                </a:solidFill>
                <a:ea typeface="Calibri" charset="0"/>
              </a:rPr>
              <a:t> and loop through the records one by one</a:t>
            </a:r>
          </a:p>
          <a:p>
            <a:pPr lvl="0">
              <a:spcAft>
                <a:spcPts val="0"/>
              </a:spcAft>
            </a:pPr>
            <a:endParaRPr lang="en-GB" dirty="0">
              <a:solidFill>
                <a:srgbClr val="FF0000"/>
              </a:solidFill>
              <a:ea typeface="Calibri" charset="0"/>
            </a:endParaRPr>
          </a:p>
          <a:p>
            <a:pPr marL="342900" lvl="0" indent="-342900">
              <a:spcAft>
                <a:spcPts val="0"/>
              </a:spcAft>
              <a:buFont typeface="Symbol" charset="2"/>
              <a:buChar char=""/>
            </a:pPr>
            <a:r>
              <a:rPr lang="en-GB" dirty="0">
                <a:solidFill>
                  <a:srgbClr val="FF0000"/>
                </a:solidFill>
                <a:ea typeface="Calibri" charset="0"/>
              </a:rPr>
              <a:t>In simple terms, you read one </a:t>
            </a:r>
            <a:r>
              <a:rPr lang="en-GB" dirty="0" err="1">
                <a:solidFill>
                  <a:srgbClr val="FF0000"/>
                </a:solidFill>
                <a:ea typeface="Calibri" charset="0"/>
              </a:rPr>
              <a:t>threeNum</a:t>
            </a:r>
            <a:r>
              <a:rPr lang="en-GB" dirty="0">
                <a:solidFill>
                  <a:srgbClr val="FF0000"/>
                </a:solidFill>
                <a:ea typeface="Calibri" charset="0"/>
              </a:rPr>
              <a:t> record of </a:t>
            </a:r>
            <a:r>
              <a:rPr lang="en-GB" dirty="0" err="1">
                <a:solidFill>
                  <a:srgbClr val="FF0000"/>
                </a:solidFill>
                <a:ea typeface="Calibri" charset="0"/>
              </a:rPr>
              <a:t>threeNum</a:t>
            </a:r>
            <a:r>
              <a:rPr lang="en-GB" dirty="0">
                <a:solidFill>
                  <a:srgbClr val="FF0000"/>
                </a:solidFill>
                <a:ea typeface="Calibri" charset="0"/>
              </a:rPr>
              <a:t> size from the file pointed by *</a:t>
            </a:r>
            <a:r>
              <a:rPr lang="en-GB" dirty="0" err="1">
                <a:solidFill>
                  <a:srgbClr val="FF0000"/>
                </a:solidFill>
                <a:ea typeface="Calibri" charset="0"/>
              </a:rPr>
              <a:t>fptr</a:t>
            </a:r>
            <a:r>
              <a:rPr lang="en-GB" dirty="0">
                <a:solidFill>
                  <a:srgbClr val="FF0000"/>
                </a:solidFill>
                <a:ea typeface="Calibri" charset="0"/>
              </a:rPr>
              <a:t> into the structure </a:t>
            </a:r>
            <a:r>
              <a:rPr lang="en-GB" dirty="0" err="1">
                <a:solidFill>
                  <a:srgbClr val="FF0000"/>
                </a:solidFill>
                <a:ea typeface="Calibri" charset="0"/>
              </a:rPr>
              <a:t>num</a:t>
            </a:r>
            <a:endParaRPr lang="en-GB" dirty="0">
              <a:solidFill>
                <a:srgbClr val="FF0000"/>
              </a:solidFill>
              <a:ea typeface="Calibri" charset="0"/>
            </a:endParaRPr>
          </a:p>
          <a:p>
            <a:pPr lvl="0">
              <a:spcAft>
                <a:spcPts val="0"/>
              </a:spcAft>
            </a:pPr>
            <a:endParaRPr lang="en-GB" dirty="0">
              <a:solidFill>
                <a:srgbClr val="FF0000"/>
              </a:solidFill>
              <a:ea typeface="Calibri" charset="0"/>
            </a:endParaRPr>
          </a:p>
          <a:p>
            <a:pPr marL="342900" lvl="0" indent="-342900">
              <a:spcAft>
                <a:spcPts val="0"/>
              </a:spcAft>
              <a:buFont typeface="Symbol" charset="2"/>
              <a:buChar char=""/>
            </a:pPr>
            <a:r>
              <a:rPr lang="en-GB" dirty="0">
                <a:solidFill>
                  <a:srgbClr val="FF0000"/>
                </a:solidFill>
                <a:ea typeface="Calibri" charset="0"/>
              </a:rPr>
              <a:t>You'll get the same records inserted in the previous Example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b="36539"/>
          <a:stretch/>
        </p:blipFill>
        <p:spPr>
          <a:xfrm>
            <a:off x="73495" y="652039"/>
            <a:ext cx="5448289" cy="4594875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/>
          <a:srcRect t="63210" r="58483" b="7973"/>
          <a:stretch/>
        </p:blipFill>
        <p:spPr>
          <a:xfrm>
            <a:off x="5690520" y="4154902"/>
            <a:ext cx="2823285" cy="2604244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sp>
        <p:nvSpPr>
          <p:cNvPr id="6" name="Rectangle 5"/>
          <p:cNvSpPr/>
          <p:nvPr/>
        </p:nvSpPr>
        <p:spPr>
          <a:xfrm>
            <a:off x="510480" y="986367"/>
            <a:ext cx="1808974" cy="1976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392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1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1143000"/>
          </a:xfrm>
          <a:noFill/>
        </p:spPr>
        <p:txBody>
          <a:bodyPr vert="horz" lIns="92075" tIns="46039" rIns="92075" bIns="46039" rtlCol="0" anchor="ctr">
            <a:normAutofit/>
          </a:bodyPr>
          <a:lstStyle/>
          <a:p>
            <a:r>
              <a:rPr lang="en-GB" dirty="0"/>
              <a:t>Bit Fields in C Programming</a:t>
            </a:r>
            <a:endParaRPr lang="en-US" dirty="0"/>
          </a:p>
        </p:txBody>
      </p:sp>
      <p:sp>
        <p:nvSpPr>
          <p:cNvPr id="21512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2"/>
            <a:ext cx="8382000" cy="5345081"/>
          </a:xfrm>
          <a:noFill/>
        </p:spPr>
        <p:txBody>
          <a:bodyPr vert="horz" lIns="92075" tIns="46039" rIns="92075" bIns="46039" rtlCol="0"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GB" sz="2400" dirty="0"/>
              <a:t>In C programming, you can state the size of your structure or union members in the form of bits </a:t>
            </a:r>
          </a:p>
          <a:p>
            <a:pPr>
              <a:buFont typeface="Wingdings" pitchFamily="2" charset="2"/>
              <a:buChar char="§"/>
            </a:pPr>
            <a:endParaRPr lang="en-GB" sz="2400" dirty="0"/>
          </a:p>
          <a:p>
            <a:pPr>
              <a:buFont typeface="Wingdings" pitchFamily="2" charset="2"/>
              <a:buChar char="§"/>
            </a:pPr>
            <a:r>
              <a:rPr lang="en-GB" sz="2400" dirty="0"/>
              <a:t>This concept is to efficiently utilizing the memory</a:t>
            </a:r>
          </a:p>
          <a:p>
            <a:pPr>
              <a:buFont typeface="Wingdings" pitchFamily="2" charset="2"/>
              <a:buChar char="§"/>
            </a:pPr>
            <a:endParaRPr lang="en-GB" sz="2400" dirty="0"/>
          </a:p>
          <a:p>
            <a:pPr>
              <a:buFont typeface="Wingdings" pitchFamily="2" charset="2"/>
              <a:buChar char="§"/>
            </a:pPr>
            <a:r>
              <a:rPr lang="en-GB" sz="2400" dirty="0"/>
              <a:t>Bit field can be used to reduce memory consumption when it is known that only some bits would be used for a variable</a:t>
            </a:r>
          </a:p>
          <a:p>
            <a:pPr>
              <a:buFont typeface="Wingdings" pitchFamily="2" charset="2"/>
              <a:buChar char="§"/>
            </a:pPr>
            <a:endParaRPr lang="en-GB" sz="2400" dirty="0"/>
          </a:p>
          <a:p>
            <a:pPr>
              <a:buFont typeface="Wingdings" pitchFamily="2" charset="2"/>
              <a:buChar char="§"/>
            </a:pPr>
            <a:r>
              <a:rPr lang="en-GB" sz="2400" dirty="0"/>
              <a:t>Bit fields allow efficient packaging of data in the memory</a:t>
            </a:r>
          </a:p>
        </p:txBody>
      </p:sp>
    </p:spTree>
    <p:extLst>
      <p:ext uri="{BB962C8B-B14F-4D97-AF65-F5344CB8AC3E}">
        <p14:creationId xmlns:p14="http://schemas.microsoft.com/office/powerpoint/2010/main" val="11111269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301761" y="1484282"/>
            <a:ext cx="147623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/>
              <a:t>Program 1:</a:t>
            </a:r>
          </a:p>
        </p:txBody>
      </p:sp>
      <p:sp>
        <p:nvSpPr>
          <p:cNvPr id="26" name="Rectangle 4"/>
          <p:cNvSpPr>
            <a:spLocks noGrp="1" noChangeArrowheads="1"/>
          </p:cNvSpPr>
          <p:nvPr>
            <p:ph type="title"/>
          </p:nvPr>
        </p:nvSpPr>
        <p:spPr>
          <a:xfrm>
            <a:off x="693652" y="93362"/>
            <a:ext cx="7772400" cy="1143000"/>
          </a:xfrm>
          <a:noFill/>
        </p:spPr>
        <p:txBody>
          <a:bodyPr vert="horz" lIns="92075" tIns="46039" rIns="92075" bIns="46039" rtlCol="0" anchor="ctr">
            <a:normAutofit/>
          </a:bodyPr>
          <a:lstStyle/>
          <a:p>
            <a:r>
              <a:rPr lang="en-US" dirty="0"/>
              <a:t>Practical Exercises</a:t>
            </a:r>
          </a:p>
        </p:txBody>
      </p:sp>
      <p:sp>
        <p:nvSpPr>
          <p:cNvPr id="13" name="Rectangle 5"/>
          <p:cNvSpPr txBox="1">
            <a:spLocks noChangeArrowheads="1"/>
          </p:cNvSpPr>
          <p:nvPr/>
        </p:nvSpPr>
        <p:spPr>
          <a:xfrm>
            <a:off x="577647" y="1061701"/>
            <a:ext cx="5601928" cy="437329"/>
          </a:xfrm>
          <a:prstGeom prst="rect">
            <a:avLst/>
          </a:prstGeom>
          <a:noFill/>
        </p:spPr>
        <p:txBody>
          <a:bodyPr vert="horz" lIns="92075" tIns="46039" rIns="92075" bIns="46039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/>
              <a:t>Write </a:t>
            </a:r>
            <a:r>
              <a:rPr lang="en-US" sz="2200" dirty="0"/>
              <a:t>and Compile the following C programs: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463" y="1978275"/>
            <a:ext cx="7109836" cy="4618467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sp>
        <p:nvSpPr>
          <p:cNvPr id="6" name="Rectangle 5"/>
          <p:cNvSpPr/>
          <p:nvPr/>
        </p:nvSpPr>
        <p:spPr>
          <a:xfrm>
            <a:off x="458441" y="2241871"/>
            <a:ext cx="1808974" cy="1976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294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301761" y="1484282"/>
            <a:ext cx="147623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/>
              <a:t>Program 2:</a:t>
            </a:r>
          </a:p>
        </p:txBody>
      </p:sp>
      <p:sp>
        <p:nvSpPr>
          <p:cNvPr id="26" name="Rectangle 4"/>
          <p:cNvSpPr>
            <a:spLocks noGrp="1" noChangeArrowheads="1"/>
          </p:cNvSpPr>
          <p:nvPr>
            <p:ph type="title"/>
          </p:nvPr>
        </p:nvSpPr>
        <p:spPr>
          <a:xfrm>
            <a:off x="693652" y="93362"/>
            <a:ext cx="7772400" cy="1143000"/>
          </a:xfrm>
          <a:noFill/>
        </p:spPr>
        <p:txBody>
          <a:bodyPr vert="horz" lIns="92075" tIns="46039" rIns="92075" bIns="46039" rtlCol="0" anchor="ctr">
            <a:normAutofit/>
          </a:bodyPr>
          <a:lstStyle/>
          <a:p>
            <a:r>
              <a:rPr lang="en-US" dirty="0"/>
              <a:t>Practical Exercises</a:t>
            </a:r>
          </a:p>
        </p:txBody>
      </p:sp>
      <p:sp>
        <p:nvSpPr>
          <p:cNvPr id="13" name="Rectangle 5"/>
          <p:cNvSpPr txBox="1">
            <a:spLocks noChangeArrowheads="1"/>
          </p:cNvSpPr>
          <p:nvPr/>
        </p:nvSpPr>
        <p:spPr>
          <a:xfrm>
            <a:off x="577647" y="1061701"/>
            <a:ext cx="5601928" cy="437329"/>
          </a:xfrm>
          <a:prstGeom prst="rect">
            <a:avLst/>
          </a:prstGeom>
          <a:noFill/>
        </p:spPr>
        <p:txBody>
          <a:bodyPr vert="horz" lIns="92075" tIns="46039" rIns="92075" bIns="46039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/>
              <a:t>Write </a:t>
            </a:r>
            <a:r>
              <a:rPr lang="en-US" sz="2200" dirty="0"/>
              <a:t>and Compile the following C programs: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463" y="1978876"/>
            <a:ext cx="6169907" cy="4230626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sp>
        <p:nvSpPr>
          <p:cNvPr id="6" name="Rectangle 5"/>
          <p:cNvSpPr/>
          <p:nvPr/>
        </p:nvSpPr>
        <p:spPr>
          <a:xfrm>
            <a:off x="900945" y="2395015"/>
            <a:ext cx="1808974" cy="1976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4553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301761" y="1484282"/>
            <a:ext cx="147623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/>
              <a:t>Program 3:</a:t>
            </a:r>
          </a:p>
        </p:txBody>
      </p:sp>
      <p:sp>
        <p:nvSpPr>
          <p:cNvPr id="26" name="Rectangle 4"/>
          <p:cNvSpPr>
            <a:spLocks noGrp="1" noChangeArrowheads="1"/>
          </p:cNvSpPr>
          <p:nvPr>
            <p:ph type="title"/>
          </p:nvPr>
        </p:nvSpPr>
        <p:spPr>
          <a:xfrm>
            <a:off x="693652" y="93362"/>
            <a:ext cx="7772400" cy="1143000"/>
          </a:xfrm>
          <a:noFill/>
        </p:spPr>
        <p:txBody>
          <a:bodyPr vert="horz" lIns="92075" tIns="46039" rIns="92075" bIns="46039" rtlCol="0" anchor="ctr">
            <a:normAutofit/>
          </a:bodyPr>
          <a:lstStyle/>
          <a:p>
            <a:r>
              <a:rPr lang="en-US" dirty="0"/>
              <a:t>Practical Exercises</a:t>
            </a:r>
          </a:p>
        </p:txBody>
      </p:sp>
      <p:sp>
        <p:nvSpPr>
          <p:cNvPr id="13" name="Rectangle 5"/>
          <p:cNvSpPr txBox="1">
            <a:spLocks noChangeArrowheads="1"/>
          </p:cNvSpPr>
          <p:nvPr/>
        </p:nvSpPr>
        <p:spPr>
          <a:xfrm>
            <a:off x="577647" y="1061701"/>
            <a:ext cx="5601928" cy="437329"/>
          </a:xfrm>
          <a:prstGeom prst="rect">
            <a:avLst/>
          </a:prstGeom>
          <a:noFill/>
        </p:spPr>
        <p:txBody>
          <a:bodyPr vert="horz" lIns="92075" tIns="46039" rIns="92075" bIns="46039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/>
              <a:t>Write </a:t>
            </a:r>
            <a:r>
              <a:rPr lang="en-US" sz="2200" dirty="0"/>
              <a:t>and Compile the following C programs: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b="21266"/>
          <a:stretch/>
        </p:blipFill>
        <p:spPr>
          <a:xfrm>
            <a:off x="420463" y="1978876"/>
            <a:ext cx="5759112" cy="4265795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sp>
        <p:nvSpPr>
          <p:cNvPr id="6" name="Rectangle 5"/>
          <p:cNvSpPr/>
          <p:nvPr/>
        </p:nvSpPr>
        <p:spPr>
          <a:xfrm>
            <a:off x="900945" y="2395015"/>
            <a:ext cx="1808974" cy="1976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150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5013" y="173693"/>
            <a:ext cx="149585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/>
              <a:t>Program 4: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398" y="604579"/>
            <a:ext cx="5476699" cy="6128889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836937" y="1005127"/>
            <a:ext cx="1808974" cy="1976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513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1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1143000"/>
          </a:xfrm>
          <a:noFill/>
        </p:spPr>
        <p:txBody>
          <a:bodyPr vert="horz" lIns="92075" tIns="46039" rIns="92075" bIns="46039" rtlCol="0" anchor="ctr">
            <a:normAutofit/>
          </a:bodyPr>
          <a:lstStyle/>
          <a:p>
            <a:r>
              <a:rPr lang="en-GB" dirty="0"/>
              <a:t>Bit Fields in C Programming</a:t>
            </a:r>
            <a:endParaRPr lang="en-US" dirty="0"/>
          </a:p>
        </p:txBody>
      </p:sp>
      <p:sp>
        <p:nvSpPr>
          <p:cNvPr id="21512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2"/>
            <a:ext cx="8382000" cy="5345081"/>
          </a:xfrm>
          <a:noFill/>
        </p:spPr>
        <p:txBody>
          <a:bodyPr vert="horz" lIns="92075" tIns="46039" rIns="92075" bIns="46039" rtlCol="0"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GB" sz="2200" dirty="0"/>
              <a:t>Suppose your C program contains a number of TRUE/FALSE variables grouped in a structure, as follows</a:t>
            </a:r>
          </a:p>
          <a:p>
            <a:pPr>
              <a:buFont typeface="Wingdings" pitchFamily="2" charset="2"/>
              <a:buChar char="§"/>
            </a:pPr>
            <a:endParaRPr lang="en-GB" sz="2200" dirty="0"/>
          </a:p>
          <a:p>
            <a:pPr>
              <a:buFont typeface="Wingdings" pitchFamily="2" charset="2"/>
              <a:buChar char="§"/>
            </a:pPr>
            <a:endParaRPr lang="en-GB" sz="2200" dirty="0"/>
          </a:p>
          <a:p>
            <a:pPr>
              <a:buFont typeface="Wingdings" pitchFamily="2" charset="2"/>
              <a:buChar char="§"/>
            </a:pPr>
            <a:endParaRPr lang="en-GB" sz="2200" dirty="0"/>
          </a:p>
          <a:p>
            <a:pPr marL="0" indent="0">
              <a:buNone/>
            </a:pPr>
            <a:endParaRPr lang="en-GB" sz="2400" dirty="0"/>
          </a:p>
          <a:p>
            <a:pPr>
              <a:buFont typeface="Wingdings" pitchFamily="2" charset="2"/>
              <a:buChar char="§"/>
            </a:pPr>
            <a:r>
              <a:rPr lang="en-GB" sz="2200" dirty="0"/>
              <a:t>You can define the width of a variable which tells the C compiler that you are going to use only those number of bytes </a:t>
            </a:r>
          </a:p>
          <a:p>
            <a:pPr>
              <a:buFont typeface="Wingdings" pitchFamily="2" charset="2"/>
              <a:buChar char="§"/>
            </a:pPr>
            <a:endParaRPr lang="en-GB" sz="2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1554" y="2225810"/>
            <a:ext cx="2115089" cy="1421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5224" y="4586956"/>
            <a:ext cx="2596246" cy="1426451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306785" y="2108359"/>
            <a:ext cx="322761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>
                <a:solidFill>
                  <a:srgbClr val="FF0000"/>
                </a:solidFill>
              </a:rPr>
              <a:t>This structure requires 8 bytes of memory space but in actual we are going to store either 0 or 1 in each of the variables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93700" y="6095053"/>
            <a:ext cx="8639629" cy="660114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000" dirty="0"/>
              <a:t>Now, the above structure will require 4 bytes of memory space with only 2 bits will be used to store the values</a:t>
            </a:r>
          </a:p>
        </p:txBody>
      </p:sp>
    </p:spTree>
    <p:extLst>
      <p:ext uri="{BB962C8B-B14F-4D97-AF65-F5344CB8AC3E}">
        <p14:creationId xmlns:p14="http://schemas.microsoft.com/office/powerpoint/2010/main" val="10710599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1143000"/>
          </a:xfrm>
          <a:noFill/>
        </p:spPr>
        <p:txBody>
          <a:bodyPr vert="horz" lIns="92075" tIns="46039" rIns="92075" bIns="46039" rtlCol="0" anchor="ctr">
            <a:normAutofit/>
          </a:bodyPr>
          <a:lstStyle/>
          <a:p>
            <a:pPr lvl="0"/>
            <a:r>
              <a:rPr lang="en-GB" dirty="0"/>
              <a:t>Bit Fields in C Programming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15013" y="1263206"/>
            <a:ext cx="126199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/>
              <a:t>Example: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588" y="1720754"/>
            <a:ext cx="6564477" cy="4264208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4"/>
          <a:srcRect b="66188"/>
          <a:stretch/>
        </p:blipFill>
        <p:spPr>
          <a:xfrm>
            <a:off x="357053" y="6192809"/>
            <a:ext cx="3915689" cy="523301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33953" y="1958006"/>
            <a:ext cx="1699647" cy="2110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459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Outline</a:t>
            </a:r>
          </a:p>
        </p:txBody>
      </p:sp>
      <p:graphicFrame>
        <p:nvGraphicFramePr>
          <p:cNvPr id="22" name="Diagram 21"/>
          <p:cNvGraphicFramePr/>
          <p:nvPr/>
        </p:nvGraphicFramePr>
        <p:xfrm>
          <a:off x="897647" y="1495428"/>
          <a:ext cx="7074779" cy="51162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065087" y="2452154"/>
            <a:ext cx="8424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Clr>
                <a:schemeClr val="tx1"/>
              </a:buClr>
              <a:buFont typeface="Wingdings" pitchFamily="2" charset="2"/>
              <a:buChar char="ü"/>
            </a:pPr>
            <a:r>
              <a:rPr lang="en-US" sz="4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30591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1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1143000"/>
          </a:xfrm>
          <a:noFill/>
        </p:spPr>
        <p:txBody>
          <a:bodyPr vert="horz" lIns="92075" tIns="46039" rIns="92075" bIns="46039" rtlCol="0" anchor="ctr">
            <a:normAutofit/>
          </a:bodyPr>
          <a:lstStyle/>
          <a:p>
            <a:r>
              <a:rPr lang="en-GB" dirty="0"/>
              <a:t>Bit Field Declaration</a:t>
            </a:r>
            <a:endParaRPr lang="en-US" dirty="0"/>
          </a:p>
        </p:txBody>
      </p:sp>
      <p:sp>
        <p:nvSpPr>
          <p:cNvPr id="21512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2"/>
            <a:ext cx="8382000" cy="5345081"/>
          </a:xfrm>
          <a:noFill/>
        </p:spPr>
        <p:txBody>
          <a:bodyPr vert="horz" lIns="92075" tIns="46039" rIns="92075" bIns="46039" rtlCol="0">
            <a:normAutofit/>
          </a:bodyPr>
          <a:lstStyle/>
          <a:p>
            <a:r>
              <a:rPr lang="en-GB" sz="2400" dirty="0"/>
              <a:t>The declaration of a bit-field has the form inside a structure:</a:t>
            </a:r>
          </a:p>
          <a:p>
            <a:pPr>
              <a:buFont typeface="Wingdings" pitchFamily="2" charset="2"/>
              <a:buChar char="§"/>
            </a:pPr>
            <a:endParaRPr lang="en-GB" sz="2200" dirty="0"/>
          </a:p>
          <a:p>
            <a:pPr>
              <a:buFont typeface="Wingdings" pitchFamily="2" charset="2"/>
              <a:buChar char="§"/>
            </a:pPr>
            <a:endParaRPr lang="en-GB" sz="2200" dirty="0"/>
          </a:p>
          <a:p>
            <a:pPr marL="0" indent="0">
              <a:buNone/>
            </a:pPr>
            <a:endParaRPr lang="en-GB" sz="2400" dirty="0"/>
          </a:p>
          <a:p>
            <a:pPr>
              <a:buFont typeface="Wingdings" pitchFamily="2" charset="2"/>
              <a:buChar char="§"/>
            </a:pPr>
            <a:endParaRPr lang="en-GB" sz="2400" dirty="0"/>
          </a:p>
          <a:p>
            <a:pPr>
              <a:buFont typeface="Wingdings" pitchFamily="2" charset="2"/>
              <a:buChar char="§"/>
            </a:pPr>
            <a:r>
              <a:rPr lang="en-GB" sz="2400" dirty="0"/>
              <a:t>Below the description of variable elements of a bit field:</a:t>
            </a:r>
          </a:p>
          <a:p>
            <a:pPr>
              <a:buFont typeface="Wingdings" pitchFamily="2" charset="2"/>
              <a:buChar char="§"/>
            </a:pPr>
            <a:endParaRPr lang="en-GB" sz="22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5224" y="1925706"/>
            <a:ext cx="3789546" cy="1249756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9484836"/>
              </p:ext>
            </p:extLst>
          </p:nvPr>
        </p:nvGraphicFramePr>
        <p:xfrm>
          <a:off x="762000" y="4140432"/>
          <a:ext cx="7716982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15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54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913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000" b="1" dirty="0">
                          <a:effectLst/>
                          <a:latin typeface="+mn-lt"/>
                          <a:ea typeface="Calibri" charset="0"/>
                        </a:rPr>
                        <a:t>Element</a:t>
                      </a:r>
                      <a:endParaRPr lang="en-GB" sz="2000" dirty="0">
                        <a:effectLst/>
                        <a:latin typeface="+mn-lt"/>
                        <a:ea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000" b="1" dirty="0">
                          <a:effectLst/>
                          <a:latin typeface="+mn-lt"/>
                          <a:ea typeface="Calibri" charset="0"/>
                        </a:rPr>
                        <a:t>type</a:t>
                      </a:r>
                      <a:endParaRPr lang="en-GB" sz="2000" dirty="0">
                        <a:effectLst/>
                        <a:latin typeface="+mn-lt"/>
                        <a:ea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An integer type that determines how the bit-field's value is interpreted. The type may be </a:t>
                      </a:r>
                      <a:r>
                        <a:rPr lang="en-US" sz="2000" dirty="0" err="1"/>
                        <a:t>int</a:t>
                      </a:r>
                      <a:r>
                        <a:rPr lang="en-US" sz="2000" dirty="0"/>
                        <a:t>, signed </a:t>
                      </a:r>
                      <a:r>
                        <a:rPr lang="en-US" sz="2000" dirty="0" err="1"/>
                        <a:t>int</a:t>
                      </a:r>
                      <a:r>
                        <a:rPr lang="en-US" sz="2000" dirty="0"/>
                        <a:t>, unsigned </a:t>
                      </a:r>
                      <a:r>
                        <a:rPr lang="en-US" sz="2000" dirty="0" err="1"/>
                        <a:t>int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000" b="1" dirty="0" err="1">
                          <a:effectLst/>
                          <a:latin typeface="+mn-lt"/>
                          <a:ea typeface="Calibri" charset="0"/>
                        </a:rPr>
                        <a:t>member_name</a:t>
                      </a:r>
                      <a:endParaRPr lang="en-GB" sz="2000" dirty="0">
                        <a:effectLst/>
                        <a:latin typeface="+mn-lt"/>
                        <a:ea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name of the bit-field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000" b="1" dirty="0">
                          <a:effectLst/>
                          <a:latin typeface="+mn-lt"/>
                          <a:ea typeface="Calibri" charset="0"/>
                        </a:rPr>
                        <a:t>width</a:t>
                      </a:r>
                      <a:endParaRPr lang="en-GB" sz="2000" dirty="0">
                        <a:effectLst/>
                        <a:latin typeface="+mn-lt"/>
                        <a:ea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number of bits in the bit-field. The width must be less than or equal to the bit width of the specified type</a:t>
                      </a:r>
                      <a:r>
                        <a:rPr lang="en-GB" sz="2000" dirty="0">
                          <a:effectLst/>
                        </a:rPr>
                        <a:t> 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3499927" y="2566962"/>
            <a:ext cx="139485" cy="2351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002191" y="2564161"/>
            <a:ext cx="139485" cy="2351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3273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1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1143000"/>
          </a:xfrm>
          <a:noFill/>
        </p:spPr>
        <p:txBody>
          <a:bodyPr vert="horz" lIns="92075" tIns="46039" rIns="92075" bIns="46039" rtlCol="0" anchor="ctr">
            <a:normAutofit/>
          </a:bodyPr>
          <a:lstStyle/>
          <a:p>
            <a:r>
              <a:rPr lang="en-GB" dirty="0"/>
              <a:t>Bit Field Declaration</a:t>
            </a:r>
            <a:endParaRPr lang="en-US" dirty="0"/>
          </a:p>
        </p:txBody>
      </p:sp>
      <p:sp>
        <p:nvSpPr>
          <p:cNvPr id="21512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2"/>
            <a:ext cx="8382000" cy="5345081"/>
          </a:xfrm>
          <a:noFill/>
        </p:spPr>
        <p:txBody>
          <a:bodyPr vert="horz" lIns="92075" tIns="46039" rIns="92075" bIns="46039" rtlCol="0"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GB" sz="2400" dirty="0"/>
              <a:t>A bit field can hold more than a single bit</a:t>
            </a:r>
          </a:p>
          <a:p>
            <a:pPr>
              <a:buFont typeface="Wingdings" pitchFamily="2" charset="2"/>
              <a:buChar char="§"/>
            </a:pPr>
            <a:endParaRPr lang="en-GB" sz="2400" dirty="0"/>
          </a:p>
          <a:p>
            <a:pPr>
              <a:buFont typeface="Wingdings" pitchFamily="2" charset="2"/>
              <a:buChar char="§"/>
            </a:pPr>
            <a:r>
              <a:rPr lang="en-GB" sz="2400" dirty="0"/>
              <a:t>For example, if you need a variable to store a value from 0 to 7 only, then you can define a bit field with a width of 3 bits as follows</a:t>
            </a:r>
          </a:p>
          <a:p>
            <a:pPr>
              <a:buFont typeface="Wingdings" pitchFamily="2" charset="2"/>
              <a:buChar char="§"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pPr>
              <a:buFont typeface="Wingdings" pitchFamily="2" charset="2"/>
              <a:buChar char="§"/>
            </a:pPr>
            <a:endParaRPr lang="en-GB" sz="2400" dirty="0"/>
          </a:p>
          <a:p>
            <a:pPr>
              <a:buFont typeface="Wingdings" pitchFamily="2" charset="2"/>
              <a:buChar char="§"/>
            </a:pPr>
            <a:r>
              <a:rPr lang="en-GB" sz="2400" dirty="0"/>
              <a:t>The above structure definition instructs C compiler that age variable is going to use only 3 bits to store the value, if you will try to use more than 3 bits then it will not allow you to do so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7396" y="3304386"/>
            <a:ext cx="2994491" cy="1237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0093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1143000"/>
          </a:xfrm>
          <a:noFill/>
        </p:spPr>
        <p:txBody>
          <a:bodyPr vert="horz" lIns="92075" tIns="46039" rIns="92075" bIns="46039" rtlCol="0" anchor="ctr">
            <a:normAutofit/>
          </a:bodyPr>
          <a:lstStyle/>
          <a:p>
            <a:pPr lvl="0"/>
            <a:r>
              <a:rPr lang="en-GB" dirty="0"/>
              <a:t>Bit Field Declaration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15013" y="1263206"/>
            <a:ext cx="126199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/>
              <a:t>Example: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588" y="1720754"/>
            <a:ext cx="5179345" cy="4264208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3468" y="3081603"/>
            <a:ext cx="3293304" cy="167028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33953" y="1958006"/>
            <a:ext cx="1946176" cy="247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492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9490</TotalTime>
  <Words>2094</Words>
  <Application>Microsoft Macintosh PowerPoint</Application>
  <PresentationFormat>On-screen Show (4:3)</PresentationFormat>
  <Paragraphs>303</Paragraphs>
  <Slides>33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2" baseType="lpstr">
      <vt:lpstr>Arial</vt:lpstr>
      <vt:lpstr>Avenir Next</vt:lpstr>
      <vt:lpstr>AvenirNext-Regular</vt:lpstr>
      <vt:lpstr>Calibri</vt:lpstr>
      <vt:lpstr>Calibri Light</vt:lpstr>
      <vt:lpstr>Symbol</vt:lpstr>
      <vt:lpstr>Times New Roman</vt:lpstr>
      <vt:lpstr>Wingdings</vt:lpstr>
      <vt:lpstr>Office Theme</vt:lpstr>
      <vt:lpstr>PowerPoint Presentation</vt:lpstr>
      <vt:lpstr>Outline</vt:lpstr>
      <vt:lpstr>Bit Fields in C Programming</vt:lpstr>
      <vt:lpstr>Bit Fields in C Programming</vt:lpstr>
      <vt:lpstr>Bit Fields in C Programming</vt:lpstr>
      <vt:lpstr>Outline</vt:lpstr>
      <vt:lpstr>Bit Field Declaration</vt:lpstr>
      <vt:lpstr>Bit Field Declaration</vt:lpstr>
      <vt:lpstr>Bit Field Declaration</vt:lpstr>
      <vt:lpstr>Outline</vt:lpstr>
      <vt:lpstr>C File Handling</vt:lpstr>
      <vt:lpstr>Outline</vt:lpstr>
      <vt:lpstr>Creating and Opening Text or Binary Files </vt:lpstr>
      <vt:lpstr>Creating and Opening Text or Binary Files </vt:lpstr>
      <vt:lpstr>Creating and Opening Text or Binary Files </vt:lpstr>
      <vt:lpstr>Creating and Opening Text or Binary Files </vt:lpstr>
      <vt:lpstr>Closing Files</vt:lpstr>
      <vt:lpstr>Outline</vt:lpstr>
      <vt:lpstr>Reading from and Writing to Text Files</vt:lpstr>
      <vt:lpstr>Reading from and Writing to Text Files</vt:lpstr>
      <vt:lpstr>Reading from and Writing to Text Files</vt:lpstr>
      <vt:lpstr>Reading from and Writing to Text Files</vt:lpstr>
      <vt:lpstr>Reading from and Writing to Text Files</vt:lpstr>
      <vt:lpstr>Outline</vt:lpstr>
      <vt:lpstr>Reading from and Writing to Binary Files</vt:lpstr>
      <vt:lpstr>PowerPoint Presentation</vt:lpstr>
      <vt:lpstr>PowerPoint Presentation</vt:lpstr>
      <vt:lpstr>Reading from and Writing to Binary Files</vt:lpstr>
      <vt:lpstr>PowerPoint Presentation</vt:lpstr>
      <vt:lpstr>Practical Exercises</vt:lpstr>
      <vt:lpstr>Practical Exercises</vt:lpstr>
      <vt:lpstr>Practical Exercises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Ayman Aljarbouh</cp:lastModifiedBy>
  <cp:revision>896</cp:revision>
  <cp:lastPrinted>2020-05-25T23:52:59Z</cp:lastPrinted>
  <dcterms:created xsi:type="dcterms:W3CDTF">2020-01-26T08:40:28Z</dcterms:created>
  <dcterms:modified xsi:type="dcterms:W3CDTF">2021-01-29T07:19:27Z</dcterms:modified>
</cp:coreProperties>
</file>