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1064" r:id="rId2"/>
    <p:sldId id="845" r:id="rId3"/>
    <p:sldId id="831" r:id="rId4"/>
    <p:sldId id="1065" r:id="rId5"/>
    <p:sldId id="1068" r:id="rId6"/>
    <p:sldId id="1045" r:id="rId7"/>
    <p:sldId id="1067" r:id="rId8"/>
    <p:sldId id="1069" r:id="rId9"/>
    <p:sldId id="1070" r:id="rId10"/>
    <p:sldId id="1050" r:id="rId11"/>
    <p:sldId id="1071" r:id="rId12"/>
    <p:sldId id="1072" r:id="rId13"/>
    <p:sldId id="1074" r:id="rId14"/>
    <p:sldId id="1075" r:id="rId15"/>
    <p:sldId id="1077" r:id="rId16"/>
    <p:sldId id="1078" r:id="rId17"/>
    <p:sldId id="986" r:id="rId18"/>
    <p:sldId id="1079" r:id="rId19"/>
    <p:sldId id="1080" r:id="rId20"/>
    <p:sldId id="827" r:id="rId21"/>
    <p:sldId id="898" r:id="rId22"/>
    <p:sldId id="1041" r:id="rId23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F04"/>
    <a:srgbClr val="0414FF"/>
    <a:srgbClr val="FFFF99"/>
    <a:srgbClr val="01177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6"/>
    <p:restoredTop sz="91190"/>
  </p:normalViewPr>
  <p:slideViewPr>
    <p:cSldViewPr snapToGrid="0" snapToObjects="1">
      <p:cViewPr varScale="1">
        <p:scale>
          <a:sx n="100" d="100"/>
          <a:sy n="100" d="100"/>
        </p:scale>
        <p:origin x="1560" y="1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Header Files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Once-Only Headers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Include Syntax and Operation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Computed Includes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C14FF019-F799-CC43-ACB2-8FA9A51B223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Different C Header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B31F92E8-70BF-EE4D-A6D4-A04BCAC1887F}" type="parTrans" cxnId="{E0E49758-E21F-7C41-93A9-EC468873103D}">
      <dgm:prSet/>
      <dgm:spPr/>
      <dgm:t>
        <a:bodyPr/>
        <a:lstStyle/>
        <a:p>
          <a:endParaRPr lang="en-US"/>
        </a:p>
      </dgm:t>
    </dgm:pt>
    <dgm:pt modelId="{A5C48FB9-D498-7249-91BD-F39E8E1F9E46}" type="sibTrans" cxnId="{E0E49758-E21F-7C41-93A9-EC468873103D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5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5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5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5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E6ADE296-4FC3-7E49-96AE-EDDF9CCF90F3}" type="pres">
      <dgm:prSet presAssocID="{C14FF019-F799-CC43-ACB2-8FA9A51B223E}" presName="text_5" presStyleLbl="node1" presStyleIdx="4" presStyleCnt="5">
        <dgm:presLayoutVars>
          <dgm:bulletEnabled val="1"/>
        </dgm:presLayoutVars>
      </dgm:prSet>
      <dgm:spPr/>
    </dgm:pt>
    <dgm:pt modelId="{296EF164-3C16-B140-9DD5-CECEA6C985E3}" type="pres">
      <dgm:prSet presAssocID="{C14FF019-F799-CC43-ACB2-8FA9A51B223E}" presName="accent_5" presStyleCnt="0"/>
      <dgm:spPr/>
    </dgm:pt>
    <dgm:pt modelId="{D1F8A127-06DE-DB43-824E-09B43D9E7F1E}" type="pres">
      <dgm:prSet presAssocID="{C14FF019-F799-CC43-ACB2-8FA9A51B223E}" presName="accentRepeatNode" presStyleLbl="solidFgAcc1" presStyleIdx="4" presStyleCnt="5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F134B92F-07CC-7F4C-93C5-B16BB29D6431}" type="presOf" srcId="{CC6AA1B3-12B6-1F47-9833-60EB1B44AC97}" destId="{90FAC8A8-E318-C344-8FA5-163D7BB940FA}" srcOrd="0" destOrd="0" presId="urn:microsoft.com/office/officeart/2008/layout/VerticalCurvedList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0E49758-E21F-7C41-93A9-EC468873103D}" srcId="{BE1645D6-1611-4DF4-8DF3-EEC32D8C4F8A}" destId="{C14FF019-F799-CC43-ACB2-8FA9A51B223E}" srcOrd="4" destOrd="0" parTransId="{B31F92E8-70BF-EE4D-A6D4-A04BCAC1887F}" sibTransId="{A5C48FB9-D498-7249-91BD-F39E8E1F9E4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975199B2-7F95-E347-A0A4-D7C277D05251}" type="presOf" srcId="{C14FF019-F799-CC43-ACB2-8FA9A51B223E}" destId="{E6ADE296-4FC3-7E49-96AE-EDDF9CCF90F3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99D47BDC-3285-2A4B-81F1-E6F1332CE14A}" type="presOf" srcId="{35FE25F0-129E-5D4E-BB95-DE67FB379D79}" destId="{4C27FCCB-07AB-AF44-A612-051F9894407E}" srcOrd="0" destOrd="0" presId="urn:microsoft.com/office/officeart/2008/layout/VerticalCurvedList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DCC819AF-1FEC-0642-9E6A-D03E985DA476}" type="presParOf" srcId="{30E5EA73-69FE-4C99-B7E6-D2785DA2F8C5}" destId="{90FAC8A8-E318-C344-8FA5-163D7BB940FA}" srcOrd="5" destOrd="0" presId="urn:microsoft.com/office/officeart/2008/layout/VerticalCurvedList"/>
    <dgm:cxn modelId="{AA6F3DF0-E075-9340-BA4E-33FF7C847775}" type="presParOf" srcId="{30E5EA73-69FE-4C99-B7E6-D2785DA2F8C5}" destId="{AC86ADAD-2470-0B48-B2FC-7ADFE5926EDC}" srcOrd="6" destOrd="0" presId="urn:microsoft.com/office/officeart/2008/layout/VerticalCurvedList"/>
    <dgm:cxn modelId="{4FB7DED5-3102-8749-8ADE-5D02A053E463}" type="presParOf" srcId="{AC86ADAD-2470-0B48-B2FC-7ADFE5926EDC}" destId="{8DD82B1A-6DC4-454E-8BCA-A742186AC8C8}" srcOrd="0" destOrd="0" presId="urn:microsoft.com/office/officeart/2008/layout/VerticalCurvedList"/>
    <dgm:cxn modelId="{A7270643-6087-5F4C-BD18-2279BECD07B0}" type="presParOf" srcId="{30E5EA73-69FE-4C99-B7E6-D2785DA2F8C5}" destId="{4C27FCCB-07AB-AF44-A612-051F9894407E}" srcOrd="7" destOrd="0" presId="urn:microsoft.com/office/officeart/2008/layout/VerticalCurvedList"/>
    <dgm:cxn modelId="{962322E8-C1C3-2747-B7CF-388C68B773BB}" type="presParOf" srcId="{30E5EA73-69FE-4C99-B7E6-D2785DA2F8C5}" destId="{BB44549C-464F-C44D-9845-3BACB3517879}" srcOrd="8" destOrd="0" presId="urn:microsoft.com/office/officeart/2008/layout/VerticalCurvedList"/>
    <dgm:cxn modelId="{B9FBBEED-4280-3E47-9DCA-648C4B56A1AF}" type="presParOf" srcId="{BB44549C-464F-C44D-9845-3BACB3517879}" destId="{C6A23B2E-3ED2-814A-86C8-2A4A67FC60A2}" srcOrd="0" destOrd="0" presId="urn:microsoft.com/office/officeart/2008/layout/VerticalCurvedList"/>
    <dgm:cxn modelId="{A85EF9B9-63BC-0A47-8568-B7ED8A9B6542}" type="presParOf" srcId="{30E5EA73-69FE-4C99-B7E6-D2785DA2F8C5}" destId="{E6ADE296-4FC3-7E49-96AE-EDDF9CCF90F3}" srcOrd="9" destOrd="0" presId="urn:microsoft.com/office/officeart/2008/layout/VerticalCurvedList"/>
    <dgm:cxn modelId="{EC95D91B-7E01-C243-A8B5-5E365400A010}" type="presParOf" srcId="{30E5EA73-69FE-4C99-B7E6-D2785DA2F8C5}" destId="{296EF164-3C16-B140-9DD5-CECEA6C985E3}" srcOrd="10" destOrd="0" presId="urn:microsoft.com/office/officeart/2008/layout/VerticalCurvedList"/>
    <dgm:cxn modelId="{A26342A7-484B-D045-9339-6D83ACB1E6C0}" type="presParOf" srcId="{296EF164-3C16-B140-9DD5-CECEA6C985E3}" destId="{D1F8A127-06DE-DB43-824E-09B43D9E7F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Header Files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Once-Only Headers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Include Syntax and Operation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Computed Includes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C14FF019-F799-CC43-ACB2-8FA9A51B223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Different C Header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B31F92E8-70BF-EE4D-A6D4-A04BCAC1887F}" type="parTrans" cxnId="{E0E49758-E21F-7C41-93A9-EC468873103D}">
      <dgm:prSet/>
      <dgm:spPr/>
      <dgm:t>
        <a:bodyPr/>
        <a:lstStyle/>
        <a:p>
          <a:endParaRPr lang="en-US"/>
        </a:p>
      </dgm:t>
    </dgm:pt>
    <dgm:pt modelId="{A5C48FB9-D498-7249-91BD-F39E8E1F9E46}" type="sibTrans" cxnId="{E0E49758-E21F-7C41-93A9-EC468873103D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5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5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5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5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E6ADE296-4FC3-7E49-96AE-EDDF9CCF90F3}" type="pres">
      <dgm:prSet presAssocID="{C14FF019-F799-CC43-ACB2-8FA9A51B223E}" presName="text_5" presStyleLbl="node1" presStyleIdx="4" presStyleCnt="5">
        <dgm:presLayoutVars>
          <dgm:bulletEnabled val="1"/>
        </dgm:presLayoutVars>
      </dgm:prSet>
      <dgm:spPr/>
    </dgm:pt>
    <dgm:pt modelId="{296EF164-3C16-B140-9DD5-CECEA6C985E3}" type="pres">
      <dgm:prSet presAssocID="{C14FF019-F799-CC43-ACB2-8FA9A51B223E}" presName="accent_5" presStyleCnt="0"/>
      <dgm:spPr/>
    </dgm:pt>
    <dgm:pt modelId="{D1F8A127-06DE-DB43-824E-09B43D9E7F1E}" type="pres">
      <dgm:prSet presAssocID="{C14FF019-F799-CC43-ACB2-8FA9A51B223E}" presName="accentRepeatNode" presStyleLbl="solidFgAcc1" presStyleIdx="4" presStyleCnt="5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57DBA139-F197-1945-8BE0-2FEA9A027E3C}" type="presOf" srcId="{9B5CF5B4-C56A-4B27-B438-A8CF699CAF14}" destId="{C56633DC-E658-46D8-BE63-7CB1CCD3C8DC}" srcOrd="0" destOrd="0" presId="urn:microsoft.com/office/officeart/2008/layout/VerticalCurvedList"/>
    <dgm:cxn modelId="{97D85F3E-1DE0-414E-ADD7-8F5956C24DA3}" type="presOf" srcId="{1639CA94-34C3-4B9C-92E1-C13864A4BA19}" destId="{0E8E8CAC-8A02-46F6-8C6B-75E3BA86EFCF}" srcOrd="0" destOrd="0" presId="urn:microsoft.com/office/officeart/2008/layout/VerticalCurvedList"/>
    <dgm:cxn modelId="{EC07BB41-5CEE-7F4C-BDCC-0B0A1D89C093}" type="presOf" srcId="{35FE25F0-129E-5D4E-BB95-DE67FB379D79}" destId="{4C27FCCB-07AB-AF44-A612-051F9894407E}" srcOrd="0" destOrd="0" presId="urn:microsoft.com/office/officeart/2008/layout/VerticalCurvedList"/>
    <dgm:cxn modelId="{76FAC74F-A0BA-D144-A6E7-6A58FC5894B0}" type="presOf" srcId="{CC6AA1B3-12B6-1F47-9833-60EB1B44AC97}" destId="{90FAC8A8-E318-C344-8FA5-163D7BB940FA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0E49758-E21F-7C41-93A9-EC468873103D}" srcId="{BE1645D6-1611-4DF4-8DF3-EEC32D8C4F8A}" destId="{C14FF019-F799-CC43-ACB2-8FA9A51B223E}" srcOrd="4" destOrd="0" parTransId="{B31F92E8-70BF-EE4D-A6D4-A04BCAC1887F}" sibTransId="{A5C48FB9-D498-7249-91BD-F39E8E1F9E4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6B317071-221D-824D-8C8E-A32943201CB7}" type="presOf" srcId="{C14FF019-F799-CC43-ACB2-8FA9A51B223E}" destId="{E6ADE296-4FC3-7E49-96AE-EDDF9CCF90F3}" srcOrd="0" destOrd="0" presId="urn:microsoft.com/office/officeart/2008/layout/VerticalCurvedList"/>
    <dgm:cxn modelId="{16BCE5AE-14D1-4249-A2AB-3CC127AEE787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E5C332CC-E21B-E74A-A807-DE6C656078EE}" type="presOf" srcId="{6F32AD89-A452-48CC-B92A-265FB1A43B0C}" destId="{FCF24805-BE03-8646-8CB7-92E747BBE6C8}" srcOrd="0" destOrd="0" presId="urn:microsoft.com/office/officeart/2008/layout/VerticalCurvedList"/>
    <dgm:cxn modelId="{CFAA8BEF-216A-4D47-8BE1-FB2559773748}" type="presParOf" srcId="{8D4BB782-D1CB-4178-BD6C-378E667E109F}" destId="{30E5EA73-69FE-4C99-B7E6-D2785DA2F8C5}" srcOrd="0" destOrd="0" presId="urn:microsoft.com/office/officeart/2008/layout/VerticalCurvedList"/>
    <dgm:cxn modelId="{A7785BFB-2AF7-8A4B-AD8F-D2A9A48E02E8}" type="presParOf" srcId="{30E5EA73-69FE-4C99-B7E6-D2785DA2F8C5}" destId="{147482D8-F793-4B63-AC92-2D2E108DBAA0}" srcOrd="0" destOrd="0" presId="urn:microsoft.com/office/officeart/2008/layout/VerticalCurvedList"/>
    <dgm:cxn modelId="{51E24330-48C9-C74F-98F7-2CC99111C446}" type="presParOf" srcId="{147482D8-F793-4B63-AC92-2D2E108DBAA0}" destId="{F2410933-DB5E-4543-A714-4AF5A203C95C}" srcOrd="0" destOrd="0" presId="urn:microsoft.com/office/officeart/2008/layout/VerticalCurvedList"/>
    <dgm:cxn modelId="{F10BD587-1505-BC4E-AB9B-561DF8480278}" type="presParOf" srcId="{147482D8-F793-4B63-AC92-2D2E108DBAA0}" destId="{C56633DC-E658-46D8-BE63-7CB1CCD3C8DC}" srcOrd="1" destOrd="0" presId="urn:microsoft.com/office/officeart/2008/layout/VerticalCurvedList"/>
    <dgm:cxn modelId="{262A7D11-C7BC-D74C-B533-E5F15B9A40F0}" type="presParOf" srcId="{147482D8-F793-4B63-AC92-2D2E108DBAA0}" destId="{82F03708-A2AD-459B-AB59-7BBD9EB44E67}" srcOrd="2" destOrd="0" presId="urn:microsoft.com/office/officeart/2008/layout/VerticalCurvedList"/>
    <dgm:cxn modelId="{C7A1CDC5-F2AB-E54C-97E3-109A4EDA28B3}" type="presParOf" srcId="{147482D8-F793-4B63-AC92-2D2E108DBAA0}" destId="{9C6C1869-E7B2-4FB9-A22B-16BADC04A189}" srcOrd="3" destOrd="0" presId="urn:microsoft.com/office/officeart/2008/layout/VerticalCurvedList"/>
    <dgm:cxn modelId="{38D95D07-40BE-D947-B761-AAA52E962958}" type="presParOf" srcId="{30E5EA73-69FE-4C99-B7E6-D2785DA2F8C5}" destId="{0E8E8CAC-8A02-46F6-8C6B-75E3BA86EFCF}" srcOrd="1" destOrd="0" presId="urn:microsoft.com/office/officeart/2008/layout/VerticalCurvedList"/>
    <dgm:cxn modelId="{5AC95799-A41D-E14A-A79A-CC7A7631513C}" type="presParOf" srcId="{30E5EA73-69FE-4C99-B7E6-D2785DA2F8C5}" destId="{19B8B250-84B4-4941-9592-F7E89229D31C}" srcOrd="2" destOrd="0" presId="urn:microsoft.com/office/officeart/2008/layout/VerticalCurvedList"/>
    <dgm:cxn modelId="{50CCEA0D-ED04-E745-BE03-518F7B3129E1}" type="presParOf" srcId="{19B8B250-84B4-4941-9592-F7E89229D31C}" destId="{485F26A9-AA94-4ADA-AC54-FB58E0E0ED28}" srcOrd="0" destOrd="0" presId="urn:microsoft.com/office/officeart/2008/layout/VerticalCurvedList"/>
    <dgm:cxn modelId="{7C93ABC1-96A5-BA4D-AD67-FEB8E6994C6A}" type="presParOf" srcId="{30E5EA73-69FE-4C99-B7E6-D2785DA2F8C5}" destId="{FCF24805-BE03-8646-8CB7-92E747BBE6C8}" srcOrd="3" destOrd="0" presId="urn:microsoft.com/office/officeart/2008/layout/VerticalCurvedList"/>
    <dgm:cxn modelId="{989BAF6D-968E-BB42-B227-404690F561FB}" type="presParOf" srcId="{30E5EA73-69FE-4C99-B7E6-D2785DA2F8C5}" destId="{BCF99CF8-A3B5-F24D-AFD7-114A9D9AECF1}" srcOrd="4" destOrd="0" presId="urn:microsoft.com/office/officeart/2008/layout/VerticalCurvedList"/>
    <dgm:cxn modelId="{DE8181DD-F67F-9E4A-98BD-DB358208F287}" type="presParOf" srcId="{BCF99CF8-A3B5-F24D-AFD7-114A9D9AECF1}" destId="{6E8EBA03-6BA2-4E70-A548-59B77127E6F5}" srcOrd="0" destOrd="0" presId="urn:microsoft.com/office/officeart/2008/layout/VerticalCurvedList"/>
    <dgm:cxn modelId="{AD73A5C7-1793-FA4B-ADAE-6F7EE17E84FE}" type="presParOf" srcId="{30E5EA73-69FE-4C99-B7E6-D2785DA2F8C5}" destId="{90FAC8A8-E318-C344-8FA5-163D7BB940FA}" srcOrd="5" destOrd="0" presId="urn:microsoft.com/office/officeart/2008/layout/VerticalCurvedList"/>
    <dgm:cxn modelId="{C0DCF6D2-75CD-9F44-92BE-9C17366BC18A}" type="presParOf" srcId="{30E5EA73-69FE-4C99-B7E6-D2785DA2F8C5}" destId="{AC86ADAD-2470-0B48-B2FC-7ADFE5926EDC}" srcOrd="6" destOrd="0" presId="urn:microsoft.com/office/officeart/2008/layout/VerticalCurvedList"/>
    <dgm:cxn modelId="{3F084380-B128-D745-8395-DD029D0CDDE2}" type="presParOf" srcId="{AC86ADAD-2470-0B48-B2FC-7ADFE5926EDC}" destId="{8DD82B1A-6DC4-454E-8BCA-A742186AC8C8}" srcOrd="0" destOrd="0" presId="urn:microsoft.com/office/officeart/2008/layout/VerticalCurvedList"/>
    <dgm:cxn modelId="{B3024503-35BF-EB4C-BF1D-D9AAFB14F7C0}" type="presParOf" srcId="{30E5EA73-69FE-4C99-B7E6-D2785DA2F8C5}" destId="{4C27FCCB-07AB-AF44-A612-051F9894407E}" srcOrd="7" destOrd="0" presId="urn:microsoft.com/office/officeart/2008/layout/VerticalCurvedList"/>
    <dgm:cxn modelId="{582C0097-7B65-664A-A782-4F1B7E6DAF3C}" type="presParOf" srcId="{30E5EA73-69FE-4C99-B7E6-D2785DA2F8C5}" destId="{BB44549C-464F-C44D-9845-3BACB3517879}" srcOrd="8" destOrd="0" presId="urn:microsoft.com/office/officeart/2008/layout/VerticalCurvedList"/>
    <dgm:cxn modelId="{AC7842AF-F1F2-D74B-A0B7-8FEF011A0A2F}" type="presParOf" srcId="{BB44549C-464F-C44D-9845-3BACB3517879}" destId="{C6A23B2E-3ED2-814A-86C8-2A4A67FC60A2}" srcOrd="0" destOrd="0" presId="urn:microsoft.com/office/officeart/2008/layout/VerticalCurvedList"/>
    <dgm:cxn modelId="{61669825-2FD1-324B-9F8E-ECC165B68C54}" type="presParOf" srcId="{30E5EA73-69FE-4C99-B7E6-D2785DA2F8C5}" destId="{E6ADE296-4FC3-7E49-96AE-EDDF9CCF90F3}" srcOrd="9" destOrd="0" presId="urn:microsoft.com/office/officeart/2008/layout/VerticalCurvedList"/>
    <dgm:cxn modelId="{4A81E8B5-FBE0-DD49-A8E6-91335ED055F9}" type="presParOf" srcId="{30E5EA73-69FE-4C99-B7E6-D2785DA2F8C5}" destId="{296EF164-3C16-B140-9DD5-CECEA6C985E3}" srcOrd="10" destOrd="0" presId="urn:microsoft.com/office/officeart/2008/layout/VerticalCurvedList"/>
    <dgm:cxn modelId="{32B97EF2-D42B-5E40-9101-A759E6DB707E}" type="presParOf" srcId="{296EF164-3C16-B140-9DD5-CECEA6C985E3}" destId="{D1F8A127-06DE-DB43-824E-09B43D9E7F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Header Files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Once-Only Headers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Include Syntax and Operation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Computed Includes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C14FF019-F799-CC43-ACB2-8FA9A51B223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Different C Header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B31F92E8-70BF-EE4D-A6D4-A04BCAC1887F}" type="parTrans" cxnId="{E0E49758-E21F-7C41-93A9-EC468873103D}">
      <dgm:prSet/>
      <dgm:spPr/>
      <dgm:t>
        <a:bodyPr/>
        <a:lstStyle/>
        <a:p>
          <a:endParaRPr lang="en-US"/>
        </a:p>
      </dgm:t>
    </dgm:pt>
    <dgm:pt modelId="{A5C48FB9-D498-7249-91BD-F39E8E1F9E46}" type="sibTrans" cxnId="{E0E49758-E21F-7C41-93A9-EC468873103D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5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5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5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5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E6ADE296-4FC3-7E49-96AE-EDDF9CCF90F3}" type="pres">
      <dgm:prSet presAssocID="{C14FF019-F799-CC43-ACB2-8FA9A51B223E}" presName="text_5" presStyleLbl="node1" presStyleIdx="4" presStyleCnt="5">
        <dgm:presLayoutVars>
          <dgm:bulletEnabled val="1"/>
        </dgm:presLayoutVars>
      </dgm:prSet>
      <dgm:spPr/>
    </dgm:pt>
    <dgm:pt modelId="{296EF164-3C16-B140-9DD5-CECEA6C985E3}" type="pres">
      <dgm:prSet presAssocID="{C14FF019-F799-CC43-ACB2-8FA9A51B223E}" presName="accent_5" presStyleCnt="0"/>
      <dgm:spPr/>
    </dgm:pt>
    <dgm:pt modelId="{D1F8A127-06DE-DB43-824E-09B43D9E7F1E}" type="pres">
      <dgm:prSet presAssocID="{C14FF019-F799-CC43-ACB2-8FA9A51B223E}" presName="accentRepeatNode" presStyleLbl="solidFgAcc1" presStyleIdx="4" presStyleCnt="5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7A752B03-70B0-2444-A83F-51FC7E46A43A}" type="presOf" srcId="{C14FF019-F799-CC43-ACB2-8FA9A51B223E}" destId="{E6ADE296-4FC3-7E49-96AE-EDDF9CCF90F3}" srcOrd="0" destOrd="0" presId="urn:microsoft.com/office/officeart/2008/layout/VerticalCurvedList"/>
    <dgm:cxn modelId="{B0076A06-3FE9-5340-BD59-D1B08211F2EC}" type="presOf" srcId="{BE1645D6-1611-4DF4-8DF3-EEC32D8C4F8A}" destId="{8D4BB782-D1CB-4178-BD6C-378E667E109F}" srcOrd="0" destOrd="0" presId="urn:microsoft.com/office/officeart/2008/layout/VerticalCurvedList"/>
    <dgm:cxn modelId="{31E15B1C-01D1-6747-BCC3-8D29C86C75EE}" type="presOf" srcId="{9B5CF5B4-C56A-4B27-B438-A8CF699CAF14}" destId="{C56633DC-E658-46D8-BE63-7CB1CCD3C8DC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0E49758-E21F-7C41-93A9-EC468873103D}" srcId="{BE1645D6-1611-4DF4-8DF3-EEC32D8C4F8A}" destId="{C14FF019-F799-CC43-ACB2-8FA9A51B223E}" srcOrd="4" destOrd="0" parTransId="{B31F92E8-70BF-EE4D-A6D4-A04BCAC1887F}" sibTransId="{A5C48FB9-D498-7249-91BD-F39E8E1F9E4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B5126861-B22E-7845-9E48-30357A682AEE}" type="presOf" srcId="{1639CA94-34C3-4B9C-92E1-C13864A4BA19}" destId="{0E8E8CAC-8A02-46F6-8C6B-75E3BA86EFCF}" srcOrd="0" destOrd="0" presId="urn:microsoft.com/office/officeart/2008/layout/VerticalCurvedList"/>
    <dgm:cxn modelId="{FB380A68-F545-2845-AB2C-65453E02EBF1}" type="presOf" srcId="{35FE25F0-129E-5D4E-BB95-DE67FB379D79}" destId="{4C27FCCB-07AB-AF44-A612-051F9894407E}" srcOrd="0" destOrd="0" presId="urn:microsoft.com/office/officeart/2008/layout/VerticalCurvedList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D0546BF-ADBE-4949-8921-E2AEB848EB74}" type="presOf" srcId="{CC6AA1B3-12B6-1F47-9833-60EB1B44AC97}" destId="{90FAC8A8-E318-C344-8FA5-163D7BB940FA}" srcOrd="0" destOrd="0" presId="urn:microsoft.com/office/officeart/2008/layout/VerticalCurvedList"/>
    <dgm:cxn modelId="{DA506CDF-D616-C247-AE7A-AA7131F7A2CB}" type="presOf" srcId="{6F32AD89-A452-48CC-B92A-265FB1A43B0C}" destId="{FCF24805-BE03-8646-8CB7-92E747BBE6C8}" srcOrd="0" destOrd="0" presId="urn:microsoft.com/office/officeart/2008/layout/VerticalCurvedList"/>
    <dgm:cxn modelId="{F27A417C-8226-EE47-9C6C-EF32BB3A61B5}" type="presParOf" srcId="{8D4BB782-D1CB-4178-BD6C-378E667E109F}" destId="{30E5EA73-69FE-4C99-B7E6-D2785DA2F8C5}" srcOrd="0" destOrd="0" presId="urn:microsoft.com/office/officeart/2008/layout/VerticalCurvedList"/>
    <dgm:cxn modelId="{6008DA1F-F696-2347-8B0A-7AC5500220A5}" type="presParOf" srcId="{30E5EA73-69FE-4C99-B7E6-D2785DA2F8C5}" destId="{147482D8-F793-4B63-AC92-2D2E108DBAA0}" srcOrd="0" destOrd="0" presId="urn:microsoft.com/office/officeart/2008/layout/VerticalCurvedList"/>
    <dgm:cxn modelId="{FB44E5F9-BBBC-B34F-9A31-1C4856A40FBF}" type="presParOf" srcId="{147482D8-F793-4B63-AC92-2D2E108DBAA0}" destId="{F2410933-DB5E-4543-A714-4AF5A203C95C}" srcOrd="0" destOrd="0" presId="urn:microsoft.com/office/officeart/2008/layout/VerticalCurvedList"/>
    <dgm:cxn modelId="{BD3D4D01-CE16-3E4F-93D9-930DEB7BEE96}" type="presParOf" srcId="{147482D8-F793-4B63-AC92-2D2E108DBAA0}" destId="{C56633DC-E658-46D8-BE63-7CB1CCD3C8DC}" srcOrd="1" destOrd="0" presId="urn:microsoft.com/office/officeart/2008/layout/VerticalCurvedList"/>
    <dgm:cxn modelId="{806D7583-378A-9C4F-B035-1DE3C2887DF3}" type="presParOf" srcId="{147482D8-F793-4B63-AC92-2D2E108DBAA0}" destId="{82F03708-A2AD-459B-AB59-7BBD9EB44E67}" srcOrd="2" destOrd="0" presId="urn:microsoft.com/office/officeart/2008/layout/VerticalCurvedList"/>
    <dgm:cxn modelId="{EBD8AB1E-2ADD-7340-A730-9FDDCF0D7151}" type="presParOf" srcId="{147482D8-F793-4B63-AC92-2D2E108DBAA0}" destId="{9C6C1869-E7B2-4FB9-A22B-16BADC04A189}" srcOrd="3" destOrd="0" presId="urn:microsoft.com/office/officeart/2008/layout/VerticalCurvedList"/>
    <dgm:cxn modelId="{D3C5CD4D-FE05-7C47-B848-D86012A90A3E}" type="presParOf" srcId="{30E5EA73-69FE-4C99-B7E6-D2785DA2F8C5}" destId="{0E8E8CAC-8A02-46F6-8C6B-75E3BA86EFCF}" srcOrd="1" destOrd="0" presId="urn:microsoft.com/office/officeart/2008/layout/VerticalCurvedList"/>
    <dgm:cxn modelId="{4A19B122-55E4-5C4E-9B23-F06BE922EC7A}" type="presParOf" srcId="{30E5EA73-69FE-4C99-B7E6-D2785DA2F8C5}" destId="{19B8B250-84B4-4941-9592-F7E89229D31C}" srcOrd="2" destOrd="0" presId="urn:microsoft.com/office/officeart/2008/layout/VerticalCurvedList"/>
    <dgm:cxn modelId="{C56E916C-594B-E544-87F5-EF165EE00F12}" type="presParOf" srcId="{19B8B250-84B4-4941-9592-F7E89229D31C}" destId="{485F26A9-AA94-4ADA-AC54-FB58E0E0ED28}" srcOrd="0" destOrd="0" presId="urn:microsoft.com/office/officeart/2008/layout/VerticalCurvedList"/>
    <dgm:cxn modelId="{643AFF12-52A1-4042-B6C3-5B2DFC2E4A73}" type="presParOf" srcId="{30E5EA73-69FE-4C99-B7E6-D2785DA2F8C5}" destId="{FCF24805-BE03-8646-8CB7-92E747BBE6C8}" srcOrd="3" destOrd="0" presId="urn:microsoft.com/office/officeart/2008/layout/VerticalCurvedList"/>
    <dgm:cxn modelId="{DB0E7E55-BF19-B045-8A1A-42A3075AF429}" type="presParOf" srcId="{30E5EA73-69FE-4C99-B7E6-D2785DA2F8C5}" destId="{BCF99CF8-A3B5-F24D-AFD7-114A9D9AECF1}" srcOrd="4" destOrd="0" presId="urn:microsoft.com/office/officeart/2008/layout/VerticalCurvedList"/>
    <dgm:cxn modelId="{BB86202C-8007-764F-8324-D2FEB938A0D7}" type="presParOf" srcId="{BCF99CF8-A3B5-F24D-AFD7-114A9D9AECF1}" destId="{6E8EBA03-6BA2-4E70-A548-59B77127E6F5}" srcOrd="0" destOrd="0" presId="urn:microsoft.com/office/officeart/2008/layout/VerticalCurvedList"/>
    <dgm:cxn modelId="{EDECDAAC-F4EB-3747-A5C8-598D28CB3918}" type="presParOf" srcId="{30E5EA73-69FE-4C99-B7E6-D2785DA2F8C5}" destId="{90FAC8A8-E318-C344-8FA5-163D7BB940FA}" srcOrd="5" destOrd="0" presId="urn:microsoft.com/office/officeart/2008/layout/VerticalCurvedList"/>
    <dgm:cxn modelId="{3334D75A-A3B2-7948-BB35-788BE7E550B4}" type="presParOf" srcId="{30E5EA73-69FE-4C99-B7E6-D2785DA2F8C5}" destId="{AC86ADAD-2470-0B48-B2FC-7ADFE5926EDC}" srcOrd="6" destOrd="0" presId="urn:microsoft.com/office/officeart/2008/layout/VerticalCurvedList"/>
    <dgm:cxn modelId="{D553DC0E-FC65-F843-B6CA-09BCC2597B2F}" type="presParOf" srcId="{AC86ADAD-2470-0B48-B2FC-7ADFE5926EDC}" destId="{8DD82B1A-6DC4-454E-8BCA-A742186AC8C8}" srcOrd="0" destOrd="0" presId="urn:microsoft.com/office/officeart/2008/layout/VerticalCurvedList"/>
    <dgm:cxn modelId="{78A38D03-E511-D94C-9A79-8A8E1A0BC1FD}" type="presParOf" srcId="{30E5EA73-69FE-4C99-B7E6-D2785DA2F8C5}" destId="{4C27FCCB-07AB-AF44-A612-051F9894407E}" srcOrd="7" destOrd="0" presId="urn:microsoft.com/office/officeart/2008/layout/VerticalCurvedList"/>
    <dgm:cxn modelId="{20FE732F-9855-3949-A7E3-AC66EB74E66E}" type="presParOf" srcId="{30E5EA73-69FE-4C99-B7E6-D2785DA2F8C5}" destId="{BB44549C-464F-C44D-9845-3BACB3517879}" srcOrd="8" destOrd="0" presId="urn:microsoft.com/office/officeart/2008/layout/VerticalCurvedList"/>
    <dgm:cxn modelId="{B27CA8C1-CE46-F64F-A696-DD51515C0DE6}" type="presParOf" srcId="{BB44549C-464F-C44D-9845-3BACB3517879}" destId="{C6A23B2E-3ED2-814A-86C8-2A4A67FC60A2}" srcOrd="0" destOrd="0" presId="urn:microsoft.com/office/officeart/2008/layout/VerticalCurvedList"/>
    <dgm:cxn modelId="{898C6BA6-503E-174D-8D53-66FCD6289F1F}" type="presParOf" srcId="{30E5EA73-69FE-4C99-B7E6-D2785DA2F8C5}" destId="{E6ADE296-4FC3-7E49-96AE-EDDF9CCF90F3}" srcOrd="9" destOrd="0" presId="urn:microsoft.com/office/officeart/2008/layout/VerticalCurvedList"/>
    <dgm:cxn modelId="{AE2A4CF0-0EBC-2648-A84A-B295164DABD3}" type="presParOf" srcId="{30E5EA73-69FE-4C99-B7E6-D2785DA2F8C5}" destId="{296EF164-3C16-B140-9DD5-CECEA6C985E3}" srcOrd="10" destOrd="0" presId="urn:microsoft.com/office/officeart/2008/layout/VerticalCurvedList"/>
    <dgm:cxn modelId="{B0034381-4020-634C-A1BC-30A17CFBC90D}" type="presParOf" srcId="{296EF164-3C16-B140-9DD5-CECEA6C985E3}" destId="{D1F8A127-06DE-DB43-824E-09B43D9E7F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Header Files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Once-Only Headers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Include Syntax and Operation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Computed Includes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C14FF019-F799-CC43-ACB2-8FA9A51B223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Different C Header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B31F92E8-70BF-EE4D-A6D4-A04BCAC1887F}" type="parTrans" cxnId="{E0E49758-E21F-7C41-93A9-EC468873103D}">
      <dgm:prSet/>
      <dgm:spPr/>
      <dgm:t>
        <a:bodyPr/>
        <a:lstStyle/>
        <a:p>
          <a:endParaRPr lang="en-US"/>
        </a:p>
      </dgm:t>
    </dgm:pt>
    <dgm:pt modelId="{A5C48FB9-D498-7249-91BD-F39E8E1F9E46}" type="sibTrans" cxnId="{E0E49758-E21F-7C41-93A9-EC468873103D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5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5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5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5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E6ADE296-4FC3-7E49-96AE-EDDF9CCF90F3}" type="pres">
      <dgm:prSet presAssocID="{C14FF019-F799-CC43-ACB2-8FA9A51B223E}" presName="text_5" presStyleLbl="node1" presStyleIdx="4" presStyleCnt="5">
        <dgm:presLayoutVars>
          <dgm:bulletEnabled val="1"/>
        </dgm:presLayoutVars>
      </dgm:prSet>
      <dgm:spPr/>
    </dgm:pt>
    <dgm:pt modelId="{296EF164-3C16-B140-9DD5-CECEA6C985E3}" type="pres">
      <dgm:prSet presAssocID="{C14FF019-F799-CC43-ACB2-8FA9A51B223E}" presName="accent_5" presStyleCnt="0"/>
      <dgm:spPr/>
    </dgm:pt>
    <dgm:pt modelId="{D1F8A127-06DE-DB43-824E-09B43D9E7F1E}" type="pres">
      <dgm:prSet presAssocID="{C14FF019-F799-CC43-ACB2-8FA9A51B223E}" presName="accentRepeatNode" presStyleLbl="solidFgAcc1" presStyleIdx="4" presStyleCnt="5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E65A6912-0908-154D-88BE-30411838AB43}" type="presOf" srcId="{C14FF019-F799-CC43-ACB2-8FA9A51B223E}" destId="{E6ADE296-4FC3-7E49-96AE-EDDF9CCF90F3}" srcOrd="0" destOrd="0" presId="urn:microsoft.com/office/officeart/2008/layout/VerticalCurvedList"/>
    <dgm:cxn modelId="{D6866E3E-14EE-AC46-9498-0827A3A99B46}" type="presOf" srcId="{CC6AA1B3-12B6-1F47-9833-60EB1B44AC97}" destId="{90FAC8A8-E318-C344-8FA5-163D7BB940FA}" srcOrd="0" destOrd="0" presId="urn:microsoft.com/office/officeart/2008/layout/VerticalCurvedList"/>
    <dgm:cxn modelId="{2967D33E-11C5-9C4A-8C66-09EF8270A650}" type="presOf" srcId="{1639CA94-34C3-4B9C-92E1-C13864A4BA19}" destId="{0E8E8CAC-8A02-46F6-8C6B-75E3BA86EFCF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0E49758-E21F-7C41-93A9-EC468873103D}" srcId="{BE1645D6-1611-4DF4-8DF3-EEC32D8C4F8A}" destId="{C14FF019-F799-CC43-ACB2-8FA9A51B223E}" srcOrd="4" destOrd="0" parTransId="{B31F92E8-70BF-EE4D-A6D4-A04BCAC1887F}" sibTransId="{A5C48FB9-D498-7249-91BD-F39E8E1F9E46}"/>
    <dgm:cxn modelId="{4B9AE758-69EC-7B47-8842-E12FEC8873AB}" type="presOf" srcId="{6F32AD89-A452-48CC-B92A-265FB1A43B0C}" destId="{FCF24805-BE03-8646-8CB7-92E747BBE6C8}" srcOrd="0" destOrd="0" presId="urn:microsoft.com/office/officeart/2008/layout/VerticalCurvedList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4ABF9A79-8346-4243-BB36-39822D13630E}" type="presOf" srcId="{35FE25F0-129E-5D4E-BB95-DE67FB379D79}" destId="{4C27FCCB-07AB-AF44-A612-051F9894407E}" srcOrd="0" destOrd="0" presId="urn:microsoft.com/office/officeart/2008/layout/VerticalCurvedList"/>
    <dgm:cxn modelId="{77C15FB1-DF9C-F743-9CFB-DB64EF104431}" type="presOf" srcId="{9B5CF5B4-C56A-4B27-B438-A8CF699CAF14}" destId="{C56633DC-E658-46D8-BE63-7CB1CCD3C8DC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A6A1E4B5-82C6-B744-9F9D-5C6BE1C45428}" type="presOf" srcId="{BE1645D6-1611-4DF4-8DF3-EEC32D8C4F8A}" destId="{8D4BB782-D1CB-4178-BD6C-378E667E109F}" srcOrd="0" destOrd="0" presId="urn:microsoft.com/office/officeart/2008/layout/VerticalCurvedList"/>
    <dgm:cxn modelId="{7A1F18C6-0595-F747-A225-890131668CC3}" type="presParOf" srcId="{8D4BB782-D1CB-4178-BD6C-378E667E109F}" destId="{30E5EA73-69FE-4C99-B7E6-D2785DA2F8C5}" srcOrd="0" destOrd="0" presId="urn:microsoft.com/office/officeart/2008/layout/VerticalCurvedList"/>
    <dgm:cxn modelId="{C93A39E6-153B-C54A-92BF-611077C8353D}" type="presParOf" srcId="{30E5EA73-69FE-4C99-B7E6-D2785DA2F8C5}" destId="{147482D8-F793-4B63-AC92-2D2E108DBAA0}" srcOrd="0" destOrd="0" presId="urn:microsoft.com/office/officeart/2008/layout/VerticalCurvedList"/>
    <dgm:cxn modelId="{A89B7003-D67B-7C48-A2CD-9BFA4F3AC34F}" type="presParOf" srcId="{147482D8-F793-4B63-AC92-2D2E108DBAA0}" destId="{F2410933-DB5E-4543-A714-4AF5A203C95C}" srcOrd="0" destOrd="0" presId="urn:microsoft.com/office/officeart/2008/layout/VerticalCurvedList"/>
    <dgm:cxn modelId="{EB300930-A581-7C45-81EF-21D09DBD6033}" type="presParOf" srcId="{147482D8-F793-4B63-AC92-2D2E108DBAA0}" destId="{C56633DC-E658-46D8-BE63-7CB1CCD3C8DC}" srcOrd="1" destOrd="0" presId="urn:microsoft.com/office/officeart/2008/layout/VerticalCurvedList"/>
    <dgm:cxn modelId="{C94B218E-3E2A-5B4D-B4E9-A1BEA7420F3A}" type="presParOf" srcId="{147482D8-F793-4B63-AC92-2D2E108DBAA0}" destId="{82F03708-A2AD-459B-AB59-7BBD9EB44E67}" srcOrd="2" destOrd="0" presId="urn:microsoft.com/office/officeart/2008/layout/VerticalCurvedList"/>
    <dgm:cxn modelId="{2066339D-1E76-FF41-9BB7-95F48ED33320}" type="presParOf" srcId="{147482D8-F793-4B63-AC92-2D2E108DBAA0}" destId="{9C6C1869-E7B2-4FB9-A22B-16BADC04A189}" srcOrd="3" destOrd="0" presId="urn:microsoft.com/office/officeart/2008/layout/VerticalCurvedList"/>
    <dgm:cxn modelId="{D451081F-911E-F849-B6EF-60A2B23D6BF7}" type="presParOf" srcId="{30E5EA73-69FE-4C99-B7E6-D2785DA2F8C5}" destId="{0E8E8CAC-8A02-46F6-8C6B-75E3BA86EFCF}" srcOrd="1" destOrd="0" presId="urn:microsoft.com/office/officeart/2008/layout/VerticalCurvedList"/>
    <dgm:cxn modelId="{8610F8D4-D856-5A4C-8A91-2DD8B672D81F}" type="presParOf" srcId="{30E5EA73-69FE-4C99-B7E6-D2785DA2F8C5}" destId="{19B8B250-84B4-4941-9592-F7E89229D31C}" srcOrd="2" destOrd="0" presId="urn:microsoft.com/office/officeart/2008/layout/VerticalCurvedList"/>
    <dgm:cxn modelId="{7A82ADF2-78B4-0848-BE05-EDEFD29A9E7B}" type="presParOf" srcId="{19B8B250-84B4-4941-9592-F7E89229D31C}" destId="{485F26A9-AA94-4ADA-AC54-FB58E0E0ED28}" srcOrd="0" destOrd="0" presId="urn:microsoft.com/office/officeart/2008/layout/VerticalCurvedList"/>
    <dgm:cxn modelId="{436241F3-BC97-7D40-8E95-4387507CF75E}" type="presParOf" srcId="{30E5EA73-69FE-4C99-B7E6-D2785DA2F8C5}" destId="{FCF24805-BE03-8646-8CB7-92E747BBE6C8}" srcOrd="3" destOrd="0" presId="urn:microsoft.com/office/officeart/2008/layout/VerticalCurvedList"/>
    <dgm:cxn modelId="{37AE1DD0-4049-134B-AD1B-8835940E192D}" type="presParOf" srcId="{30E5EA73-69FE-4C99-B7E6-D2785DA2F8C5}" destId="{BCF99CF8-A3B5-F24D-AFD7-114A9D9AECF1}" srcOrd="4" destOrd="0" presId="urn:microsoft.com/office/officeart/2008/layout/VerticalCurvedList"/>
    <dgm:cxn modelId="{15537591-6F89-2743-A338-3F11783B80EA}" type="presParOf" srcId="{BCF99CF8-A3B5-F24D-AFD7-114A9D9AECF1}" destId="{6E8EBA03-6BA2-4E70-A548-59B77127E6F5}" srcOrd="0" destOrd="0" presId="urn:microsoft.com/office/officeart/2008/layout/VerticalCurvedList"/>
    <dgm:cxn modelId="{5A4D4CB8-5A35-8E4A-9220-7735E03BAED7}" type="presParOf" srcId="{30E5EA73-69FE-4C99-B7E6-D2785DA2F8C5}" destId="{90FAC8A8-E318-C344-8FA5-163D7BB940FA}" srcOrd="5" destOrd="0" presId="urn:microsoft.com/office/officeart/2008/layout/VerticalCurvedList"/>
    <dgm:cxn modelId="{85D02853-4421-4448-9F7E-D36A3497AA68}" type="presParOf" srcId="{30E5EA73-69FE-4C99-B7E6-D2785DA2F8C5}" destId="{AC86ADAD-2470-0B48-B2FC-7ADFE5926EDC}" srcOrd="6" destOrd="0" presId="urn:microsoft.com/office/officeart/2008/layout/VerticalCurvedList"/>
    <dgm:cxn modelId="{F46A1C8F-3C21-F34E-90CC-4235BDF2B7EE}" type="presParOf" srcId="{AC86ADAD-2470-0B48-B2FC-7ADFE5926EDC}" destId="{8DD82B1A-6DC4-454E-8BCA-A742186AC8C8}" srcOrd="0" destOrd="0" presId="urn:microsoft.com/office/officeart/2008/layout/VerticalCurvedList"/>
    <dgm:cxn modelId="{425BD051-6512-BC4B-8C8D-E8591C017E57}" type="presParOf" srcId="{30E5EA73-69FE-4C99-B7E6-D2785DA2F8C5}" destId="{4C27FCCB-07AB-AF44-A612-051F9894407E}" srcOrd="7" destOrd="0" presId="urn:microsoft.com/office/officeart/2008/layout/VerticalCurvedList"/>
    <dgm:cxn modelId="{BE80E5AF-76E3-1C4C-9B66-056C84247779}" type="presParOf" srcId="{30E5EA73-69FE-4C99-B7E6-D2785DA2F8C5}" destId="{BB44549C-464F-C44D-9845-3BACB3517879}" srcOrd="8" destOrd="0" presId="urn:microsoft.com/office/officeart/2008/layout/VerticalCurvedList"/>
    <dgm:cxn modelId="{1D15A320-5563-5D4F-9E97-C8CAB2DA4F50}" type="presParOf" srcId="{BB44549C-464F-C44D-9845-3BACB3517879}" destId="{C6A23B2E-3ED2-814A-86C8-2A4A67FC60A2}" srcOrd="0" destOrd="0" presId="urn:microsoft.com/office/officeart/2008/layout/VerticalCurvedList"/>
    <dgm:cxn modelId="{0F62C8F8-6550-F149-AEAD-FCB62430FC7A}" type="presParOf" srcId="{30E5EA73-69FE-4C99-B7E6-D2785DA2F8C5}" destId="{E6ADE296-4FC3-7E49-96AE-EDDF9CCF90F3}" srcOrd="9" destOrd="0" presId="urn:microsoft.com/office/officeart/2008/layout/VerticalCurvedList"/>
    <dgm:cxn modelId="{7EF25F0E-96A0-2C41-B677-6218070C3DCF}" type="presParOf" srcId="{30E5EA73-69FE-4C99-B7E6-D2785DA2F8C5}" destId="{296EF164-3C16-B140-9DD5-CECEA6C985E3}" srcOrd="10" destOrd="0" presId="urn:microsoft.com/office/officeart/2008/layout/VerticalCurvedList"/>
    <dgm:cxn modelId="{F347A454-88B4-3B4C-9B8C-D63ED406A7E2}" type="presParOf" srcId="{296EF164-3C16-B140-9DD5-CECEA6C985E3}" destId="{D1F8A127-06DE-DB43-824E-09B43D9E7F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Header Files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/>
            <a:t>Once-Only Headers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Include Syntax and Operation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Computed Includes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C14FF019-F799-CC43-ACB2-8FA9A51B223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Different C Header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B31F92E8-70BF-EE4D-A6D4-A04BCAC1887F}" type="parTrans" cxnId="{E0E49758-E21F-7C41-93A9-EC468873103D}">
      <dgm:prSet/>
      <dgm:spPr/>
      <dgm:t>
        <a:bodyPr/>
        <a:lstStyle/>
        <a:p>
          <a:endParaRPr lang="en-US"/>
        </a:p>
      </dgm:t>
    </dgm:pt>
    <dgm:pt modelId="{A5C48FB9-D498-7249-91BD-F39E8E1F9E46}" type="sibTrans" cxnId="{E0E49758-E21F-7C41-93A9-EC468873103D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5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5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5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5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E6ADE296-4FC3-7E49-96AE-EDDF9CCF90F3}" type="pres">
      <dgm:prSet presAssocID="{C14FF019-F799-CC43-ACB2-8FA9A51B223E}" presName="text_5" presStyleLbl="node1" presStyleIdx="4" presStyleCnt="5">
        <dgm:presLayoutVars>
          <dgm:bulletEnabled val="1"/>
        </dgm:presLayoutVars>
      </dgm:prSet>
      <dgm:spPr/>
    </dgm:pt>
    <dgm:pt modelId="{296EF164-3C16-B140-9DD5-CECEA6C985E3}" type="pres">
      <dgm:prSet presAssocID="{C14FF019-F799-CC43-ACB2-8FA9A51B223E}" presName="accent_5" presStyleCnt="0"/>
      <dgm:spPr/>
    </dgm:pt>
    <dgm:pt modelId="{D1F8A127-06DE-DB43-824E-09B43D9E7F1E}" type="pres">
      <dgm:prSet presAssocID="{C14FF019-F799-CC43-ACB2-8FA9A51B223E}" presName="accentRepeatNode" presStyleLbl="solidFgAcc1" presStyleIdx="4" presStyleCnt="5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</dgm:pt>
  </dgm:ptLst>
  <dgm:cxnLst>
    <dgm:cxn modelId="{F7CCA02D-3FAE-E04E-A43E-C40307854E75}" type="presOf" srcId="{1639CA94-34C3-4B9C-92E1-C13864A4BA19}" destId="{0E8E8CAC-8A02-46F6-8C6B-75E3BA86EFCF}" srcOrd="0" destOrd="0" presId="urn:microsoft.com/office/officeart/2008/layout/VerticalCurvedList"/>
    <dgm:cxn modelId="{4746FC4C-CBBC-1C41-9DFD-3FA643981C6D}" type="presOf" srcId="{CC6AA1B3-12B6-1F47-9833-60EB1B44AC97}" destId="{90FAC8A8-E318-C344-8FA5-163D7BB940FA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0E49758-E21F-7C41-93A9-EC468873103D}" srcId="{BE1645D6-1611-4DF4-8DF3-EEC32D8C4F8A}" destId="{C14FF019-F799-CC43-ACB2-8FA9A51B223E}" srcOrd="4" destOrd="0" parTransId="{B31F92E8-70BF-EE4D-A6D4-A04BCAC1887F}" sibTransId="{A5C48FB9-D498-7249-91BD-F39E8E1F9E46}"/>
    <dgm:cxn modelId="{6014FA5C-AC2F-0F4B-A6F9-6A192D39F922}" type="presOf" srcId="{35FE25F0-129E-5D4E-BB95-DE67FB379D79}" destId="{4C27FCCB-07AB-AF44-A612-051F9894407E}" srcOrd="0" destOrd="0" presId="urn:microsoft.com/office/officeart/2008/layout/VerticalCurvedList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1EB13670-3425-4C4A-AA3B-551D21F5054F}" type="presOf" srcId="{9B5CF5B4-C56A-4B27-B438-A8CF699CAF14}" destId="{C56633DC-E658-46D8-BE63-7CB1CCD3C8DC}" srcOrd="0" destOrd="0" presId="urn:microsoft.com/office/officeart/2008/layout/VerticalCurvedList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3D693FA6-6496-6048-A488-6D762C0A2ED7}" type="presOf" srcId="{6F32AD89-A452-48CC-B92A-265FB1A43B0C}" destId="{FCF24805-BE03-8646-8CB7-92E747BBE6C8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604AE8C1-E5E2-6E48-BCDF-A80417B56900}" type="presOf" srcId="{BE1645D6-1611-4DF4-8DF3-EEC32D8C4F8A}" destId="{8D4BB782-D1CB-4178-BD6C-378E667E109F}" srcOrd="0" destOrd="0" presId="urn:microsoft.com/office/officeart/2008/layout/VerticalCurvedList"/>
    <dgm:cxn modelId="{70EB8DFF-7B24-294C-9633-23F23EDF5C8D}" type="presOf" srcId="{C14FF019-F799-CC43-ACB2-8FA9A51B223E}" destId="{E6ADE296-4FC3-7E49-96AE-EDDF9CCF90F3}" srcOrd="0" destOrd="0" presId="urn:microsoft.com/office/officeart/2008/layout/VerticalCurvedList"/>
    <dgm:cxn modelId="{329AD7D2-9731-B249-9D7A-9B115B56FD82}" type="presParOf" srcId="{8D4BB782-D1CB-4178-BD6C-378E667E109F}" destId="{30E5EA73-69FE-4C99-B7E6-D2785DA2F8C5}" srcOrd="0" destOrd="0" presId="urn:microsoft.com/office/officeart/2008/layout/VerticalCurvedList"/>
    <dgm:cxn modelId="{C65DE07F-4AE0-A748-8A0B-3F1050569225}" type="presParOf" srcId="{30E5EA73-69FE-4C99-B7E6-D2785DA2F8C5}" destId="{147482D8-F793-4B63-AC92-2D2E108DBAA0}" srcOrd="0" destOrd="0" presId="urn:microsoft.com/office/officeart/2008/layout/VerticalCurvedList"/>
    <dgm:cxn modelId="{4392DA2B-31F9-C449-BA83-10CC2D1C21B2}" type="presParOf" srcId="{147482D8-F793-4B63-AC92-2D2E108DBAA0}" destId="{F2410933-DB5E-4543-A714-4AF5A203C95C}" srcOrd="0" destOrd="0" presId="urn:microsoft.com/office/officeart/2008/layout/VerticalCurvedList"/>
    <dgm:cxn modelId="{A26A34A8-8A89-F145-BF2F-A2F5BE88F745}" type="presParOf" srcId="{147482D8-F793-4B63-AC92-2D2E108DBAA0}" destId="{C56633DC-E658-46D8-BE63-7CB1CCD3C8DC}" srcOrd="1" destOrd="0" presId="urn:microsoft.com/office/officeart/2008/layout/VerticalCurvedList"/>
    <dgm:cxn modelId="{6531631E-BD47-9049-A19F-F1BBCFE92027}" type="presParOf" srcId="{147482D8-F793-4B63-AC92-2D2E108DBAA0}" destId="{82F03708-A2AD-459B-AB59-7BBD9EB44E67}" srcOrd="2" destOrd="0" presId="urn:microsoft.com/office/officeart/2008/layout/VerticalCurvedList"/>
    <dgm:cxn modelId="{3E7EF568-4B67-3A47-9E84-54C46122765C}" type="presParOf" srcId="{147482D8-F793-4B63-AC92-2D2E108DBAA0}" destId="{9C6C1869-E7B2-4FB9-A22B-16BADC04A189}" srcOrd="3" destOrd="0" presId="urn:microsoft.com/office/officeart/2008/layout/VerticalCurvedList"/>
    <dgm:cxn modelId="{BDDDEBD9-43A3-264A-8E6C-6DEB2088CDC5}" type="presParOf" srcId="{30E5EA73-69FE-4C99-B7E6-D2785DA2F8C5}" destId="{0E8E8CAC-8A02-46F6-8C6B-75E3BA86EFCF}" srcOrd="1" destOrd="0" presId="urn:microsoft.com/office/officeart/2008/layout/VerticalCurvedList"/>
    <dgm:cxn modelId="{C5D63EAC-6364-9F47-AB2F-4EBA7EE7B3AB}" type="presParOf" srcId="{30E5EA73-69FE-4C99-B7E6-D2785DA2F8C5}" destId="{19B8B250-84B4-4941-9592-F7E89229D31C}" srcOrd="2" destOrd="0" presId="urn:microsoft.com/office/officeart/2008/layout/VerticalCurvedList"/>
    <dgm:cxn modelId="{382062BA-E25D-AD49-BA81-290B1E2870BD}" type="presParOf" srcId="{19B8B250-84B4-4941-9592-F7E89229D31C}" destId="{485F26A9-AA94-4ADA-AC54-FB58E0E0ED28}" srcOrd="0" destOrd="0" presId="urn:microsoft.com/office/officeart/2008/layout/VerticalCurvedList"/>
    <dgm:cxn modelId="{B2A84AC4-26EB-D44C-BEB4-AE5190000186}" type="presParOf" srcId="{30E5EA73-69FE-4C99-B7E6-D2785DA2F8C5}" destId="{FCF24805-BE03-8646-8CB7-92E747BBE6C8}" srcOrd="3" destOrd="0" presId="urn:microsoft.com/office/officeart/2008/layout/VerticalCurvedList"/>
    <dgm:cxn modelId="{0FAF1FC3-94FF-8241-ABBF-E7DD2204857B}" type="presParOf" srcId="{30E5EA73-69FE-4C99-B7E6-D2785DA2F8C5}" destId="{BCF99CF8-A3B5-F24D-AFD7-114A9D9AECF1}" srcOrd="4" destOrd="0" presId="urn:microsoft.com/office/officeart/2008/layout/VerticalCurvedList"/>
    <dgm:cxn modelId="{F6FC9BCA-A5A4-6449-87DA-F8114E4A2224}" type="presParOf" srcId="{BCF99CF8-A3B5-F24D-AFD7-114A9D9AECF1}" destId="{6E8EBA03-6BA2-4E70-A548-59B77127E6F5}" srcOrd="0" destOrd="0" presId="urn:microsoft.com/office/officeart/2008/layout/VerticalCurvedList"/>
    <dgm:cxn modelId="{FB111FBE-B6D6-1A4D-A5D2-FBDD61BE14B2}" type="presParOf" srcId="{30E5EA73-69FE-4C99-B7E6-D2785DA2F8C5}" destId="{90FAC8A8-E318-C344-8FA5-163D7BB940FA}" srcOrd="5" destOrd="0" presId="urn:microsoft.com/office/officeart/2008/layout/VerticalCurvedList"/>
    <dgm:cxn modelId="{7E0D0959-89B2-3E4B-A4D4-484671C0CAE3}" type="presParOf" srcId="{30E5EA73-69FE-4C99-B7E6-D2785DA2F8C5}" destId="{AC86ADAD-2470-0B48-B2FC-7ADFE5926EDC}" srcOrd="6" destOrd="0" presId="urn:microsoft.com/office/officeart/2008/layout/VerticalCurvedList"/>
    <dgm:cxn modelId="{1A755567-E20E-4D4C-B853-225B4BDE5F42}" type="presParOf" srcId="{AC86ADAD-2470-0B48-B2FC-7ADFE5926EDC}" destId="{8DD82B1A-6DC4-454E-8BCA-A742186AC8C8}" srcOrd="0" destOrd="0" presId="urn:microsoft.com/office/officeart/2008/layout/VerticalCurvedList"/>
    <dgm:cxn modelId="{0C4C4124-5B6A-D643-8AA8-99E1CAE66B9E}" type="presParOf" srcId="{30E5EA73-69FE-4C99-B7E6-D2785DA2F8C5}" destId="{4C27FCCB-07AB-AF44-A612-051F9894407E}" srcOrd="7" destOrd="0" presId="urn:microsoft.com/office/officeart/2008/layout/VerticalCurvedList"/>
    <dgm:cxn modelId="{4A877652-F930-874C-9BB9-69F31B66A2DB}" type="presParOf" srcId="{30E5EA73-69FE-4C99-B7E6-D2785DA2F8C5}" destId="{BB44549C-464F-C44D-9845-3BACB3517879}" srcOrd="8" destOrd="0" presId="urn:microsoft.com/office/officeart/2008/layout/VerticalCurvedList"/>
    <dgm:cxn modelId="{A3337BF2-3E62-5840-B14A-BAFC855668B6}" type="presParOf" srcId="{BB44549C-464F-C44D-9845-3BACB3517879}" destId="{C6A23B2E-3ED2-814A-86C8-2A4A67FC60A2}" srcOrd="0" destOrd="0" presId="urn:microsoft.com/office/officeart/2008/layout/VerticalCurvedList"/>
    <dgm:cxn modelId="{0B65C6C2-90F5-3244-BF7A-01DEBBD52A0F}" type="presParOf" srcId="{30E5EA73-69FE-4C99-B7E6-D2785DA2F8C5}" destId="{E6ADE296-4FC3-7E49-96AE-EDDF9CCF90F3}" srcOrd="9" destOrd="0" presId="urn:microsoft.com/office/officeart/2008/layout/VerticalCurvedList"/>
    <dgm:cxn modelId="{B15FEFBE-5483-0046-8AFE-AF12BC81C803}" type="presParOf" srcId="{30E5EA73-69FE-4C99-B7E6-D2785DA2F8C5}" destId="{296EF164-3C16-B140-9DD5-CECEA6C985E3}" srcOrd="10" destOrd="0" presId="urn:microsoft.com/office/officeart/2008/layout/VerticalCurvedList"/>
    <dgm:cxn modelId="{A7AE02B1-963F-AB4F-8407-B821714C337E}" type="presParOf" srcId="{296EF164-3C16-B140-9DD5-CECEA6C985E3}" destId="{D1F8A127-06DE-DB43-824E-09B43D9E7F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1771" y="319662"/>
          <a:ext cx="6521202" cy="63973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Header Files in C Programming</a:t>
          </a:r>
          <a:endParaRPr lang="en-US" sz="3300" b="0" u="none" kern="1200" dirty="0"/>
        </a:p>
      </dsp:txBody>
      <dsp:txXfrm>
        <a:off x="481771" y="319662"/>
        <a:ext cx="6521202" cy="639734"/>
      </dsp:txXfrm>
    </dsp:sp>
    <dsp:sp modelId="{485F26A9-AA94-4ADA-AC54-FB58E0E0ED28}">
      <dsp:nvSpPr>
        <dsp:cNvPr id="0" name=""/>
        <dsp:cNvSpPr/>
      </dsp:nvSpPr>
      <dsp:spPr>
        <a:xfrm>
          <a:off x="81937" y="239695"/>
          <a:ext cx="799667" cy="79966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0185" y="1278956"/>
          <a:ext cx="6062787" cy="6397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Include Syntax and Operation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940185" y="1278956"/>
        <a:ext cx="6062787" cy="639734"/>
      </dsp:txXfrm>
    </dsp:sp>
    <dsp:sp modelId="{6E8EBA03-6BA2-4E70-A548-59B77127E6F5}">
      <dsp:nvSpPr>
        <dsp:cNvPr id="0" name=""/>
        <dsp:cNvSpPr/>
      </dsp:nvSpPr>
      <dsp:spPr>
        <a:xfrm>
          <a:off x="540352" y="1198989"/>
          <a:ext cx="799667" cy="79966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80882" y="2238250"/>
          <a:ext cx="5922091" cy="639734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/>
            <a:t>Once-Only Headers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1080882" y="2238250"/>
        <a:ext cx="5922091" cy="639734"/>
      </dsp:txXfrm>
    </dsp:sp>
    <dsp:sp modelId="{8DD82B1A-6DC4-454E-8BCA-A742186AC8C8}">
      <dsp:nvSpPr>
        <dsp:cNvPr id="0" name=""/>
        <dsp:cNvSpPr/>
      </dsp:nvSpPr>
      <dsp:spPr>
        <a:xfrm>
          <a:off x="681048" y="2158284"/>
          <a:ext cx="799667" cy="799667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940185" y="3197545"/>
          <a:ext cx="6062787" cy="63973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Computed Includes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940185" y="3197545"/>
        <a:ext cx="6062787" cy="639734"/>
      </dsp:txXfrm>
    </dsp:sp>
    <dsp:sp modelId="{C6A23B2E-3ED2-814A-86C8-2A4A67FC60A2}">
      <dsp:nvSpPr>
        <dsp:cNvPr id="0" name=""/>
        <dsp:cNvSpPr/>
      </dsp:nvSpPr>
      <dsp:spPr>
        <a:xfrm>
          <a:off x="540352" y="3117578"/>
          <a:ext cx="799667" cy="799667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DE296-4FC3-7E49-96AE-EDDF9CCF90F3}">
      <dsp:nvSpPr>
        <dsp:cNvPr id="0" name=""/>
        <dsp:cNvSpPr/>
      </dsp:nvSpPr>
      <dsp:spPr>
        <a:xfrm>
          <a:off x="481771" y="4156839"/>
          <a:ext cx="6521202" cy="639734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Different C Header Files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481771" y="4156839"/>
        <a:ext cx="6521202" cy="639734"/>
      </dsp:txXfrm>
    </dsp:sp>
    <dsp:sp modelId="{D1F8A127-06DE-DB43-824E-09B43D9E7F1E}">
      <dsp:nvSpPr>
        <dsp:cNvPr id="0" name=""/>
        <dsp:cNvSpPr/>
      </dsp:nvSpPr>
      <dsp:spPr>
        <a:xfrm>
          <a:off x="81937" y="4076872"/>
          <a:ext cx="799667" cy="799667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1771" y="319662"/>
          <a:ext cx="6521202" cy="63973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Header Files in C Programming</a:t>
          </a:r>
          <a:endParaRPr lang="en-US" sz="3300" b="0" u="none" kern="1200" dirty="0"/>
        </a:p>
      </dsp:txBody>
      <dsp:txXfrm>
        <a:off x="481771" y="319662"/>
        <a:ext cx="6521202" cy="639734"/>
      </dsp:txXfrm>
    </dsp:sp>
    <dsp:sp modelId="{485F26A9-AA94-4ADA-AC54-FB58E0E0ED28}">
      <dsp:nvSpPr>
        <dsp:cNvPr id="0" name=""/>
        <dsp:cNvSpPr/>
      </dsp:nvSpPr>
      <dsp:spPr>
        <a:xfrm>
          <a:off x="81937" y="239695"/>
          <a:ext cx="799667" cy="79966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0185" y="1278956"/>
          <a:ext cx="6062787" cy="6397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Include Syntax and Operation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940185" y="1278956"/>
        <a:ext cx="6062787" cy="639734"/>
      </dsp:txXfrm>
    </dsp:sp>
    <dsp:sp modelId="{6E8EBA03-6BA2-4E70-A548-59B77127E6F5}">
      <dsp:nvSpPr>
        <dsp:cNvPr id="0" name=""/>
        <dsp:cNvSpPr/>
      </dsp:nvSpPr>
      <dsp:spPr>
        <a:xfrm>
          <a:off x="540352" y="1198989"/>
          <a:ext cx="799667" cy="79966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80882" y="2238250"/>
          <a:ext cx="5922091" cy="639734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/>
            <a:t>Once-Only Headers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1080882" y="2238250"/>
        <a:ext cx="5922091" cy="639734"/>
      </dsp:txXfrm>
    </dsp:sp>
    <dsp:sp modelId="{8DD82B1A-6DC4-454E-8BCA-A742186AC8C8}">
      <dsp:nvSpPr>
        <dsp:cNvPr id="0" name=""/>
        <dsp:cNvSpPr/>
      </dsp:nvSpPr>
      <dsp:spPr>
        <a:xfrm>
          <a:off x="681048" y="2158284"/>
          <a:ext cx="799667" cy="799667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940185" y="3197545"/>
          <a:ext cx="6062787" cy="63973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Computed Includes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940185" y="3197545"/>
        <a:ext cx="6062787" cy="639734"/>
      </dsp:txXfrm>
    </dsp:sp>
    <dsp:sp modelId="{C6A23B2E-3ED2-814A-86C8-2A4A67FC60A2}">
      <dsp:nvSpPr>
        <dsp:cNvPr id="0" name=""/>
        <dsp:cNvSpPr/>
      </dsp:nvSpPr>
      <dsp:spPr>
        <a:xfrm>
          <a:off x="540352" y="3117578"/>
          <a:ext cx="799667" cy="799667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DE296-4FC3-7E49-96AE-EDDF9CCF90F3}">
      <dsp:nvSpPr>
        <dsp:cNvPr id="0" name=""/>
        <dsp:cNvSpPr/>
      </dsp:nvSpPr>
      <dsp:spPr>
        <a:xfrm>
          <a:off x="481771" y="4156839"/>
          <a:ext cx="6521202" cy="639734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Different C Header Files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481771" y="4156839"/>
        <a:ext cx="6521202" cy="639734"/>
      </dsp:txXfrm>
    </dsp:sp>
    <dsp:sp modelId="{D1F8A127-06DE-DB43-824E-09B43D9E7F1E}">
      <dsp:nvSpPr>
        <dsp:cNvPr id="0" name=""/>
        <dsp:cNvSpPr/>
      </dsp:nvSpPr>
      <dsp:spPr>
        <a:xfrm>
          <a:off x="81937" y="4076872"/>
          <a:ext cx="799667" cy="799667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1771" y="319662"/>
          <a:ext cx="6521202" cy="63973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Header Files in C Programming</a:t>
          </a:r>
          <a:endParaRPr lang="en-US" sz="3300" b="0" u="none" kern="1200" dirty="0"/>
        </a:p>
      </dsp:txBody>
      <dsp:txXfrm>
        <a:off x="481771" y="319662"/>
        <a:ext cx="6521202" cy="639734"/>
      </dsp:txXfrm>
    </dsp:sp>
    <dsp:sp modelId="{485F26A9-AA94-4ADA-AC54-FB58E0E0ED28}">
      <dsp:nvSpPr>
        <dsp:cNvPr id="0" name=""/>
        <dsp:cNvSpPr/>
      </dsp:nvSpPr>
      <dsp:spPr>
        <a:xfrm>
          <a:off x="81937" y="239695"/>
          <a:ext cx="799667" cy="79966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0185" y="1278956"/>
          <a:ext cx="6062787" cy="6397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Include Syntax and Operation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940185" y="1278956"/>
        <a:ext cx="6062787" cy="639734"/>
      </dsp:txXfrm>
    </dsp:sp>
    <dsp:sp modelId="{6E8EBA03-6BA2-4E70-A548-59B77127E6F5}">
      <dsp:nvSpPr>
        <dsp:cNvPr id="0" name=""/>
        <dsp:cNvSpPr/>
      </dsp:nvSpPr>
      <dsp:spPr>
        <a:xfrm>
          <a:off x="540352" y="1198989"/>
          <a:ext cx="799667" cy="79966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80882" y="2238250"/>
          <a:ext cx="5922091" cy="639734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/>
            <a:t>Once-Only Headers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1080882" y="2238250"/>
        <a:ext cx="5922091" cy="639734"/>
      </dsp:txXfrm>
    </dsp:sp>
    <dsp:sp modelId="{8DD82B1A-6DC4-454E-8BCA-A742186AC8C8}">
      <dsp:nvSpPr>
        <dsp:cNvPr id="0" name=""/>
        <dsp:cNvSpPr/>
      </dsp:nvSpPr>
      <dsp:spPr>
        <a:xfrm>
          <a:off x="681048" y="2158284"/>
          <a:ext cx="799667" cy="799667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940185" y="3197545"/>
          <a:ext cx="6062787" cy="63973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Computed Includes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940185" y="3197545"/>
        <a:ext cx="6062787" cy="639734"/>
      </dsp:txXfrm>
    </dsp:sp>
    <dsp:sp modelId="{C6A23B2E-3ED2-814A-86C8-2A4A67FC60A2}">
      <dsp:nvSpPr>
        <dsp:cNvPr id="0" name=""/>
        <dsp:cNvSpPr/>
      </dsp:nvSpPr>
      <dsp:spPr>
        <a:xfrm>
          <a:off x="540352" y="3117578"/>
          <a:ext cx="799667" cy="799667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DE296-4FC3-7E49-96AE-EDDF9CCF90F3}">
      <dsp:nvSpPr>
        <dsp:cNvPr id="0" name=""/>
        <dsp:cNvSpPr/>
      </dsp:nvSpPr>
      <dsp:spPr>
        <a:xfrm>
          <a:off x="481771" y="4156839"/>
          <a:ext cx="6521202" cy="639734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Different C Header Files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481771" y="4156839"/>
        <a:ext cx="6521202" cy="639734"/>
      </dsp:txXfrm>
    </dsp:sp>
    <dsp:sp modelId="{D1F8A127-06DE-DB43-824E-09B43D9E7F1E}">
      <dsp:nvSpPr>
        <dsp:cNvPr id="0" name=""/>
        <dsp:cNvSpPr/>
      </dsp:nvSpPr>
      <dsp:spPr>
        <a:xfrm>
          <a:off x="81937" y="4076872"/>
          <a:ext cx="799667" cy="799667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1771" y="319662"/>
          <a:ext cx="6521202" cy="63973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Header Files in C Programming</a:t>
          </a:r>
          <a:endParaRPr lang="en-US" sz="3300" b="0" u="none" kern="1200" dirty="0"/>
        </a:p>
      </dsp:txBody>
      <dsp:txXfrm>
        <a:off x="481771" y="319662"/>
        <a:ext cx="6521202" cy="639734"/>
      </dsp:txXfrm>
    </dsp:sp>
    <dsp:sp modelId="{485F26A9-AA94-4ADA-AC54-FB58E0E0ED28}">
      <dsp:nvSpPr>
        <dsp:cNvPr id="0" name=""/>
        <dsp:cNvSpPr/>
      </dsp:nvSpPr>
      <dsp:spPr>
        <a:xfrm>
          <a:off x="81937" y="239695"/>
          <a:ext cx="799667" cy="79966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0185" y="1278956"/>
          <a:ext cx="6062787" cy="6397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Include Syntax and Operation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940185" y="1278956"/>
        <a:ext cx="6062787" cy="639734"/>
      </dsp:txXfrm>
    </dsp:sp>
    <dsp:sp modelId="{6E8EBA03-6BA2-4E70-A548-59B77127E6F5}">
      <dsp:nvSpPr>
        <dsp:cNvPr id="0" name=""/>
        <dsp:cNvSpPr/>
      </dsp:nvSpPr>
      <dsp:spPr>
        <a:xfrm>
          <a:off x="540352" y="1198989"/>
          <a:ext cx="799667" cy="79966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80882" y="2238250"/>
          <a:ext cx="5922091" cy="639734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/>
            <a:t>Once-Only Headers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1080882" y="2238250"/>
        <a:ext cx="5922091" cy="639734"/>
      </dsp:txXfrm>
    </dsp:sp>
    <dsp:sp modelId="{8DD82B1A-6DC4-454E-8BCA-A742186AC8C8}">
      <dsp:nvSpPr>
        <dsp:cNvPr id="0" name=""/>
        <dsp:cNvSpPr/>
      </dsp:nvSpPr>
      <dsp:spPr>
        <a:xfrm>
          <a:off x="681048" y="2158284"/>
          <a:ext cx="799667" cy="799667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940185" y="3197545"/>
          <a:ext cx="6062787" cy="63973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Computed Includes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940185" y="3197545"/>
        <a:ext cx="6062787" cy="639734"/>
      </dsp:txXfrm>
    </dsp:sp>
    <dsp:sp modelId="{C6A23B2E-3ED2-814A-86C8-2A4A67FC60A2}">
      <dsp:nvSpPr>
        <dsp:cNvPr id="0" name=""/>
        <dsp:cNvSpPr/>
      </dsp:nvSpPr>
      <dsp:spPr>
        <a:xfrm>
          <a:off x="540352" y="3117578"/>
          <a:ext cx="799667" cy="799667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DE296-4FC3-7E49-96AE-EDDF9CCF90F3}">
      <dsp:nvSpPr>
        <dsp:cNvPr id="0" name=""/>
        <dsp:cNvSpPr/>
      </dsp:nvSpPr>
      <dsp:spPr>
        <a:xfrm>
          <a:off x="481771" y="4156839"/>
          <a:ext cx="6521202" cy="639734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Different C Header Files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481771" y="4156839"/>
        <a:ext cx="6521202" cy="639734"/>
      </dsp:txXfrm>
    </dsp:sp>
    <dsp:sp modelId="{D1F8A127-06DE-DB43-824E-09B43D9E7F1E}">
      <dsp:nvSpPr>
        <dsp:cNvPr id="0" name=""/>
        <dsp:cNvSpPr/>
      </dsp:nvSpPr>
      <dsp:spPr>
        <a:xfrm>
          <a:off x="81937" y="4076872"/>
          <a:ext cx="799667" cy="799667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1771" y="319662"/>
          <a:ext cx="6521202" cy="63973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Header Files in C Programming</a:t>
          </a:r>
          <a:endParaRPr lang="en-US" sz="3300" b="0" u="none" kern="1200" dirty="0"/>
        </a:p>
      </dsp:txBody>
      <dsp:txXfrm>
        <a:off x="481771" y="319662"/>
        <a:ext cx="6521202" cy="639734"/>
      </dsp:txXfrm>
    </dsp:sp>
    <dsp:sp modelId="{485F26A9-AA94-4ADA-AC54-FB58E0E0ED28}">
      <dsp:nvSpPr>
        <dsp:cNvPr id="0" name=""/>
        <dsp:cNvSpPr/>
      </dsp:nvSpPr>
      <dsp:spPr>
        <a:xfrm>
          <a:off x="81937" y="239695"/>
          <a:ext cx="799667" cy="79966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0185" y="1278956"/>
          <a:ext cx="6062787" cy="6397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Include Syntax and Operation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940185" y="1278956"/>
        <a:ext cx="6062787" cy="639734"/>
      </dsp:txXfrm>
    </dsp:sp>
    <dsp:sp modelId="{6E8EBA03-6BA2-4E70-A548-59B77127E6F5}">
      <dsp:nvSpPr>
        <dsp:cNvPr id="0" name=""/>
        <dsp:cNvSpPr/>
      </dsp:nvSpPr>
      <dsp:spPr>
        <a:xfrm>
          <a:off x="540352" y="1198989"/>
          <a:ext cx="799667" cy="79966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80882" y="2238250"/>
          <a:ext cx="5922091" cy="639734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/>
            <a:t>Once-Only Headers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1080882" y="2238250"/>
        <a:ext cx="5922091" cy="639734"/>
      </dsp:txXfrm>
    </dsp:sp>
    <dsp:sp modelId="{8DD82B1A-6DC4-454E-8BCA-A742186AC8C8}">
      <dsp:nvSpPr>
        <dsp:cNvPr id="0" name=""/>
        <dsp:cNvSpPr/>
      </dsp:nvSpPr>
      <dsp:spPr>
        <a:xfrm>
          <a:off x="681048" y="2158284"/>
          <a:ext cx="799667" cy="799667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940185" y="3197545"/>
          <a:ext cx="6062787" cy="63973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Computed Includes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940185" y="3197545"/>
        <a:ext cx="6062787" cy="639734"/>
      </dsp:txXfrm>
    </dsp:sp>
    <dsp:sp modelId="{C6A23B2E-3ED2-814A-86C8-2A4A67FC60A2}">
      <dsp:nvSpPr>
        <dsp:cNvPr id="0" name=""/>
        <dsp:cNvSpPr/>
      </dsp:nvSpPr>
      <dsp:spPr>
        <a:xfrm>
          <a:off x="540352" y="3117578"/>
          <a:ext cx="799667" cy="799667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DE296-4FC3-7E49-96AE-EDDF9CCF90F3}">
      <dsp:nvSpPr>
        <dsp:cNvPr id="0" name=""/>
        <dsp:cNvSpPr/>
      </dsp:nvSpPr>
      <dsp:spPr>
        <a:xfrm>
          <a:off x="481771" y="4156839"/>
          <a:ext cx="6521202" cy="639734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u="none" kern="1200" dirty="0"/>
            <a:t>Different C Header Files</a:t>
          </a:r>
          <a:endParaRPr lang="en-US" sz="3300" b="0" u="none" kern="1200" dirty="0">
            <a:solidFill>
              <a:schemeClr val="tx1"/>
            </a:solidFill>
            <a:latin typeface="+mn-lt"/>
          </a:endParaRPr>
        </a:p>
      </dsp:txBody>
      <dsp:txXfrm>
        <a:off x="481771" y="4156839"/>
        <a:ext cx="6521202" cy="639734"/>
      </dsp:txXfrm>
    </dsp:sp>
    <dsp:sp modelId="{D1F8A127-06DE-DB43-824E-09B43D9E7F1E}">
      <dsp:nvSpPr>
        <dsp:cNvPr id="0" name=""/>
        <dsp:cNvSpPr/>
      </dsp:nvSpPr>
      <dsp:spPr>
        <a:xfrm>
          <a:off x="81937" y="4076872"/>
          <a:ext cx="799667" cy="799667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BD845-30BB-974D-9E31-7E1EF9DB02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30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90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05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12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749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972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3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038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303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2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47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4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8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3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6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3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7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7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1727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600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34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8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61045" y="2914079"/>
            <a:ext cx="6243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Header Files in 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20, Wednesday </a:t>
            </a:r>
            <a:r>
              <a:rPr lang="en-US" sz="2000">
                <a:latin typeface="Avenir Next" charset="0"/>
                <a:ea typeface="Avenir Next" charset="0"/>
                <a:cs typeface="Avenir Next" charset="0"/>
              </a:rPr>
              <a:t>April 21, </a:t>
            </a: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24F84C-9B32-7E4C-9061-883F39DE799A}"/>
              </a:ext>
            </a:extLst>
          </p:cNvPr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CBEA8-76EE-A746-B02E-6E1AC9CCE031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3612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Once-Only Headers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GB" sz="2400" dirty="0"/>
              <a:t>If a header file happens to be included twice, the compiler will process its contents twice, it will certainly waste time</a:t>
            </a:r>
          </a:p>
          <a:p>
            <a:pPr lvl="0">
              <a:buFont typeface="Wingdings" pitchFamily="2" charset="2"/>
              <a:buChar char="§"/>
            </a:pPr>
            <a:endParaRPr lang="en-GB" sz="1000" dirty="0"/>
          </a:p>
          <a:p>
            <a:pPr lvl="0">
              <a:buFont typeface="Wingdings" pitchFamily="2" charset="2"/>
              <a:buChar char="§"/>
            </a:pPr>
            <a:r>
              <a:rPr lang="en-GB" sz="2400" dirty="0"/>
              <a:t>The standard way to prevent this is to enclose the entire real contents of the file in a conditional, like this</a:t>
            </a:r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 lvl="0">
              <a:buFont typeface="Wingdings" pitchFamily="2" charset="2"/>
              <a:buChar char="§"/>
            </a:pPr>
            <a:r>
              <a:rPr lang="en-GB" sz="2400" dirty="0"/>
              <a:t>When the header is included again, the conditional will be false. The pre-processor will skip over the entire contents of the file, and the compiler will not see it twice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56" y="3322888"/>
            <a:ext cx="3026244" cy="1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82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03940695"/>
              </p:ext>
            </p:extLst>
          </p:nvPr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4628988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386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Computed Includes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GB" sz="2400" dirty="0"/>
              <a:t>Sometimes it is necessary to select one of several different header files to be included into your program</a:t>
            </a:r>
          </a:p>
          <a:p>
            <a:pPr lvl="0">
              <a:buFont typeface="Wingdings" pitchFamily="2" charset="2"/>
              <a:buChar char="§"/>
            </a:pPr>
            <a:endParaRPr lang="en-GB" sz="1000" dirty="0"/>
          </a:p>
          <a:p>
            <a:pPr lvl="0">
              <a:buFont typeface="Wingdings" pitchFamily="2" charset="2"/>
              <a:buChar char="§"/>
            </a:pPr>
            <a:r>
              <a:rPr lang="en-GB" sz="2400" dirty="0"/>
              <a:t>They might specify configuration parameters to be used on different sorts of operating systems, for instance</a:t>
            </a:r>
          </a:p>
          <a:p>
            <a:pPr marL="0" lvl="0" indent="0">
              <a:buNone/>
            </a:pPr>
            <a:endParaRPr lang="en-GB" sz="1000" dirty="0"/>
          </a:p>
          <a:p>
            <a:pPr lvl="0">
              <a:buFont typeface="Wingdings" pitchFamily="2" charset="2"/>
              <a:buChar char="§"/>
            </a:pPr>
            <a:r>
              <a:rPr lang="en-GB" sz="2400" dirty="0"/>
              <a:t>You could do this with a series of conditionals as follows:</a:t>
            </a:r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68" y="4048938"/>
            <a:ext cx="2924372" cy="20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71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Computed Includes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GB" sz="2400" dirty="0"/>
              <a:t>Sometimes it is necessary to select one of several different header files to be included into your program</a:t>
            </a:r>
          </a:p>
          <a:p>
            <a:pPr lvl="0">
              <a:buFont typeface="Wingdings" pitchFamily="2" charset="2"/>
              <a:buChar char="§"/>
            </a:pPr>
            <a:endParaRPr lang="en-GB" sz="1000" dirty="0"/>
          </a:p>
          <a:p>
            <a:pPr lvl="0">
              <a:buFont typeface="Wingdings" pitchFamily="2" charset="2"/>
              <a:buChar char="§"/>
            </a:pPr>
            <a:r>
              <a:rPr lang="en-GB" sz="2400" dirty="0"/>
              <a:t>They might specify configuration parameters to be used on different sorts of operating systems, for instance</a:t>
            </a:r>
          </a:p>
          <a:p>
            <a:pPr marL="0" lvl="0" indent="0">
              <a:buNone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Instead of writing a header name as the direct argument of #include, you simply put a macro name there instead:</a:t>
            </a:r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  <a:p>
            <a:pPr lvl="0">
              <a:buFont typeface="Wingdings" pitchFamily="2" charset="2"/>
              <a:buChar char="§"/>
            </a:pP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71" y="4387598"/>
            <a:ext cx="4208788" cy="96333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216687" y="4387599"/>
            <a:ext cx="3825713" cy="1709934"/>
          </a:xfrm>
          <a:prstGeom prst="roundRect">
            <a:avLst>
              <a:gd name="adj" fmla="val 314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038" lvl="1"/>
            <a:r>
              <a:rPr lang="en-GB" sz="2000" dirty="0"/>
              <a:t>SYSTEM_H will be expanded, and the pre-processor will look for system_1.h as if the #include had been written that way originally</a:t>
            </a:r>
          </a:p>
        </p:txBody>
      </p:sp>
    </p:spTree>
    <p:extLst>
      <p:ext uri="{BB962C8B-B14F-4D97-AF65-F5344CB8AC3E}">
        <p14:creationId xmlns:p14="http://schemas.microsoft.com/office/powerpoint/2010/main" val="30956210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505347298"/>
              </p:ext>
            </p:extLst>
          </p:nvPr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5594188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04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Different C Header Files</a:t>
            </a:r>
            <a:endParaRPr lang="en-US" sz="8800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following table lists some header files that are used in C: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15636"/>
              </p:ext>
            </p:extLst>
          </p:nvPr>
        </p:nvGraphicFramePr>
        <p:xfrm>
          <a:off x="761999" y="1924176"/>
          <a:ext cx="793254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+mn-lt"/>
                          <a:ea typeface="Calibri" charset="0"/>
                        </a:rPr>
                        <a:t>Header File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stdio.h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Standard input-output header: Used to perform input and output operations in C like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scanf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() and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printf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string.h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String header: Perform string manipulation operations like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strlen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 and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strcpy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conio.h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Console input-output header: Perform console input and console output operations like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clrscr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() to clear the screen and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getch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() to get the character from the keyboard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stdlib.h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Standard library header: Perform standard utility operations like dynamic memory allocation, using functions such as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malloc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() and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calloc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math.h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Math header: Perform mathematical operations like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sqrt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() and pow()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ctype.h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Character type header: Perform character type functions like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isaplha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() and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isdigit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722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Different C Header Files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The following table lists some header files that are used in C: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73251"/>
              </p:ext>
            </p:extLst>
          </p:nvPr>
        </p:nvGraphicFramePr>
        <p:xfrm>
          <a:off x="761999" y="1924176"/>
          <a:ext cx="7932549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+mn-lt"/>
                          <a:ea typeface="Calibri" charset="0"/>
                        </a:rPr>
                        <a:t>Header File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time.h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Time header: Perform functions related to date and time like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setdate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() and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getdate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assert.h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Assertion header: It is used in program assertion functions like assert()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locale.h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Localization header: Perform localization functions like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setlocale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() and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localeconv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signal.h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Signal header: Perform signal handling functions like signal() and raise()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charset="0"/>
                        </a:rPr>
                        <a:t>setjmp.h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Jump header: Perform jump functions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stdarg.h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Standard argument header: Perform standard argument functions like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va_start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 and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va_arg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errno.h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Error handling header: Used to perform error handling operations like </a:t>
                      </a:r>
                      <a:r>
                        <a:rPr lang="en-GB" sz="2000" dirty="0" err="1">
                          <a:effectLst/>
                          <a:latin typeface="+mn-lt"/>
                          <a:ea typeface="Calibri" charset="0"/>
                        </a:rPr>
                        <a:t>errno</a:t>
                      </a:r>
                      <a:r>
                        <a:rPr lang="en-GB" sz="2000" dirty="0">
                          <a:effectLst/>
                          <a:latin typeface="+mn-lt"/>
                          <a:ea typeface="Calibri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749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Different C Header Files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013" y="1263206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8" y="1720755"/>
            <a:ext cx="7621282" cy="225857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53" y="4263200"/>
            <a:ext cx="4113348" cy="158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5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Different C Header Files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013" y="1263206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8" y="1737689"/>
            <a:ext cx="6473345" cy="228765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92" y="4347865"/>
            <a:ext cx="4281408" cy="13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9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Different C Header Files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013" y="1263206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8" y="1720756"/>
            <a:ext cx="3984145" cy="403712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526" y="3143461"/>
            <a:ext cx="4167414" cy="16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763474977"/>
              </p:ext>
            </p:extLst>
          </p:nvPr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1699523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0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1: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" y="1978275"/>
            <a:ext cx="7621282" cy="225857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129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" y="1978876"/>
            <a:ext cx="6651254" cy="235052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7455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" y="1978877"/>
            <a:ext cx="3912691" cy="396472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11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Header Files in C Programming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A header file is a file with extension .h containing C declarations and macro definitions to be shared between several source files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You request the use of a header file in your program by including it, with the C pre-processing directive #include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There are two types of header files: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b="1" dirty="0"/>
              <a:t>System header files: </a:t>
            </a:r>
            <a:r>
              <a:rPr lang="en-GB" sz="2200" dirty="0"/>
              <a:t>They are header files that come with your compiler. You include them in your program to supply the definitions and declarations you need to invoke system calls and libraries</a:t>
            </a:r>
          </a:p>
          <a:p>
            <a:pPr lvl="1">
              <a:buFont typeface="Wingdings" pitchFamily="2" charset="2"/>
              <a:buChar char="§"/>
            </a:pPr>
            <a:endParaRPr lang="en-GB" sz="1000" dirty="0"/>
          </a:p>
          <a:p>
            <a:pPr lvl="1">
              <a:buFont typeface="Wingdings" pitchFamily="2" charset="2"/>
              <a:buChar char="§"/>
            </a:pPr>
            <a:r>
              <a:rPr lang="en-GB" sz="2200" b="1" dirty="0"/>
              <a:t>Your own header files: </a:t>
            </a:r>
            <a:r>
              <a:rPr lang="en-GB" sz="2200" dirty="0"/>
              <a:t>They contain declarations for interfaces between the source files of your program </a:t>
            </a:r>
          </a:p>
        </p:txBody>
      </p:sp>
    </p:spTree>
    <p:extLst>
      <p:ext uri="{BB962C8B-B14F-4D97-AF65-F5344CB8AC3E}">
        <p14:creationId xmlns:p14="http://schemas.microsoft.com/office/powerpoint/2010/main" val="1111126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Header Files in C Programming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3399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Note that: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Including a header file produces the same results as copying the header file into each source file that needs it</a:t>
            </a:r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Such copying would be time-consuming and error-prone</a:t>
            </a:r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With a header file, the related declarations appear in only one place</a:t>
            </a:r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If they need to be changed, they can be changed in one place, and programs that include the header file will automatically use the new version when next recompiled </a:t>
            </a:r>
          </a:p>
        </p:txBody>
      </p:sp>
    </p:spTree>
    <p:extLst>
      <p:ext uri="{BB962C8B-B14F-4D97-AF65-F5344CB8AC3E}">
        <p14:creationId xmlns:p14="http://schemas.microsoft.com/office/powerpoint/2010/main" val="1319399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112974836"/>
              </p:ext>
            </p:extLst>
          </p:nvPr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2732455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9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Include Syntax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Both user and system header files are included using the pre-processing directive #include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It has following two forms:</a:t>
            </a: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457189" lvl="1" indent="0">
              <a:buNone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</p:txBody>
      </p:sp>
      <p:sp>
        <p:nvSpPr>
          <p:cNvPr id="9" name="Rounded Rectangle 8"/>
          <p:cNvSpPr/>
          <p:nvPr/>
        </p:nvSpPr>
        <p:spPr>
          <a:xfrm>
            <a:off x="5247273" y="3133787"/>
            <a:ext cx="3825713" cy="1522549"/>
          </a:xfrm>
          <a:prstGeom prst="roundRect">
            <a:avLst>
              <a:gd name="adj" fmla="val 314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038" lvl="1"/>
            <a:r>
              <a:rPr lang="en-GB" sz="2000" dirty="0"/>
              <a:t>This form is used for system header files. It searches for a file named file in a standard list of system directories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79" y="3228149"/>
            <a:ext cx="2176105" cy="39348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77498" y="3133787"/>
            <a:ext cx="3732508" cy="567438"/>
          </a:xfrm>
          <a:prstGeom prst="rect">
            <a:avLst/>
          </a:prstGeom>
          <a:solidFill>
            <a:srgbClr val="02FF04">
              <a:alpha val="17000"/>
            </a:srgbClr>
          </a:solidFill>
          <a:ln>
            <a:solidFill>
              <a:srgbClr val="02FF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10006" y="3427886"/>
            <a:ext cx="737267" cy="0"/>
          </a:xfrm>
          <a:prstGeom prst="straightConnector1">
            <a:avLst/>
          </a:prstGeom>
          <a:ln>
            <a:solidFill>
              <a:srgbClr val="02FF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79" y="4178128"/>
            <a:ext cx="2253746" cy="29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7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Include Syntax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Both user and system header files are included using the pre-processing directive #include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It has following two forms:</a:t>
            </a: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457189" lvl="1" indent="0">
              <a:buNone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</p:txBody>
      </p:sp>
      <p:sp>
        <p:nvSpPr>
          <p:cNvPr id="9" name="Rounded Rectangle 8"/>
          <p:cNvSpPr/>
          <p:nvPr/>
        </p:nvSpPr>
        <p:spPr>
          <a:xfrm>
            <a:off x="5247273" y="3386668"/>
            <a:ext cx="3825713" cy="1709934"/>
          </a:xfrm>
          <a:prstGeom prst="roundRect">
            <a:avLst>
              <a:gd name="adj" fmla="val 314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038" lvl="1"/>
            <a:r>
              <a:rPr lang="en-GB" sz="2000" dirty="0"/>
              <a:t>This form is used for header files of your own program. It searches for a file named file in the directory containing the current file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79" y="3228149"/>
            <a:ext cx="2176105" cy="3934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79" y="4178128"/>
            <a:ext cx="2253746" cy="2994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77498" y="4065121"/>
            <a:ext cx="3732508" cy="567438"/>
          </a:xfrm>
          <a:prstGeom prst="rect">
            <a:avLst/>
          </a:prstGeom>
          <a:solidFill>
            <a:srgbClr val="02FF04">
              <a:alpha val="17000"/>
            </a:srgbClr>
          </a:solidFill>
          <a:ln>
            <a:solidFill>
              <a:srgbClr val="02FF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10006" y="4359220"/>
            <a:ext cx="737267" cy="0"/>
          </a:xfrm>
          <a:prstGeom prst="straightConnector1">
            <a:avLst/>
          </a:prstGeom>
          <a:ln>
            <a:solidFill>
              <a:srgbClr val="02FF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6430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Include Operation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4074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200" dirty="0"/>
              <a:t>If you have a header file </a:t>
            </a:r>
            <a:r>
              <a:rPr lang="en-GB" sz="2200" dirty="0" err="1"/>
              <a:t>header.h</a:t>
            </a:r>
            <a:r>
              <a:rPr lang="en-GB" sz="2200" dirty="0"/>
              <a:t> as follows</a:t>
            </a:r>
          </a:p>
          <a:p>
            <a:pPr marL="0" indent="0">
              <a:buNone/>
            </a:pPr>
            <a:r>
              <a:rPr lang="en-GB" sz="2200" dirty="0"/>
              <a:t>   and a main program called </a:t>
            </a:r>
            <a:r>
              <a:rPr lang="en-GB" sz="2200" dirty="0" err="1"/>
              <a:t>program.c</a:t>
            </a:r>
            <a:r>
              <a:rPr lang="en-GB" sz="2200" dirty="0"/>
              <a:t> that uses the header file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the compiler will see the same token stream as it would if read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457189" lvl="1" indent="0">
              <a:buNone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822" y="1371600"/>
            <a:ext cx="2642513" cy="4081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273513"/>
            <a:ext cx="2060119" cy="20276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34" y="4775200"/>
            <a:ext cx="2093985" cy="20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00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541904111"/>
              </p:ext>
            </p:extLst>
          </p:nvPr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3629921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548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8801</TotalTime>
  <Words>1051</Words>
  <Application>Microsoft Macintosh PowerPoint</Application>
  <PresentationFormat>On-screen Show (4:3)</PresentationFormat>
  <Paragraphs>207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Avenir Next</vt:lpstr>
      <vt:lpstr>AvenirNext-Regular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Header Files in C Programming</vt:lpstr>
      <vt:lpstr>Header Files in C Programming</vt:lpstr>
      <vt:lpstr>Outline</vt:lpstr>
      <vt:lpstr>Include Syntax</vt:lpstr>
      <vt:lpstr>Include Syntax</vt:lpstr>
      <vt:lpstr>Include Operation</vt:lpstr>
      <vt:lpstr>Outline</vt:lpstr>
      <vt:lpstr>Once-Only Headers</vt:lpstr>
      <vt:lpstr>Outline</vt:lpstr>
      <vt:lpstr>Computed Includes</vt:lpstr>
      <vt:lpstr>Computed Includes</vt:lpstr>
      <vt:lpstr>Outline</vt:lpstr>
      <vt:lpstr>Different C Header Files</vt:lpstr>
      <vt:lpstr>Different C Header Files</vt:lpstr>
      <vt:lpstr>Different C Header Files</vt:lpstr>
      <vt:lpstr>Different C Header Files</vt:lpstr>
      <vt:lpstr>Different C Header Files</vt:lpstr>
      <vt:lpstr>Practical Exercises</vt:lpstr>
      <vt:lpstr>Practical Exercises</vt:lpstr>
      <vt:lpstr>Practical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925</cp:revision>
  <cp:lastPrinted>2020-05-28T05:10:52Z</cp:lastPrinted>
  <dcterms:created xsi:type="dcterms:W3CDTF">2020-01-26T08:40:28Z</dcterms:created>
  <dcterms:modified xsi:type="dcterms:W3CDTF">2021-01-29T07:21:55Z</dcterms:modified>
</cp:coreProperties>
</file>