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1081" r:id="rId2"/>
    <p:sldId id="845" r:id="rId3"/>
    <p:sldId id="831" r:id="rId4"/>
    <p:sldId id="1082" r:id="rId5"/>
    <p:sldId id="1083" r:id="rId6"/>
    <p:sldId id="1101" r:id="rId7"/>
    <p:sldId id="1087" r:id="rId8"/>
    <p:sldId id="1088" r:id="rId9"/>
    <p:sldId id="1102" r:id="rId10"/>
    <p:sldId id="1089" r:id="rId11"/>
    <p:sldId id="1090" r:id="rId12"/>
    <p:sldId id="1091" r:id="rId13"/>
    <p:sldId id="1092" r:id="rId14"/>
    <p:sldId id="1093" r:id="rId15"/>
    <p:sldId id="1094" r:id="rId16"/>
    <p:sldId id="1095" r:id="rId17"/>
    <p:sldId id="1096" r:id="rId18"/>
    <p:sldId id="1097" r:id="rId19"/>
    <p:sldId id="1098" r:id="rId20"/>
    <p:sldId id="1099" r:id="rId21"/>
    <p:sldId id="827" r:id="rId22"/>
    <p:sldId id="898" r:id="rId23"/>
    <p:sldId id="1041" r:id="rId24"/>
    <p:sldId id="1100" r:id="rId25"/>
  </p:sldIdLst>
  <p:sldSz cx="9144000" cy="6858000" type="screen4x3"/>
  <p:notesSz cx="6858000" cy="9144000"/>
  <p:defaultTextStyle>
    <a:defPPr>
      <a:defRPr lang="en-US"/>
    </a:defPPr>
    <a:lvl1pPr marL="0" algn="l" defTabSz="914364" rtl="0" eaLnBrk="1" latinLnBrk="0" hangingPunct="1">
      <a:defRPr sz="1800" kern="1200">
        <a:solidFill>
          <a:schemeClr val="tx1"/>
        </a:solidFill>
        <a:latin typeface="+mn-lt"/>
        <a:ea typeface="+mn-ea"/>
        <a:cs typeface="+mn-cs"/>
      </a:defRPr>
    </a:lvl1pPr>
    <a:lvl2pPr marL="457181"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0"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14FF"/>
    <a:srgbClr val="02FF04"/>
    <a:srgbClr val="FFFF99"/>
    <a:srgbClr val="011774"/>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76"/>
    <p:restoredTop sz="91190"/>
  </p:normalViewPr>
  <p:slideViewPr>
    <p:cSldViewPr snapToGrid="0" snapToObjects="1">
      <p:cViewPr varScale="1">
        <p:scale>
          <a:sx n="100" d="100"/>
          <a:sy n="100" d="100"/>
        </p:scale>
        <p:origin x="1560" y="160"/>
      </p:cViewPr>
      <p:guideLst/>
    </p:cSldViewPr>
  </p:slideViewPr>
  <p:notesTextViewPr>
    <p:cViewPr>
      <p:scale>
        <a:sx n="20" d="100"/>
        <a:sy n="2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Type Casting in C Programming</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t>Integer Promotion</a:t>
          </a:r>
          <a:endParaRPr lang="en-US" b="0" u="none" dirty="0">
            <a:solidFill>
              <a:schemeClr val="tx1"/>
            </a:solidFill>
            <a:latin typeface="+mn-lt"/>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t>Implicit Type Casting</a:t>
          </a:r>
          <a:endParaRPr lang="en-US" b="0" u="none" dirty="0">
            <a:solidFill>
              <a:schemeClr val="tx1"/>
            </a:solidFill>
            <a:latin typeface="+mn-lt"/>
          </a:endParaRPr>
        </a:p>
      </dgm:t>
    </dgm:pt>
    <dgm:pt modelId="{1B53F678-35A0-4A3F-A7D1-1E738F070D06}" type="sibTrans" cxnId="{9AC2F451-4954-4AF1-A729-5D0430E21B87}">
      <dgm:prSet/>
      <dgm:spPr/>
      <dgm:t>
        <a:bodyPr/>
        <a:lstStyle/>
        <a:p>
          <a:endParaRPr lang="en-US"/>
        </a:p>
      </dgm:t>
    </dgm:pt>
    <dgm:pt modelId="{2BD0E92B-05E2-4733-83A1-F2D4F12B4D64}" type="parTrans" cxnId="{9AC2F451-4954-4AF1-A729-5D0430E21B87}">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t>Arithmetic Conversion Hierarchy</a:t>
          </a:r>
          <a:endParaRPr lang="en-US" b="0" u="none" dirty="0">
            <a:solidFill>
              <a:schemeClr val="tx1"/>
            </a:solidFill>
            <a:latin typeface="+mn-lt"/>
          </a:endParaRPr>
        </a:p>
      </dgm:t>
    </dgm:pt>
    <dgm:pt modelId="{775B8D61-5266-A04A-A40B-3354DC642457}" type="sibTrans" cxnId="{F1DA9C70-F458-DD47-B4BF-11D95A378C05}">
      <dgm:prSet/>
      <dgm:spPr/>
      <dgm:t>
        <a:bodyPr/>
        <a:lstStyle/>
        <a:p>
          <a:endParaRPr lang="en-US"/>
        </a:p>
      </dgm:t>
    </dgm:pt>
    <dgm:pt modelId="{E7AFBCE4-9EA5-0349-86C4-00666FAAD5C3}" type="parTrans" cxnId="{F1DA9C70-F458-DD47-B4BF-11D95A378C05}">
      <dgm:prSet/>
      <dgm:spPr/>
      <dgm:t>
        <a:bodyPr/>
        <a:lstStyle/>
        <a:p>
          <a:endParaRPr lang="en-US"/>
        </a:p>
      </dgm:t>
    </dgm:pt>
    <dgm:pt modelId="{C14FF019-F799-CC43-ACB2-8FA9A51B223E}">
      <dgm:prSet phldrT="[Text]"/>
      <dgm:spPr>
        <a:solidFill>
          <a:schemeClr val="accent2">
            <a:lumMod val="75000"/>
          </a:schemeClr>
        </a:solidFill>
        <a:ln>
          <a:solidFill>
            <a:schemeClr val="tx1"/>
          </a:solidFill>
        </a:ln>
      </dgm:spPr>
      <dgm:t>
        <a:bodyPr/>
        <a:lstStyle/>
        <a:p>
          <a:r>
            <a:rPr lang="en-GB" b="0" u="none" dirty="0"/>
            <a:t>Explicit Type Casting</a:t>
          </a:r>
          <a:endParaRPr lang="en-US" b="0" u="none" dirty="0">
            <a:solidFill>
              <a:schemeClr val="tx1"/>
            </a:solidFill>
            <a:latin typeface="+mn-lt"/>
          </a:endParaRPr>
        </a:p>
      </dgm:t>
    </dgm:pt>
    <dgm:pt modelId="{B31F92E8-70BF-EE4D-A6D4-A04BCAC1887F}" type="parTrans" cxnId="{E0E49758-E21F-7C41-93A9-EC468873103D}">
      <dgm:prSet/>
      <dgm:spPr/>
      <dgm:t>
        <a:bodyPr/>
        <a:lstStyle/>
        <a:p>
          <a:endParaRPr lang="en-US"/>
        </a:p>
      </dgm:t>
    </dgm:pt>
    <dgm:pt modelId="{A5C48FB9-D498-7249-91BD-F39E8E1F9E46}" type="sibTrans" cxnId="{E0E49758-E21F-7C41-93A9-EC468873103D}">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5"/>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5"/>
      <dgm:spPr/>
    </dgm:pt>
    <dgm:pt modelId="{9C6C1869-E7B2-4FB9-A22B-16BADC04A189}" type="pres">
      <dgm:prSet presAssocID="{BE1645D6-1611-4DF4-8DF3-EEC32D8C4F8A}" presName="dstNode" presStyleLbl="node1" presStyleIdx="0" presStyleCnt="5"/>
      <dgm:spPr/>
    </dgm:pt>
    <dgm:pt modelId="{0E8E8CAC-8A02-46F6-8C6B-75E3BA86EFCF}" type="pres">
      <dgm:prSet presAssocID="{1639CA94-34C3-4B9C-92E1-C13864A4BA19}" presName="text_1" presStyleLbl="node1" presStyleIdx="0" presStyleCnt="5">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5"/>
      <dgm:spPr>
        <a:solidFill>
          <a:srgbClr val="C00000"/>
        </a:solidFill>
        <a:ln>
          <a:solidFill>
            <a:schemeClr val="tx1"/>
          </a:solidFill>
        </a:ln>
      </dgm:spPr>
    </dgm:pt>
    <dgm:pt modelId="{FCF24805-BE03-8646-8CB7-92E747BBE6C8}" type="pres">
      <dgm:prSet presAssocID="{6F32AD89-A452-48CC-B92A-265FB1A43B0C}" presName="text_2" presStyleLbl="node1" presStyleIdx="1" presStyleCnt="5">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5"/>
      <dgm:spPr>
        <a:solidFill>
          <a:srgbClr val="FFC000"/>
        </a:solidFill>
        <a:ln>
          <a:solidFill>
            <a:schemeClr val="tx1"/>
          </a:solidFill>
        </a:ln>
      </dgm:spPr>
    </dgm:pt>
    <dgm:pt modelId="{90FAC8A8-E318-C344-8FA5-163D7BB940FA}" type="pres">
      <dgm:prSet presAssocID="{CC6AA1B3-12B6-1F47-9833-60EB1B44AC97}" presName="text_3" presStyleLbl="node1" presStyleIdx="2" presStyleCnt="5">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5"/>
      <dgm:spPr>
        <a:solidFill>
          <a:srgbClr val="0414FF"/>
        </a:solidFill>
        <a:ln>
          <a:solidFill>
            <a:schemeClr val="tx1"/>
          </a:solidFill>
        </a:ln>
      </dgm:spPr>
    </dgm:pt>
    <dgm:pt modelId="{4C27FCCB-07AB-AF44-A612-051F9894407E}" type="pres">
      <dgm:prSet presAssocID="{35FE25F0-129E-5D4E-BB95-DE67FB379D79}" presName="text_4" presStyleLbl="node1" presStyleIdx="3" presStyleCnt="5">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5"/>
      <dgm:spPr>
        <a:solidFill>
          <a:schemeClr val="accent6">
            <a:lumMod val="75000"/>
          </a:schemeClr>
        </a:solidFill>
        <a:ln>
          <a:solidFill>
            <a:schemeClr val="tx1"/>
          </a:solidFill>
        </a:ln>
      </dgm:spPr>
    </dgm:pt>
    <dgm:pt modelId="{E6ADE296-4FC3-7E49-96AE-EDDF9CCF90F3}" type="pres">
      <dgm:prSet presAssocID="{C14FF019-F799-CC43-ACB2-8FA9A51B223E}" presName="text_5" presStyleLbl="node1" presStyleIdx="4" presStyleCnt="5">
        <dgm:presLayoutVars>
          <dgm:bulletEnabled val="1"/>
        </dgm:presLayoutVars>
      </dgm:prSet>
      <dgm:spPr/>
    </dgm:pt>
    <dgm:pt modelId="{296EF164-3C16-B140-9DD5-CECEA6C985E3}" type="pres">
      <dgm:prSet presAssocID="{C14FF019-F799-CC43-ACB2-8FA9A51B223E}" presName="accent_5" presStyleCnt="0"/>
      <dgm:spPr/>
    </dgm:pt>
    <dgm:pt modelId="{D1F8A127-06DE-DB43-824E-09B43D9E7F1E}" type="pres">
      <dgm:prSet presAssocID="{C14FF019-F799-CC43-ACB2-8FA9A51B223E}" presName="accentRepeatNode" presStyleLbl="solidFgAcc1" presStyleIdx="4" presStyleCnt="5"/>
      <dgm:spPr>
        <a:solidFill>
          <a:schemeClr val="accent2">
            <a:lumMod val="75000"/>
          </a:schemeClr>
        </a:solidFill>
        <a:ln>
          <a:solidFill>
            <a:schemeClr val="tx1"/>
          </a:solidFill>
        </a:ln>
      </dgm:spPr>
    </dgm:pt>
  </dgm:ptLst>
  <dgm:cxnLst>
    <dgm:cxn modelId="{C86C1018-84B4-8C42-98C7-0B36DC1A16F7}" type="presOf" srcId="{9B5CF5B4-C56A-4B27-B438-A8CF699CAF14}" destId="{C56633DC-E658-46D8-BE63-7CB1CCD3C8DC}" srcOrd="0" destOrd="0" presId="urn:microsoft.com/office/officeart/2008/layout/VerticalCurvedList"/>
    <dgm:cxn modelId="{F134B92F-07CC-7F4C-93C5-B16BB29D6431}" type="presOf" srcId="{CC6AA1B3-12B6-1F47-9833-60EB1B44AC97}" destId="{90FAC8A8-E318-C344-8FA5-163D7BB940FA}" srcOrd="0" destOrd="0" presId="urn:microsoft.com/office/officeart/2008/layout/VerticalCurvedList"/>
    <dgm:cxn modelId="{3A5D813F-797B-144F-A528-3420B68F9B61}" type="presOf" srcId="{6F32AD89-A452-48CC-B92A-265FB1A43B0C}" destId="{FCF24805-BE03-8646-8CB7-92E747BBE6C8}"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0E49758-E21F-7C41-93A9-EC468873103D}" srcId="{BE1645D6-1611-4DF4-8DF3-EEC32D8C4F8A}" destId="{C14FF019-F799-CC43-ACB2-8FA9A51B223E}" srcOrd="4" destOrd="0" parTransId="{B31F92E8-70BF-EE4D-A6D4-A04BCAC1887F}" sibTransId="{A5C48FB9-D498-7249-91BD-F39E8E1F9E46}"/>
    <dgm:cxn modelId="{E4C7C35D-35F5-5947-855D-DC2C6BB9524F}" srcId="{BE1645D6-1611-4DF4-8DF3-EEC32D8C4F8A}" destId="{CC6AA1B3-12B6-1F47-9833-60EB1B44AC97}" srcOrd="2" destOrd="0" parTransId="{57E53FCE-A51B-9541-91B6-C106F273A084}" sibTransId="{8BB7A0E1-B0A5-F842-86AD-A3C1900B5341}"/>
    <dgm:cxn modelId="{F1DA9C70-F458-DD47-B4BF-11D95A378C05}" srcId="{BE1645D6-1611-4DF4-8DF3-EEC32D8C4F8A}" destId="{35FE25F0-129E-5D4E-BB95-DE67FB379D79}" srcOrd="3" destOrd="0" parTransId="{E7AFBCE4-9EA5-0349-86C4-00666FAAD5C3}" sibTransId="{775B8D61-5266-A04A-A40B-3354DC642457}"/>
    <dgm:cxn modelId="{1E971CAF-97F0-1340-9D5D-7BC85D0D801F}" type="presOf" srcId="{1639CA94-34C3-4B9C-92E1-C13864A4BA19}" destId="{0E8E8CAC-8A02-46F6-8C6B-75E3BA86EFCF}" srcOrd="0" destOrd="0" presId="urn:microsoft.com/office/officeart/2008/layout/VerticalCurvedList"/>
    <dgm:cxn modelId="{975199B2-7F95-E347-A0A4-D7C277D05251}" type="presOf" srcId="{C14FF019-F799-CC43-ACB2-8FA9A51B223E}" destId="{E6ADE296-4FC3-7E49-96AE-EDDF9CCF90F3}"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99D47BDC-3285-2A4B-81F1-E6F1332CE14A}" type="presOf" srcId="{35FE25F0-129E-5D4E-BB95-DE67FB379D79}" destId="{4C27FCCB-07AB-AF44-A612-051F9894407E}" srcOrd="0" destOrd="0" presId="urn:microsoft.com/office/officeart/2008/layout/VerticalCurvedList"/>
    <dgm:cxn modelId="{7658B0F0-F7FA-3F40-9671-05DDB98A0107}" type="presOf" srcId="{BE1645D6-1611-4DF4-8DF3-EEC32D8C4F8A}" destId="{8D4BB782-D1CB-4178-BD6C-378E667E109F}" srcOrd="0" destOrd="0" presId="urn:microsoft.com/office/officeart/2008/layout/VerticalCurvedList"/>
    <dgm:cxn modelId="{ACA5B0BB-AD86-9345-8927-A702BBD020CE}" type="presParOf" srcId="{8D4BB782-D1CB-4178-BD6C-378E667E109F}" destId="{30E5EA73-69FE-4C99-B7E6-D2785DA2F8C5}" srcOrd="0" destOrd="0" presId="urn:microsoft.com/office/officeart/2008/layout/VerticalCurvedList"/>
    <dgm:cxn modelId="{0309C368-BA7D-274A-8347-728A5875CAE1}" type="presParOf" srcId="{30E5EA73-69FE-4C99-B7E6-D2785DA2F8C5}" destId="{147482D8-F793-4B63-AC92-2D2E108DBAA0}" srcOrd="0" destOrd="0" presId="urn:microsoft.com/office/officeart/2008/layout/VerticalCurvedList"/>
    <dgm:cxn modelId="{71F57C1E-487F-0E42-B0B9-3DB17DCFEEC4}" type="presParOf" srcId="{147482D8-F793-4B63-AC92-2D2E108DBAA0}" destId="{F2410933-DB5E-4543-A714-4AF5A203C95C}" srcOrd="0" destOrd="0" presId="urn:microsoft.com/office/officeart/2008/layout/VerticalCurvedList"/>
    <dgm:cxn modelId="{A692C7F4-F687-8E46-A2A9-30B4464B0498}" type="presParOf" srcId="{147482D8-F793-4B63-AC92-2D2E108DBAA0}" destId="{C56633DC-E658-46D8-BE63-7CB1CCD3C8DC}" srcOrd="1" destOrd="0" presId="urn:microsoft.com/office/officeart/2008/layout/VerticalCurvedList"/>
    <dgm:cxn modelId="{196C6740-583B-E243-A8B3-54CA8D069AB8}" type="presParOf" srcId="{147482D8-F793-4B63-AC92-2D2E108DBAA0}" destId="{82F03708-A2AD-459B-AB59-7BBD9EB44E67}" srcOrd="2" destOrd="0" presId="urn:microsoft.com/office/officeart/2008/layout/VerticalCurvedList"/>
    <dgm:cxn modelId="{9AD49709-D630-9246-A449-BA845168B943}" type="presParOf" srcId="{147482D8-F793-4B63-AC92-2D2E108DBAA0}" destId="{9C6C1869-E7B2-4FB9-A22B-16BADC04A189}" srcOrd="3" destOrd="0" presId="urn:microsoft.com/office/officeart/2008/layout/VerticalCurvedList"/>
    <dgm:cxn modelId="{7D2FC860-E0FC-484C-935B-C96260C42304}" type="presParOf" srcId="{30E5EA73-69FE-4C99-B7E6-D2785DA2F8C5}" destId="{0E8E8CAC-8A02-46F6-8C6B-75E3BA86EFCF}" srcOrd="1" destOrd="0" presId="urn:microsoft.com/office/officeart/2008/layout/VerticalCurvedList"/>
    <dgm:cxn modelId="{EE23D7CD-3E39-E54B-9FE4-8D6D49A695FB}" type="presParOf" srcId="{30E5EA73-69FE-4C99-B7E6-D2785DA2F8C5}" destId="{19B8B250-84B4-4941-9592-F7E89229D31C}" srcOrd="2" destOrd="0" presId="urn:microsoft.com/office/officeart/2008/layout/VerticalCurvedList"/>
    <dgm:cxn modelId="{9639F096-C0F4-FA4D-A126-6A0F72AFD481}" type="presParOf" srcId="{19B8B250-84B4-4941-9592-F7E89229D31C}" destId="{485F26A9-AA94-4ADA-AC54-FB58E0E0ED28}" srcOrd="0" destOrd="0" presId="urn:microsoft.com/office/officeart/2008/layout/VerticalCurvedList"/>
    <dgm:cxn modelId="{7ACB260E-68A2-FB47-A4D7-A43BD95FC057}" type="presParOf" srcId="{30E5EA73-69FE-4C99-B7E6-D2785DA2F8C5}" destId="{FCF24805-BE03-8646-8CB7-92E747BBE6C8}" srcOrd="3" destOrd="0" presId="urn:microsoft.com/office/officeart/2008/layout/VerticalCurvedList"/>
    <dgm:cxn modelId="{D0A5F781-2A72-034D-8835-FCA6379F754E}" type="presParOf" srcId="{30E5EA73-69FE-4C99-B7E6-D2785DA2F8C5}" destId="{BCF99CF8-A3B5-F24D-AFD7-114A9D9AECF1}" srcOrd="4" destOrd="0" presId="urn:microsoft.com/office/officeart/2008/layout/VerticalCurvedList"/>
    <dgm:cxn modelId="{5CD24FC5-4C4C-EB4E-907A-20B9CD0DC2A5}" type="presParOf" srcId="{BCF99CF8-A3B5-F24D-AFD7-114A9D9AECF1}" destId="{6E8EBA03-6BA2-4E70-A548-59B77127E6F5}" srcOrd="0" destOrd="0" presId="urn:microsoft.com/office/officeart/2008/layout/VerticalCurvedList"/>
    <dgm:cxn modelId="{DCC819AF-1FEC-0642-9E6A-D03E985DA476}" type="presParOf" srcId="{30E5EA73-69FE-4C99-B7E6-D2785DA2F8C5}" destId="{90FAC8A8-E318-C344-8FA5-163D7BB940FA}" srcOrd="5" destOrd="0" presId="urn:microsoft.com/office/officeart/2008/layout/VerticalCurvedList"/>
    <dgm:cxn modelId="{AA6F3DF0-E075-9340-BA4E-33FF7C847775}" type="presParOf" srcId="{30E5EA73-69FE-4C99-B7E6-D2785DA2F8C5}" destId="{AC86ADAD-2470-0B48-B2FC-7ADFE5926EDC}" srcOrd="6" destOrd="0" presId="urn:microsoft.com/office/officeart/2008/layout/VerticalCurvedList"/>
    <dgm:cxn modelId="{4FB7DED5-3102-8749-8ADE-5D02A053E463}" type="presParOf" srcId="{AC86ADAD-2470-0B48-B2FC-7ADFE5926EDC}" destId="{8DD82B1A-6DC4-454E-8BCA-A742186AC8C8}" srcOrd="0" destOrd="0" presId="urn:microsoft.com/office/officeart/2008/layout/VerticalCurvedList"/>
    <dgm:cxn modelId="{A7270643-6087-5F4C-BD18-2279BECD07B0}" type="presParOf" srcId="{30E5EA73-69FE-4C99-B7E6-D2785DA2F8C5}" destId="{4C27FCCB-07AB-AF44-A612-051F9894407E}" srcOrd="7" destOrd="0" presId="urn:microsoft.com/office/officeart/2008/layout/VerticalCurvedList"/>
    <dgm:cxn modelId="{962322E8-C1C3-2747-B7CF-388C68B773BB}" type="presParOf" srcId="{30E5EA73-69FE-4C99-B7E6-D2785DA2F8C5}" destId="{BB44549C-464F-C44D-9845-3BACB3517879}" srcOrd="8" destOrd="0" presId="urn:microsoft.com/office/officeart/2008/layout/VerticalCurvedList"/>
    <dgm:cxn modelId="{B9FBBEED-4280-3E47-9DCA-648C4B56A1AF}" type="presParOf" srcId="{BB44549C-464F-C44D-9845-3BACB3517879}" destId="{C6A23B2E-3ED2-814A-86C8-2A4A67FC60A2}" srcOrd="0" destOrd="0" presId="urn:microsoft.com/office/officeart/2008/layout/VerticalCurvedList"/>
    <dgm:cxn modelId="{A85EF9B9-63BC-0A47-8568-B7ED8A9B6542}" type="presParOf" srcId="{30E5EA73-69FE-4C99-B7E6-D2785DA2F8C5}" destId="{E6ADE296-4FC3-7E49-96AE-EDDF9CCF90F3}" srcOrd="9" destOrd="0" presId="urn:microsoft.com/office/officeart/2008/layout/VerticalCurvedList"/>
    <dgm:cxn modelId="{EC95D91B-7E01-C243-A8B5-5E365400A010}" type="presParOf" srcId="{30E5EA73-69FE-4C99-B7E6-D2785DA2F8C5}" destId="{296EF164-3C16-B140-9DD5-CECEA6C985E3}" srcOrd="10" destOrd="0" presId="urn:microsoft.com/office/officeart/2008/layout/VerticalCurvedList"/>
    <dgm:cxn modelId="{A26342A7-484B-D045-9339-6D83ACB1E6C0}" type="presParOf" srcId="{296EF164-3C16-B140-9DD5-CECEA6C985E3}" destId="{D1F8A127-06DE-DB43-824E-09B43D9E7F1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Type Casting in C Programming</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t>Integer Promotion</a:t>
          </a:r>
          <a:endParaRPr lang="en-US" b="0" u="none" dirty="0">
            <a:solidFill>
              <a:schemeClr val="tx1"/>
            </a:solidFill>
            <a:latin typeface="+mn-lt"/>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t>Implicit Type Casting</a:t>
          </a:r>
          <a:endParaRPr lang="en-US" b="0" u="none" dirty="0">
            <a:solidFill>
              <a:schemeClr val="tx1"/>
            </a:solidFill>
            <a:latin typeface="+mn-lt"/>
          </a:endParaRPr>
        </a:p>
      </dgm:t>
    </dgm:pt>
    <dgm:pt modelId="{1B53F678-35A0-4A3F-A7D1-1E738F070D06}" type="sibTrans" cxnId="{9AC2F451-4954-4AF1-A729-5D0430E21B87}">
      <dgm:prSet/>
      <dgm:spPr/>
      <dgm:t>
        <a:bodyPr/>
        <a:lstStyle/>
        <a:p>
          <a:endParaRPr lang="en-US"/>
        </a:p>
      </dgm:t>
    </dgm:pt>
    <dgm:pt modelId="{2BD0E92B-05E2-4733-83A1-F2D4F12B4D64}" type="parTrans" cxnId="{9AC2F451-4954-4AF1-A729-5D0430E21B87}">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t>Arithmetic Conversion Hierarchy</a:t>
          </a:r>
          <a:endParaRPr lang="en-US" b="0" u="none" dirty="0">
            <a:solidFill>
              <a:schemeClr val="tx1"/>
            </a:solidFill>
            <a:latin typeface="+mn-lt"/>
          </a:endParaRPr>
        </a:p>
      </dgm:t>
    </dgm:pt>
    <dgm:pt modelId="{775B8D61-5266-A04A-A40B-3354DC642457}" type="sibTrans" cxnId="{F1DA9C70-F458-DD47-B4BF-11D95A378C05}">
      <dgm:prSet/>
      <dgm:spPr/>
      <dgm:t>
        <a:bodyPr/>
        <a:lstStyle/>
        <a:p>
          <a:endParaRPr lang="en-US"/>
        </a:p>
      </dgm:t>
    </dgm:pt>
    <dgm:pt modelId="{E7AFBCE4-9EA5-0349-86C4-00666FAAD5C3}" type="parTrans" cxnId="{F1DA9C70-F458-DD47-B4BF-11D95A378C05}">
      <dgm:prSet/>
      <dgm:spPr/>
      <dgm:t>
        <a:bodyPr/>
        <a:lstStyle/>
        <a:p>
          <a:endParaRPr lang="en-US"/>
        </a:p>
      </dgm:t>
    </dgm:pt>
    <dgm:pt modelId="{C14FF019-F799-CC43-ACB2-8FA9A51B223E}">
      <dgm:prSet phldrT="[Text]"/>
      <dgm:spPr>
        <a:solidFill>
          <a:schemeClr val="accent2">
            <a:lumMod val="75000"/>
          </a:schemeClr>
        </a:solidFill>
        <a:ln>
          <a:solidFill>
            <a:schemeClr val="tx1"/>
          </a:solidFill>
        </a:ln>
      </dgm:spPr>
      <dgm:t>
        <a:bodyPr/>
        <a:lstStyle/>
        <a:p>
          <a:r>
            <a:rPr lang="en-GB" b="0" u="none" dirty="0"/>
            <a:t>Explicit Type Casting</a:t>
          </a:r>
          <a:endParaRPr lang="en-US" b="0" u="none" dirty="0">
            <a:solidFill>
              <a:schemeClr val="tx1"/>
            </a:solidFill>
            <a:latin typeface="+mn-lt"/>
          </a:endParaRPr>
        </a:p>
      </dgm:t>
    </dgm:pt>
    <dgm:pt modelId="{B31F92E8-70BF-EE4D-A6D4-A04BCAC1887F}" type="parTrans" cxnId="{E0E49758-E21F-7C41-93A9-EC468873103D}">
      <dgm:prSet/>
      <dgm:spPr/>
      <dgm:t>
        <a:bodyPr/>
        <a:lstStyle/>
        <a:p>
          <a:endParaRPr lang="en-US"/>
        </a:p>
      </dgm:t>
    </dgm:pt>
    <dgm:pt modelId="{A5C48FB9-D498-7249-91BD-F39E8E1F9E46}" type="sibTrans" cxnId="{E0E49758-E21F-7C41-93A9-EC468873103D}">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5"/>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5"/>
      <dgm:spPr/>
    </dgm:pt>
    <dgm:pt modelId="{9C6C1869-E7B2-4FB9-A22B-16BADC04A189}" type="pres">
      <dgm:prSet presAssocID="{BE1645D6-1611-4DF4-8DF3-EEC32D8C4F8A}" presName="dstNode" presStyleLbl="node1" presStyleIdx="0" presStyleCnt="5"/>
      <dgm:spPr/>
    </dgm:pt>
    <dgm:pt modelId="{0E8E8CAC-8A02-46F6-8C6B-75E3BA86EFCF}" type="pres">
      <dgm:prSet presAssocID="{1639CA94-34C3-4B9C-92E1-C13864A4BA19}" presName="text_1" presStyleLbl="node1" presStyleIdx="0" presStyleCnt="5">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5"/>
      <dgm:spPr>
        <a:solidFill>
          <a:srgbClr val="C00000"/>
        </a:solidFill>
        <a:ln>
          <a:solidFill>
            <a:schemeClr val="tx1"/>
          </a:solidFill>
        </a:ln>
      </dgm:spPr>
    </dgm:pt>
    <dgm:pt modelId="{FCF24805-BE03-8646-8CB7-92E747BBE6C8}" type="pres">
      <dgm:prSet presAssocID="{6F32AD89-A452-48CC-B92A-265FB1A43B0C}" presName="text_2" presStyleLbl="node1" presStyleIdx="1" presStyleCnt="5">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5"/>
      <dgm:spPr>
        <a:solidFill>
          <a:srgbClr val="FFC000"/>
        </a:solidFill>
        <a:ln>
          <a:solidFill>
            <a:schemeClr val="tx1"/>
          </a:solidFill>
        </a:ln>
      </dgm:spPr>
    </dgm:pt>
    <dgm:pt modelId="{90FAC8A8-E318-C344-8FA5-163D7BB940FA}" type="pres">
      <dgm:prSet presAssocID="{CC6AA1B3-12B6-1F47-9833-60EB1B44AC97}" presName="text_3" presStyleLbl="node1" presStyleIdx="2" presStyleCnt="5">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5"/>
      <dgm:spPr>
        <a:solidFill>
          <a:srgbClr val="0414FF"/>
        </a:solidFill>
        <a:ln>
          <a:solidFill>
            <a:schemeClr val="tx1"/>
          </a:solidFill>
        </a:ln>
      </dgm:spPr>
    </dgm:pt>
    <dgm:pt modelId="{4C27FCCB-07AB-AF44-A612-051F9894407E}" type="pres">
      <dgm:prSet presAssocID="{35FE25F0-129E-5D4E-BB95-DE67FB379D79}" presName="text_4" presStyleLbl="node1" presStyleIdx="3" presStyleCnt="5">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5"/>
      <dgm:spPr>
        <a:solidFill>
          <a:schemeClr val="accent6">
            <a:lumMod val="75000"/>
          </a:schemeClr>
        </a:solidFill>
        <a:ln>
          <a:solidFill>
            <a:schemeClr val="tx1"/>
          </a:solidFill>
        </a:ln>
      </dgm:spPr>
    </dgm:pt>
    <dgm:pt modelId="{E6ADE296-4FC3-7E49-96AE-EDDF9CCF90F3}" type="pres">
      <dgm:prSet presAssocID="{C14FF019-F799-CC43-ACB2-8FA9A51B223E}" presName="text_5" presStyleLbl="node1" presStyleIdx="4" presStyleCnt="5">
        <dgm:presLayoutVars>
          <dgm:bulletEnabled val="1"/>
        </dgm:presLayoutVars>
      </dgm:prSet>
      <dgm:spPr/>
    </dgm:pt>
    <dgm:pt modelId="{296EF164-3C16-B140-9DD5-CECEA6C985E3}" type="pres">
      <dgm:prSet presAssocID="{C14FF019-F799-CC43-ACB2-8FA9A51B223E}" presName="accent_5" presStyleCnt="0"/>
      <dgm:spPr/>
    </dgm:pt>
    <dgm:pt modelId="{D1F8A127-06DE-DB43-824E-09B43D9E7F1E}" type="pres">
      <dgm:prSet presAssocID="{C14FF019-F799-CC43-ACB2-8FA9A51B223E}" presName="accentRepeatNode" presStyleLbl="solidFgAcc1" presStyleIdx="4" presStyleCnt="5"/>
      <dgm:spPr>
        <a:solidFill>
          <a:schemeClr val="accent2">
            <a:lumMod val="75000"/>
          </a:schemeClr>
        </a:solidFill>
        <a:ln>
          <a:solidFill>
            <a:schemeClr val="tx1"/>
          </a:solidFill>
        </a:ln>
      </dgm:spPr>
    </dgm:pt>
  </dgm:ptLst>
  <dgm:cxnLst>
    <dgm:cxn modelId="{E0480B28-AF6F-9B4C-ADB2-798DB3CFF22F}" type="presOf" srcId="{CC6AA1B3-12B6-1F47-9833-60EB1B44AC97}" destId="{90FAC8A8-E318-C344-8FA5-163D7BB940FA}" srcOrd="0" destOrd="0" presId="urn:microsoft.com/office/officeart/2008/layout/VerticalCurvedList"/>
    <dgm:cxn modelId="{D3525A29-7D40-F541-9B0A-2E907C046ACC}" type="presOf" srcId="{35FE25F0-129E-5D4E-BB95-DE67FB379D79}" destId="{4C27FCCB-07AB-AF44-A612-051F9894407E}" srcOrd="0" destOrd="0" presId="urn:microsoft.com/office/officeart/2008/layout/VerticalCurvedList"/>
    <dgm:cxn modelId="{60A93848-871E-3143-BC79-7527224578F4}" type="presOf" srcId="{1639CA94-34C3-4B9C-92E1-C13864A4BA19}" destId="{0E8E8CAC-8A02-46F6-8C6B-75E3BA86EFCF}"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0E49758-E21F-7C41-93A9-EC468873103D}" srcId="{BE1645D6-1611-4DF4-8DF3-EEC32D8C4F8A}" destId="{C14FF019-F799-CC43-ACB2-8FA9A51B223E}" srcOrd="4" destOrd="0" parTransId="{B31F92E8-70BF-EE4D-A6D4-A04BCAC1887F}" sibTransId="{A5C48FB9-D498-7249-91BD-F39E8E1F9E46}"/>
    <dgm:cxn modelId="{EEDBC45A-2178-564E-AAF6-1EB483639690}" type="presOf" srcId="{BE1645D6-1611-4DF4-8DF3-EEC32D8C4F8A}" destId="{8D4BB782-D1CB-4178-BD6C-378E667E109F}" srcOrd="0" destOrd="0" presId="urn:microsoft.com/office/officeart/2008/layout/VerticalCurvedList"/>
    <dgm:cxn modelId="{E4C7C35D-35F5-5947-855D-DC2C6BB9524F}" srcId="{BE1645D6-1611-4DF4-8DF3-EEC32D8C4F8A}" destId="{CC6AA1B3-12B6-1F47-9833-60EB1B44AC97}" srcOrd="2" destOrd="0" parTransId="{57E53FCE-A51B-9541-91B6-C106F273A084}" sibTransId="{8BB7A0E1-B0A5-F842-86AD-A3C1900B5341}"/>
    <dgm:cxn modelId="{F1DA9C70-F458-DD47-B4BF-11D95A378C05}" srcId="{BE1645D6-1611-4DF4-8DF3-EEC32D8C4F8A}" destId="{35FE25F0-129E-5D4E-BB95-DE67FB379D79}" srcOrd="3" destOrd="0" parTransId="{E7AFBCE4-9EA5-0349-86C4-00666FAAD5C3}" sibTransId="{775B8D61-5266-A04A-A40B-3354DC642457}"/>
    <dgm:cxn modelId="{285EB277-E613-1A41-B9EB-FFE4F417A388}" type="presOf" srcId="{6F32AD89-A452-48CC-B92A-265FB1A43B0C}" destId="{FCF24805-BE03-8646-8CB7-92E747BBE6C8}" srcOrd="0" destOrd="0" presId="urn:microsoft.com/office/officeart/2008/layout/VerticalCurvedList"/>
    <dgm:cxn modelId="{C39532B3-A989-B34A-A5CD-16BB3EFA12F0}" type="presOf" srcId="{C14FF019-F799-CC43-ACB2-8FA9A51B223E}" destId="{E6ADE296-4FC3-7E49-96AE-EDDF9CCF90F3}"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A3FA05C7-EE12-0046-BB04-3C4EB041B10F}" type="presOf" srcId="{9B5CF5B4-C56A-4B27-B438-A8CF699CAF14}" destId="{C56633DC-E658-46D8-BE63-7CB1CCD3C8DC}" srcOrd="0" destOrd="0" presId="urn:microsoft.com/office/officeart/2008/layout/VerticalCurvedList"/>
    <dgm:cxn modelId="{C603DD4F-E08B-8C4B-AB92-8CF316CE2C57}" type="presParOf" srcId="{8D4BB782-D1CB-4178-BD6C-378E667E109F}" destId="{30E5EA73-69FE-4C99-B7E6-D2785DA2F8C5}" srcOrd="0" destOrd="0" presId="urn:microsoft.com/office/officeart/2008/layout/VerticalCurvedList"/>
    <dgm:cxn modelId="{9EE52EAD-64A9-1743-8892-2921D4A263A8}" type="presParOf" srcId="{30E5EA73-69FE-4C99-B7E6-D2785DA2F8C5}" destId="{147482D8-F793-4B63-AC92-2D2E108DBAA0}" srcOrd="0" destOrd="0" presId="urn:microsoft.com/office/officeart/2008/layout/VerticalCurvedList"/>
    <dgm:cxn modelId="{C7407A07-2D18-2147-89DF-1DA987235DCD}" type="presParOf" srcId="{147482D8-F793-4B63-AC92-2D2E108DBAA0}" destId="{F2410933-DB5E-4543-A714-4AF5A203C95C}" srcOrd="0" destOrd="0" presId="urn:microsoft.com/office/officeart/2008/layout/VerticalCurvedList"/>
    <dgm:cxn modelId="{1035F884-10F6-EF4E-9553-D0E8814720B3}" type="presParOf" srcId="{147482D8-F793-4B63-AC92-2D2E108DBAA0}" destId="{C56633DC-E658-46D8-BE63-7CB1CCD3C8DC}" srcOrd="1" destOrd="0" presId="urn:microsoft.com/office/officeart/2008/layout/VerticalCurvedList"/>
    <dgm:cxn modelId="{DC7FCBB8-157B-E34F-9CB0-355247A33B93}" type="presParOf" srcId="{147482D8-F793-4B63-AC92-2D2E108DBAA0}" destId="{82F03708-A2AD-459B-AB59-7BBD9EB44E67}" srcOrd="2" destOrd="0" presId="urn:microsoft.com/office/officeart/2008/layout/VerticalCurvedList"/>
    <dgm:cxn modelId="{9627BBB2-73F8-F64F-B127-9D04CB840C19}" type="presParOf" srcId="{147482D8-F793-4B63-AC92-2D2E108DBAA0}" destId="{9C6C1869-E7B2-4FB9-A22B-16BADC04A189}" srcOrd="3" destOrd="0" presId="urn:microsoft.com/office/officeart/2008/layout/VerticalCurvedList"/>
    <dgm:cxn modelId="{53688878-931B-C24A-8FAA-2A3224599E9F}" type="presParOf" srcId="{30E5EA73-69FE-4C99-B7E6-D2785DA2F8C5}" destId="{0E8E8CAC-8A02-46F6-8C6B-75E3BA86EFCF}" srcOrd="1" destOrd="0" presId="urn:microsoft.com/office/officeart/2008/layout/VerticalCurvedList"/>
    <dgm:cxn modelId="{D4489A2B-1999-0349-B95E-E7E283C576A0}" type="presParOf" srcId="{30E5EA73-69FE-4C99-B7E6-D2785DA2F8C5}" destId="{19B8B250-84B4-4941-9592-F7E89229D31C}" srcOrd="2" destOrd="0" presId="urn:microsoft.com/office/officeart/2008/layout/VerticalCurvedList"/>
    <dgm:cxn modelId="{134FDFDD-B4BD-EB45-B916-4F3F0B8D60E8}" type="presParOf" srcId="{19B8B250-84B4-4941-9592-F7E89229D31C}" destId="{485F26A9-AA94-4ADA-AC54-FB58E0E0ED28}" srcOrd="0" destOrd="0" presId="urn:microsoft.com/office/officeart/2008/layout/VerticalCurvedList"/>
    <dgm:cxn modelId="{0DB18486-B7FD-3B40-B111-5843D9BEF2AC}" type="presParOf" srcId="{30E5EA73-69FE-4C99-B7E6-D2785DA2F8C5}" destId="{FCF24805-BE03-8646-8CB7-92E747BBE6C8}" srcOrd="3" destOrd="0" presId="urn:microsoft.com/office/officeart/2008/layout/VerticalCurvedList"/>
    <dgm:cxn modelId="{ADDDC1C3-198A-C54C-80E5-1A95B0ACA59A}" type="presParOf" srcId="{30E5EA73-69FE-4C99-B7E6-D2785DA2F8C5}" destId="{BCF99CF8-A3B5-F24D-AFD7-114A9D9AECF1}" srcOrd="4" destOrd="0" presId="urn:microsoft.com/office/officeart/2008/layout/VerticalCurvedList"/>
    <dgm:cxn modelId="{01F0BD41-1A6D-474E-9E9D-105B5FD2E54F}" type="presParOf" srcId="{BCF99CF8-A3B5-F24D-AFD7-114A9D9AECF1}" destId="{6E8EBA03-6BA2-4E70-A548-59B77127E6F5}" srcOrd="0" destOrd="0" presId="urn:microsoft.com/office/officeart/2008/layout/VerticalCurvedList"/>
    <dgm:cxn modelId="{C1852EFC-07B0-AF47-BA40-E95B09C265E8}" type="presParOf" srcId="{30E5EA73-69FE-4C99-B7E6-D2785DA2F8C5}" destId="{90FAC8A8-E318-C344-8FA5-163D7BB940FA}" srcOrd="5" destOrd="0" presId="urn:microsoft.com/office/officeart/2008/layout/VerticalCurvedList"/>
    <dgm:cxn modelId="{62CAD42C-F7A3-CF42-A7E8-67550FCB8958}" type="presParOf" srcId="{30E5EA73-69FE-4C99-B7E6-D2785DA2F8C5}" destId="{AC86ADAD-2470-0B48-B2FC-7ADFE5926EDC}" srcOrd="6" destOrd="0" presId="urn:microsoft.com/office/officeart/2008/layout/VerticalCurvedList"/>
    <dgm:cxn modelId="{FBDEC053-2929-F84D-971E-A392C3E0AF76}" type="presParOf" srcId="{AC86ADAD-2470-0B48-B2FC-7ADFE5926EDC}" destId="{8DD82B1A-6DC4-454E-8BCA-A742186AC8C8}" srcOrd="0" destOrd="0" presId="urn:microsoft.com/office/officeart/2008/layout/VerticalCurvedList"/>
    <dgm:cxn modelId="{F2180F74-5ABD-4043-9340-E7370E3529C3}" type="presParOf" srcId="{30E5EA73-69FE-4C99-B7E6-D2785DA2F8C5}" destId="{4C27FCCB-07AB-AF44-A612-051F9894407E}" srcOrd="7" destOrd="0" presId="urn:microsoft.com/office/officeart/2008/layout/VerticalCurvedList"/>
    <dgm:cxn modelId="{D3254016-0419-F245-843D-B1D41F965326}" type="presParOf" srcId="{30E5EA73-69FE-4C99-B7E6-D2785DA2F8C5}" destId="{BB44549C-464F-C44D-9845-3BACB3517879}" srcOrd="8" destOrd="0" presId="urn:microsoft.com/office/officeart/2008/layout/VerticalCurvedList"/>
    <dgm:cxn modelId="{4B723803-A34E-E249-B6D0-C2BE15E16977}" type="presParOf" srcId="{BB44549C-464F-C44D-9845-3BACB3517879}" destId="{C6A23B2E-3ED2-814A-86C8-2A4A67FC60A2}" srcOrd="0" destOrd="0" presId="urn:microsoft.com/office/officeart/2008/layout/VerticalCurvedList"/>
    <dgm:cxn modelId="{FF9D8C80-232A-3444-85E0-49909C9D0D9A}" type="presParOf" srcId="{30E5EA73-69FE-4C99-B7E6-D2785DA2F8C5}" destId="{E6ADE296-4FC3-7E49-96AE-EDDF9CCF90F3}" srcOrd="9" destOrd="0" presId="urn:microsoft.com/office/officeart/2008/layout/VerticalCurvedList"/>
    <dgm:cxn modelId="{C9DF707A-01E7-5A44-8E50-73F2B97D5B7C}" type="presParOf" srcId="{30E5EA73-69FE-4C99-B7E6-D2785DA2F8C5}" destId="{296EF164-3C16-B140-9DD5-CECEA6C985E3}" srcOrd="10" destOrd="0" presId="urn:microsoft.com/office/officeart/2008/layout/VerticalCurvedList"/>
    <dgm:cxn modelId="{9BA2379A-EB52-0647-8897-C30F4CA683B7}" type="presParOf" srcId="{296EF164-3C16-B140-9DD5-CECEA6C985E3}" destId="{D1F8A127-06DE-DB43-824E-09B43D9E7F1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Type Casting in C Programming</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t>Integer Promotion</a:t>
          </a:r>
          <a:endParaRPr lang="en-US" b="0" u="none" dirty="0">
            <a:solidFill>
              <a:schemeClr val="tx1"/>
            </a:solidFill>
            <a:latin typeface="+mn-lt"/>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t>Implicit Type Casting</a:t>
          </a:r>
          <a:endParaRPr lang="en-US" b="0" u="none" dirty="0">
            <a:solidFill>
              <a:schemeClr val="tx1"/>
            </a:solidFill>
            <a:latin typeface="+mn-lt"/>
          </a:endParaRPr>
        </a:p>
      </dgm:t>
    </dgm:pt>
    <dgm:pt modelId="{1B53F678-35A0-4A3F-A7D1-1E738F070D06}" type="sibTrans" cxnId="{9AC2F451-4954-4AF1-A729-5D0430E21B87}">
      <dgm:prSet/>
      <dgm:spPr/>
      <dgm:t>
        <a:bodyPr/>
        <a:lstStyle/>
        <a:p>
          <a:endParaRPr lang="en-US"/>
        </a:p>
      </dgm:t>
    </dgm:pt>
    <dgm:pt modelId="{2BD0E92B-05E2-4733-83A1-F2D4F12B4D64}" type="parTrans" cxnId="{9AC2F451-4954-4AF1-A729-5D0430E21B87}">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t>Arithmetic Conversion Hierarchy</a:t>
          </a:r>
          <a:endParaRPr lang="en-US" b="0" u="none" dirty="0">
            <a:solidFill>
              <a:schemeClr val="tx1"/>
            </a:solidFill>
            <a:latin typeface="+mn-lt"/>
          </a:endParaRPr>
        </a:p>
      </dgm:t>
    </dgm:pt>
    <dgm:pt modelId="{775B8D61-5266-A04A-A40B-3354DC642457}" type="sibTrans" cxnId="{F1DA9C70-F458-DD47-B4BF-11D95A378C05}">
      <dgm:prSet/>
      <dgm:spPr/>
      <dgm:t>
        <a:bodyPr/>
        <a:lstStyle/>
        <a:p>
          <a:endParaRPr lang="en-US"/>
        </a:p>
      </dgm:t>
    </dgm:pt>
    <dgm:pt modelId="{E7AFBCE4-9EA5-0349-86C4-00666FAAD5C3}" type="parTrans" cxnId="{F1DA9C70-F458-DD47-B4BF-11D95A378C05}">
      <dgm:prSet/>
      <dgm:spPr/>
      <dgm:t>
        <a:bodyPr/>
        <a:lstStyle/>
        <a:p>
          <a:endParaRPr lang="en-US"/>
        </a:p>
      </dgm:t>
    </dgm:pt>
    <dgm:pt modelId="{C14FF019-F799-CC43-ACB2-8FA9A51B223E}">
      <dgm:prSet phldrT="[Text]"/>
      <dgm:spPr>
        <a:solidFill>
          <a:schemeClr val="accent2">
            <a:lumMod val="75000"/>
          </a:schemeClr>
        </a:solidFill>
        <a:ln>
          <a:solidFill>
            <a:schemeClr val="tx1"/>
          </a:solidFill>
        </a:ln>
      </dgm:spPr>
      <dgm:t>
        <a:bodyPr/>
        <a:lstStyle/>
        <a:p>
          <a:r>
            <a:rPr lang="en-GB" b="0" u="none" dirty="0"/>
            <a:t>Explicit Type Casting</a:t>
          </a:r>
          <a:endParaRPr lang="en-US" b="0" u="none" dirty="0">
            <a:solidFill>
              <a:schemeClr val="tx1"/>
            </a:solidFill>
            <a:latin typeface="+mn-lt"/>
          </a:endParaRPr>
        </a:p>
      </dgm:t>
    </dgm:pt>
    <dgm:pt modelId="{B31F92E8-70BF-EE4D-A6D4-A04BCAC1887F}" type="parTrans" cxnId="{E0E49758-E21F-7C41-93A9-EC468873103D}">
      <dgm:prSet/>
      <dgm:spPr/>
      <dgm:t>
        <a:bodyPr/>
        <a:lstStyle/>
        <a:p>
          <a:endParaRPr lang="en-US"/>
        </a:p>
      </dgm:t>
    </dgm:pt>
    <dgm:pt modelId="{A5C48FB9-D498-7249-91BD-F39E8E1F9E46}" type="sibTrans" cxnId="{E0E49758-E21F-7C41-93A9-EC468873103D}">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5"/>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5"/>
      <dgm:spPr/>
    </dgm:pt>
    <dgm:pt modelId="{9C6C1869-E7B2-4FB9-A22B-16BADC04A189}" type="pres">
      <dgm:prSet presAssocID="{BE1645D6-1611-4DF4-8DF3-EEC32D8C4F8A}" presName="dstNode" presStyleLbl="node1" presStyleIdx="0" presStyleCnt="5"/>
      <dgm:spPr/>
    </dgm:pt>
    <dgm:pt modelId="{0E8E8CAC-8A02-46F6-8C6B-75E3BA86EFCF}" type="pres">
      <dgm:prSet presAssocID="{1639CA94-34C3-4B9C-92E1-C13864A4BA19}" presName="text_1" presStyleLbl="node1" presStyleIdx="0" presStyleCnt="5">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5"/>
      <dgm:spPr>
        <a:solidFill>
          <a:srgbClr val="C00000"/>
        </a:solidFill>
        <a:ln>
          <a:solidFill>
            <a:schemeClr val="tx1"/>
          </a:solidFill>
        </a:ln>
      </dgm:spPr>
    </dgm:pt>
    <dgm:pt modelId="{FCF24805-BE03-8646-8CB7-92E747BBE6C8}" type="pres">
      <dgm:prSet presAssocID="{6F32AD89-A452-48CC-B92A-265FB1A43B0C}" presName="text_2" presStyleLbl="node1" presStyleIdx="1" presStyleCnt="5">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5"/>
      <dgm:spPr>
        <a:solidFill>
          <a:srgbClr val="FFC000"/>
        </a:solidFill>
        <a:ln>
          <a:solidFill>
            <a:schemeClr val="tx1"/>
          </a:solidFill>
        </a:ln>
      </dgm:spPr>
    </dgm:pt>
    <dgm:pt modelId="{90FAC8A8-E318-C344-8FA5-163D7BB940FA}" type="pres">
      <dgm:prSet presAssocID="{CC6AA1B3-12B6-1F47-9833-60EB1B44AC97}" presName="text_3" presStyleLbl="node1" presStyleIdx="2" presStyleCnt="5">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5"/>
      <dgm:spPr>
        <a:solidFill>
          <a:srgbClr val="0414FF"/>
        </a:solidFill>
        <a:ln>
          <a:solidFill>
            <a:schemeClr val="tx1"/>
          </a:solidFill>
        </a:ln>
      </dgm:spPr>
    </dgm:pt>
    <dgm:pt modelId="{4C27FCCB-07AB-AF44-A612-051F9894407E}" type="pres">
      <dgm:prSet presAssocID="{35FE25F0-129E-5D4E-BB95-DE67FB379D79}" presName="text_4" presStyleLbl="node1" presStyleIdx="3" presStyleCnt="5">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5"/>
      <dgm:spPr>
        <a:solidFill>
          <a:schemeClr val="accent6">
            <a:lumMod val="75000"/>
          </a:schemeClr>
        </a:solidFill>
        <a:ln>
          <a:solidFill>
            <a:schemeClr val="tx1"/>
          </a:solidFill>
        </a:ln>
      </dgm:spPr>
    </dgm:pt>
    <dgm:pt modelId="{E6ADE296-4FC3-7E49-96AE-EDDF9CCF90F3}" type="pres">
      <dgm:prSet presAssocID="{C14FF019-F799-CC43-ACB2-8FA9A51B223E}" presName="text_5" presStyleLbl="node1" presStyleIdx="4" presStyleCnt="5">
        <dgm:presLayoutVars>
          <dgm:bulletEnabled val="1"/>
        </dgm:presLayoutVars>
      </dgm:prSet>
      <dgm:spPr/>
    </dgm:pt>
    <dgm:pt modelId="{296EF164-3C16-B140-9DD5-CECEA6C985E3}" type="pres">
      <dgm:prSet presAssocID="{C14FF019-F799-CC43-ACB2-8FA9A51B223E}" presName="accent_5" presStyleCnt="0"/>
      <dgm:spPr/>
    </dgm:pt>
    <dgm:pt modelId="{D1F8A127-06DE-DB43-824E-09B43D9E7F1E}" type="pres">
      <dgm:prSet presAssocID="{C14FF019-F799-CC43-ACB2-8FA9A51B223E}" presName="accentRepeatNode" presStyleLbl="solidFgAcc1" presStyleIdx="4" presStyleCnt="5"/>
      <dgm:spPr>
        <a:solidFill>
          <a:schemeClr val="accent2">
            <a:lumMod val="75000"/>
          </a:schemeClr>
        </a:solidFill>
        <a:ln>
          <a:solidFill>
            <a:schemeClr val="tx1"/>
          </a:solidFill>
        </a:ln>
      </dgm:spPr>
    </dgm:pt>
  </dgm:ptLst>
  <dgm:cxnLst>
    <dgm:cxn modelId="{2FB05023-8905-B441-B975-DAC4E39DE8C2}" type="presOf" srcId="{CC6AA1B3-12B6-1F47-9833-60EB1B44AC97}" destId="{90FAC8A8-E318-C344-8FA5-163D7BB940FA}" srcOrd="0" destOrd="0" presId="urn:microsoft.com/office/officeart/2008/layout/VerticalCurvedList"/>
    <dgm:cxn modelId="{A527CC44-CC22-0544-A531-4E080A6C5A81}" type="presOf" srcId="{35FE25F0-129E-5D4E-BB95-DE67FB379D79}" destId="{4C27FCCB-07AB-AF44-A612-051F9894407E}"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0E49758-E21F-7C41-93A9-EC468873103D}" srcId="{BE1645D6-1611-4DF4-8DF3-EEC32D8C4F8A}" destId="{C14FF019-F799-CC43-ACB2-8FA9A51B223E}" srcOrd="4" destOrd="0" parTransId="{B31F92E8-70BF-EE4D-A6D4-A04BCAC1887F}" sibTransId="{A5C48FB9-D498-7249-91BD-F39E8E1F9E46}"/>
    <dgm:cxn modelId="{E4C7C35D-35F5-5947-855D-DC2C6BB9524F}" srcId="{BE1645D6-1611-4DF4-8DF3-EEC32D8C4F8A}" destId="{CC6AA1B3-12B6-1F47-9833-60EB1B44AC97}" srcOrd="2" destOrd="0" parTransId="{57E53FCE-A51B-9541-91B6-C106F273A084}" sibTransId="{8BB7A0E1-B0A5-F842-86AD-A3C1900B5341}"/>
    <dgm:cxn modelId="{F1DA9C70-F458-DD47-B4BF-11D95A378C05}" srcId="{BE1645D6-1611-4DF4-8DF3-EEC32D8C4F8A}" destId="{35FE25F0-129E-5D4E-BB95-DE67FB379D79}" srcOrd="3" destOrd="0" parTransId="{E7AFBCE4-9EA5-0349-86C4-00666FAAD5C3}" sibTransId="{775B8D61-5266-A04A-A40B-3354DC642457}"/>
    <dgm:cxn modelId="{7A5CE37B-C522-1347-B1D3-9626FD3F9DA5}" type="presOf" srcId="{BE1645D6-1611-4DF4-8DF3-EEC32D8C4F8A}" destId="{8D4BB782-D1CB-4178-BD6C-378E667E109F}" srcOrd="0" destOrd="0" presId="urn:microsoft.com/office/officeart/2008/layout/VerticalCurvedList"/>
    <dgm:cxn modelId="{57492192-D937-8944-8E1A-31520C9BF026}" type="presOf" srcId="{6F32AD89-A452-48CC-B92A-265FB1A43B0C}" destId="{FCF24805-BE03-8646-8CB7-92E747BBE6C8}" srcOrd="0" destOrd="0" presId="urn:microsoft.com/office/officeart/2008/layout/VerticalCurvedList"/>
    <dgm:cxn modelId="{D566019F-6F9B-5348-8034-59B2F5F6C57B}" type="presOf" srcId="{1639CA94-34C3-4B9C-92E1-C13864A4BA19}" destId="{0E8E8CAC-8A02-46F6-8C6B-75E3BA86EFCF}"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71677ECD-7C70-C646-A27F-20CF00DF05D8}" type="presOf" srcId="{C14FF019-F799-CC43-ACB2-8FA9A51B223E}" destId="{E6ADE296-4FC3-7E49-96AE-EDDF9CCF90F3}" srcOrd="0" destOrd="0" presId="urn:microsoft.com/office/officeart/2008/layout/VerticalCurvedList"/>
    <dgm:cxn modelId="{6C37F3E5-3A23-F042-A775-18A1C3BD0E2A}" type="presOf" srcId="{9B5CF5B4-C56A-4B27-B438-A8CF699CAF14}" destId="{C56633DC-E658-46D8-BE63-7CB1CCD3C8DC}" srcOrd="0" destOrd="0" presId="urn:microsoft.com/office/officeart/2008/layout/VerticalCurvedList"/>
    <dgm:cxn modelId="{42B5D91E-0378-1745-A8E0-7D10DCE18A0D}" type="presParOf" srcId="{8D4BB782-D1CB-4178-BD6C-378E667E109F}" destId="{30E5EA73-69FE-4C99-B7E6-D2785DA2F8C5}" srcOrd="0" destOrd="0" presId="urn:microsoft.com/office/officeart/2008/layout/VerticalCurvedList"/>
    <dgm:cxn modelId="{2A53DE9F-AE94-6B43-A40F-480003E8BC36}" type="presParOf" srcId="{30E5EA73-69FE-4C99-B7E6-D2785DA2F8C5}" destId="{147482D8-F793-4B63-AC92-2D2E108DBAA0}" srcOrd="0" destOrd="0" presId="urn:microsoft.com/office/officeart/2008/layout/VerticalCurvedList"/>
    <dgm:cxn modelId="{49EB9D0E-0D78-7C45-8D7E-AAEAC929DE85}" type="presParOf" srcId="{147482D8-F793-4B63-AC92-2D2E108DBAA0}" destId="{F2410933-DB5E-4543-A714-4AF5A203C95C}" srcOrd="0" destOrd="0" presId="urn:microsoft.com/office/officeart/2008/layout/VerticalCurvedList"/>
    <dgm:cxn modelId="{F9A8F365-4A17-5742-97CA-CFFA1F82B92A}" type="presParOf" srcId="{147482D8-F793-4B63-AC92-2D2E108DBAA0}" destId="{C56633DC-E658-46D8-BE63-7CB1CCD3C8DC}" srcOrd="1" destOrd="0" presId="urn:microsoft.com/office/officeart/2008/layout/VerticalCurvedList"/>
    <dgm:cxn modelId="{002CFE2C-5880-1C48-BF2E-EF8D5594D19F}" type="presParOf" srcId="{147482D8-F793-4B63-AC92-2D2E108DBAA0}" destId="{82F03708-A2AD-459B-AB59-7BBD9EB44E67}" srcOrd="2" destOrd="0" presId="urn:microsoft.com/office/officeart/2008/layout/VerticalCurvedList"/>
    <dgm:cxn modelId="{5326A14F-CD2F-7145-8093-E4917F6B7911}" type="presParOf" srcId="{147482D8-F793-4B63-AC92-2D2E108DBAA0}" destId="{9C6C1869-E7B2-4FB9-A22B-16BADC04A189}" srcOrd="3" destOrd="0" presId="urn:microsoft.com/office/officeart/2008/layout/VerticalCurvedList"/>
    <dgm:cxn modelId="{D71890ED-4E69-D841-8439-33F617C737EE}" type="presParOf" srcId="{30E5EA73-69FE-4C99-B7E6-D2785DA2F8C5}" destId="{0E8E8CAC-8A02-46F6-8C6B-75E3BA86EFCF}" srcOrd="1" destOrd="0" presId="urn:microsoft.com/office/officeart/2008/layout/VerticalCurvedList"/>
    <dgm:cxn modelId="{9645FFC0-F911-584C-A524-6CDE4A32C68C}" type="presParOf" srcId="{30E5EA73-69FE-4C99-B7E6-D2785DA2F8C5}" destId="{19B8B250-84B4-4941-9592-F7E89229D31C}" srcOrd="2" destOrd="0" presId="urn:microsoft.com/office/officeart/2008/layout/VerticalCurvedList"/>
    <dgm:cxn modelId="{6DA2F372-2C33-D443-8F6D-947751E965FD}" type="presParOf" srcId="{19B8B250-84B4-4941-9592-F7E89229D31C}" destId="{485F26A9-AA94-4ADA-AC54-FB58E0E0ED28}" srcOrd="0" destOrd="0" presId="urn:microsoft.com/office/officeart/2008/layout/VerticalCurvedList"/>
    <dgm:cxn modelId="{ACF8D196-6ABF-3A42-85C5-8DABAEE6708A}" type="presParOf" srcId="{30E5EA73-69FE-4C99-B7E6-D2785DA2F8C5}" destId="{FCF24805-BE03-8646-8CB7-92E747BBE6C8}" srcOrd="3" destOrd="0" presId="urn:microsoft.com/office/officeart/2008/layout/VerticalCurvedList"/>
    <dgm:cxn modelId="{9B236E28-549B-3841-80A0-7E9DD8BD0CBE}" type="presParOf" srcId="{30E5EA73-69FE-4C99-B7E6-D2785DA2F8C5}" destId="{BCF99CF8-A3B5-F24D-AFD7-114A9D9AECF1}" srcOrd="4" destOrd="0" presId="urn:microsoft.com/office/officeart/2008/layout/VerticalCurvedList"/>
    <dgm:cxn modelId="{8D3D6DEF-4A3E-3C45-9284-B4063950FAD0}" type="presParOf" srcId="{BCF99CF8-A3B5-F24D-AFD7-114A9D9AECF1}" destId="{6E8EBA03-6BA2-4E70-A548-59B77127E6F5}" srcOrd="0" destOrd="0" presId="urn:microsoft.com/office/officeart/2008/layout/VerticalCurvedList"/>
    <dgm:cxn modelId="{F48F9193-0314-5749-A2A8-D11BEC09BB98}" type="presParOf" srcId="{30E5EA73-69FE-4C99-B7E6-D2785DA2F8C5}" destId="{90FAC8A8-E318-C344-8FA5-163D7BB940FA}" srcOrd="5" destOrd="0" presId="urn:microsoft.com/office/officeart/2008/layout/VerticalCurvedList"/>
    <dgm:cxn modelId="{104CA0FA-540B-7848-BFCF-E0F810BF1909}" type="presParOf" srcId="{30E5EA73-69FE-4C99-B7E6-D2785DA2F8C5}" destId="{AC86ADAD-2470-0B48-B2FC-7ADFE5926EDC}" srcOrd="6" destOrd="0" presId="urn:microsoft.com/office/officeart/2008/layout/VerticalCurvedList"/>
    <dgm:cxn modelId="{582D96FE-6FA6-B54D-B1CD-2FAFAFBA234E}" type="presParOf" srcId="{AC86ADAD-2470-0B48-B2FC-7ADFE5926EDC}" destId="{8DD82B1A-6DC4-454E-8BCA-A742186AC8C8}" srcOrd="0" destOrd="0" presId="urn:microsoft.com/office/officeart/2008/layout/VerticalCurvedList"/>
    <dgm:cxn modelId="{89FB34AA-7789-2F44-990E-F2F0FF7A5F8F}" type="presParOf" srcId="{30E5EA73-69FE-4C99-B7E6-D2785DA2F8C5}" destId="{4C27FCCB-07AB-AF44-A612-051F9894407E}" srcOrd="7" destOrd="0" presId="urn:microsoft.com/office/officeart/2008/layout/VerticalCurvedList"/>
    <dgm:cxn modelId="{FB5A3795-3F93-B041-B782-3F04A2770C18}" type="presParOf" srcId="{30E5EA73-69FE-4C99-B7E6-D2785DA2F8C5}" destId="{BB44549C-464F-C44D-9845-3BACB3517879}" srcOrd="8" destOrd="0" presId="urn:microsoft.com/office/officeart/2008/layout/VerticalCurvedList"/>
    <dgm:cxn modelId="{31BB1188-1A82-AD45-A938-5453E36F12E5}" type="presParOf" srcId="{BB44549C-464F-C44D-9845-3BACB3517879}" destId="{C6A23B2E-3ED2-814A-86C8-2A4A67FC60A2}" srcOrd="0" destOrd="0" presId="urn:microsoft.com/office/officeart/2008/layout/VerticalCurvedList"/>
    <dgm:cxn modelId="{94D7C75F-2A9E-F84B-9A8F-3E7A5E61D5AA}" type="presParOf" srcId="{30E5EA73-69FE-4C99-B7E6-D2785DA2F8C5}" destId="{E6ADE296-4FC3-7E49-96AE-EDDF9CCF90F3}" srcOrd="9" destOrd="0" presId="urn:microsoft.com/office/officeart/2008/layout/VerticalCurvedList"/>
    <dgm:cxn modelId="{1ACF4B44-4B3D-BE44-8838-3C01B993CCF6}" type="presParOf" srcId="{30E5EA73-69FE-4C99-B7E6-D2785DA2F8C5}" destId="{296EF164-3C16-B140-9DD5-CECEA6C985E3}" srcOrd="10" destOrd="0" presId="urn:microsoft.com/office/officeart/2008/layout/VerticalCurvedList"/>
    <dgm:cxn modelId="{9086333E-BD2B-1444-B3B5-2755BD9EC8A5}" type="presParOf" srcId="{296EF164-3C16-B140-9DD5-CECEA6C985E3}" destId="{D1F8A127-06DE-DB43-824E-09B43D9E7F1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Type Casting in C Programming</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t>Integer Promotion</a:t>
          </a:r>
          <a:endParaRPr lang="en-US" b="0" u="none" dirty="0">
            <a:solidFill>
              <a:schemeClr val="tx1"/>
            </a:solidFill>
            <a:latin typeface="+mn-lt"/>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t>Implicit Type Casting</a:t>
          </a:r>
          <a:endParaRPr lang="en-US" b="0" u="none" dirty="0">
            <a:solidFill>
              <a:schemeClr val="tx1"/>
            </a:solidFill>
            <a:latin typeface="+mn-lt"/>
          </a:endParaRPr>
        </a:p>
      </dgm:t>
    </dgm:pt>
    <dgm:pt modelId="{1B53F678-35A0-4A3F-A7D1-1E738F070D06}" type="sibTrans" cxnId="{9AC2F451-4954-4AF1-A729-5D0430E21B87}">
      <dgm:prSet/>
      <dgm:spPr/>
      <dgm:t>
        <a:bodyPr/>
        <a:lstStyle/>
        <a:p>
          <a:endParaRPr lang="en-US"/>
        </a:p>
      </dgm:t>
    </dgm:pt>
    <dgm:pt modelId="{2BD0E92B-05E2-4733-83A1-F2D4F12B4D64}" type="parTrans" cxnId="{9AC2F451-4954-4AF1-A729-5D0430E21B87}">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t>Arithmetic Conversion Hierarchy</a:t>
          </a:r>
          <a:endParaRPr lang="en-US" b="0" u="none" dirty="0">
            <a:solidFill>
              <a:schemeClr val="tx1"/>
            </a:solidFill>
            <a:latin typeface="+mn-lt"/>
          </a:endParaRPr>
        </a:p>
      </dgm:t>
    </dgm:pt>
    <dgm:pt modelId="{775B8D61-5266-A04A-A40B-3354DC642457}" type="sibTrans" cxnId="{F1DA9C70-F458-DD47-B4BF-11D95A378C05}">
      <dgm:prSet/>
      <dgm:spPr/>
      <dgm:t>
        <a:bodyPr/>
        <a:lstStyle/>
        <a:p>
          <a:endParaRPr lang="en-US"/>
        </a:p>
      </dgm:t>
    </dgm:pt>
    <dgm:pt modelId="{E7AFBCE4-9EA5-0349-86C4-00666FAAD5C3}" type="parTrans" cxnId="{F1DA9C70-F458-DD47-B4BF-11D95A378C05}">
      <dgm:prSet/>
      <dgm:spPr/>
      <dgm:t>
        <a:bodyPr/>
        <a:lstStyle/>
        <a:p>
          <a:endParaRPr lang="en-US"/>
        </a:p>
      </dgm:t>
    </dgm:pt>
    <dgm:pt modelId="{C14FF019-F799-CC43-ACB2-8FA9A51B223E}">
      <dgm:prSet phldrT="[Text]"/>
      <dgm:spPr>
        <a:solidFill>
          <a:schemeClr val="accent2">
            <a:lumMod val="75000"/>
          </a:schemeClr>
        </a:solidFill>
        <a:ln>
          <a:solidFill>
            <a:schemeClr val="tx1"/>
          </a:solidFill>
        </a:ln>
      </dgm:spPr>
      <dgm:t>
        <a:bodyPr/>
        <a:lstStyle/>
        <a:p>
          <a:r>
            <a:rPr lang="en-GB" b="0" u="none" dirty="0"/>
            <a:t>Explicit Type Casting</a:t>
          </a:r>
          <a:endParaRPr lang="en-US" b="0" u="none" dirty="0">
            <a:solidFill>
              <a:schemeClr val="tx1"/>
            </a:solidFill>
            <a:latin typeface="+mn-lt"/>
          </a:endParaRPr>
        </a:p>
      </dgm:t>
    </dgm:pt>
    <dgm:pt modelId="{B31F92E8-70BF-EE4D-A6D4-A04BCAC1887F}" type="parTrans" cxnId="{E0E49758-E21F-7C41-93A9-EC468873103D}">
      <dgm:prSet/>
      <dgm:spPr/>
      <dgm:t>
        <a:bodyPr/>
        <a:lstStyle/>
        <a:p>
          <a:endParaRPr lang="en-US"/>
        </a:p>
      </dgm:t>
    </dgm:pt>
    <dgm:pt modelId="{A5C48FB9-D498-7249-91BD-F39E8E1F9E46}" type="sibTrans" cxnId="{E0E49758-E21F-7C41-93A9-EC468873103D}">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5"/>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5"/>
      <dgm:spPr/>
    </dgm:pt>
    <dgm:pt modelId="{9C6C1869-E7B2-4FB9-A22B-16BADC04A189}" type="pres">
      <dgm:prSet presAssocID="{BE1645D6-1611-4DF4-8DF3-EEC32D8C4F8A}" presName="dstNode" presStyleLbl="node1" presStyleIdx="0" presStyleCnt="5"/>
      <dgm:spPr/>
    </dgm:pt>
    <dgm:pt modelId="{0E8E8CAC-8A02-46F6-8C6B-75E3BA86EFCF}" type="pres">
      <dgm:prSet presAssocID="{1639CA94-34C3-4B9C-92E1-C13864A4BA19}" presName="text_1" presStyleLbl="node1" presStyleIdx="0" presStyleCnt="5">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5"/>
      <dgm:spPr>
        <a:solidFill>
          <a:srgbClr val="C00000"/>
        </a:solidFill>
        <a:ln>
          <a:solidFill>
            <a:schemeClr val="tx1"/>
          </a:solidFill>
        </a:ln>
      </dgm:spPr>
    </dgm:pt>
    <dgm:pt modelId="{FCF24805-BE03-8646-8CB7-92E747BBE6C8}" type="pres">
      <dgm:prSet presAssocID="{6F32AD89-A452-48CC-B92A-265FB1A43B0C}" presName="text_2" presStyleLbl="node1" presStyleIdx="1" presStyleCnt="5">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5"/>
      <dgm:spPr>
        <a:solidFill>
          <a:srgbClr val="FFC000"/>
        </a:solidFill>
        <a:ln>
          <a:solidFill>
            <a:schemeClr val="tx1"/>
          </a:solidFill>
        </a:ln>
      </dgm:spPr>
    </dgm:pt>
    <dgm:pt modelId="{90FAC8A8-E318-C344-8FA5-163D7BB940FA}" type="pres">
      <dgm:prSet presAssocID="{CC6AA1B3-12B6-1F47-9833-60EB1B44AC97}" presName="text_3" presStyleLbl="node1" presStyleIdx="2" presStyleCnt="5">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5"/>
      <dgm:spPr>
        <a:solidFill>
          <a:srgbClr val="0414FF"/>
        </a:solidFill>
        <a:ln>
          <a:solidFill>
            <a:schemeClr val="tx1"/>
          </a:solidFill>
        </a:ln>
      </dgm:spPr>
    </dgm:pt>
    <dgm:pt modelId="{4C27FCCB-07AB-AF44-A612-051F9894407E}" type="pres">
      <dgm:prSet presAssocID="{35FE25F0-129E-5D4E-BB95-DE67FB379D79}" presName="text_4" presStyleLbl="node1" presStyleIdx="3" presStyleCnt="5">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5"/>
      <dgm:spPr>
        <a:solidFill>
          <a:schemeClr val="accent6">
            <a:lumMod val="75000"/>
          </a:schemeClr>
        </a:solidFill>
        <a:ln>
          <a:solidFill>
            <a:schemeClr val="tx1"/>
          </a:solidFill>
        </a:ln>
      </dgm:spPr>
    </dgm:pt>
    <dgm:pt modelId="{E6ADE296-4FC3-7E49-96AE-EDDF9CCF90F3}" type="pres">
      <dgm:prSet presAssocID="{C14FF019-F799-CC43-ACB2-8FA9A51B223E}" presName="text_5" presStyleLbl="node1" presStyleIdx="4" presStyleCnt="5">
        <dgm:presLayoutVars>
          <dgm:bulletEnabled val="1"/>
        </dgm:presLayoutVars>
      </dgm:prSet>
      <dgm:spPr/>
    </dgm:pt>
    <dgm:pt modelId="{296EF164-3C16-B140-9DD5-CECEA6C985E3}" type="pres">
      <dgm:prSet presAssocID="{C14FF019-F799-CC43-ACB2-8FA9A51B223E}" presName="accent_5" presStyleCnt="0"/>
      <dgm:spPr/>
    </dgm:pt>
    <dgm:pt modelId="{D1F8A127-06DE-DB43-824E-09B43D9E7F1E}" type="pres">
      <dgm:prSet presAssocID="{C14FF019-F799-CC43-ACB2-8FA9A51B223E}" presName="accentRepeatNode" presStyleLbl="solidFgAcc1" presStyleIdx="4" presStyleCnt="5"/>
      <dgm:spPr>
        <a:solidFill>
          <a:schemeClr val="accent2">
            <a:lumMod val="75000"/>
          </a:schemeClr>
        </a:solidFill>
        <a:ln>
          <a:solidFill>
            <a:schemeClr val="tx1"/>
          </a:solidFill>
        </a:ln>
      </dgm:spPr>
    </dgm:pt>
  </dgm:ptLst>
  <dgm:cxnLst>
    <dgm:cxn modelId="{A4FAB106-C474-9F48-8982-3EC5EAF0A6CE}" type="presOf" srcId="{CC6AA1B3-12B6-1F47-9833-60EB1B44AC97}" destId="{90FAC8A8-E318-C344-8FA5-163D7BB940FA}" srcOrd="0" destOrd="0" presId="urn:microsoft.com/office/officeart/2008/layout/VerticalCurvedList"/>
    <dgm:cxn modelId="{712B974F-7D51-2040-B3C1-45D4A2DF0F49}" type="presOf" srcId="{6F32AD89-A452-48CC-B92A-265FB1A43B0C}" destId="{FCF24805-BE03-8646-8CB7-92E747BBE6C8}"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0E49758-E21F-7C41-93A9-EC468873103D}" srcId="{BE1645D6-1611-4DF4-8DF3-EEC32D8C4F8A}" destId="{C14FF019-F799-CC43-ACB2-8FA9A51B223E}" srcOrd="4" destOrd="0" parTransId="{B31F92E8-70BF-EE4D-A6D4-A04BCAC1887F}" sibTransId="{A5C48FB9-D498-7249-91BD-F39E8E1F9E46}"/>
    <dgm:cxn modelId="{E4C7C35D-35F5-5947-855D-DC2C6BB9524F}" srcId="{BE1645D6-1611-4DF4-8DF3-EEC32D8C4F8A}" destId="{CC6AA1B3-12B6-1F47-9833-60EB1B44AC97}" srcOrd="2" destOrd="0" parTransId="{57E53FCE-A51B-9541-91B6-C106F273A084}" sibTransId="{8BB7A0E1-B0A5-F842-86AD-A3C1900B5341}"/>
    <dgm:cxn modelId="{F1DA9C70-F458-DD47-B4BF-11D95A378C05}" srcId="{BE1645D6-1611-4DF4-8DF3-EEC32D8C4F8A}" destId="{35FE25F0-129E-5D4E-BB95-DE67FB379D79}" srcOrd="3" destOrd="0" parTransId="{E7AFBCE4-9EA5-0349-86C4-00666FAAD5C3}" sibTransId="{775B8D61-5266-A04A-A40B-3354DC642457}"/>
    <dgm:cxn modelId="{02DAA770-FB22-464E-8878-D777516C90FB}" type="presOf" srcId="{35FE25F0-129E-5D4E-BB95-DE67FB379D79}" destId="{4C27FCCB-07AB-AF44-A612-051F9894407E}" srcOrd="0" destOrd="0" presId="urn:microsoft.com/office/officeart/2008/layout/VerticalCurvedList"/>
    <dgm:cxn modelId="{5CFFDE84-A2B4-E949-A1B6-2DB34F0967D9}" type="presOf" srcId="{BE1645D6-1611-4DF4-8DF3-EEC32D8C4F8A}" destId="{8D4BB782-D1CB-4178-BD6C-378E667E109F}"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21AD0ABF-1854-514C-A6DD-AB1C5E75A9B5}" type="presOf" srcId="{C14FF019-F799-CC43-ACB2-8FA9A51B223E}" destId="{E6ADE296-4FC3-7E49-96AE-EDDF9CCF90F3}" srcOrd="0" destOrd="0" presId="urn:microsoft.com/office/officeart/2008/layout/VerticalCurvedList"/>
    <dgm:cxn modelId="{9E39CDDF-EE63-7347-8265-C31F00DA048D}" type="presOf" srcId="{9B5CF5B4-C56A-4B27-B438-A8CF699CAF14}" destId="{C56633DC-E658-46D8-BE63-7CB1CCD3C8DC}" srcOrd="0" destOrd="0" presId="urn:microsoft.com/office/officeart/2008/layout/VerticalCurvedList"/>
    <dgm:cxn modelId="{50AD67EC-115C-FA46-8C28-D909ADFA0044}" type="presOf" srcId="{1639CA94-34C3-4B9C-92E1-C13864A4BA19}" destId="{0E8E8CAC-8A02-46F6-8C6B-75E3BA86EFCF}" srcOrd="0" destOrd="0" presId="urn:microsoft.com/office/officeart/2008/layout/VerticalCurvedList"/>
    <dgm:cxn modelId="{BB1E8B61-C394-5E42-8A4E-E2A0E2145AEE}" type="presParOf" srcId="{8D4BB782-D1CB-4178-BD6C-378E667E109F}" destId="{30E5EA73-69FE-4C99-B7E6-D2785DA2F8C5}" srcOrd="0" destOrd="0" presId="urn:microsoft.com/office/officeart/2008/layout/VerticalCurvedList"/>
    <dgm:cxn modelId="{C39DD15D-E599-8E4C-8B7D-31D5119B6690}" type="presParOf" srcId="{30E5EA73-69FE-4C99-B7E6-D2785DA2F8C5}" destId="{147482D8-F793-4B63-AC92-2D2E108DBAA0}" srcOrd="0" destOrd="0" presId="urn:microsoft.com/office/officeart/2008/layout/VerticalCurvedList"/>
    <dgm:cxn modelId="{2875C827-0B8C-5B4E-8916-384DD5A30C2E}" type="presParOf" srcId="{147482D8-F793-4B63-AC92-2D2E108DBAA0}" destId="{F2410933-DB5E-4543-A714-4AF5A203C95C}" srcOrd="0" destOrd="0" presId="urn:microsoft.com/office/officeart/2008/layout/VerticalCurvedList"/>
    <dgm:cxn modelId="{EF5A2161-C4D0-A24A-89E2-6E2EE96F4809}" type="presParOf" srcId="{147482D8-F793-4B63-AC92-2D2E108DBAA0}" destId="{C56633DC-E658-46D8-BE63-7CB1CCD3C8DC}" srcOrd="1" destOrd="0" presId="urn:microsoft.com/office/officeart/2008/layout/VerticalCurvedList"/>
    <dgm:cxn modelId="{6AACEB31-D9DB-814B-BF6E-BE8FBFAAF096}" type="presParOf" srcId="{147482D8-F793-4B63-AC92-2D2E108DBAA0}" destId="{82F03708-A2AD-459B-AB59-7BBD9EB44E67}" srcOrd="2" destOrd="0" presId="urn:microsoft.com/office/officeart/2008/layout/VerticalCurvedList"/>
    <dgm:cxn modelId="{18257E50-3E97-7E4E-B32A-1B3D93D9E4DE}" type="presParOf" srcId="{147482D8-F793-4B63-AC92-2D2E108DBAA0}" destId="{9C6C1869-E7B2-4FB9-A22B-16BADC04A189}" srcOrd="3" destOrd="0" presId="urn:microsoft.com/office/officeart/2008/layout/VerticalCurvedList"/>
    <dgm:cxn modelId="{5913CB8C-6A65-FE4F-A7BF-5508CF465DF7}" type="presParOf" srcId="{30E5EA73-69FE-4C99-B7E6-D2785DA2F8C5}" destId="{0E8E8CAC-8A02-46F6-8C6B-75E3BA86EFCF}" srcOrd="1" destOrd="0" presId="urn:microsoft.com/office/officeart/2008/layout/VerticalCurvedList"/>
    <dgm:cxn modelId="{8B20031A-E7F3-A848-9635-B50B0FFFB3F5}" type="presParOf" srcId="{30E5EA73-69FE-4C99-B7E6-D2785DA2F8C5}" destId="{19B8B250-84B4-4941-9592-F7E89229D31C}" srcOrd="2" destOrd="0" presId="urn:microsoft.com/office/officeart/2008/layout/VerticalCurvedList"/>
    <dgm:cxn modelId="{03F9BF03-F997-0644-8DAD-26298E9C6F21}" type="presParOf" srcId="{19B8B250-84B4-4941-9592-F7E89229D31C}" destId="{485F26A9-AA94-4ADA-AC54-FB58E0E0ED28}" srcOrd="0" destOrd="0" presId="urn:microsoft.com/office/officeart/2008/layout/VerticalCurvedList"/>
    <dgm:cxn modelId="{812321AA-C41A-D64F-A293-4A3CFE3C283D}" type="presParOf" srcId="{30E5EA73-69FE-4C99-B7E6-D2785DA2F8C5}" destId="{FCF24805-BE03-8646-8CB7-92E747BBE6C8}" srcOrd="3" destOrd="0" presId="urn:microsoft.com/office/officeart/2008/layout/VerticalCurvedList"/>
    <dgm:cxn modelId="{1B1D74A6-2914-F746-8AB7-31C059C40C9B}" type="presParOf" srcId="{30E5EA73-69FE-4C99-B7E6-D2785DA2F8C5}" destId="{BCF99CF8-A3B5-F24D-AFD7-114A9D9AECF1}" srcOrd="4" destOrd="0" presId="urn:microsoft.com/office/officeart/2008/layout/VerticalCurvedList"/>
    <dgm:cxn modelId="{AECFB4E1-CA94-E64A-91D3-C70C1C5228EC}" type="presParOf" srcId="{BCF99CF8-A3B5-F24D-AFD7-114A9D9AECF1}" destId="{6E8EBA03-6BA2-4E70-A548-59B77127E6F5}" srcOrd="0" destOrd="0" presId="urn:microsoft.com/office/officeart/2008/layout/VerticalCurvedList"/>
    <dgm:cxn modelId="{492348C8-67F5-6A4C-A6A2-60F94F2BBAA4}" type="presParOf" srcId="{30E5EA73-69FE-4C99-B7E6-D2785DA2F8C5}" destId="{90FAC8A8-E318-C344-8FA5-163D7BB940FA}" srcOrd="5" destOrd="0" presId="urn:microsoft.com/office/officeart/2008/layout/VerticalCurvedList"/>
    <dgm:cxn modelId="{5B3AA2CF-1F9D-C94D-9348-A35638483AB9}" type="presParOf" srcId="{30E5EA73-69FE-4C99-B7E6-D2785DA2F8C5}" destId="{AC86ADAD-2470-0B48-B2FC-7ADFE5926EDC}" srcOrd="6" destOrd="0" presId="urn:microsoft.com/office/officeart/2008/layout/VerticalCurvedList"/>
    <dgm:cxn modelId="{56819D77-48EE-7542-B03F-29B00D22A1D4}" type="presParOf" srcId="{AC86ADAD-2470-0B48-B2FC-7ADFE5926EDC}" destId="{8DD82B1A-6DC4-454E-8BCA-A742186AC8C8}" srcOrd="0" destOrd="0" presId="urn:microsoft.com/office/officeart/2008/layout/VerticalCurvedList"/>
    <dgm:cxn modelId="{812DE874-2BC2-1745-8A2F-EE7B4467C939}" type="presParOf" srcId="{30E5EA73-69FE-4C99-B7E6-D2785DA2F8C5}" destId="{4C27FCCB-07AB-AF44-A612-051F9894407E}" srcOrd="7" destOrd="0" presId="urn:microsoft.com/office/officeart/2008/layout/VerticalCurvedList"/>
    <dgm:cxn modelId="{DB3EE503-30A4-674B-8124-FEA1356A1A85}" type="presParOf" srcId="{30E5EA73-69FE-4C99-B7E6-D2785DA2F8C5}" destId="{BB44549C-464F-C44D-9845-3BACB3517879}" srcOrd="8" destOrd="0" presId="urn:microsoft.com/office/officeart/2008/layout/VerticalCurvedList"/>
    <dgm:cxn modelId="{23253A40-5A36-DA4E-9331-9166EE1C2A08}" type="presParOf" srcId="{BB44549C-464F-C44D-9845-3BACB3517879}" destId="{C6A23B2E-3ED2-814A-86C8-2A4A67FC60A2}" srcOrd="0" destOrd="0" presId="urn:microsoft.com/office/officeart/2008/layout/VerticalCurvedList"/>
    <dgm:cxn modelId="{7033F399-AA6D-1B44-8B23-F4419168B4AE}" type="presParOf" srcId="{30E5EA73-69FE-4C99-B7E6-D2785DA2F8C5}" destId="{E6ADE296-4FC3-7E49-96AE-EDDF9CCF90F3}" srcOrd="9" destOrd="0" presId="urn:microsoft.com/office/officeart/2008/layout/VerticalCurvedList"/>
    <dgm:cxn modelId="{CCF4107D-42AA-A249-8D1F-6C58C18B4BAB}" type="presParOf" srcId="{30E5EA73-69FE-4C99-B7E6-D2785DA2F8C5}" destId="{296EF164-3C16-B140-9DD5-CECEA6C985E3}" srcOrd="10" destOrd="0" presId="urn:microsoft.com/office/officeart/2008/layout/VerticalCurvedList"/>
    <dgm:cxn modelId="{2A2B9907-3985-F640-B563-DE52DE81D1EE}" type="presParOf" srcId="{296EF164-3C16-B140-9DD5-CECEA6C985E3}" destId="{D1F8A127-06DE-DB43-824E-09B43D9E7F1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1645D6-1611-4DF4-8DF3-EEC32D8C4F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39CA94-34C3-4B9C-92E1-C13864A4BA19}">
      <dgm:prSet phldrT="[Text]"/>
      <dgm:spPr>
        <a:solidFill>
          <a:srgbClr val="C00000"/>
        </a:solidFill>
        <a:ln>
          <a:solidFill>
            <a:schemeClr val="tx1"/>
          </a:solidFill>
        </a:ln>
      </dgm:spPr>
      <dgm:t>
        <a:bodyPr/>
        <a:lstStyle/>
        <a:p>
          <a:r>
            <a:rPr lang="en-GB" b="0" u="none" dirty="0"/>
            <a:t>Type Casting in C Programming</a:t>
          </a:r>
          <a:endParaRPr lang="en-US" b="0" u="none" dirty="0"/>
        </a:p>
      </dgm:t>
    </dgm:pt>
    <dgm:pt modelId="{1A7083B0-00E4-4EE8-9D2E-F851B46DB471}" type="parTrans" cxnId="{D5FBB6B4-BDDA-4927-80E8-A4F68D98800B}">
      <dgm:prSet/>
      <dgm:spPr/>
      <dgm:t>
        <a:bodyPr/>
        <a:lstStyle/>
        <a:p>
          <a:endParaRPr lang="en-US"/>
        </a:p>
      </dgm:t>
    </dgm:pt>
    <dgm:pt modelId="{9B5CF5B4-C56A-4B27-B438-A8CF699CAF14}" type="sibTrans" cxnId="{D5FBB6B4-BDDA-4927-80E8-A4F68D98800B}">
      <dgm:prSet/>
      <dgm:spPr>
        <a:ln>
          <a:solidFill>
            <a:schemeClr val="tx1"/>
          </a:solidFill>
        </a:ln>
      </dgm:spPr>
      <dgm:t>
        <a:bodyPr/>
        <a:lstStyle/>
        <a:p>
          <a:endParaRPr lang="en-US"/>
        </a:p>
      </dgm:t>
    </dgm:pt>
    <dgm:pt modelId="{CC6AA1B3-12B6-1F47-9833-60EB1B44AC97}">
      <dgm:prSet phldrT="[Text]"/>
      <dgm:spPr>
        <a:solidFill>
          <a:srgbClr val="0414FF"/>
        </a:solidFill>
        <a:ln>
          <a:solidFill>
            <a:schemeClr val="tx1"/>
          </a:solidFill>
        </a:ln>
      </dgm:spPr>
      <dgm:t>
        <a:bodyPr/>
        <a:lstStyle/>
        <a:p>
          <a:r>
            <a:rPr lang="en-GB" b="0" u="none" dirty="0"/>
            <a:t>Integer Promotion</a:t>
          </a:r>
          <a:endParaRPr lang="en-US" b="0" u="none" dirty="0">
            <a:solidFill>
              <a:schemeClr val="tx1"/>
            </a:solidFill>
            <a:latin typeface="+mn-lt"/>
          </a:endParaRPr>
        </a:p>
      </dgm:t>
    </dgm:pt>
    <dgm:pt modelId="{57E53FCE-A51B-9541-91B6-C106F273A084}" type="parTrans" cxnId="{E4C7C35D-35F5-5947-855D-DC2C6BB9524F}">
      <dgm:prSet/>
      <dgm:spPr/>
      <dgm:t>
        <a:bodyPr/>
        <a:lstStyle/>
        <a:p>
          <a:endParaRPr lang="en-US"/>
        </a:p>
      </dgm:t>
    </dgm:pt>
    <dgm:pt modelId="{8BB7A0E1-B0A5-F842-86AD-A3C1900B5341}" type="sibTrans" cxnId="{E4C7C35D-35F5-5947-855D-DC2C6BB9524F}">
      <dgm:prSet/>
      <dgm:spPr/>
      <dgm:t>
        <a:bodyPr/>
        <a:lstStyle/>
        <a:p>
          <a:endParaRPr lang="en-US"/>
        </a:p>
      </dgm:t>
    </dgm:pt>
    <dgm:pt modelId="{6F32AD89-A452-48CC-B92A-265FB1A43B0C}">
      <dgm:prSet phldrT="[Text]"/>
      <dgm:spPr>
        <a:solidFill>
          <a:srgbClr val="FFC000"/>
        </a:solidFill>
        <a:ln>
          <a:solidFill>
            <a:schemeClr val="tx1"/>
          </a:solidFill>
        </a:ln>
      </dgm:spPr>
      <dgm:t>
        <a:bodyPr/>
        <a:lstStyle/>
        <a:p>
          <a:r>
            <a:rPr lang="en-GB" b="0" u="none" dirty="0"/>
            <a:t>Implicit Type Casting</a:t>
          </a:r>
          <a:endParaRPr lang="en-US" b="0" u="none" dirty="0">
            <a:solidFill>
              <a:schemeClr val="tx1"/>
            </a:solidFill>
            <a:latin typeface="+mn-lt"/>
          </a:endParaRPr>
        </a:p>
      </dgm:t>
    </dgm:pt>
    <dgm:pt modelId="{1B53F678-35A0-4A3F-A7D1-1E738F070D06}" type="sibTrans" cxnId="{9AC2F451-4954-4AF1-A729-5D0430E21B87}">
      <dgm:prSet/>
      <dgm:spPr/>
      <dgm:t>
        <a:bodyPr/>
        <a:lstStyle/>
        <a:p>
          <a:endParaRPr lang="en-US"/>
        </a:p>
      </dgm:t>
    </dgm:pt>
    <dgm:pt modelId="{2BD0E92B-05E2-4733-83A1-F2D4F12B4D64}" type="parTrans" cxnId="{9AC2F451-4954-4AF1-A729-5D0430E21B87}">
      <dgm:prSet/>
      <dgm:spPr/>
      <dgm:t>
        <a:bodyPr/>
        <a:lstStyle/>
        <a:p>
          <a:endParaRPr lang="en-US"/>
        </a:p>
      </dgm:t>
    </dgm:pt>
    <dgm:pt modelId="{35FE25F0-129E-5D4E-BB95-DE67FB379D79}">
      <dgm:prSet phldrT="[Text]"/>
      <dgm:spPr>
        <a:solidFill>
          <a:schemeClr val="accent6">
            <a:lumMod val="75000"/>
          </a:schemeClr>
        </a:solidFill>
        <a:ln>
          <a:solidFill>
            <a:schemeClr val="tx1"/>
          </a:solidFill>
        </a:ln>
      </dgm:spPr>
      <dgm:t>
        <a:bodyPr/>
        <a:lstStyle/>
        <a:p>
          <a:r>
            <a:rPr lang="en-GB" b="0" u="none" dirty="0"/>
            <a:t>Arithmetic Conversion Hierarchy</a:t>
          </a:r>
          <a:endParaRPr lang="en-US" b="0" u="none" dirty="0">
            <a:solidFill>
              <a:schemeClr val="tx1"/>
            </a:solidFill>
            <a:latin typeface="+mn-lt"/>
          </a:endParaRPr>
        </a:p>
      </dgm:t>
    </dgm:pt>
    <dgm:pt modelId="{775B8D61-5266-A04A-A40B-3354DC642457}" type="sibTrans" cxnId="{F1DA9C70-F458-DD47-B4BF-11D95A378C05}">
      <dgm:prSet/>
      <dgm:spPr/>
      <dgm:t>
        <a:bodyPr/>
        <a:lstStyle/>
        <a:p>
          <a:endParaRPr lang="en-US"/>
        </a:p>
      </dgm:t>
    </dgm:pt>
    <dgm:pt modelId="{E7AFBCE4-9EA5-0349-86C4-00666FAAD5C3}" type="parTrans" cxnId="{F1DA9C70-F458-DD47-B4BF-11D95A378C05}">
      <dgm:prSet/>
      <dgm:spPr/>
      <dgm:t>
        <a:bodyPr/>
        <a:lstStyle/>
        <a:p>
          <a:endParaRPr lang="en-US"/>
        </a:p>
      </dgm:t>
    </dgm:pt>
    <dgm:pt modelId="{C14FF019-F799-CC43-ACB2-8FA9A51B223E}">
      <dgm:prSet phldrT="[Text]"/>
      <dgm:spPr>
        <a:solidFill>
          <a:schemeClr val="accent2">
            <a:lumMod val="75000"/>
          </a:schemeClr>
        </a:solidFill>
        <a:ln>
          <a:solidFill>
            <a:schemeClr val="tx1"/>
          </a:solidFill>
        </a:ln>
      </dgm:spPr>
      <dgm:t>
        <a:bodyPr/>
        <a:lstStyle/>
        <a:p>
          <a:r>
            <a:rPr lang="en-GB" b="0" u="none" dirty="0"/>
            <a:t>Explicit Type Casting</a:t>
          </a:r>
          <a:endParaRPr lang="en-US" b="0" u="none" dirty="0">
            <a:solidFill>
              <a:schemeClr val="tx1"/>
            </a:solidFill>
            <a:latin typeface="+mn-lt"/>
          </a:endParaRPr>
        </a:p>
      </dgm:t>
    </dgm:pt>
    <dgm:pt modelId="{B31F92E8-70BF-EE4D-A6D4-A04BCAC1887F}" type="parTrans" cxnId="{E0E49758-E21F-7C41-93A9-EC468873103D}">
      <dgm:prSet/>
      <dgm:spPr/>
      <dgm:t>
        <a:bodyPr/>
        <a:lstStyle/>
        <a:p>
          <a:endParaRPr lang="en-US"/>
        </a:p>
      </dgm:t>
    </dgm:pt>
    <dgm:pt modelId="{A5C48FB9-D498-7249-91BD-F39E8E1F9E46}" type="sibTrans" cxnId="{E0E49758-E21F-7C41-93A9-EC468873103D}">
      <dgm:prSet/>
      <dgm:spPr/>
      <dgm:t>
        <a:bodyPr/>
        <a:lstStyle/>
        <a:p>
          <a:endParaRPr lang="en-US"/>
        </a:p>
      </dgm:t>
    </dgm:pt>
    <dgm:pt modelId="{8D4BB782-D1CB-4178-BD6C-378E667E109F}" type="pres">
      <dgm:prSet presAssocID="{BE1645D6-1611-4DF4-8DF3-EEC32D8C4F8A}" presName="Name0" presStyleCnt="0">
        <dgm:presLayoutVars>
          <dgm:chMax val="7"/>
          <dgm:chPref val="7"/>
          <dgm:dir/>
        </dgm:presLayoutVars>
      </dgm:prSet>
      <dgm:spPr/>
    </dgm:pt>
    <dgm:pt modelId="{30E5EA73-69FE-4C99-B7E6-D2785DA2F8C5}" type="pres">
      <dgm:prSet presAssocID="{BE1645D6-1611-4DF4-8DF3-EEC32D8C4F8A}" presName="Name1" presStyleCnt="0"/>
      <dgm:spPr/>
    </dgm:pt>
    <dgm:pt modelId="{147482D8-F793-4B63-AC92-2D2E108DBAA0}" type="pres">
      <dgm:prSet presAssocID="{BE1645D6-1611-4DF4-8DF3-EEC32D8C4F8A}" presName="cycle" presStyleCnt="0"/>
      <dgm:spPr/>
    </dgm:pt>
    <dgm:pt modelId="{F2410933-DB5E-4543-A714-4AF5A203C95C}" type="pres">
      <dgm:prSet presAssocID="{BE1645D6-1611-4DF4-8DF3-EEC32D8C4F8A}" presName="srcNode" presStyleLbl="node1" presStyleIdx="0" presStyleCnt="5"/>
      <dgm:spPr/>
    </dgm:pt>
    <dgm:pt modelId="{C56633DC-E658-46D8-BE63-7CB1CCD3C8DC}" type="pres">
      <dgm:prSet presAssocID="{BE1645D6-1611-4DF4-8DF3-EEC32D8C4F8A}" presName="conn" presStyleLbl="parChTrans1D2" presStyleIdx="0" presStyleCnt="1"/>
      <dgm:spPr/>
    </dgm:pt>
    <dgm:pt modelId="{82F03708-A2AD-459B-AB59-7BBD9EB44E67}" type="pres">
      <dgm:prSet presAssocID="{BE1645D6-1611-4DF4-8DF3-EEC32D8C4F8A}" presName="extraNode" presStyleLbl="node1" presStyleIdx="0" presStyleCnt="5"/>
      <dgm:spPr/>
    </dgm:pt>
    <dgm:pt modelId="{9C6C1869-E7B2-4FB9-A22B-16BADC04A189}" type="pres">
      <dgm:prSet presAssocID="{BE1645D6-1611-4DF4-8DF3-EEC32D8C4F8A}" presName="dstNode" presStyleLbl="node1" presStyleIdx="0" presStyleCnt="5"/>
      <dgm:spPr/>
    </dgm:pt>
    <dgm:pt modelId="{0E8E8CAC-8A02-46F6-8C6B-75E3BA86EFCF}" type="pres">
      <dgm:prSet presAssocID="{1639CA94-34C3-4B9C-92E1-C13864A4BA19}" presName="text_1" presStyleLbl="node1" presStyleIdx="0" presStyleCnt="5">
        <dgm:presLayoutVars>
          <dgm:bulletEnabled val="1"/>
        </dgm:presLayoutVars>
      </dgm:prSet>
      <dgm:spPr/>
    </dgm:pt>
    <dgm:pt modelId="{19B8B250-84B4-4941-9592-F7E89229D31C}" type="pres">
      <dgm:prSet presAssocID="{1639CA94-34C3-4B9C-92E1-C13864A4BA19}" presName="accent_1" presStyleCnt="0"/>
      <dgm:spPr/>
    </dgm:pt>
    <dgm:pt modelId="{485F26A9-AA94-4ADA-AC54-FB58E0E0ED28}" type="pres">
      <dgm:prSet presAssocID="{1639CA94-34C3-4B9C-92E1-C13864A4BA19}" presName="accentRepeatNode" presStyleLbl="solidFgAcc1" presStyleIdx="0" presStyleCnt="5"/>
      <dgm:spPr>
        <a:solidFill>
          <a:srgbClr val="C00000"/>
        </a:solidFill>
        <a:ln>
          <a:solidFill>
            <a:schemeClr val="tx1"/>
          </a:solidFill>
        </a:ln>
      </dgm:spPr>
    </dgm:pt>
    <dgm:pt modelId="{FCF24805-BE03-8646-8CB7-92E747BBE6C8}" type="pres">
      <dgm:prSet presAssocID="{6F32AD89-A452-48CC-B92A-265FB1A43B0C}" presName="text_2" presStyleLbl="node1" presStyleIdx="1" presStyleCnt="5">
        <dgm:presLayoutVars>
          <dgm:bulletEnabled val="1"/>
        </dgm:presLayoutVars>
      </dgm:prSet>
      <dgm:spPr/>
    </dgm:pt>
    <dgm:pt modelId="{BCF99CF8-A3B5-F24D-AFD7-114A9D9AECF1}" type="pres">
      <dgm:prSet presAssocID="{6F32AD89-A452-48CC-B92A-265FB1A43B0C}" presName="accent_2" presStyleCnt="0"/>
      <dgm:spPr/>
    </dgm:pt>
    <dgm:pt modelId="{6E8EBA03-6BA2-4E70-A548-59B77127E6F5}" type="pres">
      <dgm:prSet presAssocID="{6F32AD89-A452-48CC-B92A-265FB1A43B0C}" presName="accentRepeatNode" presStyleLbl="solidFgAcc1" presStyleIdx="1" presStyleCnt="5"/>
      <dgm:spPr>
        <a:solidFill>
          <a:srgbClr val="FFC000"/>
        </a:solidFill>
        <a:ln>
          <a:solidFill>
            <a:schemeClr val="tx1"/>
          </a:solidFill>
        </a:ln>
      </dgm:spPr>
    </dgm:pt>
    <dgm:pt modelId="{90FAC8A8-E318-C344-8FA5-163D7BB940FA}" type="pres">
      <dgm:prSet presAssocID="{CC6AA1B3-12B6-1F47-9833-60EB1B44AC97}" presName="text_3" presStyleLbl="node1" presStyleIdx="2" presStyleCnt="5">
        <dgm:presLayoutVars>
          <dgm:bulletEnabled val="1"/>
        </dgm:presLayoutVars>
      </dgm:prSet>
      <dgm:spPr/>
    </dgm:pt>
    <dgm:pt modelId="{AC86ADAD-2470-0B48-B2FC-7ADFE5926EDC}" type="pres">
      <dgm:prSet presAssocID="{CC6AA1B3-12B6-1F47-9833-60EB1B44AC97}" presName="accent_3" presStyleCnt="0"/>
      <dgm:spPr/>
    </dgm:pt>
    <dgm:pt modelId="{8DD82B1A-6DC4-454E-8BCA-A742186AC8C8}" type="pres">
      <dgm:prSet presAssocID="{CC6AA1B3-12B6-1F47-9833-60EB1B44AC97}" presName="accentRepeatNode" presStyleLbl="solidFgAcc1" presStyleIdx="2" presStyleCnt="5"/>
      <dgm:spPr>
        <a:solidFill>
          <a:srgbClr val="0414FF"/>
        </a:solidFill>
        <a:ln>
          <a:solidFill>
            <a:schemeClr val="tx1"/>
          </a:solidFill>
        </a:ln>
      </dgm:spPr>
    </dgm:pt>
    <dgm:pt modelId="{4C27FCCB-07AB-AF44-A612-051F9894407E}" type="pres">
      <dgm:prSet presAssocID="{35FE25F0-129E-5D4E-BB95-DE67FB379D79}" presName="text_4" presStyleLbl="node1" presStyleIdx="3" presStyleCnt="5">
        <dgm:presLayoutVars>
          <dgm:bulletEnabled val="1"/>
        </dgm:presLayoutVars>
      </dgm:prSet>
      <dgm:spPr/>
    </dgm:pt>
    <dgm:pt modelId="{BB44549C-464F-C44D-9845-3BACB3517879}" type="pres">
      <dgm:prSet presAssocID="{35FE25F0-129E-5D4E-BB95-DE67FB379D79}" presName="accent_4" presStyleCnt="0"/>
      <dgm:spPr/>
    </dgm:pt>
    <dgm:pt modelId="{C6A23B2E-3ED2-814A-86C8-2A4A67FC60A2}" type="pres">
      <dgm:prSet presAssocID="{35FE25F0-129E-5D4E-BB95-DE67FB379D79}" presName="accentRepeatNode" presStyleLbl="solidFgAcc1" presStyleIdx="3" presStyleCnt="5"/>
      <dgm:spPr>
        <a:solidFill>
          <a:schemeClr val="accent6">
            <a:lumMod val="75000"/>
          </a:schemeClr>
        </a:solidFill>
        <a:ln>
          <a:solidFill>
            <a:schemeClr val="tx1"/>
          </a:solidFill>
        </a:ln>
      </dgm:spPr>
    </dgm:pt>
    <dgm:pt modelId="{E6ADE296-4FC3-7E49-96AE-EDDF9CCF90F3}" type="pres">
      <dgm:prSet presAssocID="{C14FF019-F799-CC43-ACB2-8FA9A51B223E}" presName="text_5" presStyleLbl="node1" presStyleIdx="4" presStyleCnt="5">
        <dgm:presLayoutVars>
          <dgm:bulletEnabled val="1"/>
        </dgm:presLayoutVars>
      </dgm:prSet>
      <dgm:spPr/>
    </dgm:pt>
    <dgm:pt modelId="{296EF164-3C16-B140-9DD5-CECEA6C985E3}" type="pres">
      <dgm:prSet presAssocID="{C14FF019-F799-CC43-ACB2-8FA9A51B223E}" presName="accent_5" presStyleCnt="0"/>
      <dgm:spPr/>
    </dgm:pt>
    <dgm:pt modelId="{D1F8A127-06DE-DB43-824E-09B43D9E7F1E}" type="pres">
      <dgm:prSet presAssocID="{C14FF019-F799-CC43-ACB2-8FA9A51B223E}" presName="accentRepeatNode" presStyleLbl="solidFgAcc1" presStyleIdx="4" presStyleCnt="5"/>
      <dgm:spPr>
        <a:solidFill>
          <a:schemeClr val="accent2">
            <a:lumMod val="75000"/>
          </a:schemeClr>
        </a:solidFill>
        <a:ln>
          <a:solidFill>
            <a:schemeClr val="tx1"/>
          </a:solidFill>
        </a:ln>
      </dgm:spPr>
    </dgm:pt>
  </dgm:ptLst>
  <dgm:cxnLst>
    <dgm:cxn modelId="{9942C816-EF1A-D749-BDFA-B18A723CE206}" type="presOf" srcId="{C14FF019-F799-CC43-ACB2-8FA9A51B223E}" destId="{E6ADE296-4FC3-7E49-96AE-EDDF9CCF90F3}" srcOrd="0" destOrd="0" presId="urn:microsoft.com/office/officeart/2008/layout/VerticalCurvedList"/>
    <dgm:cxn modelId="{CF8AC724-6B0A-BB40-8D5C-151447B02C0E}" type="presOf" srcId="{35FE25F0-129E-5D4E-BB95-DE67FB379D79}" destId="{4C27FCCB-07AB-AF44-A612-051F9894407E}" srcOrd="0" destOrd="0" presId="urn:microsoft.com/office/officeart/2008/layout/VerticalCurvedList"/>
    <dgm:cxn modelId="{9AC2F451-4954-4AF1-A729-5D0430E21B87}" srcId="{BE1645D6-1611-4DF4-8DF3-EEC32D8C4F8A}" destId="{6F32AD89-A452-48CC-B92A-265FB1A43B0C}" srcOrd="1" destOrd="0" parTransId="{2BD0E92B-05E2-4733-83A1-F2D4F12B4D64}" sibTransId="{1B53F678-35A0-4A3F-A7D1-1E738F070D06}"/>
    <dgm:cxn modelId="{E0E49758-E21F-7C41-93A9-EC468873103D}" srcId="{BE1645D6-1611-4DF4-8DF3-EEC32D8C4F8A}" destId="{C14FF019-F799-CC43-ACB2-8FA9A51B223E}" srcOrd="4" destOrd="0" parTransId="{B31F92E8-70BF-EE4D-A6D4-A04BCAC1887F}" sibTransId="{A5C48FB9-D498-7249-91BD-F39E8E1F9E46}"/>
    <dgm:cxn modelId="{E4C7C35D-35F5-5947-855D-DC2C6BB9524F}" srcId="{BE1645D6-1611-4DF4-8DF3-EEC32D8C4F8A}" destId="{CC6AA1B3-12B6-1F47-9833-60EB1B44AC97}" srcOrd="2" destOrd="0" parTransId="{57E53FCE-A51B-9541-91B6-C106F273A084}" sibTransId="{8BB7A0E1-B0A5-F842-86AD-A3C1900B5341}"/>
    <dgm:cxn modelId="{F1DA9C70-F458-DD47-B4BF-11D95A378C05}" srcId="{BE1645D6-1611-4DF4-8DF3-EEC32D8C4F8A}" destId="{35FE25F0-129E-5D4E-BB95-DE67FB379D79}" srcOrd="3" destOrd="0" parTransId="{E7AFBCE4-9EA5-0349-86C4-00666FAAD5C3}" sibTransId="{775B8D61-5266-A04A-A40B-3354DC642457}"/>
    <dgm:cxn modelId="{1E7A6682-1CF5-0042-AAA0-E1BA3D91B2D3}" type="presOf" srcId="{6F32AD89-A452-48CC-B92A-265FB1A43B0C}" destId="{FCF24805-BE03-8646-8CB7-92E747BBE6C8}" srcOrd="0" destOrd="0" presId="urn:microsoft.com/office/officeart/2008/layout/VerticalCurvedList"/>
    <dgm:cxn modelId="{29810AB4-ED8D-7245-9AF0-09611E6AB4C0}" type="presOf" srcId="{BE1645D6-1611-4DF4-8DF3-EEC32D8C4F8A}" destId="{8D4BB782-D1CB-4178-BD6C-378E667E109F}" srcOrd="0" destOrd="0" presId="urn:microsoft.com/office/officeart/2008/layout/VerticalCurvedList"/>
    <dgm:cxn modelId="{D5FBB6B4-BDDA-4927-80E8-A4F68D98800B}" srcId="{BE1645D6-1611-4DF4-8DF3-EEC32D8C4F8A}" destId="{1639CA94-34C3-4B9C-92E1-C13864A4BA19}" srcOrd="0" destOrd="0" parTransId="{1A7083B0-00E4-4EE8-9D2E-F851B46DB471}" sibTransId="{9B5CF5B4-C56A-4B27-B438-A8CF699CAF14}"/>
    <dgm:cxn modelId="{3A4D5AD2-BC66-2F40-A0B8-28736495C2EB}" type="presOf" srcId="{9B5CF5B4-C56A-4B27-B438-A8CF699CAF14}" destId="{C56633DC-E658-46D8-BE63-7CB1CCD3C8DC}" srcOrd="0" destOrd="0" presId="urn:microsoft.com/office/officeart/2008/layout/VerticalCurvedList"/>
    <dgm:cxn modelId="{0912A7EB-13A3-5748-9919-B5ACDB682A6D}" type="presOf" srcId="{CC6AA1B3-12B6-1F47-9833-60EB1B44AC97}" destId="{90FAC8A8-E318-C344-8FA5-163D7BB940FA}" srcOrd="0" destOrd="0" presId="urn:microsoft.com/office/officeart/2008/layout/VerticalCurvedList"/>
    <dgm:cxn modelId="{23A7DCF2-9EC8-F347-B336-2C2BA6C4A12D}" type="presOf" srcId="{1639CA94-34C3-4B9C-92E1-C13864A4BA19}" destId="{0E8E8CAC-8A02-46F6-8C6B-75E3BA86EFCF}" srcOrd="0" destOrd="0" presId="urn:microsoft.com/office/officeart/2008/layout/VerticalCurvedList"/>
    <dgm:cxn modelId="{30525848-9E8A-2F43-BF7B-D9F684F8B595}" type="presParOf" srcId="{8D4BB782-D1CB-4178-BD6C-378E667E109F}" destId="{30E5EA73-69FE-4C99-B7E6-D2785DA2F8C5}" srcOrd="0" destOrd="0" presId="urn:microsoft.com/office/officeart/2008/layout/VerticalCurvedList"/>
    <dgm:cxn modelId="{05D05425-B27A-9C4C-8F49-56D82061F012}" type="presParOf" srcId="{30E5EA73-69FE-4C99-B7E6-D2785DA2F8C5}" destId="{147482D8-F793-4B63-AC92-2D2E108DBAA0}" srcOrd="0" destOrd="0" presId="urn:microsoft.com/office/officeart/2008/layout/VerticalCurvedList"/>
    <dgm:cxn modelId="{126E4D22-E9D6-F54F-8B02-5BAEF9FF99DD}" type="presParOf" srcId="{147482D8-F793-4B63-AC92-2D2E108DBAA0}" destId="{F2410933-DB5E-4543-A714-4AF5A203C95C}" srcOrd="0" destOrd="0" presId="urn:microsoft.com/office/officeart/2008/layout/VerticalCurvedList"/>
    <dgm:cxn modelId="{2C5521A1-CC17-144D-8C5E-1C699FD3D63C}" type="presParOf" srcId="{147482D8-F793-4B63-AC92-2D2E108DBAA0}" destId="{C56633DC-E658-46D8-BE63-7CB1CCD3C8DC}" srcOrd="1" destOrd="0" presId="urn:microsoft.com/office/officeart/2008/layout/VerticalCurvedList"/>
    <dgm:cxn modelId="{850F245E-4E21-7945-AA67-31A49FDF5E3B}" type="presParOf" srcId="{147482D8-F793-4B63-AC92-2D2E108DBAA0}" destId="{82F03708-A2AD-459B-AB59-7BBD9EB44E67}" srcOrd="2" destOrd="0" presId="urn:microsoft.com/office/officeart/2008/layout/VerticalCurvedList"/>
    <dgm:cxn modelId="{EC4281F8-BF38-A545-A25C-266BDCDDBB0E}" type="presParOf" srcId="{147482D8-F793-4B63-AC92-2D2E108DBAA0}" destId="{9C6C1869-E7B2-4FB9-A22B-16BADC04A189}" srcOrd="3" destOrd="0" presId="urn:microsoft.com/office/officeart/2008/layout/VerticalCurvedList"/>
    <dgm:cxn modelId="{233F1399-2294-6D40-A3F2-8AA7034D1F43}" type="presParOf" srcId="{30E5EA73-69FE-4C99-B7E6-D2785DA2F8C5}" destId="{0E8E8CAC-8A02-46F6-8C6B-75E3BA86EFCF}" srcOrd="1" destOrd="0" presId="urn:microsoft.com/office/officeart/2008/layout/VerticalCurvedList"/>
    <dgm:cxn modelId="{4FE6C8C7-51C5-E644-9327-F2A31B1DAF90}" type="presParOf" srcId="{30E5EA73-69FE-4C99-B7E6-D2785DA2F8C5}" destId="{19B8B250-84B4-4941-9592-F7E89229D31C}" srcOrd="2" destOrd="0" presId="urn:microsoft.com/office/officeart/2008/layout/VerticalCurvedList"/>
    <dgm:cxn modelId="{481F7B2F-B8FE-E24D-8330-0A3374A3BE6C}" type="presParOf" srcId="{19B8B250-84B4-4941-9592-F7E89229D31C}" destId="{485F26A9-AA94-4ADA-AC54-FB58E0E0ED28}" srcOrd="0" destOrd="0" presId="urn:microsoft.com/office/officeart/2008/layout/VerticalCurvedList"/>
    <dgm:cxn modelId="{11434FA5-83C7-324A-BFA4-78CA9E2B5383}" type="presParOf" srcId="{30E5EA73-69FE-4C99-B7E6-D2785DA2F8C5}" destId="{FCF24805-BE03-8646-8CB7-92E747BBE6C8}" srcOrd="3" destOrd="0" presId="urn:microsoft.com/office/officeart/2008/layout/VerticalCurvedList"/>
    <dgm:cxn modelId="{0313CF07-FC0F-5740-B372-BB11BFA4828D}" type="presParOf" srcId="{30E5EA73-69FE-4C99-B7E6-D2785DA2F8C5}" destId="{BCF99CF8-A3B5-F24D-AFD7-114A9D9AECF1}" srcOrd="4" destOrd="0" presId="urn:microsoft.com/office/officeart/2008/layout/VerticalCurvedList"/>
    <dgm:cxn modelId="{C700613F-D1C5-6643-B691-5A7FB8286605}" type="presParOf" srcId="{BCF99CF8-A3B5-F24D-AFD7-114A9D9AECF1}" destId="{6E8EBA03-6BA2-4E70-A548-59B77127E6F5}" srcOrd="0" destOrd="0" presId="urn:microsoft.com/office/officeart/2008/layout/VerticalCurvedList"/>
    <dgm:cxn modelId="{3AA50BEE-8068-0546-A16D-B3B3C98B034D}" type="presParOf" srcId="{30E5EA73-69FE-4C99-B7E6-D2785DA2F8C5}" destId="{90FAC8A8-E318-C344-8FA5-163D7BB940FA}" srcOrd="5" destOrd="0" presId="urn:microsoft.com/office/officeart/2008/layout/VerticalCurvedList"/>
    <dgm:cxn modelId="{93CE8512-814B-2E47-B188-B116BFD44166}" type="presParOf" srcId="{30E5EA73-69FE-4C99-B7E6-D2785DA2F8C5}" destId="{AC86ADAD-2470-0B48-B2FC-7ADFE5926EDC}" srcOrd="6" destOrd="0" presId="urn:microsoft.com/office/officeart/2008/layout/VerticalCurvedList"/>
    <dgm:cxn modelId="{F81190E0-C229-B744-A538-C7F30481E78F}" type="presParOf" srcId="{AC86ADAD-2470-0B48-B2FC-7ADFE5926EDC}" destId="{8DD82B1A-6DC4-454E-8BCA-A742186AC8C8}" srcOrd="0" destOrd="0" presId="urn:microsoft.com/office/officeart/2008/layout/VerticalCurvedList"/>
    <dgm:cxn modelId="{F4EAE085-25FC-C546-ADDF-F53E9732842A}" type="presParOf" srcId="{30E5EA73-69FE-4C99-B7E6-D2785DA2F8C5}" destId="{4C27FCCB-07AB-AF44-A612-051F9894407E}" srcOrd="7" destOrd="0" presId="urn:microsoft.com/office/officeart/2008/layout/VerticalCurvedList"/>
    <dgm:cxn modelId="{4A9771B9-45BE-B14B-8C1B-A1AE8C193B84}" type="presParOf" srcId="{30E5EA73-69FE-4C99-B7E6-D2785DA2F8C5}" destId="{BB44549C-464F-C44D-9845-3BACB3517879}" srcOrd="8" destOrd="0" presId="urn:microsoft.com/office/officeart/2008/layout/VerticalCurvedList"/>
    <dgm:cxn modelId="{D688B136-8BF2-D749-922E-3A5907254DA8}" type="presParOf" srcId="{BB44549C-464F-C44D-9845-3BACB3517879}" destId="{C6A23B2E-3ED2-814A-86C8-2A4A67FC60A2}" srcOrd="0" destOrd="0" presId="urn:microsoft.com/office/officeart/2008/layout/VerticalCurvedList"/>
    <dgm:cxn modelId="{85D50EDB-FFF8-D141-97AD-C51816C0235A}" type="presParOf" srcId="{30E5EA73-69FE-4C99-B7E6-D2785DA2F8C5}" destId="{E6ADE296-4FC3-7E49-96AE-EDDF9CCF90F3}" srcOrd="9" destOrd="0" presId="urn:microsoft.com/office/officeart/2008/layout/VerticalCurvedList"/>
    <dgm:cxn modelId="{4ECCAC87-0B74-7543-8925-B61CAD8B5CA2}" type="presParOf" srcId="{30E5EA73-69FE-4C99-B7E6-D2785DA2F8C5}" destId="{296EF164-3C16-B140-9DD5-CECEA6C985E3}" srcOrd="10" destOrd="0" presId="urn:microsoft.com/office/officeart/2008/layout/VerticalCurvedList"/>
    <dgm:cxn modelId="{8BEFAE68-48C6-4C4C-8949-A04AE26336DE}" type="presParOf" srcId="{296EF164-3C16-B140-9DD5-CECEA6C985E3}" destId="{D1F8A127-06DE-DB43-824E-09B43D9E7F1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4816"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481771" y="319662"/>
          <a:ext cx="6521202" cy="639734"/>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Type Casting in C Programming</a:t>
          </a:r>
          <a:endParaRPr lang="en-US" sz="3200" b="0" u="none" kern="1200" dirty="0"/>
        </a:p>
      </dsp:txBody>
      <dsp:txXfrm>
        <a:off x="481771" y="319662"/>
        <a:ext cx="6521202" cy="639734"/>
      </dsp:txXfrm>
    </dsp:sp>
    <dsp:sp modelId="{485F26A9-AA94-4ADA-AC54-FB58E0E0ED28}">
      <dsp:nvSpPr>
        <dsp:cNvPr id="0" name=""/>
        <dsp:cNvSpPr/>
      </dsp:nvSpPr>
      <dsp:spPr>
        <a:xfrm>
          <a:off x="81937" y="239695"/>
          <a:ext cx="799667" cy="799667"/>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940185" y="1278956"/>
          <a:ext cx="6062787" cy="639734"/>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Implicit Type Casting</a:t>
          </a:r>
          <a:endParaRPr lang="en-US" sz="3200" b="0" u="none" kern="1200" dirty="0">
            <a:solidFill>
              <a:schemeClr val="tx1"/>
            </a:solidFill>
            <a:latin typeface="+mn-lt"/>
          </a:endParaRPr>
        </a:p>
      </dsp:txBody>
      <dsp:txXfrm>
        <a:off x="940185" y="1278956"/>
        <a:ext cx="6062787" cy="639734"/>
      </dsp:txXfrm>
    </dsp:sp>
    <dsp:sp modelId="{6E8EBA03-6BA2-4E70-A548-59B77127E6F5}">
      <dsp:nvSpPr>
        <dsp:cNvPr id="0" name=""/>
        <dsp:cNvSpPr/>
      </dsp:nvSpPr>
      <dsp:spPr>
        <a:xfrm>
          <a:off x="540352" y="1198989"/>
          <a:ext cx="799667" cy="799667"/>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80882" y="2238250"/>
          <a:ext cx="5922091" cy="639734"/>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Integer Promotion</a:t>
          </a:r>
          <a:endParaRPr lang="en-US" sz="3200" b="0" u="none" kern="1200" dirty="0">
            <a:solidFill>
              <a:schemeClr val="tx1"/>
            </a:solidFill>
            <a:latin typeface="+mn-lt"/>
          </a:endParaRPr>
        </a:p>
      </dsp:txBody>
      <dsp:txXfrm>
        <a:off x="1080882" y="2238250"/>
        <a:ext cx="5922091" cy="639734"/>
      </dsp:txXfrm>
    </dsp:sp>
    <dsp:sp modelId="{8DD82B1A-6DC4-454E-8BCA-A742186AC8C8}">
      <dsp:nvSpPr>
        <dsp:cNvPr id="0" name=""/>
        <dsp:cNvSpPr/>
      </dsp:nvSpPr>
      <dsp:spPr>
        <a:xfrm>
          <a:off x="681048" y="2158284"/>
          <a:ext cx="799667" cy="799667"/>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940185" y="3197545"/>
          <a:ext cx="6062787" cy="639734"/>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Arithmetic Conversion Hierarchy</a:t>
          </a:r>
          <a:endParaRPr lang="en-US" sz="3200" b="0" u="none" kern="1200" dirty="0">
            <a:solidFill>
              <a:schemeClr val="tx1"/>
            </a:solidFill>
            <a:latin typeface="+mn-lt"/>
          </a:endParaRPr>
        </a:p>
      </dsp:txBody>
      <dsp:txXfrm>
        <a:off x="940185" y="3197545"/>
        <a:ext cx="6062787" cy="639734"/>
      </dsp:txXfrm>
    </dsp:sp>
    <dsp:sp modelId="{C6A23B2E-3ED2-814A-86C8-2A4A67FC60A2}">
      <dsp:nvSpPr>
        <dsp:cNvPr id="0" name=""/>
        <dsp:cNvSpPr/>
      </dsp:nvSpPr>
      <dsp:spPr>
        <a:xfrm>
          <a:off x="540352" y="3117578"/>
          <a:ext cx="799667" cy="799667"/>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E6ADE296-4FC3-7E49-96AE-EDDF9CCF90F3}">
      <dsp:nvSpPr>
        <dsp:cNvPr id="0" name=""/>
        <dsp:cNvSpPr/>
      </dsp:nvSpPr>
      <dsp:spPr>
        <a:xfrm>
          <a:off x="481771" y="4156839"/>
          <a:ext cx="6521202" cy="639734"/>
        </a:xfrm>
        <a:prstGeom prst="rect">
          <a:avLst/>
        </a:prstGeom>
        <a:solidFill>
          <a:schemeClr val="accent2">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Explicit Type Casting</a:t>
          </a:r>
          <a:endParaRPr lang="en-US" sz="3200" b="0" u="none" kern="1200" dirty="0">
            <a:solidFill>
              <a:schemeClr val="tx1"/>
            </a:solidFill>
            <a:latin typeface="+mn-lt"/>
          </a:endParaRPr>
        </a:p>
      </dsp:txBody>
      <dsp:txXfrm>
        <a:off x="481771" y="4156839"/>
        <a:ext cx="6521202" cy="639734"/>
      </dsp:txXfrm>
    </dsp:sp>
    <dsp:sp modelId="{D1F8A127-06DE-DB43-824E-09B43D9E7F1E}">
      <dsp:nvSpPr>
        <dsp:cNvPr id="0" name=""/>
        <dsp:cNvSpPr/>
      </dsp:nvSpPr>
      <dsp:spPr>
        <a:xfrm>
          <a:off x="81937" y="4076872"/>
          <a:ext cx="799667" cy="799667"/>
        </a:xfrm>
        <a:prstGeom prst="ellipse">
          <a:avLst/>
        </a:prstGeom>
        <a:solidFill>
          <a:schemeClr val="accent2">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4816"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481771" y="319662"/>
          <a:ext cx="6521202" cy="639734"/>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Type Casting in C Programming</a:t>
          </a:r>
          <a:endParaRPr lang="en-US" sz="3200" b="0" u="none" kern="1200" dirty="0"/>
        </a:p>
      </dsp:txBody>
      <dsp:txXfrm>
        <a:off x="481771" y="319662"/>
        <a:ext cx="6521202" cy="639734"/>
      </dsp:txXfrm>
    </dsp:sp>
    <dsp:sp modelId="{485F26A9-AA94-4ADA-AC54-FB58E0E0ED28}">
      <dsp:nvSpPr>
        <dsp:cNvPr id="0" name=""/>
        <dsp:cNvSpPr/>
      </dsp:nvSpPr>
      <dsp:spPr>
        <a:xfrm>
          <a:off x="81937" y="239695"/>
          <a:ext cx="799667" cy="799667"/>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940185" y="1278956"/>
          <a:ext cx="6062787" cy="639734"/>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Implicit Type Casting</a:t>
          </a:r>
          <a:endParaRPr lang="en-US" sz="3200" b="0" u="none" kern="1200" dirty="0">
            <a:solidFill>
              <a:schemeClr val="tx1"/>
            </a:solidFill>
            <a:latin typeface="+mn-lt"/>
          </a:endParaRPr>
        </a:p>
      </dsp:txBody>
      <dsp:txXfrm>
        <a:off x="940185" y="1278956"/>
        <a:ext cx="6062787" cy="639734"/>
      </dsp:txXfrm>
    </dsp:sp>
    <dsp:sp modelId="{6E8EBA03-6BA2-4E70-A548-59B77127E6F5}">
      <dsp:nvSpPr>
        <dsp:cNvPr id="0" name=""/>
        <dsp:cNvSpPr/>
      </dsp:nvSpPr>
      <dsp:spPr>
        <a:xfrm>
          <a:off x="540352" y="1198989"/>
          <a:ext cx="799667" cy="799667"/>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80882" y="2238250"/>
          <a:ext cx="5922091" cy="639734"/>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Integer Promotion</a:t>
          </a:r>
          <a:endParaRPr lang="en-US" sz="3200" b="0" u="none" kern="1200" dirty="0">
            <a:solidFill>
              <a:schemeClr val="tx1"/>
            </a:solidFill>
            <a:latin typeface="+mn-lt"/>
          </a:endParaRPr>
        </a:p>
      </dsp:txBody>
      <dsp:txXfrm>
        <a:off x="1080882" y="2238250"/>
        <a:ext cx="5922091" cy="639734"/>
      </dsp:txXfrm>
    </dsp:sp>
    <dsp:sp modelId="{8DD82B1A-6DC4-454E-8BCA-A742186AC8C8}">
      <dsp:nvSpPr>
        <dsp:cNvPr id="0" name=""/>
        <dsp:cNvSpPr/>
      </dsp:nvSpPr>
      <dsp:spPr>
        <a:xfrm>
          <a:off x="681048" y="2158284"/>
          <a:ext cx="799667" cy="799667"/>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940185" y="3197545"/>
          <a:ext cx="6062787" cy="639734"/>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Arithmetic Conversion Hierarchy</a:t>
          </a:r>
          <a:endParaRPr lang="en-US" sz="3200" b="0" u="none" kern="1200" dirty="0">
            <a:solidFill>
              <a:schemeClr val="tx1"/>
            </a:solidFill>
            <a:latin typeface="+mn-lt"/>
          </a:endParaRPr>
        </a:p>
      </dsp:txBody>
      <dsp:txXfrm>
        <a:off x="940185" y="3197545"/>
        <a:ext cx="6062787" cy="639734"/>
      </dsp:txXfrm>
    </dsp:sp>
    <dsp:sp modelId="{C6A23B2E-3ED2-814A-86C8-2A4A67FC60A2}">
      <dsp:nvSpPr>
        <dsp:cNvPr id="0" name=""/>
        <dsp:cNvSpPr/>
      </dsp:nvSpPr>
      <dsp:spPr>
        <a:xfrm>
          <a:off x="540352" y="3117578"/>
          <a:ext cx="799667" cy="799667"/>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E6ADE296-4FC3-7E49-96AE-EDDF9CCF90F3}">
      <dsp:nvSpPr>
        <dsp:cNvPr id="0" name=""/>
        <dsp:cNvSpPr/>
      </dsp:nvSpPr>
      <dsp:spPr>
        <a:xfrm>
          <a:off x="481771" y="4156839"/>
          <a:ext cx="6521202" cy="639734"/>
        </a:xfrm>
        <a:prstGeom prst="rect">
          <a:avLst/>
        </a:prstGeom>
        <a:solidFill>
          <a:schemeClr val="accent2">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Explicit Type Casting</a:t>
          </a:r>
          <a:endParaRPr lang="en-US" sz="3200" b="0" u="none" kern="1200" dirty="0">
            <a:solidFill>
              <a:schemeClr val="tx1"/>
            </a:solidFill>
            <a:latin typeface="+mn-lt"/>
          </a:endParaRPr>
        </a:p>
      </dsp:txBody>
      <dsp:txXfrm>
        <a:off x="481771" y="4156839"/>
        <a:ext cx="6521202" cy="639734"/>
      </dsp:txXfrm>
    </dsp:sp>
    <dsp:sp modelId="{D1F8A127-06DE-DB43-824E-09B43D9E7F1E}">
      <dsp:nvSpPr>
        <dsp:cNvPr id="0" name=""/>
        <dsp:cNvSpPr/>
      </dsp:nvSpPr>
      <dsp:spPr>
        <a:xfrm>
          <a:off x="81937" y="4076872"/>
          <a:ext cx="799667" cy="799667"/>
        </a:xfrm>
        <a:prstGeom prst="ellipse">
          <a:avLst/>
        </a:prstGeom>
        <a:solidFill>
          <a:schemeClr val="accent2">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4816"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481771" y="319662"/>
          <a:ext cx="6521202" cy="639734"/>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Type Casting in C Programming</a:t>
          </a:r>
          <a:endParaRPr lang="en-US" sz="3200" b="0" u="none" kern="1200" dirty="0"/>
        </a:p>
      </dsp:txBody>
      <dsp:txXfrm>
        <a:off x="481771" y="319662"/>
        <a:ext cx="6521202" cy="639734"/>
      </dsp:txXfrm>
    </dsp:sp>
    <dsp:sp modelId="{485F26A9-AA94-4ADA-AC54-FB58E0E0ED28}">
      <dsp:nvSpPr>
        <dsp:cNvPr id="0" name=""/>
        <dsp:cNvSpPr/>
      </dsp:nvSpPr>
      <dsp:spPr>
        <a:xfrm>
          <a:off x="81937" y="239695"/>
          <a:ext cx="799667" cy="799667"/>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940185" y="1278956"/>
          <a:ext cx="6062787" cy="639734"/>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Implicit Type Casting</a:t>
          </a:r>
          <a:endParaRPr lang="en-US" sz="3200" b="0" u="none" kern="1200" dirty="0">
            <a:solidFill>
              <a:schemeClr val="tx1"/>
            </a:solidFill>
            <a:latin typeface="+mn-lt"/>
          </a:endParaRPr>
        </a:p>
      </dsp:txBody>
      <dsp:txXfrm>
        <a:off x="940185" y="1278956"/>
        <a:ext cx="6062787" cy="639734"/>
      </dsp:txXfrm>
    </dsp:sp>
    <dsp:sp modelId="{6E8EBA03-6BA2-4E70-A548-59B77127E6F5}">
      <dsp:nvSpPr>
        <dsp:cNvPr id="0" name=""/>
        <dsp:cNvSpPr/>
      </dsp:nvSpPr>
      <dsp:spPr>
        <a:xfrm>
          <a:off x="540352" y="1198989"/>
          <a:ext cx="799667" cy="799667"/>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80882" y="2238250"/>
          <a:ext cx="5922091" cy="639734"/>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Integer Promotion</a:t>
          </a:r>
          <a:endParaRPr lang="en-US" sz="3200" b="0" u="none" kern="1200" dirty="0">
            <a:solidFill>
              <a:schemeClr val="tx1"/>
            </a:solidFill>
            <a:latin typeface="+mn-lt"/>
          </a:endParaRPr>
        </a:p>
      </dsp:txBody>
      <dsp:txXfrm>
        <a:off x="1080882" y="2238250"/>
        <a:ext cx="5922091" cy="639734"/>
      </dsp:txXfrm>
    </dsp:sp>
    <dsp:sp modelId="{8DD82B1A-6DC4-454E-8BCA-A742186AC8C8}">
      <dsp:nvSpPr>
        <dsp:cNvPr id="0" name=""/>
        <dsp:cNvSpPr/>
      </dsp:nvSpPr>
      <dsp:spPr>
        <a:xfrm>
          <a:off x="681048" y="2158284"/>
          <a:ext cx="799667" cy="799667"/>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940185" y="3197545"/>
          <a:ext cx="6062787" cy="639734"/>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Arithmetic Conversion Hierarchy</a:t>
          </a:r>
          <a:endParaRPr lang="en-US" sz="3200" b="0" u="none" kern="1200" dirty="0">
            <a:solidFill>
              <a:schemeClr val="tx1"/>
            </a:solidFill>
            <a:latin typeface="+mn-lt"/>
          </a:endParaRPr>
        </a:p>
      </dsp:txBody>
      <dsp:txXfrm>
        <a:off x="940185" y="3197545"/>
        <a:ext cx="6062787" cy="639734"/>
      </dsp:txXfrm>
    </dsp:sp>
    <dsp:sp modelId="{C6A23B2E-3ED2-814A-86C8-2A4A67FC60A2}">
      <dsp:nvSpPr>
        <dsp:cNvPr id="0" name=""/>
        <dsp:cNvSpPr/>
      </dsp:nvSpPr>
      <dsp:spPr>
        <a:xfrm>
          <a:off x="540352" y="3117578"/>
          <a:ext cx="799667" cy="799667"/>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E6ADE296-4FC3-7E49-96AE-EDDF9CCF90F3}">
      <dsp:nvSpPr>
        <dsp:cNvPr id="0" name=""/>
        <dsp:cNvSpPr/>
      </dsp:nvSpPr>
      <dsp:spPr>
        <a:xfrm>
          <a:off x="481771" y="4156839"/>
          <a:ext cx="6521202" cy="639734"/>
        </a:xfrm>
        <a:prstGeom prst="rect">
          <a:avLst/>
        </a:prstGeom>
        <a:solidFill>
          <a:schemeClr val="accent2">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Explicit Type Casting</a:t>
          </a:r>
          <a:endParaRPr lang="en-US" sz="3200" b="0" u="none" kern="1200" dirty="0">
            <a:solidFill>
              <a:schemeClr val="tx1"/>
            </a:solidFill>
            <a:latin typeface="+mn-lt"/>
          </a:endParaRPr>
        </a:p>
      </dsp:txBody>
      <dsp:txXfrm>
        <a:off x="481771" y="4156839"/>
        <a:ext cx="6521202" cy="639734"/>
      </dsp:txXfrm>
    </dsp:sp>
    <dsp:sp modelId="{D1F8A127-06DE-DB43-824E-09B43D9E7F1E}">
      <dsp:nvSpPr>
        <dsp:cNvPr id="0" name=""/>
        <dsp:cNvSpPr/>
      </dsp:nvSpPr>
      <dsp:spPr>
        <a:xfrm>
          <a:off x="81937" y="4076872"/>
          <a:ext cx="799667" cy="799667"/>
        </a:xfrm>
        <a:prstGeom prst="ellipse">
          <a:avLst/>
        </a:prstGeom>
        <a:solidFill>
          <a:schemeClr val="accent2">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4816"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481771" y="319662"/>
          <a:ext cx="6521202" cy="639734"/>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Type Casting in C Programming</a:t>
          </a:r>
          <a:endParaRPr lang="en-US" sz="3200" b="0" u="none" kern="1200" dirty="0"/>
        </a:p>
      </dsp:txBody>
      <dsp:txXfrm>
        <a:off x="481771" y="319662"/>
        <a:ext cx="6521202" cy="639734"/>
      </dsp:txXfrm>
    </dsp:sp>
    <dsp:sp modelId="{485F26A9-AA94-4ADA-AC54-FB58E0E0ED28}">
      <dsp:nvSpPr>
        <dsp:cNvPr id="0" name=""/>
        <dsp:cNvSpPr/>
      </dsp:nvSpPr>
      <dsp:spPr>
        <a:xfrm>
          <a:off x="81937" y="239695"/>
          <a:ext cx="799667" cy="799667"/>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940185" y="1278956"/>
          <a:ext cx="6062787" cy="639734"/>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Implicit Type Casting</a:t>
          </a:r>
          <a:endParaRPr lang="en-US" sz="3200" b="0" u="none" kern="1200" dirty="0">
            <a:solidFill>
              <a:schemeClr val="tx1"/>
            </a:solidFill>
            <a:latin typeface="+mn-lt"/>
          </a:endParaRPr>
        </a:p>
      </dsp:txBody>
      <dsp:txXfrm>
        <a:off x="940185" y="1278956"/>
        <a:ext cx="6062787" cy="639734"/>
      </dsp:txXfrm>
    </dsp:sp>
    <dsp:sp modelId="{6E8EBA03-6BA2-4E70-A548-59B77127E6F5}">
      <dsp:nvSpPr>
        <dsp:cNvPr id="0" name=""/>
        <dsp:cNvSpPr/>
      </dsp:nvSpPr>
      <dsp:spPr>
        <a:xfrm>
          <a:off x="540352" y="1198989"/>
          <a:ext cx="799667" cy="799667"/>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80882" y="2238250"/>
          <a:ext cx="5922091" cy="639734"/>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Integer Promotion</a:t>
          </a:r>
          <a:endParaRPr lang="en-US" sz="3200" b="0" u="none" kern="1200" dirty="0">
            <a:solidFill>
              <a:schemeClr val="tx1"/>
            </a:solidFill>
            <a:latin typeface="+mn-lt"/>
          </a:endParaRPr>
        </a:p>
      </dsp:txBody>
      <dsp:txXfrm>
        <a:off x="1080882" y="2238250"/>
        <a:ext cx="5922091" cy="639734"/>
      </dsp:txXfrm>
    </dsp:sp>
    <dsp:sp modelId="{8DD82B1A-6DC4-454E-8BCA-A742186AC8C8}">
      <dsp:nvSpPr>
        <dsp:cNvPr id="0" name=""/>
        <dsp:cNvSpPr/>
      </dsp:nvSpPr>
      <dsp:spPr>
        <a:xfrm>
          <a:off x="681048" y="2158284"/>
          <a:ext cx="799667" cy="799667"/>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940185" y="3197545"/>
          <a:ext cx="6062787" cy="639734"/>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Arithmetic Conversion Hierarchy</a:t>
          </a:r>
          <a:endParaRPr lang="en-US" sz="3200" b="0" u="none" kern="1200" dirty="0">
            <a:solidFill>
              <a:schemeClr val="tx1"/>
            </a:solidFill>
            <a:latin typeface="+mn-lt"/>
          </a:endParaRPr>
        </a:p>
      </dsp:txBody>
      <dsp:txXfrm>
        <a:off x="940185" y="3197545"/>
        <a:ext cx="6062787" cy="639734"/>
      </dsp:txXfrm>
    </dsp:sp>
    <dsp:sp modelId="{C6A23B2E-3ED2-814A-86C8-2A4A67FC60A2}">
      <dsp:nvSpPr>
        <dsp:cNvPr id="0" name=""/>
        <dsp:cNvSpPr/>
      </dsp:nvSpPr>
      <dsp:spPr>
        <a:xfrm>
          <a:off x="540352" y="3117578"/>
          <a:ext cx="799667" cy="799667"/>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E6ADE296-4FC3-7E49-96AE-EDDF9CCF90F3}">
      <dsp:nvSpPr>
        <dsp:cNvPr id="0" name=""/>
        <dsp:cNvSpPr/>
      </dsp:nvSpPr>
      <dsp:spPr>
        <a:xfrm>
          <a:off x="481771" y="4156839"/>
          <a:ext cx="6521202" cy="639734"/>
        </a:xfrm>
        <a:prstGeom prst="rect">
          <a:avLst/>
        </a:prstGeom>
        <a:solidFill>
          <a:schemeClr val="accent2">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Explicit Type Casting</a:t>
          </a:r>
          <a:endParaRPr lang="en-US" sz="3200" b="0" u="none" kern="1200" dirty="0">
            <a:solidFill>
              <a:schemeClr val="tx1"/>
            </a:solidFill>
            <a:latin typeface="+mn-lt"/>
          </a:endParaRPr>
        </a:p>
      </dsp:txBody>
      <dsp:txXfrm>
        <a:off x="481771" y="4156839"/>
        <a:ext cx="6521202" cy="639734"/>
      </dsp:txXfrm>
    </dsp:sp>
    <dsp:sp modelId="{D1F8A127-06DE-DB43-824E-09B43D9E7F1E}">
      <dsp:nvSpPr>
        <dsp:cNvPr id="0" name=""/>
        <dsp:cNvSpPr/>
      </dsp:nvSpPr>
      <dsp:spPr>
        <a:xfrm>
          <a:off x="81937" y="4076872"/>
          <a:ext cx="799667" cy="799667"/>
        </a:xfrm>
        <a:prstGeom prst="ellipse">
          <a:avLst/>
        </a:prstGeom>
        <a:solidFill>
          <a:schemeClr val="accent2">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633DC-E658-46D8-BE63-7CB1CCD3C8DC}">
      <dsp:nvSpPr>
        <dsp:cNvPr id="0" name=""/>
        <dsp:cNvSpPr/>
      </dsp:nvSpPr>
      <dsp:spPr>
        <a:xfrm>
          <a:off x="-5784816" y="-885392"/>
          <a:ext cx="6887021" cy="6887021"/>
        </a:xfrm>
        <a:prstGeom prst="blockArc">
          <a:avLst>
            <a:gd name="adj1" fmla="val 18900000"/>
            <a:gd name="adj2" fmla="val 2700000"/>
            <a:gd name="adj3" fmla="val 314"/>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E8E8CAC-8A02-46F6-8C6B-75E3BA86EFCF}">
      <dsp:nvSpPr>
        <dsp:cNvPr id="0" name=""/>
        <dsp:cNvSpPr/>
      </dsp:nvSpPr>
      <dsp:spPr>
        <a:xfrm>
          <a:off x="481771" y="319662"/>
          <a:ext cx="6521202" cy="639734"/>
        </a:xfrm>
        <a:prstGeom prst="rect">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Type Casting in C Programming</a:t>
          </a:r>
          <a:endParaRPr lang="en-US" sz="3200" b="0" u="none" kern="1200" dirty="0"/>
        </a:p>
      </dsp:txBody>
      <dsp:txXfrm>
        <a:off x="481771" y="319662"/>
        <a:ext cx="6521202" cy="639734"/>
      </dsp:txXfrm>
    </dsp:sp>
    <dsp:sp modelId="{485F26A9-AA94-4ADA-AC54-FB58E0E0ED28}">
      <dsp:nvSpPr>
        <dsp:cNvPr id="0" name=""/>
        <dsp:cNvSpPr/>
      </dsp:nvSpPr>
      <dsp:spPr>
        <a:xfrm>
          <a:off x="81937" y="239695"/>
          <a:ext cx="799667" cy="799667"/>
        </a:xfrm>
        <a:prstGeom prst="ellipse">
          <a:avLst/>
        </a:prstGeom>
        <a:solidFill>
          <a:srgbClr val="C00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CF24805-BE03-8646-8CB7-92E747BBE6C8}">
      <dsp:nvSpPr>
        <dsp:cNvPr id="0" name=""/>
        <dsp:cNvSpPr/>
      </dsp:nvSpPr>
      <dsp:spPr>
        <a:xfrm>
          <a:off x="940185" y="1278956"/>
          <a:ext cx="6062787" cy="639734"/>
        </a:xfrm>
        <a:prstGeom prst="rect">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Implicit Type Casting</a:t>
          </a:r>
          <a:endParaRPr lang="en-US" sz="3200" b="0" u="none" kern="1200" dirty="0">
            <a:solidFill>
              <a:schemeClr val="tx1"/>
            </a:solidFill>
            <a:latin typeface="+mn-lt"/>
          </a:endParaRPr>
        </a:p>
      </dsp:txBody>
      <dsp:txXfrm>
        <a:off x="940185" y="1278956"/>
        <a:ext cx="6062787" cy="639734"/>
      </dsp:txXfrm>
    </dsp:sp>
    <dsp:sp modelId="{6E8EBA03-6BA2-4E70-A548-59B77127E6F5}">
      <dsp:nvSpPr>
        <dsp:cNvPr id="0" name=""/>
        <dsp:cNvSpPr/>
      </dsp:nvSpPr>
      <dsp:spPr>
        <a:xfrm>
          <a:off x="540352" y="1198989"/>
          <a:ext cx="799667" cy="799667"/>
        </a:xfrm>
        <a:prstGeom prst="ellipse">
          <a:avLst/>
        </a:prstGeom>
        <a:solidFill>
          <a:srgbClr val="FFC000"/>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90FAC8A8-E318-C344-8FA5-163D7BB940FA}">
      <dsp:nvSpPr>
        <dsp:cNvPr id="0" name=""/>
        <dsp:cNvSpPr/>
      </dsp:nvSpPr>
      <dsp:spPr>
        <a:xfrm>
          <a:off x="1080882" y="2238250"/>
          <a:ext cx="5922091" cy="639734"/>
        </a:xfrm>
        <a:prstGeom prst="rect">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Integer Promotion</a:t>
          </a:r>
          <a:endParaRPr lang="en-US" sz="3200" b="0" u="none" kern="1200" dirty="0">
            <a:solidFill>
              <a:schemeClr val="tx1"/>
            </a:solidFill>
            <a:latin typeface="+mn-lt"/>
          </a:endParaRPr>
        </a:p>
      </dsp:txBody>
      <dsp:txXfrm>
        <a:off x="1080882" y="2238250"/>
        <a:ext cx="5922091" cy="639734"/>
      </dsp:txXfrm>
    </dsp:sp>
    <dsp:sp modelId="{8DD82B1A-6DC4-454E-8BCA-A742186AC8C8}">
      <dsp:nvSpPr>
        <dsp:cNvPr id="0" name=""/>
        <dsp:cNvSpPr/>
      </dsp:nvSpPr>
      <dsp:spPr>
        <a:xfrm>
          <a:off x="681048" y="2158284"/>
          <a:ext cx="799667" cy="799667"/>
        </a:xfrm>
        <a:prstGeom prst="ellipse">
          <a:avLst/>
        </a:prstGeom>
        <a:solidFill>
          <a:srgbClr val="0414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C27FCCB-07AB-AF44-A612-051F9894407E}">
      <dsp:nvSpPr>
        <dsp:cNvPr id="0" name=""/>
        <dsp:cNvSpPr/>
      </dsp:nvSpPr>
      <dsp:spPr>
        <a:xfrm>
          <a:off x="940185" y="3197545"/>
          <a:ext cx="6062787" cy="639734"/>
        </a:xfrm>
        <a:prstGeom prst="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Arithmetic Conversion Hierarchy</a:t>
          </a:r>
          <a:endParaRPr lang="en-US" sz="3200" b="0" u="none" kern="1200" dirty="0">
            <a:solidFill>
              <a:schemeClr val="tx1"/>
            </a:solidFill>
            <a:latin typeface="+mn-lt"/>
          </a:endParaRPr>
        </a:p>
      </dsp:txBody>
      <dsp:txXfrm>
        <a:off x="940185" y="3197545"/>
        <a:ext cx="6062787" cy="639734"/>
      </dsp:txXfrm>
    </dsp:sp>
    <dsp:sp modelId="{C6A23B2E-3ED2-814A-86C8-2A4A67FC60A2}">
      <dsp:nvSpPr>
        <dsp:cNvPr id="0" name=""/>
        <dsp:cNvSpPr/>
      </dsp:nvSpPr>
      <dsp:spPr>
        <a:xfrm>
          <a:off x="540352" y="3117578"/>
          <a:ext cx="799667" cy="799667"/>
        </a:xfrm>
        <a:prstGeom prst="ellipse">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E6ADE296-4FC3-7E49-96AE-EDDF9CCF90F3}">
      <dsp:nvSpPr>
        <dsp:cNvPr id="0" name=""/>
        <dsp:cNvSpPr/>
      </dsp:nvSpPr>
      <dsp:spPr>
        <a:xfrm>
          <a:off x="481771" y="4156839"/>
          <a:ext cx="6521202" cy="639734"/>
        </a:xfrm>
        <a:prstGeom prst="rect">
          <a:avLst/>
        </a:prstGeom>
        <a:solidFill>
          <a:schemeClr val="accent2">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7789" tIns="81280" rIns="81280" bIns="81280" numCol="1" spcCol="1270" anchor="ctr" anchorCtr="0">
          <a:noAutofit/>
        </a:bodyPr>
        <a:lstStyle/>
        <a:p>
          <a:pPr marL="0" lvl="0" indent="0" algn="l" defTabSz="1422400">
            <a:lnSpc>
              <a:spcPct val="90000"/>
            </a:lnSpc>
            <a:spcBef>
              <a:spcPct val="0"/>
            </a:spcBef>
            <a:spcAft>
              <a:spcPct val="35000"/>
            </a:spcAft>
            <a:buNone/>
          </a:pPr>
          <a:r>
            <a:rPr lang="en-GB" sz="3200" b="0" u="none" kern="1200" dirty="0"/>
            <a:t>Explicit Type Casting</a:t>
          </a:r>
          <a:endParaRPr lang="en-US" sz="3200" b="0" u="none" kern="1200" dirty="0">
            <a:solidFill>
              <a:schemeClr val="tx1"/>
            </a:solidFill>
            <a:latin typeface="+mn-lt"/>
          </a:endParaRPr>
        </a:p>
      </dsp:txBody>
      <dsp:txXfrm>
        <a:off x="481771" y="4156839"/>
        <a:ext cx="6521202" cy="639734"/>
      </dsp:txXfrm>
    </dsp:sp>
    <dsp:sp modelId="{D1F8A127-06DE-DB43-824E-09B43D9E7F1E}">
      <dsp:nvSpPr>
        <dsp:cNvPr id="0" name=""/>
        <dsp:cNvSpPr/>
      </dsp:nvSpPr>
      <dsp:spPr>
        <a:xfrm>
          <a:off x="81937" y="4076872"/>
          <a:ext cx="799667" cy="799667"/>
        </a:xfrm>
        <a:prstGeom prst="ellipse">
          <a:avLst/>
        </a:prstGeom>
        <a:solidFill>
          <a:schemeClr val="accent2">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18123-AC5B-A645-A661-4E8888C9DB87}" type="datetimeFigureOut">
              <a:rPr lang="en-US" smtClean="0"/>
              <a:t>1/29/21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BD845-30BB-974D-9E31-7E1EF9DB029D}" type="slidenum">
              <a:rPr lang="en-US" smtClean="0"/>
              <a:t>‹#›</a:t>
            </a:fld>
            <a:endParaRPr lang="en-US"/>
          </a:p>
        </p:txBody>
      </p:sp>
    </p:spTree>
    <p:extLst>
      <p:ext uri="{BB962C8B-B14F-4D97-AF65-F5344CB8AC3E}">
        <p14:creationId xmlns:p14="http://schemas.microsoft.com/office/powerpoint/2010/main" val="1116400430"/>
      </p:ext>
    </p:extLst>
  </p:cSld>
  <p:clrMap bg1="lt1" tx1="dk1" bg2="lt2" tx2="dk2" accent1="accent1" accent2="accent2" accent3="accent3" accent4="accent4" accent5="accent5" accent6="accent6" hlink="hlink" folHlink="folHlink"/>
  <p:notesStyle>
    <a:lvl1pPr marL="0" algn="l" defTabSz="914364" rtl="0" eaLnBrk="1" latinLnBrk="0" hangingPunct="1">
      <a:defRPr sz="1200" kern="1200">
        <a:solidFill>
          <a:schemeClr val="tx1"/>
        </a:solidFill>
        <a:latin typeface="+mn-lt"/>
        <a:ea typeface="+mn-ea"/>
        <a:cs typeface="+mn-cs"/>
      </a:defRPr>
    </a:lvl1pPr>
    <a:lvl2pPr marL="457181" algn="l" defTabSz="914364" rtl="0" eaLnBrk="1" latinLnBrk="0" hangingPunct="1">
      <a:defRPr sz="1200" kern="1200">
        <a:solidFill>
          <a:schemeClr val="tx1"/>
        </a:solidFill>
        <a:latin typeface="+mn-lt"/>
        <a:ea typeface="+mn-ea"/>
        <a:cs typeface="+mn-cs"/>
      </a:defRPr>
    </a:lvl2pPr>
    <a:lvl3pPr marL="914364" algn="l" defTabSz="914364" rtl="0" eaLnBrk="1" latinLnBrk="0" hangingPunct="1">
      <a:defRPr sz="1200" kern="1200">
        <a:solidFill>
          <a:schemeClr val="tx1"/>
        </a:solidFill>
        <a:latin typeface="+mn-lt"/>
        <a:ea typeface="+mn-ea"/>
        <a:cs typeface="+mn-cs"/>
      </a:defRPr>
    </a:lvl3pPr>
    <a:lvl4pPr marL="1371545" algn="l" defTabSz="914364" rtl="0" eaLnBrk="1" latinLnBrk="0" hangingPunct="1">
      <a:defRPr sz="1200" kern="1200">
        <a:solidFill>
          <a:schemeClr val="tx1"/>
        </a:solidFill>
        <a:latin typeface="+mn-lt"/>
        <a:ea typeface="+mn-ea"/>
        <a:cs typeface="+mn-cs"/>
      </a:defRPr>
    </a:lvl4pPr>
    <a:lvl5pPr marL="1828727" algn="l" defTabSz="914364" rtl="0" eaLnBrk="1" latinLnBrk="0" hangingPunct="1">
      <a:defRPr sz="1200" kern="1200">
        <a:solidFill>
          <a:schemeClr val="tx1"/>
        </a:solidFill>
        <a:latin typeface="+mn-lt"/>
        <a:ea typeface="+mn-ea"/>
        <a:cs typeface="+mn-cs"/>
      </a:defRPr>
    </a:lvl5pPr>
    <a:lvl6pPr marL="2285909" algn="l" defTabSz="914364" rtl="0" eaLnBrk="1" latinLnBrk="0" hangingPunct="1">
      <a:defRPr sz="1200" kern="1200">
        <a:solidFill>
          <a:schemeClr val="tx1"/>
        </a:solidFill>
        <a:latin typeface="+mn-lt"/>
        <a:ea typeface="+mn-ea"/>
        <a:cs typeface="+mn-cs"/>
      </a:defRPr>
    </a:lvl6pPr>
    <a:lvl7pPr marL="2743090" algn="l" defTabSz="914364" rtl="0" eaLnBrk="1" latinLnBrk="0" hangingPunct="1">
      <a:defRPr sz="1200" kern="1200">
        <a:solidFill>
          <a:schemeClr val="tx1"/>
        </a:solidFill>
        <a:latin typeface="+mn-lt"/>
        <a:ea typeface="+mn-ea"/>
        <a:cs typeface="+mn-cs"/>
      </a:defRPr>
    </a:lvl7pPr>
    <a:lvl8pPr marL="3200272" algn="l" defTabSz="914364" rtl="0" eaLnBrk="1" latinLnBrk="0" hangingPunct="1">
      <a:defRPr sz="1200" kern="1200">
        <a:solidFill>
          <a:schemeClr val="tx1"/>
        </a:solidFill>
        <a:latin typeface="+mn-lt"/>
        <a:ea typeface="+mn-ea"/>
        <a:cs typeface="+mn-cs"/>
      </a:defRPr>
    </a:lvl8pPr>
    <a:lvl9pPr marL="3657454" algn="l" defTabSz="9143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2</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852088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11</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845941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12</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146249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13</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209542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14</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901881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15</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524878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16</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22252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17</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733473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18</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879263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19</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702565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20</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060569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3</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93375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21</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574393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22</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071276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23</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602037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24</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31451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4</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90874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Faloutsos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r>
              <a:rPr lang="en-US" sz="1200" u="none"/>
              <a:t>CMU - 15-415/615</a:t>
            </a: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800" u="sng">
                <a:solidFill>
                  <a:schemeClr val="tx1"/>
                </a:solidFill>
                <a:latin typeface="Times New Roman" pitchFamily="18" charset="0"/>
                <a:ea typeface="ＭＳ Ｐゴシック" pitchFamily="34" charset="-128"/>
              </a:defRPr>
            </a:lvl1pPr>
            <a:lvl2pPr marL="37931725" indent="-37474525" defTabSz="928688">
              <a:defRPr sz="2800" u="sng">
                <a:solidFill>
                  <a:schemeClr val="tx1"/>
                </a:solidFill>
                <a:latin typeface="Times New Roman" pitchFamily="18" charset="0"/>
                <a:ea typeface="ＭＳ Ｐゴシック" pitchFamily="34" charset="-128"/>
              </a:defRPr>
            </a:lvl2pPr>
            <a:lvl3pPr>
              <a:defRPr sz="2800" u="sng">
                <a:solidFill>
                  <a:schemeClr val="tx1"/>
                </a:solidFill>
                <a:latin typeface="Times New Roman" pitchFamily="18" charset="0"/>
                <a:ea typeface="ＭＳ Ｐゴシック" pitchFamily="34" charset="-128"/>
              </a:defRPr>
            </a:lvl3pPr>
            <a:lvl4pPr>
              <a:defRPr sz="2800" u="sng">
                <a:solidFill>
                  <a:schemeClr val="tx1"/>
                </a:solidFill>
                <a:latin typeface="Times New Roman" pitchFamily="18" charset="0"/>
                <a:ea typeface="ＭＳ Ｐゴシック" pitchFamily="34" charset="-128"/>
              </a:defRPr>
            </a:lvl4pPr>
            <a:lvl5pPr>
              <a:defRPr sz="2800" u="sng">
                <a:solidFill>
                  <a:schemeClr val="tx1"/>
                </a:solidFill>
                <a:latin typeface="Times New Roman" pitchFamily="18" charset="0"/>
                <a:ea typeface="ＭＳ Ｐゴシック" pitchFamily="34" charset="-128"/>
              </a:defRPr>
            </a:lvl5pPr>
            <a:lvl6pPr marL="4572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6pPr>
            <a:lvl7pPr marL="9144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7pPr>
            <a:lvl8pPr marL="13716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8pPr>
            <a:lvl9pPr marL="1828800" eaLnBrk="0" fontAlgn="base" hangingPunct="0">
              <a:spcBef>
                <a:spcPct val="0"/>
              </a:spcBef>
              <a:spcAft>
                <a:spcPct val="0"/>
              </a:spcAft>
              <a:defRPr sz="2800" u="sng">
                <a:solidFill>
                  <a:schemeClr val="tx1"/>
                </a:solidFill>
                <a:latin typeface="Times New Roman" pitchFamily="18" charset="0"/>
                <a:ea typeface="ＭＳ Ｐゴシック" pitchFamily="34" charset="-128"/>
              </a:defRPr>
            </a:lvl9pPr>
          </a:lstStyle>
          <a:p>
            <a:fld id="{4FF0238B-D15C-4F47-9FD0-245CB8A58725}" type="slidenum">
              <a:rPr lang="en-US" sz="1200" u="none"/>
              <a:pPr/>
              <a:t>5</a:t>
            </a:fld>
            <a:endParaRPr lang="en-US" sz="1200" u="none"/>
          </a:p>
        </p:txBody>
      </p:sp>
      <p:sp>
        <p:nvSpPr>
          <p:cNvPr id="22533" name="Rectangle 2"/>
          <p:cNvSpPr>
            <a:spLocks noGrp="1" noRot="1" noChangeAspect="1" noChangeArrowheads="1" noTextEdit="1"/>
          </p:cNvSpPr>
          <p:nvPr>
            <p:ph type="sldImg"/>
          </p:nvPr>
        </p:nvSpPr>
        <p:spPr>
          <a:xfrm>
            <a:off x="1371600" y="1143000"/>
            <a:ext cx="4114800" cy="3086100"/>
          </a:xfrm>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531231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6</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858302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7</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525057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8</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055969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sz="100000"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9</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760055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endParaRPr lang="en-US" dirty="0">
              <a:solidFill>
                <a:schemeClr val="bg1">
                  <a:lumMod val="50000"/>
                </a:schemeClr>
              </a:solidFill>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9CB2FB-79FF-4711-A961-14A1A90B9D06}" type="slidenum">
              <a:rPr lang="en-US" smtClean="0"/>
              <a:pPr eaLnBrk="1" hangingPunct="1"/>
              <a:t>10</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913920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515EF1-D141-FF4C-8600-A923177FAEF9}"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108225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15EF1-D141-FF4C-8600-A923177FAEF9}"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20116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365126"/>
            <a:ext cx="5800725"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15EF1-D141-FF4C-8600-A923177FAEF9}"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89629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15EF1-D141-FF4C-8600-A923177FAEF9}"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229462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515EF1-D141-FF4C-8600-A923177FAEF9}"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18389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515EF1-D141-FF4C-8600-A923177FAEF9}"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75914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515EF1-D141-FF4C-8600-A923177FAEF9}" type="datetimeFigureOut">
              <a:rPr lang="en-US" smtClean="0"/>
              <a:t>1/29/21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78440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515EF1-D141-FF4C-8600-A923177FAEF9}" type="datetimeFigureOut">
              <a:rPr lang="en-US" smtClean="0"/>
              <a:t>1/29/21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14721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15EF1-D141-FF4C-8600-A923177FAEF9}" type="datetimeFigureOut">
              <a:rPr lang="en-US" smtClean="0"/>
              <a:t>1/29/21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33060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15EF1-D141-FF4C-8600-A923177FAEF9}"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92094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15EF1-D141-FF4C-8600-A923177FAEF9}"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D79A2-7A91-5B41-9ED7-F2E8C529E7A7}" type="slidenum">
              <a:rPr lang="en-US" smtClean="0"/>
              <a:t>‹#›</a:t>
            </a:fld>
            <a:endParaRPr lang="en-US"/>
          </a:p>
        </p:txBody>
      </p:sp>
    </p:spTree>
    <p:extLst>
      <p:ext uri="{BB962C8B-B14F-4D97-AF65-F5344CB8AC3E}">
        <p14:creationId xmlns:p14="http://schemas.microsoft.com/office/powerpoint/2010/main" val="1449854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15EF1-D141-FF4C-8600-A923177FAEF9}" type="datetimeFigureOut">
              <a:rPr lang="en-US" smtClean="0"/>
              <a:t>1/29/21</a:t>
            </a:fld>
            <a:endParaRPr lang="en-US"/>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2D79A2-7A91-5B41-9ED7-F2E8C529E7A7}" type="slidenum">
              <a:rPr lang="en-US" smtClean="0"/>
              <a:t>‹#›</a:t>
            </a:fld>
            <a:endParaRPr lang="en-US"/>
          </a:p>
        </p:txBody>
      </p:sp>
    </p:spTree>
    <p:extLst>
      <p:ext uri="{BB962C8B-B14F-4D97-AF65-F5344CB8AC3E}">
        <p14:creationId xmlns:p14="http://schemas.microsoft.com/office/powerpoint/2010/main" val="1020077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14384" y="2914079"/>
            <a:ext cx="8106284" cy="646331"/>
          </a:xfrm>
          <a:prstGeom prst="rect">
            <a:avLst/>
          </a:prstGeom>
        </p:spPr>
        <p:txBody>
          <a:bodyPr wrap="square">
            <a:spAutoFit/>
          </a:bodyPr>
          <a:lstStyle/>
          <a:p>
            <a:pPr algn="ctr"/>
            <a:r>
              <a:rPr lang="en-US" sz="3600" b="1" dirty="0"/>
              <a:t>Type Casting in C</a:t>
            </a:r>
          </a:p>
        </p:txBody>
      </p:sp>
      <p:sp>
        <p:nvSpPr>
          <p:cNvPr id="14" name="Rectangle 13"/>
          <p:cNvSpPr/>
          <p:nvPr/>
        </p:nvSpPr>
        <p:spPr>
          <a:xfrm>
            <a:off x="2206490" y="4881630"/>
            <a:ext cx="5639652" cy="1015663"/>
          </a:xfrm>
          <a:prstGeom prst="rect">
            <a:avLst/>
          </a:prstGeom>
        </p:spPr>
        <p:txBody>
          <a:bodyPr wrap="square">
            <a:spAutoFit/>
          </a:bodyPr>
          <a:lstStyle/>
          <a:p>
            <a:pPr algn="ctr"/>
            <a:r>
              <a:rPr lang="en-US" sz="2000" dirty="0">
                <a:latin typeface="Avenir Next" charset="0"/>
                <a:ea typeface="Avenir Next" charset="0"/>
                <a:cs typeface="Avenir Next" charset="0"/>
              </a:rPr>
              <a:t>Lecture 21, Monday </a:t>
            </a:r>
            <a:r>
              <a:rPr lang="en-US" sz="2000">
                <a:latin typeface="Avenir Next" charset="0"/>
                <a:ea typeface="Avenir Next" charset="0"/>
                <a:cs typeface="Avenir Next" charset="0"/>
              </a:rPr>
              <a:t>April 26, </a:t>
            </a:r>
            <a:r>
              <a:rPr lang="en-US" sz="2000" dirty="0">
                <a:latin typeface="Avenir Next" charset="0"/>
                <a:ea typeface="Avenir Next" charset="0"/>
                <a:cs typeface="Avenir Next" charset="0"/>
              </a:rPr>
              <a:t>2021</a:t>
            </a:r>
          </a:p>
          <a:p>
            <a:pPr algn="ctr"/>
            <a:endParaRPr lang="en-US" sz="2000" dirty="0">
              <a:latin typeface="Avenir Next" charset="0"/>
              <a:ea typeface="Avenir Next" charset="0"/>
              <a:cs typeface="Avenir Next" charset="0"/>
            </a:endParaRPr>
          </a:p>
          <a:p>
            <a:pPr algn="ctr"/>
            <a:r>
              <a:rPr lang="en-US" sz="2000" dirty="0">
                <a:latin typeface="Avenir Next" charset="0"/>
                <a:ea typeface="Avenir Next" charset="0"/>
                <a:cs typeface="Avenir Next" charset="0"/>
              </a:rPr>
              <a:t>Dr. Ayman ALJARBOUH</a:t>
            </a:r>
          </a:p>
        </p:txBody>
      </p:sp>
      <p:sp>
        <p:nvSpPr>
          <p:cNvPr id="6" name="Rounded Rectangle 5">
            <a:extLst>
              <a:ext uri="{FF2B5EF4-FFF2-40B4-BE49-F238E27FC236}">
                <a16:creationId xmlns:a16="http://schemas.microsoft.com/office/drawing/2014/main" id="{C68A45E6-88FC-D449-BC5E-452B43E66B18}"/>
              </a:ext>
            </a:extLst>
          </p:cNvPr>
          <p:cNvSpPr/>
          <p:nvPr/>
        </p:nvSpPr>
        <p:spPr>
          <a:xfrm>
            <a:off x="371063" y="268385"/>
            <a:ext cx="8388628" cy="1533916"/>
          </a:xfrm>
          <a:prstGeom prst="roundRect">
            <a:avLst/>
          </a:prstGeom>
          <a:solidFill>
            <a:srgbClr val="011774"/>
          </a:solidFill>
          <a:effectLst>
            <a:outerShdw blurRad="50800" dist="762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ADF63AC-EACE-4445-82E9-6DCF272196BB}"/>
              </a:ext>
            </a:extLst>
          </p:cNvPr>
          <p:cNvSpPr/>
          <p:nvPr/>
        </p:nvSpPr>
        <p:spPr>
          <a:xfrm>
            <a:off x="1958855" y="531455"/>
            <a:ext cx="5367239" cy="1077218"/>
          </a:xfrm>
          <a:prstGeom prst="rect">
            <a:avLst/>
          </a:prstGeom>
        </p:spPr>
        <p:txBody>
          <a:bodyPr wrap="none">
            <a:spAutoFit/>
          </a:bodyPr>
          <a:lstStyle/>
          <a:p>
            <a:pPr algn="ctr"/>
            <a:r>
              <a:rPr lang="en-US" sz="3200" dirty="0">
                <a:solidFill>
                  <a:srgbClr val="FFFFFF"/>
                </a:solidFill>
                <a:latin typeface="AvenirNext-Regular" charset="0"/>
              </a:rPr>
              <a:t>Programming II</a:t>
            </a:r>
          </a:p>
          <a:p>
            <a:pPr algn="ctr"/>
            <a:r>
              <a:rPr lang="en-US" sz="3200" dirty="0">
                <a:solidFill>
                  <a:srgbClr val="FFFFFF"/>
                </a:solidFill>
                <a:latin typeface="AvenirNext-Regular" charset="0"/>
              </a:rPr>
              <a:t>(C Programming Language)</a:t>
            </a:r>
          </a:p>
        </p:txBody>
      </p:sp>
    </p:spTree>
    <p:extLst>
      <p:ext uri="{BB962C8B-B14F-4D97-AF65-F5344CB8AC3E}">
        <p14:creationId xmlns:p14="http://schemas.microsoft.com/office/powerpoint/2010/main" val="154837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graphicFrame>
        <p:nvGraphicFramePr>
          <p:cNvPr id="22" name="Diagram 21"/>
          <p:cNvGraphicFramePr/>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065087" y="3646856"/>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spTree>
    <p:extLst>
      <p:ext uri="{BB962C8B-B14F-4D97-AF65-F5344CB8AC3E}">
        <p14:creationId xmlns:p14="http://schemas.microsoft.com/office/powerpoint/2010/main" val="68587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Integer Promotion</a:t>
            </a:r>
            <a:endParaRPr lang="en-US" dirty="0"/>
          </a:p>
        </p:txBody>
      </p:sp>
      <p:sp>
        <p:nvSpPr>
          <p:cNvPr id="21512" name="Rectangle 5"/>
          <p:cNvSpPr>
            <a:spLocks noGrp="1" noChangeArrowheads="1"/>
          </p:cNvSpPr>
          <p:nvPr>
            <p:ph type="body" idx="1"/>
          </p:nvPr>
        </p:nvSpPr>
        <p:spPr>
          <a:xfrm>
            <a:off x="533400" y="1371602"/>
            <a:ext cx="8382000" cy="5333998"/>
          </a:xfrm>
          <a:noFill/>
        </p:spPr>
        <p:txBody>
          <a:bodyPr vert="horz" lIns="92075" tIns="46039" rIns="92075" bIns="46039" rtlCol="0">
            <a:normAutofit/>
          </a:bodyPr>
          <a:lstStyle/>
          <a:p>
            <a:pPr>
              <a:buFont typeface="Wingdings" pitchFamily="2" charset="2"/>
              <a:buChar char="§"/>
            </a:pPr>
            <a:r>
              <a:rPr lang="en-GB" sz="2400" dirty="0"/>
              <a:t>Integer promotion can be seen as an implicit type casting</a:t>
            </a:r>
          </a:p>
          <a:p>
            <a:pPr>
              <a:buFont typeface="Wingdings" pitchFamily="2" charset="2"/>
              <a:buChar char="§"/>
            </a:pPr>
            <a:endParaRPr lang="en-GB" sz="1000" dirty="0"/>
          </a:p>
          <a:p>
            <a:pPr>
              <a:buFont typeface="Wingdings" pitchFamily="2" charset="2"/>
              <a:buChar char="§"/>
            </a:pPr>
            <a:r>
              <a:rPr lang="en-GB" sz="2400" dirty="0"/>
              <a:t>Some data types like </a:t>
            </a:r>
            <a:r>
              <a:rPr lang="en-GB" sz="2400" dirty="0">
                <a:solidFill>
                  <a:srgbClr val="00B0F0"/>
                </a:solidFill>
              </a:rPr>
              <a:t>char</a:t>
            </a:r>
            <a:r>
              <a:rPr lang="en-GB" sz="2400" dirty="0"/>
              <a:t>, </a:t>
            </a:r>
            <a:r>
              <a:rPr lang="en-GB" sz="2400" dirty="0">
                <a:solidFill>
                  <a:srgbClr val="00B0F0"/>
                </a:solidFill>
              </a:rPr>
              <a:t>short </a:t>
            </a:r>
            <a:r>
              <a:rPr lang="en-GB" sz="2400" dirty="0" err="1">
                <a:solidFill>
                  <a:srgbClr val="00B0F0"/>
                </a:solidFill>
              </a:rPr>
              <a:t>int</a:t>
            </a:r>
            <a:r>
              <a:rPr lang="en-GB" sz="2400" dirty="0">
                <a:solidFill>
                  <a:srgbClr val="00B0F0"/>
                </a:solidFill>
              </a:rPr>
              <a:t> </a:t>
            </a:r>
            <a:r>
              <a:rPr lang="en-GB" sz="2400" dirty="0"/>
              <a:t>take less number of bytes than </a:t>
            </a:r>
            <a:r>
              <a:rPr lang="en-GB" sz="2400" dirty="0" err="1">
                <a:solidFill>
                  <a:srgbClr val="00B0F0"/>
                </a:solidFill>
              </a:rPr>
              <a:t>int</a:t>
            </a:r>
            <a:r>
              <a:rPr lang="en-GB" sz="2400" dirty="0"/>
              <a:t>, these data types are automatically promoted to </a:t>
            </a:r>
            <a:r>
              <a:rPr lang="en-GB" sz="2400" dirty="0" err="1">
                <a:solidFill>
                  <a:srgbClr val="00B0F0"/>
                </a:solidFill>
              </a:rPr>
              <a:t>int</a:t>
            </a:r>
            <a:r>
              <a:rPr lang="en-GB" sz="2400" dirty="0"/>
              <a:t> or </a:t>
            </a:r>
            <a:r>
              <a:rPr lang="en-GB" sz="2400" dirty="0">
                <a:solidFill>
                  <a:srgbClr val="00B0F0"/>
                </a:solidFill>
              </a:rPr>
              <a:t>unsigned </a:t>
            </a:r>
            <a:r>
              <a:rPr lang="en-GB" sz="2400" dirty="0" err="1">
                <a:solidFill>
                  <a:srgbClr val="00B0F0"/>
                </a:solidFill>
              </a:rPr>
              <a:t>int</a:t>
            </a:r>
            <a:r>
              <a:rPr lang="en-GB" sz="2400" dirty="0">
                <a:solidFill>
                  <a:srgbClr val="00B0F0"/>
                </a:solidFill>
              </a:rPr>
              <a:t> </a:t>
            </a:r>
            <a:r>
              <a:rPr lang="en-GB" sz="2400" dirty="0"/>
              <a:t>when an operation is performed on them. This is called integer promotion</a:t>
            </a:r>
          </a:p>
          <a:p>
            <a:pPr>
              <a:buFont typeface="Wingdings" pitchFamily="2" charset="2"/>
              <a:buChar char="§"/>
            </a:pPr>
            <a:endParaRPr lang="en-GB" sz="1000" dirty="0"/>
          </a:p>
          <a:p>
            <a:pPr>
              <a:buFont typeface="Wingdings" pitchFamily="2" charset="2"/>
              <a:buChar char="§"/>
            </a:pPr>
            <a:r>
              <a:rPr lang="en-GB" sz="2400" dirty="0"/>
              <a:t>Integer promotion of values of type "smaller" than integer </a:t>
            </a:r>
            <a:r>
              <a:rPr lang="en-GB" sz="2400" dirty="0" err="1">
                <a:solidFill>
                  <a:srgbClr val="00B0F0"/>
                </a:solidFill>
              </a:rPr>
              <a:t>int</a:t>
            </a:r>
            <a:r>
              <a:rPr lang="en-GB" sz="2400" dirty="0"/>
              <a:t> is done automatically by the compiler</a:t>
            </a:r>
          </a:p>
        </p:txBody>
      </p:sp>
    </p:spTree>
    <p:extLst>
      <p:ext uri="{BB962C8B-B14F-4D97-AF65-F5344CB8AC3E}">
        <p14:creationId xmlns:p14="http://schemas.microsoft.com/office/powerpoint/2010/main" val="12307614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Integer Promotion</a:t>
            </a:r>
            <a:endParaRPr lang="en-US" dirty="0"/>
          </a:p>
        </p:txBody>
      </p:sp>
      <p:sp>
        <p:nvSpPr>
          <p:cNvPr id="13"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200" dirty="0"/>
              <a:t>The following example demonstrates this type of type conversion</a:t>
            </a:r>
          </a:p>
        </p:txBody>
      </p:sp>
      <p:sp>
        <p:nvSpPr>
          <p:cNvPr id="14" name="Rectangle 13"/>
          <p:cNvSpPr/>
          <p:nvPr/>
        </p:nvSpPr>
        <p:spPr>
          <a:xfrm>
            <a:off x="315013" y="2098931"/>
            <a:ext cx="1261996" cy="430887"/>
          </a:xfrm>
          <a:prstGeom prst="rect">
            <a:avLst/>
          </a:prstGeom>
        </p:spPr>
        <p:txBody>
          <a:bodyPr wrap="square">
            <a:spAutoFit/>
          </a:bodyPr>
          <a:lstStyle/>
          <a:p>
            <a:r>
              <a:rPr lang="en-US" sz="2200" b="1" dirty="0"/>
              <a:t>Example:</a:t>
            </a:r>
          </a:p>
        </p:txBody>
      </p:sp>
      <p:sp>
        <p:nvSpPr>
          <p:cNvPr id="2" name="Rectangle 1"/>
          <p:cNvSpPr/>
          <p:nvPr/>
        </p:nvSpPr>
        <p:spPr>
          <a:xfrm>
            <a:off x="3794978" y="5053467"/>
            <a:ext cx="5120422" cy="1754326"/>
          </a:xfrm>
          <a:prstGeom prst="rect">
            <a:avLst/>
          </a:prstGeom>
        </p:spPr>
        <p:txBody>
          <a:bodyPr wrap="square">
            <a:spAutoFit/>
          </a:bodyPr>
          <a:lstStyle/>
          <a:p>
            <a:pPr lvl="0" algn="just">
              <a:spcAft>
                <a:spcPts val="0"/>
              </a:spcAft>
            </a:pPr>
            <a:r>
              <a:rPr lang="en-GB" dirty="0">
                <a:solidFill>
                  <a:srgbClr val="0414FF"/>
                </a:solidFill>
              </a:rPr>
              <a:t>The value of the integer variable </a:t>
            </a:r>
            <a:r>
              <a:rPr lang="en-GB" dirty="0">
                <a:solidFill>
                  <a:srgbClr val="FF0000"/>
                </a:solidFill>
              </a:rPr>
              <a:t>sum</a:t>
            </a:r>
            <a:r>
              <a:rPr lang="en-GB" dirty="0">
                <a:solidFill>
                  <a:srgbClr val="0414FF"/>
                </a:solidFill>
              </a:rPr>
              <a:t> is coming as 116 because the compiler is doing integer promotion and converting the value of the character variable </a:t>
            </a:r>
            <a:r>
              <a:rPr lang="en-GB" dirty="0">
                <a:solidFill>
                  <a:srgbClr val="FF0000"/>
                </a:solidFill>
              </a:rPr>
              <a:t>c</a:t>
            </a:r>
            <a:r>
              <a:rPr lang="en-GB" dirty="0">
                <a:solidFill>
                  <a:srgbClr val="0414FF"/>
                </a:solidFill>
              </a:rPr>
              <a:t> to ASCII before performing actual addition operation. So, the value of </a:t>
            </a:r>
            <a:r>
              <a:rPr lang="en-GB" dirty="0">
                <a:solidFill>
                  <a:srgbClr val="FF0000"/>
                </a:solidFill>
              </a:rPr>
              <a:t>c</a:t>
            </a:r>
            <a:r>
              <a:rPr lang="en-GB" dirty="0">
                <a:solidFill>
                  <a:srgbClr val="0414FF"/>
                </a:solidFill>
              </a:rPr>
              <a:t> is promoted to type integer</a:t>
            </a:r>
            <a:endParaRPr lang="en-GB" dirty="0">
              <a:solidFill>
                <a:srgbClr val="0414FF"/>
              </a:solidFill>
              <a:effectLst/>
              <a:ea typeface="Calibri" charset="0"/>
            </a:endParaRPr>
          </a:p>
        </p:txBody>
      </p:sp>
      <p:pic>
        <p:nvPicPr>
          <p:cNvPr id="9" name="Picture 8"/>
          <p:cNvPicPr>
            <a:picLocks noChangeAspect="1"/>
          </p:cNvPicPr>
          <p:nvPr/>
        </p:nvPicPr>
        <p:blipFill>
          <a:blip r:embed="rId3"/>
          <a:stretch>
            <a:fillRect/>
          </a:stretch>
        </p:blipFill>
        <p:spPr>
          <a:xfrm>
            <a:off x="401591" y="2527428"/>
            <a:ext cx="5863742" cy="2424441"/>
          </a:xfrm>
          <a:prstGeom prst="rect">
            <a:avLst/>
          </a:prstGeom>
          <a:ln w="38100">
            <a:solidFill>
              <a:schemeClr val="accent1"/>
            </a:solidFill>
          </a:ln>
        </p:spPr>
      </p:pic>
      <p:pic>
        <p:nvPicPr>
          <p:cNvPr id="16" name="Picture 15"/>
          <p:cNvPicPr>
            <a:picLocks noChangeAspect="1"/>
          </p:cNvPicPr>
          <p:nvPr/>
        </p:nvPicPr>
        <p:blipFill>
          <a:blip r:embed="rId4"/>
          <a:stretch>
            <a:fillRect/>
          </a:stretch>
        </p:blipFill>
        <p:spPr>
          <a:xfrm>
            <a:off x="367723" y="5333199"/>
            <a:ext cx="3323744" cy="1064753"/>
          </a:xfrm>
          <a:prstGeom prst="rect">
            <a:avLst/>
          </a:prstGeom>
        </p:spPr>
      </p:pic>
    </p:spTree>
    <p:extLst>
      <p:ext uri="{BB962C8B-B14F-4D97-AF65-F5344CB8AC3E}">
        <p14:creationId xmlns:p14="http://schemas.microsoft.com/office/powerpoint/2010/main" val="210155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graphicFrame>
        <p:nvGraphicFramePr>
          <p:cNvPr id="22" name="Diagram 21"/>
          <p:cNvGraphicFramePr/>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065087" y="4645922"/>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spTree>
    <p:extLst>
      <p:ext uri="{BB962C8B-B14F-4D97-AF65-F5344CB8AC3E}">
        <p14:creationId xmlns:p14="http://schemas.microsoft.com/office/powerpoint/2010/main" val="30174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Arithmetic Conversion Hierarchy</a:t>
            </a:r>
            <a:endParaRPr lang="en-US" dirty="0"/>
          </a:p>
        </p:txBody>
      </p:sp>
      <p:sp>
        <p:nvSpPr>
          <p:cNvPr id="21512" name="Rectangle 5"/>
          <p:cNvSpPr>
            <a:spLocks noGrp="1" noChangeArrowheads="1"/>
          </p:cNvSpPr>
          <p:nvPr>
            <p:ph type="body" idx="1"/>
          </p:nvPr>
        </p:nvSpPr>
        <p:spPr>
          <a:xfrm>
            <a:off x="533400" y="1371602"/>
            <a:ext cx="8382000" cy="1337731"/>
          </a:xfrm>
          <a:noFill/>
        </p:spPr>
        <p:txBody>
          <a:bodyPr vert="horz" lIns="92075" tIns="46039" rIns="92075" bIns="46039" rtlCol="0">
            <a:normAutofit/>
          </a:bodyPr>
          <a:lstStyle/>
          <a:p>
            <a:pPr>
              <a:buFont typeface="Wingdings" pitchFamily="2" charset="2"/>
              <a:buChar char="§"/>
            </a:pPr>
            <a:r>
              <a:rPr lang="en-GB" sz="2000" dirty="0"/>
              <a:t>The compiler first performs integer promotion. If operands still have different types, then they are converted to the type that appears highest in the following hierarchy chart</a:t>
            </a:r>
          </a:p>
        </p:txBody>
      </p:sp>
      <p:pic>
        <p:nvPicPr>
          <p:cNvPr id="4" name="Picture 3"/>
          <p:cNvPicPr>
            <a:picLocks noChangeAspect="1"/>
          </p:cNvPicPr>
          <p:nvPr/>
        </p:nvPicPr>
        <p:blipFill>
          <a:blip r:embed="rId3"/>
          <a:stretch>
            <a:fillRect/>
          </a:stretch>
        </p:blipFill>
        <p:spPr>
          <a:xfrm>
            <a:off x="2252344" y="2251710"/>
            <a:ext cx="5159331" cy="4572035"/>
          </a:xfrm>
          <a:prstGeom prst="rect">
            <a:avLst/>
          </a:prstGeom>
        </p:spPr>
      </p:pic>
    </p:spTree>
    <p:extLst>
      <p:ext uri="{BB962C8B-B14F-4D97-AF65-F5344CB8AC3E}">
        <p14:creationId xmlns:p14="http://schemas.microsoft.com/office/powerpoint/2010/main" val="4066873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Arithmetic Conversion Hierarchy</a:t>
            </a:r>
            <a:endParaRPr lang="en-US" dirty="0"/>
          </a:p>
        </p:txBody>
      </p:sp>
      <p:sp>
        <p:nvSpPr>
          <p:cNvPr id="13"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200" dirty="0"/>
              <a:t>The following example demonstrates this concept </a:t>
            </a:r>
          </a:p>
        </p:txBody>
      </p:sp>
      <p:sp>
        <p:nvSpPr>
          <p:cNvPr id="14" name="Rectangle 13"/>
          <p:cNvSpPr/>
          <p:nvPr/>
        </p:nvSpPr>
        <p:spPr>
          <a:xfrm>
            <a:off x="315013" y="2098931"/>
            <a:ext cx="1261996" cy="430887"/>
          </a:xfrm>
          <a:prstGeom prst="rect">
            <a:avLst/>
          </a:prstGeom>
        </p:spPr>
        <p:txBody>
          <a:bodyPr wrap="square">
            <a:spAutoFit/>
          </a:bodyPr>
          <a:lstStyle/>
          <a:p>
            <a:r>
              <a:rPr lang="en-US" sz="2200" b="1" dirty="0"/>
              <a:t>Example:</a:t>
            </a:r>
          </a:p>
        </p:txBody>
      </p:sp>
      <p:sp>
        <p:nvSpPr>
          <p:cNvPr id="2" name="Rectangle 1"/>
          <p:cNvSpPr/>
          <p:nvPr/>
        </p:nvSpPr>
        <p:spPr>
          <a:xfrm>
            <a:off x="4325814" y="5158976"/>
            <a:ext cx="4589585" cy="1477328"/>
          </a:xfrm>
          <a:prstGeom prst="rect">
            <a:avLst/>
          </a:prstGeom>
        </p:spPr>
        <p:txBody>
          <a:bodyPr wrap="square">
            <a:spAutoFit/>
          </a:bodyPr>
          <a:lstStyle/>
          <a:p>
            <a:pPr lvl="0" algn="just">
              <a:spcAft>
                <a:spcPts val="0"/>
              </a:spcAft>
            </a:pPr>
            <a:r>
              <a:rPr lang="en-GB" dirty="0">
                <a:solidFill>
                  <a:srgbClr val="0414FF"/>
                </a:solidFill>
              </a:rPr>
              <a:t>In the above code, first the character variable </a:t>
            </a:r>
            <a:r>
              <a:rPr lang="en-GB" dirty="0">
                <a:solidFill>
                  <a:srgbClr val="FF0000"/>
                </a:solidFill>
              </a:rPr>
              <a:t>c</a:t>
            </a:r>
            <a:r>
              <a:rPr lang="en-GB" dirty="0">
                <a:solidFill>
                  <a:srgbClr val="0414FF"/>
                </a:solidFill>
              </a:rPr>
              <a:t> gets converted to integer, but because final value is float, so arithmetic conversion applies, and the compiler converts </a:t>
            </a:r>
            <a:r>
              <a:rPr lang="en-GB" dirty="0" err="1">
                <a:solidFill>
                  <a:srgbClr val="FF0000"/>
                </a:solidFill>
              </a:rPr>
              <a:t>num</a:t>
            </a:r>
            <a:r>
              <a:rPr lang="en-GB" dirty="0">
                <a:solidFill>
                  <a:srgbClr val="0414FF"/>
                </a:solidFill>
              </a:rPr>
              <a:t> and </a:t>
            </a:r>
            <a:r>
              <a:rPr lang="en-GB" dirty="0">
                <a:solidFill>
                  <a:srgbClr val="FF0000"/>
                </a:solidFill>
              </a:rPr>
              <a:t>c</a:t>
            </a:r>
            <a:r>
              <a:rPr lang="en-GB" dirty="0">
                <a:solidFill>
                  <a:srgbClr val="0414FF"/>
                </a:solidFill>
              </a:rPr>
              <a:t> into float and adds them, yielding a float result</a:t>
            </a:r>
            <a:endParaRPr lang="en-GB" dirty="0">
              <a:solidFill>
                <a:srgbClr val="0414FF"/>
              </a:solidFill>
              <a:effectLst/>
              <a:ea typeface="Calibri" charset="0"/>
            </a:endParaRPr>
          </a:p>
        </p:txBody>
      </p:sp>
      <p:pic>
        <p:nvPicPr>
          <p:cNvPr id="15" name="Picture 14"/>
          <p:cNvPicPr>
            <a:picLocks noChangeAspect="1"/>
          </p:cNvPicPr>
          <p:nvPr/>
        </p:nvPicPr>
        <p:blipFill>
          <a:blip r:embed="rId3"/>
          <a:stretch>
            <a:fillRect/>
          </a:stretch>
        </p:blipFill>
        <p:spPr>
          <a:xfrm>
            <a:off x="401591" y="2531971"/>
            <a:ext cx="6163848" cy="2410176"/>
          </a:xfrm>
          <a:prstGeom prst="rect">
            <a:avLst/>
          </a:prstGeom>
          <a:ln w="38100">
            <a:solidFill>
              <a:schemeClr val="accent1"/>
            </a:solidFill>
          </a:ln>
        </p:spPr>
      </p:pic>
      <p:pic>
        <p:nvPicPr>
          <p:cNvPr id="18" name="Picture 17"/>
          <p:cNvPicPr>
            <a:picLocks noChangeAspect="1"/>
          </p:cNvPicPr>
          <p:nvPr/>
        </p:nvPicPr>
        <p:blipFill>
          <a:blip r:embed="rId4"/>
          <a:stretch>
            <a:fillRect/>
          </a:stretch>
        </p:blipFill>
        <p:spPr>
          <a:xfrm>
            <a:off x="367723" y="5264887"/>
            <a:ext cx="3811665" cy="1095866"/>
          </a:xfrm>
          <a:prstGeom prst="rect">
            <a:avLst/>
          </a:prstGeom>
        </p:spPr>
      </p:pic>
    </p:spTree>
    <p:extLst>
      <p:ext uri="{BB962C8B-B14F-4D97-AF65-F5344CB8AC3E}">
        <p14:creationId xmlns:p14="http://schemas.microsoft.com/office/powerpoint/2010/main" val="181383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fontScale="90000"/>
          </a:bodyPr>
          <a:lstStyle/>
          <a:p>
            <a:pPr lvl="0"/>
            <a:r>
              <a:rPr lang="en-GB" dirty="0"/>
              <a:t>Important Points about Implicit Conversions </a:t>
            </a:r>
            <a:endParaRPr lang="en-US" dirty="0"/>
          </a:p>
        </p:txBody>
      </p:sp>
      <p:sp>
        <p:nvSpPr>
          <p:cNvPr id="21512" name="Rectangle 5"/>
          <p:cNvSpPr>
            <a:spLocks noGrp="1" noChangeArrowheads="1"/>
          </p:cNvSpPr>
          <p:nvPr>
            <p:ph type="body" idx="1"/>
          </p:nvPr>
        </p:nvSpPr>
        <p:spPr>
          <a:xfrm>
            <a:off x="533400" y="1371602"/>
            <a:ext cx="8382000" cy="5333998"/>
          </a:xfrm>
          <a:noFill/>
        </p:spPr>
        <p:txBody>
          <a:bodyPr vert="horz" lIns="92075" tIns="46039" rIns="92075" bIns="46039" rtlCol="0">
            <a:normAutofit/>
          </a:bodyPr>
          <a:lstStyle/>
          <a:p>
            <a:pPr>
              <a:buFont typeface="Wingdings" pitchFamily="2" charset="2"/>
              <a:buChar char="§"/>
            </a:pPr>
            <a:r>
              <a:rPr lang="en-GB" sz="2200" dirty="0"/>
              <a:t>Implicit type of type conversion is also called as standard type conversion</a:t>
            </a:r>
            <a:endParaRPr lang="en-GB" sz="1000" dirty="0"/>
          </a:p>
          <a:p>
            <a:pPr>
              <a:buFont typeface="Wingdings" pitchFamily="2" charset="2"/>
              <a:buChar char="§"/>
            </a:pPr>
            <a:r>
              <a:rPr lang="en-GB" sz="2200" dirty="0"/>
              <a:t>Converting from smaller data type into larger data type is called as type promotion</a:t>
            </a:r>
            <a:endParaRPr lang="en-GB" sz="1000" dirty="0"/>
          </a:p>
          <a:p>
            <a:pPr>
              <a:buFont typeface="Wingdings" pitchFamily="2" charset="2"/>
              <a:buChar char="§"/>
            </a:pPr>
            <a:r>
              <a:rPr lang="en-GB" sz="2200" dirty="0"/>
              <a:t>The implicit type conversion always happens with the data types that are compatible with each other</a:t>
            </a:r>
          </a:p>
          <a:p>
            <a:pPr>
              <a:buFont typeface="Wingdings" pitchFamily="2" charset="2"/>
              <a:buChar char="§"/>
            </a:pPr>
            <a:r>
              <a:rPr lang="en-GB" sz="2200" dirty="0"/>
              <a:t>We cannot perform implicit type casting on data types which are not compatible with each other, such as:</a:t>
            </a:r>
          </a:p>
          <a:p>
            <a:pPr lvl="1">
              <a:buFont typeface="Wingdings" pitchFamily="2" charset="2"/>
              <a:buChar char="§"/>
            </a:pPr>
            <a:r>
              <a:rPr lang="en-GB" sz="2000" dirty="0"/>
              <a:t>Converting float to </a:t>
            </a:r>
            <a:r>
              <a:rPr lang="en-GB" sz="2000" dirty="0" err="1"/>
              <a:t>int</a:t>
            </a:r>
            <a:r>
              <a:rPr lang="en-GB" sz="2000" dirty="0"/>
              <a:t> will truncate the fraction part, losing the meaning of the value</a:t>
            </a:r>
          </a:p>
          <a:p>
            <a:pPr lvl="1">
              <a:buFont typeface="Wingdings" pitchFamily="2" charset="2"/>
              <a:buChar char="§"/>
            </a:pPr>
            <a:r>
              <a:rPr lang="en-GB" sz="2000" dirty="0"/>
              <a:t>Converting double to float will round up the digits</a:t>
            </a:r>
          </a:p>
          <a:p>
            <a:pPr lvl="1">
              <a:buFont typeface="Wingdings" pitchFamily="2" charset="2"/>
              <a:buChar char="§"/>
            </a:pPr>
            <a:r>
              <a:rPr lang="en-GB" sz="2000" dirty="0"/>
              <a:t>Converting long </a:t>
            </a:r>
            <a:r>
              <a:rPr lang="en-GB" sz="2000" dirty="0" err="1"/>
              <a:t>int</a:t>
            </a:r>
            <a:r>
              <a:rPr lang="en-GB" sz="2000" dirty="0"/>
              <a:t> to </a:t>
            </a:r>
            <a:r>
              <a:rPr lang="en-GB" sz="2000" dirty="0" err="1"/>
              <a:t>int</a:t>
            </a:r>
            <a:r>
              <a:rPr lang="en-GB" sz="2000" dirty="0"/>
              <a:t> will cause dropping of excess high order bits</a:t>
            </a:r>
          </a:p>
        </p:txBody>
      </p:sp>
      <p:sp>
        <p:nvSpPr>
          <p:cNvPr id="5" name="Rounded Rectangle 4"/>
          <p:cNvSpPr/>
          <p:nvPr/>
        </p:nvSpPr>
        <p:spPr>
          <a:xfrm>
            <a:off x="1191985" y="5649686"/>
            <a:ext cx="7535507" cy="1055914"/>
          </a:xfrm>
          <a:prstGeom prst="roundRect">
            <a:avLst>
              <a:gd name="adj" fmla="val 2324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5250" lvl="1"/>
            <a:r>
              <a:rPr lang="en-GB" sz="2000" dirty="0"/>
              <a:t>In all the above cases, when we convert the data types, the value will lose its meaning. The loss of meaning of the value is warned by the compiler</a:t>
            </a:r>
          </a:p>
        </p:txBody>
      </p:sp>
    </p:spTree>
    <p:extLst>
      <p:ext uri="{BB962C8B-B14F-4D97-AF65-F5344CB8AC3E}">
        <p14:creationId xmlns:p14="http://schemas.microsoft.com/office/powerpoint/2010/main" val="15932049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graphicFrame>
        <p:nvGraphicFramePr>
          <p:cNvPr id="22" name="Diagram 21"/>
          <p:cNvGraphicFramePr/>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065087" y="5625635"/>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spTree>
    <p:extLst>
      <p:ext uri="{BB962C8B-B14F-4D97-AF65-F5344CB8AC3E}">
        <p14:creationId xmlns:p14="http://schemas.microsoft.com/office/powerpoint/2010/main" val="103896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Explicit Type Casting</a:t>
            </a:r>
            <a:endParaRPr lang="en-US" dirty="0"/>
          </a:p>
        </p:txBody>
      </p:sp>
      <p:sp>
        <p:nvSpPr>
          <p:cNvPr id="21512" name="Rectangle 5"/>
          <p:cNvSpPr>
            <a:spLocks noGrp="1" noChangeArrowheads="1"/>
          </p:cNvSpPr>
          <p:nvPr>
            <p:ph type="body" idx="1"/>
          </p:nvPr>
        </p:nvSpPr>
        <p:spPr>
          <a:xfrm>
            <a:off x="533400" y="1371602"/>
            <a:ext cx="8382000" cy="5333998"/>
          </a:xfrm>
          <a:noFill/>
        </p:spPr>
        <p:txBody>
          <a:bodyPr vert="horz" lIns="92075" tIns="46039" rIns="92075" bIns="46039" rtlCol="0">
            <a:normAutofit/>
          </a:bodyPr>
          <a:lstStyle/>
          <a:p>
            <a:pPr>
              <a:buFont typeface="Wingdings" pitchFamily="2" charset="2"/>
              <a:buChar char="§"/>
            </a:pPr>
            <a:r>
              <a:rPr lang="en-GB" sz="2200" dirty="0"/>
              <a:t>In implicit type conversion, the data type is converted automatically. There are some scenarios in which we may have to force type conversion </a:t>
            </a:r>
          </a:p>
          <a:p>
            <a:pPr>
              <a:buFont typeface="Wingdings" pitchFamily="2" charset="2"/>
              <a:buChar char="§"/>
            </a:pPr>
            <a:endParaRPr lang="en-GB" sz="1000" dirty="0"/>
          </a:p>
          <a:p>
            <a:pPr>
              <a:buFont typeface="Wingdings" pitchFamily="2" charset="2"/>
              <a:buChar char="§"/>
            </a:pPr>
            <a:r>
              <a:rPr lang="en-GB" sz="2200" dirty="0"/>
              <a:t>Suppose we have a variable that stores the division of two operands var1 and var2 which are declared as an </a:t>
            </a:r>
            <a:r>
              <a:rPr lang="en-GB" sz="2200" dirty="0" err="1"/>
              <a:t>int</a:t>
            </a:r>
            <a:r>
              <a:rPr lang="en-GB" sz="2200" dirty="0"/>
              <a:t> data type</a:t>
            </a:r>
          </a:p>
          <a:p>
            <a:pPr>
              <a:buFont typeface="Wingdings" pitchFamily="2" charset="2"/>
              <a:buChar char="§"/>
            </a:pPr>
            <a:endParaRPr lang="en-GB" sz="2200" dirty="0"/>
          </a:p>
          <a:p>
            <a:pPr>
              <a:buFont typeface="Wingdings" pitchFamily="2" charset="2"/>
              <a:buChar char="§"/>
            </a:pPr>
            <a:endParaRPr lang="en-GB" sz="2200" dirty="0"/>
          </a:p>
          <a:p>
            <a:pPr>
              <a:buFont typeface="Wingdings" pitchFamily="2" charset="2"/>
              <a:buChar char="§"/>
            </a:pPr>
            <a:endParaRPr lang="en-GB" sz="2200" dirty="0"/>
          </a:p>
          <a:p>
            <a:pPr>
              <a:buFont typeface="Wingdings" pitchFamily="2" charset="2"/>
              <a:buChar char="§"/>
            </a:pPr>
            <a:r>
              <a:rPr lang="en-GB" sz="2200" dirty="0"/>
              <a:t>In this case, after the division performed on variables var1 and var2, the result stored in the variable result will be in an integer format</a:t>
            </a:r>
          </a:p>
          <a:p>
            <a:pPr>
              <a:buFont typeface="Wingdings" pitchFamily="2" charset="2"/>
              <a:buChar char="§"/>
            </a:pPr>
            <a:endParaRPr lang="en-GB" sz="1000" dirty="0"/>
          </a:p>
          <a:p>
            <a:pPr>
              <a:buFont typeface="Wingdings" pitchFamily="2" charset="2"/>
              <a:buChar char="§"/>
            </a:pPr>
            <a:r>
              <a:rPr lang="en-GB" sz="2200" dirty="0"/>
              <a:t>Whenever this happens, the value stored in the variable result loses its meaning because it does not consider the fraction part which is normally obtained in the division of two numbers</a:t>
            </a:r>
          </a:p>
        </p:txBody>
      </p:sp>
      <p:pic>
        <p:nvPicPr>
          <p:cNvPr id="4" name="Picture 3"/>
          <p:cNvPicPr>
            <a:picLocks noChangeAspect="1"/>
          </p:cNvPicPr>
          <p:nvPr/>
        </p:nvPicPr>
        <p:blipFill>
          <a:blip r:embed="rId3"/>
          <a:stretch>
            <a:fillRect/>
          </a:stretch>
        </p:blipFill>
        <p:spPr>
          <a:xfrm>
            <a:off x="2057847" y="3479074"/>
            <a:ext cx="3487951" cy="913313"/>
          </a:xfrm>
          <a:prstGeom prst="rect">
            <a:avLst/>
          </a:prstGeom>
        </p:spPr>
      </p:pic>
    </p:spTree>
    <p:extLst>
      <p:ext uri="{BB962C8B-B14F-4D97-AF65-F5344CB8AC3E}">
        <p14:creationId xmlns:p14="http://schemas.microsoft.com/office/powerpoint/2010/main" val="1571849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1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Explicit Type Casting</a:t>
            </a:r>
            <a:endParaRPr lang="en-US" dirty="0"/>
          </a:p>
        </p:txBody>
      </p:sp>
      <p:sp>
        <p:nvSpPr>
          <p:cNvPr id="21512" name="Rectangle 5"/>
          <p:cNvSpPr>
            <a:spLocks noGrp="1" noChangeArrowheads="1"/>
          </p:cNvSpPr>
          <p:nvPr>
            <p:ph type="body" idx="1"/>
          </p:nvPr>
        </p:nvSpPr>
        <p:spPr>
          <a:xfrm>
            <a:off x="533400" y="1371602"/>
            <a:ext cx="8382000" cy="5333998"/>
          </a:xfrm>
          <a:noFill/>
        </p:spPr>
        <p:txBody>
          <a:bodyPr vert="horz" lIns="92075" tIns="46039" rIns="92075" bIns="46039" rtlCol="0">
            <a:normAutofit/>
          </a:bodyPr>
          <a:lstStyle/>
          <a:p>
            <a:pPr>
              <a:buFont typeface="Wingdings" pitchFamily="2" charset="2"/>
              <a:buChar char="§"/>
            </a:pPr>
            <a:r>
              <a:rPr lang="en-GB" sz="2200" dirty="0"/>
              <a:t>To force the type conversion in such situations, we use explicit type casting</a:t>
            </a:r>
          </a:p>
          <a:p>
            <a:pPr>
              <a:buFont typeface="Wingdings" pitchFamily="2" charset="2"/>
              <a:buChar char="§"/>
            </a:pPr>
            <a:endParaRPr lang="en-GB" sz="1000" dirty="0"/>
          </a:p>
          <a:p>
            <a:pPr>
              <a:buFont typeface="Wingdings" pitchFamily="2" charset="2"/>
              <a:buChar char="§"/>
            </a:pPr>
            <a:r>
              <a:rPr lang="en-GB" sz="2200" dirty="0"/>
              <a:t>Explicit type casting It requires a type casting operator</a:t>
            </a:r>
          </a:p>
          <a:p>
            <a:pPr>
              <a:buFont typeface="Wingdings" pitchFamily="2" charset="2"/>
              <a:buChar char="§"/>
            </a:pPr>
            <a:endParaRPr lang="en-GB" sz="1000" dirty="0"/>
          </a:p>
          <a:p>
            <a:pPr>
              <a:buFont typeface="Wingdings" pitchFamily="2" charset="2"/>
              <a:buChar char="§"/>
            </a:pPr>
            <a:r>
              <a:rPr lang="en-GB" sz="2200" dirty="0"/>
              <a:t>The general syntax for type casting operations is as follows </a:t>
            </a:r>
          </a:p>
          <a:p>
            <a:pPr marL="0" indent="0">
              <a:buNone/>
            </a:pPr>
            <a:endParaRPr lang="en-GB" sz="2200" dirty="0"/>
          </a:p>
          <a:p>
            <a:pPr marL="0" indent="0">
              <a:buNone/>
            </a:pPr>
            <a:endParaRPr lang="en-GB" sz="1000" dirty="0"/>
          </a:p>
          <a:p>
            <a:pPr>
              <a:buFont typeface="Wingdings" pitchFamily="2" charset="2"/>
              <a:buChar char="§"/>
            </a:pPr>
            <a:r>
              <a:rPr lang="en-GB" sz="2200" dirty="0"/>
              <a:t>where type-name is a standard C data type, and expression can be a constant, a variable or an actual expression</a:t>
            </a:r>
          </a:p>
          <a:p>
            <a:pPr>
              <a:buFont typeface="Wingdings" pitchFamily="2" charset="2"/>
              <a:buChar char="§"/>
            </a:pPr>
            <a:endParaRPr lang="en-GB" sz="1000" dirty="0"/>
          </a:p>
        </p:txBody>
      </p:sp>
      <p:pic>
        <p:nvPicPr>
          <p:cNvPr id="5" name="Picture 4"/>
          <p:cNvPicPr>
            <a:picLocks noChangeAspect="1"/>
          </p:cNvPicPr>
          <p:nvPr/>
        </p:nvPicPr>
        <p:blipFill>
          <a:blip r:embed="rId3"/>
          <a:stretch>
            <a:fillRect/>
          </a:stretch>
        </p:blipFill>
        <p:spPr>
          <a:xfrm>
            <a:off x="2506402" y="3614826"/>
            <a:ext cx="2997581" cy="336689"/>
          </a:xfrm>
          <a:prstGeom prst="rect">
            <a:avLst/>
          </a:prstGeom>
        </p:spPr>
      </p:pic>
    </p:spTree>
    <p:extLst>
      <p:ext uri="{BB962C8B-B14F-4D97-AF65-F5344CB8AC3E}">
        <p14:creationId xmlns:p14="http://schemas.microsoft.com/office/powerpoint/2010/main" val="17099023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graphicFrame>
        <p:nvGraphicFramePr>
          <p:cNvPr id="22" name="Diagram 21"/>
          <p:cNvGraphicFramePr/>
          <p:nvPr>
            <p:extLst>
              <p:ext uri="{D42A27DB-BD31-4B8C-83A1-F6EECF244321}">
                <p14:modId xmlns:p14="http://schemas.microsoft.com/office/powerpoint/2010/main" val="661300893"/>
              </p:ext>
            </p:extLst>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065087" y="1699523"/>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spTree>
    <p:extLst>
      <p:ext uri="{BB962C8B-B14F-4D97-AF65-F5344CB8AC3E}">
        <p14:creationId xmlns:p14="http://schemas.microsoft.com/office/powerpoint/2010/main" val="76605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Explicit Type Casting</a:t>
            </a:r>
            <a:endParaRPr lang="en-US" dirty="0"/>
          </a:p>
        </p:txBody>
      </p:sp>
      <p:sp>
        <p:nvSpPr>
          <p:cNvPr id="14" name="Rectangle 13"/>
          <p:cNvSpPr/>
          <p:nvPr/>
        </p:nvSpPr>
        <p:spPr>
          <a:xfrm>
            <a:off x="315013" y="1478443"/>
            <a:ext cx="1261996" cy="430887"/>
          </a:xfrm>
          <a:prstGeom prst="rect">
            <a:avLst/>
          </a:prstGeom>
        </p:spPr>
        <p:txBody>
          <a:bodyPr wrap="square">
            <a:spAutoFit/>
          </a:bodyPr>
          <a:lstStyle/>
          <a:p>
            <a:r>
              <a:rPr lang="en-US" sz="2200" b="1" dirty="0"/>
              <a:t>Example:</a:t>
            </a:r>
          </a:p>
        </p:txBody>
      </p:sp>
      <p:sp>
        <p:nvSpPr>
          <p:cNvPr id="2" name="Rectangle 1"/>
          <p:cNvSpPr/>
          <p:nvPr/>
        </p:nvSpPr>
        <p:spPr>
          <a:xfrm>
            <a:off x="5666013" y="1907143"/>
            <a:ext cx="3249385" cy="4801314"/>
          </a:xfrm>
          <a:prstGeom prst="rect">
            <a:avLst/>
          </a:prstGeom>
        </p:spPr>
        <p:txBody>
          <a:bodyPr wrap="square">
            <a:spAutoFit/>
          </a:bodyPr>
          <a:lstStyle/>
          <a:p>
            <a:pPr algn="just"/>
            <a:r>
              <a:rPr lang="en-GB" dirty="0">
                <a:solidFill>
                  <a:srgbClr val="FF0000"/>
                </a:solidFill>
              </a:rPr>
              <a:t>We have initialized a variable a of type float</a:t>
            </a:r>
          </a:p>
          <a:p>
            <a:pPr algn="just"/>
            <a:endParaRPr lang="en-GB" dirty="0">
              <a:solidFill>
                <a:srgbClr val="FF0000"/>
              </a:solidFill>
            </a:endParaRPr>
          </a:p>
          <a:p>
            <a:pPr algn="just"/>
            <a:r>
              <a:rPr lang="en-GB" dirty="0">
                <a:solidFill>
                  <a:srgbClr val="FF0000"/>
                </a:solidFill>
              </a:rPr>
              <a:t>Next, we have another variable b of integer data type</a:t>
            </a:r>
          </a:p>
          <a:p>
            <a:pPr algn="just"/>
            <a:endParaRPr lang="en-GB" dirty="0">
              <a:solidFill>
                <a:srgbClr val="FF0000"/>
              </a:solidFill>
            </a:endParaRPr>
          </a:p>
          <a:p>
            <a:pPr algn="just"/>
            <a:r>
              <a:rPr lang="en-GB" dirty="0">
                <a:solidFill>
                  <a:srgbClr val="FF0000"/>
                </a:solidFill>
              </a:rPr>
              <a:t>We have typecast the variable a of type float. By using explicit type casting methods, we have successfully converted float into data type </a:t>
            </a:r>
            <a:r>
              <a:rPr lang="en-GB" dirty="0" err="1">
                <a:solidFill>
                  <a:srgbClr val="FF0000"/>
                </a:solidFill>
              </a:rPr>
              <a:t>int</a:t>
            </a:r>
            <a:endParaRPr lang="en-GB" dirty="0">
              <a:solidFill>
                <a:srgbClr val="FF0000"/>
              </a:solidFill>
            </a:endParaRPr>
          </a:p>
          <a:p>
            <a:pPr algn="just"/>
            <a:endParaRPr lang="en-GB" dirty="0">
              <a:solidFill>
                <a:srgbClr val="FF0000"/>
              </a:solidFill>
            </a:endParaRPr>
          </a:p>
          <a:p>
            <a:pPr algn="just"/>
            <a:r>
              <a:rPr lang="en-GB" dirty="0">
                <a:solidFill>
                  <a:srgbClr val="FF0000"/>
                </a:solidFill>
              </a:rPr>
              <a:t>We have printed value of a which is still a float</a:t>
            </a:r>
          </a:p>
          <a:p>
            <a:pPr algn="just"/>
            <a:endParaRPr lang="en-GB" dirty="0">
              <a:solidFill>
                <a:srgbClr val="FF0000"/>
              </a:solidFill>
            </a:endParaRPr>
          </a:p>
          <a:p>
            <a:pPr algn="just"/>
            <a:r>
              <a:rPr lang="en-GB" dirty="0">
                <a:solidFill>
                  <a:srgbClr val="FF0000"/>
                </a:solidFill>
              </a:rPr>
              <a:t>After typecasting, the result will always be an integer b</a:t>
            </a:r>
            <a:endParaRPr lang="en-GB" dirty="0">
              <a:solidFill>
                <a:srgbClr val="FF0000"/>
              </a:solidFill>
              <a:effectLst/>
              <a:ea typeface="Calibri" charset="0"/>
            </a:endParaRPr>
          </a:p>
        </p:txBody>
      </p:sp>
      <p:pic>
        <p:nvPicPr>
          <p:cNvPr id="8" name="Picture 7"/>
          <p:cNvPicPr>
            <a:picLocks noChangeAspect="1"/>
          </p:cNvPicPr>
          <p:nvPr/>
        </p:nvPicPr>
        <p:blipFill>
          <a:blip r:embed="rId3"/>
          <a:stretch>
            <a:fillRect/>
          </a:stretch>
        </p:blipFill>
        <p:spPr>
          <a:xfrm>
            <a:off x="401591" y="1907143"/>
            <a:ext cx="5014132" cy="2893700"/>
          </a:xfrm>
          <a:prstGeom prst="rect">
            <a:avLst/>
          </a:prstGeom>
          <a:ln w="38100">
            <a:solidFill>
              <a:schemeClr val="accent1"/>
            </a:solidFill>
          </a:ln>
        </p:spPr>
      </p:pic>
      <p:pic>
        <p:nvPicPr>
          <p:cNvPr id="9" name="Picture 8"/>
          <p:cNvPicPr>
            <a:picLocks noChangeAspect="1"/>
          </p:cNvPicPr>
          <p:nvPr/>
        </p:nvPicPr>
        <p:blipFill>
          <a:blip r:embed="rId4"/>
          <a:stretch>
            <a:fillRect/>
          </a:stretch>
        </p:blipFill>
        <p:spPr>
          <a:xfrm>
            <a:off x="401591" y="5158976"/>
            <a:ext cx="3923494" cy="1436032"/>
          </a:xfrm>
          <a:prstGeom prst="rect">
            <a:avLst/>
          </a:prstGeom>
        </p:spPr>
      </p:pic>
    </p:spTree>
    <p:extLst>
      <p:ext uri="{BB962C8B-B14F-4D97-AF65-F5344CB8AC3E}">
        <p14:creationId xmlns:p14="http://schemas.microsoft.com/office/powerpoint/2010/main" val="142760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01761" y="1484282"/>
            <a:ext cx="1476239" cy="430887"/>
          </a:xfrm>
          <a:prstGeom prst="rect">
            <a:avLst/>
          </a:prstGeom>
        </p:spPr>
        <p:txBody>
          <a:bodyPr wrap="square">
            <a:spAutoFit/>
          </a:bodyPr>
          <a:lstStyle/>
          <a:p>
            <a:r>
              <a:rPr lang="en-US" sz="2200" b="1" dirty="0"/>
              <a:t>Program 1:</a:t>
            </a:r>
          </a:p>
        </p:txBody>
      </p:sp>
      <p:sp>
        <p:nvSpPr>
          <p:cNvPr id="26" name="Rectangle 4"/>
          <p:cNvSpPr>
            <a:spLocks noGrp="1" noChangeArrowheads="1"/>
          </p:cNvSpPr>
          <p:nvPr>
            <p:ph type="title"/>
          </p:nvPr>
        </p:nvSpPr>
        <p:spPr>
          <a:xfrm>
            <a:off x="693652" y="93362"/>
            <a:ext cx="7772400" cy="1143000"/>
          </a:xfrm>
          <a:noFill/>
        </p:spPr>
        <p:txBody>
          <a:bodyPr vert="horz" lIns="92075" tIns="46039" rIns="92075" bIns="46039" rtlCol="0" anchor="ctr">
            <a:normAutofit/>
          </a:bodyPr>
          <a:lstStyle/>
          <a:p>
            <a:r>
              <a:rPr lang="en-US" dirty="0"/>
              <a:t>Practical Exercises</a:t>
            </a:r>
          </a:p>
        </p:txBody>
      </p:sp>
      <p:sp>
        <p:nvSpPr>
          <p:cNvPr id="13" name="Rectangle 5"/>
          <p:cNvSpPr txBox="1">
            <a:spLocks noChangeArrowheads="1"/>
          </p:cNvSpPr>
          <p:nvPr/>
        </p:nvSpPr>
        <p:spPr>
          <a:xfrm>
            <a:off x="577647" y="1061701"/>
            <a:ext cx="5601928" cy="437329"/>
          </a:xfrm>
          <a:prstGeom prst="rect">
            <a:avLst/>
          </a:prstGeom>
          <a:noFill/>
        </p:spPr>
        <p:txBody>
          <a:bodyPr vert="horz" lIns="92075" tIns="46039" rIns="92075" bIns="4603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Write </a:t>
            </a:r>
            <a:r>
              <a:rPr lang="en-US" sz="2200" dirty="0"/>
              <a:t>and Compile the following C programs:</a:t>
            </a:r>
          </a:p>
        </p:txBody>
      </p:sp>
      <p:pic>
        <p:nvPicPr>
          <p:cNvPr id="8" name="Picture 7">
            <a:extLst>
              <a:ext uri="{FF2B5EF4-FFF2-40B4-BE49-F238E27FC236}">
                <a16:creationId xmlns:a16="http://schemas.microsoft.com/office/drawing/2014/main" id="{3E26ED52-55D5-2A4A-8760-189366E5EBA6}"/>
              </a:ext>
            </a:extLst>
          </p:cNvPr>
          <p:cNvPicPr>
            <a:picLocks noChangeAspect="1"/>
          </p:cNvPicPr>
          <p:nvPr/>
        </p:nvPicPr>
        <p:blipFill>
          <a:blip r:embed="rId3"/>
          <a:stretch>
            <a:fillRect/>
          </a:stretch>
        </p:blipFill>
        <p:spPr>
          <a:xfrm>
            <a:off x="420463" y="1978275"/>
            <a:ext cx="6851630" cy="2695325"/>
          </a:xfrm>
          <a:prstGeom prst="rect">
            <a:avLst/>
          </a:prstGeom>
          <a:ln w="38100">
            <a:solidFill>
              <a:schemeClr val="accent1"/>
            </a:solidFill>
          </a:ln>
        </p:spPr>
      </p:pic>
    </p:spTree>
    <p:extLst>
      <p:ext uri="{BB962C8B-B14F-4D97-AF65-F5344CB8AC3E}">
        <p14:creationId xmlns:p14="http://schemas.microsoft.com/office/powerpoint/2010/main" val="131129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01761" y="1484282"/>
            <a:ext cx="1476239" cy="430887"/>
          </a:xfrm>
          <a:prstGeom prst="rect">
            <a:avLst/>
          </a:prstGeom>
        </p:spPr>
        <p:txBody>
          <a:bodyPr wrap="square">
            <a:spAutoFit/>
          </a:bodyPr>
          <a:lstStyle/>
          <a:p>
            <a:r>
              <a:rPr lang="en-US" sz="2200" b="1" dirty="0"/>
              <a:t>Program 2:</a:t>
            </a:r>
          </a:p>
        </p:txBody>
      </p:sp>
      <p:sp>
        <p:nvSpPr>
          <p:cNvPr id="26" name="Rectangle 4"/>
          <p:cNvSpPr>
            <a:spLocks noGrp="1" noChangeArrowheads="1"/>
          </p:cNvSpPr>
          <p:nvPr>
            <p:ph type="title"/>
          </p:nvPr>
        </p:nvSpPr>
        <p:spPr>
          <a:xfrm>
            <a:off x="693652" y="93362"/>
            <a:ext cx="7772400" cy="1143000"/>
          </a:xfrm>
          <a:noFill/>
        </p:spPr>
        <p:txBody>
          <a:bodyPr vert="horz" lIns="92075" tIns="46039" rIns="92075" bIns="46039" rtlCol="0" anchor="ctr">
            <a:normAutofit/>
          </a:bodyPr>
          <a:lstStyle/>
          <a:p>
            <a:r>
              <a:rPr lang="en-US" dirty="0"/>
              <a:t>Practical Exercises</a:t>
            </a:r>
          </a:p>
        </p:txBody>
      </p:sp>
      <p:sp>
        <p:nvSpPr>
          <p:cNvPr id="13" name="Rectangle 5"/>
          <p:cNvSpPr txBox="1">
            <a:spLocks noChangeArrowheads="1"/>
          </p:cNvSpPr>
          <p:nvPr/>
        </p:nvSpPr>
        <p:spPr>
          <a:xfrm>
            <a:off x="577647" y="1061701"/>
            <a:ext cx="5601928" cy="437329"/>
          </a:xfrm>
          <a:prstGeom prst="rect">
            <a:avLst/>
          </a:prstGeom>
          <a:noFill/>
        </p:spPr>
        <p:txBody>
          <a:bodyPr vert="horz" lIns="92075" tIns="46039" rIns="92075" bIns="4603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Write </a:t>
            </a:r>
            <a:r>
              <a:rPr lang="en-US" sz="2200" dirty="0"/>
              <a:t>and Compile the following C programs:</a:t>
            </a:r>
          </a:p>
        </p:txBody>
      </p:sp>
      <p:pic>
        <p:nvPicPr>
          <p:cNvPr id="6" name="Picture 5"/>
          <p:cNvPicPr>
            <a:picLocks noChangeAspect="1"/>
          </p:cNvPicPr>
          <p:nvPr/>
        </p:nvPicPr>
        <p:blipFill>
          <a:blip r:embed="rId3"/>
          <a:stretch>
            <a:fillRect/>
          </a:stretch>
        </p:blipFill>
        <p:spPr>
          <a:xfrm>
            <a:off x="420463" y="1978875"/>
            <a:ext cx="6519180" cy="2695441"/>
          </a:xfrm>
          <a:prstGeom prst="rect">
            <a:avLst/>
          </a:prstGeom>
          <a:ln w="38100">
            <a:solidFill>
              <a:schemeClr val="accent1"/>
            </a:solidFill>
          </a:ln>
        </p:spPr>
      </p:pic>
    </p:spTree>
    <p:extLst>
      <p:ext uri="{BB962C8B-B14F-4D97-AF65-F5344CB8AC3E}">
        <p14:creationId xmlns:p14="http://schemas.microsoft.com/office/powerpoint/2010/main" val="847455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01761" y="1484282"/>
            <a:ext cx="1476239" cy="430887"/>
          </a:xfrm>
          <a:prstGeom prst="rect">
            <a:avLst/>
          </a:prstGeom>
        </p:spPr>
        <p:txBody>
          <a:bodyPr wrap="square">
            <a:spAutoFit/>
          </a:bodyPr>
          <a:lstStyle/>
          <a:p>
            <a:r>
              <a:rPr lang="en-US" sz="2200" b="1" dirty="0"/>
              <a:t>Program 3:</a:t>
            </a:r>
          </a:p>
        </p:txBody>
      </p:sp>
      <p:sp>
        <p:nvSpPr>
          <p:cNvPr id="26" name="Rectangle 4"/>
          <p:cNvSpPr>
            <a:spLocks noGrp="1" noChangeArrowheads="1"/>
          </p:cNvSpPr>
          <p:nvPr>
            <p:ph type="title"/>
          </p:nvPr>
        </p:nvSpPr>
        <p:spPr>
          <a:xfrm>
            <a:off x="693652" y="93362"/>
            <a:ext cx="7772400" cy="1143000"/>
          </a:xfrm>
          <a:noFill/>
        </p:spPr>
        <p:txBody>
          <a:bodyPr vert="horz" lIns="92075" tIns="46039" rIns="92075" bIns="46039" rtlCol="0" anchor="ctr">
            <a:normAutofit/>
          </a:bodyPr>
          <a:lstStyle/>
          <a:p>
            <a:r>
              <a:rPr lang="en-US" dirty="0"/>
              <a:t>Practical Exercises</a:t>
            </a:r>
          </a:p>
        </p:txBody>
      </p:sp>
      <p:sp>
        <p:nvSpPr>
          <p:cNvPr id="13" name="Rectangle 5"/>
          <p:cNvSpPr txBox="1">
            <a:spLocks noChangeArrowheads="1"/>
          </p:cNvSpPr>
          <p:nvPr/>
        </p:nvSpPr>
        <p:spPr>
          <a:xfrm>
            <a:off x="577647" y="1061701"/>
            <a:ext cx="5601928" cy="437329"/>
          </a:xfrm>
          <a:prstGeom prst="rect">
            <a:avLst/>
          </a:prstGeom>
          <a:noFill/>
        </p:spPr>
        <p:txBody>
          <a:bodyPr vert="horz" lIns="92075" tIns="46039" rIns="92075" bIns="4603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Write </a:t>
            </a:r>
            <a:r>
              <a:rPr lang="en-US" sz="2200" dirty="0"/>
              <a:t>and Compile the following C programs:</a:t>
            </a:r>
          </a:p>
        </p:txBody>
      </p:sp>
      <p:pic>
        <p:nvPicPr>
          <p:cNvPr id="6" name="Picture 5"/>
          <p:cNvPicPr>
            <a:picLocks noChangeAspect="1"/>
          </p:cNvPicPr>
          <p:nvPr/>
        </p:nvPicPr>
        <p:blipFill>
          <a:blip r:embed="rId3"/>
          <a:stretch>
            <a:fillRect/>
          </a:stretch>
        </p:blipFill>
        <p:spPr>
          <a:xfrm>
            <a:off x="420463" y="1978877"/>
            <a:ext cx="6163848" cy="2410176"/>
          </a:xfrm>
          <a:prstGeom prst="rect">
            <a:avLst/>
          </a:prstGeom>
          <a:ln w="38100">
            <a:solidFill>
              <a:schemeClr val="accent1"/>
            </a:solidFill>
          </a:ln>
        </p:spPr>
      </p:pic>
    </p:spTree>
    <p:extLst>
      <p:ext uri="{BB962C8B-B14F-4D97-AF65-F5344CB8AC3E}">
        <p14:creationId xmlns:p14="http://schemas.microsoft.com/office/powerpoint/2010/main" val="113115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01761" y="1484282"/>
            <a:ext cx="1476239" cy="430887"/>
          </a:xfrm>
          <a:prstGeom prst="rect">
            <a:avLst/>
          </a:prstGeom>
        </p:spPr>
        <p:txBody>
          <a:bodyPr wrap="square">
            <a:spAutoFit/>
          </a:bodyPr>
          <a:lstStyle/>
          <a:p>
            <a:r>
              <a:rPr lang="en-US" sz="2200" b="1" dirty="0"/>
              <a:t>Program 4:</a:t>
            </a:r>
          </a:p>
        </p:txBody>
      </p:sp>
      <p:sp>
        <p:nvSpPr>
          <p:cNvPr id="26" name="Rectangle 4"/>
          <p:cNvSpPr>
            <a:spLocks noGrp="1" noChangeArrowheads="1"/>
          </p:cNvSpPr>
          <p:nvPr>
            <p:ph type="title"/>
          </p:nvPr>
        </p:nvSpPr>
        <p:spPr>
          <a:xfrm>
            <a:off x="693652" y="93362"/>
            <a:ext cx="7772400" cy="1143000"/>
          </a:xfrm>
          <a:noFill/>
        </p:spPr>
        <p:txBody>
          <a:bodyPr vert="horz" lIns="92075" tIns="46039" rIns="92075" bIns="46039" rtlCol="0" anchor="ctr">
            <a:normAutofit/>
          </a:bodyPr>
          <a:lstStyle/>
          <a:p>
            <a:r>
              <a:rPr lang="en-US" dirty="0"/>
              <a:t>Practical Exercises</a:t>
            </a:r>
          </a:p>
        </p:txBody>
      </p:sp>
      <p:sp>
        <p:nvSpPr>
          <p:cNvPr id="13" name="Rectangle 5"/>
          <p:cNvSpPr txBox="1">
            <a:spLocks noChangeArrowheads="1"/>
          </p:cNvSpPr>
          <p:nvPr/>
        </p:nvSpPr>
        <p:spPr>
          <a:xfrm>
            <a:off x="577647" y="1061701"/>
            <a:ext cx="5601928" cy="437329"/>
          </a:xfrm>
          <a:prstGeom prst="rect">
            <a:avLst/>
          </a:prstGeom>
          <a:noFill/>
        </p:spPr>
        <p:txBody>
          <a:bodyPr vert="horz" lIns="92075" tIns="46039" rIns="92075" bIns="4603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Write </a:t>
            </a:r>
            <a:r>
              <a:rPr lang="en-US" sz="2200" dirty="0"/>
              <a:t>and Compile the following C programs:</a:t>
            </a:r>
          </a:p>
        </p:txBody>
      </p:sp>
      <p:pic>
        <p:nvPicPr>
          <p:cNvPr id="8" name="Picture 7"/>
          <p:cNvPicPr>
            <a:picLocks noChangeAspect="1"/>
          </p:cNvPicPr>
          <p:nvPr/>
        </p:nvPicPr>
        <p:blipFill>
          <a:blip r:embed="rId3"/>
          <a:stretch>
            <a:fillRect/>
          </a:stretch>
        </p:blipFill>
        <p:spPr>
          <a:xfrm>
            <a:off x="420463" y="1978877"/>
            <a:ext cx="5014132" cy="2893700"/>
          </a:xfrm>
          <a:prstGeom prst="rect">
            <a:avLst/>
          </a:prstGeom>
          <a:ln w="38100">
            <a:solidFill>
              <a:schemeClr val="accent1"/>
            </a:solidFill>
          </a:ln>
        </p:spPr>
      </p:pic>
    </p:spTree>
    <p:extLst>
      <p:ext uri="{BB962C8B-B14F-4D97-AF65-F5344CB8AC3E}">
        <p14:creationId xmlns:p14="http://schemas.microsoft.com/office/powerpoint/2010/main" val="10881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Type Casting in C Programming</a:t>
            </a:r>
            <a:endParaRPr lang="en-US" dirty="0"/>
          </a:p>
        </p:txBody>
      </p:sp>
      <p:sp>
        <p:nvSpPr>
          <p:cNvPr id="21512" name="Rectangle 5"/>
          <p:cNvSpPr>
            <a:spLocks noGrp="1" noChangeArrowheads="1"/>
          </p:cNvSpPr>
          <p:nvPr>
            <p:ph type="body" idx="1"/>
          </p:nvPr>
        </p:nvSpPr>
        <p:spPr>
          <a:xfrm>
            <a:off x="533400" y="1371602"/>
            <a:ext cx="8382000" cy="5333998"/>
          </a:xfrm>
          <a:noFill/>
        </p:spPr>
        <p:txBody>
          <a:bodyPr vert="horz" lIns="92075" tIns="46039" rIns="92075" bIns="46039" rtlCol="0">
            <a:normAutofit/>
          </a:bodyPr>
          <a:lstStyle/>
          <a:p>
            <a:pPr>
              <a:buFont typeface="Wingdings" pitchFamily="2" charset="2"/>
              <a:buChar char="§"/>
            </a:pPr>
            <a:r>
              <a:rPr lang="en-GB" sz="2400" dirty="0"/>
              <a:t>Typecasting is converting one data type into another one </a:t>
            </a:r>
          </a:p>
          <a:p>
            <a:pPr>
              <a:buFont typeface="Wingdings" pitchFamily="2" charset="2"/>
              <a:buChar char="§"/>
            </a:pPr>
            <a:endParaRPr lang="en-GB" sz="1000" dirty="0"/>
          </a:p>
          <a:p>
            <a:pPr>
              <a:buFont typeface="Wingdings" pitchFamily="2" charset="2"/>
              <a:buChar char="§"/>
            </a:pPr>
            <a:r>
              <a:rPr lang="en-GB" sz="2400" dirty="0"/>
              <a:t>It is also called as data conversion or type conversion</a:t>
            </a:r>
          </a:p>
          <a:p>
            <a:pPr>
              <a:buFont typeface="Wingdings" pitchFamily="2" charset="2"/>
              <a:buChar char="§"/>
            </a:pPr>
            <a:endParaRPr lang="en-GB" sz="2400" dirty="0"/>
          </a:p>
          <a:p>
            <a:pPr>
              <a:buFont typeface="Wingdings" pitchFamily="2" charset="2"/>
              <a:buChar char="§"/>
            </a:pPr>
            <a:r>
              <a:rPr lang="en-GB" sz="2400" dirty="0"/>
              <a:t>It is one of the important concepts introduced in C programming language </a:t>
            </a:r>
          </a:p>
          <a:p>
            <a:pPr>
              <a:buFont typeface="Wingdings" pitchFamily="2" charset="2"/>
              <a:buChar char="§"/>
            </a:pPr>
            <a:endParaRPr lang="en-GB" sz="1000" dirty="0"/>
          </a:p>
          <a:p>
            <a:pPr>
              <a:buFont typeface="Wingdings" pitchFamily="2" charset="2"/>
              <a:buChar char="§"/>
            </a:pPr>
            <a:r>
              <a:rPr lang="en-GB" sz="2400" dirty="0"/>
              <a:t>C programming language provides two types of type casting operations:</a:t>
            </a:r>
          </a:p>
          <a:p>
            <a:pPr lvl="1">
              <a:buFont typeface="Wingdings" pitchFamily="2" charset="2"/>
              <a:buChar char="§"/>
            </a:pPr>
            <a:r>
              <a:rPr lang="en-GB" sz="2200" dirty="0"/>
              <a:t>Implicit type casting</a:t>
            </a:r>
          </a:p>
          <a:p>
            <a:pPr lvl="1">
              <a:buFont typeface="Wingdings" pitchFamily="2" charset="2"/>
              <a:buChar char="§"/>
            </a:pPr>
            <a:endParaRPr lang="en-GB" sz="1000" dirty="0"/>
          </a:p>
          <a:p>
            <a:pPr lvl="1">
              <a:buFont typeface="Wingdings" pitchFamily="2" charset="2"/>
              <a:buChar char="§"/>
            </a:pPr>
            <a:r>
              <a:rPr lang="en-GB" sz="2200" dirty="0"/>
              <a:t>Explicit type casting</a:t>
            </a:r>
          </a:p>
        </p:txBody>
      </p:sp>
    </p:spTree>
    <p:extLst>
      <p:ext uri="{BB962C8B-B14F-4D97-AF65-F5344CB8AC3E}">
        <p14:creationId xmlns:p14="http://schemas.microsoft.com/office/powerpoint/2010/main" val="1111126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1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1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a:t>
            </a:r>
          </a:p>
        </p:txBody>
      </p:sp>
      <p:graphicFrame>
        <p:nvGraphicFramePr>
          <p:cNvPr id="22" name="Diagram 21"/>
          <p:cNvGraphicFramePr/>
          <p:nvPr/>
        </p:nvGraphicFramePr>
        <p:xfrm>
          <a:off x="897647" y="1495428"/>
          <a:ext cx="7074779" cy="511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065087" y="2732455"/>
            <a:ext cx="842470" cy="830997"/>
          </a:xfrm>
          <a:prstGeom prst="rect">
            <a:avLst/>
          </a:prstGeom>
          <a:noFill/>
        </p:spPr>
        <p:txBody>
          <a:bodyPr wrap="square" rtlCol="0">
            <a:spAutoFit/>
          </a:bodyPr>
          <a:lstStyle/>
          <a:p>
            <a:pPr marL="685800" indent="-685800">
              <a:buClr>
                <a:schemeClr val="tx1"/>
              </a:buClr>
              <a:buFont typeface="Wingdings" pitchFamily="2" charset="2"/>
              <a:buChar char="ü"/>
            </a:pPr>
            <a:r>
              <a:rPr lang="en-US" sz="4800" dirty="0"/>
              <a:t> </a:t>
            </a:r>
          </a:p>
        </p:txBody>
      </p:sp>
    </p:spTree>
    <p:extLst>
      <p:ext uri="{BB962C8B-B14F-4D97-AF65-F5344CB8AC3E}">
        <p14:creationId xmlns:p14="http://schemas.microsoft.com/office/powerpoint/2010/main" val="58470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1"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Implicit Type Casting</a:t>
            </a:r>
            <a:endParaRPr lang="en-US" dirty="0"/>
          </a:p>
        </p:txBody>
      </p:sp>
      <p:sp>
        <p:nvSpPr>
          <p:cNvPr id="21512" name="Rectangle 5"/>
          <p:cNvSpPr>
            <a:spLocks noGrp="1" noChangeArrowheads="1"/>
          </p:cNvSpPr>
          <p:nvPr>
            <p:ph type="body" idx="1"/>
          </p:nvPr>
        </p:nvSpPr>
        <p:spPr>
          <a:xfrm>
            <a:off x="533400" y="1371602"/>
            <a:ext cx="8382000" cy="5333998"/>
          </a:xfrm>
          <a:noFill/>
        </p:spPr>
        <p:txBody>
          <a:bodyPr vert="horz" lIns="92075" tIns="46039" rIns="92075" bIns="46039" rtlCol="0">
            <a:normAutofit/>
          </a:bodyPr>
          <a:lstStyle/>
          <a:p>
            <a:pPr>
              <a:buFont typeface="Wingdings" pitchFamily="2" charset="2"/>
              <a:buChar char="§"/>
            </a:pPr>
            <a:r>
              <a:rPr lang="en-GB" sz="2400" dirty="0"/>
              <a:t>Implicit type casting means conversion of data types without losing its original meaning</a:t>
            </a:r>
          </a:p>
          <a:p>
            <a:pPr>
              <a:buFont typeface="Wingdings" pitchFamily="2" charset="2"/>
              <a:buChar char="§"/>
            </a:pPr>
            <a:endParaRPr lang="en-GB" sz="1000" dirty="0"/>
          </a:p>
          <a:p>
            <a:pPr>
              <a:buFont typeface="Wingdings" pitchFamily="2" charset="2"/>
              <a:buChar char="§"/>
            </a:pPr>
            <a:r>
              <a:rPr lang="en-GB" sz="2400" dirty="0"/>
              <a:t>This type of typecasting is essential when you want to change data types without changing the significance of the values stored inside the variable</a:t>
            </a:r>
          </a:p>
          <a:p>
            <a:pPr>
              <a:buFont typeface="Wingdings" pitchFamily="2" charset="2"/>
              <a:buChar char="§"/>
            </a:pPr>
            <a:endParaRPr lang="en-GB" sz="1000" dirty="0"/>
          </a:p>
          <a:p>
            <a:pPr>
              <a:buFont typeface="Wingdings" pitchFamily="2" charset="2"/>
              <a:buChar char="§"/>
            </a:pPr>
            <a:r>
              <a:rPr lang="en-GB" sz="2400" dirty="0"/>
              <a:t>Implicit type conversion happens automatically when a value is copied to its compatible data type</a:t>
            </a:r>
          </a:p>
          <a:p>
            <a:pPr marL="0" indent="0">
              <a:buNone/>
            </a:pPr>
            <a:endParaRPr lang="en-GB" sz="1000" dirty="0"/>
          </a:p>
          <a:p>
            <a:pPr lvl="1">
              <a:buFont typeface="Wingdings" pitchFamily="2" charset="2"/>
              <a:buChar char="§"/>
            </a:pPr>
            <a:r>
              <a:rPr lang="en-GB" sz="2200" dirty="0"/>
              <a:t>During conversion, strict rules for type conversion are applied </a:t>
            </a:r>
          </a:p>
          <a:p>
            <a:pPr lvl="1">
              <a:buFont typeface="Wingdings" pitchFamily="2" charset="2"/>
              <a:buChar char="§"/>
            </a:pPr>
            <a:endParaRPr lang="en-GB" sz="1000" dirty="0"/>
          </a:p>
          <a:p>
            <a:pPr lvl="1">
              <a:buFont typeface="Wingdings" pitchFamily="2" charset="2"/>
              <a:buChar char="§"/>
            </a:pPr>
            <a:r>
              <a:rPr lang="en-GB" sz="2200" dirty="0"/>
              <a:t>If the operands are of two different data types, then an operand having lower data type is automatically converted into a higher data type </a:t>
            </a:r>
          </a:p>
        </p:txBody>
      </p:sp>
    </p:spTree>
    <p:extLst>
      <p:ext uri="{BB962C8B-B14F-4D97-AF65-F5344CB8AC3E}">
        <p14:creationId xmlns:p14="http://schemas.microsoft.com/office/powerpoint/2010/main" val="16904023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1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Implicit Type Casting</a:t>
            </a:r>
            <a:endParaRPr lang="en-US" dirty="0"/>
          </a:p>
        </p:txBody>
      </p:sp>
      <p:sp>
        <p:nvSpPr>
          <p:cNvPr id="13"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200" dirty="0"/>
              <a:t>The following examples demonstrate the implicit type casting</a:t>
            </a:r>
          </a:p>
        </p:txBody>
      </p:sp>
      <p:sp>
        <p:nvSpPr>
          <p:cNvPr id="14" name="Rectangle 13"/>
          <p:cNvSpPr/>
          <p:nvPr/>
        </p:nvSpPr>
        <p:spPr>
          <a:xfrm>
            <a:off x="315013" y="2098931"/>
            <a:ext cx="1261996" cy="430887"/>
          </a:xfrm>
          <a:prstGeom prst="rect">
            <a:avLst/>
          </a:prstGeom>
        </p:spPr>
        <p:txBody>
          <a:bodyPr wrap="square">
            <a:spAutoFit/>
          </a:bodyPr>
          <a:lstStyle/>
          <a:p>
            <a:r>
              <a:rPr lang="en-US" sz="2200" b="1" dirty="0"/>
              <a:t>Example:</a:t>
            </a:r>
          </a:p>
        </p:txBody>
      </p:sp>
      <p:pic>
        <p:nvPicPr>
          <p:cNvPr id="15" name="Picture 14"/>
          <p:cNvPicPr>
            <a:picLocks noChangeAspect="1"/>
          </p:cNvPicPr>
          <p:nvPr/>
        </p:nvPicPr>
        <p:blipFill>
          <a:blip r:embed="rId3"/>
          <a:stretch>
            <a:fillRect/>
          </a:stretch>
        </p:blipFill>
        <p:spPr>
          <a:xfrm>
            <a:off x="384656" y="5431687"/>
            <a:ext cx="3442175" cy="1334347"/>
          </a:xfrm>
          <a:prstGeom prst="rect">
            <a:avLst/>
          </a:prstGeom>
        </p:spPr>
      </p:pic>
      <p:pic>
        <p:nvPicPr>
          <p:cNvPr id="16" name="Picture 15"/>
          <p:cNvPicPr>
            <a:picLocks noChangeAspect="1"/>
          </p:cNvPicPr>
          <p:nvPr/>
        </p:nvPicPr>
        <p:blipFill>
          <a:blip r:embed="rId4"/>
          <a:stretch>
            <a:fillRect/>
          </a:stretch>
        </p:blipFill>
        <p:spPr>
          <a:xfrm>
            <a:off x="401590" y="2527428"/>
            <a:ext cx="6388678" cy="2513207"/>
          </a:xfrm>
          <a:prstGeom prst="rect">
            <a:avLst/>
          </a:prstGeom>
          <a:ln w="38100">
            <a:solidFill>
              <a:schemeClr val="accent1"/>
            </a:solidFill>
          </a:ln>
        </p:spPr>
      </p:pic>
      <p:sp>
        <p:nvSpPr>
          <p:cNvPr id="17" name="Rectangle 16"/>
          <p:cNvSpPr/>
          <p:nvPr/>
        </p:nvSpPr>
        <p:spPr>
          <a:xfrm>
            <a:off x="3962400" y="5333198"/>
            <a:ext cx="4572000" cy="646331"/>
          </a:xfrm>
          <a:prstGeom prst="rect">
            <a:avLst/>
          </a:prstGeom>
        </p:spPr>
        <p:txBody>
          <a:bodyPr>
            <a:spAutoFit/>
          </a:bodyPr>
          <a:lstStyle/>
          <a:p>
            <a:pPr lvl="0" algn="just">
              <a:spcAft>
                <a:spcPts val="0"/>
              </a:spcAft>
            </a:pPr>
            <a:r>
              <a:rPr lang="en-GB" dirty="0">
                <a:solidFill>
                  <a:srgbClr val="0414FF"/>
                </a:solidFill>
                <a:ea typeface="Calibri" charset="0"/>
              </a:rPr>
              <a:t>We have declared a variable </a:t>
            </a:r>
            <a:r>
              <a:rPr lang="en-GB" dirty="0">
                <a:solidFill>
                  <a:srgbClr val="FF0000"/>
                </a:solidFill>
                <a:ea typeface="Calibri" charset="0"/>
              </a:rPr>
              <a:t>a</a:t>
            </a:r>
            <a:r>
              <a:rPr lang="en-GB" dirty="0">
                <a:solidFill>
                  <a:srgbClr val="0414FF"/>
                </a:solidFill>
                <a:ea typeface="Calibri" charset="0"/>
              </a:rPr>
              <a:t> of </a:t>
            </a:r>
            <a:r>
              <a:rPr lang="en-GB" dirty="0">
                <a:solidFill>
                  <a:srgbClr val="FF0000"/>
                </a:solidFill>
                <a:ea typeface="Calibri" charset="0"/>
              </a:rPr>
              <a:t>short</a:t>
            </a:r>
            <a:r>
              <a:rPr lang="en-GB" dirty="0">
                <a:solidFill>
                  <a:srgbClr val="0414FF"/>
                </a:solidFill>
                <a:ea typeface="Calibri" charset="0"/>
              </a:rPr>
              <a:t> data type with value initialized as 10</a:t>
            </a:r>
          </a:p>
        </p:txBody>
      </p:sp>
    </p:spTree>
    <p:extLst>
      <p:ext uri="{BB962C8B-B14F-4D97-AF65-F5344CB8AC3E}">
        <p14:creationId xmlns:p14="http://schemas.microsoft.com/office/powerpoint/2010/main" val="209821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Implicit Type Casting</a:t>
            </a:r>
            <a:endParaRPr lang="en-US" dirty="0"/>
          </a:p>
        </p:txBody>
      </p:sp>
      <p:sp>
        <p:nvSpPr>
          <p:cNvPr id="14" name="Rectangle 13"/>
          <p:cNvSpPr/>
          <p:nvPr/>
        </p:nvSpPr>
        <p:spPr>
          <a:xfrm>
            <a:off x="315013" y="2098931"/>
            <a:ext cx="1261996" cy="430887"/>
          </a:xfrm>
          <a:prstGeom prst="rect">
            <a:avLst/>
          </a:prstGeom>
        </p:spPr>
        <p:txBody>
          <a:bodyPr wrap="square">
            <a:spAutoFit/>
          </a:bodyPr>
          <a:lstStyle/>
          <a:p>
            <a:r>
              <a:rPr lang="en-US" sz="2200" b="1" dirty="0"/>
              <a:t>Example:</a:t>
            </a:r>
          </a:p>
        </p:txBody>
      </p:sp>
      <p:pic>
        <p:nvPicPr>
          <p:cNvPr id="15" name="Picture 14"/>
          <p:cNvPicPr>
            <a:picLocks noChangeAspect="1"/>
          </p:cNvPicPr>
          <p:nvPr/>
        </p:nvPicPr>
        <p:blipFill>
          <a:blip r:embed="rId3"/>
          <a:stretch>
            <a:fillRect/>
          </a:stretch>
        </p:blipFill>
        <p:spPr>
          <a:xfrm>
            <a:off x="384656" y="5431687"/>
            <a:ext cx="3442175" cy="1334347"/>
          </a:xfrm>
          <a:prstGeom prst="rect">
            <a:avLst/>
          </a:prstGeom>
        </p:spPr>
      </p:pic>
      <p:sp>
        <p:nvSpPr>
          <p:cNvPr id="11" name="Rectangle 10"/>
          <p:cNvSpPr/>
          <p:nvPr/>
        </p:nvSpPr>
        <p:spPr>
          <a:xfrm>
            <a:off x="3962400" y="5333198"/>
            <a:ext cx="4572000" cy="646331"/>
          </a:xfrm>
          <a:prstGeom prst="rect">
            <a:avLst/>
          </a:prstGeom>
        </p:spPr>
        <p:txBody>
          <a:bodyPr>
            <a:spAutoFit/>
          </a:bodyPr>
          <a:lstStyle/>
          <a:p>
            <a:pPr lvl="0" algn="just">
              <a:spcAft>
                <a:spcPts val="0"/>
              </a:spcAft>
            </a:pPr>
            <a:r>
              <a:rPr lang="en-GB" dirty="0">
                <a:solidFill>
                  <a:srgbClr val="0414FF"/>
                </a:solidFill>
                <a:ea typeface="Calibri" charset="0"/>
              </a:rPr>
              <a:t>On the second line, we have declared a variable </a:t>
            </a:r>
            <a:r>
              <a:rPr lang="en-GB" dirty="0">
                <a:solidFill>
                  <a:srgbClr val="FF0000"/>
                </a:solidFill>
                <a:ea typeface="Calibri" charset="0"/>
              </a:rPr>
              <a:t>b</a:t>
            </a:r>
            <a:r>
              <a:rPr lang="en-GB" dirty="0">
                <a:solidFill>
                  <a:srgbClr val="0414FF"/>
                </a:solidFill>
                <a:ea typeface="Calibri" charset="0"/>
              </a:rPr>
              <a:t> of an </a:t>
            </a:r>
            <a:r>
              <a:rPr lang="en-GB" dirty="0">
                <a:solidFill>
                  <a:srgbClr val="FF0000"/>
                </a:solidFill>
                <a:ea typeface="Calibri" charset="0"/>
              </a:rPr>
              <a:t>int</a:t>
            </a:r>
            <a:r>
              <a:rPr lang="en-GB" dirty="0">
                <a:solidFill>
                  <a:srgbClr val="0414FF"/>
                </a:solidFill>
                <a:ea typeface="Calibri" charset="0"/>
              </a:rPr>
              <a:t> data type</a:t>
            </a:r>
          </a:p>
        </p:txBody>
      </p:sp>
      <p:sp>
        <p:nvSpPr>
          <p:cNvPr id="9"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200" dirty="0"/>
              <a:t>The following examples demonstrate the implicit type casting</a:t>
            </a:r>
          </a:p>
        </p:txBody>
      </p:sp>
      <p:pic>
        <p:nvPicPr>
          <p:cNvPr id="10" name="Picture 9">
            <a:extLst>
              <a:ext uri="{FF2B5EF4-FFF2-40B4-BE49-F238E27FC236}">
                <a16:creationId xmlns:a16="http://schemas.microsoft.com/office/drawing/2014/main" id="{9C91975D-0980-CB48-93DF-20B0AB9D5490}"/>
              </a:ext>
            </a:extLst>
          </p:cNvPr>
          <p:cNvPicPr>
            <a:picLocks noChangeAspect="1"/>
          </p:cNvPicPr>
          <p:nvPr/>
        </p:nvPicPr>
        <p:blipFill>
          <a:blip r:embed="rId4"/>
          <a:stretch>
            <a:fillRect/>
          </a:stretch>
        </p:blipFill>
        <p:spPr>
          <a:xfrm>
            <a:off x="401590" y="2527428"/>
            <a:ext cx="6388678" cy="2513207"/>
          </a:xfrm>
          <a:prstGeom prst="rect">
            <a:avLst/>
          </a:prstGeom>
          <a:ln w="38100">
            <a:solidFill>
              <a:schemeClr val="accent1"/>
            </a:solidFill>
          </a:ln>
        </p:spPr>
      </p:pic>
    </p:spTree>
    <p:extLst>
      <p:ext uri="{BB962C8B-B14F-4D97-AF65-F5344CB8AC3E}">
        <p14:creationId xmlns:p14="http://schemas.microsoft.com/office/powerpoint/2010/main" val="195872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Implicit Type Casting</a:t>
            </a:r>
            <a:endParaRPr lang="en-US" dirty="0"/>
          </a:p>
        </p:txBody>
      </p:sp>
      <p:sp>
        <p:nvSpPr>
          <p:cNvPr id="14" name="Rectangle 13"/>
          <p:cNvSpPr/>
          <p:nvPr/>
        </p:nvSpPr>
        <p:spPr>
          <a:xfrm>
            <a:off x="315013" y="2098931"/>
            <a:ext cx="1261996" cy="430887"/>
          </a:xfrm>
          <a:prstGeom prst="rect">
            <a:avLst/>
          </a:prstGeom>
        </p:spPr>
        <p:txBody>
          <a:bodyPr wrap="square">
            <a:spAutoFit/>
          </a:bodyPr>
          <a:lstStyle/>
          <a:p>
            <a:r>
              <a:rPr lang="en-US" sz="2200" b="1" dirty="0"/>
              <a:t>Example:</a:t>
            </a:r>
          </a:p>
        </p:txBody>
      </p:sp>
      <p:pic>
        <p:nvPicPr>
          <p:cNvPr id="15" name="Picture 14"/>
          <p:cNvPicPr>
            <a:picLocks noChangeAspect="1"/>
          </p:cNvPicPr>
          <p:nvPr/>
        </p:nvPicPr>
        <p:blipFill>
          <a:blip r:embed="rId3"/>
          <a:stretch>
            <a:fillRect/>
          </a:stretch>
        </p:blipFill>
        <p:spPr>
          <a:xfrm>
            <a:off x="384656" y="5431687"/>
            <a:ext cx="3442175" cy="1334347"/>
          </a:xfrm>
          <a:prstGeom prst="rect">
            <a:avLst/>
          </a:prstGeom>
        </p:spPr>
      </p:pic>
      <p:sp>
        <p:nvSpPr>
          <p:cNvPr id="2" name="Rectangle 1"/>
          <p:cNvSpPr/>
          <p:nvPr/>
        </p:nvSpPr>
        <p:spPr>
          <a:xfrm>
            <a:off x="3962400" y="5333198"/>
            <a:ext cx="4572000" cy="1477328"/>
          </a:xfrm>
          <a:prstGeom prst="rect">
            <a:avLst/>
          </a:prstGeom>
        </p:spPr>
        <p:txBody>
          <a:bodyPr>
            <a:spAutoFit/>
          </a:bodyPr>
          <a:lstStyle/>
          <a:p>
            <a:pPr lvl="0" algn="just">
              <a:spcAft>
                <a:spcPts val="0"/>
              </a:spcAft>
            </a:pPr>
            <a:r>
              <a:rPr lang="en-GB" dirty="0">
                <a:solidFill>
                  <a:srgbClr val="0414FF"/>
                </a:solidFill>
              </a:rPr>
              <a:t>On the third line, we have assigned the value of variable </a:t>
            </a:r>
            <a:r>
              <a:rPr lang="en-GB" dirty="0">
                <a:solidFill>
                  <a:srgbClr val="FF0000"/>
                </a:solidFill>
              </a:rPr>
              <a:t>a</a:t>
            </a:r>
            <a:r>
              <a:rPr lang="en-GB" dirty="0">
                <a:solidFill>
                  <a:srgbClr val="0414FF"/>
                </a:solidFill>
              </a:rPr>
              <a:t> to the variable </a:t>
            </a:r>
            <a:r>
              <a:rPr lang="en-GB" dirty="0">
                <a:solidFill>
                  <a:srgbClr val="FF0000"/>
                </a:solidFill>
              </a:rPr>
              <a:t>b</a:t>
            </a:r>
            <a:r>
              <a:rPr lang="en-GB" dirty="0">
                <a:solidFill>
                  <a:srgbClr val="0414FF"/>
                </a:solidFill>
              </a:rPr>
              <a:t>. Implicit type conversion is performed as the value from variable </a:t>
            </a:r>
            <a:r>
              <a:rPr lang="en-GB" dirty="0">
                <a:solidFill>
                  <a:srgbClr val="FF0000"/>
                </a:solidFill>
              </a:rPr>
              <a:t>a</a:t>
            </a:r>
            <a:r>
              <a:rPr lang="en-GB" dirty="0">
                <a:solidFill>
                  <a:srgbClr val="0414FF"/>
                </a:solidFill>
              </a:rPr>
              <a:t> which is of </a:t>
            </a:r>
            <a:r>
              <a:rPr lang="en-GB" dirty="0">
                <a:solidFill>
                  <a:srgbClr val="FF0000"/>
                </a:solidFill>
              </a:rPr>
              <a:t>short</a:t>
            </a:r>
            <a:r>
              <a:rPr lang="en-GB" dirty="0">
                <a:solidFill>
                  <a:srgbClr val="0414FF"/>
                </a:solidFill>
              </a:rPr>
              <a:t> data type is copied into the variable </a:t>
            </a:r>
            <a:r>
              <a:rPr lang="en-GB" dirty="0">
                <a:solidFill>
                  <a:srgbClr val="FF0000"/>
                </a:solidFill>
              </a:rPr>
              <a:t>b</a:t>
            </a:r>
            <a:r>
              <a:rPr lang="en-GB" dirty="0">
                <a:solidFill>
                  <a:srgbClr val="0414FF"/>
                </a:solidFill>
              </a:rPr>
              <a:t> which is of an </a:t>
            </a:r>
            <a:r>
              <a:rPr lang="en-GB" dirty="0">
                <a:solidFill>
                  <a:srgbClr val="FF0000"/>
                </a:solidFill>
              </a:rPr>
              <a:t>int</a:t>
            </a:r>
            <a:r>
              <a:rPr lang="en-GB" dirty="0">
                <a:solidFill>
                  <a:srgbClr val="0414FF"/>
                </a:solidFill>
              </a:rPr>
              <a:t> data type</a:t>
            </a:r>
            <a:endParaRPr lang="en-GB" dirty="0">
              <a:solidFill>
                <a:srgbClr val="0414FF"/>
              </a:solidFill>
              <a:effectLst/>
              <a:ea typeface="Calibri" charset="0"/>
            </a:endParaRPr>
          </a:p>
        </p:txBody>
      </p:sp>
      <p:sp>
        <p:nvSpPr>
          <p:cNvPr id="8"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200" dirty="0"/>
              <a:t>The following examples demonstrate the implicit type casting</a:t>
            </a:r>
          </a:p>
        </p:txBody>
      </p:sp>
      <p:pic>
        <p:nvPicPr>
          <p:cNvPr id="9" name="Picture 8">
            <a:extLst>
              <a:ext uri="{FF2B5EF4-FFF2-40B4-BE49-F238E27FC236}">
                <a16:creationId xmlns:a16="http://schemas.microsoft.com/office/drawing/2014/main" id="{F189B45F-41FF-8343-B82E-1495C3CDE792}"/>
              </a:ext>
            </a:extLst>
          </p:cNvPr>
          <p:cNvPicPr>
            <a:picLocks noChangeAspect="1"/>
          </p:cNvPicPr>
          <p:nvPr/>
        </p:nvPicPr>
        <p:blipFill>
          <a:blip r:embed="rId4"/>
          <a:stretch>
            <a:fillRect/>
          </a:stretch>
        </p:blipFill>
        <p:spPr>
          <a:xfrm>
            <a:off x="401590" y="2527428"/>
            <a:ext cx="6388678" cy="2513207"/>
          </a:xfrm>
          <a:prstGeom prst="rect">
            <a:avLst/>
          </a:prstGeom>
          <a:ln w="38100">
            <a:solidFill>
              <a:schemeClr val="accent1"/>
            </a:solidFill>
          </a:ln>
        </p:spPr>
      </p:pic>
    </p:spTree>
    <p:extLst>
      <p:ext uri="{BB962C8B-B14F-4D97-AF65-F5344CB8AC3E}">
        <p14:creationId xmlns:p14="http://schemas.microsoft.com/office/powerpoint/2010/main" val="1316765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a:spLocks noGrp="1" noChangeArrowheads="1"/>
          </p:cNvSpPr>
          <p:nvPr>
            <p:ph type="title"/>
          </p:nvPr>
        </p:nvSpPr>
        <p:spPr>
          <a:xfrm>
            <a:off x="762000" y="228600"/>
            <a:ext cx="7772400" cy="1143000"/>
          </a:xfrm>
          <a:noFill/>
        </p:spPr>
        <p:txBody>
          <a:bodyPr vert="horz" lIns="92075" tIns="46039" rIns="92075" bIns="46039" rtlCol="0" anchor="ctr">
            <a:normAutofit/>
          </a:bodyPr>
          <a:lstStyle/>
          <a:p>
            <a:pPr lvl="0"/>
            <a:r>
              <a:rPr lang="en-GB" dirty="0"/>
              <a:t>Implicit Type Casting</a:t>
            </a:r>
            <a:endParaRPr lang="en-US" dirty="0"/>
          </a:p>
        </p:txBody>
      </p:sp>
      <p:sp>
        <p:nvSpPr>
          <p:cNvPr id="14" name="Rectangle 13"/>
          <p:cNvSpPr/>
          <p:nvPr/>
        </p:nvSpPr>
        <p:spPr>
          <a:xfrm>
            <a:off x="315013" y="2098931"/>
            <a:ext cx="1261996" cy="430887"/>
          </a:xfrm>
          <a:prstGeom prst="rect">
            <a:avLst/>
          </a:prstGeom>
        </p:spPr>
        <p:txBody>
          <a:bodyPr wrap="square">
            <a:spAutoFit/>
          </a:bodyPr>
          <a:lstStyle/>
          <a:p>
            <a:r>
              <a:rPr lang="en-US" sz="2200" b="1" dirty="0"/>
              <a:t>Example:</a:t>
            </a:r>
          </a:p>
        </p:txBody>
      </p:sp>
      <p:pic>
        <p:nvPicPr>
          <p:cNvPr id="3" name="Picture 2"/>
          <p:cNvPicPr>
            <a:picLocks noChangeAspect="1"/>
          </p:cNvPicPr>
          <p:nvPr/>
        </p:nvPicPr>
        <p:blipFill rotWithShape="1">
          <a:blip r:embed="rId3"/>
          <a:srcRect t="5772" r="57400" b="40743"/>
          <a:stretch/>
        </p:blipFill>
        <p:spPr>
          <a:xfrm>
            <a:off x="6570835" y="4147745"/>
            <a:ext cx="2328236" cy="1314373"/>
          </a:xfrm>
          <a:prstGeom prst="rect">
            <a:avLst/>
          </a:prstGeom>
        </p:spPr>
      </p:pic>
      <p:pic>
        <p:nvPicPr>
          <p:cNvPr id="11" name="Picture 10"/>
          <p:cNvPicPr>
            <a:picLocks noChangeAspect="1"/>
          </p:cNvPicPr>
          <p:nvPr/>
        </p:nvPicPr>
        <p:blipFill>
          <a:blip r:embed="rId4"/>
          <a:stretch>
            <a:fillRect/>
          </a:stretch>
        </p:blipFill>
        <p:spPr>
          <a:xfrm>
            <a:off x="401590" y="2527428"/>
            <a:ext cx="5935710" cy="4095308"/>
          </a:xfrm>
          <a:prstGeom prst="rect">
            <a:avLst/>
          </a:prstGeom>
          <a:ln w="38100">
            <a:solidFill>
              <a:schemeClr val="accent1"/>
            </a:solidFill>
          </a:ln>
        </p:spPr>
      </p:pic>
      <p:sp>
        <p:nvSpPr>
          <p:cNvPr id="18" name="Rectangle 5"/>
          <p:cNvSpPr txBox="1">
            <a:spLocks noChangeArrowheads="1"/>
          </p:cNvSpPr>
          <p:nvPr/>
        </p:nvSpPr>
        <p:spPr>
          <a:xfrm>
            <a:off x="533400" y="1371603"/>
            <a:ext cx="8382000" cy="767163"/>
          </a:xfrm>
          <a:prstGeom prst="rect">
            <a:avLst/>
          </a:prstGeom>
          <a:noFill/>
        </p:spPr>
        <p:txBody>
          <a:bodyPr vert="horz" lIns="92075" tIns="46039" rIns="92075" bIns="46039"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GB" sz="2200" dirty="0"/>
              <a:t>The following examples demonstrate the implicit type casting</a:t>
            </a:r>
          </a:p>
        </p:txBody>
      </p:sp>
    </p:spTree>
    <p:extLst>
      <p:ext uri="{BB962C8B-B14F-4D97-AF65-F5344CB8AC3E}">
        <p14:creationId xmlns:p14="http://schemas.microsoft.com/office/powerpoint/2010/main" val="37448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9801</TotalTime>
  <Words>1084</Words>
  <Application>Microsoft Macintosh PowerPoint</Application>
  <PresentationFormat>On-screen Show (4:3)</PresentationFormat>
  <Paragraphs>181</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Avenir Next</vt:lpstr>
      <vt:lpstr>AvenirNext-Regular</vt:lpstr>
      <vt:lpstr>Calibri</vt:lpstr>
      <vt:lpstr>Calibri Light</vt:lpstr>
      <vt:lpstr>Times New Roman</vt:lpstr>
      <vt:lpstr>Wingdings</vt:lpstr>
      <vt:lpstr>Office Theme</vt:lpstr>
      <vt:lpstr>PowerPoint Presentation</vt:lpstr>
      <vt:lpstr>Outline</vt:lpstr>
      <vt:lpstr>Type Casting in C Programming</vt:lpstr>
      <vt:lpstr>Outline</vt:lpstr>
      <vt:lpstr>Implicit Type Casting</vt:lpstr>
      <vt:lpstr>Implicit Type Casting</vt:lpstr>
      <vt:lpstr>Implicit Type Casting</vt:lpstr>
      <vt:lpstr>Implicit Type Casting</vt:lpstr>
      <vt:lpstr>Implicit Type Casting</vt:lpstr>
      <vt:lpstr>Outline</vt:lpstr>
      <vt:lpstr>Integer Promotion</vt:lpstr>
      <vt:lpstr>Integer Promotion</vt:lpstr>
      <vt:lpstr>Outline</vt:lpstr>
      <vt:lpstr>Arithmetic Conversion Hierarchy</vt:lpstr>
      <vt:lpstr>Arithmetic Conversion Hierarchy</vt:lpstr>
      <vt:lpstr>Important Points about Implicit Conversions </vt:lpstr>
      <vt:lpstr>Outline</vt:lpstr>
      <vt:lpstr>Explicit Type Casting</vt:lpstr>
      <vt:lpstr>Explicit Type Casting</vt:lpstr>
      <vt:lpstr>Explicit Type Casting</vt:lpstr>
      <vt:lpstr>Practical Exercises</vt:lpstr>
      <vt:lpstr>Practical Exercises</vt:lpstr>
      <vt:lpstr>Practical Exercises</vt:lpstr>
      <vt:lpstr>Practical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Ayman Aljarbouh</cp:lastModifiedBy>
  <cp:revision>938</cp:revision>
  <cp:lastPrinted>2020-05-28T23:41:12Z</cp:lastPrinted>
  <dcterms:created xsi:type="dcterms:W3CDTF">2020-01-26T08:40:28Z</dcterms:created>
  <dcterms:modified xsi:type="dcterms:W3CDTF">2021-01-29T07:25:12Z</dcterms:modified>
</cp:coreProperties>
</file>