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F04"/>
    <a:srgbClr val="0414FF"/>
    <a:srgbClr val="FFFF99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6"/>
    <p:restoredTop sz="91190"/>
  </p:normalViewPr>
  <p:slideViewPr>
    <p:cSldViewPr snapToGrid="0" snapToObjects="1">
      <p:cViewPr varScale="1">
        <p:scale>
          <a:sx n="100" d="100"/>
          <a:sy n="100" d="100"/>
        </p:scale>
        <p:origin x="1560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Recursion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Divide by Zero Errors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Error Handling in C Programming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Global Variable </a:t>
          </a:r>
          <a:r>
            <a:rPr lang="en-GB" b="0" u="none" dirty="0" err="1"/>
            <a:t>errno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 err="1"/>
            <a:t>perror</a:t>
          </a:r>
          <a:r>
            <a:rPr lang="en-GB" b="0" u="none" dirty="0"/>
            <a:t>() and </a:t>
          </a:r>
          <a:r>
            <a:rPr lang="en-GB" b="0" u="none" dirty="0" err="1"/>
            <a:t>strerror</a:t>
          </a:r>
          <a:r>
            <a:rPr lang="en-GB" b="0" u="none" dirty="0"/>
            <a:t>()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2ECC853D-A62D-CF42-B4C9-B94991264A54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Program Exit Status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29CFEEF3-5368-3A4B-B5F7-34C92D0648E5}" type="parTrans" cxnId="{EBF2784C-0776-C447-8E3B-AE3D64F74C56}">
      <dgm:prSet/>
      <dgm:spPr/>
      <dgm:t>
        <a:bodyPr/>
        <a:lstStyle/>
        <a:p>
          <a:endParaRPr lang="en-US"/>
        </a:p>
      </dgm:t>
    </dgm:pt>
    <dgm:pt modelId="{49D19521-3105-9949-B193-C2C535AF9C21}" type="sibTrans" cxnId="{EBF2784C-0776-C447-8E3B-AE3D64F74C56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6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6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  <dgm:pt modelId="{115A953B-0A04-F446-BB7C-963DA258C08B}" type="pres">
      <dgm:prSet presAssocID="{2ECC853D-A62D-CF42-B4C9-B94991264A54}" presName="text_6" presStyleLbl="node1" presStyleIdx="5" presStyleCnt="6">
        <dgm:presLayoutVars>
          <dgm:bulletEnabled val="1"/>
        </dgm:presLayoutVars>
      </dgm:prSet>
      <dgm:spPr/>
    </dgm:pt>
    <dgm:pt modelId="{6542B18F-A181-374E-B4A6-FBEC865EA194}" type="pres">
      <dgm:prSet presAssocID="{2ECC853D-A62D-CF42-B4C9-B94991264A54}" presName="accent_6" presStyleCnt="0"/>
      <dgm:spPr/>
    </dgm:pt>
    <dgm:pt modelId="{CE219B85-1842-4847-8AB5-E01645C8AD0A}" type="pres">
      <dgm:prSet presAssocID="{2ECC853D-A62D-CF42-B4C9-B94991264A54}" presName="accentRepeatNode" presStyleLbl="solidFgAcc1" presStyleIdx="5" presStyleCnt="6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3A6BAC2F-D03E-EB48-B3EA-60F8BC026656}" type="presOf" srcId="{2ECC853D-A62D-CF42-B4C9-B94991264A54}" destId="{115A953B-0A04-F446-BB7C-963DA258C08B}" srcOrd="0" destOrd="0" presId="urn:microsoft.com/office/officeart/2008/layout/VerticalCurvedList"/>
    <dgm:cxn modelId="{EBF2784C-0776-C447-8E3B-AE3D64F74C56}" srcId="{BE1645D6-1611-4DF4-8DF3-EEC32D8C4F8A}" destId="{2ECC853D-A62D-CF42-B4C9-B94991264A54}" srcOrd="5" destOrd="0" parTransId="{29CFEEF3-5368-3A4B-B5F7-34C92D0648E5}" sibTransId="{49D19521-3105-9949-B193-C2C535AF9C21}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B523A56-CE9E-E34A-85CE-79972FC792AF}" type="presOf" srcId="{C14FF019-F799-CC43-ACB2-8FA9A51B223E}" destId="{E6ADE296-4FC3-7E49-96AE-EDDF9CCF90F3}" srcOrd="0" destOrd="0" presId="urn:microsoft.com/office/officeart/2008/layout/VerticalCurvedList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6EC8FD6A-2FB7-6A41-8A44-E51452A39877}" type="presOf" srcId="{1639CA94-34C3-4B9C-92E1-C13864A4BA19}" destId="{0E8E8CAC-8A02-46F6-8C6B-75E3BA86EFCF}" srcOrd="0" destOrd="0" presId="urn:microsoft.com/office/officeart/2008/layout/VerticalCurvedList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778B758B-8697-3D48-9A37-D508AEC5AB37}" type="presOf" srcId="{35FE25F0-129E-5D4E-BB95-DE67FB379D79}" destId="{4C27FCCB-07AB-AF44-A612-051F9894407E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33991BD-19D7-BE40-A7B4-0583630DF888}" type="presOf" srcId="{BE1645D6-1611-4DF4-8DF3-EEC32D8C4F8A}" destId="{8D4BB782-D1CB-4178-BD6C-378E667E109F}" srcOrd="0" destOrd="0" presId="urn:microsoft.com/office/officeart/2008/layout/VerticalCurvedList"/>
    <dgm:cxn modelId="{C2C084CF-9FC4-4B47-A79C-8E2C53E7A8E1}" type="presOf" srcId="{CC6AA1B3-12B6-1F47-9833-60EB1B44AC97}" destId="{90FAC8A8-E318-C344-8FA5-163D7BB940FA}" srcOrd="0" destOrd="0" presId="urn:microsoft.com/office/officeart/2008/layout/VerticalCurvedList"/>
    <dgm:cxn modelId="{C8A2DAEA-DC94-7741-9577-57D5EE51776E}" type="presOf" srcId="{9B5CF5B4-C56A-4B27-B438-A8CF699CAF14}" destId="{C56633DC-E658-46D8-BE63-7CB1CCD3C8DC}" srcOrd="0" destOrd="0" presId="urn:microsoft.com/office/officeart/2008/layout/VerticalCurvedList"/>
    <dgm:cxn modelId="{0A40DDED-AF86-F246-8156-50C15C6A409D}" type="presOf" srcId="{6F32AD89-A452-48CC-B92A-265FB1A43B0C}" destId="{FCF24805-BE03-8646-8CB7-92E747BBE6C8}" srcOrd="0" destOrd="0" presId="urn:microsoft.com/office/officeart/2008/layout/VerticalCurvedList"/>
    <dgm:cxn modelId="{1A385972-F439-7945-8CD8-6A871A100A41}" type="presParOf" srcId="{8D4BB782-D1CB-4178-BD6C-378E667E109F}" destId="{30E5EA73-69FE-4C99-B7E6-D2785DA2F8C5}" srcOrd="0" destOrd="0" presId="urn:microsoft.com/office/officeart/2008/layout/VerticalCurvedList"/>
    <dgm:cxn modelId="{8F6170A7-A9A2-4D4A-8433-5A589C8FC190}" type="presParOf" srcId="{30E5EA73-69FE-4C99-B7E6-D2785DA2F8C5}" destId="{147482D8-F793-4B63-AC92-2D2E108DBAA0}" srcOrd="0" destOrd="0" presId="urn:microsoft.com/office/officeart/2008/layout/VerticalCurvedList"/>
    <dgm:cxn modelId="{F718A779-3DBA-0545-9891-4174B2CF8328}" type="presParOf" srcId="{147482D8-F793-4B63-AC92-2D2E108DBAA0}" destId="{F2410933-DB5E-4543-A714-4AF5A203C95C}" srcOrd="0" destOrd="0" presId="urn:microsoft.com/office/officeart/2008/layout/VerticalCurvedList"/>
    <dgm:cxn modelId="{8D258ECD-C9D1-544A-8A1D-C1EBF12CB42E}" type="presParOf" srcId="{147482D8-F793-4B63-AC92-2D2E108DBAA0}" destId="{C56633DC-E658-46D8-BE63-7CB1CCD3C8DC}" srcOrd="1" destOrd="0" presId="urn:microsoft.com/office/officeart/2008/layout/VerticalCurvedList"/>
    <dgm:cxn modelId="{4FEC7F54-67B9-8141-B55B-A785DCB6AEAD}" type="presParOf" srcId="{147482D8-F793-4B63-AC92-2D2E108DBAA0}" destId="{82F03708-A2AD-459B-AB59-7BBD9EB44E67}" srcOrd="2" destOrd="0" presId="urn:microsoft.com/office/officeart/2008/layout/VerticalCurvedList"/>
    <dgm:cxn modelId="{5151C260-C929-3A44-B74B-0DFA1EBB5AF9}" type="presParOf" srcId="{147482D8-F793-4B63-AC92-2D2E108DBAA0}" destId="{9C6C1869-E7B2-4FB9-A22B-16BADC04A189}" srcOrd="3" destOrd="0" presId="urn:microsoft.com/office/officeart/2008/layout/VerticalCurvedList"/>
    <dgm:cxn modelId="{2771CE3D-D992-E54F-8E5F-1100AD2C86A1}" type="presParOf" srcId="{30E5EA73-69FE-4C99-B7E6-D2785DA2F8C5}" destId="{0E8E8CAC-8A02-46F6-8C6B-75E3BA86EFCF}" srcOrd="1" destOrd="0" presId="urn:microsoft.com/office/officeart/2008/layout/VerticalCurvedList"/>
    <dgm:cxn modelId="{428CF7C1-94F7-4041-8682-9104804A75EE}" type="presParOf" srcId="{30E5EA73-69FE-4C99-B7E6-D2785DA2F8C5}" destId="{19B8B250-84B4-4941-9592-F7E89229D31C}" srcOrd="2" destOrd="0" presId="urn:microsoft.com/office/officeart/2008/layout/VerticalCurvedList"/>
    <dgm:cxn modelId="{22148108-B679-674D-885D-C15324624CD4}" type="presParOf" srcId="{19B8B250-84B4-4941-9592-F7E89229D31C}" destId="{485F26A9-AA94-4ADA-AC54-FB58E0E0ED28}" srcOrd="0" destOrd="0" presId="urn:microsoft.com/office/officeart/2008/layout/VerticalCurvedList"/>
    <dgm:cxn modelId="{61689FD5-0251-A745-99C5-3B2D4D52694B}" type="presParOf" srcId="{30E5EA73-69FE-4C99-B7E6-D2785DA2F8C5}" destId="{FCF24805-BE03-8646-8CB7-92E747BBE6C8}" srcOrd="3" destOrd="0" presId="urn:microsoft.com/office/officeart/2008/layout/VerticalCurvedList"/>
    <dgm:cxn modelId="{8151F723-8DD2-A641-ADDB-4F2A69C18F24}" type="presParOf" srcId="{30E5EA73-69FE-4C99-B7E6-D2785DA2F8C5}" destId="{BCF99CF8-A3B5-F24D-AFD7-114A9D9AECF1}" srcOrd="4" destOrd="0" presId="urn:microsoft.com/office/officeart/2008/layout/VerticalCurvedList"/>
    <dgm:cxn modelId="{BE6B0F96-0034-0443-B45E-6FB5D734E573}" type="presParOf" srcId="{BCF99CF8-A3B5-F24D-AFD7-114A9D9AECF1}" destId="{6E8EBA03-6BA2-4E70-A548-59B77127E6F5}" srcOrd="0" destOrd="0" presId="urn:microsoft.com/office/officeart/2008/layout/VerticalCurvedList"/>
    <dgm:cxn modelId="{A6CBA526-4038-2B46-90F3-8AD8740FB86C}" type="presParOf" srcId="{30E5EA73-69FE-4C99-B7E6-D2785DA2F8C5}" destId="{90FAC8A8-E318-C344-8FA5-163D7BB940FA}" srcOrd="5" destOrd="0" presId="urn:microsoft.com/office/officeart/2008/layout/VerticalCurvedList"/>
    <dgm:cxn modelId="{600A9AE6-864D-664B-AB50-08CBF08BE607}" type="presParOf" srcId="{30E5EA73-69FE-4C99-B7E6-D2785DA2F8C5}" destId="{AC86ADAD-2470-0B48-B2FC-7ADFE5926EDC}" srcOrd="6" destOrd="0" presId="urn:microsoft.com/office/officeart/2008/layout/VerticalCurvedList"/>
    <dgm:cxn modelId="{D094284F-6DA9-A54C-8CA6-A8C2D4517ED1}" type="presParOf" srcId="{AC86ADAD-2470-0B48-B2FC-7ADFE5926EDC}" destId="{8DD82B1A-6DC4-454E-8BCA-A742186AC8C8}" srcOrd="0" destOrd="0" presId="urn:microsoft.com/office/officeart/2008/layout/VerticalCurvedList"/>
    <dgm:cxn modelId="{F4A3F56F-CFAC-ED4E-9A44-0E12715AF61D}" type="presParOf" srcId="{30E5EA73-69FE-4C99-B7E6-D2785DA2F8C5}" destId="{4C27FCCB-07AB-AF44-A612-051F9894407E}" srcOrd="7" destOrd="0" presId="urn:microsoft.com/office/officeart/2008/layout/VerticalCurvedList"/>
    <dgm:cxn modelId="{FB8EBF8A-0BCC-C54B-826E-E958361BF5A5}" type="presParOf" srcId="{30E5EA73-69FE-4C99-B7E6-D2785DA2F8C5}" destId="{BB44549C-464F-C44D-9845-3BACB3517879}" srcOrd="8" destOrd="0" presId="urn:microsoft.com/office/officeart/2008/layout/VerticalCurvedList"/>
    <dgm:cxn modelId="{C9E7EBDF-1554-234B-9D5C-31A72C890C65}" type="presParOf" srcId="{BB44549C-464F-C44D-9845-3BACB3517879}" destId="{C6A23B2E-3ED2-814A-86C8-2A4A67FC60A2}" srcOrd="0" destOrd="0" presId="urn:microsoft.com/office/officeart/2008/layout/VerticalCurvedList"/>
    <dgm:cxn modelId="{4D879371-F6E7-B74C-80C5-2CA7AEB27D63}" type="presParOf" srcId="{30E5EA73-69FE-4C99-B7E6-D2785DA2F8C5}" destId="{E6ADE296-4FC3-7E49-96AE-EDDF9CCF90F3}" srcOrd="9" destOrd="0" presId="urn:microsoft.com/office/officeart/2008/layout/VerticalCurvedList"/>
    <dgm:cxn modelId="{1B3CB668-7411-FF4A-ADB5-BA778F0FBF06}" type="presParOf" srcId="{30E5EA73-69FE-4C99-B7E6-D2785DA2F8C5}" destId="{296EF164-3C16-B140-9DD5-CECEA6C985E3}" srcOrd="10" destOrd="0" presId="urn:microsoft.com/office/officeart/2008/layout/VerticalCurvedList"/>
    <dgm:cxn modelId="{0DB644D6-FA36-A64E-8AF0-9087F3F02C14}" type="presParOf" srcId="{296EF164-3C16-B140-9DD5-CECEA6C985E3}" destId="{D1F8A127-06DE-DB43-824E-09B43D9E7F1E}" srcOrd="0" destOrd="0" presId="urn:microsoft.com/office/officeart/2008/layout/VerticalCurvedList"/>
    <dgm:cxn modelId="{DCD9E60B-2DCE-5245-ABAA-4F17027AFA9C}" type="presParOf" srcId="{30E5EA73-69FE-4C99-B7E6-D2785DA2F8C5}" destId="{115A953B-0A04-F446-BB7C-963DA258C08B}" srcOrd="11" destOrd="0" presId="urn:microsoft.com/office/officeart/2008/layout/VerticalCurvedList"/>
    <dgm:cxn modelId="{936A1459-CC56-1343-A480-0E173032F07F}" type="presParOf" srcId="{30E5EA73-69FE-4C99-B7E6-D2785DA2F8C5}" destId="{6542B18F-A181-374E-B4A6-FBEC865EA194}" srcOrd="12" destOrd="0" presId="urn:microsoft.com/office/officeart/2008/layout/VerticalCurvedList"/>
    <dgm:cxn modelId="{EC19BEF2-08EE-0241-B823-22FB2383F7D0}" type="presParOf" srcId="{6542B18F-A181-374E-B4A6-FBEC865EA194}" destId="{CE219B85-1842-4847-8AB5-E01645C8AD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Recursion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Divide by Zero Errors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Error Handling in C Programming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Global Variable </a:t>
          </a:r>
          <a:r>
            <a:rPr lang="en-GB" b="0" u="none" dirty="0" err="1"/>
            <a:t>errno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 err="1"/>
            <a:t>perror</a:t>
          </a:r>
          <a:r>
            <a:rPr lang="en-GB" b="0" u="none" dirty="0"/>
            <a:t>() and </a:t>
          </a:r>
          <a:r>
            <a:rPr lang="en-GB" b="0" u="none" dirty="0" err="1"/>
            <a:t>strerror</a:t>
          </a:r>
          <a:r>
            <a:rPr lang="en-GB" b="0" u="none" dirty="0"/>
            <a:t>()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2ECC853D-A62D-CF42-B4C9-B94991264A54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Program Exit Status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29CFEEF3-5368-3A4B-B5F7-34C92D0648E5}" type="parTrans" cxnId="{EBF2784C-0776-C447-8E3B-AE3D64F74C56}">
      <dgm:prSet/>
      <dgm:spPr/>
      <dgm:t>
        <a:bodyPr/>
        <a:lstStyle/>
        <a:p>
          <a:endParaRPr lang="en-US"/>
        </a:p>
      </dgm:t>
    </dgm:pt>
    <dgm:pt modelId="{49D19521-3105-9949-B193-C2C535AF9C21}" type="sibTrans" cxnId="{EBF2784C-0776-C447-8E3B-AE3D64F74C56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6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6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  <dgm:pt modelId="{115A953B-0A04-F446-BB7C-963DA258C08B}" type="pres">
      <dgm:prSet presAssocID="{2ECC853D-A62D-CF42-B4C9-B94991264A54}" presName="text_6" presStyleLbl="node1" presStyleIdx="5" presStyleCnt="6">
        <dgm:presLayoutVars>
          <dgm:bulletEnabled val="1"/>
        </dgm:presLayoutVars>
      </dgm:prSet>
      <dgm:spPr/>
    </dgm:pt>
    <dgm:pt modelId="{6542B18F-A181-374E-B4A6-FBEC865EA194}" type="pres">
      <dgm:prSet presAssocID="{2ECC853D-A62D-CF42-B4C9-B94991264A54}" presName="accent_6" presStyleCnt="0"/>
      <dgm:spPr/>
    </dgm:pt>
    <dgm:pt modelId="{CE219B85-1842-4847-8AB5-E01645C8AD0A}" type="pres">
      <dgm:prSet presAssocID="{2ECC853D-A62D-CF42-B4C9-B94991264A54}" presName="accentRepeatNode" presStyleLbl="solidFgAcc1" presStyleIdx="5" presStyleCnt="6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2D1FF322-878D-A546-96DA-671C2FA140B5}" type="presOf" srcId="{BE1645D6-1611-4DF4-8DF3-EEC32D8C4F8A}" destId="{8D4BB782-D1CB-4178-BD6C-378E667E109F}" srcOrd="0" destOrd="0" presId="urn:microsoft.com/office/officeart/2008/layout/VerticalCurvedList"/>
    <dgm:cxn modelId="{AE40F225-5944-414A-9C64-F6E50F73F96A}" type="presOf" srcId="{6F32AD89-A452-48CC-B92A-265FB1A43B0C}" destId="{FCF24805-BE03-8646-8CB7-92E747BBE6C8}" srcOrd="0" destOrd="0" presId="urn:microsoft.com/office/officeart/2008/layout/VerticalCurvedList"/>
    <dgm:cxn modelId="{D9EEA73A-0DC4-F14E-B8A1-18C833A0CF75}" type="presOf" srcId="{35FE25F0-129E-5D4E-BB95-DE67FB379D79}" destId="{4C27FCCB-07AB-AF44-A612-051F9894407E}" srcOrd="0" destOrd="0" presId="urn:microsoft.com/office/officeart/2008/layout/VerticalCurvedList"/>
    <dgm:cxn modelId="{EBF2784C-0776-C447-8E3B-AE3D64F74C56}" srcId="{BE1645D6-1611-4DF4-8DF3-EEC32D8C4F8A}" destId="{2ECC853D-A62D-CF42-B4C9-B94991264A54}" srcOrd="5" destOrd="0" parTransId="{29CFEEF3-5368-3A4B-B5F7-34C92D0648E5}" sibTransId="{49D19521-3105-9949-B193-C2C535AF9C21}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C90B752-7BAC-A843-86CB-0F985F777749}" type="presOf" srcId="{1639CA94-34C3-4B9C-92E1-C13864A4BA19}" destId="{0E8E8CAC-8A02-46F6-8C6B-75E3BA86EFCF}" srcOrd="0" destOrd="0" presId="urn:microsoft.com/office/officeart/2008/layout/VerticalCurvedList"/>
    <dgm:cxn modelId="{70CB0F53-7236-F944-AE79-4CEB55254157}" type="presOf" srcId="{9B5CF5B4-C56A-4B27-B438-A8CF699CAF14}" destId="{C56633DC-E658-46D8-BE63-7CB1CCD3C8DC}" srcOrd="0" destOrd="0" presId="urn:microsoft.com/office/officeart/2008/layout/VerticalCurvedList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155F6A84-BE0A-AF49-9EB2-6C43CBB83781}" type="presOf" srcId="{C14FF019-F799-CC43-ACB2-8FA9A51B223E}" destId="{E6ADE296-4FC3-7E49-96AE-EDDF9CCF90F3}" srcOrd="0" destOrd="0" presId="urn:microsoft.com/office/officeart/2008/layout/VerticalCurvedList"/>
    <dgm:cxn modelId="{9729569B-BF39-D447-9BCD-257D768F187F}" type="presOf" srcId="{2ECC853D-A62D-CF42-B4C9-B94991264A54}" destId="{115A953B-0A04-F446-BB7C-963DA258C08B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C7DC8D3-44D4-BE49-83B3-9572A78E89D0}" type="presOf" srcId="{CC6AA1B3-12B6-1F47-9833-60EB1B44AC97}" destId="{90FAC8A8-E318-C344-8FA5-163D7BB940FA}" srcOrd="0" destOrd="0" presId="urn:microsoft.com/office/officeart/2008/layout/VerticalCurvedList"/>
    <dgm:cxn modelId="{BF6DAF87-360F-404D-84CD-ADFD10E7A214}" type="presParOf" srcId="{8D4BB782-D1CB-4178-BD6C-378E667E109F}" destId="{30E5EA73-69FE-4C99-B7E6-D2785DA2F8C5}" srcOrd="0" destOrd="0" presId="urn:microsoft.com/office/officeart/2008/layout/VerticalCurvedList"/>
    <dgm:cxn modelId="{2E1F7071-578F-C243-B629-0DFAB87DD098}" type="presParOf" srcId="{30E5EA73-69FE-4C99-B7E6-D2785DA2F8C5}" destId="{147482D8-F793-4B63-AC92-2D2E108DBAA0}" srcOrd="0" destOrd="0" presId="urn:microsoft.com/office/officeart/2008/layout/VerticalCurvedList"/>
    <dgm:cxn modelId="{856E91CC-16D3-BC44-83DB-564AAFD76FD1}" type="presParOf" srcId="{147482D8-F793-4B63-AC92-2D2E108DBAA0}" destId="{F2410933-DB5E-4543-A714-4AF5A203C95C}" srcOrd="0" destOrd="0" presId="urn:microsoft.com/office/officeart/2008/layout/VerticalCurvedList"/>
    <dgm:cxn modelId="{ACDFEC2A-077D-3440-852C-18CD5FEE0D2D}" type="presParOf" srcId="{147482D8-F793-4B63-AC92-2D2E108DBAA0}" destId="{C56633DC-E658-46D8-BE63-7CB1CCD3C8DC}" srcOrd="1" destOrd="0" presId="urn:microsoft.com/office/officeart/2008/layout/VerticalCurvedList"/>
    <dgm:cxn modelId="{F2F20F57-5263-9749-B3AD-37AA923F66DE}" type="presParOf" srcId="{147482D8-F793-4B63-AC92-2D2E108DBAA0}" destId="{82F03708-A2AD-459B-AB59-7BBD9EB44E67}" srcOrd="2" destOrd="0" presId="urn:microsoft.com/office/officeart/2008/layout/VerticalCurvedList"/>
    <dgm:cxn modelId="{532F5186-7A0A-0443-AB96-D356CB2FBC5D}" type="presParOf" srcId="{147482D8-F793-4B63-AC92-2D2E108DBAA0}" destId="{9C6C1869-E7B2-4FB9-A22B-16BADC04A189}" srcOrd="3" destOrd="0" presId="urn:microsoft.com/office/officeart/2008/layout/VerticalCurvedList"/>
    <dgm:cxn modelId="{6087DAA7-246D-2545-91A2-EF40F3143A13}" type="presParOf" srcId="{30E5EA73-69FE-4C99-B7E6-D2785DA2F8C5}" destId="{0E8E8CAC-8A02-46F6-8C6B-75E3BA86EFCF}" srcOrd="1" destOrd="0" presId="urn:microsoft.com/office/officeart/2008/layout/VerticalCurvedList"/>
    <dgm:cxn modelId="{E2BAC133-6F1E-E34B-A2EB-F01592FC4AF5}" type="presParOf" srcId="{30E5EA73-69FE-4C99-B7E6-D2785DA2F8C5}" destId="{19B8B250-84B4-4941-9592-F7E89229D31C}" srcOrd="2" destOrd="0" presId="urn:microsoft.com/office/officeart/2008/layout/VerticalCurvedList"/>
    <dgm:cxn modelId="{92871CD0-2E61-D14A-BA08-51F62BB261DE}" type="presParOf" srcId="{19B8B250-84B4-4941-9592-F7E89229D31C}" destId="{485F26A9-AA94-4ADA-AC54-FB58E0E0ED28}" srcOrd="0" destOrd="0" presId="urn:microsoft.com/office/officeart/2008/layout/VerticalCurvedList"/>
    <dgm:cxn modelId="{EA083F03-7BCE-2244-BBF3-D8AB98641833}" type="presParOf" srcId="{30E5EA73-69FE-4C99-B7E6-D2785DA2F8C5}" destId="{FCF24805-BE03-8646-8CB7-92E747BBE6C8}" srcOrd="3" destOrd="0" presId="urn:microsoft.com/office/officeart/2008/layout/VerticalCurvedList"/>
    <dgm:cxn modelId="{E518B687-C88F-DA41-88B8-52DD763036BC}" type="presParOf" srcId="{30E5EA73-69FE-4C99-B7E6-D2785DA2F8C5}" destId="{BCF99CF8-A3B5-F24D-AFD7-114A9D9AECF1}" srcOrd="4" destOrd="0" presId="urn:microsoft.com/office/officeart/2008/layout/VerticalCurvedList"/>
    <dgm:cxn modelId="{6EE9E4CD-217C-5747-9353-1B4219734CBC}" type="presParOf" srcId="{BCF99CF8-A3B5-F24D-AFD7-114A9D9AECF1}" destId="{6E8EBA03-6BA2-4E70-A548-59B77127E6F5}" srcOrd="0" destOrd="0" presId="urn:microsoft.com/office/officeart/2008/layout/VerticalCurvedList"/>
    <dgm:cxn modelId="{B586412B-A7B5-9046-8947-3CDDB5947CAF}" type="presParOf" srcId="{30E5EA73-69FE-4C99-B7E6-D2785DA2F8C5}" destId="{90FAC8A8-E318-C344-8FA5-163D7BB940FA}" srcOrd="5" destOrd="0" presId="urn:microsoft.com/office/officeart/2008/layout/VerticalCurvedList"/>
    <dgm:cxn modelId="{CE02E0FC-307C-464D-BB5C-DED2DF430FA4}" type="presParOf" srcId="{30E5EA73-69FE-4C99-B7E6-D2785DA2F8C5}" destId="{AC86ADAD-2470-0B48-B2FC-7ADFE5926EDC}" srcOrd="6" destOrd="0" presId="urn:microsoft.com/office/officeart/2008/layout/VerticalCurvedList"/>
    <dgm:cxn modelId="{13C788D2-2D9B-6340-9D8B-349B4D984BDB}" type="presParOf" srcId="{AC86ADAD-2470-0B48-B2FC-7ADFE5926EDC}" destId="{8DD82B1A-6DC4-454E-8BCA-A742186AC8C8}" srcOrd="0" destOrd="0" presId="urn:microsoft.com/office/officeart/2008/layout/VerticalCurvedList"/>
    <dgm:cxn modelId="{42B43A50-43D1-5B43-8FD0-6CFAC473B206}" type="presParOf" srcId="{30E5EA73-69FE-4C99-B7E6-D2785DA2F8C5}" destId="{4C27FCCB-07AB-AF44-A612-051F9894407E}" srcOrd="7" destOrd="0" presId="urn:microsoft.com/office/officeart/2008/layout/VerticalCurvedList"/>
    <dgm:cxn modelId="{C4C7054B-0341-464B-AC43-C434C140B737}" type="presParOf" srcId="{30E5EA73-69FE-4C99-B7E6-D2785DA2F8C5}" destId="{BB44549C-464F-C44D-9845-3BACB3517879}" srcOrd="8" destOrd="0" presId="urn:microsoft.com/office/officeart/2008/layout/VerticalCurvedList"/>
    <dgm:cxn modelId="{56A3B8FA-57D7-4845-927F-07E63AA47AC4}" type="presParOf" srcId="{BB44549C-464F-C44D-9845-3BACB3517879}" destId="{C6A23B2E-3ED2-814A-86C8-2A4A67FC60A2}" srcOrd="0" destOrd="0" presId="urn:microsoft.com/office/officeart/2008/layout/VerticalCurvedList"/>
    <dgm:cxn modelId="{5E08D20B-222F-5541-9063-9C9DC03AAFAF}" type="presParOf" srcId="{30E5EA73-69FE-4C99-B7E6-D2785DA2F8C5}" destId="{E6ADE296-4FC3-7E49-96AE-EDDF9CCF90F3}" srcOrd="9" destOrd="0" presId="urn:microsoft.com/office/officeart/2008/layout/VerticalCurvedList"/>
    <dgm:cxn modelId="{F4DD7C1C-1CAB-8A43-849B-C5E58A6238B7}" type="presParOf" srcId="{30E5EA73-69FE-4C99-B7E6-D2785DA2F8C5}" destId="{296EF164-3C16-B140-9DD5-CECEA6C985E3}" srcOrd="10" destOrd="0" presId="urn:microsoft.com/office/officeart/2008/layout/VerticalCurvedList"/>
    <dgm:cxn modelId="{9876B504-B4C3-144E-820B-2601E277D8BE}" type="presParOf" srcId="{296EF164-3C16-B140-9DD5-CECEA6C985E3}" destId="{D1F8A127-06DE-DB43-824E-09B43D9E7F1E}" srcOrd="0" destOrd="0" presId="urn:microsoft.com/office/officeart/2008/layout/VerticalCurvedList"/>
    <dgm:cxn modelId="{1F7F1247-AB28-B947-9A88-737016BDA9D4}" type="presParOf" srcId="{30E5EA73-69FE-4C99-B7E6-D2785DA2F8C5}" destId="{115A953B-0A04-F446-BB7C-963DA258C08B}" srcOrd="11" destOrd="0" presId="urn:microsoft.com/office/officeart/2008/layout/VerticalCurvedList"/>
    <dgm:cxn modelId="{4DEBC4FE-4B76-CD40-8349-CA1878188931}" type="presParOf" srcId="{30E5EA73-69FE-4C99-B7E6-D2785DA2F8C5}" destId="{6542B18F-A181-374E-B4A6-FBEC865EA194}" srcOrd="12" destOrd="0" presId="urn:microsoft.com/office/officeart/2008/layout/VerticalCurvedList"/>
    <dgm:cxn modelId="{20045D56-464F-5E42-B6A6-7583E3D8E024}" type="presParOf" srcId="{6542B18F-A181-374E-B4A6-FBEC865EA194}" destId="{CE219B85-1842-4847-8AB5-E01645C8AD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Recursion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Divide by Zero Errors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Error Handling in C Programming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Global Variable </a:t>
          </a:r>
          <a:r>
            <a:rPr lang="en-GB" b="0" u="none" dirty="0" err="1"/>
            <a:t>errno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 err="1"/>
            <a:t>perror</a:t>
          </a:r>
          <a:r>
            <a:rPr lang="en-GB" b="0" u="none" dirty="0"/>
            <a:t>() and </a:t>
          </a:r>
          <a:r>
            <a:rPr lang="en-GB" b="0" u="none" dirty="0" err="1"/>
            <a:t>strerror</a:t>
          </a:r>
          <a:r>
            <a:rPr lang="en-GB" b="0" u="none" dirty="0"/>
            <a:t>()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2ECC853D-A62D-CF42-B4C9-B94991264A54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Program Exit Status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29CFEEF3-5368-3A4B-B5F7-34C92D0648E5}" type="parTrans" cxnId="{EBF2784C-0776-C447-8E3B-AE3D64F74C56}">
      <dgm:prSet/>
      <dgm:spPr/>
      <dgm:t>
        <a:bodyPr/>
        <a:lstStyle/>
        <a:p>
          <a:endParaRPr lang="en-US"/>
        </a:p>
      </dgm:t>
    </dgm:pt>
    <dgm:pt modelId="{49D19521-3105-9949-B193-C2C535AF9C21}" type="sibTrans" cxnId="{EBF2784C-0776-C447-8E3B-AE3D64F74C56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6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6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  <dgm:pt modelId="{115A953B-0A04-F446-BB7C-963DA258C08B}" type="pres">
      <dgm:prSet presAssocID="{2ECC853D-A62D-CF42-B4C9-B94991264A54}" presName="text_6" presStyleLbl="node1" presStyleIdx="5" presStyleCnt="6">
        <dgm:presLayoutVars>
          <dgm:bulletEnabled val="1"/>
        </dgm:presLayoutVars>
      </dgm:prSet>
      <dgm:spPr/>
    </dgm:pt>
    <dgm:pt modelId="{6542B18F-A181-374E-B4A6-FBEC865EA194}" type="pres">
      <dgm:prSet presAssocID="{2ECC853D-A62D-CF42-B4C9-B94991264A54}" presName="accent_6" presStyleCnt="0"/>
      <dgm:spPr/>
    </dgm:pt>
    <dgm:pt modelId="{CE219B85-1842-4847-8AB5-E01645C8AD0A}" type="pres">
      <dgm:prSet presAssocID="{2ECC853D-A62D-CF42-B4C9-B94991264A54}" presName="accentRepeatNode" presStyleLbl="solidFgAcc1" presStyleIdx="5" presStyleCnt="6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7017410E-B807-C646-ABE2-EFF85EA4ED36}" type="presOf" srcId="{2ECC853D-A62D-CF42-B4C9-B94991264A54}" destId="{115A953B-0A04-F446-BB7C-963DA258C08B}" srcOrd="0" destOrd="0" presId="urn:microsoft.com/office/officeart/2008/layout/VerticalCurvedList"/>
    <dgm:cxn modelId="{B209D726-2FB7-2741-95B7-8CC724F18EE3}" type="presOf" srcId="{BE1645D6-1611-4DF4-8DF3-EEC32D8C4F8A}" destId="{8D4BB782-D1CB-4178-BD6C-378E667E109F}" srcOrd="0" destOrd="0" presId="urn:microsoft.com/office/officeart/2008/layout/VerticalCurvedList"/>
    <dgm:cxn modelId="{1E6E2139-1342-464A-930B-6AFCD6659115}" type="presOf" srcId="{9B5CF5B4-C56A-4B27-B438-A8CF699CAF14}" destId="{C56633DC-E658-46D8-BE63-7CB1CCD3C8DC}" srcOrd="0" destOrd="0" presId="urn:microsoft.com/office/officeart/2008/layout/VerticalCurvedList"/>
    <dgm:cxn modelId="{48958F41-28DE-A14E-9F45-CF3A879CE17F}" type="presOf" srcId="{CC6AA1B3-12B6-1F47-9833-60EB1B44AC97}" destId="{90FAC8A8-E318-C344-8FA5-163D7BB940FA}" srcOrd="0" destOrd="0" presId="urn:microsoft.com/office/officeart/2008/layout/VerticalCurvedList"/>
    <dgm:cxn modelId="{EBF2784C-0776-C447-8E3B-AE3D64F74C56}" srcId="{BE1645D6-1611-4DF4-8DF3-EEC32D8C4F8A}" destId="{2ECC853D-A62D-CF42-B4C9-B94991264A54}" srcOrd="5" destOrd="0" parTransId="{29CFEEF3-5368-3A4B-B5F7-34C92D0648E5}" sibTransId="{49D19521-3105-9949-B193-C2C535AF9C21}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3AF21FA0-02CB-EF42-A0CE-94C4B245AEB6}" type="presOf" srcId="{1639CA94-34C3-4B9C-92E1-C13864A4BA19}" destId="{0E8E8CAC-8A02-46F6-8C6B-75E3BA86EFCF}" srcOrd="0" destOrd="0" presId="urn:microsoft.com/office/officeart/2008/layout/VerticalCurvedList"/>
    <dgm:cxn modelId="{4FED5AB2-650D-8542-A553-82283A795DDC}" type="presOf" srcId="{C14FF019-F799-CC43-ACB2-8FA9A51B223E}" destId="{E6ADE296-4FC3-7E49-96AE-EDDF9CCF90F3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4E7DEEBA-31AA-A049-9B11-BB0997D4B9D4}" type="presOf" srcId="{6F32AD89-A452-48CC-B92A-265FB1A43B0C}" destId="{FCF24805-BE03-8646-8CB7-92E747BBE6C8}" srcOrd="0" destOrd="0" presId="urn:microsoft.com/office/officeart/2008/layout/VerticalCurvedList"/>
    <dgm:cxn modelId="{65B65BF6-1DC3-0E4B-A653-CA757643623F}" type="presOf" srcId="{35FE25F0-129E-5D4E-BB95-DE67FB379D79}" destId="{4C27FCCB-07AB-AF44-A612-051F9894407E}" srcOrd="0" destOrd="0" presId="urn:microsoft.com/office/officeart/2008/layout/VerticalCurvedList"/>
    <dgm:cxn modelId="{7937B151-2CCD-1F45-9C07-5EC841F4CC71}" type="presParOf" srcId="{8D4BB782-D1CB-4178-BD6C-378E667E109F}" destId="{30E5EA73-69FE-4C99-B7E6-D2785DA2F8C5}" srcOrd="0" destOrd="0" presId="urn:microsoft.com/office/officeart/2008/layout/VerticalCurvedList"/>
    <dgm:cxn modelId="{20F19B2C-90F2-944B-B401-69B58E7A7A70}" type="presParOf" srcId="{30E5EA73-69FE-4C99-B7E6-D2785DA2F8C5}" destId="{147482D8-F793-4B63-AC92-2D2E108DBAA0}" srcOrd="0" destOrd="0" presId="urn:microsoft.com/office/officeart/2008/layout/VerticalCurvedList"/>
    <dgm:cxn modelId="{FC0BE683-CB0A-0244-9776-232FF0050CF6}" type="presParOf" srcId="{147482D8-F793-4B63-AC92-2D2E108DBAA0}" destId="{F2410933-DB5E-4543-A714-4AF5A203C95C}" srcOrd="0" destOrd="0" presId="urn:microsoft.com/office/officeart/2008/layout/VerticalCurvedList"/>
    <dgm:cxn modelId="{390846B1-B72D-8742-BD97-B72F34F029F7}" type="presParOf" srcId="{147482D8-F793-4B63-AC92-2D2E108DBAA0}" destId="{C56633DC-E658-46D8-BE63-7CB1CCD3C8DC}" srcOrd="1" destOrd="0" presId="urn:microsoft.com/office/officeart/2008/layout/VerticalCurvedList"/>
    <dgm:cxn modelId="{3061E8A2-66C4-8A4E-B3C3-64ADD778F888}" type="presParOf" srcId="{147482D8-F793-4B63-AC92-2D2E108DBAA0}" destId="{82F03708-A2AD-459B-AB59-7BBD9EB44E67}" srcOrd="2" destOrd="0" presId="urn:microsoft.com/office/officeart/2008/layout/VerticalCurvedList"/>
    <dgm:cxn modelId="{2B13C56D-1EDA-034E-AF2F-9A800BAF76BC}" type="presParOf" srcId="{147482D8-F793-4B63-AC92-2D2E108DBAA0}" destId="{9C6C1869-E7B2-4FB9-A22B-16BADC04A189}" srcOrd="3" destOrd="0" presId="urn:microsoft.com/office/officeart/2008/layout/VerticalCurvedList"/>
    <dgm:cxn modelId="{6E68BE64-A73A-9D42-90C0-A06DBAF0815B}" type="presParOf" srcId="{30E5EA73-69FE-4C99-B7E6-D2785DA2F8C5}" destId="{0E8E8CAC-8A02-46F6-8C6B-75E3BA86EFCF}" srcOrd="1" destOrd="0" presId="urn:microsoft.com/office/officeart/2008/layout/VerticalCurvedList"/>
    <dgm:cxn modelId="{CDC22047-4894-164A-AAB0-04F1FD3057C2}" type="presParOf" srcId="{30E5EA73-69FE-4C99-B7E6-D2785DA2F8C5}" destId="{19B8B250-84B4-4941-9592-F7E89229D31C}" srcOrd="2" destOrd="0" presId="urn:microsoft.com/office/officeart/2008/layout/VerticalCurvedList"/>
    <dgm:cxn modelId="{1F254C50-FF34-7945-A8F7-B3EBA91E6DA8}" type="presParOf" srcId="{19B8B250-84B4-4941-9592-F7E89229D31C}" destId="{485F26A9-AA94-4ADA-AC54-FB58E0E0ED28}" srcOrd="0" destOrd="0" presId="urn:microsoft.com/office/officeart/2008/layout/VerticalCurvedList"/>
    <dgm:cxn modelId="{F6A8029C-525B-5440-AB07-A6D938B25EC6}" type="presParOf" srcId="{30E5EA73-69FE-4C99-B7E6-D2785DA2F8C5}" destId="{FCF24805-BE03-8646-8CB7-92E747BBE6C8}" srcOrd="3" destOrd="0" presId="urn:microsoft.com/office/officeart/2008/layout/VerticalCurvedList"/>
    <dgm:cxn modelId="{566AA2FA-3776-A142-B896-A939F8230974}" type="presParOf" srcId="{30E5EA73-69FE-4C99-B7E6-D2785DA2F8C5}" destId="{BCF99CF8-A3B5-F24D-AFD7-114A9D9AECF1}" srcOrd="4" destOrd="0" presId="urn:microsoft.com/office/officeart/2008/layout/VerticalCurvedList"/>
    <dgm:cxn modelId="{7AF224E7-4AD4-4945-9067-294F9F727344}" type="presParOf" srcId="{BCF99CF8-A3B5-F24D-AFD7-114A9D9AECF1}" destId="{6E8EBA03-6BA2-4E70-A548-59B77127E6F5}" srcOrd="0" destOrd="0" presId="urn:microsoft.com/office/officeart/2008/layout/VerticalCurvedList"/>
    <dgm:cxn modelId="{19CD72D2-3082-D146-913D-11B3AE6CCD91}" type="presParOf" srcId="{30E5EA73-69FE-4C99-B7E6-D2785DA2F8C5}" destId="{90FAC8A8-E318-C344-8FA5-163D7BB940FA}" srcOrd="5" destOrd="0" presId="urn:microsoft.com/office/officeart/2008/layout/VerticalCurvedList"/>
    <dgm:cxn modelId="{F76E690F-7029-934A-919A-C0386317136D}" type="presParOf" srcId="{30E5EA73-69FE-4C99-B7E6-D2785DA2F8C5}" destId="{AC86ADAD-2470-0B48-B2FC-7ADFE5926EDC}" srcOrd="6" destOrd="0" presId="urn:microsoft.com/office/officeart/2008/layout/VerticalCurvedList"/>
    <dgm:cxn modelId="{E0ABD1B1-6DA0-B140-BB5F-74EAA38D9DF5}" type="presParOf" srcId="{AC86ADAD-2470-0B48-B2FC-7ADFE5926EDC}" destId="{8DD82B1A-6DC4-454E-8BCA-A742186AC8C8}" srcOrd="0" destOrd="0" presId="urn:microsoft.com/office/officeart/2008/layout/VerticalCurvedList"/>
    <dgm:cxn modelId="{F8A435AD-FA3E-B849-9D09-F32998C149FC}" type="presParOf" srcId="{30E5EA73-69FE-4C99-B7E6-D2785DA2F8C5}" destId="{4C27FCCB-07AB-AF44-A612-051F9894407E}" srcOrd="7" destOrd="0" presId="urn:microsoft.com/office/officeart/2008/layout/VerticalCurvedList"/>
    <dgm:cxn modelId="{1BA4F173-2734-6340-9D7A-408ABD0DB83B}" type="presParOf" srcId="{30E5EA73-69FE-4C99-B7E6-D2785DA2F8C5}" destId="{BB44549C-464F-C44D-9845-3BACB3517879}" srcOrd="8" destOrd="0" presId="urn:microsoft.com/office/officeart/2008/layout/VerticalCurvedList"/>
    <dgm:cxn modelId="{E814D13B-C254-4A44-9F7F-209793ACFBE2}" type="presParOf" srcId="{BB44549C-464F-C44D-9845-3BACB3517879}" destId="{C6A23B2E-3ED2-814A-86C8-2A4A67FC60A2}" srcOrd="0" destOrd="0" presId="urn:microsoft.com/office/officeart/2008/layout/VerticalCurvedList"/>
    <dgm:cxn modelId="{FD3E9DF6-4764-3945-84BC-084D3B3CEEAD}" type="presParOf" srcId="{30E5EA73-69FE-4C99-B7E6-D2785DA2F8C5}" destId="{E6ADE296-4FC3-7E49-96AE-EDDF9CCF90F3}" srcOrd="9" destOrd="0" presId="urn:microsoft.com/office/officeart/2008/layout/VerticalCurvedList"/>
    <dgm:cxn modelId="{E3069604-D304-CA40-94BE-2131BCFB29E5}" type="presParOf" srcId="{30E5EA73-69FE-4C99-B7E6-D2785DA2F8C5}" destId="{296EF164-3C16-B140-9DD5-CECEA6C985E3}" srcOrd="10" destOrd="0" presId="urn:microsoft.com/office/officeart/2008/layout/VerticalCurvedList"/>
    <dgm:cxn modelId="{6890A520-E954-EF4A-B146-91035715B08D}" type="presParOf" srcId="{296EF164-3C16-B140-9DD5-CECEA6C985E3}" destId="{D1F8A127-06DE-DB43-824E-09B43D9E7F1E}" srcOrd="0" destOrd="0" presId="urn:microsoft.com/office/officeart/2008/layout/VerticalCurvedList"/>
    <dgm:cxn modelId="{9F147E2B-24A4-434E-91E7-B1AD1E6987BC}" type="presParOf" srcId="{30E5EA73-69FE-4C99-B7E6-D2785DA2F8C5}" destId="{115A953B-0A04-F446-BB7C-963DA258C08B}" srcOrd="11" destOrd="0" presId="urn:microsoft.com/office/officeart/2008/layout/VerticalCurvedList"/>
    <dgm:cxn modelId="{9F14088B-84B1-AA4B-99DB-BC854D773212}" type="presParOf" srcId="{30E5EA73-69FE-4C99-B7E6-D2785DA2F8C5}" destId="{6542B18F-A181-374E-B4A6-FBEC865EA194}" srcOrd="12" destOrd="0" presId="urn:microsoft.com/office/officeart/2008/layout/VerticalCurvedList"/>
    <dgm:cxn modelId="{6494946C-743E-DA43-8465-69244FAC8F38}" type="presParOf" srcId="{6542B18F-A181-374E-B4A6-FBEC865EA194}" destId="{CE219B85-1842-4847-8AB5-E01645C8AD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Recursion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Divide by Zero Errors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Error Handling in C Programming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Global Variable </a:t>
          </a:r>
          <a:r>
            <a:rPr lang="en-GB" b="0" u="none" dirty="0" err="1"/>
            <a:t>errno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 err="1"/>
            <a:t>perror</a:t>
          </a:r>
          <a:r>
            <a:rPr lang="en-GB" b="0" u="none" dirty="0"/>
            <a:t>() and </a:t>
          </a:r>
          <a:r>
            <a:rPr lang="en-GB" b="0" u="none" dirty="0" err="1"/>
            <a:t>strerror</a:t>
          </a:r>
          <a:r>
            <a:rPr lang="en-GB" b="0" u="none" dirty="0"/>
            <a:t>()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2ECC853D-A62D-CF42-B4C9-B94991264A54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Program Exit Status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29CFEEF3-5368-3A4B-B5F7-34C92D0648E5}" type="parTrans" cxnId="{EBF2784C-0776-C447-8E3B-AE3D64F74C56}">
      <dgm:prSet/>
      <dgm:spPr/>
      <dgm:t>
        <a:bodyPr/>
        <a:lstStyle/>
        <a:p>
          <a:endParaRPr lang="en-US"/>
        </a:p>
      </dgm:t>
    </dgm:pt>
    <dgm:pt modelId="{49D19521-3105-9949-B193-C2C535AF9C21}" type="sibTrans" cxnId="{EBF2784C-0776-C447-8E3B-AE3D64F74C56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6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6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  <dgm:pt modelId="{115A953B-0A04-F446-BB7C-963DA258C08B}" type="pres">
      <dgm:prSet presAssocID="{2ECC853D-A62D-CF42-B4C9-B94991264A54}" presName="text_6" presStyleLbl="node1" presStyleIdx="5" presStyleCnt="6">
        <dgm:presLayoutVars>
          <dgm:bulletEnabled val="1"/>
        </dgm:presLayoutVars>
      </dgm:prSet>
      <dgm:spPr/>
    </dgm:pt>
    <dgm:pt modelId="{6542B18F-A181-374E-B4A6-FBEC865EA194}" type="pres">
      <dgm:prSet presAssocID="{2ECC853D-A62D-CF42-B4C9-B94991264A54}" presName="accent_6" presStyleCnt="0"/>
      <dgm:spPr/>
    </dgm:pt>
    <dgm:pt modelId="{CE219B85-1842-4847-8AB5-E01645C8AD0A}" type="pres">
      <dgm:prSet presAssocID="{2ECC853D-A62D-CF42-B4C9-B94991264A54}" presName="accentRepeatNode" presStyleLbl="solidFgAcc1" presStyleIdx="5" presStyleCnt="6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027BBF04-50BF-3344-8DD2-4BD22C74489F}" type="presOf" srcId="{9B5CF5B4-C56A-4B27-B438-A8CF699CAF14}" destId="{C56633DC-E658-46D8-BE63-7CB1CCD3C8DC}" srcOrd="0" destOrd="0" presId="urn:microsoft.com/office/officeart/2008/layout/VerticalCurvedList"/>
    <dgm:cxn modelId="{B27E0F10-9368-4C40-B87F-39E45CFC26CE}" type="presOf" srcId="{CC6AA1B3-12B6-1F47-9833-60EB1B44AC97}" destId="{90FAC8A8-E318-C344-8FA5-163D7BB940FA}" srcOrd="0" destOrd="0" presId="urn:microsoft.com/office/officeart/2008/layout/VerticalCurvedList"/>
    <dgm:cxn modelId="{5387F12A-E597-3540-8723-1CFDB9412AA4}" type="presOf" srcId="{C14FF019-F799-CC43-ACB2-8FA9A51B223E}" destId="{E6ADE296-4FC3-7E49-96AE-EDDF9CCF90F3}" srcOrd="0" destOrd="0" presId="urn:microsoft.com/office/officeart/2008/layout/VerticalCurvedList"/>
    <dgm:cxn modelId="{156AD62E-3D21-984E-8200-C2E577297F00}" type="presOf" srcId="{1639CA94-34C3-4B9C-92E1-C13864A4BA19}" destId="{0E8E8CAC-8A02-46F6-8C6B-75E3BA86EFCF}" srcOrd="0" destOrd="0" presId="urn:microsoft.com/office/officeart/2008/layout/VerticalCurvedList"/>
    <dgm:cxn modelId="{1DED364A-13F8-3C4F-B321-63F7E6C4227E}" type="presOf" srcId="{2ECC853D-A62D-CF42-B4C9-B94991264A54}" destId="{115A953B-0A04-F446-BB7C-963DA258C08B}" srcOrd="0" destOrd="0" presId="urn:microsoft.com/office/officeart/2008/layout/VerticalCurvedList"/>
    <dgm:cxn modelId="{EBF2784C-0776-C447-8E3B-AE3D64F74C56}" srcId="{BE1645D6-1611-4DF4-8DF3-EEC32D8C4F8A}" destId="{2ECC853D-A62D-CF42-B4C9-B94991264A54}" srcOrd="5" destOrd="0" parTransId="{29CFEEF3-5368-3A4B-B5F7-34C92D0648E5}" sibTransId="{49D19521-3105-9949-B193-C2C535AF9C21}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B886E05B-3D68-934D-BFAA-AF38202DEA9F}" type="presOf" srcId="{6F32AD89-A452-48CC-B92A-265FB1A43B0C}" destId="{FCF24805-BE03-8646-8CB7-92E747BBE6C8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371919E5-A4EA-164F-896E-EAD40AC5D2E0}" type="presOf" srcId="{BE1645D6-1611-4DF4-8DF3-EEC32D8C4F8A}" destId="{8D4BB782-D1CB-4178-BD6C-378E667E109F}" srcOrd="0" destOrd="0" presId="urn:microsoft.com/office/officeart/2008/layout/VerticalCurvedList"/>
    <dgm:cxn modelId="{A30ECEF3-1139-5C4E-90EA-D31D40679912}" type="presOf" srcId="{35FE25F0-129E-5D4E-BB95-DE67FB379D79}" destId="{4C27FCCB-07AB-AF44-A612-051F9894407E}" srcOrd="0" destOrd="0" presId="urn:microsoft.com/office/officeart/2008/layout/VerticalCurvedList"/>
    <dgm:cxn modelId="{4420DFCE-8090-6346-9634-0F843B3D74FE}" type="presParOf" srcId="{8D4BB782-D1CB-4178-BD6C-378E667E109F}" destId="{30E5EA73-69FE-4C99-B7E6-D2785DA2F8C5}" srcOrd="0" destOrd="0" presId="urn:microsoft.com/office/officeart/2008/layout/VerticalCurvedList"/>
    <dgm:cxn modelId="{B9C6B113-7834-4D4E-A713-C4BA9300CCF2}" type="presParOf" srcId="{30E5EA73-69FE-4C99-B7E6-D2785DA2F8C5}" destId="{147482D8-F793-4B63-AC92-2D2E108DBAA0}" srcOrd="0" destOrd="0" presId="urn:microsoft.com/office/officeart/2008/layout/VerticalCurvedList"/>
    <dgm:cxn modelId="{ED168E00-5295-5C4E-A3D7-786130749F42}" type="presParOf" srcId="{147482D8-F793-4B63-AC92-2D2E108DBAA0}" destId="{F2410933-DB5E-4543-A714-4AF5A203C95C}" srcOrd="0" destOrd="0" presId="urn:microsoft.com/office/officeart/2008/layout/VerticalCurvedList"/>
    <dgm:cxn modelId="{F744264F-9B40-A642-B73D-E01980B03361}" type="presParOf" srcId="{147482D8-F793-4B63-AC92-2D2E108DBAA0}" destId="{C56633DC-E658-46D8-BE63-7CB1CCD3C8DC}" srcOrd="1" destOrd="0" presId="urn:microsoft.com/office/officeart/2008/layout/VerticalCurvedList"/>
    <dgm:cxn modelId="{01AA9975-4AE2-D74F-AFCD-C8F6E9CC4045}" type="presParOf" srcId="{147482D8-F793-4B63-AC92-2D2E108DBAA0}" destId="{82F03708-A2AD-459B-AB59-7BBD9EB44E67}" srcOrd="2" destOrd="0" presId="urn:microsoft.com/office/officeart/2008/layout/VerticalCurvedList"/>
    <dgm:cxn modelId="{368438DE-A49C-EC42-8084-242E738F0AFC}" type="presParOf" srcId="{147482D8-F793-4B63-AC92-2D2E108DBAA0}" destId="{9C6C1869-E7B2-4FB9-A22B-16BADC04A189}" srcOrd="3" destOrd="0" presId="urn:microsoft.com/office/officeart/2008/layout/VerticalCurvedList"/>
    <dgm:cxn modelId="{36FA9701-36C3-F246-9313-8E0E9B8EA325}" type="presParOf" srcId="{30E5EA73-69FE-4C99-B7E6-D2785DA2F8C5}" destId="{0E8E8CAC-8A02-46F6-8C6B-75E3BA86EFCF}" srcOrd="1" destOrd="0" presId="urn:microsoft.com/office/officeart/2008/layout/VerticalCurvedList"/>
    <dgm:cxn modelId="{E0D39368-C41C-854A-A5DB-4722F87D23F7}" type="presParOf" srcId="{30E5EA73-69FE-4C99-B7E6-D2785DA2F8C5}" destId="{19B8B250-84B4-4941-9592-F7E89229D31C}" srcOrd="2" destOrd="0" presId="urn:microsoft.com/office/officeart/2008/layout/VerticalCurvedList"/>
    <dgm:cxn modelId="{AF824DF1-AC86-1842-B0B7-550F6C7C5542}" type="presParOf" srcId="{19B8B250-84B4-4941-9592-F7E89229D31C}" destId="{485F26A9-AA94-4ADA-AC54-FB58E0E0ED28}" srcOrd="0" destOrd="0" presId="urn:microsoft.com/office/officeart/2008/layout/VerticalCurvedList"/>
    <dgm:cxn modelId="{F0E74265-D973-DC44-AAD7-CC7262718113}" type="presParOf" srcId="{30E5EA73-69FE-4C99-B7E6-D2785DA2F8C5}" destId="{FCF24805-BE03-8646-8CB7-92E747BBE6C8}" srcOrd="3" destOrd="0" presId="urn:microsoft.com/office/officeart/2008/layout/VerticalCurvedList"/>
    <dgm:cxn modelId="{DA66D521-432C-0D49-A8FC-D95FFBAFCF97}" type="presParOf" srcId="{30E5EA73-69FE-4C99-B7E6-D2785DA2F8C5}" destId="{BCF99CF8-A3B5-F24D-AFD7-114A9D9AECF1}" srcOrd="4" destOrd="0" presId="urn:microsoft.com/office/officeart/2008/layout/VerticalCurvedList"/>
    <dgm:cxn modelId="{588D1E6E-992C-124B-8D37-329D1D5B977F}" type="presParOf" srcId="{BCF99CF8-A3B5-F24D-AFD7-114A9D9AECF1}" destId="{6E8EBA03-6BA2-4E70-A548-59B77127E6F5}" srcOrd="0" destOrd="0" presId="urn:microsoft.com/office/officeart/2008/layout/VerticalCurvedList"/>
    <dgm:cxn modelId="{246A5667-AA9A-D842-B66B-6C84F2CF9CEC}" type="presParOf" srcId="{30E5EA73-69FE-4C99-B7E6-D2785DA2F8C5}" destId="{90FAC8A8-E318-C344-8FA5-163D7BB940FA}" srcOrd="5" destOrd="0" presId="urn:microsoft.com/office/officeart/2008/layout/VerticalCurvedList"/>
    <dgm:cxn modelId="{A729F3A3-5604-CC43-BFB0-0C898C3AE0C3}" type="presParOf" srcId="{30E5EA73-69FE-4C99-B7E6-D2785DA2F8C5}" destId="{AC86ADAD-2470-0B48-B2FC-7ADFE5926EDC}" srcOrd="6" destOrd="0" presId="urn:microsoft.com/office/officeart/2008/layout/VerticalCurvedList"/>
    <dgm:cxn modelId="{70BF2547-BF9D-834B-869C-D103452D8BE0}" type="presParOf" srcId="{AC86ADAD-2470-0B48-B2FC-7ADFE5926EDC}" destId="{8DD82B1A-6DC4-454E-8BCA-A742186AC8C8}" srcOrd="0" destOrd="0" presId="urn:microsoft.com/office/officeart/2008/layout/VerticalCurvedList"/>
    <dgm:cxn modelId="{DB391D31-277A-944A-9F57-C70F4971822A}" type="presParOf" srcId="{30E5EA73-69FE-4C99-B7E6-D2785DA2F8C5}" destId="{4C27FCCB-07AB-AF44-A612-051F9894407E}" srcOrd="7" destOrd="0" presId="urn:microsoft.com/office/officeart/2008/layout/VerticalCurvedList"/>
    <dgm:cxn modelId="{F8558ABC-ACB7-044B-829B-89EED1AE6581}" type="presParOf" srcId="{30E5EA73-69FE-4C99-B7E6-D2785DA2F8C5}" destId="{BB44549C-464F-C44D-9845-3BACB3517879}" srcOrd="8" destOrd="0" presId="urn:microsoft.com/office/officeart/2008/layout/VerticalCurvedList"/>
    <dgm:cxn modelId="{7E70757B-2861-DB41-BAD8-DA5B33E222B1}" type="presParOf" srcId="{BB44549C-464F-C44D-9845-3BACB3517879}" destId="{C6A23B2E-3ED2-814A-86C8-2A4A67FC60A2}" srcOrd="0" destOrd="0" presId="urn:microsoft.com/office/officeart/2008/layout/VerticalCurvedList"/>
    <dgm:cxn modelId="{16A672AF-A786-CC45-9B41-06D6C04ECC9B}" type="presParOf" srcId="{30E5EA73-69FE-4C99-B7E6-D2785DA2F8C5}" destId="{E6ADE296-4FC3-7E49-96AE-EDDF9CCF90F3}" srcOrd="9" destOrd="0" presId="urn:microsoft.com/office/officeart/2008/layout/VerticalCurvedList"/>
    <dgm:cxn modelId="{ED3D65C6-9E0A-5D4F-A36B-A9405509345B}" type="presParOf" srcId="{30E5EA73-69FE-4C99-B7E6-D2785DA2F8C5}" destId="{296EF164-3C16-B140-9DD5-CECEA6C985E3}" srcOrd="10" destOrd="0" presId="urn:microsoft.com/office/officeart/2008/layout/VerticalCurvedList"/>
    <dgm:cxn modelId="{AAD9B71C-E4A2-4D49-949B-48D0314864F2}" type="presParOf" srcId="{296EF164-3C16-B140-9DD5-CECEA6C985E3}" destId="{D1F8A127-06DE-DB43-824E-09B43D9E7F1E}" srcOrd="0" destOrd="0" presId="urn:microsoft.com/office/officeart/2008/layout/VerticalCurvedList"/>
    <dgm:cxn modelId="{576E3A98-4E15-E04E-8CF7-7F4209B6037C}" type="presParOf" srcId="{30E5EA73-69FE-4C99-B7E6-D2785DA2F8C5}" destId="{115A953B-0A04-F446-BB7C-963DA258C08B}" srcOrd="11" destOrd="0" presId="urn:microsoft.com/office/officeart/2008/layout/VerticalCurvedList"/>
    <dgm:cxn modelId="{A56ECF75-FA32-AF44-9749-B63F7DB87E7B}" type="presParOf" srcId="{30E5EA73-69FE-4C99-B7E6-D2785DA2F8C5}" destId="{6542B18F-A181-374E-B4A6-FBEC865EA194}" srcOrd="12" destOrd="0" presId="urn:microsoft.com/office/officeart/2008/layout/VerticalCurvedList"/>
    <dgm:cxn modelId="{C5B4AD7F-620A-3A4A-A152-F3832F9B1817}" type="presParOf" srcId="{6542B18F-A181-374E-B4A6-FBEC865EA194}" destId="{CE219B85-1842-4847-8AB5-E01645C8AD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Recursion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Divide by Zero Errors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Error Handling in C Programming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Global Variable </a:t>
          </a:r>
          <a:r>
            <a:rPr lang="en-GB" b="0" u="none" dirty="0" err="1"/>
            <a:t>errno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 err="1"/>
            <a:t>perror</a:t>
          </a:r>
          <a:r>
            <a:rPr lang="en-GB" b="0" u="none" dirty="0"/>
            <a:t>() and </a:t>
          </a:r>
          <a:r>
            <a:rPr lang="en-GB" b="0" u="none" dirty="0" err="1"/>
            <a:t>strerror</a:t>
          </a:r>
          <a:r>
            <a:rPr lang="en-GB" b="0" u="none" dirty="0"/>
            <a:t>()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2ECC853D-A62D-CF42-B4C9-B94991264A54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Program Exit Status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29CFEEF3-5368-3A4B-B5F7-34C92D0648E5}" type="parTrans" cxnId="{EBF2784C-0776-C447-8E3B-AE3D64F74C56}">
      <dgm:prSet/>
      <dgm:spPr/>
      <dgm:t>
        <a:bodyPr/>
        <a:lstStyle/>
        <a:p>
          <a:endParaRPr lang="en-US"/>
        </a:p>
      </dgm:t>
    </dgm:pt>
    <dgm:pt modelId="{49D19521-3105-9949-B193-C2C535AF9C21}" type="sibTrans" cxnId="{EBF2784C-0776-C447-8E3B-AE3D64F74C56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6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6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  <dgm:pt modelId="{115A953B-0A04-F446-BB7C-963DA258C08B}" type="pres">
      <dgm:prSet presAssocID="{2ECC853D-A62D-CF42-B4C9-B94991264A54}" presName="text_6" presStyleLbl="node1" presStyleIdx="5" presStyleCnt="6">
        <dgm:presLayoutVars>
          <dgm:bulletEnabled val="1"/>
        </dgm:presLayoutVars>
      </dgm:prSet>
      <dgm:spPr/>
    </dgm:pt>
    <dgm:pt modelId="{6542B18F-A181-374E-B4A6-FBEC865EA194}" type="pres">
      <dgm:prSet presAssocID="{2ECC853D-A62D-CF42-B4C9-B94991264A54}" presName="accent_6" presStyleCnt="0"/>
      <dgm:spPr/>
    </dgm:pt>
    <dgm:pt modelId="{CE219B85-1842-4847-8AB5-E01645C8AD0A}" type="pres">
      <dgm:prSet presAssocID="{2ECC853D-A62D-CF42-B4C9-B94991264A54}" presName="accentRepeatNode" presStyleLbl="solidFgAcc1" presStyleIdx="5" presStyleCnt="6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35DAE004-0CB6-F34C-8BF3-919788B9CE25}" type="presOf" srcId="{6F32AD89-A452-48CC-B92A-265FB1A43B0C}" destId="{FCF24805-BE03-8646-8CB7-92E747BBE6C8}" srcOrd="0" destOrd="0" presId="urn:microsoft.com/office/officeart/2008/layout/VerticalCurvedList"/>
    <dgm:cxn modelId="{EBF2784C-0776-C447-8E3B-AE3D64F74C56}" srcId="{BE1645D6-1611-4DF4-8DF3-EEC32D8C4F8A}" destId="{2ECC853D-A62D-CF42-B4C9-B94991264A54}" srcOrd="5" destOrd="0" parTransId="{29CFEEF3-5368-3A4B-B5F7-34C92D0648E5}" sibTransId="{49D19521-3105-9949-B193-C2C535AF9C21}"/>
    <dgm:cxn modelId="{85A65750-77A0-6B41-9C97-1E325150DD76}" type="presOf" srcId="{C14FF019-F799-CC43-ACB2-8FA9A51B223E}" destId="{E6ADE296-4FC3-7E49-96AE-EDDF9CCF90F3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7B955D82-E708-4B41-8B6C-5E53C5FD9CAF}" type="presOf" srcId="{1639CA94-34C3-4B9C-92E1-C13864A4BA19}" destId="{0E8E8CAC-8A02-46F6-8C6B-75E3BA86EFCF}" srcOrd="0" destOrd="0" presId="urn:microsoft.com/office/officeart/2008/layout/VerticalCurvedList"/>
    <dgm:cxn modelId="{00E55F8A-8CD0-B649-881D-EC53C3004B8E}" type="presOf" srcId="{35FE25F0-129E-5D4E-BB95-DE67FB379D79}" destId="{4C27FCCB-07AB-AF44-A612-051F9894407E}" srcOrd="0" destOrd="0" presId="urn:microsoft.com/office/officeart/2008/layout/VerticalCurvedList"/>
    <dgm:cxn modelId="{AA79098E-4BBE-5441-9CB7-016DBDC239D9}" type="presOf" srcId="{2ECC853D-A62D-CF42-B4C9-B94991264A54}" destId="{115A953B-0A04-F446-BB7C-963DA258C08B}" srcOrd="0" destOrd="0" presId="urn:microsoft.com/office/officeart/2008/layout/VerticalCurvedList"/>
    <dgm:cxn modelId="{2C37F298-DA2B-BF43-95C2-8D75FC0A862A}" type="presOf" srcId="{9B5CF5B4-C56A-4B27-B438-A8CF699CAF14}" destId="{C56633DC-E658-46D8-BE63-7CB1CCD3C8DC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5FCB02B5-617E-DA4E-9D0B-46D518D7BEAC}" type="presOf" srcId="{BE1645D6-1611-4DF4-8DF3-EEC32D8C4F8A}" destId="{8D4BB782-D1CB-4178-BD6C-378E667E109F}" srcOrd="0" destOrd="0" presId="urn:microsoft.com/office/officeart/2008/layout/VerticalCurvedList"/>
    <dgm:cxn modelId="{429DF5B8-D205-0A43-9D5C-E6B66E85641C}" type="presOf" srcId="{CC6AA1B3-12B6-1F47-9833-60EB1B44AC97}" destId="{90FAC8A8-E318-C344-8FA5-163D7BB940FA}" srcOrd="0" destOrd="0" presId="urn:microsoft.com/office/officeart/2008/layout/VerticalCurvedList"/>
    <dgm:cxn modelId="{DDBC392C-D435-E64A-B8C0-35384386D069}" type="presParOf" srcId="{8D4BB782-D1CB-4178-BD6C-378E667E109F}" destId="{30E5EA73-69FE-4C99-B7E6-D2785DA2F8C5}" srcOrd="0" destOrd="0" presId="urn:microsoft.com/office/officeart/2008/layout/VerticalCurvedList"/>
    <dgm:cxn modelId="{86C45440-44B2-2C48-852D-611CBB6DF025}" type="presParOf" srcId="{30E5EA73-69FE-4C99-B7E6-D2785DA2F8C5}" destId="{147482D8-F793-4B63-AC92-2D2E108DBAA0}" srcOrd="0" destOrd="0" presId="urn:microsoft.com/office/officeart/2008/layout/VerticalCurvedList"/>
    <dgm:cxn modelId="{EC3BEA0D-B19A-FF48-A4D0-860CA6607A16}" type="presParOf" srcId="{147482D8-F793-4B63-AC92-2D2E108DBAA0}" destId="{F2410933-DB5E-4543-A714-4AF5A203C95C}" srcOrd="0" destOrd="0" presId="urn:microsoft.com/office/officeart/2008/layout/VerticalCurvedList"/>
    <dgm:cxn modelId="{D0DCCF40-166D-FF41-AE78-9B0ED6184227}" type="presParOf" srcId="{147482D8-F793-4B63-AC92-2D2E108DBAA0}" destId="{C56633DC-E658-46D8-BE63-7CB1CCD3C8DC}" srcOrd="1" destOrd="0" presId="urn:microsoft.com/office/officeart/2008/layout/VerticalCurvedList"/>
    <dgm:cxn modelId="{62DF4D76-31A5-B948-9156-A17CAEC7AF8A}" type="presParOf" srcId="{147482D8-F793-4B63-AC92-2D2E108DBAA0}" destId="{82F03708-A2AD-459B-AB59-7BBD9EB44E67}" srcOrd="2" destOrd="0" presId="urn:microsoft.com/office/officeart/2008/layout/VerticalCurvedList"/>
    <dgm:cxn modelId="{EFCC6905-B3C3-084A-917E-6DE5666BE216}" type="presParOf" srcId="{147482D8-F793-4B63-AC92-2D2E108DBAA0}" destId="{9C6C1869-E7B2-4FB9-A22B-16BADC04A189}" srcOrd="3" destOrd="0" presId="urn:microsoft.com/office/officeart/2008/layout/VerticalCurvedList"/>
    <dgm:cxn modelId="{1F1CC499-69AF-0543-8EE6-DA7B18805117}" type="presParOf" srcId="{30E5EA73-69FE-4C99-B7E6-D2785DA2F8C5}" destId="{0E8E8CAC-8A02-46F6-8C6B-75E3BA86EFCF}" srcOrd="1" destOrd="0" presId="urn:microsoft.com/office/officeart/2008/layout/VerticalCurvedList"/>
    <dgm:cxn modelId="{5ADDD2B5-0C0B-394D-AD15-E44744B4DCCB}" type="presParOf" srcId="{30E5EA73-69FE-4C99-B7E6-D2785DA2F8C5}" destId="{19B8B250-84B4-4941-9592-F7E89229D31C}" srcOrd="2" destOrd="0" presId="urn:microsoft.com/office/officeart/2008/layout/VerticalCurvedList"/>
    <dgm:cxn modelId="{5049DD0E-9AC3-D240-9013-40C187C8649F}" type="presParOf" srcId="{19B8B250-84B4-4941-9592-F7E89229D31C}" destId="{485F26A9-AA94-4ADA-AC54-FB58E0E0ED28}" srcOrd="0" destOrd="0" presId="urn:microsoft.com/office/officeart/2008/layout/VerticalCurvedList"/>
    <dgm:cxn modelId="{D641B00E-CEE9-2E4F-9F92-F0CE3D896521}" type="presParOf" srcId="{30E5EA73-69FE-4C99-B7E6-D2785DA2F8C5}" destId="{FCF24805-BE03-8646-8CB7-92E747BBE6C8}" srcOrd="3" destOrd="0" presId="urn:microsoft.com/office/officeart/2008/layout/VerticalCurvedList"/>
    <dgm:cxn modelId="{4A3CAA19-9946-144B-94EC-019A29F28C58}" type="presParOf" srcId="{30E5EA73-69FE-4C99-B7E6-D2785DA2F8C5}" destId="{BCF99CF8-A3B5-F24D-AFD7-114A9D9AECF1}" srcOrd="4" destOrd="0" presId="urn:microsoft.com/office/officeart/2008/layout/VerticalCurvedList"/>
    <dgm:cxn modelId="{5F583A80-3707-124B-95E6-0C35B1240CAD}" type="presParOf" srcId="{BCF99CF8-A3B5-F24D-AFD7-114A9D9AECF1}" destId="{6E8EBA03-6BA2-4E70-A548-59B77127E6F5}" srcOrd="0" destOrd="0" presId="urn:microsoft.com/office/officeart/2008/layout/VerticalCurvedList"/>
    <dgm:cxn modelId="{ECCB6864-0E11-A943-9AAA-D3415962136A}" type="presParOf" srcId="{30E5EA73-69FE-4C99-B7E6-D2785DA2F8C5}" destId="{90FAC8A8-E318-C344-8FA5-163D7BB940FA}" srcOrd="5" destOrd="0" presId="urn:microsoft.com/office/officeart/2008/layout/VerticalCurvedList"/>
    <dgm:cxn modelId="{1FA549E0-6F6A-FD4B-9623-A50AA26D48E8}" type="presParOf" srcId="{30E5EA73-69FE-4C99-B7E6-D2785DA2F8C5}" destId="{AC86ADAD-2470-0B48-B2FC-7ADFE5926EDC}" srcOrd="6" destOrd="0" presId="urn:microsoft.com/office/officeart/2008/layout/VerticalCurvedList"/>
    <dgm:cxn modelId="{9757D155-FB13-4D4C-9C50-BB47CFA8FCD3}" type="presParOf" srcId="{AC86ADAD-2470-0B48-B2FC-7ADFE5926EDC}" destId="{8DD82B1A-6DC4-454E-8BCA-A742186AC8C8}" srcOrd="0" destOrd="0" presId="urn:microsoft.com/office/officeart/2008/layout/VerticalCurvedList"/>
    <dgm:cxn modelId="{EB8EFE39-503A-AD44-8FB3-0A21F364FE17}" type="presParOf" srcId="{30E5EA73-69FE-4C99-B7E6-D2785DA2F8C5}" destId="{4C27FCCB-07AB-AF44-A612-051F9894407E}" srcOrd="7" destOrd="0" presId="urn:microsoft.com/office/officeart/2008/layout/VerticalCurvedList"/>
    <dgm:cxn modelId="{8AA05C1B-F083-6C42-83F9-26603FFABCC5}" type="presParOf" srcId="{30E5EA73-69FE-4C99-B7E6-D2785DA2F8C5}" destId="{BB44549C-464F-C44D-9845-3BACB3517879}" srcOrd="8" destOrd="0" presId="urn:microsoft.com/office/officeart/2008/layout/VerticalCurvedList"/>
    <dgm:cxn modelId="{1BA85285-43C5-FD49-8DA8-D4A20BBF19B0}" type="presParOf" srcId="{BB44549C-464F-C44D-9845-3BACB3517879}" destId="{C6A23B2E-3ED2-814A-86C8-2A4A67FC60A2}" srcOrd="0" destOrd="0" presId="urn:microsoft.com/office/officeart/2008/layout/VerticalCurvedList"/>
    <dgm:cxn modelId="{5B99598D-3B00-2B42-AB90-282CBF81E1A9}" type="presParOf" srcId="{30E5EA73-69FE-4C99-B7E6-D2785DA2F8C5}" destId="{E6ADE296-4FC3-7E49-96AE-EDDF9CCF90F3}" srcOrd="9" destOrd="0" presId="urn:microsoft.com/office/officeart/2008/layout/VerticalCurvedList"/>
    <dgm:cxn modelId="{DD6046A1-4AE2-2D4E-BAE8-9C3497C37FC8}" type="presParOf" srcId="{30E5EA73-69FE-4C99-B7E6-D2785DA2F8C5}" destId="{296EF164-3C16-B140-9DD5-CECEA6C985E3}" srcOrd="10" destOrd="0" presId="urn:microsoft.com/office/officeart/2008/layout/VerticalCurvedList"/>
    <dgm:cxn modelId="{C229F625-A4A3-3046-B9E4-67397F9E7E84}" type="presParOf" srcId="{296EF164-3C16-B140-9DD5-CECEA6C985E3}" destId="{D1F8A127-06DE-DB43-824E-09B43D9E7F1E}" srcOrd="0" destOrd="0" presId="urn:microsoft.com/office/officeart/2008/layout/VerticalCurvedList"/>
    <dgm:cxn modelId="{BECE040D-60B5-DB4B-BA08-7090CEAEBCF4}" type="presParOf" srcId="{30E5EA73-69FE-4C99-B7E6-D2785DA2F8C5}" destId="{115A953B-0A04-F446-BB7C-963DA258C08B}" srcOrd="11" destOrd="0" presId="urn:microsoft.com/office/officeart/2008/layout/VerticalCurvedList"/>
    <dgm:cxn modelId="{2AB5D76F-8F81-864E-98C2-5EC662574ABF}" type="presParOf" srcId="{30E5EA73-69FE-4C99-B7E6-D2785DA2F8C5}" destId="{6542B18F-A181-374E-B4A6-FBEC865EA194}" srcOrd="12" destOrd="0" presId="urn:microsoft.com/office/officeart/2008/layout/VerticalCurvedList"/>
    <dgm:cxn modelId="{7D8668F7-72D4-924B-8F30-B24338BB94E6}" type="presParOf" srcId="{6542B18F-A181-374E-B4A6-FBEC865EA194}" destId="{CE219B85-1842-4847-8AB5-E01645C8AD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Recursion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Divide by Zero Errors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Error Handling in C Programming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Global Variable </a:t>
          </a:r>
          <a:r>
            <a:rPr lang="en-GB" b="0" u="none" dirty="0" err="1"/>
            <a:t>errno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 err="1"/>
            <a:t>perror</a:t>
          </a:r>
          <a:r>
            <a:rPr lang="en-GB" b="0" u="none" dirty="0"/>
            <a:t>() and </a:t>
          </a:r>
          <a:r>
            <a:rPr lang="en-GB" b="0" u="none" dirty="0" err="1"/>
            <a:t>strerror</a:t>
          </a:r>
          <a:r>
            <a:rPr lang="en-GB" b="0" u="none" dirty="0"/>
            <a:t>()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2ECC853D-A62D-CF42-B4C9-B94991264A54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Program Exit Status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29CFEEF3-5368-3A4B-B5F7-34C92D0648E5}" type="parTrans" cxnId="{EBF2784C-0776-C447-8E3B-AE3D64F74C56}">
      <dgm:prSet/>
      <dgm:spPr/>
      <dgm:t>
        <a:bodyPr/>
        <a:lstStyle/>
        <a:p>
          <a:endParaRPr lang="en-US"/>
        </a:p>
      </dgm:t>
    </dgm:pt>
    <dgm:pt modelId="{49D19521-3105-9949-B193-C2C535AF9C21}" type="sibTrans" cxnId="{EBF2784C-0776-C447-8E3B-AE3D64F74C56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6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6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  <dgm:pt modelId="{115A953B-0A04-F446-BB7C-963DA258C08B}" type="pres">
      <dgm:prSet presAssocID="{2ECC853D-A62D-CF42-B4C9-B94991264A54}" presName="text_6" presStyleLbl="node1" presStyleIdx="5" presStyleCnt="6">
        <dgm:presLayoutVars>
          <dgm:bulletEnabled val="1"/>
        </dgm:presLayoutVars>
      </dgm:prSet>
      <dgm:spPr/>
    </dgm:pt>
    <dgm:pt modelId="{6542B18F-A181-374E-B4A6-FBEC865EA194}" type="pres">
      <dgm:prSet presAssocID="{2ECC853D-A62D-CF42-B4C9-B94991264A54}" presName="accent_6" presStyleCnt="0"/>
      <dgm:spPr/>
    </dgm:pt>
    <dgm:pt modelId="{CE219B85-1842-4847-8AB5-E01645C8AD0A}" type="pres">
      <dgm:prSet presAssocID="{2ECC853D-A62D-CF42-B4C9-B94991264A54}" presName="accentRepeatNode" presStyleLbl="solidFgAcc1" presStyleIdx="5" presStyleCnt="6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010DDF1D-5C67-F54C-B50E-8756F4193885}" type="presOf" srcId="{9B5CF5B4-C56A-4B27-B438-A8CF699CAF14}" destId="{C56633DC-E658-46D8-BE63-7CB1CCD3C8DC}" srcOrd="0" destOrd="0" presId="urn:microsoft.com/office/officeart/2008/layout/VerticalCurvedList"/>
    <dgm:cxn modelId="{55D94938-08A2-4547-9262-E6D9AFC28797}" type="presOf" srcId="{CC6AA1B3-12B6-1F47-9833-60EB1B44AC97}" destId="{90FAC8A8-E318-C344-8FA5-163D7BB940FA}" srcOrd="0" destOrd="0" presId="urn:microsoft.com/office/officeart/2008/layout/VerticalCurvedList"/>
    <dgm:cxn modelId="{EBF2784C-0776-C447-8E3B-AE3D64F74C56}" srcId="{BE1645D6-1611-4DF4-8DF3-EEC32D8C4F8A}" destId="{2ECC853D-A62D-CF42-B4C9-B94991264A54}" srcOrd="5" destOrd="0" parTransId="{29CFEEF3-5368-3A4B-B5F7-34C92D0648E5}" sibTransId="{49D19521-3105-9949-B193-C2C535AF9C21}"/>
    <dgm:cxn modelId="{B2BB4B51-C30E-7541-A45E-8CBBDE49DAFD}" type="presOf" srcId="{BE1645D6-1611-4DF4-8DF3-EEC32D8C4F8A}" destId="{8D4BB782-D1CB-4178-BD6C-378E667E109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0C215276-1A96-4C45-97AF-C3834FE1B69A}" type="presOf" srcId="{35FE25F0-129E-5D4E-BB95-DE67FB379D79}" destId="{4C27FCCB-07AB-AF44-A612-051F9894407E}" srcOrd="0" destOrd="0" presId="urn:microsoft.com/office/officeart/2008/layout/VerticalCurvedList"/>
    <dgm:cxn modelId="{F7ECB37C-435E-E44A-AF3B-24FE39DE4632}" type="presOf" srcId="{6F32AD89-A452-48CC-B92A-265FB1A43B0C}" destId="{FCF24805-BE03-8646-8CB7-92E747BBE6C8}" srcOrd="0" destOrd="0" presId="urn:microsoft.com/office/officeart/2008/layout/VerticalCurvedList"/>
    <dgm:cxn modelId="{815B0B89-8CD0-B445-81A8-1EF849918D45}" type="presOf" srcId="{C14FF019-F799-CC43-ACB2-8FA9A51B223E}" destId="{E6ADE296-4FC3-7E49-96AE-EDDF9CCF90F3}" srcOrd="0" destOrd="0" presId="urn:microsoft.com/office/officeart/2008/layout/VerticalCurvedList"/>
    <dgm:cxn modelId="{C5456F92-B3C8-B94D-B5D1-C6DA898DE30F}" type="presOf" srcId="{2ECC853D-A62D-CF42-B4C9-B94991264A54}" destId="{115A953B-0A04-F446-BB7C-963DA258C08B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C61823EA-B156-4746-8D91-920D32F0DD7A}" type="presOf" srcId="{1639CA94-34C3-4B9C-92E1-C13864A4BA19}" destId="{0E8E8CAC-8A02-46F6-8C6B-75E3BA86EFCF}" srcOrd="0" destOrd="0" presId="urn:microsoft.com/office/officeart/2008/layout/VerticalCurvedList"/>
    <dgm:cxn modelId="{3E969D31-7D97-8646-A135-0EF9D84BE22E}" type="presParOf" srcId="{8D4BB782-D1CB-4178-BD6C-378E667E109F}" destId="{30E5EA73-69FE-4C99-B7E6-D2785DA2F8C5}" srcOrd="0" destOrd="0" presId="urn:microsoft.com/office/officeart/2008/layout/VerticalCurvedList"/>
    <dgm:cxn modelId="{DB3DCBEC-F516-4141-AD3A-7485437FE1EF}" type="presParOf" srcId="{30E5EA73-69FE-4C99-B7E6-D2785DA2F8C5}" destId="{147482D8-F793-4B63-AC92-2D2E108DBAA0}" srcOrd="0" destOrd="0" presId="urn:microsoft.com/office/officeart/2008/layout/VerticalCurvedList"/>
    <dgm:cxn modelId="{6783A1F7-F7F6-D44F-BE67-DED7C677AD9F}" type="presParOf" srcId="{147482D8-F793-4B63-AC92-2D2E108DBAA0}" destId="{F2410933-DB5E-4543-A714-4AF5A203C95C}" srcOrd="0" destOrd="0" presId="urn:microsoft.com/office/officeart/2008/layout/VerticalCurvedList"/>
    <dgm:cxn modelId="{A3B6B05B-6011-7F48-92C2-8C223408D299}" type="presParOf" srcId="{147482D8-F793-4B63-AC92-2D2E108DBAA0}" destId="{C56633DC-E658-46D8-BE63-7CB1CCD3C8DC}" srcOrd="1" destOrd="0" presId="urn:microsoft.com/office/officeart/2008/layout/VerticalCurvedList"/>
    <dgm:cxn modelId="{66EE6052-5F56-D34B-B131-02783868BF68}" type="presParOf" srcId="{147482D8-F793-4B63-AC92-2D2E108DBAA0}" destId="{82F03708-A2AD-459B-AB59-7BBD9EB44E67}" srcOrd="2" destOrd="0" presId="urn:microsoft.com/office/officeart/2008/layout/VerticalCurvedList"/>
    <dgm:cxn modelId="{64992C09-AE1F-A849-AD6E-10BE3A0C0540}" type="presParOf" srcId="{147482D8-F793-4B63-AC92-2D2E108DBAA0}" destId="{9C6C1869-E7B2-4FB9-A22B-16BADC04A189}" srcOrd="3" destOrd="0" presId="urn:microsoft.com/office/officeart/2008/layout/VerticalCurvedList"/>
    <dgm:cxn modelId="{91519C50-2257-8640-8CA1-D991D0742DC9}" type="presParOf" srcId="{30E5EA73-69FE-4C99-B7E6-D2785DA2F8C5}" destId="{0E8E8CAC-8A02-46F6-8C6B-75E3BA86EFCF}" srcOrd="1" destOrd="0" presId="urn:microsoft.com/office/officeart/2008/layout/VerticalCurvedList"/>
    <dgm:cxn modelId="{04E7BBEA-6259-DB42-9D21-3A93B9C9A804}" type="presParOf" srcId="{30E5EA73-69FE-4C99-B7E6-D2785DA2F8C5}" destId="{19B8B250-84B4-4941-9592-F7E89229D31C}" srcOrd="2" destOrd="0" presId="urn:microsoft.com/office/officeart/2008/layout/VerticalCurvedList"/>
    <dgm:cxn modelId="{0DB9FD05-C90F-D64F-877C-588723B43678}" type="presParOf" srcId="{19B8B250-84B4-4941-9592-F7E89229D31C}" destId="{485F26A9-AA94-4ADA-AC54-FB58E0E0ED28}" srcOrd="0" destOrd="0" presId="urn:microsoft.com/office/officeart/2008/layout/VerticalCurvedList"/>
    <dgm:cxn modelId="{5D861C83-B81D-5148-A5B1-831E8735568C}" type="presParOf" srcId="{30E5EA73-69FE-4C99-B7E6-D2785DA2F8C5}" destId="{FCF24805-BE03-8646-8CB7-92E747BBE6C8}" srcOrd="3" destOrd="0" presId="urn:microsoft.com/office/officeart/2008/layout/VerticalCurvedList"/>
    <dgm:cxn modelId="{023B0F52-7CC9-814D-AD02-5262829ED20C}" type="presParOf" srcId="{30E5EA73-69FE-4C99-B7E6-D2785DA2F8C5}" destId="{BCF99CF8-A3B5-F24D-AFD7-114A9D9AECF1}" srcOrd="4" destOrd="0" presId="urn:microsoft.com/office/officeart/2008/layout/VerticalCurvedList"/>
    <dgm:cxn modelId="{CD492130-835C-0142-88DE-B8FCEFA3A99E}" type="presParOf" srcId="{BCF99CF8-A3B5-F24D-AFD7-114A9D9AECF1}" destId="{6E8EBA03-6BA2-4E70-A548-59B77127E6F5}" srcOrd="0" destOrd="0" presId="urn:microsoft.com/office/officeart/2008/layout/VerticalCurvedList"/>
    <dgm:cxn modelId="{205EDF40-5BE3-3847-B1D5-0710E5F7D49C}" type="presParOf" srcId="{30E5EA73-69FE-4C99-B7E6-D2785DA2F8C5}" destId="{90FAC8A8-E318-C344-8FA5-163D7BB940FA}" srcOrd="5" destOrd="0" presId="urn:microsoft.com/office/officeart/2008/layout/VerticalCurvedList"/>
    <dgm:cxn modelId="{F0CB3EA4-E5C6-7A4F-8041-E3B1C0396167}" type="presParOf" srcId="{30E5EA73-69FE-4C99-B7E6-D2785DA2F8C5}" destId="{AC86ADAD-2470-0B48-B2FC-7ADFE5926EDC}" srcOrd="6" destOrd="0" presId="urn:microsoft.com/office/officeart/2008/layout/VerticalCurvedList"/>
    <dgm:cxn modelId="{9FA998D9-E507-D441-8BAC-FEEB7BC2B84C}" type="presParOf" srcId="{AC86ADAD-2470-0B48-B2FC-7ADFE5926EDC}" destId="{8DD82B1A-6DC4-454E-8BCA-A742186AC8C8}" srcOrd="0" destOrd="0" presId="urn:microsoft.com/office/officeart/2008/layout/VerticalCurvedList"/>
    <dgm:cxn modelId="{BA70139E-E98A-9F4E-83CC-267D07E2B763}" type="presParOf" srcId="{30E5EA73-69FE-4C99-B7E6-D2785DA2F8C5}" destId="{4C27FCCB-07AB-AF44-A612-051F9894407E}" srcOrd="7" destOrd="0" presId="urn:microsoft.com/office/officeart/2008/layout/VerticalCurvedList"/>
    <dgm:cxn modelId="{63232EB0-C158-3B4D-9CBD-A5610AE2A5C3}" type="presParOf" srcId="{30E5EA73-69FE-4C99-B7E6-D2785DA2F8C5}" destId="{BB44549C-464F-C44D-9845-3BACB3517879}" srcOrd="8" destOrd="0" presId="urn:microsoft.com/office/officeart/2008/layout/VerticalCurvedList"/>
    <dgm:cxn modelId="{8B54600E-4096-6244-9622-A47687860011}" type="presParOf" srcId="{BB44549C-464F-C44D-9845-3BACB3517879}" destId="{C6A23B2E-3ED2-814A-86C8-2A4A67FC60A2}" srcOrd="0" destOrd="0" presId="urn:microsoft.com/office/officeart/2008/layout/VerticalCurvedList"/>
    <dgm:cxn modelId="{B200304D-3E64-C041-956E-DB5A5271AE9D}" type="presParOf" srcId="{30E5EA73-69FE-4C99-B7E6-D2785DA2F8C5}" destId="{E6ADE296-4FC3-7E49-96AE-EDDF9CCF90F3}" srcOrd="9" destOrd="0" presId="urn:microsoft.com/office/officeart/2008/layout/VerticalCurvedList"/>
    <dgm:cxn modelId="{F81E9409-8CAC-A242-902B-42E4B19CFED1}" type="presParOf" srcId="{30E5EA73-69FE-4C99-B7E6-D2785DA2F8C5}" destId="{296EF164-3C16-B140-9DD5-CECEA6C985E3}" srcOrd="10" destOrd="0" presId="urn:microsoft.com/office/officeart/2008/layout/VerticalCurvedList"/>
    <dgm:cxn modelId="{EA34E21A-D997-984E-95B4-0DB53B5DDC82}" type="presParOf" srcId="{296EF164-3C16-B140-9DD5-CECEA6C985E3}" destId="{D1F8A127-06DE-DB43-824E-09B43D9E7F1E}" srcOrd="0" destOrd="0" presId="urn:microsoft.com/office/officeart/2008/layout/VerticalCurvedList"/>
    <dgm:cxn modelId="{B6DDFB7A-A04E-F844-B926-10AAB9A50EC4}" type="presParOf" srcId="{30E5EA73-69FE-4C99-B7E6-D2785DA2F8C5}" destId="{115A953B-0A04-F446-BB7C-963DA258C08B}" srcOrd="11" destOrd="0" presId="urn:microsoft.com/office/officeart/2008/layout/VerticalCurvedList"/>
    <dgm:cxn modelId="{0CEBD7F8-BB84-0F47-B6ED-823ED7A5C3A1}" type="presParOf" srcId="{30E5EA73-69FE-4C99-B7E6-D2785DA2F8C5}" destId="{6542B18F-A181-374E-B4A6-FBEC865EA194}" srcOrd="12" destOrd="0" presId="urn:microsoft.com/office/officeart/2008/layout/VerticalCurvedList"/>
    <dgm:cxn modelId="{7E187DDF-F605-ED49-9F52-C1545A88752A}" type="presParOf" srcId="{6542B18F-A181-374E-B4A6-FBEC865EA194}" destId="{CE219B85-1842-4847-8AB5-E01645C8AD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Recursion in C Programming</a:t>
          </a:r>
          <a:endParaRPr lang="en-US" sz="28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Error Handling in C Programming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Divide by Zero Errors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Global Variable </a:t>
          </a:r>
          <a:r>
            <a:rPr lang="en-GB" sz="2800" b="0" u="none" kern="1200" dirty="0" err="1"/>
            <a:t>errno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 err="1"/>
            <a:t>perror</a:t>
          </a:r>
          <a:r>
            <a:rPr lang="en-GB" sz="2800" b="0" u="none" kern="1200" dirty="0"/>
            <a:t>() and </a:t>
          </a:r>
          <a:r>
            <a:rPr lang="en-GB" sz="2800" b="0" u="none" kern="1200" dirty="0" err="1"/>
            <a:t>strerror</a:t>
          </a:r>
          <a:r>
            <a:rPr lang="en-GB" sz="2800" b="0" u="none" kern="1200" dirty="0"/>
            <a:t>()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D1F8A127-06DE-DB43-824E-09B43D9E7F1E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A953B-0A04-F446-BB7C-963DA258C08B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Program Exit Status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CE219B85-1842-4847-8AB5-E01645C8AD0A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Recursion in C Programming</a:t>
          </a:r>
          <a:endParaRPr lang="en-US" sz="28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Error Handling in C Programming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Divide by Zero Errors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Global Variable </a:t>
          </a:r>
          <a:r>
            <a:rPr lang="en-GB" sz="2800" b="0" u="none" kern="1200" dirty="0" err="1"/>
            <a:t>errno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 err="1"/>
            <a:t>perror</a:t>
          </a:r>
          <a:r>
            <a:rPr lang="en-GB" sz="2800" b="0" u="none" kern="1200" dirty="0"/>
            <a:t>() and </a:t>
          </a:r>
          <a:r>
            <a:rPr lang="en-GB" sz="2800" b="0" u="none" kern="1200" dirty="0" err="1"/>
            <a:t>strerror</a:t>
          </a:r>
          <a:r>
            <a:rPr lang="en-GB" sz="2800" b="0" u="none" kern="1200" dirty="0"/>
            <a:t>()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D1F8A127-06DE-DB43-824E-09B43D9E7F1E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A953B-0A04-F446-BB7C-963DA258C08B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Program Exit Status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CE219B85-1842-4847-8AB5-E01645C8AD0A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Recursion in C Programming</a:t>
          </a:r>
          <a:endParaRPr lang="en-US" sz="28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Error Handling in C Programming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Divide by Zero Errors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Global Variable </a:t>
          </a:r>
          <a:r>
            <a:rPr lang="en-GB" sz="2800" b="0" u="none" kern="1200" dirty="0" err="1"/>
            <a:t>errno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 err="1"/>
            <a:t>perror</a:t>
          </a:r>
          <a:r>
            <a:rPr lang="en-GB" sz="2800" b="0" u="none" kern="1200" dirty="0"/>
            <a:t>() and </a:t>
          </a:r>
          <a:r>
            <a:rPr lang="en-GB" sz="2800" b="0" u="none" kern="1200" dirty="0" err="1"/>
            <a:t>strerror</a:t>
          </a:r>
          <a:r>
            <a:rPr lang="en-GB" sz="2800" b="0" u="none" kern="1200" dirty="0"/>
            <a:t>()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D1F8A127-06DE-DB43-824E-09B43D9E7F1E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A953B-0A04-F446-BB7C-963DA258C08B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Program Exit Status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CE219B85-1842-4847-8AB5-E01645C8AD0A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Recursion in C Programming</a:t>
          </a:r>
          <a:endParaRPr lang="en-US" sz="28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Error Handling in C Programming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Divide by Zero Errors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Global Variable </a:t>
          </a:r>
          <a:r>
            <a:rPr lang="en-GB" sz="2800" b="0" u="none" kern="1200" dirty="0" err="1"/>
            <a:t>errno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 err="1"/>
            <a:t>perror</a:t>
          </a:r>
          <a:r>
            <a:rPr lang="en-GB" sz="2800" b="0" u="none" kern="1200" dirty="0"/>
            <a:t>() and </a:t>
          </a:r>
          <a:r>
            <a:rPr lang="en-GB" sz="2800" b="0" u="none" kern="1200" dirty="0" err="1"/>
            <a:t>strerror</a:t>
          </a:r>
          <a:r>
            <a:rPr lang="en-GB" sz="2800" b="0" u="none" kern="1200" dirty="0"/>
            <a:t>()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D1F8A127-06DE-DB43-824E-09B43D9E7F1E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A953B-0A04-F446-BB7C-963DA258C08B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Program Exit Status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CE219B85-1842-4847-8AB5-E01645C8AD0A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Recursion in C Programming</a:t>
          </a:r>
          <a:endParaRPr lang="en-US" sz="28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Error Handling in C Programming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Divide by Zero Errors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Global Variable </a:t>
          </a:r>
          <a:r>
            <a:rPr lang="en-GB" sz="2800" b="0" u="none" kern="1200" dirty="0" err="1"/>
            <a:t>errno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 err="1"/>
            <a:t>perror</a:t>
          </a:r>
          <a:r>
            <a:rPr lang="en-GB" sz="2800" b="0" u="none" kern="1200" dirty="0"/>
            <a:t>() and </a:t>
          </a:r>
          <a:r>
            <a:rPr lang="en-GB" sz="2800" b="0" u="none" kern="1200" dirty="0" err="1"/>
            <a:t>strerror</a:t>
          </a:r>
          <a:r>
            <a:rPr lang="en-GB" sz="2800" b="0" u="none" kern="1200" dirty="0"/>
            <a:t>()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D1F8A127-06DE-DB43-824E-09B43D9E7F1E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A953B-0A04-F446-BB7C-963DA258C08B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Program Exit Status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CE219B85-1842-4847-8AB5-E01645C8AD0A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Recursion in C Programming</a:t>
          </a:r>
          <a:endParaRPr lang="en-US" sz="28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Error Handling in C Programming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Divide by Zero Errors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Global Variable </a:t>
          </a:r>
          <a:r>
            <a:rPr lang="en-GB" sz="2800" b="0" u="none" kern="1200" dirty="0" err="1"/>
            <a:t>errno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 err="1"/>
            <a:t>perror</a:t>
          </a:r>
          <a:r>
            <a:rPr lang="en-GB" sz="2800" b="0" u="none" kern="1200" dirty="0"/>
            <a:t>() and </a:t>
          </a:r>
          <a:r>
            <a:rPr lang="en-GB" sz="2800" b="0" u="none" kern="1200" dirty="0" err="1"/>
            <a:t>strerror</a:t>
          </a:r>
          <a:r>
            <a:rPr lang="en-GB" sz="2800" b="0" u="none" kern="1200" dirty="0"/>
            <a:t>()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D1F8A127-06DE-DB43-824E-09B43D9E7F1E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A953B-0A04-F446-BB7C-963DA258C08B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u="none" kern="1200" dirty="0"/>
            <a:t>Program Exit Status</a:t>
          </a:r>
          <a:endParaRPr lang="en-US" sz="28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CE219B85-1842-4847-8AB5-E01645C8AD0A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31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5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682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7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9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76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764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3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4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99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1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98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996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6204" y="2914079"/>
            <a:ext cx="6808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Recursion </a:t>
            </a:r>
            <a:r>
              <a:rPr lang="en-US" sz="3600" b="1"/>
              <a:t>and Error Handling in C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22, Wednesday April 28,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B3DE8A-E95B-6944-A9C3-FF6032280988}"/>
              </a:ext>
            </a:extLst>
          </p:cNvPr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853380-1CA0-7F4B-A0E8-3700838A994C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96260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Divide by Zero Errors</a:t>
            </a:r>
            <a:endParaRPr lang="en-US" sz="8800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It is a problem that at the time of dividing any number, programmers do not check if a divisor is zero and it creates a runtime error. The code below fixes this by checking if the divisor is zero before dividing</a:t>
            </a:r>
          </a:p>
          <a:p>
            <a:pPr marL="0" indent="0">
              <a:buNone/>
            </a:pPr>
            <a:endParaRPr lang="en-GB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29" y="2465616"/>
            <a:ext cx="5820200" cy="38798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73551"/>
          <a:stretch/>
        </p:blipFill>
        <p:spPr>
          <a:xfrm>
            <a:off x="799116" y="6455906"/>
            <a:ext cx="4382484" cy="3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4067174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4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Global Variable </a:t>
            </a:r>
            <a:r>
              <a:rPr lang="en-GB" dirty="0" err="1"/>
              <a:t>errno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When a function is called in C, a variable named as </a:t>
            </a:r>
            <a:r>
              <a:rPr lang="en-GB" sz="2400" dirty="0" err="1">
                <a:solidFill>
                  <a:srgbClr val="00B0F0"/>
                </a:solidFill>
              </a:rPr>
              <a:t>errno</a:t>
            </a:r>
            <a:r>
              <a:rPr lang="en-GB" sz="2400" dirty="0"/>
              <a:t> is automatically assigned a code (value) which can be used to identify the type of error that has been encountered </a:t>
            </a:r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It is a global variable indicating the error occurred during any function call and defined in the header file </a:t>
            </a:r>
            <a:r>
              <a:rPr lang="en-GB" sz="2400" dirty="0" err="1"/>
              <a:t>errno.h</a:t>
            </a: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Different codes (values) for </a:t>
            </a:r>
            <a:r>
              <a:rPr lang="en-GB" sz="2400" dirty="0" err="1"/>
              <a:t>errno</a:t>
            </a:r>
            <a:r>
              <a:rPr lang="en-GB" sz="2400" dirty="0"/>
              <a:t> mean different 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176379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Global Variable </a:t>
            </a:r>
            <a:r>
              <a:rPr lang="en-GB" dirty="0" err="1"/>
              <a:t>errno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Below is a list of few different </a:t>
            </a:r>
            <a:r>
              <a:rPr lang="en-GB" sz="2400" dirty="0" err="1"/>
              <a:t>errno</a:t>
            </a:r>
            <a:r>
              <a:rPr lang="en-GB" sz="2400" dirty="0"/>
              <a:t> values and its corresponding meaning: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7" y="2067606"/>
            <a:ext cx="8267700" cy="46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Global Variable </a:t>
            </a:r>
            <a:r>
              <a:rPr lang="en-GB" dirty="0" err="1"/>
              <a:t>errno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364142"/>
            <a:ext cx="47795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 </a:t>
            </a:r>
            <a:r>
              <a:rPr lang="en-US" sz="2200" dirty="0"/>
              <a:t>Open a file that does not exist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7" y="1792639"/>
            <a:ext cx="5317302" cy="371803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68314"/>
          <a:stretch/>
        </p:blipFill>
        <p:spPr>
          <a:xfrm>
            <a:off x="380329" y="5752102"/>
            <a:ext cx="4682250" cy="4690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0328" y="6342301"/>
            <a:ext cx="6379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Here, the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errno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is set to 2 which means – No such file or directory</a:t>
            </a:r>
            <a:endParaRPr lang="en-GB" dirty="0">
              <a:solidFill>
                <a:srgbClr val="FF0000"/>
              </a:solidFill>
              <a:effectLst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4899935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7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 err="1"/>
              <a:t>perror</a:t>
            </a:r>
            <a:r>
              <a:rPr lang="en-GB" dirty="0"/>
              <a:t>() and </a:t>
            </a:r>
            <a:r>
              <a:rPr lang="en-GB" dirty="0" err="1"/>
              <a:t>strerror</a:t>
            </a:r>
            <a:r>
              <a:rPr lang="en-GB" dirty="0"/>
              <a:t>()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</a:t>
            </a:r>
            <a:r>
              <a:rPr lang="en-GB" sz="2400" dirty="0" err="1"/>
              <a:t>errno</a:t>
            </a:r>
            <a:r>
              <a:rPr lang="en-GB" sz="2400" dirty="0"/>
              <a:t> value indicates the types of error encountered</a:t>
            </a:r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If it is required to show the error description, then there are two functions that can be used to display a text message that is associated with </a:t>
            </a:r>
            <a:r>
              <a:rPr lang="en-GB" sz="2400" dirty="0" err="1"/>
              <a:t>errno</a:t>
            </a: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functions are:</a:t>
            </a: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The </a:t>
            </a:r>
            <a:r>
              <a:rPr lang="en-GB" sz="2200" dirty="0" err="1"/>
              <a:t>perror</a:t>
            </a:r>
            <a:r>
              <a:rPr lang="en-GB" sz="2200" dirty="0"/>
              <a:t>() function displays the string you pass to it, followed by a colon, a space, and then the textual representation of the current </a:t>
            </a:r>
            <a:r>
              <a:rPr lang="en-GB" sz="2200" dirty="0" err="1"/>
              <a:t>errno</a:t>
            </a:r>
            <a:r>
              <a:rPr lang="en-GB" sz="2200" dirty="0"/>
              <a:t> value</a:t>
            </a:r>
          </a:p>
          <a:p>
            <a:pPr lvl="1">
              <a:buFont typeface="Wingdings" pitchFamily="2" charset="2"/>
              <a:buChar char="§"/>
            </a:pP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The </a:t>
            </a:r>
            <a:r>
              <a:rPr lang="en-GB" sz="2200" dirty="0" err="1"/>
              <a:t>strerror</a:t>
            </a:r>
            <a:r>
              <a:rPr lang="en-GB" sz="2200" dirty="0"/>
              <a:t>() function, which returns a pointer to the textual representation of the current </a:t>
            </a:r>
            <a:r>
              <a:rPr lang="en-GB" sz="2200" dirty="0" err="1"/>
              <a:t>errno</a:t>
            </a:r>
            <a:r>
              <a:rPr lang="en-GB" sz="2200" dirty="0"/>
              <a:t> value </a:t>
            </a:r>
          </a:p>
        </p:txBody>
      </p:sp>
    </p:spTree>
    <p:extLst>
      <p:ext uri="{BB962C8B-B14F-4D97-AF65-F5344CB8AC3E}">
        <p14:creationId xmlns:p14="http://schemas.microsoft.com/office/powerpoint/2010/main" val="1605964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 err="1"/>
              <a:t>perror</a:t>
            </a:r>
            <a:r>
              <a:rPr lang="en-GB" dirty="0"/>
              <a:t>() and </a:t>
            </a:r>
            <a:r>
              <a:rPr lang="en-GB" dirty="0" err="1"/>
              <a:t>strerror</a:t>
            </a:r>
            <a:r>
              <a:rPr lang="en-GB" dirty="0"/>
              <a:t>()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364142"/>
            <a:ext cx="47795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 </a:t>
            </a:r>
            <a:r>
              <a:rPr lang="en-US" sz="2200" dirty="0"/>
              <a:t>Open a file that does not exist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7" y="1789172"/>
            <a:ext cx="5743876" cy="413898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51802"/>
          <a:stretch/>
        </p:blipFill>
        <p:spPr>
          <a:xfrm>
            <a:off x="365040" y="6045512"/>
            <a:ext cx="4958073" cy="7471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8888" y="2291011"/>
            <a:ext cx="19969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5716364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6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Program Exit Status</a:t>
            </a:r>
            <a:endParaRPr lang="en-US" sz="8800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C standard specifies two constants: EXIT_SUCCESS and EXIT_FAILURE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Both may be passed to exit() to indicate successful or unsuccessful termination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These are macros defined in </a:t>
            </a:r>
            <a:r>
              <a:rPr lang="en-GB" sz="2400" dirty="0" err="1"/>
              <a:t>stdlib.h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86622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1699523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1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Program Exit Status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364142"/>
            <a:ext cx="13323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Example: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7" y="1789172"/>
            <a:ext cx="5754298" cy="448741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75578"/>
          <a:stretch/>
        </p:blipFill>
        <p:spPr>
          <a:xfrm>
            <a:off x="365040" y="6447130"/>
            <a:ext cx="4307218" cy="3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2" y="1978275"/>
            <a:ext cx="6600269" cy="439987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5615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875"/>
            <a:ext cx="5317302" cy="371803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897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99" y="1978876"/>
            <a:ext cx="6399054" cy="461109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83178" y="2553901"/>
            <a:ext cx="204527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4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2" y="1978876"/>
            <a:ext cx="6057829" cy="472412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965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Recursion in C Programming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Recursion is the process of repeating items in a self-similar way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That is, recursion is the technique in which a function calls itself; in this case we call such function a recursive function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Recursion works as follows: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41" y="3703002"/>
            <a:ext cx="7042741" cy="24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5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Recursion in C Programming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Recursive functions are very useful to solve many mathematical problems like to calculate factorial of a number, generating Fibonacci series, </a:t>
            </a:r>
            <a:r>
              <a:rPr lang="en-GB" sz="2400" dirty="0" err="1"/>
              <a:t>etc</a:t>
            </a: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Note that:</a:t>
            </a: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The recursion continues until some condition is met to prevent it</a:t>
            </a:r>
          </a:p>
          <a:p>
            <a:pPr lvl="1">
              <a:buFont typeface="Wingdings" pitchFamily="2" charset="2"/>
              <a:buChar char="§"/>
            </a:pP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Programmers need to be careful to define an exit condition from the function, otherwise it will go in infinite loop</a:t>
            </a:r>
          </a:p>
          <a:p>
            <a:pPr lvl="1">
              <a:buFont typeface="Wingdings" pitchFamily="2" charset="2"/>
              <a:buChar char="§"/>
            </a:pP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To prevent infinite recursion, if...else statement (or similar approach) can be used where one branch makes the recursive call, and other doesn’t</a:t>
            </a:r>
          </a:p>
          <a:p>
            <a:pPr lvl="1">
              <a:buFont typeface="Wingdings" pitchFamily="2" charset="2"/>
              <a:buChar char="§"/>
            </a:pP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Recursion makes program elegant. However, if performance is vital, use loops instead as recursion is usually much slower</a:t>
            </a:r>
          </a:p>
        </p:txBody>
      </p:sp>
    </p:spTree>
    <p:extLst>
      <p:ext uri="{BB962C8B-B14F-4D97-AF65-F5344CB8AC3E}">
        <p14:creationId xmlns:p14="http://schemas.microsoft.com/office/powerpoint/2010/main" val="2135441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Recursion in C Programming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364142"/>
            <a:ext cx="1281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Example:</a:t>
            </a:r>
            <a:endParaRPr lang="en-US" sz="2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7" y="1800097"/>
            <a:ext cx="5585184" cy="432173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73437"/>
          <a:stretch/>
        </p:blipFill>
        <p:spPr>
          <a:xfrm>
            <a:off x="408001" y="6343045"/>
            <a:ext cx="4201033" cy="37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9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Recursion in C Programming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364142"/>
            <a:ext cx="1281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Example:</a:t>
            </a:r>
            <a:endParaRPr lang="en-US" sz="2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01" y="1795029"/>
            <a:ext cx="3399724" cy="456673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63752"/>
          <a:stretch/>
        </p:blipFill>
        <p:spPr>
          <a:xfrm>
            <a:off x="380705" y="6482687"/>
            <a:ext cx="6708646" cy="3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2466968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9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Error Handling in C Programming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As such C programming does not provide direct support for error handling but being a system programming language, it provides you access at lower level in the form of return values </a:t>
            </a:r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error code </a:t>
            </a:r>
            <a:r>
              <a:rPr lang="en-GB" sz="2400" dirty="0" err="1">
                <a:solidFill>
                  <a:srgbClr val="00B0F0"/>
                </a:solidFill>
              </a:rPr>
              <a:t>errno</a:t>
            </a:r>
            <a:r>
              <a:rPr lang="en-GB" sz="2400" dirty="0"/>
              <a:t> indicates an error occurred during any function call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You can find various error codes defined in &lt;</a:t>
            </a:r>
            <a:r>
              <a:rPr lang="en-GB" sz="2400" dirty="0" err="1"/>
              <a:t>error.h</a:t>
            </a:r>
            <a:r>
              <a:rPr lang="en-GB" sz="2400" dirty="0"/>
              <a:t>&gt; header file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So, a C programmer can check the returned values and can take appropriate action depending on the return value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As a good practice, developer should set </a:t>
            </a:r>
            <a:r>
              <a:rPr lang="en-GB" sz="2400" dirty="0" err="1">
                <a:solidFill>
                  <a:srgbClr val="00B0F0"/>
                </a:solidFill>
              </a:rPr>
              <a:t>errno</a:t>
            </a:r>
            <a:r>
              <a:rPr lang="en-GB" sz="2400" dirty="0"/>
              <a:t> to 0 at the time of initialization of the program. A value of 0 indicates that there is no error in the program  </a:t>
            </a:r>
          </a:p>
        </p:txBody>
      </p:sp>
    </p:spTree>
    <p:extLst>
      <p:ext uri="{BB962C8B-B14F-4D97-AF65-F5344CB8AC3E}">
        <p14:creationId xmlns:p14="http://schemas.microsoft.com/office/powerpoint/2010/main" val="1930494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3234413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2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10480</TotalTime>
  <Words>888</Words>
  <Application>Microsoft Macintosh PowerPoint</Application>
  <PresentationFormat>On-screen Show (4:3)</PresentationFormat>
  <Paragraphs>168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Recursion in C Programming</vt:lpstr>
      <vt:lpstr>Recursion in C Programming</vt:lpstr>
      <vt:lpstr>Recursion in C Programming</vt:lpstr>
      <vt:lpstr>Recursion in C Programming</vt:lpstr>
      <vt:lpstr>Outline</vt:lpstr>
      <vt:lpstr>Error Handling in C Programming</vt:lpstr>
      <vt:lpstr>Outline</vt:lpstr>
      <vt:lpstr>Divide by Zero Errors</vt:lpstr>
      <vt:lpstr>Outline</vt:lpstr>
      <vt:lpstr>Global Variable errno</vt:lpstr>
      <vt:lpstr>Global Variable errno</vt:lpstr>
      <vt:lpstr>Global Variable errno</vt:lpstr>
      <vt:lpstr>Outline</vt:lpstr>
      <vt:lpstr>perror() and strerror()</vt:lpstr>
      <vt:lpstr>perror() and strerror()</vt:lpstr>
      <vt:lpstr>Outline</vt:lpstr>
      <vt:lpstr>Program Exit Status</vt:lpstr>
      <vt:lpstr>Program Exit Status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956</cp:revision>
  <cp:lastPrinted>2020-05-29T08:17:25Z</cp:lastPrinted>
  <dcterms:created xsi:type="dcterms:W3CDTF">2020-01-26T08:40:28Z</dcterms:created>
  <dcterms:modified xsi:type="dcterms:W3CDTF">2021-01-29T07:25:52Z</dcterms:modified>
</cp:coreProperties>
</file>