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81" r:id="rId2"/>
    <p:sldId id="297" r:id="rId3"/>
    <p:sldId id="258" r:id="rId4"/>
    <p:sldId id="296" r:id="rId5"/>
    <p:sldId id="282" r:id="rId6"/>
    <p:sldId id="283" r:id="rId7"/>
    <p:sldId id="284" r:id="rId8"/>
    <p:sldId id="294" r:id="rId9"/>
    <p:sldId id="298" r:id="rId10"/>
    <p:sldId id="285" r:id="rId11"/>
    <p:sldId id="303" r:id="rId12"/>
    <p:sldId id="295" r:id="rId13"/>
    <p:sldId id="299" r:id="rId14"/>
    <p:sldId id="287" r:id="rId15"/>
    <p:sldId id="290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1114"/>
  </p:normalViewPr>
  <p:slideViewPr>
    <p:cSldViewPr snapToGrid="0" snapToObjects="1">
      <p:cViewPr varScale="1">
        <p:scale>
          <a:sx n="100" d="100"/>
          <a:sy n="100" d="100"/>
        </p:scale>
        <p:origin x="1552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Allocating Memory Dynamically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calloc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malloc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realloc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E0F393B9-696E-5349-873C-D780E722A0B7}" type="pres">
      <dgm:prSet presAssocID="{C14FF019-F799-CC43-ACB2-8FA9A51B223E}" presName="text_4" presStyleLbl="node1" presStyleIdx="3" presStyleCnt="4">
        <dgm:presLayoutVars>
          <dgm:bulletEnabled val="1"/>
        </dgm:presLayoutVars>
      </dgm:prSet>
      <dgm:spPr/>
    </dgm:pt>
    <dgm:pt modelId="{EB7A9009-2353-BA45-A711-06BF5C60C342}" type="pres">
      <dgm:prSet presAssocID="{C14FF019-F799-CC43-ACB2-8FA9A51B223E}" presName="accent_4" presStyleCnt="0"/>
      <dgm:spPr/>
    </dgm:pt>
    <dgm:pt modelId="{D1F8A127-06DE-DB43-824E-09B43D9E7F1E}" type="pres">
      <dgm:prSet presAssocID="{C14FF019-F799-CC43-ACB2-8FA9A51B223E}" presName="accentRepeatNode" presStyleLbl="solidFgAcc1" presStyleIdx="3" presStyleCnt="4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FEEE0F28-C3E3-C94E-8801-82C47EE10DE5}" type="presOf" srcId="{CC6AA1B3-12B6-1F47-9833-60EB1B44AC97}" destId="{90FAC8A8-E318-C344-8FA5-163D7BB940FA}" srcOrd="0" destOrd="0" presId="urn:microsoft.com/office/officeart/2008/layout/VerticalCurvedList"/>
    <dgm:cxn modelId="{A4F05A4E-8318-C14B-8607-5850F8DFAA77}" type="presOf" srcId="{C14FF019-F799-CC43-ACB2-8FA9A51B223E}" destId="{E0F393B9-696E-5349-873C-D780E722A0B7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3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8E8D5968-0248-5F45-A2B3-F52C1E7C4584}" type="presOf" srcId="{1639CA94-34C3-4B9C-92E1-C13864A4BA19}" destId="{0E8E8CAC-8A02-46F6-8C6B-75E3BA86EFCF}" srcOrd="0" destOrd="0" presId="urn:microsoft.com/office/officeart/2008/layout/VerticalCurvedList"/>
    <dgm:cxn modelId="{F36CBE6F-16FE-4545-8FA6-22E3FA96BBFA}" type="presOf" srcId="{6F32AD89-A452-48CC-B92A-265FB1A43B0C}" destId="{FCF24805-BE03-8646-8CB7-92E747BBE6C8}" srcOrd="0" destOrd="0" presId="urn:microsoft.com/office/officeart/2008/layout/VerticalCurvedList"/>
    <dgm:cxn modelId="{C8317799-EAB0-C64A-8F3C-0B855128A92E}" type="presOf" srcId="{BE1645D6-1611-4DF4-8DF3-EEC32D8C4F8A}" destId="{8D4BB782-D1CB-4178-BD6C-378E667E109F}" srcOrd="0" destOrd="0" presId="urn:microsoft.com/office/officeart/2008/layout/VerticalCurvedList"/>
    <dgm:cxn modelId="{924701B3-C796-3C41-A9C2-A88542EB00E9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ED1680B-FC36-5343-AE0B-2ED02BD4151C}" type="presParOf" srcId="{8D4BB782-D1CB-4178-BD6C-378E667E109F}" destId="{30E5EA73-69FE-4C99-B7E6-D2785DA2F8C5}" srcOrd="0" destOrd="0" presId="urn:microsoft.com/office/officeart/2008/layout/VerticalCurvedList"/>
    <dgm:cxn modelId="{1A48CAB6-17B5-214E-9CFC-AE4BA4C8898B}" type="presParOf" srcId="{30E5EA73-69FE-4C99-B7E6-D2785DA2F8C5}" destId="{147482D8-F793-4B63-AC92-2D2E108DBAA0}" srcOrd="0" destOrd="0" presId="urn:microsoft.com/office/officeart/2008/layout/VerticalCurvedList"/>
    <dgm:cxn modelId="{585986E3-3890-D543-ABBC-A61EE02AB62D}" type="presParOf" srcId="{147482D8-F793-4B63-AC92-2D2E108DBAA0}" destId="{F2410933-DB5E-4543-A714-4AF5A203C95C}" srcOrd="0" destOrd="0" presId="urn:microsoft.com/office/officeart/2008/layout/VerticalCurvedList"/>
    <dgm:cxn modelId="{11167C60-86C7-624A-9094-A9F1CC1965E5}" type="presParOf" srcId="{147482D8-F793-4B63-AC92-2D2E108DBAA0}" destId="{C56633DC-E658-46D8-BE63-7CB1CCD3C8DC}" srcOrd="1" destOrd="0" presId="urn:microsoft.com/office/officeart/2008/layout/VerticalCurvedList"/>
    <dgm:cxn modelId="{40EDF4FD-83AE-DA4F-B8CA-4A6B5002E4EB}" type="presParOf" srcId="{147482D8-F793-4B63-AC92-2D2E108DBAA0}" destId="{82F03708-A2AD-459B-AB59-7BBD9EB44E67}" srcOrd="2" destOrd="0" presId="urn:microsoft.com/office/officeart/2008/layout/VerticalCurvedList"/>
    <dgm:cxn modelId="{0BE80384-189E-3741-9B6B-807779B8F5F8}" type="presParOf" srcId="{147482D8-F793-4B63-AC92-2D2E108DBAA0}" destId="{9C6C1869-E7B2-4FB9-A22B-16BADC04A189}" srcOrd="3" destOrd="0" presId="urn:microsoft.com/office/officeart/2008/layout/VerticalCurvedList"/>
    <dgm:cxn modelId="{D4B92071-969E-E542-B8BB-3F38CBF1B6B6}" type="presParOf" srcId="{30E5EA73-69FE-4C99-B7E6-D2785DA2F8C5}" destId="{0E8E8CAC-8A02-46F6-8C6B-75E3BA86EFCF}" srcOrd="1" destOrd="0" presId="urn:microsoft.com/office/officeart/2008/layout/VerticalCurvedList"/>
    <dgm:cxn modelId="{DC2675E4-F102-AB4C-8291-A02CF5576A14}" type="presParOf" srcId="{30E5EA73-69FE-4C99-B7E6-D2785DA2F8C5}" destId="{19B8B250-84B4-4941-9592-F7E89229D31C}" srcOrd="2" destOrd="0" presId="urn:microsoft.com/office/officeart/2008/layout/VerticalCurvedList"/>
    <dgm:cxn modelId="{ACD6CFE1-C911-A047-AF69-A43C232F9754}" type="presParOf" srcId="{19B8B250-84B4-4941-9592-F7E89229D31C}" destId="{485F26A9-AA94-4ADA-AC54-FB58E0E0ED28}" srcOrd="0" destOrd="0" presId="urn:microsoft.com/office/officeart/2008/layout/VerticalCurvedList"/>
    <dgm:cxn modelId="{1CC8C43A-766C-6E40-8EA5-FACDDBD61EBB}" type="presParOf" srcId="{30E5EA73-69FE-4C99-B7E6-D2785DA2F8C5}" destId="{FCF24805-BE03-8646-8CB7-92E747BBE6C8}" srcOrd="3" destOrd="0" presId="urn:microsoft.com/office/officeart/2008/layout/VerticalCurvedList"/>
    <dgm:cxn modelId="{38F61B7F-744E-7349-A6F1-292DA4BC0EA7}" type="presParOf" srcId="{30E5EA73-69FE-4C99-B7E6-D2785DA2F8C5}" destId="{BCF99CF8-A3B5-F24D-AFD7-114A9D9AECF1}" srcOrd="4" destOrd="0" presId="urn:microsoft.com/office/officeart/2008/layout/VerticalCurvedList"/>
    <dgm:cxn modelId="{BB6D1C31-0032-0B4F-8B96-B36FBE54878F}" type="presParOf" srcId="{BCF99CF8-A3B5-F24D-AFD7-114A9D9AECF1}" destId="{6E8EBA03-6BA2-4E70-A548-59B77127E6F5}" srcOrd="0" destOrd="0" presId="urn:microsoft.com/office/officeart/2008/layout/VerticalCurvedList"/>
    <dgm:cxn modelId="{CD057FEE-FDE3-5C4A-91B8-C6CDD05419CF}" type="presParOf" srcId="{30E5EA73-69FE-4C99-B7E6-D2785DA2F8C5}" destId="{90FAC8A8-E318-C344-8FA5-163D7BB940FA}" srcOrd="5" destOrd="0" presId="urn:microsoft.com/office/officeart/2008/layout/VerticalCurvedList"/>
    <dgm:cxn modelId="{41223857-EF8A-1743-85D2-9783C7EF6F91}" type="presParOf" srcId="{30E5EA73-69FE-4C99-B7E6-D2785DA2F8C5}" destId="{AC86ADAD-2470-0B48-B2FC-7ADFE5926EDC}" srcOrd="6" destOrd="0" presId="urn:microsoft.com/office/officeart/2008/layout/VerticalCurvedList"/>
    <dgm:cxn modelId="{D2B6C498-F75B-8A43-9A77-ABD52373F68C}" type="presParOf" srcId="{AC86ADAD-2470-0B48-B2FC-7ADFE5926EDC}" destId="{8DD82B1A-6DC4-454E-8BCA-A742186AC8C8}" srcOrd="0" destOrd="0" presId="urn:microsoft.com/office/officeart/2008/layout/VerticalCurvedList"/>
    <dgm:cxn modelId="{31A4BF39-32D9-0849-B3A6-9259CC410FD8}" type="presParOf" srcId="{30E5EA73-69FE-4C99-B7E6-D2785DA2F8C5}" destId="{E0F393B9-696E-5349-873C-D780E722A0B7}" srcOrd="7" destOrd="0" presId="urn:microsoft.com/office/officeart/2008/layout/VerticalCurvedList"/>
    <dgm:cxn modelId="{40856645-E31B-5A4B-83AA-6D67A523EEB3}" type="presParOf" srcId="{30E5EA73-69FE-4C99-B7E6-D2785DA2F8C5}" destId="{EB7A9009-2353-BA45-A711-06BF5C60C342}" srcOrd="8" destOrd="0" presId="urn:microsoft.com/office/officeart/2008/layout/VerticalCurvedList"/>
    <dgm:cxn modelId="{6760C75D-5E54-3C45-8E64-91A980B9C453}" type="presParOf" srcId="{EB7A9009-2353-BA45-A711-06BF5C60C342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Allocating Memory Dynamically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calloc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malloc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realloc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E0F393B9-696E-5349-873C-D780E722A0B7}" type="pres">
      <dgm:prSet presAssocID="{C14FF019-F799-CC43-ACB2-8FA9A51B223E}" presName="text_4" presStyleLbl="node1" presStyleIdx="3" presStyleCnt="4">
        <dgm:presLayoutVars>
          <dgm:bulletEnabled val="1"/>
        </dgm:presLayoutVars>
      </dgm:prSet>
      <dgm:spPr/>
    </dgm:pt>
    <dgm:pt modelId="{EB7A9009-2353-BA45-A711-06BF5C60C342}" type="pres">
      <dgm:prSet presAssocID="{C14FF019-F799-CC43-ACB2-8FA9A51B223E}" presName="accent_4" presStyleCnt="0"/>
      <dgm:spPr/>
    </dgm:pt>
    <dgm:pt modelId="{D1F8A127-06DE-DB43-824E-09B43D9E7F1E}" type="pres">
      <dgm:prSet presAssocID="{C14FF019-F799-CC43-ACB2-8FA9A51B223E}" presName="accentRepeatNode" presStyleLbl="solidFgAcc1" presStyleIdx="3" presStyleCnt="4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F8AE5603-AFCC-DD41-AE4E-A18C18C6EF9A}" type="presOf" srcId="{6F32AD89-A452-48CC-B92A-265FB1A43B0C}" destId="{FCF24805-BE03-8646-8CB7-92E747BBE6C8}" srcOrd="0" destOrd="0" presId="urn:microsoft.com/office/officeart/2008/layout/VerticalCurvedList"/>
    <dgm:cxn modelId="{8C8E9307-8D17-4E40-858B-C64D9F9F2404}" type="presOf" srcId="{1639CA94-34C3-4B9C-92E1-C13864A4BA19}" destId="{0E8E8CAC-8A02-46F6-8C6B-75E3BA86EFCF}" srcOrd="0" destOrd="0" presId="urn:microsoft.com/office/officeart/2008/layout/VerticalCurvedList"/>
    <dgm:cxn modelId="{E78F5349-E27E-0843-9976-77C6C443B54F}" type="presOf" srcId="{C14FF019-F799-CC43-ACB2-8FA9A51B223E}" destId="{E0F393B9-696E-5349-873C-D780E722A0B7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3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D980B94-7361-9546-B4A5-2948CE2FA5F2}" type="presOf" srcId="{BE1645D6-1611-4DF4-8DF3-EEC32D8C4F8A}" destId="{8D4BB782-D1CB-4178-BD6C-378E667E109F}" srcOrd="0" destOrd="0" presId="urn:microsoft.com/office/officeart/2008/layout/VerticalCurvedList"/>
    <dgm:cxn modelId="{D1DDDB99-94C1-6648-BC1B-D2AF3D6C2AB7}" type="presOf" srcId="{CC6AA1B3-12B6-1F47-9833-60EB1B44AC97}" destId="{90FAC8A8-E318-C344-8FA5-163D7BB940FA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365FABEF-43FF-5246-86F8-256FC262E1F7}" type="presOf" srcId="{9B5CF5B4-C56A-4B27-B438-A8CF699CAF14}" destId="{C56633DC-E658-46D8-BE63-7CB1CCD3C8DC}" srcOrd="0" destOrd="0" presId="urn:microsoft.com/office/officeart/2008/layout/VerticalCurvedList"/>
    <dgm:cxn modelId="{214603D0-AE75-1748-AC72-B5E768F9D6B4}" type="presParOf" srcId="{8D4BB782-D1CB-4178-BD6C-378E667E109F}" destId="{30E5EA73-69FE-4C99-B7E6-D2785DA2F8C5}" srcOrd="0" destOrd="0" presId="urn:microsoft.com/office/officeart/2008/layout/VerticalCurvedList"/>
    <dgm:cxn modelId="{77D9CF92-7CE7-5049-9312-B0F772AA625C}" type="presParOf" srcId="{30E5EA73-69FE-4C99-B7E6-D2785DA2F8C5}" destId="{147482D8-F793-4B63-AC92-2D2E108DBAA0}" srcOrd="0" destOrd="0" presId="urn:microsoft.com/office/officeart/2008/layout/VerticalCurvedList"/>
    <dgm:cxn modelId="{9701F447-3AEB-7B40-9D67-9AA0FF494BA2}" type="presParOf" srcId="{147482D8-F793-4B63-AC92-2D2E108DBAA0}" destId="{F2410933-DB5E-4543-A714-4AF5A203C95C}" srcOrd="0" destOrd="0" presId="urn:microsoft.com/office/officeart/2008/layout/VerticalCurvedList"/>
    <dgm:cxn modelId="{F4D4CEA5-38D9-8C41-BA3E-28A281D4713A}" type="presParOf" srcId="{147482D8-F793-4B63-AC92-2D2E108DBAA0}" destId="{C56633DC-E658-46D8-BE63-7CB1CCD3C8DC}" srcOrd="1" destOrd="0" presId="urn:microsoft.com/office/officeart/2008/layout/VerticalCurvedList"/>
    <dgm:cxn modelId="{29EC6D6E-2213-5548-AC4B-743114539858}" type="presParOf" srcId="{147482D8-F793-4B63-AC92-2D2E108DBAA0}" destId="{82F03708-A2AD-459B-AB59-7BBD9EB44E67}" srcOrd="2" destOrd="0" presId="urn:microsoft.com/office/officeart/2008/layout/VerticalCurvedList"/>
    <dgm:cxn modelId="{CA08E9FC-6E4B-FA45-A2A9-45F98A05F28E}" type="presParOf" srcId="{147482D8-F793-4B63-AC92-2D2E108DBAA0}" destId="{9C6C1869-E7B2-4FB9-A22B-16BADC04A189}" srcOrd="3" destOrd="0" presId="urn:microsoft.com/office/officeart/2008/layout/VerticalCurvedList"/>
    <dgm:cxn modelId="{3B08CF27-3453-524B-9F7F-E2E7887E5949}" type="presParOf" srcId="{30E5EA73-69FE-4C99-B7E6-D2785DA2F8C5}" destId="{0E8E8CAC-8A02-46F6-8C6B-75E3BA86EFCF}" srcOrd="1" destOrd="0" presId="urn:microsoft.com/office/officeart/2008/layout/VerticalCurvedList"/>
    <dgm:cxn modelId="{ED66E482-51C8-C542-B93E-8746BAB35DCF}" type="presParOf" srcId="{30E5EA73-69FE-4C99-B7E6-D2785DA2F8C5}" destId="{19B8B250-84B4-4941-9592-F7E89229D31C}" srcOrd="2" destOrd="0" presId="urn:microsoft.com/office/officeart/2008/layout/VerticalCurvedList"/>
    <dgm:cxn modelId="{B062EA03-D333-6044-BA69-548191F792E8}" type="presParOf" srcId="{19B8B250-84B4-4941-9592-F7E89229D31C}" destId="{485F26A9-AA94-4ADA-AC54-FB58E0E0ED28}" srcOrd="0" destOrd="0" presId="urn:microsoft.com/office/officeart/2008/layout/VerticalCurvedList"/>
    <dgm:cxn modelId="{193A93F3-121C-734A-AFDB-288FED482A1B}" type="presParOf" srcId="{30E5EA73-69FE-4C99-B7E6-D2785DA2F8C5}" destId="{FCF24805-BE03-8646-8CB7-92E747BBE6C8}" srcOrd="3" destOrd="0" presId="urn:microsoft.com/office/officeart/2008/layout/VerticalCurvedList"/>
    <dgm:cxn modelId="{4EC831A1-C244-CA47-8428-5241B795A666}" type="presParOf" srcId="{30E5EA73-69FE-4C99-B7E6-D2785DA2F8C5}" destId="{BCF99CF8-A3B5-F24D-AFD7-114A9D9AECF1}" srcOrd="4" destOrd="0" presId="urn:microsoft.com/office/officeart/2008/layout/VerticalCurvedList"/>
    <dgm:cxn modelId="{5197226D-88F5-1B48-9C3E-7546A6C466F9}" type="presParOf" srcId="{BCF99CF8-A3B5-F24D-AFD7-114A9D9AECF1}" destId="{6E8EBA03-6BA2-4E70-A548-59B77127E6F5}" srcOrd="0" destOrd="0" presId="urn:microsoft.com/office/officeart/2008/layout/VerticalCurvedList"/>
    <dgm:cxn modelId="{CBBA22B0-DFEE-B549-91C1-BE3C30E95DD4}" type="presParOf" srcId="{30E5EA73-69FE-4C99-B7E6-D2785DA2F8C5}" destId="{90FAC8A8-E318-C344-8FA5-163D7BB940FA}" srcOrd="5" destOrd="0" presId="urn:microsoft.com/office/officeart/2008/layout/VerticalCurvedList"/>
    <dgm:cxn modelId="{20992C3E-034D-7C4E-87CD-6B960202F175}" type="presParOf" srcId="{30E5EA73-69FE-4C99-B7E6-D2785DA2F8C5}" destId="{AC86ADAD-2470-0B48-B2FC-7ADFE5926EDC}" srcOrd="6" destOrd="0" presId="urn:microsoft.com/office/officeart/2008/layout/VerticalCurvedList"/>
    <dgm:cxn modelId="{5E251575-2A34-D049-9A7E-0F9FEE15E663}" type="presParOf" srcId="{AC86ADAD-2470-0B48-B2FC-7ADFE5926EDC}" destId="{8DD82B1A-6DC4-454E-8BCA-A742186AC8C8}" srcOrd="0" destOrd="0" presId="urn:microsoft.com/office/officeart/2008/layout/VerticalCurvedList"/>
    <dgm:cxn modelId="{770965A7-D781-FA44-B648-78B23AC103E5}" type="presParOf" srcId="{30E5EA73-69FE-4C99-B7E6-D2785DA2F8C5}" destId="{E0F393B9-696E-5349-873C-D780E722A0B7}" srcOrd="7" destOrd="0" presId="urn:microsoft.com/office/officeart/2008/layout/VerticalCurvedList"/>
    <dgm:cxn modelId="{4865BDB6-2258-1449-99AD-9B9B5C5CE7DE}" type="presParOf" srcId="{30E5EA73-69FE-4C99-B7E6-D2785DA2F8C5}" destId="{EB7A9009-2353-BA45-A711-06BF5C60C342}" srcOrd="8" destOrd="0" presId="urn:microsoft.com/office/officeart/2008/layout/VerticalCurvedList"/>
    <dgm:cxn modelId="{04645596-01FD-D64E-812E-D3AC73770D44}" type="presParOf" srcId="{EB7A9009-2353-BA45-A711-06BF5C60C342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Allocating Memory Dynamically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calloc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malloc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realloc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E0F393B9-696E-5349-873C-D780E722A0B7}" type="pres">
      <dgm:prSet presAssocID="{C14FF019-F799-CC43-ACB2-8FA9A51B223E}" presName="text_4" presStyleLbl="node1" presStyleIdx="3" presStyleCnt="4">
        <dgm:presLayoutVars>
          <dgm:bulletEnabled val="1"/>
        </dgm:presLayoutVars>
      </dgm:prSet>
      <dgm:spPr/>
    </dgm:pt>
    <dgm:pt modelId="{EB7A9009-2353-BA45-A711-06BF5C60C342}" type="pres">
      <dgm:prSet presAssocID="{C14FF019-F799-CC43-ACB2-8FA9A51B223E}" presName="accent_4" presStyleCnt="0"/>
      <dgm:spPr/>
    </dgm:pt>
    <dgm:pt modelId="{D1F8A127-06DE-DB43-824E-09B43D9E7F1E}" type="pres">
      <dgm:prSet presAssocID="{C14FF019-F799-CC43-ACB2-8FA9A51B223E}" presName="accentRepeatNode" presStyleLbl="solidFgAcc1" presStyleIdx="3" presStyleCnt="4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B5057055-CE98-CA48-AB12-15D7AB04B501}" type="presOf" srcId="{6F32AD89-A452-48CC-B92A-265FB1A43B0C}" destId="{FCF24805-BE03-8646-8CB7-92E747BBE6C8}" srcOrd="0" destOrd="0" presId="urn:microsoft.com/office/officeart/2008/layout/VerticalCurvedList"/>
    <dgm:cxn modelId="{E0E49758-E21F-7C41-93A9-EC468873103D}" srcId="{BE1645D6-1611-4DF4-8DF3-EEC32D8C4F8A}" destId="{C14FF019-F799-CC43-ACB2-8FA9A51B223E}" srcOrd="3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8B5376-6CE5-8E4E-ABB6-FA281B5FC2DA}" type="presOf" srcId="{BE1645D6-1611-4DF4-8DF3-EEC32D8C4F8A}" destId="{8D4BB782-D1CB-4178-BD6C-378E667E109F}" srcOrd="0" destOrd="0" presId="urn:microsoft.com/office/officeart/2008/layout/VerticalCurvedList"/>
    <dgm:cxn modelId="{77B7379A-B1AE-E745-9ADE-11E3D8E7627E}" type="presOf" srcId="{1639CA94-34C3-4B9C-92E1-C13864A4BA19}" destId="{0E8E8CAC-8A02-46F6-8C6B-75E3BA86EFCF}" srcOrd="0" destOrd="0" presId="urn:microsoft.com/office/officeart/2008/layout/VerticalCurvedList"/>
    <dgm:cxn modelId="{71274BA2-CA6B-3B4C-A53A-6047EC8B5925}" type="presOf" srcId="{9B5CF5B4-C56A-4B27-B438-A8CF699CAF14}" destId="{C56633DC-E658-46D8-BE63-7CB1CCD3C8DC}" srcOrd="0" destOrd="0" presId="urn:microsoft.com/office/officeart/2008/layout/VerticalCurvedList"/>
    <dgm:cxn modelId="{63499AAB-7C53-2848-972E-DDE49066721E}" type="presOf" srcId="{C14FF019-F799-CC43-ACB2-8FA9A51B223E}" destId="{E0F393B9-696E-5349-873C-D780E722A0B7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64E8FEF-E32E-D542-8337-3C0CD0CC5509}" type="presOf" srcId="{CC6AA1B3-12B6-1F47-9833-60EB1B44AC97}" destId="{90FAC8A8-E318-C344-8FA5-163D7BB940FA}" srcOrd="0" destOrd="0" presId="urn:microsoft.com/office/officeart/2008/layout/VerticalCurvedList"/>
    <dgm:cxn modelId="{985FBA38-8008-DF40-8759-6C1DFFAFA568}" type="presParOf" srcId="{8D4BB782-D1CB-4178-BD6C-378E667E109F}" destId="{30E5EA73-69FE-4C99-B7E6-D2785DA2F8C5}" srcOrd="0" destOrd="0" presId="urn:microsoft.com/office/officeart/2008/layout/VerticalCurvedList"/>
    <dgm:cxn modelId="{65DC9AE0-AED3-704E-A345-DDB10057B338}" type="presParOf" srcId="{30E5EA73-69FE-4C99-B7E6-D2785DA2F8C5}" destId="{147482D8-F793-4B63-AC92-2D2E108DBAA0}" srcOrd="0" destOrd="0" presId="urn:microsoft.com/office/officeart/2008/layout/VerticalCurvedList"/>
    <dgm:cxn modelId="{73C830D2-742E-B549-ABD0-87BA643380E4}" type="presParOf" srcId="{147482D8-F793-4B63-AC92-2D2E108DBAA0}" destId="{F2410933-DB5E-4543-A714-4AF5A203C95C}" srcOrd="0" destOrd="0" presId="urn:microsoft.com/office/officeart/2008/layout/VerticalCurvedList"/>
    <dgm:cxn modelId="{784B047E-D66D-0E42-BC0A-D5BE49BF24B8}" type="presParOf" srcId="{147482D8-F793-4B63-AC92-2D2E108DBAA0}" destId="{C56633DC-E658-46D8-BE63-7CB1CCD3C8DC}" srcOrd="1" destOrd="0" presId="urn:microsoft.com/office/officeart/2008/layout/VerticalCurvedList"/>
    <dgm:cxn modelId="{4BED55D0-4F4A-5A43-A788-261B0A571784}" type="presParOf" srcId="{147482D8-F793-4B63-AC92-2D2E108DBAA0}" destId="{82F03708-A2AD-459B-AB59-7BBD9EB44E67}" srcOrd="2" destOrd="0" presId="urn:microsoft.com/office/officeart/2008/layout/VerticalCurvedList"/>
    <dgm:cxn modelId="{ED1F3253-5CAB-EF42-A768-418E77411BBF}" type="presParOf" srcId="{147482D8-F793-4B63-AC92-2D2E108DBAA0}" destId="{9C6C1869-E7B2-4FB9-A22B-16BADC04A189}" srcOrd="3" destOrd="0" presId="urn:microsoft.com/office/officeart/2008/layout/VerticalCurvedList"/>
    <dgm:cxn modelId="{DE8713E1-F2FA-A54F-B143-16A86BCDA792}" type="presParOf" srcId="{30E5EA73-69FE-4C99-B7E6-D2785DA2F8C5}" destId="{0E8E8CAC-8A02-46F6-8C6B-75E3BA86EFCF}" srcOrd="1" destOrd="0" presId="urn:microsoft.com/office/officeart/2008/layout/VerticalCurvedList"/>
    <dgm:cxn modelId="{4FC11906-61E0-D44F-B1B9-D2B9D7574B5E}" type="presParOf" srcId="{30E5EA73-69FE-4C99-B7E6-D2785DA2F8C5}" destId="{19B8B250-84B4-4941-9592-F7E89229D31C}" srcOrd="2" destOrd="0" presId="urn:microsoft.com/office/officeart/2008/layout/VerticalCurvedList"/>
    <dgm:cxn modelId="{4F5D7F25-5C9C-F64A-BD39-3990788FE8F5}" type="presParOf" srcId="{19B8B250-84B4-4941-9592-F7E89229D31C}" destId="{485F26A9-AA94-4ADA-AC54-FB58E0E0ED28}" srcOrd="0" destOrd="0" presId="urn:microsoft.com/office/officeart/2008/layout/VerticalCurvedList"/>
    <dgm:cxn modelId="{8E24F2FB-223D-284D-851E-C57F35978075}" type="presParOf" srcId="{30E5EA73-69FE-4C99-B7E6-D2785DA2F8C5}" destId="{FCF24805-BE03-8646-8CB7-92E747BBE6C8}" srcOrd="3" destOrd="0" presId="urn:microsoft.com/office/officeart/2008/layout/VerticalCurvedList"/>
    <dgm:cxn modelId="{1D55A7C0-23EE-1047-824B-8D9831E87033}" type="presParOf" srcId="{30E5EA73-69FE-4C99-B7E6-D2785DA2F8C5}" destId="{BCF99CF8-A3B5-F24D-AFD7-114A9D9AECF1}" srcOrd="4" destOrd="0" presId="urn:microsoft.com/office/officeart/2008/layout/VerticalCurvedList"/>
    <dgm:cxn modelId="{DAEDA933-9977-FB4C-9098-8DF0F4F216F4}" type="presParOf" srcId="{BCF99CF8-A3B5-F24D-AFD7-114A9D9AECF1}" destId="{6E8EBA03-6BA2-4E70-A548-59B77127E6F5}" srcOrd="0" destOrd="0" presId="urn:microsoft.com/office/officeart/2008/layout/VerticalCurvedList"/>
    <dgm:cxn modelId="{529D4AC4-2086-9842-8215-D41BFDD08B53}" type="presParOf" srcId="{30E5EA73-69FE-4C99-B7E6-D2785DA2F8C5}" destId="{90FAC8A8-E318-C344-8FA5-163D7BB940FA}" srcOrd="5" destOrd="0" presId="urn:microsoft.com/office/officeart/2008/layout/VerticalCurvedList"/>
    <dgm:cxn modelId="{C403E45B-3F0B-6B42-951C-58B8C0FEB1DB}" type="presParOf" srcId="{30E5EA73-69FE-4C99-B7E6-D2785DA2F8C5}" destId="{AC86ADAD-2470-0B48-B2FC-7ADFE5926EDC}" srcOrd="6" destOrd="0" presId="urn:microsoft.com/office/officeart/2008/layout/VerticalCurvedList"/>
    <dgm:cxn modelId="{661E47ED-01D5-FC4A-9C9E-346E2C64875F}" type="presParOf" srcId="{AC86ADAD-2470-0B48-B2FC-7ADFE5926EDC}" destId="{8DD82B1A-6DC4-454E-8BCA-A742186AC8C8}" srcOrd="0" destOrd="0" presId="urn:microsoft.com/office/officeart/2008/layout/VerticalCurvedList"/>
    <dgm:cxn modelId="{FA2C1674-59D1-9742-BF96-32309643DD5A}" type="presParOf" srcId="{30E5EA73-69FE-4C99-B7E6-D2785DA2F8C5}" destId="{E0F393B9-696E-5349-873C-D780E722A0B7}" srcOrd="7" destOrd="0" presId="urn:microsoft.com/office/officeart/2008/layout/VerticalCurvedList"/>
    <dgm:cxn modelId="{AB9DDBC7-D9C3-9749-B641-D9E0DD5B9E91}" type="presParOf" srcId="{30E5EA73-69FE-4C99-B7E6-D2785DA2F8C5}" destId="{EB7A9009-2353-BA45-A711-06BF5C60C342}" srcOrd="8" destOrd="0" presId="urn:microsoft.com/office/officeart/2008/layout/VerticalCurvedList"/>
    <dgm:cxn modelId="{75C3F27B-25A8-3F4B-8F2C-34FBF0E3B66C}" type="presParOf" srcId="{EB7A9009-2353-BA45-A711-06BF5C60C342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Allocating Memory Dynamically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calloc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malloc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</a:t>
          </a:r>
          <a:r>
            <a:rPr lang="en-GB" b="0" u="none" dirty="0" err="1"/>
            <a:t>realloc</a:t>
          </a:r>
          <a:r>
            <a:rPr lang="en-GB" b="0" u="none" dirty="0"/>
            <a:t>() Function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E0F393B9-696E-5349-873C-D780E722A0B7}" type="pres">
      <dgm:prSet presAssocID="{C14FF019-F799-CC43-ACB2-8FA9A51B223E}" presName="text_4" presStyleLbl="node1" presStyleIdx="3" presStyleCnt="4">
        <dgm:presLayoutVars>
          <dgm:bulletEnabled val="1"/>
        </dgm:presLayoutVars>
      </dgm:prSet>
      <dgm:spPr/>
    </dgm:pt>
    <dgm:pt modelId="{EB7A9009-2353-BA45-A711-06BF5C60C342}" type="pres">
      <dgm:prSet presAssocID="{C14FF019-F799-CC43-ACB2-8FA9A51B223E}" presName="accent_4" presStyleCnt="0"/>
      <dgm:spPr/>
    </dgm:pt>
    <dgm:pt modelId="{D1F8A127-06DE-DB43-824E-09B43D9E7F1E}" type="pres">
      <dgm:prSet presAssocID="{C14FF019-F799-CC43-ACB2-8FA9A51B223E}" presName="accentRepeatNode" presStyleLbl="solidFgAcc1" presStyleIdx="3" presStyleCnt="4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FCB0C40C-77C4-024E-8D0D-DE6EEC1EC7BD}" type="presOf" srcId="{BE1645D6-1611-4DF4-8DF3-EEC32D8C4F8A}" destId="{8D4BB782-D1CB-4178-BD6C-378E667E109F}" srcOrd="0" destOrd="0" presId="urn:microsoft.com/office/officeart/2008/layout/VerticalCurvedList"/>
    <dgm:cxn modelId="{9C562B15-47D6-F747-BD36-E7D85BA11C44}" type="presOf" srcId="{1639CA94-34C3-4B9C-92E1-C13864A4BA19}" destId="{0E8E8CAC-8A02-46F6-8C6B-75E3BA86EFC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3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967216A-F8BA-9944-A0F1-EDC853C68DB3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DCA7CCC3-1251-E34F-BF25-21BEA9BC1868}" type="presOf" srcId="{6F32AD89-A452-48CC-B92A-265FB1A43B0C}" destId="{FCF24805-BE03-8646-8CB7-92E747BBE6C8}" srcOrd="0" destOrd="0" presId="urn:microsoft.com/office/officeart/2008/layout/VerticalCurvedList"/>
    <dgm:cxn modelId="{CC88BFEC-7FA9-0D4D-B778-CFA71050BEED}" type="presOf" srcId="{C14FF019-F799-CC43-ACB2-8FA9A51B223E}" destId="{E0F393B9-696E-5349-873C-D780E722A0B7}" srcOrd="0" destOrd="0" presId="urn:microsoft.com/office/officeart/2008/layout/VerticalCurvedList"/>
    <dgm:cxn modelId="{7999AFFC-DD77-714B-B2C6-1A98DD3420BC}" type="presOf" srcId="{CC6AA1B3-12B6-1F47-9833-60EB1B44AC97}" destId="{90FAC8A8-E318-C344-8FA5-163D7BB940FA}" srcOrd="0" destOrd="0" presId="urn:microsoft.com/office/officeart/2008/layout/VerticalCurvedList"/>
    <dgm:cxn modelId="{DBCB3B1E-6976-4948-A3AC-E50AAA51D31A}" type="presParOf" srcId="{8D4BB782-D1CB-4178-BD6C-378E667E109F}" destId="{30E5EA73-69FE-4C99-B7E6-D2785DA2F8C5}" srcOrd="0" destOrd="0" presId="urn:microsoft.com/office/officeart/2008/layout/VerticalCurvedList"/>
    <dgm:cxn modelId="{5C912A83-AED0-0C4A-B259-E11815AD5A19}" type="presParOf" srcId="{30E5EA73-69FE-4C99-B7E6-D2785DA2F8C5}" destId="{147482D8-F793-4B63-AC92-2D2E108DBAA0}" srcOrd="0" destOrd="0" presId="urn:microsoft.com/office/officeart/2008/layout/VerticalCurvedList"/>
    <dgm:cxn modelId="{A6A715E1-09F1-7444-BA7E-A4A7565FC2A8}" type="presParOf" srcId="{147482D8-F793-4B63-AC92-2D2E108DBAA0}" destId="{F2410933-DB5E-4543-A714-4AF5A203C95C}" srcOrd="0" destOrd="0" presId="urn:microsoft.com/office/officeart/2008/layout/VerticalCurvedList"/>
    <dgm:cxn modelId="{3F2B58D2-018C-5748-BC73-32BFA27C145D}" type="presParOf" srcId="{147482D8-F793-4B63-AC92-2D2E108DBAA0}" destId="{C56633DC-E658-46D8-BE63-7CB1CCD3C8DC}" srcOrd="1" destOrd="0" presId="urn:microsoft.com/office/officeart/2008/layout/VerticalCurvedList"/>
    <dgm:cxn modelId="{C7D80232-8E09-2143-B4F8-3F05E5486E63}" type="presParOf" srcId="{147482D8-F793-4B63-AC92-2D2E108DBAA0}" destId="{82F03708-A2AD-459B-AB59-7BBD9EB44E67}" srcOrd="2" destOrd="0" presId="urn:microsoft.com/office/officeart/2008/layout/VerticalCurvedList"/>
    <dgm:cxn modelId="{F0A2DA58-D450-654E-9F6F-63153D7D0989}" type="presParOf" srcId="{147482D8-F793-4B63-AC92-2D2E108DBAA0}" destId="{9C6C1869-E7B2-4FB9-A22B-16BADC04A189}" srcOrd="3" destOrd="0" presId="urn:microsoft.com/office/officeart/2008/layout/VerticalCurvedList"/>
    <dgm:cxn modelId="{C70ECAD5-1F4B-574A-BF33-00A5883B466C}" type="presParOf" srcId="{30E5EA73-69FE-4C99-B7E6-D2785DA2F8C5}" destId="{0E8E8CAC-8A02-46F6-8C6B-75E3BA86EFCF}" srcOrd="1" destOrd="0" presId="urn:microsoft.com/office/officeart/2008/layout/VerticalCurvedList"/>
    <dgm:cxn modelId="{EA75AFDB-41B0-CE4D-A687-8E9F3E798141}" type="presParOf" srcId="{30E5EA73-69FE-4C99-B7E6-D2785DA2F8C5}" destId="{19B8B250-84B4-4941-9592-F7E89229D31C}" srcOrd="2" destOrd="0" presId="urn:microsoft.com/office/officeart/2008/layout/VerticalCurvedList"/>
    <dgm:cxn modelId="{4F0FC5D9-E71B-0D41-B9A3-1295B5DA6F04}" type="presParOf" srcId="{19B8B250-84B4-4941-9592-F7E89229D31C}" destId="{485F26A9-AA94-4ADA-AC54-FB58E0E0ED28}" srcOrd="0" destOrd="0" presId="urn:microsoft.com/office/officeart/2008/layout/VerticalCurvedList"/>
    <dgm:cxn modelId="{4233BD98-1F0E-F04D-ADEE-B008D4D59691}" type="presParOf" srcId="{30E5EA73-69FE-4C99-B7E6-D2785DA2F8C5}" destId="{FCF24805-BE03-8646-8CB7-92E747BBE6C8}" srcOrd="3" destOrd="0" presId="urn:microsoft.com/office/officeart/2008/layout/VerticalCurvedList"/>
    <dgm:cxn modelId="{78B4FBB5-0EBB-0148-B61F-74D6AB89263D}" type="presParOf" srcId="{30E5EA73-69FE-4C99-B7E6-D2785DA2F8C5}" destId="{BCF99CF8-A3B5-F24D-AFD7-114A9D9AECF1}" srcOrd="4" destOrd="0" presId="urn:microsoft.com/office/officeart/2008/layout/VerticalCurvedList"/>
    <dgm:cxn modelId="{7659125B-B149-E24F-8515-5EFE99D419B1}" type="presParOf" srcId="{BCF99CF8-A3B5-F24D-AFD7-114A9D9AECF1}" destId="{6E8EBA03-6BA2-4E70-A548-59B77127E6F5}" srcOrd="0" destOrd="0" presId="urn:microsoft.com/office/officeart/2008/layout/VerticalCurvedList"/>
    <dgm:cxn modelId="{33786B08-FE45-E643-A4FC-96A789F7512C}" type="presParOf" srcId="{30E5EA73-69FE-4C99-B7E6-D2785DA2F8C5}" destId="{90FAC8A8-E318-C344-8FA5-163D7BB940FA}" srcOrd="5" destOrd="0" presId="urn:microsoft.com/office/officeart/2008/layout/VerticalCurvedList"/>
    <dgm:cxn modelId="{1ECB4868-1277-DC49-8AF7-D23A8EA44439}" type="presParOf" srcId="{30E5EA73-69FE-4C99-B7E6-D2785DA2F8C5}" destId="{AC86ADAD-2470-0B48-B2FC-7ADFE5926EDC}" srcOrd="6" destOrd="0" presId="urn:microsoft.com/office/officeart/2008/layout/VerticalCurvedList"/>
    <dgm:cxn modelId="{5723781A-7C3F-ED4B-ACD0-B3D85A672D90}" type="presParOf" srcId="{AC86ADAD-2470-0B48-B2FC-7ADFE5926EDC}" destId="{8DD82B1A-6DC4-454E-8BCA-A742186AC8C8}" srcOrd="0" destOrd="0" presId="urn:microsoft.com/office/officeart/2008/layout/VerticalCurvedList"/>
    <dgm:cxn modelId="{E71F946E-B55C-384F-8340-7C22EBA3C2B3}" type="presParOf" srcId="{30E5EA73-69FE-4C99-B7E6-D2785DA2F8C5}" destId="{E0F393B9-696E-5349-873C-D780E722A0B7}" srcOrd="7" destOrd="0" presId="urn:microsoft.com/office/officeart/2008/layout/VerticalCurvedList"/>
    <dgm:cxn modelId="{CD105D87-402D-AD48-9BD0-FDED328CBDB1}" type="presParOf" srcId="{30E5EA73-69FE-4C99-B7E6-D2785DA2F8C5}" destId="{EB7A9009-2353-BA45-A711-06BF5C60C342}" srcOrd="8" destOrd="0" presId="urn:microsoft.com/office/officeart/2008/layout/VerticalCurvedList"/>
    <dgm:cxn modelId="{D4EE5B31-2272-5640-8ACD-0C62346CE66A}" type="presParOf" srcId="{EB7A9009-2353-BA45-A711-06BF5C60C342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Allocating Memory Dynamically in C</a:t>
          </a:r>
          <a:endParaRPr lang="en-US" sz="30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malloc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calloc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93B9-696E-5349-873C-D780E722A0B7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realloc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576933" y="3935818"/>
        <a:ext cx="6426040" cy="787081"/>
      </dsp:txXfrm>
    </dsp:sp>
    <dsp:sp modelId="{D1F8A127-06DE-DB43-824E-09B43D9E7F1E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Allocating Memory Dynamically in C</a:t>
          </a:r>
          <a:endParaRPr lang="en-US" sz="30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malloc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calloc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93B9-696E-5349-873C-D780E722A0B7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realloc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576933" y="3935818"/>
        <a:ext cx="6426040" cy="787081"/>
      </dsp:txXfrm>
    </dsp:sp>
    <dsp:sp modelId="{D1F8A127-06DE-DB43-824E-09B43D9E7F1E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Allocating Memory Dynamically in C</a:t>
          </a:r>
          <a:endParaRPr lang="en-US" sz="30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malloc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calloc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93B9-696E-5349-873C-D780E722A0B7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realloc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576933" y="3935818"/>
        <a:ext cx="6426040" cy="787081"/>
      </dsp:txXfrm>
    </dsp:sp>
    <dsp:sp modelId="{D1F8A127-06DE-DB43-824E-09B43D9E7F1E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Allocating Memory Dynamically in C</a:t>
          </a:r>
          <a:endParaRPr lang="en-US" sz="30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malloc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calloc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393B9-696E-5349-873C-D780E722A0B7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u="none" kern="1200" dirty="0"/>
            <a:t>C </a:t>
          </a:r>
          <a:r>
            <a:rPr lang="en-GB" sz="3000" b="0" u="none" kern="1200" dirty="0" err="1"/>
            <a:t>realloc</a:t>
          </a:r>
          <a:r>
            <a:rPr lang="en-GB" sz="3000" b="0" u="none" kern="1200" dirty="0"/>
            <a:t>() Function</a:t>
          </a:r>
          <a:endParaRPr lang="en-US" sz="3000" b="0" u="none" kern="1200" dirty="0">
            <a:solidFill>
              <a:schemeClr val="tx1"/>
            </a:solidFill>
            <a:latin typeface="+mn-lt"/>
          </a:endParaRPr>
        </a:p>
      </dsp:txBody>
      <dsp:txXfrm>
        <a:off x="576933" y="3935818"/>
        <a:ext cx="6426040" cy="787081"/>
      </dsp:txXfrm>
    </dsp:sp>
    <dsp:sp modelId="{D1F8A127-06DE-DB43-824E-09B43D9E7F1E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1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69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76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88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61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87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5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699" y="2914079"/>
            <a:ext cx="740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Memory Allocation in 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23, Monday May 03,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60C061-A793-3B4A-B20D-10EC96BE4D50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22F25-45E4-BD40-9944-B6BD788DD82D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83655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</a:t>
            </a:r>
            <a:r>
              <a:rPr lang="en-GB" dirty="0" err="1"/>
              <a:t>calloc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name "</a:t>
            </a:r>
            <a:r>
              <a:rPr lang="en-GB" sz="2400" dirty="0" err="1"/>
              <a:t>calloc</a:t>
            </a:r>
            <a:r>
              <a:rPr lang="en-GB" sz="2400" dirty="0"/>
              <a:t>" stands for contiguous allocation 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 The </a:t>
            </a:r>
            <a:r>
              <a:rPr lang="en-GB" sz="2400" dirty="0" err="1"/>
              <a:t>malloc</a:t>
            </a:r>
            <a:r>
              <a:rPr lang="en-GB" sz="2400" dirty="0"/>
              <a:t>() function allocates memory and leaves the memory uninitialized. Whereas, the </a:t>
            </a:r>
            <a:r>
              <a:rPr lang="en-GB" sz="2400" dirty="0" err="1"/>
              <a:t>calloc</a:t>
            </a:r>
            <a:r>
              <a:rPr lang="en-GB" sz="2400" dirty="0"/>
              <a:t>() function allocates memory and initializes all bits to zero 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</a:t>
            </a:r>
            <a:r>
              <a:rPr lang="en-GB" sz="2400" dirty="0" err="1"/>
              <a:t>calloc</a:t>
            </a:r>
            <a:r>
              <a:rPr lang="en-GB" sz="2400" dirty="0"/>
              <a:t>() is: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02" y="4050748"/>
            <a:ext cx="4652175" cy="402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-4846" r="47858"/>
          <a:stretch/>
        </p:blipFill>
        <p:spPr>
          <a:xfrm>
            <a:off x="1925119" y="5070764"/>
            <a:ext cx="3193145" cy="398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54320" t="-3515" r="2242" b="-2"/>
          <a:stretch/>
        </p:blipFill>
        <p:spPr>
          <a:xfrm>
            <a:off x="5142015" y="5070764"/>
            <a:ext cx="2660072" cy="393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-4846" r="47858"/>
          <a:stretch/>
        </p:blipFill>
        <p:spPr>
          <a:xfrm>
            <a:off x="1922352" y="5065708"/>
            <a:ext cx="3193145" cy="3987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53630" y="5658603"/>
            <a:ext cx="4812369" cy="34075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53630" y="6211229"/>
            <a:ext cx="4812369" cy="1115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53630" y="6072188"/>
            <a:ext cx="0" cy="26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6107" y="6287603"/>
            <a:ext cx="5986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total of 20 bytes (5 blocks of 4 bytes each</a:t>
            </a:r>
            <a:r>
              <a:rPr lang="en-GB"/>
              <a:t>) is allocated </a:t>
            </a:r>
            <a:r>
              <a:rPr lang="en-GB" dirty="0"/>
              <a:t>to </a:t>
            </a:r>
            <a:r>
              <a:rPr lang="en-GB" dirty="0" err="1"/>
              <a:t>ptr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357404" y="6079473"/>
            <a:ext cx="0" cy="26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3217" y="5658603"/>
            <a:ext cx="0" cy="3407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52812" y="5669946"/>
            <a:ext cx="0" cy="3407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02396" y="5669946"/>
            <a:ext cx="0" cy="3407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51987" y="5669946"/>
            <a:ext cx="0" cy="3407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</a:t>
            </a:r>
            <a:r>
              <a:rPr lang="en-GB" dirty="0" err="1"/>
              <a:t>calloc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name "</a:t>
            </a:r>
            <a:r>
              <a:rPr lang="en-GB" sz="2400" dirty="0" err="1"/>
              <a:t>calloc</a:t>
            </a:r>
            <a:r>
              <a:rPr lang="en-GB" sz="2400" dirty="0"/>
              <a:t>" stands for contiguous allocation 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 The </a:t>
            </a:r>
            <a:r>
              <a:rPr lang="en-GB" sz="2400" dirty="0" err="1"/>
              <a:t>malloc</a:t>
            </a:r>
            <a:r>
              <a:rPr lang="en-GB" sz="2400" dirty="0"/>
              <a:t>() function allocates memory and leaves the memory uninitialized. Whereas, the </a:t>
            </a:r>
            <a:r>
              <a:rPr lang="en-GB" sz="2400" dirty="0" err="1"/>
              <a:t>calloc</a:t>
            </a:r>
            <a:r>
              <a:rPr lang="en-GB" sz="2400" dirty="0"/>
              <a:t>() function allocates memory and initializes all bits to zero 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</a:t>
            </a:r>
            <a:r>
              <a:rPr lang="en-GB" sz="2400" dirty="0" err="1"/>
              <a:t>calloc</a:t>
            </a:r>
            <a:r>
              <a:rPr lang="en-GB" sz="2400" dirty="0"/>
              <a:t>() is: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700" y="5757332"/>
            <a:ext cx="8639629" cy="9488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The above statement allocates contiguous space in memory for 5 elements of type float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02" y="4050748"/>
            <a:ext cx="4652175" cy="402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-4846" r="47858"/>
          <a:stretch/>
        </p:blipFill>
        <p:spPr>
          <a:xfrm>
            <a:off x="1925119" y="5070764"/>
            <a:ext cx="3193145" cy="398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54320" t="-3515" r="2242" b="-2"/>
          <a:stretch/>
        </p:blipFill>
        <p:spPr>
          <a:xfrm>
            <a:off x="5142015" y="5070764"/>
            <a:ext cx="2660072" cy="393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-4846" r="47858"/>
          <a:stretch/>
        </p:blipFill>
        <p:spPr>
          <a:xfrm>
            <a:off x="1922352" y="5065708"/>
            <a:ext cx="3193145" cy="3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512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15012" y="194649"/>
            <a:ext cx="476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Use of </a:t>
            </a:r>
            <a:r>
              <a:rPr lang="en-US" sz="2200" dirty="0" err="1"/>
              <a:t>calloc</a:t>
            </a:r>
            <a:r>
              <a:rPr lang="en-US" sz="2200" dirty="0"/>
              <a:t>() and free()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199" r="26030"/>
          <a:stretch/>
        </p:blipFill>
        <p:spPr>
          <a:xfrm>
            <a:off x="401589" y="625536"/>
            <a:ext cx="4237870" cy="60969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05" y="3518633"/>
            <a:ext cx="3497353" cy="17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475649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</a:t>
            </a:r>
            <a:r>
              <a:rPr lang="en-GB" dirty="0" err="1"/>
              <a:t>realloc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If the dynamically allocated memory is insufficient or more than required, you can change the size of previously allocated memory using the </a:t>
            </a:r>
            <a:r>
              <a:rPr lang="en-GB" sz="2400" dirty="0" err="1"/>
              <a:t>realloc</a:t>
            </a:r>
            <a:r>
              <a:rPr lang="en-GB" sz="2400" dirty="0"/>
              <a:t>() function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</a:t>
            </a:r>
            <a:r>
              <a:rPr lang="en-GB" sz="2400" dirty="0" err="1"/>
              <a:t>realloc</a:t>
            </a:r>
            <a:r>
              <a:rPr lang="en-GB" sz="2400" dirty="0"/>
              <a:t>() is: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Here, </a:t>
            </a:r>
            <a:r>
              <a:rPr lang="en-GB" sz="2400" dirty="0" err="1"/>
              <a:t>ptr</a:t>
            </a:r>
            <a:r>
              <a:rPr lang="en-GB" sz="2400" dirty="0"/>
              <a:t> is reallocated with a new size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80" y="3259964"/>
            <a:ext cx="3481020" cy="4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2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15012" y="194649"/>
            <a:ext cx="476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Use of </a:t>
            </a:r>
            <a:r>
              <a:rPr lang="en-US" sz="2200" dirty="0" err="1"/>
              <a:t>realloc</a:t>
            </a:r>
            <a:r>
              <a:rPr lang="en-US" sz="2200" dirty="0"/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9" y="625536"/>
            <a:ext cx="5338811" cy="60832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4" y="2990532"/>
            <a:ext cx="3281245" cy="19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18693" y="38145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744" y="152398"/>
            <a:ext cx="4581987" cy="719667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152" r="26911"/>
          <a:stretch/>
        </p:blipFill>
        <p:spPr>
          <a:xfrm>
            <a:off x="401589" y="812339"/>
            <a:ext cx="4331983" cy="59779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350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18693" y="38145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744" y="152398"/>
            <a:ext cx="4581987" cy="719667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99" r="26030"/>
          <a:stretch/>
        </p:blipFill>
        <p:spPr>
          <a:xfrm>
            <a:off x="401589" y="839045"/>
            <a:ext cx="4136544" cy="595122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810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18693" y="38145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744" y="152398"/>
            <a:ext cx="4581987" cy="719667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0" y="864559"/>
            <a:ext cx="5203343" cy="59289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496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1902721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0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pPr lvl="0"/>
            <a:r>
              <a:rPr lang="en-GB" dirty="0"/>
              <a:t>Allocating Memory Dynamically in C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As you know, an array is a collection of a number of values. Once the size of an array is declared, you cannot change it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Sometimes the size of the array you declared may be insufficient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To solve this issue, you can allocate memory manually during run-time. This is known as dynamic memory allocation in C programming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C programming language provides several functions for memory allocation and management, such as </a:t>
            </a:r>
            <a:r>
              <a:rPr lang="en-GB" sz="2400" dirty="0" err="1"/>
              <a:t>malloc</a:t>
            </a:r>
            <a:r>
              <a:rPr lang="en-GB" sz="2400" dirty="0"/>
              <a:t>(), </a:t>
            </a:r>
            <a:r>
              <a:rPr lang="en-GB" sz="2400" dirty="0" err="1"/>
              <a:t>calloc</a:t>
            </a:r>
            <a:r>
              <a:rPr lang="en-GB" sz="2400" dirty="0"/>
              <a:t>(), free() and </a:t>
            </a:r>
            <a:r>
              <a:rPr lang="en-GB" sz="2400" dirty="0" err="1"/>
              <a:t>realloc</a:t>
            </a:r>
            <a:r>
              <a:rPr lang="en-GB" sz="2400" dirty="0"/>
              <a:t>()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These functions can be found in the &lt;</a:t>
            </a:r>
            <a:r>
              <a:rPr lang="en-GB" sz="2400" dirty="0" err="1"/>
              <a:t>stdlib.h</a:t>
            </a:r>
            <a:r>
              <a:rPr lang="en-GB" sz="2400" dirty="0"/>
              <a:t>&gt; header file </a:t>
            </a:r>
          </a:p>
        </p:txBody>
      </p:sp>
    </p:spTree>
    <p:extLst>
      <p:ext uri="{BB962C8B-B14F-4D97-AF65-F5344CB8AC3E}">
        <p14:creationId xmlns:p14="http://schemas.microsoft.com/office/powerpoint/2010/main" val="98825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Dynamically allocated memory created by memory allocation functions doesn't get freed on its own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You must explicitly use free() to release the space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free() is: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This statement frees the space allocated in the memory pointed by </a:t>
            </a:r>
            <a:r>
              <a:rPr lang="en-GB" sz="2400" dirty="0" err="1"/>
              <a:t>ptr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43" y="3669557"/>
            <a:ext cx="1668132" cy="411375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pPr lvl="0"/>
            <a:r>
              <a:rPr lang="en-GB" dirty="0"/>
              <a:t>Allocating Memory Dynamically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0295794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3155786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</a:t>
            </a:r>
            <a:r>
              <a:rPr lang="en-GB" dirty="0" err="1"/>
              <a:t>malloc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name "</a:t>
            </a:r>
            <a:r>
              <a:rPr lang="en-GB" sz="2400" dirty="0" err="1"/>
              <a:t>malloc</a:t>
            </a:r>
            <a:r>
              <a:rPr lang="en-GB" sz="2400" dirty="0"/>
              <a:t>" stands for memory allocation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 </a:t>
            </a:r>
            <a:r>
              <a:rPr lang="en-GB" sz="2400" dirty="0" err="1"/>
              <a:t>malloc</a:t>
            </a:r>
            <a:r>
              <a:rPr lang="en-GB" sz="2400" dirty="0"/>
              <a:t>() function allocates an entire block of memory of the specified number of bytes, without initialize it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</a:t>
            </a:r>
            <a:r>
              <a:rPr lang="en-GB" sz="2400" dirty="0" err="1"/>
              <a:t>malloc</a:t>
            </a:r>
            <a:r>
              <a:rPr lang="en-GB" sz="2400" dirty="0"/>
              <a:t>() function is: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48" y="3744065"/>
            <a:ext cx="5422951" cy="32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49" y="5008138"/>
            <a:ext cx="6218818" cy="317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53630" y="5658603"/>
            <a:ext cx="4812369" cy="34075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3630" y="6211229"/>
            <a:ext cx="4812369" cy="1115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3630" y="6072188"/>
            <a:ext cx="0" cy="26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84260" y="6287603"/>
            <a:ext cx="4547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 entire block of 400 bytes is allocated to </a:t>
            </a:r>
            <a:r>
              <a:rPr lang="en-GB" dirty="0" err="1"/>
              <a:t>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57404" y="6079473"/>
            <a:ext cx="0" cy="26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0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</a:t>
            </a:r>
            <a:r>
              <a:rPr lang="en-GB" dirty="0" err="1"/>
              <a:t>malloc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name "</a:t>
            </a:r>
            <a:r>
              <a:rPr lang="en-GB" sz="2400" dirty="0" err="1"/>
              <a:t>malloc</a:t>
            </a:r>
            <a:r>
              <a:rPr lang="en-GB" sz="2400" dirty="0"/>
              <a:t>" stands for memory allocation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 malloc() function allocates an entire block of memory of the specified number of bytes, without initialize it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</a:t>
            </a:r>
            <a:r>
              <a:rPr lang="en-GB" sz="2400" dirty="0" err="1"/>
              <a:t>malloc</a:t>
            </a:r>
            <a:r>
              <a:rPr lang="en-GB" sz="2400" dirty="0"/>
              <a:t>() function is: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48" y="3744065"/>
            <a:ext cx="5422951" cy="32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49" y="5008138"/>
            <a:ext cx="6218818" cy="3171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93700" y="5638800"/>
            <a:ext cx="8639629" cy="10673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The pointer </a:t>
            </a:r>
            <a:r>
              <a:rPr lang="en-GB" sz="2000" dirty="0" err="1"/>
              <a:t>ptr</a:t>
            </a:r>
            <a:r>
              <a:rPr lang="en-GB" sz="2000" dirty="0"/>
              <a:t> holds the address of the first byte in the allocated memory. The expression results in a NULL pointer if the memory cannot be allocated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711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15012" y="194649"/>
            <a:ext cx="476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Use of </a:t>
            </a:r>
            <a:r>
              <a:rPr lang="en-US" sz="2200" dirty="0" err="1"/>
              <a:t>malloc</a:t>
            </a:r>
            <a:r>
              <a:rPr lang="en-US" sz="2200" dirty="0"/>
              <a:t>() and free()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6505" y="1729718"/>
            <a:ext cx="3304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Here, we have dynamically allocated the memory for n number of </a:t>
            </a:r>
            <a:r>
              <a:rPr lang="en-GB" sz="2000" dirty="0" err="1">
                <a:solidFill>
                  <a:srgbClr val="00B050"/>
                </a:solidFill>
              </a:rPr>
              <a:t>int</a:t>
            </a:r>
            <a:r>
              <a:rPr lang="en-GB" sz="2000" dirty="0">
                <a:solidFill>
                  <a:srgbClr val="00B050"/>
                </a:solidFill>
              </a:rPr>
              <a:t> data type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52" r="26911"/>
          <a:stretch/>
        </p:blipFill>
        <p:spPr>
          <a:xfrm>
            <a:off x="401589" y="625536"/>
            <a:ext cx="4418269" cy="60969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05" y="3518634"/>
            <a:ext cx="3497353" cy="17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290318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0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10546</TotalTime>
  <Words>655</Words>
  <Application>Microsoft Macintosh PowerPoint</Application>
  <PresentationFormat>On-screen Show (4:3)</PresentationFormat>
  <Paragraphs>137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Allocating Memory Dynamically in C</vt:lpstr>
      <vt:lpstr>Allocating Memory Dynamically in C</vt:lpstr>
      <vt:lpstr>Outline</vt:lpstr>
      <vt:lpstr>C malloc() Function</vt:lpstr>
      <vt:lpstr>C malloc() Function</vt:lpstr>
      <vt:lpstr>PowerPoint Presentation</vt:lpstr>
      <vt:lpstr>Outline</vt:lpstr>
      <vt:lpstr>C calloc() Function</vt:lpstr>
      <vt:lpstr>C calloc() Function</vt:lpstr>
      <vt:lpstr>PowerPoint Presentation</vt:lpstr>
      <vt:lpstr>Outline</vt:lpstr>
      <vt:lpstr>C realloc() Function</vt:lpstr>
      <vt:lpstr>PowerPoint Presentation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975</cp:revision>
  <cp:lastPrinted>2020-05-30T02:37:09Z</cp:lastPrinted>
  <dcterms:created xsi:type="dcterms:W3CDTF">2020-01-26T08:40:28Z</dcterms:created>
  <dcterms:modified xsi:type="dcterms:W3CDTF">2021-01-29T07:27:06Z</dcterms:modified>
</cp:coreProperties>
</file>