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9a68ec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9a68ec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a2a8d4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a2a8d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a2a8d4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a2a8d4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0a2a8d4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0a2a8d4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9a68ec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9a68ec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9a68ec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9a68ec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a2a8d4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a2a8d4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9a68ec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9a68ec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a2a8d45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a2a8d45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4520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20">
                <a:latin typeface="Consolas"/>
                <a:ea typeface="Consolas"/>
                <a:cs typeface="Consolas"/>
                <a:sym typeface="Consolas"/>
              </a:rPr>
              <a:t>Lessons[6] = “Functions”;</a:t>
            </a:r>
            <a:endParaRPr sz="41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418200" y="29094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Functions in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2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35200" y="2181600"/>
            <a:ext cx="807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Napisati program koji ispisuje brojeve od 10 do 100 naopako. Za ispisivanje broja naopako koristiti funkciju. Npr. br 17 naopako je 71.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UP!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32725" y="1690050"/>
            <a:ext cx="80736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Napisati program koji generise 3 niza i racuna prosjek brojeva u tom nizu.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Niz duzine 10 - Nasumicni brojevi od 1 do 10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Niz duzine 15 - Nasumicni brojevi od 10 do 100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Niz duzine 20 - Nasumicni brojevi od 100 do 1000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 generise svaki od ovih nizova, racuna prosjek i ispisuje prosjek za svaki od nizova.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Zagrijavanje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35200" y="1733000"/>
            <a:ext cx="80736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Funkcija - kolekcija izjava, grupisanih zajedno, koja izvršava neku određenu radnju.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Deklaracija funckije se sastoji od imena funkcije, liste parametara i tijela funkcije.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Funkcije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Deklaracija funkcije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8400"/>
            <a:ext cx="8754749" cy="33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Parametri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 funkcije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475"/>
            <a:ext cx="8839204" cy="312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Return funkcije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35200" y="1733000"/>
            <a:ext cx="80736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Imamo “dvije” vrste funkcija: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Funkcije koje vracaju vrijednost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Funkcije koje “ne vracaju” vrijednost (void u drugim jezicima)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Return izjava u funkciji diktira da se tok programa vrati na mjesto poziva funkcije.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Pure functions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Pure functions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35200" y="1793125"/>
            <a:ext cx="80736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Funkcije koje za iste argumente uvijek vraca istu vrijednost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Funkcije koje nemaju posljedice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 vise teziti pisati pure funkcije.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Pure functions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IIFE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35200" y="1793125"/>
            <a:ext cx="807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1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632725" y="1181725"/>
            <a:ext cx="8073600" cy="3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Poboljsati zadatak sa zagrijavanja koristeci funkcije.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Napisati program koji generise 3 niza i racuna prosjek brojeva u tom nizu.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Niz duzine 10 - Nasumicni brojevi od 1 do 10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Niz duzine 15 - Nasumicni brojevi od 10 do 100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Niz duzine 20 - Nasumicni brojevi od 100 do 1000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 generise svaki od ovih nizova, racuna prosjek i ispisuje prosjek za svaki od nizova.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