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b03d7c2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b03d7c2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b03d7c2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b03d7c2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0dfef0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0dfef0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b03d7c2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b03d7c2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493c47ad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493c47ad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0dfef03b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0dfef03b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b03d7c2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b03d7c2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b03d7c2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b03d7c2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b03d7c2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b03d7c2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b03d7c2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b03d7c2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4520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>
                <a:latin typeface="Consolas"/>
                <a:ea typeface="Consolas"/>
                <a:cs typeface="Consolas"/>
                <a:sym typeface="Consolas"/>
              </a:rPr>
              <a:t>Lessons[6] = “Objects”;</a:t>
            </a:r>
            <a:endParaRPr sz="41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086625" y="29094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Objects in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- not really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170025" y="858675"/>
            <a:ext cx="88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29550" y="1020200"/>
            <a:ext cx="865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Matematika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zaokruziNaManju(broj)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zaokruziNaVecu(broj)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stepenuj(broj, stepen)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zaokruziNaNajblizu(broj)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apsolutnaVrijednost(broj)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veciBroj(a, b)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manjiBroj(a, b)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- not really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70025" y="858675"/>
            <a:ext cx="88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29550" y="1020200"/>
            <a:ext cx="865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Kreirati TV objekat. Much description, such clarity, wow.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675" y="1538800"/>
            <a:ext cx="6070647" cy="34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Ponavljanje</a:t>
            </a:r>
            <a:endParaRPr sz="1900"/>
          </a:p>
        </p:txBody>
      </p:sp>
      <p:sp>
        <p:nvSpPr>
          <p:cNvPr id="75" name="Google Shape;75;p14"/>
          <p:cNvSpPr txBox="1"/>
          <p:nvPr/>
        </p:nvSpPr>
        <p:spPr>
          <a:xfrm>
            <a:off x="297550" y="952175"/>
            <a:ext cx="8714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Roboto"/>
              <a:buChar char="➔"/>
            </a:pPr>
            <a:r>
              <a:rPr lang="en-GB" sz="3300">
                <a:latin typeface="Roboto"/>
                <a:ea typeface="Roboto"/>
                <a:cs typeface="Roboto"/>
                <a:sym typeface="Roboto"/>
              </a:rPr>
              <a:t>Koje tipove podataka imamo u JS-u?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Roboto"/>
              <a:buChar char="➔"/>
            </a:pPr>
            <a:r>
              <a:rPr lang="en-GB" sz="3300">
                <a:latin typeface="Roboto"/>
                <a:ea typeface="Roboto"/>
                <a:cs typeface="Roboto"/>
                <a:sym typeface="Roboto"/>
              </a:rPr>
              <a:t>Sta su to nizovi?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Roboto"/>
              <a:buChar char="➔"/>
            </a:pPr>
            <a:r>
              <a:rPr lang="en-GB" sz="3300">
                <a:latin typeface="Roboto"/>
                <a:ea typeface="Roboto"/>
                <a:cs typeface="Roboto"/>
                <a:sym typeface="Roboto"/>
              </a:rPr>
              <a:t>Sta su funkcije?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Roboto"/>
              <a:buChar char="➔"/>
            </a:pPr>
            <a:r>
              <a:rPr lang="en-GB" sz="3300">
                <a:latin typeface="Roboto"/>
                <a:ea typeface="Roboto"/>
                <a:cs typeface="Roboto"/>
                <a:sym typeface="Roboto"/>
              </a:rPr>
              <a:t>Koliko kosta jedna funkcija? :)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Roboto"/>
              <a:buChar char="➔"/>
            </a:pPr>
            <a:r>
              <a:rPr lang="en-GB" sz="3300">
                <a:latin typeface="Roboto"/>
                <a:ea typeface="Roboto"/>
                <a:cs typeface="Roboto"/>
                <a:sym typeface="Roboto"/>
              </a:rPr>
              <a:t>Sta su to petlje, i za sta ih koristimo?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Zadatak</a:t>
            </a:r>
            <a:endParaRPr sz="1900"/>
          </a:p>
        </p:txBody>
      </p:sp>
      <p:sp>
        <p:nvSpPr>
          <p:cNvPr id="81" name="Google Shape;81;p15"/>
          <p:cNvSpPr txBox="1"/>
          <p:nvPr/>
        </p:nvSpPr>
        <p:spPr>
          <a:xfrm>
            <a:off x="297550" y="952175"/>
            <a:ext cx="8714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Koristeci nasumicno generisan niz brojeva, kreirajte funkciju koja uklanja 25% iz svakog broja u nizu osim najmanjeg broja i dodaje ukupan iznos uklonjen najmanjem broju u nizu.</a:t>
            </a:r>
            <a:br>
              <a:rPr lang="en-GB" sz="1800"/>
            </a:br>
            <a:br>
              <a:rPr lang="en-GB" sz="1800"/>
            </a:br>
            <a:r>
              <a:rPr b="1" lang="en-GB" sz="1800"/>
              <a:t>Primjeri:</a:t>
            </a:r>
            <a:br>
              <a:rPr b="1" lang="en-GB" sz="1800"/>
            </a:br>
            <a:br>
              <a:rPr lang="en-GB" sz="1800"/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showTheLove([4, 1, 4]) ➞ [3, 3, 3]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showTheLove([16, 10, 8]) ➞ [12, 7.5, 14.5]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showTheLove([2, 100]) ➞ [27, 75]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87025" y="892675"/>
            <a:ext cx="8737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Objekat je kolekcija osobina i vrijednosti. (key, values)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Objekte u programskom jeziku mozemo poistovjetiti sa objektima iz stvarnog svijeta.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Primjeri objekata: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Auto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Kuca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Mail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Smartphone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Covjek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Objekat kao strukturu podataka koristim kada trebamo cuvati kompleksnije podatke.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and properties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70025" y="858675"/>
            <a:ext cx="88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Osobine ili properties(keys) mozemo posmatrati kao varijable tog objekta.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550" y="1689975"/>
            <a:ext cx="7595515" cy="314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and properties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70025" y="858675"/>
            <a:ext cx="881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Properties mozemo pristupati pomocu dot operatora “.”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Ili, mozemo pristupiti pomocu uglastih zagrada “[ ]”.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413" y="1638350"/>
            <a:ext cx="6703319" cy="314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and values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70025" y="858675"/>
            <a:ext cx="881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Vrijednosti properties (values) moze biti bilo koji tip podataka.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String, broj, niz, drugi objekat, funkcija itd…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350" y="1459625"/>
            <a:ext cx="6019174" cy="34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and values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170025" y="858675"/>
            <a:ext cx="881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Vrijednosti properties (values) moze biti bilo koji tip podataka.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String, broj, niz, drugi objekat, funkcija itd…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350" y="1459625"/>
            <a:ext cx="6019174" cy="34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we go - THIS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70025" y="858675"/>
            <a:ext cx="88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363" y="687550"/>
            <a:ext cx="6822835" cy="43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