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c0dfef03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c0dfef03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4493c47ad_6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4493c47ad_6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c0dfef03b_0_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c0dfef03b_0_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4493c47ad_6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4493c47ad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-150" y="1452025"/>
            <a:ext cx="91440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120">
                <a:latin typeface="Consolas"/>
                <a:ea typeface="Consolas"/>
                <a:cs typeface="Consolas"/>
                <a:sym typeface="Consolas"/>
              </a:rPr>
              <a:t>Lessons[0] = “Getting started”;</a:t>
            </a:r>
            <a:endParaRPr sz="412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1086625" y="2909425"/>
            <a:ext cx="59727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Getting started with </a:t>
            </a:r>
            <a:r>
              <a:rPr lang="en-GB">
                <a:solidFill>
                  <a:srgbClr val="000000"/>
                </a:solidFill>
                <a:highlight>
                  <a:srgbClr val="F7E018"/>
                </a:highlight>
                <a:latin typeface="Consolas"/>
                <a:ea typeface="Consolas"/>
                <a:cs typeface="Consolas"/>
                <a:sym typeface="Consolas"/>
              </a:rPr>
              <a:t>JavaScript</a:t>
            </a:r>
            <a:endParaRPr>
              <a:solidFill>
                <a:srgbClr val="000000"/>
              </a:solidFill>
              <a:highlight>
                <a:srgbClr val="F7E018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063" y="210300"/>
            <a:ext cx="1779900" cy="177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code presentation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7288"/>
            <a:ext cx="4069546" cy="369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19150" y="2924290"/>
            <a:ext cx="9144003" cy="2848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1601" y="296699"/>
            <a:ext cx="5553249" cy="3310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Pointing out in code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775" y="241763"/>
            <a:ext cx="4069546" cy="369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250" y="2924290"/>
            <a:ext cx="9144003" cy="284857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/>
          <p:nvPr/>
        </p:nvSpPr>
        <p:spPr>
          <a:xfrm>
            <a:off x="3145625" y="1759825"/>
            <a:ext cx="1896000" cy="3912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3200975" y="2376150"/>
            <a:ext cx="1896000" cy="3912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" name="Google Shape;87;p15"/>
          <p:cNvCxnSpPr/>
          <p:nvPr/>
        </p:nvCxnSpPr>
        <p:spPr>
          <a:xfrm flipH="1" rot="10800000">
            <a:off x="3774050" y="1973400"/>
            <a:ext cx="97200" cy="495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5"/>
          <p:cNvCxnSpPr>
            <a:endCxn id="84" idx="0"/>
          </p:cNvCxnSpPr>
          <p:nvPr/>
        </p:nvCxnSpPr>
        <p:spPr>
          <a:xfrm>
            <a:off x="3860251" y="2663290"/>
            <a:ext cx="810000" cy="26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 Javascript slide</a:t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0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 DOM slide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8112"/>
            <a:ext cx="671625" cy="6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0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