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3"/>
    <p:sldMasterId id="214748369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dvent Pro SemiBold"/>
      <p:regular r:id="rId18"/>
      <p:bold r:id="rId19"/>
      <p:italic r:id="rId20"/>
      <p:boldItalic r:id="rId21"/>
    </p:embeddedFont>
    <p:embeddedFont>
      <p:font typeface="Fira Sans Extra Condensed Medium"/>
      <p:regular r:id="rId22"/>
      <p:bold r:id="rId23"/>
      <p:italic r:id="rId24"/>
      <p:boldItalic r:id="rId25"/>
    </p:embeddedFont>
    <p:embeddedFont>
      <p:font typeface="Fira Sans Condensed Medium"/>
      <p:regular r:id="rId26"/>
      <p:bold r:id="rId27"/>
      <p:italic r:id="rId28"/>
      <p:boldItalic r:id="rId29"/>
    </p:embeddedFont>
    <p:embeddedFont>
      <p:font typeface="Maven Pro"/>
      <p:regular r:id="rId30"/>
      <p:bold r:id="rId31"/>
    </p:embeddedFont>
    <p:embeddedFont>
      <p:font typeface="Share Tech"/>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dventProSemiBold-italic.fntdata"/><Relationship Id="rId22" Type="http://schemas.openxmlformats.org/officeDocument/2006/relationships/font" Target="fonts/FiraSansExtraCondensedMedium-regular.fntdata"/><Relationship Id="rId21" Type="http://schemas.openxmlformats.org/officeDocument/2006/relationships/font" Target="fonts/AdventProSemiBold-boldItalic.fntdata"/><Relationship Id="rId24" Type="http://schemas.openxmlformats.org/officeDocument/2006/relationships/font" Target="fonts/FiraSansExtraCondensedMedium-italic.fntdata"/><Relationship Id="rId23" Type="http://schemas.openxmlformats.org/officeDocument/2006/relationships/font" Target="fonts/FiraSansExtraCondensed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FiraSansCondensedMedium-regular.fntdata"/><Relationship Id="rId25" Type="http://schemas.openxmlformats.org/officeDocument/2006/relationships/font" Target="fonts/FiraSansExtraCondensedMedium-boldItalic.fntdata"/><Relationship Id="rId28" Type="http://schemas.openxmlformats.org/officeDocument/2006/relationships/font" Target="fonts/FiraSansCondensedMedium-italic.fntdata"/><Relationship Id="rId27" Type="http://schemas.openxmlformats.org/officeDocument/2006/relationships/font" Target="fonts/FiraSans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Condensed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ShareTech-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dventProSemiBold-bold.fntdata"/><Relationship Id="rId18" Type="http://schemas.openxmlformats.org/officeDocument/2006/relationships/font" Target="fonts/AdventPro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a19cac0682_4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a19cac0682_4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9035a4c4e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29035a4c4e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70d13569c7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70d13569c7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9035a4c4e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9035a4c4e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6c60e245bf_1_3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6c60e245bf_1_3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6c4305b01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6c4305b01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9035a4c4e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9035a4c4e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24faee3c96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24faee3c96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29035a4c4e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29035a4c4e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24faee3c96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24faee3c96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2a19cac0682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2a19cac0682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9" name="Shape 429"/>
        <p:cNvGrpSpPr/>
        <p:nvPr/>
      </p:nvGrpSpPr>
      <p:grpSpPr>
        <a:xfrm>
          <a:off x="0" y="0"/>
          <a:ext cx="0" cy="0"/>
          <a:chOff x="0" y="0"/>
          <a:chExt cx="0" cy="0"/>
        </a:xfrm>
      </p:grpSpPr>
      <p:sp>
        <p:nvSpPr>
          <p:cNvPr id="430" name="Google Shape;430;p24"/>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solidFill>
                  <a:schemeClr val="l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31" name="Google Shape;431;p24"/>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32" name="Google Shape;432;p24"/>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4"/>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4"/>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4"/>
          <p:cNvGrpSpPr/>
          <p:nvPr/>
        </p:nvGrpSpPr>
        <p:grpSpPr>
          <a:xfrm>
            <a:off x="8263682" y="-434366"/>
            <a:ext cx="188886" cy="1181531"/>
            <a:chOff x="2877432" y="975334"/>
            <a:chExt cx="188886" cy="1181531"/>
          </a:xfrm>
        </p:grpSpPr>
        <p:sp>
          <p:nvSpPr>
            <p:cNvPr id="439" name="Google Shape;439;p24"/>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4"/>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4"/>
          <p:cNvGrpSpPr/>
          <p:nvPr/>
        </p:nvGrpSpPr>
        <p:grpSpPr>
          <a:xfrm>
            <a:off x="3090746" y="-533657"/>
            <a:ext cx="98059" cy="1147596"/>
            <a:chOff x="3347921" y="16006"/>
            <a:chExt cx="98059" cy="1147596"/>
          </a:xfrm>
        </p:grpSpPr>
        <p:sp>
          <p:nvSpPr>
            <p:cNvPr id="444" name="Google Shape;444;p2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24"/>
          <p:cNvGrpSpPr/>
          <p:nvPr/>
        </p:nvGrpSpPr>
        <p:grpSpPr>
          <a:xfrm>
            <a:off x="4892771" y="-340112"/>
            <a:ext cx="121172" cy="760495"/>
            <a:chOff x="5245196" y="3136513"/>
            <a:chExt cx="121172" cy="760495"/>
          </a:xfrm>
        </p:grpSpPr>
        <p:sp>
          <p:nvSpPr>
            <p:cNvPr id="447" name="Google Shape;447;p2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9" name="Google Shape;449;p24"/>
          <p:cNvGrpSpPr/>
          <p:nvPr/>
        </p:nvGrpSpPr>
        <p:grpSpPr>
          <a:xfrm>
            <a:off x="250617" y="2402301"/>
            <a:ext cx="188650" cy="2468354"/>
            <a:chOff x="250617" y="2402301"/>
            <a:chExt cx="188650" cy="2468354"/>
          </a:xfrm>
        </p:grpSpPr>
        <p:sp>
          <p:nvSpPr>
            <p:cNvPr id="450" name="Google Shape;450;p24"/>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4"/>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24"/>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24"/>
          <p:cNvGrpSpPr/>
          <p:nvPr/>
        </p:nvGrpSpPr>
        <p:grpSpPr>
          <a:xfrm>
            <a:off x="2038689" y="173907"/>
            <a:ext cx="57599" cy="831799"/>
            <a:chOff x="2038689" y="173907"/>
            <a:chExt cx="57599" cy="831799"/>
          </a:xfrm>
        </p:grpSpPr>
        <p:sp>
          <p:nvSpPr>
            <p:cNvPr id="457" name="Google Shape;457;p2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9" name="Shape 459"/>
        <p:cNvGrpSpPr/>
        <p:nvPr/>
      </p:nvGrpSpPr>
      <p:grpSpPr>
        <a:xfrm>
          <a:off x="0" y="0"/>
          <a:ext cx="0" cy="0"/>
          <a:chOff x="0" y="0"/>
          <a:chExt cx="0" cy="0"/>
        </a:xfrm>
      </p:grpSpPr>
      <p:sp>
        <p:nvSpPr>
          <p:cNvPr id="460" name="Google Shape;460;p25"/>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5"/>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5"/>
          <p:cNvGrpSpPr/>
          <p:nvPr/>
        </p:nvGrpSpPr>
        <p:grpSpPr>
          <a:xfrm>
            <a:off x="8263682" y="-434366"/>
            <a:ext cx="188886" cy="1181531"/>
            <a:chOff x="2877432" y="975334"/>
            <a:chExt cx="188886" cy="1181531"/>
          </a:xfrm>
        </p:grpSpPr>
        <p:sp>
          <p:nvSpPr>
            <p:cNvPr id="463" name="Google Shape;463;p25"/>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5"/>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5"/>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5"/>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25"/>
          <p:cNvGrpSpPr/>
          <p:nvPr/>
        </p:nvGrpSpPr>
        <p:grpSpPr>
          <a:xfrm>
            <a:off x="3643898" y="-436198"/>
            <a:ext cx="133252" cy="1952377"/>
            <a:chOff x="6780548" y="337714"/>
            <a:chExt cx="133252" cy="1952377"/>
          </a:xfrm>
        </p:grpSpPr>
        <p:sp>
          <p:nvSpPr>
            <p:cNvPr id="468" name="Google Shape;468;p2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5"/>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 name="Google Shape;471;p25"/>
          <p:cNvGrpSpPr/>
          <p:nvPr/>
        </p:nvGrpSpPr>
        <p:grpSpPr>
          <a:xfrm>
            <a:off x="8008096" y="2108910"/>
            <a:ext cx="199001" cy="2139769"/>
            <a:chOff x="8008096" y="2108910"/>
            <a:chExt cx="199001" cy="2139769"/>
          </a:xfrm>
        </p:grpSpPr>
        <p:sp>
          <p:nvSpPr>
            <p:cNvPr id="472" name="Google Shape;472;p2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25"/>
          <p:cNvGrpSpPr/>
          <p:nvPr/>
        </p:nvGrpSpPr>
        <p:grpSpPr>
          <a:xfrm>
            <a:off x="520996" y="1091548"/>
            <a:ext cx="199001" cy="2139769"/>
            <a:chOff x="8008096" y="2108910"/>
            <a:chExt cx="199001" cy="2139769"/>
          </a:xfrm>
        </p:grpSpPr>
        <p:sp>
          <p:nvSpPr>
            <p:cNvPr id="475" name="Google Shape;475;p2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25"/>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478" name="Google Shape;478;p25"/>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479" name="Google Shape;479;p25"/>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0" name="Shape 480"/>
        <p:cNvGrpSpPr/>
        <p:nvPr/>
      </p:nvGrpSpPr>
      <p:grpSpPr>
        <a:xfrm>
          <a:off x="0" y="0"/>
          <a:ext cx="0" cy="0"/>
          <a:chOff x="0" y="0"/>
          <a:chExt cx="0" cy="0"/>
        </a:xfrm>
      </p:grpSpPr>
      <p:sp>
        <p:nvSpPr>
          <p:cNvPr id="481" name="Google Shape;481;p26"/>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2" name="Google Shape;482;p26"/>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83" name="Google Shape;483;p26"/>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6"/>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6"/>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6"/>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6"/>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8" name="Google Shape;488;p26"/>
          <p:cNvGrpSpPr/>
          <p:nvPr/>
        </p:nvGrpSpPr>
        <p:grpSpPr>
          <a:xfrm>
            <a:off x="8148521" y="3004593"/>
            <a:ext cx="98059" cy="1147596"/>
            <a:chOff x="3347921" y="16006"/>
            <a:chExt cx="98059" cy="1147596"/>
          </a:xfrm>
        </p:grpSpPr>
        <p:sp>
          <p:nvSpPr>
            <p:cNvPr id="489" name="Google Shape;489;p26"/>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6"/>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6"/>
          <p:cNvGrpSpPr/>
          <p:nvPr/>
        </p:nvGrpSpPr>
        <p:grpSpPr>
          <a:xfrm>
            <a:off x="281421" y="3769263"/>
            <a:ext cx="121172" cy="760495"/>
            <a:chOff x="5245196" y="3136513"/>
            <a:chExt cx="121172" cy="760495"/>
          </a:xfrm>
        </p:grpSpPr>
        <p:sp>
          <p:nvSpPr>
            <p:cNvPr id="492" name="Google Shape;492;p2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26"/>
          <p:cNvGrpSpPr/>
          <p:nvPr/>
        </p:nvGrpSpPr>
        <p:grpSpPr>
          <a:xfrm>
            <a:off x="8534739" y="4069632"/>
            <a:ext cx="57599" cy="831799"/>
            <a:chOff x="2038689" y="173907"/>
            <a:chExt cx="57599" cy="831799"/>
          </a:xfrm>
        </p:grpSpPr>
        <p:sp>
          <p:nvSpPr>
            <p:cNvPr id="495" name="Google Shape;495;p26"/>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6"/>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26"/>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6"/>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99" name="Shape 499"/>
        <p:cNvGrpSpPr/>
        <p:nvPr/>
      </p:nvGrpSpPr>
      <p:grpSpPr>
        <a:xfrm>
          <a:off x="0" y="0"/>
          <a:ext cx="0" cy="0"/>
          <a:chOff x="0" y="0"/>
          <a:chExt cx="0" cy="0"/>
        </a:xfrm>
      </p:grpSpPr>
      <p:sp>
        <p:nvSpPr>
          <p:cNvPr id="500" name="Google Shape;500;p27"/>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01" name="Google Shape;501;p27"/>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502" name="Google Shape;502;p27"/>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503" name="Google Shape;503;p27"/>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504" name="Google Shape;504;p27"/>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505" name="Google Shape;505;p2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27"/>
          <p:cNvGrpSpPr/>
          <p:nvPr/>
        </p:nvGrpSpPr>
        <p:grpSpPr>
          <a:xfrm>
            <a:off x="6626134" y="-164562"/>
            <a:ext cx="121172" cy="760495"/>
            <a:chOff x="5245196" y="3136513"/>
            <a:chExt cx="121172" cy="760495"/>
          </a:xfrm>
        </p:grpSpPr>
        <p:sp>
          <p:nvSpPr>
            <p:cNvPr id="510" name="Google Shape;510;p2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2" name="Google Shape;512;p2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4" name="Shape 514"/>
        <p:cNvGrpSpPr/>
        <p:nvPr/>
      </p:nvGrpSpPr>
      <p:grpSpPr>
        <a:xfrm>
          <a:off x="0" y="0"/>
          <a:ext cx="0" cy="0"/>
          <a:chOff x="0" y="0"/>
          <a:chExt cx="0" cy="0"/>
        </a:xfrm>
      </p:grpSpPr>
      <p:sp>
        <p:nvSpPr>
          <p:cNvPr id="515" name="Google Shape;515;p28"/>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516" name="Google Shape;516;p2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26" name="Shape 526"/>
        <p:cNvGrpSpPr/>
        <p:nvPr/>
      </p:nvGrpSpPr>
      <p:grpSpPr>
        <a:xfrm>
          <a:off x="0" y="0"/>
          <a:ext cx="0" cy="0"/>
          <a:chOff x="0" y="0"/>
          <a:chExt cx="0" cy="0"/>
        </a:xfrm>
      </p:grpSpPr>
      <p:sp>
        <p:nvSpPr>
          <p:cNvPr id="527" name="Google Shape;527;p29"/>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6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528" name="Google Shape;528;p29"/>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529" name="Google Shape;529;p2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29"/>
          <p:cNvGrpSpPr/>
          <p:nvPr/>
        </p:nvGrpSpPr>
        <p:grpSpPr>
          <a:xfrm>
            <a:off x="6626134" y="-164562"/>
            <a:ext cx="121172" cy="760495"/>
            <a:chOff x="5245196" y="3136513"/>
            <a:chExt cx="121172" cy="760495"/>
          </a:xfrm>
        </p:grpSpPr>
        <p:sp>
          <p:nvSpPr>
            <p:cNvPr id="534" name="Google Shape;534;p2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6" name="Google Shape;536;p2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8" name="Shape 538"/>
        <p:cNvGrpSpPr/>
        <p:nvPr/>
      </p:nvGrpSpPr>
      <p:grpSpPr>
        <a:xfrm>
          <a:off x="0" y="0"/>
          <a:ext cx="0" cy="0"/>
          <a:chOff x="0" y="0"/>
          <a:chExt cx="0" cy="0"/>
        </a:xfrm>
      </p:grpSpPr>
      <p:sp>
        <p:nvSpPr>
          <p:cNvPr id="539" name="Google Shape;539;p30"/>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40" name="Google Shape;540;p30"/>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0"/>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0"/>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0"/>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30"/>
          <p:cNvGrpSpPr/>
          <p:nvPr/>
        </p:nvGrpSpPr>
        <p:grpSpPr>
          <a:xfrm>
            <a:off x="8263682" y="-434366"/>
            <a:ext cx="188886" cy="1181531"/>
            <a:chOff x="2877432" y="975334"/>
            <a:chExt cx="188886" cy="1181531"/>
          </a:xfrm>
        </p:grpSpPr>
        <p:sp>
          <p:nvSpPr>
            <p:cNvPr id="547" name="Google Shape;547;p3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30"/>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0"/>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0"/>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3" name="Google Shape;553;p30"/>
          <p:cNvGrpSpPr/>
          <p:nvPr/>
        </p:nvGrpSpPr>
        <p:grpSpPr>
          <a:xfrm>
            <a:off x="3090746" y="-533657"/>
            <a:ext cx="98059" cy="1147596"/>
            <a:chOff x="3347921" y="16006"/>
            <a:chExt cx="98059" cy="1147596"/>
          </a:xfrm>
        </p:grpSpPr>
        <p:sp>
          <p:nvSpPr>
            <p:cNvPr id="554" name="Google Shape;554;p3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6" name="Google Shape;556;p30"/>
          <p:cNvGrpSpPr/>
          <p:nvPr/>
        </p:nvGrpSpPr>
        <p:grpSpPr>
          <a:xfrm>
            <a:off x="4892771" y="-340112"/>
            <a:ext cx="121172" cy="760495"/>
            <a:chOff x="5245196" y="3136513"/>
            <a:chExt cx="121172" cy="760495"/>
          </a:xfrm>
        </p:grpSpPr>
        <p:sp>
          <p:nvSpPr>
            <p:cNvPr id="557" name="Google Shape;557;p3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30"/>
          <p:cNvGrpSpPr/>
          <p:nvPr/>
        </p:nvGrpSpPr>
        <p:grpSpPr>
          <a:xfrm>
            <a:off x="6967836" y="85439"/>
            <a:ext cx="133252" cy="1952377"/>
            <a:chOff x="6780548" y="337714"/>
            <a:chExt cx="133252" cy="1952377"/>
          </a:xfrm>
        </p:grpSpPr>
        <p:sp>
          <p:nvSpPr>
            <p:cNvPr id="560" name="Google Shape;560;p3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30"/>
          <p:cNvGrpSpPr/>
          <p:nvPr/>
        </p:nvGrpSpPr>
        <p:grpSpPr>
          <a:xfrm>
            <a:off x="250617" y="2402301"/>
            <a:ext cx="188650" cy="2468354"/>
            <a:chOff x="250617" y="2402301"/>
            <a:chExt cx="188650" cy="2468354"/>
          </a:xfrm>
        </p:grpSpPr>
        <p:sp>
          <p:nvSpPr>
            <p:cNvPr id="563" name="Google Shape;563;p3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30"/>
          <p:cNvGrpSpPr/>
          <p:nvPr/>
        </p:nvGrpSpPr>
        <p:grpSpPr>
          <a:xfrm>
            <a:off x="982417" y="1695096"/>
            <a:ext cx="199237" cy="2828935"/>
            <a:chOff x="1608717" y="1280046"/>
            <a:chExt cx="199237" cy="2828935"/>
          </a:xfrm>
        </p:grpSpPr>
        <p:sp>
          <p:nvSpPr>
            <p:cNvPr id="568" name="Google Shape;568;p3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3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30"/>
          <p:cNvGrpSpPr/>
          <p:nvPr/>
        </p:nvGrpSpPr>
        <p:grpSpPr>
          <a:xfrm>
            <a:off x="2038689" y="173907"/>
            <a:ext cx="57599" cy="831799"/>
            <a:chOff x="2038689" y="173907"/>
            <a:chExt cx="57599" cy="831799"/>
          </a:xfrm>
        </p:grpSpPr>
        <p:sp>
          <p:nvSpPr>
            <p:cNvPr id="573" name="Google Shape;573;p3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5" name="Google Shape;575;p30"/>
          <p:cNvGrpSpPr/>
          <p:nvPr/>
        </p:nvGrpSpPr>
        <p:grpSpPr>
          <a:xfrm>
            <a:off x="8008096" y="2108910"/>
            <a:ext cx="199001" cy="2139769"/>
            <a:chOff x="8008096" y="2108910"/>
            <a:chExt cx="199001" cy="2139769"/>
          </a:xfrm>
        </p:grpSpPr>
        <p:sp>
          <p:nvSpPr>
            <p:cNvPr id="576" name="Google Shape;576;p3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8" name="Google Shape;578;p30"/>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9" name="Google Shape;579;p30"/>
          <p:cNvGrpSpPr/>
          <p:nvPr/>
        </p:nvGrpSpPr>
        <p:grpSpPr>
          <a:xfrm>
            <a:off x="4095146" y="-859690"/>
            <a:ext cx="199001" cy="2139769"/>
            <a:chOff x="8008096" y="2108910"/>
            <a:chExt cx="199001" cy="2139769"/>
          </a:xfrm>
        </p:grpSpPr>
        <p:sp>
          <p:nvSpPr>
            <p:cNvPr id="580" name="Google Shape;580;p30"/>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0"/>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30"/>
          <p:cNvGrpSpPr/>
          <p:nvPr/>
        </p:nvGrpSpPr>
        <p:grpSpPr>
          <a:xfrm>
            <a:off x="6333286" y="3704939"/>
            <a:ext cx="133252" cy="1952377"/>
            <a:chOff x="6780548" y="337714"/>
            <a:chExt cx="133252" cy="1952377"/>
          </a:xfrm>
        </p:grpSpPr>
        <p:sp>
          <p:nvSpPr>
            <p:cNvPr id="583" name="Google Shape;583;p30"/>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0"/>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30"/>
          <p:cNvGrpSpPr/>
          <p:nvPr/>
        </p:nvGrpSpPr>
        <p:grpSpPr>
          <a:xfrm>
            <a:off x="2702021" y="3612763"/>
            <a:ext cx="121172" cy="760495"/>
            <a:chOff x="5245196" y="3136513"/>
            <a:chExt cx="121172" cy="760495"/>
          </a:xfrm>
        </p:grpSpPr>
        <p:sp>
          <p:nvSpPr>
            <p:cNvPr id="586" name="Google Shape;586;p3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30"/>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0"/>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0" name="Shape 590"/>
        <p:cNvGrpSpPr/>
        <p:nvPr/>
      </p:nvGrpSpPr>
      <p:grpSpPr>
        <a:xfrm>
          <a:off x="0" y="0"/>
          <a:ext cx="0" cy="0"/>
          <a:chOff x="0" y="0"/>
          <a:chExt cx="0" cy="0"/>
        </a:xfrm>
      </p:grpSpPr>
      <p:sp>
        <p:nvSpPr>
          <p:cNvPr id="591" name="Google Shape;591;p3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92" name="Google Shape;592;p3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3" name="Google Shape;593;p3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4" name="Shape 594"/>
        <p:cNvGrpSpPr/>
        <p:nvPr/>
      </p:nvGrpSpPr>
      <p:grpSpPr>
        <a:xfrm>
          <a:off x="0" y="0"/>
          <a:ext cx="0" cy="0"/>
          <a:chOff x="0" y="0"/>
          <a:chExt cx="0" cy="0"/>
        </a:xfrm>
      </p:grpSpPr>
      <p:sp>
        <p:nvSpPr>
          <p:cNvPr id="595" name="Google Shape;595;p32"/>
          <p:cNvSpPr/>
          <p:nvPr>
            <p:ph idx="2" type="pic"/>
          </p:nvPr>
        </p:nvSpPr>
        <p:spPr>
          <a:xfrm>
            <a:off x="0" y="0"/>
            <a:ext cx="9144000" cy="5143500"/>
          </a:xfrm>
          <a:prstGeom prst="rect">
            <a:avLst/>
          </a:prstGeom>
          <a:noFill/>
          <a:ln>
            <a:noFill/>
          </a:ln>
        </p:spPr>
      </p:sp>
      <p:sp>
        <p:nvSpPr>
          <p:cNvPr id="596" name="Google Shape;596;p32"/>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597" name="Shape 597"/>
        <p:cNvGrpSpPr/>
        <p:nvPr/>
      </p:nvGrpSpPr>
      <p:grpSpPr>
        <a:xfrm>
          <a:off x="0" y="0"/>
          <a:ext cx="0" cy="0"/>
          <a:chOff x="0" y="0"/>
          <a:chExt cx="0" cy="0"/>
        </a:xfrm>
      </p:grpSpPr>
      <p:sp>
        <p:nvSpPr>
          <p:cNvPr id="598" name="Google Shape;598;p33"/>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99" name="Google Shape;599;p33"/>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00" name="Google Shape;600;p33"/>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33"/>
          <p:cNvGrpSpPr/>
          <p:nvPr/>
        </p:nvGrpSpPr>
        <p:grpSpPr>
          <a:xfrm>
            <a:off x="8217007" y="3576772"/>
            <a:ext cx="188886" cy="1181531"/>
            <a:chOff x="2877432" y="975334"/>
            <a:chExt cx="188886" cy="1181531"/>
          </a:xfrm>
        </p:grpSpPr>
        <p:sp>
          <p:nvSpPr>
            <p:cNvPr id="606" name="Google Shape;606;p3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9" name="Google Shape;609;p33"/>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0" name="Google Shape;610;p33"/>
          <p:cNvGrpSpPr/>
          <p:nvPr/>
        </p:nvGrpSpPr>
        <p:grpSpPr>
          <a:xfrm>
            <a:off x="7519346" y="3243318"/>
            <a:ext cx="98059" cy="1147596"/>
            <a:chOff x="3347921" y="16006"/>
            <a:chExt cx="98059" cy="1147596"/>
          </a:xfrm>
        </p:grpSpPr>
        <p:sp>
          <p:nvSpPr>
            <p:cNvPr id="611" name="Google Shape;611;p3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33"/>
          <p:cNvGrpSpPr/>
          <p:nvPr/>
        </p:nvGrpSpPr>
        <p:grpSpPr>
          <a:xfrm>
            <a:off x="805821" y="2953663"/>
            <a:ext cx="121172" cy="760495"/>
            <a:chOff x="5245196" y="3136513"/>
            <a:chExt cx="121172" cy="760495"/>
          </a:xfrm>
        </p:grpSpPr>
        <p:sp>
          <p:nvSpPr>
            <p:cNvPr id="614" name="Google Shape;614;p3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33"/>
          <p:cNvGrpSpPr/>
          <p:nvPr/>
        </p:nvGrpSpPr>
        <p:grpSpPr>
          <a:xfrm>
            <a:off x="250617" y="2402301"/>
            <a:ext cx="188650" cy="2468354"/>
            <a:chOff x="250617" y="2402301"/>
            <a:chExt cx="188650" cy="2468354"/>
          </a:xfrm>
        </p:grpSpPr>
        <p:sp>
          <p:nvSpPr>
            <p:cNvPr id="617" name="Google Shape;617;p33"/>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33"/>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33"/>
          <p:cNvGrpSpPr/>
          <p:nvPr/>
        </p:nvGrpSpPr>
        <p:grpSpPr>
          <a:xfrm>
            <a:off x="2038689" y="173907"/>
            <a:ext cx="57599" cy="831799"/>
            <a:chOff x="2038689" y="173907"/>
            <a:chExt cx="57599" cy="831799"/>
          </a:xfrm>
        </p:grpSpPr>
        <p:sp>
          <p:nvSpPr>
            <p:cNvPr id="624" name="Google Shape;624;p3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33"/>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33"/>
          <p:cNvGrpSpPr/>
          <p:nvPr/>
        </p:nvGrpSpPr>
        <p:grpSpPr>
          <a:xfrm>
            <a:off x="4920170" y="-496491"/>
            <a:ext cx="188886" cy="1181531"/>
            <a:chOff x="2877432" y="975334"/>
            <a:chExt cx="188886" cy="1181531"/>
          </a:xfrm>
        </p:grpSpPr>
        <p:sp>
          <p:nvSpPr>
            <p:cNvPr id="628" name="Google Shape;628;p3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33"/>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2" name="Google Shape;632;p33"/>
          <p:cNvGrpSpPr/>
          <p:nvPr/>
        </p:nvGrpSpPr>
        <p:grpSpPr>
          <a:xfrm>
            <a:off x="3030471" y="-223849"/>
            <a:ext cx="121172" cy="760495"/>
            <a:chOff x="5245196" y="3136513"/>
            <a:chExt cx="121172" cy="760495"/>
          </a:xfrm>
        </p:grpSpPr>
        <p:sp>
          <p:nvSpPr>
            <p:cNvPr id="633" name="Google Shape;633;p3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33"/>
          <p:cNvGrpSpPr/>
          <p:nvPr/>
        </p:nvGrpSpPr>
        <p:grpSpPr>
          <a:xfrm>
            <a:off x="2306292" y="2569221"/>
            <a:ext cx="199237" cy="2828935"/>
            <a:chOff x="1608717" y="1280046"/>
            <a:chExt cx="199237" cy="2828935"/>
          </a:xfrm>
        </p:grpSpPr>
        <p:sp>
          <p:nvSpPr>
            <p:cNvPr id="636" name="Google Shape;636;p3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9" name="Shape 639"/>
        <p:cNvGrpSpPr/>
        <p:nvPr/>
      </p:nvGrpSpPr>
      <p:grpSpPr>
        <a:xfrm>
          <a:off x="0" y="0"/>
          <a:ext cx="0" cy="0"/>
          <a:chOff x="0" y="0"/>
          <a:chExt cx="0" cy="0"/>
        </a:xfrm>
      </p:grpSpPr>
      <p:sp>
        <p:nvSpPr>
          <p:cNvPr id="640" name="Google Shape;640;p34"/>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80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41" name="Google Shape;641;p34"/>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grpSp>
        <p:nvGrpSpPr>
          <p:cNvPr id="642" name="Google Shape;642;p34"/>
          <p:cNvGrpSpPr/>
          <p:nvPr/>
        </p:nvGrpSpPr>
        <p:grpSpPr>
          <a:xfrm>
            <a:off x="722446" y="3412541"/>
            <a:ext cx="7699120" cy="1883463"/>
            <a:chOff x="4558950" y="838825"/>
            <a:chExt cx="2813800" cy="688350"/>
          </a:xfrm>
        </p:grpSpPr>
        <p:sp>
          <p:nvSpPr>
            <p:cNvPr id="643" name="Google Shape;643;p34"/>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4"/>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4"/>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4"/>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4"/>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4"/>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4"/>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4"/>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4"/>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4"/>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4"/>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4"/>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4"/>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4"/>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4"/>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4"/>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4"/>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4"/>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4"/>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4"/>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4"/>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4"/>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4"/>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4"/>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4"/>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4"/>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4"/>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4"/>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4"/>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4"/>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4"/>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4"/>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4"/>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78" name="Shape 678"/>
        <p:cNvGrpSpPr/>
        <p:nvPr/>
      </p:nvGrpSpPr>
      <p:grpSpPr>
        <a:xfrm>
          <a:off x="0" y="0"/>
          <a:ext cx="0" cy="0"/>
          <a:chOff x="0" y="0"/>
          <a:chExt cx="0" cy="0"/>
        </a:xfrm>
      </p:grpSpPr>
      <p:sp>
        <p:nvSpPr>
          <p:cNvPr id="679" name="Google Shape;679;p35"/>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80" name="Google Shape;680;p35"/>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5"/>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5"/>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5"/>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5"/>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1" name="Google Shape;691;p35"/>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92" name="Google Shape;692;p35"/>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93" name="Google Shape;693;p35"/>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4" name="Google Shape;694;p35"/>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695" name="Google Shape;695;p35"/>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96" name="Google Shape;696;p35"/>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97" name="Google Shape;697;p35"/>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698" name="Google Shape;698;p35"/>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699" name="Google Shape;699;p35"/>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700" name="Shape 700"/>
        <p:cNvGrpSpPr/>
        <p:nvPr/>
      </p:nvGrpSpPr>
      <p:grpSpPr>
        <a:xfrm>
          <a:off x="0" y="0"/>
          <a:ext cx="0" cy="0"/>
          <a:chOff x="0" y="0"/>
          <a:chExt cx="0" cy="0"/>
        </a:xfrm>
      </p:grpSpPr>
      <p:sp>
        <p:nvSpPr>
          <p:cNvPr id="701" name="Google Shape;701;p36"/>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02" name="Google Shape;702;p36"/>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03" name="Google Shape;703;p36"/>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04" name="Google Shape;704;p36"/>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05" name="Google Shape;705;p36"/>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6"/>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6"/>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6"/>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36"/>
          <p:cNvGrpSpPr/>
          <p:nvPr/>
        </p:nvGrpSpPr>
        <p:grpSpPr>
          <a:xfrm>
            <a:off x="6626134" y="-164562"/>
            <a:ext cx="121172" cy="760495"/>
            <a:chOff x="5245196" y="3136513"/>
            <a:chExt cx="121172" cy="760495"/>
          </a:xfrm>
        </p:grpSpPr>
        <p:sp>
          <p:nvSpPr>
            <p:cNvPr id="710" name="Google Shape;710;p36"/>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6"/>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36"/>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6"/>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715" name="Shape 715"/>
        <p:cNvGrpSpPr/>
        <p:nvPr/>
      </p:nvGrpSpPr>
      <p:grpSpPr>
        <a:xfrm>
          <a:off x="0" y="0"/>
          <a:ext cx="0" cy="0"/>
          <a:chOff x="0" y="0"/>
          <a:chExt cx="0" cy="0"/>
        </a:xfrm>
      </p:grpSpPr>
      <p:sp>
        <p:nvSpPr>
          <p:cNvPr id="716" name="Google Shape;716;p3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0" name="Google Shape;720;p37"/>
          <p:cNvGrpSpPr/>
          <p:nvPr/>
        </p:nvGrpSpPr>
        <p:grpSpPr>
          <a:xfrm>
            <a:off x="6626134" y="-164562"/>
            <a:ext cx="121172" cy="760495"/>
            <a:chOff x="5245196" y="3136513"/>
            <a:chExt cx="121172" cy="760495"/>
          </a:xfrm>
        </p:grpSpPr>
        <p:sp>
          <p:nvSpPr>
            <p:cNvPr id="721" name="Google Shape;721;p3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3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7"/>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26" name="Google Shape;726;p37"/>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27" name="Google Shape;727;p37"/>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28" name="Google Shape;728;p37"/>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29" name="Google Shape;729;p37"/>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30" name="Google Shape;730;p37"/>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31" name="Google Shape;731;p37"/>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732" name="Shape 732"/>
        <p:cNvGrpSpPr/>
        <p:nvPr/>
      </p:nvGrpSpPr>
      <p:grpSpPr>
        <a:xfrm>
          <a:off x="0" y="0"/>
          <a:ext cx="0" cy="0"/>
          <a:chOff x="0" y="0"/>
          <a:chExt cx="0" cy="0"/>
        </a:xfrm>
      </p:grpSpPr>
      <p:sp>
        <p:nvSpPr>
          <p:cNvPr id="733" name="Google Shape;733;p38"/>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34" name="Google Shape;734;p38"/>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35" name="Google Shape;735;p38"/>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36" name="Google Shape;736;p38"/>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37" name="Google Shape;737;p38"/>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38" name="Google Shape;738;p38"/>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39" name="Google Shape;739;p38"/>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740" name="Google Shape;740;p38"/>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41" name="Google Shape;741;p38"/>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42" name="Google Shape;742;p38"/>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43" name="Google Shape;743;p38"/>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44" name="Google Shape;744;p38"/>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45" name="Google Shape;745;p38"/>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46" name="Google Shape;746;p38"/>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755" name="Shape 755"/>
        <p:cNvGrpSpPr/>
        <p:nvPr/>
      </p:nvGrpSpPr>
      <p:grpSpPr>
        <a:xfrm>
          <a:off x="0" y="0"/>
          <a:ext cx="0" cy="0"/>
          <a:chOff x="0" y="0"/>
          <a:chExt cx="0" cy="0"/>
        </a:xfrm>
      </p:grpSpPr>
      <p:sp>
        <p:nvSpPr>
          <p:cNvPr id="756" name="Google Shape;756;p39"/>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57" name="Google Shape;757;p39"/>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58" name="Google Shape;758;p39"/>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59" name="Google Shape;759;p39"/>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60" name="Google Shape;760;p39"/>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61" name="Google Shape;761;p39"/>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62" name="Google Shape;762;p39"/>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763" name="Google Shape;763;p39"/>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64" name="Google Shape;764;p39"/>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765" name="Google Shape;765;p39"/>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9"/>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9"/>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9"/>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9"/>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9"/>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9"/>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9"/>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9"/>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9"/>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775" name="Shape 775"/>
        <p:cNvGrpSpPr/>
        <p:nvPr/>
      </p:nvGrpSpPr>
      <p:grpSpPr>
        <a:xfrm>
          <a:off x="0" y="0"/>
          <a:ext cx="0" cy="0"/>
          <a:chOff x="0" y="0"/>
          <a:chExt cx="0" cy="0"/>
        </a:xfrm>
      </p:grpSpPr>
      <p:sp>
        <p:nvSpPr>
          <p:cNvPr id="776" name="Google Shape;776;p40"/>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777" name="Google Shape;777;p40"/>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78" name="Google Shape;778;p40"/>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779" name="Google Shape;779;p40"/>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80" name="Google Shape;780;p40"/>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781" name="Google Shape;781;p40"/>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82" name="Google Shape;782;p40"/>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783" name="Google Shape;783;p40"/>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784" name="Google Shape;784;p40"/>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785" name="Google Shape;785;p40"/>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0"/>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0"/>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0"/>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0"/>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0"/>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0"/>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0"/>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0"/>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95" name="Shape 795"/>
        <p:cNvGrpSpPr/>
        <p:nvPr/>
      </p:nvGrpSpPr>
      <p:grpSpPr>
        <a:xfrm>
          <a:off x="0" y="0"/>
          <a:ext cx="0" cy="0"/>
          <a:chOff x="0" y="0"/>
          <a:chExt cx="0" cy="0"/>
        </a:xfrm>
      </p:grpSpPr>
      <p:sp>
        <p:nvSpPr>
          <p:cNvPr id="796" name="Google Shape;796;p41"/>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97" name="Google Shape;797;p41"/>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798" name="Google Shape;798;p41"/>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799" name="Google Shape;799;p41"/>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1"/>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1"/>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1"/>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1"/>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1"/>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41"/>
          <p:cNvGrpSpPr/>
          <p:nvPr/>
        </p:nvGrpSpPr>
        <p:grpSpPr>
          <a:xfrm>
            <a:off x="6669747" y="-389684"/>
            <a:ext cx="143766" cy="2106420"/>
            <a:chOff x="6780548" y="337714"/>
            <a:chExt cx="133252" cy="1952377"/>
          </a:xfrm>
        </p:grpSpPr>
        <p:sp>
          <p:nvSpPr>
            <p:cNvPr id="808" name="Google Shape;808;p4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41"/>
          <p:cNvGrpSpPr/>
          <p:nvPr/>
        </p:nvGrpSpPr>
        <p:grpSpPr>
          <a:xfrm>
            <a:off x="1510029" y="507749"/>
            <a:ext cx="203534" cy="2663107"/>
            <a:chOff x="250617" y="2402301"/>
            <a:chExt cx="188650" cy="2468354"/>
          </a:xfrm>
        </p:grpSpPr>
        <p:sp>
          <p:nvSpPr>
            <p:cNvPr id="811" name="Google Shape;811;p4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41"/>
          <p:cNvGrpSpPr/>
          <p:nvPr/>
        </p:nvGrpSpPr>
        <p:grpSpPr>
          <a:xfrm>
            <a:off x="385355" y="1380671"/>
            <a:ext cx="199237" cy="2828935"/>
            <a:chOff x="1608717" y="1280046"/>
            <a:chExt cx="199237" cy="2828935"/>
          </a:xfrm>
        </p:grpSpPr>
        <p:sp>
          <p:nvSpPr>
            <p:cNvPr id="816" name="Google Shape;816;p4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41"/>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1"/>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1" name="Google Shape;821;p41"/>
          <p:cNvGrpSpPr/>
          <p:nvPr/>
        </p:nvGrpSpPr>
        <p:grpSpPr>
          <a:xfrm>
            <a:off x="989005" y="-389666"/>
            <a:ext cx="62143" cy="897428"/>
            <a:chOff x="2038689" y="173907"/>
            <a:chExt cx="57599" cy="831799"/>
          </a:xfrm>
        </p:grpSpPr>
        <p:sp>
          <p:nvSpPr>
            <p:cNvPr id="822" name="Google Shape;822;p4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41"/>
          <p:cNvGrpSpPr/>
          <p:nvPr/>
        </p:nvGrpSpPr>
        <p:grpSpPr>
          <a:xfrm>
            <a:off x="8568723" y="2184809"/>
            <a:ext cx="214702" cy="2308597"/>
            <a:chOff x="8008096" y="2108910"/>
            <a:chExt cx="199001" cy="2139769"/>
          </a:xfrm>
        </p:grpSpPr>
        <p:sp>
          <p:nvSpPr>
            <p:cNvPr id="825" name="Google Shape;825;p4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7" name="Google Shape;827;p41"/>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8" name="Google Shape;828;p41"/>
          <p:cNvGrpSpPr/>
          <p:nvPr/>
        </p:nvGrpSpPr>
        <p:grpSpPr>
          <a:xfrm>
            <a:off x="8221223" y="9"/>
            <a:ext cx="214702" cy="2308597"/>
            <a:chOff x="8008096" y="2108910"/>
            <a:chExt cx="199001" cy="2139769"/>
          </a:xfrm>
        </p:grpSpPr>
        <p:sp>
          <p:nvSpPr>
            <p:cNvPr id="829" name="Google Shape;829;p4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831" name="Shape 831"/>
        <p:cNvGrpSpPr/>
        <p:nvPr/>
      </p:nvGrpSpPr>
      <p:grpSpPr>
        <a:xfrm>
          <a:off x="0" y="0"/>
          <a:ext cx="0" cy="0"/>
          <a:chOff x="0" y="0"/>
          <a:chExt cx="0" cy="0"/>
        </a:xfrm>
      </p:grpSpPr>
      <p:sp>
        <p:nvSpPr>
          <p:cNvPr id="832" name="Google Shape;832;p42"/>
          <p:cNvSpPr txBox="1"/>
          <p:nvPr>
            <p:ph idx="1" type="body"/>
          </p:nvPr>
        </p:nvSpPr>
        <p:spPr>
          <a:xfrm>
            <a:off x="597375" y="1438003"/>
            <a:ext cx="3908700" cy="25473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833" name="Google Shape;833;p42"/>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34" name="Google Shape;834;p42"/>
          <p:cNvSpPr txBox="1"/>
          <p:nvPr>
            <p:ph idx="2" type="body"/>
          </p:nvPr>
        </p:nvSpPr>
        <p:spPr>
          <a:xfrm>
            <a:off x="4690125" y="2069712"/>
            <a:ext cx="3908700" cy="19155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3"/>
              </a:buClr>
              <a:buSzPts val="1200"/>
              <a:buChar char="●"/>
              <a:defRPr sz="1200"/>
            </a:lvl1pPr>
            <a:lvl2pPr indent="-292100" lvl="1" marL="914400" rtl="0">
              <a:spcBef>
                <a:spcPts val="0"/>
              </a:spcBef>
              <a:spcAft>
                <a:spcPts val="0"/>
              </a:spcAft>
              <a:buClr>
                <a:schemeClr val="dk1"/>
              </a:buClr>
              <a:buSzPts val="1000"/>
              <a:buFont typeface="Nunito Light"/>
              <a:buChar char="○"/>
              <a:defRPr/>
            </a:lvl2pPr>
            <a:lvl3pPr indent="-292100" lvl="2" marL="1371600" rtl="0">
              <a:spcBef>
                <a:spcPts val="1600"/>
              </a:spcBef>
              <a:spcAft>
                <a:spcPts val="0"/>
              </a:spcAft>
              <a:buClr>
                <a:schemeClr val="dk1"/>
              </a:buClr>
              <a:buSzPts val="1000"/>
              <a:buFont typeface="Nunito Light"/>
              <a:buChar char="■"/>
              <a:defRPr/>
            </a:lvl3pPr>
            <a:lvl4pPr indent="-292100" lvl="3" marL="1828800" rtl="0">
              <a:spcBef>
                <a:spcPts val="1600"/>
              </a:spcBef>
              <a:spcAft>
                <a:spcPts val="0"/>
              </a:spcAft>
              <a:buClr>
                <a:schemeClr val="dk1"/>
              </a:buClr>
              <a:buSzPts val="1000"/>
              <a:buFont typeface="Nunito Light"/>
              <a:buChar char="●"/>
              <a:defRPr/>
            </a:lvl4pPr>
            <a:lvl5pPr indent="-292100" lvl="4" marL="2286000" rtl="0">
              <a:spcBef>
                <a:spcPts val="1600"/>
              </a:spcBef>
              <a:spcAft>
                <a:spcPts val="0"/>
              </a:spcAft>
              <a:buClr>
                <a:schemeClr val="dk1"/>
              </a:buClr>
              <a:buSzPts val="1000"/>
              <a:buFont typeface="Nunito Light"/>
              <a:buChar char="○"/>
              <a:defRPr/>
            </a:lvl5pPr>
            <a:lvl6pPr indent="-292100" lvl="5" marL="2743200" rtl="0">
              <a:spcBef>
                <a:spcPts val="1600"/>
              </a:spcBef>
              <a:spcAft>
                <a:spcPts val="0"/>
              </a:spcAft>
              <a:buClr>
                <a:schemeClr val="dk1"/>
              </a:buClr>
              <a:buSzPts val="1000"/>
              <a:buFont typeface="Nunito Light"/>
              <a:buChar char="■"/>
              <a:defRPr/>
            </a:lvl6pPr>
            <a:lvl7pPr indent="-292100" lvl="6" marL="3200400" rtl="0">
              <a:spcBef>
                <a:spcPts val="1600"/>
              </a:spcBef>
              <a:spcAft>
                <a:spcPts val="0"/>
              </a:spcAft>
              <a:buClr>
                <a:schemeClr val="dk1"/>
              </a:buClr>
              <a:buSzPts val="1000"/>
              <a:buFont typeface="Nunito Light"/>
              <a:buChar char="●"/>
              <a:defRPr/>
            </a:lvl7pPr>
            <a:lvl8pPr indent="-292100" lvl="7" marL="3657600" rtl="0">
              <a:spcBef>
                <a:spcPts val="1600"/>
              </a:spcBef>
              <a:spcAft>
                <a:spcPts val="0"/>
              </a:spcAft>
              <a:buClr>
                <a:schemeClr val="dk1"/>
              </a:buClr>
              <a:buSzPts val="1000"/>
              <a:buFont typeface="Nunito Light"/>
              <a:buChar char="○"/>
              <a:defRPr/>
            </a:lvl8pPr>
            <a:lvl9pPr indent="-292100" lvl="8" marL="4114800" rtl="0">
              <a:spcBef>
                <a:spcPts val="1600"/>
              </a:spcBef>
              <a:spcAft>
                <a:spcPts val="1600"/>
              </a:spcAft>
              <a:buClr>
                <a:schemeClr val="dk1"/>
              </a:buClr>
              <a:buSzPts val="1000"/>
              <a:buFont typeface="Nunito Light"/>
              <a:buChar char="■"/>
              <a:defRPr/>
            </a:lvl9pPr>
          </a:lstStyle>
          <a:p/>
        </p:txBody>
      </p:sp>
      <p:sp>
        <p:nvSpPr>
          <p:cNvPr id="835" name="Google Shape;835;p42"/>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2"/>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2"/>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2"/>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2"/>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2"/>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2"/>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2"/>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2"/>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2"/>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2"/>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846" name="Shape 846"/>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847" name="Shape 84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1.xml"/><Relationship Id="rId11" Type="http://schemas.openxmlformats.org/officeDocument/2006/relationships/slideLayout" Target="../slideLayouts/slideLayout32.xml"/><Relationship Id="rId22" Type="http://schemas.openxmlformats.org/officeDocument/2006/relationships/theme" Target="../theme/theme3.xml"/><Relationship Id="rId10" Type="http://schemas.openxmlformats.org/officeDocument/2006/relationships/slideLayout" Target="../slideLayouts/slideLayout31.xml"/><Relationship Id="rId21" Type="http://schemas.openxmlformats.org/officeDocument/2006/relationships/slideLayout" Target="../slideLayouts/slideLayout42.xml"/><Relationship Id="rId13" Type="http://schemas.openxmlformats.org/officeDocument/2006/relationships/slideLayout" Target="../slideLayouts/slideLayout34.xml"/><Relationship Id="rId12" Type="http://schemas.openxmlformats.org/officeDocument/2006/relationships/slideLayout" Target="../slideLayouts/slideLayout3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5" Type="http://schemas.openxmlformats.org/officeDocument/2006/relationships/slideLayout" Target="../slideLayouts/slideLayout36.xml"/><Relationship Id="rId14" Type="http://schemas.openxmlformats.org/officeDocument/2006/relationships/slideLayout" Target="../slideLayouts/slideLayout35.xml"/><Relationship Id="rId17" Type="http://schemas.openxmlformats.org/officeDocument/2006/relationships/slideLayout" Target="../slideLayouts/slideLayout38.xml"/><Relationship Id="rId16" Type="http://schemas.openxmlformats.org/officeDocument/2006/relationships/slideLayout" Target="../slideLayouts/slideLayout37.xml"/><Relationship Id="rId5" Type="http://schemas.openxmlformats.org/officeDocument/2006/relationships/slideLayout" Target="../slideLayouts/slideLayout26.xml"/><Relationship Id="rId19" Type="http://schemas.openxmlformats.org/officeDocument/2006/relationships/slideLayout" Target="../slideLayouts/slideLayout40.xml"/><Relationship Id="rId6" Type="http://schemas.openxmlformats.org/officeDocument/2006/relationships/slideLayout" Target="../slideLayouts/slideLayout27.xml"/><Relationship Id="rId18" Type="http://schemas.openxmlformats.org/officeDocument/2006/relationships/slideLayout" Target="../slideLayouts/slideLayout39.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426" name="Shape 426"/>
        <p:cNvGrpSpPr/>
        <p:nvPr/>
      </p:nvGrpSpPr>
      <p:grpSpPr>
        <a:xfrm>
          <a:off x="0" y="0"/>
          <a:ext cx="0" cy="0"/>
          <a:chOff x="0" y="0"/>
          <a:chExt cx="0" cy="0"/>
        </a:xfrm>
      </p:grpSpPr>
      <p:sp>
        <p:nvSpPr>
          <p:cNvPr id="427" name="Google Shape;4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rt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428" name="Google Shape;428;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rtl="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rtl="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grpSp>
        <p:nvGrpSpPr>
          <p:cNvPr id="852" name="Google Shape;852;p45"/>
          <p:cNvGrpSpPr/>
          <p:nvPr/>
        </p:nvGrpSpPr>
        <p:grpSpPr>
          <a:xfrm>
            <a:off x="1181867" y="1640071"/>
            <a:ext cx="199237" cy="2828935"/>
            <a:chOff x="1608717" y="1280046"/>
            <a:chExt cx="199237" cy="2828935"/>
          </a:xfrm>
        </p:grpSpPr>
        <p:sp>
          <p:nvSpPr>
            <p:cNvPr id="853" name="Google Shape;853;p45"/>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5"/>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5"/>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45"/>
          <p:cNvSpPr txBox="1"/>
          <p:nvPr>
            <p:ph idx="1" type="subTitle"/>
          </p:nvPr>
        </p:nvSpPr>
        <p:spPr>
          <a:xfrm>
            <a:off x="1823850" y="2840663"/>
            <a:ext cx="5496300" cy="1394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Mohd Alfitra Syauqi 			(215150300111025)</a:t>
            </a:r>
            <a:endParaRPr/>
          </a:p>
          <a:p>
            <a:pPr indent="0" lvl="0" marL="0" rtl="0" algn="just">
              <a:spcBef>
                <a:spcPts val="0"/>
              </a:spcBef>
              <a:spcAft>
                <a:spcPts val="0"/>
              </a:spcAft>
              <a:buNone/>
            </a:pPr>
            <a:r>
              <a:rPr lang="en"/>
              <a:t>Anugrah Ilhami Rizki 			(215150300111027)</a:t>
            </a:r>
            <a:endParaRPr/>
          </a:p>
          <a:p>
            <a:pPr indent="0" lvl="0" marL="0" rtl="0" algn="just">
              <a:spcBef>
                <a:spcPts val="0"/>
              </a:spcBef>
              <a:spcAft>
                <a:spcPts val="0"/>
              </a:spcAft>
              <a:buNone/>
            </a:pPr>
            <a:r>
              <a:rPr lang="en"/>
              <a:t>Gilang Alif Pamungkas 		(215150300111032)</a:t>
            </a:r>
            <a:endParaRPr/>
          </a:p>
          <a:p>
            <a:pPr indent="0" lvl="0" marL="0" rtl="0" algn="just">
              <a:spcBef>
                <a:spcPts val="0"/>
              </a:spcBef>
              <a:spcAft>
                <a:spcPts val="0"/>
              </a:spcAft>
              <a:buNone/>
            </a:pPr>
            <a:r>
              <a:rPr lang="en"/>
              <a:t>Eldon Parasian Simanjuntak 	(215150301111032)</a:t>
            </a:r>
            <a:endParaRPr/>
          </a:p>
        </p:txBody>
      </p:sp>
      <p:sp>
        <p:nvSpPr>
          <p:cNvPr id="857" name="Google Shape;857;p45"/>
          <p:cNvSpPr txBox="1"/>
          <p:nvPr>
            <p:ph type="ctrTitle"/>
          </p:nvPr>
        </p:nvSpPr>
        <p:spPr>
          <a:xfrm>
            <a:off x="1269300" y="908125"/>
            <a:ext cx="6605400" cy="91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500"/>
              <a:t>Project Pemrograman Lanjut</a:t>
            </a:r>
            <a:endParaRPr sz="4000"/>
          </a:p>
        </p:txBody>
      </p:sp>
      <p:sp>
        <p:nvSpPr>
          <p:cNvPr id="858" name="Google Shape;858;p45"/>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5"/>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5"/>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5"/>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5"/>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45"/>
          <p:cNvGrpSpPr/>
          <p:nvPr/>
        </p:nvGrpSpPr>
        <p:grpSpPr>
          <a:xfrm>
            <a:off x="6232314" y="3696331"/>
            <a:ext cx="121434" cy="1073147"/>
            <a:chOff x="6232314" y="3696331"/>
            <a:chExt cx="121434" cy="1073147"/>
          </a:xfrm>
        </p:grpSpPr>
        <p:sp>
          <p:nvSpPr>
            <p:cNvPr id="864" name="Google Shape;864;p45"/>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5"/>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45"/>
          <p:cNvGrpSpPr/>
          <p:nvPr/>
        </p:nvGrpSpPr>
        <p:grpSpPr>
          <a:xfrm>
            <a:off x="6780548" y="337714"/>
            <a:ext cx="133252" cy="1952377"/>
            <a:chOff x="6780548" y="337714"/>
            <a:chExt cx="133252" cy="1952377"/>
          </a:xfrm>
        </p:grpSpPr>
        <p:sp>
          <p:nvSpPr>
            <p:cNvPr id="867" name="Google Shape;867;p45"/>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5"/>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9" name="Google Shape;869;p45"/>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5"/>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5"/>
          <p:cNvSpPr txBox="1"/>
          <p:nvPr/>
        </p:nvSpPr>
        <p:spPr>
          <a:xfrm>
            <a:off x="1558500" y="1821113"/>
            <a:ext cx="6027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Share Tech"/>
                <a:ea typeface="Share Tech"/>
                <a:cs typeface="Share Tech"/>
                <a:sym typeface="Share Tech"/>
              </a:rPr>
              <a:t>Sistem Interface Pencucian Motor Menggunakan GUI dengan Tkinter</a:t>
            </a:r>
            <a:endParaRPr>
              <a:latin typeface="Maven Pro"/>
              <a:ea typeface="Maven Pro"/>
              <a:cs typeface="Maven Pro"/>
              <a:sym typeface="Maven Pro"/>
            </a:endParaRPr>
          </a:p>
        </p:txBody>
      </p:sp>
      <p:grpSp>
        <p:nvGrpSpPr>
          <p:cNvPr id="872" name="Google Shape;872;p45"/>
          <p:cNvGrpSpPr/>
          <p:nvPr/>
        </p:nvGrpSpPr>
        <p:grpSpPr>
          <a:xfrm>
            <a:off x="8008096" y="2108910"/>
            <a:ext cx="199001" cy="2139769"/>
            <a:chOff x="8008096" y="2108910"/>
            <a:chExt cx="199001" cy="2139769"/>
          </a:xfrm>
        </p:grpSpPr>
        <p:sp>
          <p:nvSpPr>
            <p:cNvPr id="873" name="Google Shape;873;p45"/>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5"/>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54"/>
          <p:cNvSpPr txBox="1"/>
          <p:nvPr>
            <p:ph idx="8" type="ctrTitle"/>
          </p:nvPr>
        </p:nvSpPr>
        <p:spPr>
          <a:xfrm>
            <a:off x="621630" y="411675"/>
            <a:ext cx="5888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SOLUTIONS</a:t>
            </a:r>
            <a:endParaRPr sz="3000"/>
          </a:p>
        </p:txBody>
      </p:sp>
      <p:sp>
        <p:nvSpPr>
          <p:cNvPr id="1014" name="Google Shape;1014;p54"/>
          <p:cNvSpPr txBox="1"/>
          <p:nvPr>
            <p:ph idx="2" type="ctrTitle"/>
          </p:nvPr>
        </p:nvSpPr>
        <p:spPr>
          <a:xfrm>
            <a:off x="6259405" y="118764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GUI</a:t>
            </a:r>
            <a:endParaRPr/>
          </a:p>
        </p:txBody>
      </p:sp>
      <p:sp>
        <p:nvSpPr>
          <p:cNvPr id="1015" name="Google Shape;1015;p54"/>
          <p:cNvSpPr txBox="1"/>
          <p:nvPr>
            <p:ph idx="4" type="ctrTitle"/>
          </p:nvPr>
        </p:nvSpPr>
        <p:spPr>
          <a:xfrm>
            <a:off x="1042216" y="2872581"/>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Function</a:t>
            </a:r>
            <a:r>
              <a:rPr lang="en"/>
              <a:t> and Method</a:t>
            </a:r>
            <a:endParaRPr/>
          </a:p>
        </p:txBody>
      </p:sp>
      <p:sp>
        <p:nvSpPr>
          <p:cNvPr id="1016" name="Google Shape;1016;p54"/>
          <p:cNvSpPr txBox="1"/>
          <p:nvPr>
            <p:ph idx="7" type="subTitle"/>
          </p:nvPr>
        </p:nvSpPr>
        <p:spPr>
          <a:xfrm>
            <a:off x="6013575" y="3445200"/>
            <a:ext cx="28695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Pembuatan class pada program, Inheritance pada class, dan Exception handling</a:t>
            </a:r>
            <a:endParaRPr/>
          </a:p>
        </p:txBody>
      </p:sp>
      <p:sp>
        <p:nvSpPr>
          <p:cNvPr id="1017" name="Google Shape;1017;p54"/>
          <p:cNvSpPr txBox="1"/>
          <p:nvPr>
            <p:ph type="ctrTitle"/>
          </p:nvPr>
        </p:nvSpPr>
        <p:spPr>
          <a:xfrm>
            <a:off x="1042216" y="1187645"/>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CSV, List</a:t>
            </a:r>
            <a:endParaRPr/>
          </a:p>
        </p:txBody>
      </p:sp>
      <p:sp>
        <p:nvSpPr>
          <p:cNvPr id="1018" name="Google Shape;1018;p54"/>
          <p:cNvSpPr txBox="1"/>
          <p:nvPr>
            <p:ph idx="1" type="subTitle"/>
          </p:nvPr>
        </p:nvSpPr>
        <p:spPr>
          <a:xfrm>
            <a:off x="455529" y="1679950"/>
            <a:ext cx="2685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Untuk menyimpan database, dan data secara sementara</a:t>
            </a:r>
            <a:endParaRPr/>
          </a:p>
        </p:txBody>
      </p:sp>
      <p:sp>
        <p:nvSpPr>
          <p:cNvPr id="1019" name="Google Shape;1019;p54"/>
          <p:cNvSpPr txBox="1"/>
          <p:nvPr>
            <p:ph idx="3" type="subTitle"/>
          </p:nvPr>
        </p:nvSpPr>
        <p:spPr>
          <a:xfrm>
            <a:off x="5931648" y="1679950"/>
            <a:ext cx="26853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Tampilan User Interface pada program dengan Tkinter</a:t>
            </a:r>
            <a:endParaRPr/>
          </a:p>
        </p:txBody>
      </p:sp>
      <p:sp>
        <p:nvSpPr>
          <p:cNvPr id="1020" name="Google Shape;1020;p54"/>
          <p:cNvSpPr txBox="1"/>
          <p:nvPr>
            <p:ph idx="5" type="subTitle"/>
          </p:nvPr>
        </p:nvSpPr>
        <p:spPr>
          <a:xfrm>
            <a:off x="621628" y="3364875"/>
            <a:ext cx="2722500" cy="64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Function pada program dan penggunaan method pada Tkinter dan List</a:t>
            </a:r>
            <a:endParaRPr/>
          </a:p>
        </p:txBody>
      </p:sp>
      <p:sp>
        <p:nvSpPr>
          <p:cNvPr id="1021" name="Google Shape;1021;p54"/>
          <p:cNvSpPr txBox="1"/>
          <p:nvPr>
            <p:ph idx="6" type="ctrTitle"/>
          </p:nvPr>
        </p:nvSpPr>
        <p:spPr>
          <a:xfrm>
            <a:off x="6307730" y="2973381"/>
            <a:ext cx="1881300" cy="6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Class, OOP, Exception</a:t>
            </a:r>
            <a:endParaRPr/>
          </a:p>
        </p:txBody>
      </p:sp>
      <p:sp>
        <p:nvSpPr>
          <p:cNvPr id="1022" name="Google Shape;1022;p54"/>
          <p:cNvSpPr/>
          <p:nvPr/>
        </p:nvSpPr>
        <p:spPr>
          <a:xfrm>
            <a:off x="3510825" y="16739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4"/>
          <p:cNvSpPr/>
          <p:nvPr/>
        </p:nvSpPr>
        <p:spPr>
          <a:xfrm>
            <a:off x="3510825" y="3082375"/>
            <a:ext cx="723900" cy="723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54"/>
          <p:cNvSpPr/>
          <p:nvPr/>
        </p:nvSpPr>
        <p:spPr>
          <a:xfrm>
            <a:off x="4909275" y="1673975"/>
            <a:ext cx="723900" cy="72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54"/>
          <p:cNvSpPr/>
          <p:nvPr/>
        </p:nvSpPr>
        <p:spPr>
          <a:xfrm>
            <a:off x="4909275" y="3082375"/>
            <a:ext cx="723900" cy="7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6" name="Google Shape;1026;p54"/>
          <p:cNvCxnSpPr>
            <a:stCxn id="1022" idx="3"/>
            <a:endCxn id="1024" idx="1"/>
          </p:cNvCxnSpPr>
          <p:nvPr/>
        </p:nvCxnSpPr>
        <p:spPr>
          <a:xfrm>
            <a:off x="4234725" y="2035925"/>
            <a:ext cx="674700" cy="600"/>
          </a:xfrm>
          <a:prstGeom prst="bentConnector3">
            <a:avLst>
              <a:gd fmla="val 49989" name="adj1"/>
            </a:avLst>
          </a:prstGeom>
          <a:noFill/>
          <a:ln cap="flat" cmpd="sng" w="9525">
            <a:solidFill>
              <a:schemeClr val="lt2"/>
            </a:solidFill>
            <a:prstDash val="solid"/>
            <a:round/>
            <a:headEnd len="med" w="med" type="none"/>
            <a:tailEnd len="med" w="med" type="none"/>
          </a:ln>
        </p:spPr>
      </p:cxnSp>
      <p:cxnSp>
        <p:nvCxnSpPr>
          <p:cNvPr id="1027" name="Google Shape;1027;p54"/>
          <p:cNvCxnSpPr>
            <a:stCxn id="1024" idx="2"/>
            <a:endCxn id="1023" idx="0"/>
          </p:cNvCxnSpPr>
          <p:nvPr/>
        </p:nvCxnSpPr>
        <p:spPr>
          <a:xfrm rot="5400000">
            <a:off x="4229775" y="2041025"/>
            <a:ext cx="684600" cy="1398300"/>
          </a:xfrm>
          <a:prstGeom prst="bentConnector3">
            <a:avLst>
              <a:gd fmla="val 49993" name="adj1"/>
            </a:avLst>
          </a:prstGeom>
          <a:noFill/>
          <a:ln cap="flat" cmpd="sng" w="9525">
            <a:solidFill>
              <a:schemeClr val="lt2"/>
            </a:solidFill>
            <a:prstDash val="solid"/>
            <a:round/>
            <a:headEnd len="med" w="med" type="none"/>
            <a:tailEnd len="med" w="med" type="none"/>
          </a:ln>
        </p:spPr>
      </p:cxnSp>
      <p:cxnSp>
        <p:nvCxnSpPr>
          <p:cNvPr id="1028" name="Google Shape;1028;p54"/>
          <p:cNvCxnSpPr>
            <a:stCxn id="1023" idx="3"/>
            <a:endCxn id="1025" idx="1"/>
          </p:cNvCxnSpPr>
          <p:nvPr/>
        </p:nvCxnSpPr>
        <p:spPr>
          <a:xfrm>
            <a:off x="4234725" y="3444325"/>
            <a:ext cx="674700" cy="0"/>
          </a:xfrm>
          <a:prstGeom prst="straightConnector1">
            <a:avLst/>
          </a:prstGeom>
          <a:noFill/>
          <a:ln cap="flat" cmpd="sng" w="9525">
            <a:solidFill>
              <a:schemeClr val="lt2"/>
            </a:solidFill>
            <a:prstDash val="solid"/>
            <a:round/>
            <a:headEnd len="med" w="med" type="none"/>
            <a:tailEnd len="med" w="med" type="none"/>
          </a:ln>
        </p:spPr>
      </p:cxnSp>
      <p:grpSp>
        <p:nvGrpSpPr>
          <p:cNvPr id="1029" name="Google Shape;1029;p54"/>
          <p:cNvGrpSpPr/>
          <p:nvPr/>
        </p:nvGrpSpPr>
        <p:grpSpPr>
          <a:xfrm>
            <a:off x="3630590" y="3198869"/>
            <a:ext cx="484361" cy="484405"/>
            <a:chOff x="4890434" y="4287389"/>
            <a:chExt cx="345997" cy="346029"/>
          </a:xfrm>
        </p:grpSpPr>
        <p:sp>
          <p:nvSpPr>
            <p:cNvPr id="1030" name="Google Shape;1030;p54"/>
            <p:cNvSpPr/>
            <p:nvPr/>
          </p:nvSpPr>
          <p:spPr>
            <a:xfrm>
              <a:off x="5111349" y="4400695"/>
              <a:ext cx="54998" cy="54998"/>
            </a:xfrm>
            <a:custGeom>
              <a:rect b="b" l="l" r="r" t="t"/>
              <a:pathLst>
                <a:path extrusionOk="0" h="1728" w="1728">
                  <a:moveTo>
                    <a:pt x="858" y="346"/>
                  </a:moveTo>
                  <a:cubicBezTo>
                    <a:pt x="1144" y="346"/>
                    <a:pt x="1382" y="584"/>
                    <a:pt x="1382" y="870"/>
                  </a:cubicBezTo>
                  <a:cubicBezTo>
                    <a:pt x="1382" y="1144"/>
                    <a:pt x="1144" y="1382"/>
                    <a:pt x="858" y="1382"/>
                  </a:cubicBezTo>
                  <a:cubicBezTo>
                    <a:pt x="572" y="1382"/>
                    <a:pt x="346" y="1144"/>
                    <a:pt x="346" y="870"/>
                  </a:cubicBezTo>
                  <a:cubicBezTo>
                    <a:pt x="346" y="584"/>
                    <a:pt x="584" y="346"/>
                    <a:pt x="858" y="346"/>
                  </a:cubicBezTo>
                  <a:close/>
                  <a:moveTo>
                    <a:pt x="858" y="1"/>
                  </a:moveTo>
                  <a:cubicBezTo>
                    <a:pt x="382" y="1"/>
                    <a:pt x="1" y="394"/>
                    <a:pt x="1" y="870"/>
                  </a:cubicBezTo>
                  <a:cubicBezTo>
                    <a:pt x="1" y="1346"/>
                    <a:pt x="382" y="1727"/>
                    <a:pt x="858" y="1727"/>
                  </a:cubicBezTo>
                  <a:cubicBezTo>
                    <a:pt x="1334" y="1727"/>
                    <a:pt x="1727" y="1346"/>
                    <a:pt x="1727" y="870"/>
                  </a:cubicBezTo>
                  <a:cubicBezTo>
                    <a:pt x="1727"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4"/>
            <p:cNvSpPr/>
            <p:nvPr/>
          </p:nvSpPr>
          <p:spPr>
            <a:xfrm>
              <a:off x="5113640" y="4466642"/>
              <a:ext cx="70498" cy="51179"/>
            </a:xfrm>
            <a:custGeom>
              <a:rect b="b" l="l" r="r" t="t"/>
              <a:pathLst>
                <a:path extrusionOk="0" h="1608" w="2215">
                  <a:moveTo>
                    <a:pt x="786" y="1"/>
                  </a:moveTo>
                  <a:cubicBezTo>
                    <a:pt x="548" y="1"/>
                    <a:pt x="333" y="60"/>
                    <a:pt x="119" y="167"/>
                  </a:cubicBezTo>
                  <a:cubicBezTo>
                    <a:pt x="36" y="203"/>
                    <a:pt x="0" y="310"/>
                    <a:pt x="48" y="405"/>
                  </a:cubicBezTo>
                  <a:cubicBezTo>
                    <a:pt x="73" y="463"/>
                    <a:pt x="132" y="498"/>
                    <a:pt x="198" y="498"/>
                  </a:cubicBezTo>
                  <a:cubicBezTo>
                    <a:pt x="226" y="498"/>
                    <a:pt x="257" y="491"/>
                    <a:pt x="286" y="477"/>
                  </a:cubicBezTo>
                  <a:cubicBezTo>
                    <a:pt x="429" y="382"/>
                    <a:pt x="607" y="346"/>
                    <a:pt x="786" y="346"/>
                  </a:cubicBezTo>
                  <a:cubicBezTo>
                    <a:pt x="1322" y="346"/>
                    <a:pt x="1774" y="727"/>
                    <a:pt x="1857" y="1251"/>
                  </a:cubicBezTo>
                  <a:lnTo>
                    <a:pt x="786" y="1251"/>
                  </a:lnTo>
                  <a:cubicBezTo>
                    <a:pt x="703" y="1251"/>
                    <a:pt x="607" y="1322"/>
                    <a:pt x="607" y="1429"/>
                  </a:cubicBezTo>
                  <a:cubicBezTo>
                    <a:pt x="607" y="1513"/>
                    <a:pt x="679" y="1608"/>
                    <a:pt x="786" y="1608"/>
                  </a:cubicBezTo>
                  <a:lnTo>
                    <a:pt x="2036" y="1608"/>
                  </a:lnTo>
                  <a:cubicBezTo>
                    <a:pt x="2131" y="1608"/>
                    <a:pt x="2215" y="1536"/>
                    <a:pt x="2215" y="1429"/>
                  </a:cubicBezTo>
                  <a:cubicBezTo>
                    <a:pt x="2215" y="643"/>
                    <a:pt x="1572" y="1"/>
                    <a:pt x="7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4"/>
            <p:cNvSpPr/>
            <p:nvPr/>
          </p:nvSpPr>
          <p:spPr>
            <a:xfrm>
              <a:off x="4943490" y="4467023"/>
              <a:ext cx="70880" cy="51179"/>
            </a:xfrm>
            <a:custGeom>
              <a:rect b="b" l="l" r="r" t="t"/>
              <a:pathLst>
                <a:path extrusionOk="0" h="1608" w="2227">
                  <a:moveTo>
                    <a:pt x="1429" y="0"/>
                  </a:moveTo>
                  <a:cubicBezTo>
                    <a:pt x="643" y="0"/>
                    <a:pt x="0" y="643"/>
                    <a:pt x="0" y="1429"/>
                  </a:cubicBezTo>
                  <a:cubicBezTo>
                    <a:pt x="0" y="1524"/>
                    <a:pt x="84" y="1608"/>
                    <a:pt x="179" y="1608"/>
                  </a:cubicBezTo>
                  <a:lnTo>
                    <a:pt x="1453" y="1608"/>
                  </a:lnTo>
                  <a:cubicBezTo>
                    <a:pt x="1536" y="1608"/>
                    <a:pt x="1631" y="1536"/>
                    <a:pt x="1631" y="1429"/>
                  </a:cubicBezTo>
                  <a:cubicBezTo>
                    <a:pt x="1608" y="1322"/>
                    <a:pt x="1536" y="1251"/>
                    <a:pt x="1453" y="1251"/>
                  </a:cubicBezTo>
                  <a:lnTo>
                    <a:pt x="357" y="1251"/>
                  </a:lnTo>
                  <a:cubicBezTo>
                    <a:pt x="453" y="727"/>
                    <a:pt x="893" y="346"/>
                    <a:pt x="1429" y="346"/>
                  </a:cubicBezTo>
                  <a:cubicBezTo>
                    <a:pt x="1608" y="346"/>
                    <a:pt x="1786" y="393"/>
                    <a:pt x="1941" y="477"/>
                  </a:cubicBezTo>
                  <a:cubicBezTo>
                    <a:pt x="1966" y="491"/>
                    <a:pt x="1994" y="498"/>
                    <a:pt x="2022" y="498"/>
                  </a:cubicBezTo>
                  <a:cubicBezTo>
                    <a:pt x="2084" y="498"/>
                    <a:pt x="2146" y="463"/>
                    <a:pt x="2179" y="405"/>
                  </a:cubicBezTo>
                  <a:cubicBezTo>
                    <a:pt x="2227" y="310"/>
                    <a:pt x="2191" y="215"/>
                    <a:pt x="2108" y="167"/>
                  </a:cubicBezTo>
                  <a:cubicBezTo>
                    <a:pt x="1893" y="60"/>
                    <a:pt x="166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4"/>
            <p:cNvSpPr/>
            <p:nvPr/>
          </p:nvSpPr>
          <p:spPr>
            <a:xfrm>
              <a:off x="4961282" y="4400695"/>
              <a:ext cx="54616" cy="54998"/>
            </a:xfrm>
            <a:custGeom>
              <a:rect b="b" l="l" r="r" t="t"/>
              <a:pathLst>
                <a:path extrusionOk="0" h="1728" w="1716">
                  <a:moveTo>
                    <a:pt x="858" y="346"/>
                  </a:moveTo>
                  <a:cubicBezTo>
                    <a:pt x="1144" y="346"/>
                    <a:pt x="1382" y="584"/>
                    <a:pt x="1382" y="870"/>
                  </a:cubicBezTo>
                  <a:cubicBezTo>
                    <a:pt x="1382" y="1144"/>
                    <a:pt x="1144" y="1382"/>
                    <a:pt x="858" y="1382"/>
                  </a:cubicBezTo>
                  <a:cubicBezTo>
                    <a:pt x="572" y="1382"/>
                    <a:pt x="334" y="1144"/>
                    <a:pt x="334" y="870"/>
                  </a:cubicBezTo>
                  <a:cubicBezTo>
                    <a:pt x="358" y="584"/>
                    <a:pt x="572" y="346"/>
                    <a:pt x="858" y="346"/>
                  </a:cubicBezTo>
                  <a:close/>
                  <a:moveTo>
                    <a:pt x="858" y="1"/>
                  </a:moveTo>
                  <a:cubicBezTo>
                    <a:pt x="382" y="1"/>
                    <a:pt x="1" y="394"/>
                    <a:pt x="1" y="870"/>
                  </a:cubicBezTo>
                  <a:cubicBezTo>
                    <a:pt x="1" y="1346"/>
                    <a:pt x="382" y="1727"/>
                    <a:pt x="858" y="1727"/>
                  </a:cubicBezTo>
                  <a:cubicBezTo>
                    <a:pt x="1334" y="1727"/>
                    <a:pt x="1715" y="1346"/>
                    <a:pt x="1715" y="870"/>
                  </a:cubicBezTo>
                  <a:cubicBezTo>
                    <a:pt x="1715" y="394"/>
                    <a:pt x="1334" y="1"/>
                    <a:pt x="8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4"/>
            <p:cNvSpPr/>
            <p:nvPr/>
          </p:nvSpPr>
          <p:spPr>
            <a:xfrm>
              <a:off x="5028374" y="4386691"/>
              <a:ext cx="71262" cy="70880"/>
            </a:xfrm>
            <a:custGeom>
              <a:rect b="b" l="l" r="r" t="t"/>
              <a:pathLst>
                <a:path extrusionOk="0" h="2227" w="2239">
                  <a:moveTo>
                    <a:pt x="1119" y="358"/>
                  </a:moveTo>
                  <a:cubicBezTo>
                    <a:pt x="1536" y="358"/>
                    <a:pt x="1893" y="691"/>
                    <a:pt x="1893" y="1131"/>
                  </a:cubicBezTo>
                  <a:cubicBezTo>
                    <a:pt x="1893" y="1548"/>
                    <a:pt x="1548" y="1905"/>
                    <a:pt x="1119" y="1905"/>
                  </a:cubicBezTo>
                  <a:cubicBezTo>
                    <a:pt x="703" y="1905"/>
                    <a:pt x="345" y="1560"/>
                    <a:pt x="345" y="1131"/>
                  </a:cubicBezTo>
                  <a:cubicBezTo>
                    <a:pt x="345" y="691"/>
                    <a:pt x="679" y="358"/>
                    <a:pt x="1119" y="358"/>
                  </a:cubicBezTo>
                  <a:close/>
                  <a:moveTo>
                    <a:pt x="1119" y="0"/>
                  </a:moveTo>
                  <a:cubicBezTo>
                    <a:pt x="512" y="0"/>
                    <a:pt x="0" y="500"/>
                    <a:pt x="0" y="1108"/>
                  </a:cubicBezTo>
                  <a:cubicBezTo>
                    <a:pt x="0" y="1739"/>
                    <a:pt x="512" y="2227"/>
                    <a:pt x="1119" y="2227"/>
                  </a:cubicBezTo>
                  <a:cubicBezTo>
                    <a:pt x="1727" y="2227"/>
                    <a:pt x="2239" y="1727"/>
                    <a:pt x="2239" y="1108"/>
                  </a:cubicBezTo>
                  <a:cubicBezTo>
                    <a:pt x="2239" y="500"/>
                    <a:pt x="1727" y="0"/>
                    <a:pt x="11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54"/>
            <p:cNvSpPr/>
            <p:nvPr/>
          </p:nvSpPr>
          <p:spPr>
            <a:xfrm>
              <a:off x="5004122" y="4468901"/>
              <a:ext cx="120149" cy="65596"/>
            </a:xfrm>
            <a:custGeom>
              <a:rect b="b" l="l" r="r" t="t"/>
              <a:pathLst>
                <a:path extrusionOk="0" h="2061" w="3775">
                  <a:moveTo>
                    <a:pt x="1881" y="346"/>
                  </a:moveTo>
                  <a:cubicBezTo>
                    <a:pt x="2667" y="346"/>
                    <a:pt x="3322" y="942"/>
                    <a:pt x="3393" y="1704"/>
                  </a:cubicBezTo>
                  <a:lnTo>
                    <a:pt x="357" y="1704"/>
                  </a:lnTo>
                  <a:cubicBezTo>
                    <a:pt x="453" y="942"/>
                    <a:pt x="1096" y="346"/>
                    <a:pt x="1881" y="346"/>
                  </a:cubicBezTo>
                  <a:close/>
                  <a:moveTo>
                    <a:pt x="1881" y="1"/>
                  </a:moveTo>
                  <a:cubicBezTo>
                    <a:pt x="834" y="1"/>
                    <a:pt x="0" y="846"/>
                    <a:pt x="0" y="1882"/>
                  </a:cubicBezTo>
                  <a:cubicBezTo>
                    <a:pt x="0" y="1966"/>
                    <a:pt x="84" y="2061"/>
                    <a:pt x="179" y="2061"/>
                  </a:cubicBezTo>
                  <a:lnTo>
                    <a:pt x="3596" y="2061"/>
                  </a:lnTo>
                  <a:cubicBezTo>
                    <a:pt x="3679" y="2061"/>
                    <a:pt x="3774" y="1977"/>
                    <a:pt x="3774" y="1882"/>
                  </a:cubicBezTo>
                  <a:cubicBezTo>
                    <a:pt x="3751" y="834"/>
                    <a:pt x="2905" y="1"/>
                    <a:pt x="18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54"/>
            <p:cNvSpPr/>
            <p:nvPr/>
          </p:nvSpPr>
          <p:spPr>
            <a:xfrm>
              <a:off x="4890434" y="4287389"/>
              <a:ext cx="345997" cy="346029"/>
            </a:xfrm>
            <a:custGeom>
              <a:rect b="b" l="l" r="r" t="t"/>
              <a:pathLst>
                <a:path extrusionOk="0" h="10872" w="10871">
                  <a:moveTo>
                    <a:pt x="5608" y="953"/>
                  </a:moveTo>
                  <a:cubicBezTo>
                    <a:pt x="7954" y="1049"/>
                    <a:pt x="9823" y="2918"/>
                    <a:pt x="9918" y="5252"/>
                  </a:cubicBezTo>
                  <a:lnTo>
                    <a:pt x="9502" y="5252"/>
                  </a:lnTo>
                  <a:cubicBezTo>
                    <a:pt x="9406" y="5252"/>
                    <a:pt x="9323" y="5335"/>
                    <a:pt x="9323" y="5442"/>
                  </a:cubicBezTo>
                  <a:cubicBezTo>
                    <a:pt x="9323" y="5525"/>
                    <a:pt x="9394" y="5621"/>
                    <a:pt x="9502" y="5621"/>
                  </a:cubicBezTo>
                  <a:lnTo>
                    <a:pt x="9918" y="5621"/>
                  </a:lnTo>
                  <a:cubicBezTo>
                    <a:pt x="9847" y="7954"/>
                    <a:pt x="7954" y="9824"/>
                    <a:pt x="5608" y="9919"/>
                  </a:cubicBezTo>
                  <a:lnTo>
                    <a:pt x="5608" y="9502"/>
                  </a:lnTo>
                  <a:cubicBezTo>
                    <a:pt x="5608" y="9407"/>
                    <a:pt x="5537" y="9323"/>
                    <a:pt x="5430" y="9323"/>
                  </a:cubicBezTo>
                  <a:cubicBezTo>
                    <a:pt x="5346" y="9323"/>
                    <a:pt x="5251" y="9395"/>
                    <a:pt x="5251" y="9502"/>
                  </a:cubicBezTo>
                  <a:lnTo>
                    <a:pt x="5251" y="9919"/>
                  </a:lnTo>
                  <a:cubicBezTo>
                    <a:pt x="2917" y="9824"/>
                    <a:pt x="1048" y="7954"/>
                    <a:pt x="953" y="5621"/>
                  </a:cubicBezTo>
                  <a:lnTo>
                    <a:pt x="1370" y="5621"/>
                  </a:lnTo>
                  <a:cubicBezTo>
                    <a:pt x="1465" y="5621"/>
                    <a:pt x="1548" y="5537"/>
                    <a:pt x="1548" y="5442"/>
                  </a:cubicBezTo>
                  <a:cubicBezTo>
                    <a:pt x="1548" y="5347"/>
                    <a:pt x="1477" y="5252"/>
                    <a:pt x="1370" y="5252"/>
                  </a:cubicBezTo>
                  <a:lnTo>
                    <a:pt x="953" y="5252"/>
                  </a:lnTo>
                  <a:cubicBezTo>
                    <a:pt x="1048" y="2918"/>
                    <a:pt x="2917" y="1049"/>
                    <a:pt x="5251" y="953"/>
                  </a:cubicBezTo>
                  <a:lnTo>
                    <a:pt x="5251" y="1370"/>
                  </a:lnTo>
                  <a:cubicBezTo>
                    <a:pt x="5251" y="1465"/>
                    <a:pt x="5334" y="1549"/>
                    <a:pt x="5430" y="1549"/>
                  </a:cubicBezTo>
                  <a:cubicBezTo>
                    <a:pt x="5525" y="1549"/>
                    <a:pt x="5608" y="1477"/>
                    <a:pt x="5608" y="1370"/>
                  </a:cubicBezTo>
                  <a:lnTo>
                    <a:pt x="5608" y="953"/>
                  </a:lnTo>
                  <a:close/>
                  <a:moveTo>
                    <a:pt x="5441" y="1"/>
                  </a:moveTo>
                  <a:cubicBezTo>
                    <a:pt x="5346" y="1"/>
                    <a:pt x="5263" y="84"/>
                    <a:pt x="5263" y="179"/>
                  </a:cubicBezTo>
                  <a:lnTo>
                    <a:pt x="5263" y="596"/>
                  </a:lnTo>
                  <a:cubicBezTo>
                    <a:pt x="2727" y="691"/>
                    <a:pt x="691" y="2727"/>
                    <a:pt x="596" y="5263"/>
                  </a:cubicBezTo>
                  <a:lnTo>
                    <a:pt x="179" y="5263"/>
                  </a:lnTo>
                  <a:cubicBezTo>
                    <a:pt x="96" y="5263"/>
                    <a:pt x="0" y="5335"/>
                    <a:pt x="0" y="5442"/>
                  </a:cubicBezTo>
                  <a:cubicBezTo>
                    <a:pt x="0" y="5525"/>
                    <a:pt x="84" y="5621"/>
                    <a:pt x="179" y="5621"/>
                  </a:cubicBezTo>
                  <a:lnTo>
                    <a:pt x="596" y="5621"/>
                  </a:lnTo>
                  <a:cubicBezTo>
                    <a:pt x="691" y="8145"/>
                    <a:pt x="2727" y="10181"/>
                    <a:pt x="5263" y="10276"/>
                  </a:cubicBezTo>
                  <a:lnTo>
                    <a:pt x="5263" y="10693"/>
                  </a:lnTo>
                  <a:cubicBezTo>
                    <a:pt x="5263" y="10776"/>
                    <a:pt x="5334" y="10871"/>
                    <a:pt x="5441" y="10871"/>
                  </a:cubicBezTo>
                  <a:cubicBezTo>
                    <a:pt x="5525" y="10871"/>
                    <a:pt x="5620" y="10800"/>
                    <a:pt x="5620" y="10693"/>
                  </a:cubicBezTo>
                  <a:lnTo>
                    <a:pt x="5620" y="10276"/>
                  </a:lnTo>
                  <a:cubicBezTo>
                    <a:pt x="8144" y="10181"/>
                    <a:pt x="10180" y="8145"/>
                    <a:pt x="10275" y="5621"/>
                  </a:cubicBezTo>
                  <a:lnTo>
                    <a:pt x="10692" y="5621"/>
                  </a:lnTo>
                  <a:cubicBezTo>
                    <a:pt x="10775" y="5621"/>
                    <a:pt x="10871" y="5537"/>
                    <a:pt x="10871" y="5442"/>
                  </a:cubicBezTo>
                  <a:cubicBezTo>
                    <a:pt x="10871" y="5347"/>
                    <a:pt x="10799" y="5263"/>
                    <a:pt x="10692" y="5263"/>
                  </a:cubicBezTo>
                  <a:lnTo>
                    <a:pt x="10275" y="5263"/>
                  </a:lnTo>
                  <a:cubicBezTo>
                    <a:pt x="10180" y="2727"/>
                    <a:pt x="8144" y="691"/>
                    <a:pt x="5620" y="596"/>
                  </a:cubicBezTo>
                  <a:lnTo>
                    <a:pt x="5620" y="179"/>
                  </a:lnTo>
                  <a:cubicBezTo>
                    <a:pt x="5620" y="96"/>
                    <a:pt x="5537" y="1"/>
                    <a:pt x="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7" name="Google Shape;1037;p54"/>
          <p:cNvGrpSpPr/>
          <p:nvPr/>
        </p:nvGrpSpPr>
        <p:grpSpPr>
          <a:xfrm>
            <a:off x="3630276" y="1840261"/>
            <a:ext cx="484345" cy="484383"/>
            <a:chOff x="3214972" y="3359188"/>
            <a:chExt cx="346406" cy="347552"/>
          </a:xfrm>
        </p:grpSpPr>
        <p:sp>
          <p:nvSpPr>
            <p:cNvPr id="1038" name="Google Shape;1038;p54"/>
            <p:cNvSpPr/>
            <p:nvPr/>
          </p:nvSpPr>
          <p:spPr>
            <a:xfrm>
              <a:off x="3301772" y="3386084"/>
              <a:ext cx="71649" cy="11395"/>
            </a:xfrm>
            <a:custGeom>
              <a:rect b="b" l="l" r="r" t="t"/>
              <a:pathLst>
                <a:path extrusionOk="0" h="358" w="2251">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4"/>
            <p:cNvSpPr/>
            <p:nvPr/>
          </p:nvSpPr>
          <p:spPr>
            <a:xfrm>
              <a:off x="3301772" y="3410339"/>
              <a:ext cx="131904" cy="11395"/>
            </a:xfrm>
            <a:custGeom>
              <a:rect b="b" l="l" r="r" t="t"/>
              <a:pathLst>
                <a:path extrusionOk="0" h="358" w="4144">
                  <a:moveTo>
                    <a:pt x="179" y="0"/>
                  </a:moveTo>
                  <a:cubicBezTo>
                    <a:pt x="95" y="0"/>
                    <a:pt x="0" y="72"/>
                    <a:pt x="0" y="179"/>
                  </a:cubicBezTo>
                  <a:cubicBezTo>
                    <a:pt x="0" y="286"/>
                    <a:pt x="95" y="358"/>
                    <a:pt x="179" y="358"/>
                  </a:cubicBezTo>
                  <a:lnTo>
                    <a:pt x="3965" y="358"/>
                  </a:lnTo>
                  <a:cubicBezTo>
                    <a:pt x="4048" y="358"/>
                    <a:pt x="4144" y="286"/>
                    <a:pt x="4144" y="179"/>
                  </a:cubicBezTo>
                  <a:cubicBezTo>
                    <a:pt x="4144" y="72"/>
                    <a:pt x="4072" y="0"/>
                    <a:pt x="396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54"/>
            <p:cNvSpPr/>
            <p:nvPr/>
          </p:nvSpPr>
          <p:spPr>
            <a:xfrm>
              <a:off x="3301772" y="3484980"/>
              <a:ext cx="71649" cy="11427"/>
            </a:xfrm>
            <a:custGeom>
              <a:rect b="b" l="l" r="r" t="t"/>
              <a:pathLst>
                <a:path extrusionOk="0" h="359" w="2251">
                  <a:moveTo>
                    <a:pt x="179" y="1"/>
                  </a:moveTo>
                  <a:cubicBezTo>
                    <a:pt x="95" y="1"/>
                    <a:pt x="0" y="72"/>
                    <a:pt x="0" y="180"/>
                  </a:cubicBezTo>
                  <a:cubicBezTo>
                    <a:pt x="24" y="287"/>
                    <a:pt x="95" y="358"/>
                    <a:pt x="179" y="358"/>
                  </a:cubicBezTo>
                  <a:lnTo>
                    <a:pt x="2072" y="358"/>
                  </a:lnTo>
                  <a:cubicBezTo>
                    <a:pt x="2167" y="358"/>
                    <a:pt x="2250" y="287"/>
                    <a:pt x="2250" y="180"/>
                  </a:cubicBezTo>
                  <a:cubicBezTo>
                    <a:pt x="2250" y="96"/>
                    <a:pt x="2179" y="1"/>
                    <a:pt x="207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54"/>
            <p:cNvSpPr/>
            <p:nvPr/>
          </p:nvSpPr>
          <p:spPr>
            <a:xfrm>
              <a:off x="3301772" y="3509234"/>
              <a:ext cx="130758" cy="11427"/>
            </a:xfrm>
            <a:custGeom>
              <a:rect b="b" l="l" r="r" t="t"/>
              <a:pathLst>
                <a:path extrusionOk="0" h="359" w="4108">
                  <a:moveTo>
                    <a:pt x="179" y="1"/>
                  </a:moveTo>
                  <a:cubicBezTo>
                    <a:pt x="95" y="1"/>
                    <a:pt x="0" y="72"/>
                    <a:pt x="0" y="180"/>
                  </a:cubicBezTo>
                  <a:cubicBezTo>
                    <a:pt x="24" y="287"/>
                    <a:pt x="95" y="358"/>
                    <a:pt x="179" y="358"/>
                  </a:cubicBezTo>
                  <a:lnTo>
                    <a:pt x="3929" y="358"/>
                  </a:lnTo>
                  <a:cubicBezTo>
                    <a:pt x="4024" y="358"/>
                    <a:pt x="4108" y="287"/>
                    <a:pt x="4108" y="180"/>
                  </a:cubicBezTo>
                  <a:cubicBezTo>
                    <a:pt x="4108" y="84"/>
                    <a:pt x="4036" y="1"/>
                    <a:pt x="392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4"/>
            <p:cNvSpPr/>
            <p:nvPr/>
          </p:nvSpPr>
          <p:spPr>
            <a:xfrm>
              <a:off x="3301772" y="3584671"/>
              <a:ext cx="71649" cy="11395"/>
            </a:xfrm>
            <a:custGeom>
              <a:rect b="b" l="l" r="r" t="t"/>
              <a:pathLst>
                <a:path extrusionOk="0" h="358" w="2251">
                  <a:moveTo>
                    <a:pt x="179" y="0"/>
                  </a:moveTo>
                  <a:cubicBezTo>
                    <a:pt x="95" y="0"/>
                    <a:pt x="0" y="72"/>
                    <a:pt x="0" y="179"/>
                  </a:cubicBezTo>
                  <a:cubicBezTo>
                    <a:pt x="24" y="286"/>
                    <a:pt x="95" y="358"/>
                    <a:pt x="179" y="358"/>
                  </a:cubicBezTo>
                  <a:lnTo>
                    <a:pt x="2072" y="358"/>
                  </a:lnTo>
                  <a:cubicBezTo>
                    <a:pt x="2167" y="358"/>
                    <a:pt x="2250" y="286"/>
                    <a:pt x="2250" y="179"/>
                  </a:cubicBezTo>
                  <a:cubicBezTo>
                    <a:pt x="2250" y="84"/>
                    <a:pt x="2179" y="0"/>
                    <a:pt x="2072"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54"/>
            <p:cNvSpPr/>
            <p:nvPr/>
          </p:nvSpPr>
          <p:spPr>
            <a:xfrm>
              <a:off x="3301772" y="3609308"/>
              <a:ext cx="129994" cy="11395"/>
            </a:xfrm>
            <a:custGeom>
              <a:rect b="b" l="l" r="r" t="t"/>
              <a:pathLst>
                <a:path extrusionOk="0" h="358" w="4084">
                  <a:moveTo>
                    <a:pt x="179" y="0"/>
                  </a:moveTo>
                  <a:cubicBezTo>
                    <a:pt x="95" y="0"/>
                    <a:pt x="0" y="72"/>
                    <a:pt x="0" y="179"/>
                  </a:cubicBezTo>
                  <a:cubicBezTo>
                    <a:pt x="0" y="262"/>
                    <a:pt x="83" y="357"/>
                    <a:pt x="179" y="357"/>
                  </a:cubicBezTo>
                  <a:lnTo>
                    <a:pt x="3905" y="357"/>
                  </a:lnTo>
                  <a:cubicBezTo>
                    <a:pt x="3989" y="357"/>
                    <a:pt x="4084" y="286"/>
                    <a:pt x="4084" y="179"/>
                  </a:cubicBezTo>
                  <a:cubicBezTo>
                    <a:pt x="4084" y="72"/>
                    <a:pt x="3989" y="0"/>
                    <a:pt x="3905"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4"/>
            <p:cNvSpPr/>
            <p:nvPr/>
          </p:nvSpPr>
          <p:spPr>
            <a:xfrm>
              <a:off x="3214972" y="3458466"/>
              <a:ext cx="346406" cy="248274"/>
            </a:xfrm>
            <a:custGeom>
              <a:rect b="b" l="l" r="r" t="t"/>
              <a:pathLst>
                <a:path extrusionOk="0" h="7800" w="10883">
                  <a:moveTo>
                    <a:pt x="8466" y="1417"/>
                  </a:moveTo>
                  <a:cubicBezTo>
                    <a:pt x="9109" y="1417"/>
                    <a:pt x="9657" y="1953"/>
                    <a:pt x="9657" y="2608"/>
                  </a:cubicBezTo>
                  <a:lnTo>
                    <a:pt x="9657" y="2894"/>
                  </a:lnTo>
                  <a:lnTo>
                    <a:pt x="9585" y="2894"/>
                  </a:lnTo>
                  <a:cubicBezTo>
                    <a:pt x="9216" y="2799"/>
                    <a:pt x="9097" y="2322"/>
                    <a:pt x="9097" y="2322"/>
                  </a:cubicBezTo>
                  <a:cubicBezTo>
                    <a:pt x="9085" y="2263"/>
                    <a:pt x="9037" y="2203"/>
                    <a:pt x="8966" y="2191"/>
                  </a:cubicBezTo>
                  <a:cubicBezTo>
                    <a:pt x="8956" y="2189"/>
                    <a:pt x="8946" y="2188"/>
                    <a:pt x="8935" y="2188"/>
                  </a:cubicBezTo>
                  <a:cubicBezTo>
                    <a:pt x="8883" y="2188"/>
                    <a:pt x="8827" y="2213"/>
                    <a:pt x="8787" y="2263"/>
                  </a:cubicBezTo>
                  <a:cubicBezTo>
                    <a:pt x="8335" y="2894"/>
                    <a:pt x="7347" y="2894"/>
                    <a:pt x="7323" y="2894"/>
                  </a:cubicBezTo>
                  <a:lnTo>
                    <a:pt x="7204" y="2894"/>
                  </a:lnTo>
                  <a:lnTo>
                    <a:pt x="7156" y="2608"/>
                  </a:lnTo>
                  <a:cubicBezTo>
                    <a:pt x="7156" y="1953"/>
                    <a:pt x="7692" y="1417"/>
                    <a:pt x="8347" y="1417"/>
                  </a:cubicBezTo>
                  <a:close/>
                  <a:moveTo>
                    <a:pt x="9692" y="3299"/>
                  </a:moveTo>
                  <a:cubicBezTo>
                    <a:pt x="9811" y="3322"/>
                    <a:pt x="9919" y="3430"/>
                    <a:pt x="9919" y="3549"/>
                  </a:cubicBezTo>
                  <a:cubicBezTo>
                    <a:pt x="9919" y="3680"/>
                    <a:pt x="9835" y="3787"/>
                    <a:pt x="9692" y="3799"/>
                  </a:cubicBezTo>
                  <a:lnTo>
                    <a:pt x="9692" y="3299"/>
                  </a:lnTo>
                  <a:close/>
                  <a:moveTo>
                    <a:pt x="7132" y="3299"/>
                  </a:moveTo>
                  <a:lnTo>
                    <a:pt x="7132" y="3811"/>
                  </a:lnTo>
                  <a:cubicBezTo>
                    <a:pt x="7001" y="3799"/>
                    <a:pt x="6918" y="3680"/>
                    <a:pt x="6918" y="3561"/>
                  </a:cubicBezTo>
                  <a:cubicBezTo>
                    <a:pt x="6894" y="3418"/>
                    <a:pt x="7001" y="3310"/>
                    <a:pt x="7132" y="3299"/>
                  </a:cubicBezTo>
                  <a:close/>
                  <a:moveTo>
                    <a:pt x="8835" y="2608"/>
                  </a:moveTo>
                  <a:cubicBezTo>
                    <a:pt x="8918" y="2787"/>
                    <a:pt x="9085" y="3013"/>
                    <a:pt x="9335" y="3120"/>
                  </a:cubicBezTo>
                  <a:lnTo>
                    <a:pt x="9335" y="3846"/>
                  </a:lnTo>
                  <a:cubicBezTo>
                    <a:pt x="9359" y="4287"/>
                    <a:pt x="8978" y="4668"/>
                    <a:pt x="8525" y="4668"/>
                  </a:cubicBezTo>
                  <a:lnTo>
                    <a:pt x="8299" y="4668"/>
                  </a:lnTo>
                  <a:cubicBezTo>
                    <a:pt x="7835" y="4668"/>
                    <a:pt x="7466" y="4287"/>
                    <a:pt x="7466" y="3834"/>
                  </a:cubicBezTo>
                  <a:lnTo>
                    <a:pt x="7466" y="3144"/>
                  </a:lnTo>
                  <a:cubicBezTo>
                    <a:pt x="7763" y="3120"/>
                    <a:pt x="8383" y="3013"/>
                    <a:pt x="8835" y="2608"/>
                  </a:cubicBezTo>
                  <a:close/>
                  <a:moveTo>
                    <a:pt x="8728" y="4989"/>
                  </a:moveTo>
                  <a:lnTo>
                    <a:pt x="8728" y="5215"/>
                  </a:lnTo>
                  <a:lnTo>
                    <a:pt x="8728" y="5227"/>
                  </a:lnTo>
                  <a:lnTo>
                    <a:pt x="8406" y="5573"/>
                  </a:lnTo>
                  <a:lnTo>
                    <a:pt x="8085" y="5251"/>
                  </a:lnTo>
                  <a:lnTo>
                    <a:pt x="8085" y="4989"/>
                  </a:lnTo>
                  <a:cubicBezTo>
                    <a:pt x="8168" y="5001"/>
                    <a:pt x="8240" y="5001"/>
                    <a:pt x="8299" y="5001"/>
                  </a:cubicBezTo>
                  <a:lnTo>
                    <a:pt x="8514" y="5001"/>
                  </a:lnTo>
                  <a:cubicBezTo>
                    <a:pt x="8597" y="5001"/>
                    <a:pt x="8668" y="5001"/>
                    <a:pt x="8728" y="4989"/>
                  </a:cubicBezTo>
                  <a:close/>
                  <a:moveTo>
                    <a:pt x="6573" y="3477"/>
                  </a:moveTo>
                  <a:lnTo>
                    <a:pt x="6573" y="3549"/>
                  </a:lnTo>
                  <a:cubicBezTo>
                    <a:pt x="6573" y="3870"/>
                    <a:pt x="6835" y="4156"/>
                    <a:pt x="7180" y="4156"/>
                  </a:cubicBezTo>
                  <a:cubicBezTo>
                    <a:pt x="7275" y="4465"/>
                    <a:pt x="7478" y="4727"/>
                    <a:pt x="7752" y="4870"/>
                  </a:cubicBezTo>
                  <a:lnTo>
                    <a:pt x="7752" y="5096"/>
                  </a:lnTo>
                  <a:lnTo>
                    <a:pt x="6716" y="5501"/>
                  </a:lnTo>
                  <a:cubicBezTo>
                    <a:pt x="6656" y="5513"/>
                    <a:pt x="6597" y="5537"/>
                    <a:pt x="6525" y="5585"/>
                  </a:cubicBezTo>
                  <a:lnTo>
                    <a:pt x="370" y="5585"/>
                  </a:lnTo>
                  <a:lnTo>
                    <a:pt x="370" y="3477"/>
                  </a:lnTo>
                  <a:close/>
                  <a:moveTo>
                    <a:pt x="179" y="1"/>
                  </a:moveTo>
                  <a:cubicBezTo>
                    <a:pt x="96" y="1"/>
                    <a:pt x="1" y="84"/>
                    <a:pt x="1" y="179"/>
                  </a:cubicBezTo>
                  <a:lnTo>
                    <a:pt x="1" y="2644"/>
                  </a:lnTo>
                  <a:cubicBezTo>
                    <a:pt x="1" y="2727"/>
                    <a:pt x="84" y="2822"/>
                    <a:pt x="179" y="2822"/>
                  </a:cubicBezTo>
                  <a:lnTo>
                    <a:pt x="6811" y="2822"/>
                  </a:lnTo>
                  <a:lnTo>
                    <a:pt x="6811" y="3072"/>
                  </a:lnTo>
                  <a:cubicBezTo>
                    <a:pt x="6775" y="3084"/>
                    <a:pt x="6751" y="3120"/>
                    <a:pt x="6728" y="3144"/>
                  </a:cubicBezTo>
                  <a:lnTo>
                    <a:pt x="179" y="3144"/>
                  </a:lnTo>
                  <a:cubicBezTo>
                    <a:pt x="96" y="3144"/>
                    <a:pt x="1" y="3215"/>
                    <a:pt x="1" y="3322"/>
                  </a:cubicBezTo>
                  <a:lnTo>
                    <a:pt x="1" y="5775"/>
                  </a:lnTo>
                  <a:cubicBezTo>
                    <a:pt x="1" y="5870"/>
                    <a:pt x="84" y="5954"/>
                    <a:pt x="179" y="5954"/>
                  </a:cubicBezTo>
                  <a:lnTo>
                    <a:pt x="6156" y="5954"/>
                  </a:lnTo>
                  <a:cubicBezTo>
                    <a:pt x="6001" y="6156"/>
                    <a:pt x="5894" y="6418"/>
                    <a:pt x="5894" y="6775"/>
                  </a:cubicBezTo>
                  <a:lnTo>
                    <a:pt x="5894" y="7621"/>
                  </a:lnTo>
                  <a:cubicBezTo>
                    <a:pt x="5894" y="7716"/>
                    <a:pt x="5978" y="7799"/>
                    <a:pt x="6085" y="7799"/>
                  </a:cubicBezTo>
                  <a:lnTo>
                    <a:pt x="6728" y="7799"/>
                  </a:lnTo>
                  <a:cubicBezTo>
                    <a:pt x="6823" y="7799"/>
                    <a:pt x="6918" y="7728"/>
                    <a:pt x="6918" y="7621"/>
                  </a:cubicBezTo>
                  <a:cubicBezTo>
                    <a:pt x="6918" y="7537"/>
                    <a:pt x="6835" y="7442"/>
                    <a:pt x="6728" y="7442"/>
                  </a:cubicBezTo>
                  <a:lnTo>
                    <a:pt x="6251" y="7442"/>
                  </a:lnTo>
                  <a:lnTo>
                    <a:pt x="6251" y="6763"/>
                  </a:lnTo>
                  <a:cubicBezTo>
                    <a:pt x="6251" y="6049"/>
                    <a:pt x="6823" y="5835"/>
                    <a:pt x="6835" y="5835"/>
                  </a:cubicBezTo>
                  <a:lnTo>
                    <a:pt x="6847" y="5835"/>
                  </a:lnTo>
                  <a:lnTo>
                    <a:pt x="7787" y="5466"/>
                  </a:lnTo>
                  <a:lnTo>
                    <a:pt x="7799" y="5477"/>
                  </a:lnTo>
                  <a:lnTo>
                    <a:pt x="8299" y="5954"/>
                  </a:lnTo>
                  <a:cubicBezTo>
                    <a:pt x="8323" y="5989"/>
                    <a:pt x="8371" y="6001"/>
                    <a:pt x="8418" y="6001"/>
                  </a:cubicBezTo>
                  <a:cubicBezTo>
                    <a:pt x="8454" y="6001"/>
                    <a:pt x="8502" y="5989"/>
                    <a:pt x="8537" y="5942"/>
                  </a:cubicBezTo>
                  <a:lnTo>
                    <a:pt x="9014" y="5442"/>
                  </a:lnTo>
                  <a:lnTo>
                    <a:pt x="9942" y="5811"/>
                  </a:lnTo>
                  <a:lnTo>
                    <a:pt x="9966" y="5811"/>
                  </a:lnTo>
                  <a:cubicBezTo>
                    <a:pt x="9990" y="5823"/>
                    <a:pt x="10538" y="6013"/>
                    <a:pt x="10538" y="6728"/>
                  </a:cubicBezTo>
                  <a:lnTo>
                    <a:pt x="10538" y="7418"/>
                  </a:lnTo>
                  <a:lnTo>
                    <a:pt x="7263" y="7418"/>
                  </a:lnTo>
                  <a:cubicBezTo>
                    <a:pt x="7180" y="7418"/>
                    <a:pt x="7085" y="7490"/>
                    <a:pt x="7085" y="7597"/>
                  </a:cubicBezTo>
                  <a:cubicBezTo>
                    <a:pt x="7085" y="7680"/>
                    <a:pt x="7168" y="7775"/>
                    <a:pt x="7263" y="7775"/>
                  </a:cubicBezTo>
                  <a:lnTo>
                    <a:pt x="10704" y="7775"/>
                  </a:lnTo>
                  <a:cubicBezTo>
                    <a:pt x="10800" y="7775"/>
                    <a:pt x="10883" y="7704"/>
                    <a:pt x="10883" y="7597"/>
                  </a:cubicBezTo>
                  <a:lnTo>
                    <a:pt x="10883" y="6751"/>
                  </a:lnTo>
                  <a:cubicBezTo>
                    <a:pt x="10883" y="5977"/>
                    <a:pt x="10371" y="5585"/>
                    <a:pt x="10073" y="5477"/>
                  </a:cubicBezTo>
                  <a:lnTo>
                    <a:pt x="9073" y="5085"/>
                  </a:lnTo>
                  <a:lnTo>
                    <a:pt x="9073" y="4870"/>
                  </a:lnTo>
                  <a:cubicBezTo>
                    <a:pt x="9335" y="4727"/>
                    <a:pt x="9549" y="4465"/>
                    <a:pt x="9633" y="4156"/>
                  </a:cubicBezTo>
                  <a:cubicBezTo>
                    <a:pt x="9966" y="4156"/>
                    <a:pt x="10252" y="3894"/>
                    <a:pt x="10252" y="3549"/>
                  </a:cubicBezTo>
                  <a:cubicBezTo>
                    <a:pt x="10252" y="3358"/>
                    <a:pt x="10145" y="3180"/>
                    <a:pt x="9990" y="3060"/>
                  </a:cubicBezTo>
                  <a:lnTo>
                    <a:pt x="9990" y="2596"/>
                  </a:lnTo>
                  <a:cubicBezTo>
                    <a:pt x="9990" y="1751"/>
                    <a:pt x="9311" y="1060"/>
                    <a:pt x="8466" y="1060"/>
                  </a:cubicBezTo>
                  <a:lnTo>
                    <a:pt x="8347" y="1060"/>
                  </a:lnTo>
                  <a:cubicBezTo>
                    <a:pt x="8204" y="1060"/>
                    <a:pt x="8085" y="1072"/>
                    <a:pt x="7966" y="1108"/>
                  </a:cubicBezTo>
                  <a:lnTo>
                    <a:pt x="7966" y="179"/>
                  </a:lnTo>
                  <a:cubicBezTo>
                    <a:pt x="7966" y="96"/>
                    <a:pt x="7894" y="1"/>
                    <a:pt x="7787" y="1"/>
                  </a:cubicBezTo>
                  <a:lnTo>
                    <a:pt x="7287" y="1"/>
                  </a:lnTo>
                  <a:cubicBezTo>
                    <a:pt x="7192" y="1"/>
                    <a:pt x="7109" y="84"/>
                    <a:pt x="7109" y="179"/>
                  </a:cubicBezTo>
                  <a:cubicBezTo>
                    <a:pt x="7109" y="286"/>
                    <a:pt x="7180" y="358"/>
                    <a:pt x="7287" y="358"/>
                  </a:cubicBezTo>
                  <a:lnTo>
                    <a:pt x="7621" y="358"/>
                  </a:lnTo>
                  <a:lnTo>
                    <a:pt x="7621" y="1251"/>
                  </a:lnTo>
                  <a:cubicBezTo>
                    <a:pt x="7180" y="1489"/>
                    <a:pt x="6847" y="1941"/>
                    <a:pt x="6811" y="2477"/>
                  </a:cubicBezTo>
                  <a:lnTo>
                    <a:pt x="346" y="2477"/>
                  </a:lnTo>
                  <a:lnTo>
                    <a:pt x="346" y="358"/>
                  </a:lnTo>
                  <a:lnTo>
                    <a:pt x="6716" y="358"/>
                  </a:lnTo>
                  <a:cubicBezTo>
                    <a:pt x="6811" y="358"/>
                    <a:pt x="6894" y="286"/>
                    <a:pt x="6894" y="179"/>
                  </a:cubicBezTo>
                  <a:cubicBezTo>
                    <a:pt x="6894" y="96"/>
                    <a:pt x="6823" y="1"/>
                    <a:pt x="671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4"/>
            <p:cNvSpPr/>
            <p:nvPr/>
          </p:nvSpPr>
          <p:spPr>
            <a:xfrm>
              <a:off x="3238462" y="3380005"/>
              <a:ext cx="49305" cy="47427"/>
            </a:xfrm>
            <a:custGeom>
              <a:rect b="b" l="l" r="r" t="t"/>
              <a:pathLst>
                <a:path extrusionOk="0" h="1490" w="1549">
                  <a:moveTo>
                    <a:pt x="179" y="1"/>
                  </a:moveTo>
                  <a:cubicBezTo>
                    <a:pt x="84" y="1"/>
                    <a:pt x="1" y="72"/>
                    <a:pt x="1" y="180"/>
                  </a:cubicBezTo>
                  <a:lnTo>
                    <a:pt x="1" y="1311"/>
                  </a:lnTo>
                  <a:cubicBezTo>
                    <a:pt x="1" y="1394"/>
                    <a:pt x="72" y="1489"/>
                    <a:pt x="179" y="1489"/>
                  </a:cubicBezTo>
                  <a:lnTo>
                    <a:pt x="1370" y="1489"/>
                  </a:lnTo>
                  <a:cubicBezTo>
                    <a:pt x="1453" y="1489"/>
                    <a:pt x="1549" y="1418"/>
                    <a:pt x="1549" y="1311"/>
                  </a:cubicBezTo>
                  <a:lnTo>
                    <a:pt x="1549" y="1001"/>
                  </a:lnTo>
                  <a:cubicBezTo>
                    <a:pt x="1549" y="906"/>
                    <a:pt x="1477" y="811"/>
                    <a:pt x="1370" y="811"/>
                  </a:cubicBezTo>
                  <a:cubicBezTo>
                    <a:pt x="1275" y="811"/>
                    <a:pt x="1191" y="894"/>
                    <a:pt x="1191" y="1001"/>
                  </a:cubicBezTo>
                  <a:lnTo>
                    <a:pt x="1191" y="1132"/>
                  </a:lnTo>
                  <a:lnTo>
                    <a:pt x="334" y="1132"/>
                  </a:lnTo>
                  <a:lnTo>
                    <a:pt x="334" y="346"/>
                  </a:lnTo>
                  <a:lnTo>
                    <a:pt x="1037" y="346"/>
                  </a:lnTo>
                  <a:lnTo>
                    <a:pt x="1037" y="358"/>
                  </a:lnTo>
                  <a:cubicBezTo>
                    <a:pt x="1132" y="358"/>
                    <a:pt x="1215" y="287"/>
                    <a:pt x="1215" y="180"/>
                  </a:cubicBezTo>
                  <a:cubicBezTo>
                    <a:pt x="1215" y="84"/>
                    <a:pt x="1144" y="1"/>
                    <a:pt x="103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4"/>
            <p:cNvSpPr/>
            <p:nvPr/>
          </p:nvSpPr>
          <p:spPr>
            <a:xfrm>
              <a:off x="3251353" y="3380482"/>
              <a:ext cx="43607" cy="34058"/>
            </a:xfrm>
            <a:custGeom>
              <a:rect b="b" l="l" r="r" t="t"/>
              <a:pathLst>
                <a:path extrusionOk="0" h="1070" w="1370">
                  <a:moveTo>
                    <a:pt x="1163" y="1"/>
                  </a:moveTo>
                  <a:cubicBezTo>
                    <a:pt x="1120" y="1"/>
                    <a:pt x="1078" y="16"/>
                    <a:pt x="1048" y="45"/>
                  </a:cubicBezTo>
                  <a:lnTo>
                    <a:pt x="489" y="653"/>
                  </a:lnTo>
                  <a:lnTo>
                    <a:pt x="310" y="462"/>
                  </a:lnTo>
                  <a:cubicBezTo>
                    <a:pt x="279" y="425"/>
                    <a:pt x="232" y="407"/>
                    <a:pt x="185" y="407"/>
                  </a:cubicBezTo>
                  <a:cubicBezTo>
                    <a:pt x="142" y="407"/>
                    <a:pt x="100" y="422"/>
                    <a:pt x="72" y="450"/>
                  </a:cubicBezTo>
                  <a:cubicBezTo>
                    <a:pt x="1" y="510"/>
                    <a:pt x="1" y="629"/>
                    <a:pt x="60" y="688"/>
                  </a:cubicBezTo>
                  <a:lnTo>
                    <a:pt x="358" y="1010"/>
                  </a:lnTo>
                  <a:cubicBezTo>
                    <a:pt x="382" y="1046"/>
                    <a:pt x="429" y="1069"/>
                    <a:pt x="477" y="1069"/>
                  </a:cubicBezTo>
                  <a:cubicBezTo>
                    <a:pt x="513" y="1069"/>
                    <a:pt x="560" y="1058"/>
                    <a:pt x="584" y="1010"/>
                  </a:cubicBezTo>
                  <a:lnTo>
                    <a:pt x="1286" y="272"/>
                  </a:lnTo>
                  <a:cubicBezTo>
                    <a:pt x="1370" y="224"/>
                    <a:pt x="1370" y="117"/>
                    <a:pt x="1286" y="45"/>
                  </a:cubicBezTo>
                  <a:cubicBezTo>
                    <a:pt x="1251" y="16"/>
                    <a:pt x="1206" y="1"/>
                    <a:pt x="116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4"/>
            <p:cNvSpPr/>
            <p:nvPr/>
          </p:nvSpPr>
          <p:spPr>
            <a:xfrm>
              <a:off x="3238462" y="3479314"/>
              <a:ext cx="49305" cy="47395"/>
            </a:xfrm>
            <a:custGeom>
              <a:rect b="b" l="l" r="r" t="t"/>
              <a:pathLst>
                <a:path extrusionOk="0" h="1489" w="1549">
                  <a:moveTo>
                    <a:pt x="179" y="0"/>
                  </a:moveTo>
                  <a:cubicBezTo>
                    <a:pt x="84" y="0"/>
                    <a:pt x="1" y="84"/>
                    <a:pt x="1" y="179"/>
                  </a:cubicBezTo>
                  <a:lnTo>
                    <a:pt x="1" y="1310"/>
                  </a:lnTo>
                  <a:cubicBezTo>
                    <a:pt x="1" y="1405"/>
                    <a:pt x="72" y="1489"/>
                    <a:pt x="179" y="1489"/>
                  </a:cubicBezTo>
                  <a:lnTo>
                    <a:pt x="1370" y="1489"/>
                  </a:lnTo>
                  <a:cubicBezTo>
                    <a:pt x="1453" y="1489"/>
                    <a:pt x="1549" y="1417"/>
                    <a:pt x="1549" y="1310"/>
                  </a:cubicBezTo>
                  <a:lnTo>
                    <a:pt x="1549" y="1001"/>
                  </a:lnTo>
                  <a:cubicBezTo>
                    <a:pt x="1549" y="917"/>
                    <a:pt x="1477" y="822"/>
                    <a:pt x="1370" y="822"/>
                  </a:cubicBezTo>
                  <a:cubicBezTo>
                    <a:pt x="1275" y="822"/>
                    <a:pt x="1191" y="893"/>
                    <a:pt x="1191" y="1001"/>
                  </a:cubicBezTo>
                  <a:lnTo>
                    <a:pt x="1191" y="1131"/>
                  </a:lnTo>
                  <a:lnTo>
                    <a:pt x="334" y="1131"/>
                  </a:lnTo>
                  <a:lnTo>
                    <a:pt x="334" y="346"/>
                  </a:lnTo>
                  <a:lnTo>
                    <a:pt x="1037" y="358"/>
                  </a:lnTo>
                  <a:cubicBezTo>
                    <a:pt x="1132" y="358"/>
                    <a:pt x="1215" y="286"/>
                    <a:pt x="1215" y="179"/>
                  </a:cubicBezTo>
                  <a:cubicBezTo>
                    <a:pt x="1215" y="96"/>
                    <a:pt x="1144" y="0"/>
                    <a:pt x="1037"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4"/>
            <p:cNvSpPr/>
            <p:nvPr/>
          </p:nvSpPr>
          <p:spPr>
            <a:xfrm>
              <a:off x="3251353" y="3479792"/>
              <a:ext cx="43607" cy="34408"/>
            </a:xfrm>
            <a:custGeom>
              <a:rect b="b" l="l" r="r" t="t"/>
              <a:pathLst>
                <a:path extrusionOk="0" h="1081" w="1370">
                  <a:moveTo>
                    <a:pt x="1163" y="0"/>
                  </a:moveTo>
                  <a:cubicBezTo>
                    <a:pt x="1120" y="0"/>
                    <a:pt x="1078" y="15"/>
                    <a:pt x="1048" y="45"/>
                  </a:cubicBezTo>
                  <a:lnTo>
                    <a:pt x="489" y="664"/>
                  </a:lnTo>
                  <a:lnTo>
                    <a:pt x="310" y="462"/>
                  </a:lnTo>
                  <a:cubicBezTo>
                    <a:pt x="279" y="424"/>
                    <a:pt x="232" y="406"/>
                    <a:pt x="185" y="406"/>
                  </a:cubicBezTo>
                  <a:cubicBezTo>
                    <a:pt x="142" y="406"/>
                    <a:pt x="100" y="421"/>
                    <a:pt x="72" y="450"/>
                  </a:cubicBezTo>
                  <a:cubicBezTo>
                    <a:pt x="1" y="509"/>
                    <a:pt x="1" y="628"/>
                    <a:pt x="60" y="688"/>
                  </a:cubicBezTo>
                  <a:lnTo>
                    <a:pt x="358" y="1021"/>
                  </a:lnTo>
                  <a:cubicBezTo>
                    <a:pt x="382" y="1045"/>
                    <a:pt x="429" y="1081"/>
                    <a:pt x="477" y="1081"/>
                  </a:cubicBezTo>
                  <a:cubicBezTo>
                    <a:pt x="513" y="1081"/>
                    <a:pt x="560" y="1057"/>
                    <a:pt x="584" y="1021"/>
                  </a:cubicBezTo>
                  <a:lnTo>
                    <a:pt x="1286" y="271"/>
                  </a:lnTo>
                  <a:cubicBezTo>
                    <a:pt x="1370" y="212"/>
                    <a:pt x="1370" y="104"/>
                    <a:pt x="1286" y="45"/>
                  </a:cubicBezTo>
                  <a:cubicBezTo>
                    <a:pt x="1251" y="15"/>
                    <a:pt x="1206" y="0"/>
                    <a:pt x="1163"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4"/>
            <p:cNvSpPr/>
            <p:nvPr/>
          </p:nvSpPr>
          <p:spPr>
            <a:xfrm>
              <a:off x="3238462" y="3578210"/>
              <a:ext cx="49305" cy="47809"/>
            </a:xfrm>
            <a:custGeom>
              <a:rect b="b" l="l" r="r" t="t"/>
              <a:pathLst>
                <a:path extrusionOk="0" h="1502" w="1549">
                  <a:moveTo>
                    <a:pt x="179" y="1"/>
                  </a:moveTo>
                  <a:cubicBezTo>
                    <a:pt x="84" y="1"/>
                    <a:pt x="1" y="84"/>
                    <a:pt x="1" y="191"/>
                  </a:cubicBezTo>
                  <a:lnTo>
                    <a:pt x="1" y="1323"/>
                  </a:lnTo>
                  <a:cubicBezTo>
                    <a:pt x="1" y="1406"/>
                    <a:pt x="72" y="1501"/>
                    <a:pt x="179" y="1501"/>
                  </a:cubicBezTo>
                  <a:lnTo>
                    <a:pt x="1370" y="1501"/>
                  </a:lnTo>
                  <a:cubicBezTo>
                    <a:pt x="1453" y="1501"/>
                    <a:pt x="1549" y="1418"/>
                    <a:pt x="1549" y="1323"/>
                  </a:cubicBezTo>
                  <a:lnTo>
                    <a:pt x="1549" y="1001"/>
                  </a:lnTo>
                  <a:cubicBezTo>
                    <a:pt x="1537" y="930"/>
                    <a:pt x="1453" y="858"/>
                    <a:pt x="1370" y="858"/>
                  </a:cubicBezTo>
                  <a:cubicBezTo>
                    <a:pt x="1275" y="858"/>
                    <a:pt x="1191" y="930"/>
                    <a:pt x="1191" y="1037"/>
                  </a:cubicBezTo>
                  <a:lnTo>
                    <a:pt x="1191" y="1168"/>
                  </a:lnTo>
                  <a:lnTo>
                    <a:pt x="334" y="1168"/>
                  </a:lnTo>
                  <a:lnTo>
                    <a:pt x="334" y="370"/>
                  </a:lnTo>
                  <a:lnTo>
                    <a:pt x="1037" y="370"/>
                  </a:lnTo>
                  <a:cubicBezTo>
                    <a:pt x="1132" y="370"/>
                    <a:pt x="1215" y="287"/>
                    <a:pt x="1215" y="191"/>
                  </a:cubicBezTo>
                  <a:cubicBezTo>
                    <a:pt x="1215" y="96"/>
                    <a:pt x="1144" y="1"/>
                    <a:pt x="103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54"/>
            <p:cNvSpPr/>
            <p:nvPr/>
          </p:nvSpPr>
          <p:spPr>
            <a:xfrm>
              <a:off x="3251353" y="3579133"/>
              <a:ext cx="42843" cy="34376"/>
            </a:xfrm>
            <a:custGeom>
              <a:rect b="b" l="l" r="r" t="t"/>
              <a:pathLst>
                <a:path extrusionOk="0" h="1080" w="1346">
                  <a:moveTo>
                    <a:pt x="1169" y="0"/>
                  </a:moveTo>
                  <a:cubicBezTo>
                    <a:pt x="1124" y="0"/>
                    <a:pt x="1079" y="18"/>
                    <a:pt x="1048" y="55"/>
                  </a:cubicBezTo>
                  <a:lnTo>
                    <a:pt x="489" y="662"/>
                  </a:lnTo>
                  <a:lnTo>
                    <a:pt x="310" y="472"/>
                  </a:lnTo>
                  <a:cubicBezTo>
                    <a:pt x="279" y="435"/>
                    <a:pt x="232" y="417"/>
                    <a:pt x="185" y="417"/>
                  </a:cubicBezTo>
                  <a:cubicBezTo>
                    <a:pt x="142" y="417"/>
                    <a:pt x="100" y="432"/>
                    <a:pt x="72" y="460"/>
                  </a:cubicBezTo>
                  <a:cubicBezTo>
                    <a:pt x="1" y="520"/>
                    <a:pt x="1" y="639"/>
                    <a:pt x="60" y="698"/>
                  </a:cubicBezTo>
                  <a:lnTo>
                    <a:pt x="358" y="1020"/>
                  </a:lnTo>
                  <a:cubicBezTo>
                    <a:pt x="382" y="1055"/>
                    <a:pt x="429" y="1079"/>
                    <a:pt x="477" y="1079"/>
                  </a:cubicBezTo>
                  <a:cubicBezTo>
                    <a:pt x="513" y="1079"/>
                    <a:pt x="560" y="1067"/>
                    <a:pt x="584" y="1020"/>
                  </a:cubicBezTo>
                  <a:lnTo>
                    <a:pt x="1286" y="281"/>
                  </a:lnTo>
                  <a:cubicBezTo>
                    <a:pt x="1346" y="198"/>
                    <a:pt x="1346" y="103"/>
                    <a:pt x="1286" y="43"/>
                  </a:cubicBezTo>
                  <a:cubicBezTo>
                    <a:pt x="1252" y="15"/>
                    <a:pt x="1210" y="0"/>
                    <a:pt x="116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54"/>
            <p:cNvSpPr/>
            <p:nvPr/>
          </p:nvSpPr>
          <p:spPr>
            <a:xfrm>
              <a:off x="3215736" y="3359188"/>
              <a:ext cx="253558" cy="89442"/>
            </a:xfrm>
            <a:custGeom>
              <a:rect b="b" l="l" r="r" t="t"/>
              <a:pathLst>
                <a:path extrusionOk="0" h="2810" w="7966">
                  <a:moveTo>
                    <a:pt x="179" y="0"/>
                  </a:moveTo>
                  <a:cubicBezTo>
                    <a:pt x="84" y="0"/>
                    <a:pt x="0" y="72"/>
                    <a:pt x="0" y="179"/>
                  </a:cubicBezTo>
                  <a:lnTo>
                    <a:pt x="0" y="2631"/>
                  </a:lnTo>
                  <a:cubicBezTo>
                    <a:pt x="0" y="2739"/>
                    <a:pt x="72" y="2810"/>
                    <a:pt x="167" y="2810"/>
                  </a:cubicBezTo>
                  <a:lnTo>
                    <a:pt x="7787" y="2810"/>
                  </a:lnTo>
                  <a:cubicBezTo>
                    <a:pt x="7870" y="2810"/>
                    <a:pt x="7966" y="2739"/>
                    <a:pt x="7966" y="2631"/>
                  </a:cubicBezTo>
                  <a:lnTo>
                    <a:pt x="7966" y="179"/>
                  </a:lnTo>
                  <a:cubicBezTo>
                    <a:pt x="7966" y="83"/>
                    <a:pt x="7882" y="0"/>
                    <a:pt x="7787" y="0"/>
                  </a:cubicBezTo>
                  <a:lnTo>
                    <a:pt x="7275" y="0"/>
                  </a:lnTo>
                  <a:cubicBezTo>
                    <a:pt x="7192" y="0"/>
                    <a:pt x="7097" y="72"/>
                    <a:pt x="7097" y="179"/>
                  </a:cubicBezTo>
                  <a:cubicBezTo>
                    <a:pt x="7097" y="262"/>
                    <a:pt x="7168" y="357"/>
                    <a:pt x="7275" y="357"/>
                  </a:cubicBezTo>
                  <a:lnTo>
                    <a:pt x="7620" y="357"/>
                  </a:lnTo>
                  <a:lnTo>
                    <a:pt x="7620" y="2465"/>
                  </a:lnTo>
                  <a:lnTo>
                    <a:pt x="346" y="2465"/>
                  </a:lnTo>
                  <a:lnTo>
                    <a:pt x="346" y="357"/>
                  </a:lnTo>
                  <a:lnTo>
                    <a:pt x="6716" y="357"/>
                  </a:lnTo>
                  <a:cubicBezTo>
                    <a:pt x="6799" y="357"/>
                    <a:pt x="6894" y="286"/>
                    <a:pt x="6894" y="179"/>
                  </a:cubicBezTo>
                  <a:cubicBezTo>
                    <a:pt x="6894" y="83"/>
                    <a:pt x="6811" y="0"/>
                    <a:pt x="6716"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2" name="Google Shape;1052;p54"/>
          <p:cNvGrpSpPr/>
          <p:nvPr/>
        </p:nvGrpSpPr>
        <p:grpSpPr>
          <a:xfrm>
            <a:off x="5070442" y="3198878"/>
            <a:ext cx="401565" cy="484387"/>
            <a:chOff x="3712952" y="1970604"/>
            <a:chExt cx="354363" cy="354395"/>
          </a:xfrm>
        </p:grpSpPr>
        <p:sp>
          <p:nvSpPr>
            <p:cNvPr id="1053" name="Google Shape;1053;p54"/>
            <p:cNvSpPr/>
            <p:nvPr/>
          </p:nvSpPr>
          <p:spPr>
            <a:xfrm>
              <a:off x="3868314" y="2281360"/>
              <a:ext cx="43639" cy="43639"/>
            </a:xfrm>
            <a:custGeom>
              <a:rect b="b" l="l" r="r" t="t"/>
              <a:pathLst>
                <a:path extrusionOk="0" h="1371" w="1371">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4"/>
            <p:cNvSpPr/>
            <p:nvPr/>
          </p:nvSpPr>
          <p:spPr>
            <a:xfrm>
              <a:off x="3940346" y="2120300"/>
              <a:ext cx="54970" cy="55002"/>
            </a:xfrm>
            <a:custGeom>
              <a:rect b="b" l="l" r="r" t="t"/>
              <a:pathLst>
                <a:path extrusionOk="0" h="1728" w="1727">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4"/>
            <p:cNvSpPr/>
            <p:nvPr/>
          </p:nvSpPr>
          <p:spPr>
            <a:xfrm>
              <a:off x="3784952" y="2120300"/>
              <a:ext cx="54970" cy="55002"/>
            </a:xfrm>
            <a:custGeom>
              <a:rect b="b" l="l" r="r" t="t"/>
              <a:pathLst>
                <a:path extrusionOk="0" h="1728" w="1727">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54"/>
            <p:cNvSpPr/>
            <p:nvPr/>
          </p:nvSpPr>
          <p:spPr>
            <a:xfrm>
              <a:off x="3712952" y="2281360"/>
              <a:ext cx="44371" cy="43639"/>
            </a:xfrm>
            <a:custGeom>
              <a:rect b="b" l="l" r="r" t="t"/>
              <a:pathLst>
                <a:path extrusionOk="0" h="1371" w="1394">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54"/>
            <p:cNvSpPr/>
            <p:nvPr/>
          </p:nvSpPr>
          <p:spPr>
            <a:xfrm>
              <a:off x="4023708" y="2281360"/>
              <a:ext cx="43607" cy="43639"/>
            </a:xfrm>
            <a:custGeom>
              <a:rect b="b" l="l" r="r" t="t"/>
              <a:pathLst>
                <a:path extrusionOk="0" h="1371" w="137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54"/>
            <p:cNvSpPr/>
            <p:nvPr/>
          </p:nvSpPr>
          <p:spPr>
            <a:xfrm>
              <a:off x="3852049" y="1970604"/>
              <a:ext cx="76583" cy="76965"/>
            </a:xfrm>
            <a:custGeom>
              <a:rect b="b" l="l" r="r" t="t"/>
              <a:pathLst>
                <a:path extrusionOk="0" h="2418" w="2406">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4"/>
            <p:cNvSpPr/>
            <p:nvPr/>
          </p:nvSpPr>
          <p:spPr>
            <a:xfrm>
              <a:off x="3746310" y="2187016"/>
              <a:ext cx="132667" cy="88710"/>
            </a:xfrm>
            <a:custGeom>
              <a:rect b="b" l="l" r="r" t="t"/>
              <a:pathLst>
                <a:path extrusionOk="0" h="2787" w="4168">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4"/>
            <p:cNvSpPr/>
            <p:nvPr/>
          </p:nvSpPr>
          <p:spPr>
            <a:xfrm>
              <a:off x="3831583" y="2059664"/>
              <a:ext cx="117485" cy="54748"/>
            </a:xfrm>
            <a:custGeom>
              <a:rect b="b" l="l" r="r" t="t"/>
              <a:pathLst>
                <a:path extrusionOk="0" h="1720" w="3691">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54"/>
            <p:cNvSpPr/>
            <p:nvPr/>
          </p:nvSpPr>
          <p:spPr>
            <a:xfrm>
              <a:off x="3901672" y="2187016"/>
              <a:ext cx="132285" cy="88997"/>
            </a:xfrm>
            <a:custGeom>
              <a:rect b="b" l="l" r="r" t="t"/>
              <a:pathLst>
                <a:path extrusionOk="0" h="2796" w="4156">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2" name="Google Shape;1062;p54"/>
          <p:cNvGrpSpPr/>
          <p:nvPr/>
        </p:nvGrpSpPr>
        <p:grpSpPr>
          <a:xfrm>
            <a:off x="5029288" y="1865349"/>
            <a:ext cx="484335" cy="335264"/>
            <a:chOff x="4629306" y="3409193"/>
            <a:chExt cx="367255" cy="244486"/>
          </a:xfrm>
        </p:grpSpPr>
        <p:sp>
          <p:nvSpPr>
            <p:cNvPr id="1063" name="Google Shape;1063;p54"/>
            <p:cNvSpPr/>
            <p:nvPr/>
          </p:nvSpPr>
          <p:spPr>
            <a:xfrm>
              <a:off x="4629306" y="3409193"/>
              <a:ext cx="367255" cy="244486"/>
            </a:xfrm>
            <a:custGeom>
              <a:rect b="b" l="l" r="r" t="t"/>
              <a:pathLst>
                <a:path extrusionOk="0" h="7681" w="11538">
                  <a:moveTo>
                    <a:pt x="10966" y="358"/>
                  </a:moveTo>
                  <a:cubicBezTo>
                    <a:pt x="11085" y="358"/>
                    <a:pt x="11181" y="453"/>
                    <a:pt x="11181" y="572"/>
                  </a:cubicBezTo>
                  <a:lnTo>
                    <a:pt x="11181" y="7121"/>
                  </a:lnTo>
                  <a:cubicBezTo>
                    <a:pt x="11181" y="7240"/>
                    <a:pt x="11085" y="7323"/>
                    <a:pt x="10966" y="7323"/>
                  </a:cubicBezTo>
                  <a:lnTo>
                    <a:pt x="560" y="7323"/>
                  </a:lnTo>
                  <a:cubicBezTo>
                    <a:pt x="441" y="7323"/>
                    <a:pt x="358" y="7240"/>
                    <a:pt x="358" y="7121"/>
                  </a:cubicBezTo>
                  <a:lnTo>
                    <a:pt x="358" y="572"/>
                  </a:lnTo>
                  <a:cubicBezTo>
                    <a:pt x="358" y="453"/>
                    <a:pt x="441" y="358"/>
                    <a:pt x="560" y="358"/>
                  </a:cubicBezTo>
                  <a:close/>
                  <a:moveTo>
                    <a:pt x="560" y="1"/>
                  </a:moveTo>
                  <a:cubicBezTo>
                    <a:pt x="251" y="1"/>
                    <a:pt x="1" y="263"/>
                    <a:pt x="1" y="572"/>
                  </a:cubicBezTo>
                  <a:lnTo>
                    <a:pt x="1" y="7121"/>
                  </a:lnTo>
                  <a:cubicBezTo>
                    <a:pt x="1" y="7430"/>
                    <a:pt x="251" y="7680"/>
                    <a:pt x="560" y="7680"/>
                  </a:cubicBezTo>
                  <a:lnTo>
                    <a:pt x="10966" y="7680"/>
                  </a:lnTo>
                  <a:cubicBezTo>
                    <a:pt x="11276" y="7680"/>
                    <a:pt x="11526" y="7430"/>
                    <a:pt x="11526" y="7121"/>
                  </a:cubicBezTo>
                  <a:lnTo>
                    <a:pt x="11526" y="572"/>
                  </a:lnTo>
                  <a:cubicBezTo>
                    <a:pt x="11538" y="263"/>
                    <a:pt x="11276" y="1"/>
                    <a:pt x="1096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54"/>
            <p:cNvSpPr/>
            <p:nvPr/>
          </p:nvSpPr>
          <p:spPr>
            <a:xfrm>
              <a:off x="4665688" y="3433447"/>
              <a:ext cx="294109" cy="195595"/>
            </a:xfrm>
            <a:custGeom>
              <a:rect b="b" l="l" r="r" t="t"/>
              <a:pathLst>
                <a:path extrusionOk="0" h="6145" w="9240">
                  <a:moveTo>
                    <a:pt x="8871" y="370"/>
                  </a:moveTo>
                  <a:lnTo>
                    <a:pt x="8871" y="5787"/>
                  </a:lnTo>
                  <a:lnTo>
                    <a:pt x="370" y="5787"/>
                  </a:lnTo>
                  <a:lnTo>
                    <a:pt x="370" y="370"/>
                  </a:lnTo>
                  <a:close/>
                  <a:moveTo>
                    <a:pt x="179" y="1"/>
                  </a:moveTo>
                  <a:cubicBezTo>
                    <a:pt x="72" y="1"/>
                    <a:pt x="1" y="72"/>
                    <a:pt x="1" y="179"/>
                  </a:cubicBezTo>
                  <a:lnTo>
                    <a:pt x="1" y="5966"/>
                  </a:lnTo>
                  <a:cubicBezTo>
                    <a:pt x="1" y="6073"/>
                    <a:pt x="72" y="6144"/>
                    <a:pt x="179" y="6144"/>
                  </a:cubicBezTo>
                  <a:lnTo>
                    <a:pt x="9049" y="6144"/>
                  </a:lnTo>
                  <a:cubicBezTo>
                    <a:pt x="9157" y="6144"/>
                    <a:pt x="9228" y="6073"/>
                    <a:pt x="9228" y="5966"/>
                  </a:cubicBezTo>
                  <a:lnTo>
                    <a:pt x="9228" y="179"/>
                  </a:lnTo>
                  <a:cubicBezTo>
                    <a:pt x="9240" y="96"/>
                    <a:pt x="9157" y="1"/>
                    <a:pt x="904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4"/>
            <p:cNvSpPr/>
            <p:nvPr/>
          </p:nvSpPr>
          <p:spPr>
            <a:xfrm>
              <a:off x="4647895" y="3519866"/>
              <a:ext cx="11395" cy="23522"/>
            </a:xfrm>
            <a:custGeom>
              <a:rect b="b" l="l" r="r" t="t"/>
              <a:pathLst>
                <a:path extrusionOk="0" h="739" w="358">
                  <a:moveTo>
                    <a:pt x="179" y="0"/>
                  </a:moveTo>
                  <a:cubicBezTo>
                    <a:pt x="72" y="0"/>
                    <a:pt x="0" y="72"/>
                    <a:pt x="0" y="179"/>
                  </a:cubicBezTo>
                  <a:lnTo>
                    <a:pt x="0" y="560"/>
                  </a:lnTo>
                  <a:cubicBezTo>
                    <a:pt x="0" y="667"/>
                    <a:pt x="72" y="739"/>
                    <a:pt x="179" y="739"/>
                  </a:cubicBezTo>
                  <a:cubicBezTo>
                    <a:pt x="274" y="739"/>
                    <a:pt x="357" y="667"/>
                    <a:pt x="357" y="560"/>
                  </a:cubicBezTo>
                  <a:lnTo>
                    <a:pt x="357" y="179"/>
                  </a:lnTo>
                  <a:cubicBezTo>
                    <a:pt x="357" y="72"/>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4"/>
            <p:cNvSpPr/>
            <p:nvPr/>
          </p:nvSpPr>
          <p:spPr>
            <a:xfrm>
              <a:off x="4966609" y="3513404"/>
              <a:ext cx="11395" cy="36063"/>
            </a:xfrm>
            <a:custGeom>
              <a:rect b="b" l="l" r="r" t="t"/>
              <a:pathLst>
                <a:path extrusionOk="0" h="1133" w="358">
                  <a:moveTo>
                    <a:pt x="179" y="1"/>
                  </a:moveTo>
                  <a:cubicBezTo>
                    <a:pt x="72" y="1"/>
                    <a:pt x="0" y="84"/>
                    <a:pt x="0" y="180"/>
                  </a:cubicBezTo>
                  <a:lnTo>
                    <a:pt x="0" y="953"/>
                  </a:lnTo>
                  <a:cubicBezTo>
                    <a:pt x="0" y="1061"/>
                    <a:pt x="72" y="1132"/>
                    <a:pt x="179" y="1132"/>
                  </a:cubicBezTo>
                  <a:cubicBezTo>
                    <a:pt x="286" y="1132"/>
                    <a:pt x="357" y="1061"/>
                    <a:pt x="357" y="953"/>
                  </a:cubicBezTo>
                  <a:lnTo>
                    <a:pt x="357" y="180"/>
                  </a:lnTo>
                  <a:cubicBezTo>
                    <a:pt x="357" y="84"/>
                    <a:pt x="286"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4"/>
            <p:cNvSpPr/>
            <p:nvPr/>
          </p:nvSpPr>
          <p:spPr>
            <a:xfrm>
              <a:off x="4966609" y="3433447"/>
              <a:ext cx="11777" cy="11395"/>
            </a:xfrm>
            <a:custGeom>
              <a:rect b="b" l="l" r="r" t="t"/>
              <a:pathLst>
                <a:path extrusionOk="0" h="358" w="370">
                  <a:moveTo>
                    <a:pt x="179" y="1"/>
                  </a:moveTo>
                  <a:cubicBezTo>
                    <a:pt x="72" y="1"/>
                    <a:pt x="0" y="72"/>
                    <a:pt x="0" y="179"/>
                  </a:cubicBezTo>
                  <a:cubicBezTo>
                    <a:pt x="0" y="286"/>
                    <a:pt x="84" y="358"/>
                    <a:pt x="179" y="358"/>
                  </a:cubicBezTo>
                  <a:cubicBezTo>
                    <a:pt x="286" y="358"/>
                    <a:pt x="357" y="286"/>
                    <a:pt x="357" y="179"/>
                  </a:cubicBezTo>
                  <a:cubicBezTo>
                    <a:pt x="369" y="96"/>
                    <a:pt x="286" y="1"/>
                    <a:pt x="1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4"/>
            <p:cNvSpPr/>
            <p:nvPr/>
          </p:nvSpPr>
          <p:spPr>
            <a:xfrm>
              <a:off x="4647895" y="3488799"/>
              <a:ext cx="11395" cy="17825"/>
            </a:xfrm>
            <a:custGeom>
              <a:rect b="b" l="l" r="r" t="t"/>
              <a:pathLst>
                <a:path extrusionOk="0" h="560" w="358">
                  <a:moveTo>
                    <a:pt x="179" y="0"/>
                  </a:moveTo>
                  <a:cubicBezTo>
                    <a:pt x="72" y="0"/>
                    <a:pt x="0" y="83"/>
                    <a:pt x="0" y="179"/>
                  </a:cubicBezTo>
                  <a:lnTo>
                    <a:pt x="0" y="381"/>
                  </a:lnTo>
                  <a:cubicBezTo>
                    <a:pt x="0" y="476"/>
                    <a:pt x="72" y="560"/>
                    <a:pt x="179" y="560"/>
                  </a:cubicBezTo>
                  <a:cubicBezTo>
                    <a:pt x="274" y="560"/>
                    <a:pt x="357" y="476"/>
                    <a:pt x="357" y="381"/>
                  </a:cubicBezTo>
                  <a:lnTo>
                    <a:pt x="357" y="179"/>
                  </a:lnTo>
                  <a:cubicBezTo>
                    <a:pt x="357" y="83"/>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4"/>
            <p:cNvSpPr/>
            <p:nvPr/>
          </p:nvSpPr>
          <p:spPr>
            <a:xfrm>
              <a:off x="4647895" y="3556247"/>
              <a:ext cx="11395" cy="17475"/>
            </a:xfrm>
            <a:custGeom>
              <a:rect b="b" l="l" r="r" t="t"/>
              <a:pathLst>
                <a:path extrusionOk="0" h="549" w="358">
                  <a:moveTo>
                    <a:pt x="179" y="0"/>
                  </a:moveTo>
                  <a:cubicBezTo>
                    <a:pt x="72" y="0"/>
                    <a:pt x="0" y="72"/>
                    <a:pt x="0" y="179"/>
                  </a:cubicBezTo>
                  <a:lnTo>
                    <a:pt x="0" y="369"/>
                  </a:lnTo>
                  <a:cubicBezTo>
                    <a:pt x="0" y="477"/>
                    <a:pt x="72" y="548"/>
                    <a:pt x="179" y="548"/>
                  </a:cubicBezTo>
                  <a:cubicBezTo>
                    <a:pt x="274" y="548"/>
                    <a:pt x="357" y="477"/>
                    <a:pt x="357" y="369"/>
                  </a:cubicBezTo>
                  <a:lnTo>
                    <a:pt x="357" y="179"/>
                  </a:lnTo>
                  <a:cubicBezTo>
                    <a:pt x="357" y="84"/>
                    <a:pt x="274" y="0"/>
                    <a:pt x="179"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4"/>
            <p:cNvSpPr/>
            <p:nvPr/>
          </p:nvSpPr>
          <p:spPr>
            <a:xfrm>
              <a:off x="4690324" y="3574804"/>
              <a:ext cx="244486" cy="36032"/>
            </a:xfrm>
            <a:custGeom>
              <a:rect b="b" l="l" r="r" t="t"/>
              <a:pathLst>
                <a:path extrusionOk="0" h="1132" w="7681">
                  <a:moveTo>
                    <a:pt x="1727" y="358"/>
                  </a:moveTo>
                  <a:cubicBezTo>
                    <a:pt x="1846" y="358"/>
                    <a:pt x="1941" y="441"/>
                    <a:pt x="1941" y="560"/>
                  </a:cubicBezTo>
                  <a:cubicBezTo>
                    <a:pt x="1941" y="679"/>
                    <a:pt x="1846" y="775"/>
                    <a:pt x="1727" y="775"/>
                  </a:cubicBezTo>
                  <a:cubicBezTo>
                    <a:pt x="1608" y="775"/>
                    <a:pt x="1525" y="679"/>
                    <a:pt x="1525" y="560"/>
                  </a:cubicBezTo>
                  <a:cubicBezTo>
                    <a:pt x="1525" y="441"/>
                    <a:pt x="1608" y="358"/>
                    <a:pt x="1727" y="358"/>
                  </a:cubicBezTo>
                  <a:close/>
                  <a:moveTo>
                    <a:pt x="1727" y="1"/>
                  </a:moveTo>
                  <a:cubicBezTo>
                    <a:pt x="1477" y="1"/>
                    <a:pt x="1263" y="156"/>
                    <a:pt x="1191" y="382"/>
                  </a:cubicBezTo>
                  <a:lnTo>
                    <a:pt x="179" y="382"/>
                  </a:lnTo>
                  <a:cubicBezTo>
                    <a:pt x="72" y="382"/>
                    <a:pt x="1" y="453"/>
                    <a:pt x="1" y="560"/>
                  </a:cubicBezTo>
                  <a:cubicBezTo>
                    <a:pt x="1" y="668"/>
                    <a:pt x="72" y="739"/>
                    <a:pt x="179" y="739"/>
                  </a:cubicBezTo>
                  <a:lnTo>
                    <a:pt x="1191" y="739"/>
                  </a:lnTo>
                  <a:cubicBezTo>
                    <a:pt x="1263" y="965"/>
                    <a:pt x="1477" y="1132"/>
                    <a:pt x="1727" y="1132"/>
                  </a:cubicBezTo>
                  <a:cubicBezTo>
                    <a:pt x="1977" y="1132"/>
                    <a:pt x="2191" y="965"/>
                    <a:pt x="2263" y="739"/>
                  </a:cubicBezTo>
                  <a:lnTo>
                    <a:pt x="7502" y="739"/>
                  </a:lnTo>
                  <a:cubicBezTo>
                    <a:pt x="7609" y="739"/>
                    <a:pt x="7680" y="668"/>
                    <a:pt x="7680" y="560"/>
                  </a:cubicBezTo>
                  <a:cubicBezTo>
                    <a:pt x="7680" y="453"/>
                    <a:pt x="7609" y="382"/>
                    <a:pt x="7513" y="382"/>
                  </a:cubicBezTo>
                  <a:lnTo>
                    <a:pt x="2263" y="382"/>
                  </a:lnTo>
                  <a:cubicBezTo>
                    <a:pt x="2191" y="156"/>
                    <a:pt x="1977" y="1"/>
                    <a:pt x="1727"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4"/>
            <p:cNvSpPr/>
            <p:nvPr/>
          </p:nvSpPr>
          <p:spPr>
            <a:xfrm>
              <a:off x="4788870" y="3486635"/>
              <a:ext cx="53092" cy="52965"/>
            </a:xfrm>
            <a:custGeom>
              <a:rect b="b" l="l" r="r" t="t"/>
              <a:pathLst>
                <a:path extrusionOk="0" h="1664" w="1668">
                  <a:moveTo>
                    <a:pt x="357" y="354"/>
                  </a:moveTo>
                  <a:lnTo>
                    <a:pt x="1286" y="818"/>
                  </a:lnTo>
                  <a:cubicBezTo>
                    <a:pt x="1298" y="818"/>
                    <a:pt x="1298" y="830"/>
                    <a:pt x="1298" y="842"/>
                  </a:cubicBezTo>
                  <a:lnTo>
                    <a:pt x="369" y="1306"/>
                  </a:lnTo>
                  <a:lnTo>
                    <a:pt x="357" y="1306"/>
                  </a:lnTo>
                  <a:lnTo>
                    <a:pt x="357" y="1294"/>
                  </a:lnTo>
                  <a:lnTo>
                    <a:pt x="357" y="366"/>
                  </a:lnTo>
                  <a:lnTo>
                    <a:pt x="357" y="354"/>
                  </a:lnTo>
                  <a:close/>
                  <a:moveTo>
                    <a:pt x="361" y="1"/>
                  </a:moveTo>
                  <a:cubicBezTo>
                    <a:pt x="297" y="1"/>
                    <a:pt x="235" y="19"/>
                    <a:pt x="179" y="56"/>
                  </a:cubicBezTo>
                  <a:cubicBezTo>
                    <a:pt x="72" y="128"/>
                    <a:pt x="0" y="247"/>
                    <a:pt x="0" y="366"/>
                  </a:cubicBezTo>
                  <a:lnTo>
                    <a:pt x="0" y="1294"/>
                  </a:lnTo>
                  <a:cubicBezTo>
                    <a:pt x="0" y="1425"/>
                    <a:pt x="60" y="1544"/>
                    <a:pt x="179" y="1604"/>
                  </a:cubicBezTo>
                  <a:cubicBezTo>
                    <a:pt x="238" y="1652"/>
                    <a:pt x="310" y="1663"/>
                    <a:pt x="369" y="1663"/>
                  </a:cubicBezTo>
                  <a:cubicBezTo>
                    <a:pt x="429" y="1663"/>
                    <a:pt x="488" y="1652"/>
                    <a:pt x="536" y="1616"/>
                  </a:cubicBezTo>
                  <a:lnTo>
                    <a:pt x="1465" y="1163"/>
                  </a:lnTo>
                  <a:cubicBezTo>
                    <a:pt x="1596" y="1104"/>
                    <a:pt x="1667" y="961"/>
                    <a:pt x="1667" y="830"/>
                  </a:cubicBezTo>
                  <a:cubicBezTo>
                    <a:pt x="1655" y="687"/>
                    <a:pt x="1584" y="568"/>
                    <a:pt x="1465" y="509"/>
                  </a:cubicBezTo>
                  <a:lnTo>
                    <a:pt x="536" y="44"/>
                  </a:lnTo>
                  <a:cubicBezTo>
                    <a:pt x="479" y="16"/>
                    <a:pt x="420" y="1"/>
                    <a:pt x="361"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4"/>
            <p:cNvSpPr/>
            <p:nvPr/>
          </p:nvSpPr>
          <p:spPr>
            <a:xfrm>
              <a:off x="4745645" y="3458084"/>
              <a:ext cx="134195" cy="109941"/>
            </a:xfrm>
            <a:custGeom>
              <a:rect b="b" l="l" r="r" t="t"/>
              <a:pathLst>
                <a:path extrusionOk="0" h="3454" w="4216">
                  <a:moveTo>
                    <a:pt x="3263" y="358"/>
                  </a:moveTo>
                  <a:cubicBezTo>
                    <a:pt x="3597" y="358"/>
                    <a:pt x="3859" y="632"/>
                    <a:pt x="3859" y="953"/>
                  </a:cubicBezTo>
                  <a:lnTo>
                    <a:pt x="3859" y="2501"/>
                  </a:lnTo>
                  <a:cubicBezTo>
                    <a:pt x="3859" y="2834"/>
                    <a:pt x="3597" y="3096"/>
                    <a:pt x="3263" y="3096"/>
                  </a:cubicBezTo>
                  <a:lnTo>
                    <a:pt x="953" y="3096"/>
                  </a:lnTo>
                  <a:cubicBezTo>
                    <a:pt x="632" y="3096"/>
                    <a:pt x="358" y="2834"/>
                    <a:pt x="358" y="2501"/>
                  </a:cubicBezTo>
                  <a:lnTo>
                    <a:pt x="358" y="953"/>
                  </a:lnTo>
                  <a:cubicBezTo>
                    <a:pt x="358" y="632"/>
                    <a:pt x="632" y="358"/>
                    <a:pt x="953" y="358"/>
                  </a:cubicBezTo>
                  <a:close/>
                  <a:moveTo>
                    <a:pt x="953" y="1"/>
                  </a:moveTo>
                  <a:cubicBezTo>
                    <a:pt x="441" y="1"/>
                    <a:pt x="1" y="429"/>
                    <a:pt x="1" y="953"/>
                  </a:cubicBezTo>
                  <a:lnTo>
                    <a:pt x="1" y="2501"/>
                  </a:lnTo>
                  <a:cubicBezTo>
                    <a:pt x="1" y="3025"/>
                    <a:pt x="441" y="3453"/>
                    <a:pt x="953" y="3453"/>
                  </a:cubicBezTo>
                  <a:lnTo>
                    <a:pt x="3263" y="3453"/>
                  </a:lnTo>
                  <a:cubicBezTo>
                    <a:pt x="3787" y="3453"/>
                    <a:pt x="4216" y="3025"/>
                    <a:pt x="4216" y="2501"/>
                  </a:cubicBezTo>
                  <a:lnTo>
                    <a:pt x="4216" y="953"/>
                  </a:lnTo>
                  <a:cubicBezTo>
                    <a:pt x="4216" y="429"/>
                    <a:pt x="3799" y="1"/>
                    <a:pt x="3263"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55"/>
          <p:cNvSpPr txBox="1"/>
          <p:nvPr>
            <p:ph type="ctrTitle"/>
          </p:nvPr>
        </p:nvSpPr>
        <p:spPr>
          <a:xfrm>
            <a:off x="1369950" y="1992475"/>
            <a:ext cx="44694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 Program</a:t>
            </a:r>
            <a:endParaRPr/>
          </a:p>
        </p:txBody>
      </p:sp>
      <p:sp>
        <p:nvSpPr>
          <p:cNvPr id="1078" name="Google Shape;1078;p55"/>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5"/>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04</a:t>
            </a:r>
            <a:endParaRPr>
              <a:solidFill>
                <a:schemeClr val="dk2"/>
              </a:solidFill>
            </a:endParaRPr>
          </a:p>
        </p:txBody>
      </p:sp>
      <p:sp>
        <p:nvSpPr>
          <p:cNvPr id="1080" name="Google Shape;1080;p55"/>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5"/>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2" name="Google Shape;1082;p55"/>
          <p:cNvCxnSpPr>
            <a:stCxn id="1078"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56"/>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TERIMAKASIH</a:t>
            </a:r>
            <a:endParaRPr>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46"/>
          <p:cNvSpPr txBox="1"/>
          <p:nvPr>
            <p:ph idx="3" type="title"/>
          </p:nvPr>
        </p:nvSpPr>
        <p:spPr>
          <a:xfrm>
            <a:off x="856950"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880" name="Google Shape;880;p46"/>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881" name="Google Shape;881;p46"/>
          <p:cNvSpPr/>
          <p:nvPr/>
        </p:nvSpPr>
        <p:spPr>
          <a:xfrm>
            <a:off x="856950" y="1562750"/>
            <a:ext cx="824100" cy="824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2" name="Google Shape;882;p46"/>
          <p:cNvCxnSpPr>
            <a:stCxn id="881" idx="1"/>
            <a:endCxn id="879" idx="1"/>
          </p:cNvCxnSpPr>
          <p:nvPr/>
        </p:nvCxnSpPr>
        <p:spPr>
          <a:xfrm>
            <a:off x="856950"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cxnSp>
        <p:nvCxnSpPr>
          <p:cNvPr id="883" name="Google Shape;883;p46"/>
          <p:cNvCxnSpPr>
            <a:stCxn id="884" idx="1"/>
            <a:endCxn id="885" idx="1"/>
          </p:cNvCxnSpPr>
          <p:nvPr/>
        </p:nvCxnSpPr>
        <p:spPr>
          <a:xfrm>
            <a:off x="2883827"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886" name="Google Shape;886;p46"/>
          <p:cNvSpPr/>
          <p:nvPr/>
        </p:nvSpPr>
        <p:spPr>
          <a:xfrm>
            <a:off x="1909650" y="132471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6"/>
          <p:cNvSpPr/>
          <p:nvPr/>
        </p:nvSpPr>
        <p:spPr>
          <a:xfrm>
            <a:off x="980399" y="1669267"/>
            <a:ext cx="577195" cy="577814"/>
          </a:xfrm>
          <a:custGeom>
            <a:rect b="b" l="l" r="r" t="t"/>
            <a:pathLst>
              <a:path extrusionOk="0" h="11205" w="11193">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6"/>
          <p:cNvSpPr txBox="1"/>
          <p:nvPr>
            <p:ph idx="13" type="ctrTitle"/>
          </p:nvPr>
        </p:nvSpPr>
        <p:spPr>
          <a:xfrm>
            <a:off x="4911296" y="3396800"/>
            <a:ext cx="225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Fitur dan Implementasi</a:t>
            </a:r>
            <a:endParaRPr/>
          </a:p>
        </p:txBody>
      </p:sp>
      <p:sp>
        <p:nvSpPr>
          <p:cNvPr id="889" name="Google Shape;889;p46"/>
          <p:cNvSpPr txBox="1"/>
          <p:nvPr>
            <p:ph idx="4" type="ctrTitle"/>
          </p:nvPr>
        </p:nvSpPr>
        <p:spPr>
          <a:xfrm>
            <a:off x="2884434" y="3396800"/>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Flowchart</a:t>
            </a:r>
            <a:endParaRPr/>
          </a:p>
        </p:txBody>
      </p:sp>
      <p:sp>
        <p:nvSpPr>
          <p:cNvPr id="890" name="Google Shape;890;p46"/>
          <p:cNvSpPr txBox="1"/>
          <p:nvPr>
            <p:ph type="ctrTitle"/>
          </p:nvPr>
        </p:nvSpPr>
        <p:spPr>
          <a:xfrm>
            <a:off x="856950" y="3396800"/>
            <a:ext cx="2152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Deskripsi </a:t>
            </a:r>
            <a:endParaRPr/>
          </a:p>
          <a:p>
            <a:pPr indent="0" lvl="0" marL="0" rtl="0" algn="l">
              <a:spcBef>
                <a:spcPts val="0"/>
              </a:spcBef>
              <a:spcAft>
                <a:spcPts val="0"/>
              </a:spcAft>
              <a:buNone/>
            </a:pPr>
            <a:r>
              <a:rPr lang="en"/>
              <a:t>Program</a:t>
            </a:r>
            <a:endParaRPr/>
          </a:p>
        </p:txBody>
      </p:sp>
      <p:sp>
        <p:nvSpPr>
          <p:cNvPr id="885" name="Google Shape;885;p46"/>
          <p:cNvSpPr txBox="1"/>
          <p:nvPr>
            <p:ph idx="6" type="title"/>
          </p:nvPr>
        </p:nvSpPr>
        <p:spPr>
          <a:xfrm>
            <a:off x="2883827"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891" name="Google Shape;891;p46"/>
          <p:cNvSpPr txBox="1"/>
          <p:nvPr>
            <p:ph idx="9" type="title"/>
          </p:nvPr>
        </p:nvSpPr>
        <p:spPr>
          <a:xfrm>
            <a:off x="4910704" y="2645887"/>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884" name="Google Shape;884;p46"/>
          <p:cNvSpPr/>
          <p:nvPr/>
        </p:nvSpPr>
        <p:spPr>
          <a:xfrm>
            <a:off x="2883827" y="1562750"/>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6"/>
          <p:cNvSpPr/>
          <p:nvPr/>
        </p:nvSpPr>
        <p:spPr>
          <a:xfrm>
            <a:off x="4910704" y="1562750"/>
            <a:ext cx="824100" cy="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3" name="Google Shape;893;p46"/>
          <p:cNvCxnSpPr>
            <a:stCxn id="892" idx="1"/>
            <a:endCxn id="891" idx="1"/>
          </p:cNvCxnSpPr>
          <p:nvPr/>
        </p:nvCxnSpPr>
        <p:spPr>
          <a:xfrm>
            <a:off x="4910704" y="1974800"/>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sp>
        <p:nvSpPr>
          <p:cNvPr id="894" name="Google Shape;894;p46"/>
          <p:cNvSpPr/>
          <p:nvPr/>
        </p:nvSpPr>
        <p:spPr>
          <a:xfrm>
            <a:off x="5734808" y="2386862"/>
            <a:ext cx="238733" cy="238031"/>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5" name="Google Shape;895;p46"/>
          <p:cNvGrpSpPr/>
          <p:nvPr/>
        </p:nvGrpSpPr>
        <p:grpSpPr>
          <a:xfrm>
            <a:off x="3016558" y="1684660"/>
            <a:ext cx="577210" cy="580282"/>
            <a:chOff x="3095745" y="3805393"/>
            <a:chExt cx="352840" cy="354717"/>
          </a:xfrm>
        </p:grpSpPr>
        <p:sp>
          <p:nvSpPr>
            <p:cNvPr id="896" name="Google Shape;896;p4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46"/>
          <p:cNvGrpSpPr/>
          <p:nvPr/>
        </p:nvGrpSpPr>
        <p:grpSpPr>
          <a:xfrm>
            <a:off x="5034168" y="1684647"/>
            <a:ext cx="583817" cy="580314"/>
            <a:chOff x="3541011" y="3367320"/>
            <a:chExt cx="348257" cy="346188"/>
          </a:xfrm>
        </p:grpSpPr>
        <p:sp>
          <p:nvSpPr>
            <p:cNvPr id="903" name="Google Shape;903;p46"/>
            <p:cNvSpPr/>
            <p:nvPr/>
          </p:nvSpPr>
          <p:spPr>
            <a:xfrm>
              <a:off x="3541011" y="3367320"/>
              <a:ext cx="347906" cy="346188"/>
            </a:xfrm>
            <a:custGeom>
              <a:rect b="b" l="l" r="r" t="t"/>
              <a:pathLst>
                <a:path extrusionOk="0" h="10877" w="10931">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6"/>
            <p:cNvSpPr/>
            <p:nvPr/>
          </p:nvSpPr>
          <p:spPr>
            <a:xfrm>
              <a:off x="3658105" y="3389599"/>
              <a:ext cx="208820" cy="199431"/>
            </a:xfrm>
            <a:custGeom>
              <a:rect b="b" l="l" r="r" t="t"/>
              <a:pathLst>
                <a:path extrusionOk="0" h="6266" w="6561">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6"/>
            <p:cNvSpPr/>
            <p:nvPr/>
          </p:nvSpPr>
          <p:spPr>
            <a:xfrm>
              <a:off x="3720614" y="3426805"/>
              <a:ext cx="95164" cy="116011"/>
            </a:xfrm>
            <a:custGeom>
              <a:rect b="b" l="l" r="r" t="t"/>
              <a:pathLst>
                <a:path extrusionOk="0" h="3645" w="299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6"/>
            <p:cNvSpPr/>
            <p:nvPr/>
          </p:nvSpPr>
          <p:spPr>
            <a:xfrm>
              <a:off x="3773671" y="3496030"/>
              <a:ext cx="115597" cy="114993"/>
            </a:xfrm>
            <a:custGeom>
              <a:rect b="b" l="l" r="r" t="t"/>
              <a:pathLst>
                <a:path extrusionOk="0" h="3613" w="3632">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7" name="Google Shape;907;p46"/>
          <p:cNvSpPr txBox="1"/>
          <p:nvPr>
            <p:ph idx="4" type="ctrTitle"/>
          </p:nvPr>
        </p:nvSpPr>
        <p:spPr>
          <a:xfrm>
            <a:off x="7175709" y="3396788"/>
            <a:ext cx="13866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a:t>
            </a:r>
            <a:endParaRPr/>
          </a:p>
        </p:txBody>
      </p:sp>
      <p:sp>
        <p:nvSpPr>
          <p:cNvPr id="908" name="Google Shape;908;p46"/>
          <p:cNvSpPr txBox="1"/>
          <p:nvPr>
            <p:ph idx="6" type="title"/>
          </p:nvPr>
        </p:nvSpPr>
        <p:spPr>
          <a:xfrm>
            <a:off x="7175102" y="2598250"/>
            <a:ext cx="1753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909" name="Google Shape;909;p46"/>
          <p:cNvSpPr/>
          <p:nvPr/>
        </p:nvSpPr>
        <p:spPr>
          <a:xfrm>
            <a:off x="7175102" y="1515113"/>
            <a:ext cx="824100" cy="824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0" name="Google Shape;910;p46"/>
          <p:cNvCxnSpPr>
            <a:stCxn id="909" idx="1"/>
            <a:endCxn id="908" idx="1"/>
          </p:cNvCxnSpPr>
          <p:nvPr/>
        </p:nvCxnSpPr>
        <p:spPr>
          <a:xfrm>
            <a:off x="7175102" y="1927163"/>
            <a:ext cx="600" cy="960000"/>
          </a:xfrm>
          <a:prstGeom prst="bentConnector3">
            <a:avLst>
              <a:gd fmla="val -39687500" name="adj1"/>
            </a:avLst>
          </a:prstGeom>
          <a:noFill/>
          <a:ln cap="flat" cmpd="sng" w="9525">
            <a:solidFill>
              <a:schemeClr val="lt1"/>
            </a:solidFill>
            <a:prstDash val="solid"/>
            <a:round/>
            <a:headEnd len="med" w="med" type="none"/>
            <a:tailEnd len="med" w="med" type="none"/>
          </a:ln>
        </p:spPr>
      </p:cxnSp>
      <p:grpSp>
        <p:nvGrpSpPr>
          <p:cNvPr id="911" name="Google Shape;911;p46"/>
          <p:cNvGrpSpPr/>
          <p:nvPr/>
        </p:nvGrpSpPr>
        <p:grpSpPr>
          <a:xfrm>
            <a:off x="7307833" y="1637023"/>
            <a:ext cx="577210" cy="580282"/>
            <a:chOff x="3095745" y="3805393"/>
            <a:chExt cx="352840" cy="354717"/>
          </a:xfrm>
        </p:grpSpPr>
        <p:sp>
          <p:nvSpPr>
            <p:cNvPr id="912" name="Google Shape;912;p46"/>
            <p:cNvSpPr/>
            <p:nvPr/>
          </p:nvSpPr>
          <p:spPr>
            <a:xfrm>
              <a:off x="3095745" y="3805393"/>
              <a:ext cx="272093" cy="271711"/>
            </a:xfrm>
            <a:custGeom>
              <a:rect b="b" l="l" r="r" t="t"/>
              <a:pathLst>
                <a:path extrusionOk="0" h="8537" w="8549">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6"/>
            <p:cNvSpPr/>
            <p:nvPr/>
          </p:nvSpPr>
          <p:spPr>
            <a:xfrm>
              <a:off x="3184798" y="3878883"/>
              <a:ext cx="109550" cy="94018"/>
            </a:xfrm>
            <a:custGeom>
              <a:rect b="b" l="l" r="r" t="t"/>
              <a:pathLst>
                <a:path extrusionOk="0" h="2954" w="3442">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6"/>
            <p:cNvSpPr/>
            <p:nvPr/>
          </p:nvSpPr>
          <p:spPr>
            <a:xfrm>
              <a:off x="3168120" y="3917331"/>
              <a:ext cx="102707" cy="87016"/>
            </a:xfrm>
            <a:custGeom>
              <a:rect b="b" l="l" r="r" t="t"/>
              <a:pathLst>
                <a:path extrusionOk="0" h="2734" w="3227">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6"/>
            <p:cNvSpPr/>
            <p:nvPr/>
          </p:nvSpPr>
          <p:spPr>
            <a:xfrm>
              <a:off x="3264749" y="3976275"/>
              <a:ext cx="183836" cy="183836"/>
            </a:xfrm>
            <a:custGeom>
              <a:rect b="b" l="l" r="r" t="t"/>
              <a:pathLst>
                <a:path extrusionOk="0" h="5776" w="5776">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6"/>
            <p:cNvSpPr/>
            <p:nvPr/>
          </p:nvSpPr>
          <p:spPr>
            <a:xfrm>
              <a:off x="3326526" y="4036907"/>
              <a:ext cx="62541" cy="62573"/>
            </a:xfrm>
            <a:custGeom>
              <a:rect b="b" l="l" r="r" t="t"/>
              <a:pathLst>
                <a:path extrusionOk="0" h="1966" w="1965">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6"/>
            <p:cNvSpPr/>
            <p:nvPr/>
          </p:nvSpPr>
          <p:spPr>
            <a:xfrm>
              <a:off x="3196542" y="3907687"/>
              <a:ext cx="68238" cy="68238"/>
            </a:xfrm>
            <a:custGeom>
              <a:rect b="b" l="l" r="r" t="t"/>
              <a:pathLst>
                <a:path extrusionOk="0" h="2144" w="2144">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7"/>
          <p:cNvSpPr txBox="1"/>
          <p:nvPr>
            <p:ph type="ctrTitle"/>
          </p:nvPr>
        </p:nvSpPr>
        <p:spPr>
          <a:xfrm>
            <a:off x="1153350" y="1135275"/>
            <a:ext cx="4469400" cy="2028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Deskripsi Program</a:t>
            </a:r>
            <a:endParaRPr/>
          </a:p>
        </p:txBody>
      </p:sp>
      <p:sp>
        <p:nvSpPr>
          <p:cNvPr id="923" name="Google Shape;923;p47"/>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7"/>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01</a:t>
            </a:r>
            <a:endParaRPr>
              <a:solidFill>
                <a:schemeClr val="dk2"/>
              </a:solidFill>
            </a:endParaRPr>
          </a:p>
        </p:txBody>
      </p:sp>
      <p:sp>
        <p:nvSpPr>
          <p:cNvPr id="925" name="Google Shape;925;p47"/>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7"/>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7" name="Google Shape;927;p47"/>
          <p:cNvCxnSpPr>
            <a:stCxn id="923"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8"/>
          <p:cNvSpPr txBox="1"/>
          <p:nvPr>
            <p:ph idx="1" type="body"/>
          </p:nvPr>
        </p:nvSpPr>
        <p:spPr>
          <a:xfrm>
            <a:off x="558650" y="1236625"/>
            <a:ext cx="3739200" cy="2670300"/>
          </a:xfrm>
          <a:prstGeom prst="rect">
            <a:avLst/>
          </a:prstGeom>
        </p:spPr>
        <p:txBody>
          <a:bodyPr anchorCtr="0" anchor="t" bIns="91425" lIns="91425" spcFirstLastPara="1" rIns="91425" wrap="square" tIns="91425">
            <a:noAutofit/>
          </a:bodyPr>
          <a:lstStyle/>
          <a:p>
            <a:pPr indent="0" lvl="0" marL="180340" rtl="0" algn="just">
              <a:spcBef>
                <a:spcPts val="0"/>
              </a:spcBef>
              <a:spcAft>
                <a:spcPts val="0"/>
              </a:spcAft>
              <a:buNone/>
            </a:pPr>
            <a:r>
              <a:rPr lang="en" sz="1700"/>
              <a:t>Aplikasi yang ingin dibuat adalah Sistem Interface pencucian motor menggunakan GUI pada bahasa pemrograman Python dan library tkinter. Beberapa fitur utama yang ingin dikembangkan dalam proyek ini melibatkan operasi pencucian motor secara umum seperti login, menu utama, bayar kasir dan pemesanan makanan dan minuman.</a:t>
            </a:r>
            <a:endParaRPr sz="2000"/>
          </a:p>
        </p:txBody>
      </p:sp>
      <p:sp>
        <p:nvSpPr>
          <p:cNvPr id="933" name="Google Shape;933;p48"/>
          <p:cNvSpPr txBox="1"/>
          <p:nvPr>
            <p:ph type="ctrTitle"/>
          </p:nvPr>
        </p:nvSpPr>
        <p:spPr>
          <a:xfrm>
            <a:off x="558650" y="486375"/>
            <a:ext cx="4956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Deskripsi Program</a:t>
            </a:r>
            <a:endParaRPr/>
          </a:p>
        </p:txBody>
      </p:sp>
      <p:grpSp>
        <p:nvGrpSpPr>
          <p:cNvPr id="934" name="Google Shape;934;p48"/>
          <p:cNvGrpSpPr/>
          <p:nvPr/>
        </p:nvGrpSpPr>
        <p:grpSpPr>
          <a:xfrm>
            <a:off x="7836154" y="0"/>
            <a:ext cx="2291257" cy="2922300"/>
            <a:chOff x="4882900" y="-64350"/>
            <a:chExt cx="2493750" cy="2922300"/>
          </a:xfrm>
        </p:grpSpPr>
        <p:sp>
          <p:nvSpPr>
            <p:cNvPr id="935" name="Google Shape;935;p48"/>
            <p:cNvSpPr/>
            <p:nvPr/>
          </p:nvSpPr>
          <p:spPr>
            <a:xfrm>
              <a:off x="4882900" y="2852675"/>
              <a:ext cx="2493750" cy="5275"/>
            </a:xfrm>
            <a:custGeom>
              <a:rect b="b" l="l" r="r" t="t"/>
              <a:pathLst>
                <a:path extrusionOk="0" h="211" w="99750">
                  <a:moveTo>
                    <a:pt x="1" y="1"/>
                  </a:moveTo>
                  <a:lnTo>
                    <a:pt x="1" y="210"/>
                  </a:lnTo>
                  <a:lnTo>
                    <a:pt x="99749" y="210"/>
                  </a:lnTo>
                  <a:lnTo>
                    <a:pt x="99749"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48"/>
            <p:cNvSpPr/>
            <p:nvPr/>
          </p:nvSpPr>
          <p:spPr>
            <a:xfrm>
              <a:off x="4987800" y="-64350"/>
              <a:ext cx="1082975" cy="2914922"/>
            </a:xfrm>
            <a:custGeom>
              <a:rect b="b" l="l" r="r" t="t"/>
              <a:pathLst>
                <a:path extrusionOk="0" h="94995" w="43319">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48"/>
            <p:cNvSpPr/>
            <p:nvPr/>
          </p:nvSpPr>
          <p:spPr>
            <a:xfrm>
              <a:off x="6127150" y="2700150"/>
              <a:ext cx="105350" cy="107100"/>
            </a:xfrm>
            <a:custGeom>
              <a:rect b="b" l="l" r="r" t="t"/>
              <a:pathLst>
                <a:path extrusionOk="0" h="4284" w="4214">
                  <a:moveTo>
                    <a:pt x="0" y="1"/>
                  </a:moveTo>
                  <a:lnTo>
                    <a:pt x="0" y="4284"/>
                  </a:lnTo>
                  <a:lnTo>
                    <a:pt x="4213" y="4284"/>
                  </a:lnTo>
                  <a:lnTo>
                    <a:pt x="4213" y="4074"/>
                  </a:lnTo>
                  <a:lnTo>
                    <a:pt x="210" y="4074"/>
                  </a:lnTo>
                  <a:lnTo>
                    <a:pt x="210"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8"/>
            <p:cNvSpPr/>
            <p:nvPr/>
          </p:nvSpPr>
          <p:spPr>
            <a:xfrm>
              <a:off x="5950575" y="939175"/>
              <a:ext cx="76075" cy="78250"/>
            </a:xfrm>
            <a:custGeom>
              <a:rect b="b" l="l" r="r" t="t"/>
              <a:pathLst>
                <a:path extrusionOk="0" h="3130" w="3043">
                  <a:moveTo>
                    <a:pt x="1" y="0"/>
                  </a:moveTo>
                  <a:lnTo>
                    <a:pt x="1" y="210"/>
                  </a:lnTo>
                  <a:lnTo>
                    <a:pt x="2833" y="210"/>
                  </a:lnTo>
                  <a:lnTo>
                    <a:pt x="2833" y="3130"/>
                  </a:lnTo>
                  <a:lnTo>
                    <a:pt x="3042" y="3130"/>
                  </a:lnTo>
                  <a:lnTo>
                    <a:pt x="3042" y="0"/>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8"/>
            <p:cNvSpPr/>
            <p:nvPr/>
          </p:nvSpPr>
          <p:spPr>
            <a:xfrm>
              <a:off x="5032375" y="744525"/>
              <a:ext cx="77800" cy="78250"/>
            </a:xfrm>
            <a:custGeom>
              <a:rect b="b" l="l" r="r" t="t"/>
              <a:pathLst>
                <a:path extrusionOk="0" h="3130" w="3112">
                  <a:moveTo>
                    <a:pt x="0" y="1"/>
                  </a:moveTo>
                  <a:lnTo>
                    <a:pt x="0" y="3130"/>
                  </a:lnTo>
                  <a:lnTo>
                    <a:pt x="3112" y="3130"/>
                  </a:lnTo>
                  <a:lnTo>
                    <a:pt x="3112" y="2920"/>
                  </a:lnTo>
                  <a:lnTo>
                    <a:pt x="193" y="2920"/>
                  </a:lnTo>
                  <a:lnTo>
                    <a:pt x="193" y="1"/>
                  </a:lnTo>
                  <a:close/>
                </a:path>
              </a:pathLst>
            </a:custGeom>
            <a:solidFill>
              <a:srgbClr val="FF997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40" name="Google Shape;940;p48"/>
          <p:cNvPicPr preferRelativeResize="0"/>
          <p:nvPr/>
        </p:nvPicPr>
        <p:blipFill>
          <a:blip r:embed="rId3">
            <a:alphaModFix/>
          </a:blip>
          <a:stretch>
            <a:fillRect/>
          </a:stretch>
        </p:blipFill>
        <p:spPr>
          <a:xfrm>
            <a:off x="5002358" y="1346285"/>
            <a:ext cx="3739095" cy="2451002"/>
          </a:xfrm>
          <a:prstGeom prst="rect">
            <a:avLst/>
          </a:prstGeom>
          <a:noFill/>
          <a:ln>
            <a:noFill/>
          </a:ln>
        </p:spPr>
      </p:pic>
      <p:grpSp>
        <p:nvGrpSpPr>
          <p:cNvPr id="941" name="Google Shape;941;p48"/>
          <p:cNvGrpSpPr/>
          <p:nvPr/>
        </p:nvGrpSpPr>
        <p:grpSpPr>
          <a:xfrm>
            <a:off x="4571796" y="1304935"/>
            <a:ext cx="4229196" cy="2524217"/>
            <a:chOff x="2501950" y="1507050"/>
            <a:chExt cx="2392350" cy="2696525"/>
          </a:xfrm>
        </p:grpSpPr>
        <p:sp>
          <p:nvSpPr>
            <p:cNvPr id="942" name="Google Shape;942;p48"/>
            <p:cNvSpPr/>
            <p:nvPr/>
          </p:nvSpPr>
          <p:spPr>
            <a:xfrm>
              <a:off x="4032450" y="3778325"/>
              <a:ext cx="0" cy="25"/>
            </a:xfrm>
            <a:custGeom>
              <a:rect b="b" l="l" r="r" t="t"/>
              <a:pathLst>
                <a:path extrusionOk="0" h="1" w="0">
                  <a:moveTo>
                    <a:pt x="0" y="0"/>
                  </a:move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8"/>
            <p:cNvSpPr/>
            <p:nvPr/>
          </p:nvSpPr>
          <p:spPr>
            <a:xfrm>
              <a:off x="2720475" y="1507050"/>
              <a:ext cx="2173825" cy="2696525"/>
            </a:xfrm>
            <a:custGeom>
              <a:rect b="b" l="l" r="r" t="t"/>
              <a:pathLst>
                <a:path extrusionOk="0" h="107861" w="86953">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48"/>
            <p:cNvSpPr/>
            <p:nvPr/>
          </p:nvSpPr>
          <p:spPr>
            <a:xfrm>
              <a:off x="2810050" y="1616325"/>
              <a:ext cx="1994650" cy="2478000"/>
            </a:xfrm>
            <a:custGeom>
              <a:rect b="b" l="l" r="r" t="t"/>
              <a:pathLst>
                <a:path extrusionOk="0" h="99120" w="79786">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8"/>
            <p:cNvSpPr/>
            <p:nvPr/>
          </p:nvSpPr>
          <p:spPr>
            <a:xfrm>
              <a:off x="2501950" y="240647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8"/>
            <p:cNvSpPr/>
            <p:nvPr/>
          </p:nvSpPr>
          <p:spPr>
            <a:xfrm>
              <a:off x="2501950" y="234180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8"/>
            <p:cNvSpPr/>
            <p:nvPr/>
          </p:nvSpPr>
          <p:spPr>
            <a:xfrm>
              <a:off x="2501950" y="247115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8"/>
            <p:cNvSpPr/>
            <p:nvPr/>
          </p:nvSpPr>
          <p:spPr>
            <a:xfrm>
              <a:off x="2501950" y="2535400"/>
              <a:ext cx="100100" cy="30600"/>
            </a:xfrm>
            <a:custGeom>
              <a:rect b="b" l="l" r="r" t="t"/>
              <a:pathLst>
                <a:path extrusionOk="0" h="1224" w="4004">
                  <a:moveTo>
                    <a:pt x="0" y="0"/>
                  </a:moveTo>
                  <a:lnTo>
                    <a:pt x="0" y="1224"/>
                  </a:lnTo>
                  <a:lnTo>
                    <a:pt x="4004" y="1224"/>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8"/>
            <p:cNvSpPr/>
            <p:nvPr/>
          </p:nvSpPr>
          <p:spPr>
            <a:xfrm>
              <a:off x="2501950" y="2600075"/>
              <a:ext cx="100100" cy="30625"/>
            </a:xfrm>
            <a:custGeom>
              <a:rect b="b" l="l" r="r" t="t"/>
              <a:pathLst>
                <a:path extrusionOk="0" h="1225" w="4004">
                  <a:moveTo>
                    <a:pt x="0" y="1"/>
                  </a:moveTo>
                  <a:lnTo>
                    <a:pt x="0" y="1224"/>
                  </a:lnTo>
                  <a:lnTo>
                    <a:pt x="4004" y="1224"/>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8"/>
            <p:cNvSpPr/>
            <p:nvPr/>
          </p:nvSpPr>
          <p:spPr>
            <a:xfrm>
              <a:off x="2501950" y="2083075"/>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8"/>
            <p:cNvSpPr/>
            <p:nvPr/>
          </p:nvSpPr>
          <p:spPr>
            <a:xfrm>
              <a:off x="2501950" y="2018375"/>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48"/>
            <p:cNvSpPr/>
            <p:nvPr/>
          </p:nvSpPr>
          <p:spPr>
            <a:xfrm>
              <a:off x="2501950" y="2147750"/>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8"/>
            <p:cNvSpPr/>
            <p:nvPr/>
          </p:nvSpPr>
          <p:spPr>
            <a:xfrm>
              <a:off x="2501950" y="221242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48"/>
            <p:cNvSpPr/>
            <p:nvPr/>
          </p:nvSpPr>
          <p:spPr>
            <a:xfrm>
              <a:off x="2501950" y="227710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48"/>
            <p:cNvSpPr/>
            <p:nvPr/>
          </p:nvSpPr>
          <p:spPr>
            <a:xfrm>
              <a:off x="2501950" y="1759650"/>
              <a:ext cx="100100" cy="30200"/>
            </a:xfrm>
            <a:custGeom>
              <a:rect b="b" l="l" r="r" t="t"/>
              <a:pathLst>
                <a:path extrusionOk="0" h="1208"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8"/>
            <p:cNvSpPr/>
            <p:nvPr/>
          </p:nvSpPr>
          <p:spPr>
            <a:xfrm>
              <a:off x="2501950" y="1694975"/>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8"/>
            <p:cNvSpPr/>
            <p:nvPr/>
          </p:nvSpPr>
          <p:spPr>
            <a:xfrm>
              <a:off x="2501950" y="1824350"/>
              <a:ext cx="100100" cy="30175"/>
            </a:xfrm>
            <a:custGeom>
              <a:rect b="b" l="l" r="r" t="t"/>
              <a:pathLst>
                <a:path extrusionOk="0" h="1207" w="4004">
                  <a:moveTo>
                    <a:pt x="0" y="0"/>
                  </a:moveTo>
                  <a:lnTo>
                    <a:pt x="0" y="1206"/>
                  </a:lnTo>
                  <a:lnTo>
                    <a:pt x="4004" y="1206"/>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48"/>
            <p:cNvSpPr/>
            <p:nvPr/>
          </p:nvSpPr>
          <p:spPr>
            <a:xfrm>
              <a:off x="2501950" y="1889025"/>
              <a:ext cx="100100" cy="30175"/>
            </a:xfrm>
            <a:custGeom>
              <a:rect b="b" l="l" r="r" t="t"/>
              <a:pathLst>
                <a:path extrusionOk="0" h="1207" w="4004">
                  <a:moveTo>
                    <a:pt x="0" y="0"/>
                  </a:moveTo>
                  <a:lnTo>
                    <a:pt x="0" y="1207"/>
                  </a:lnTo>
                  <a:lnTo>
                    <a:pt x="4004" y="1207"/>
                  </a:lnTo>
                  <a:lnTo>
                    <a:pt x="4004"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8"/>
            <p:cNvSpPr/>
            <p:nvPr/>
          </p:nvSpPr>
          <p:spPr>
            <a:xfrm>
              <a:off x="2501950" y="1953700"/>
              <a:ext cx="100100" cy="30175"/>
            </a:xfrm>
            <a:custGeom>
              <a:rect b="b" l="l" r="r" t="t"/>
              <a:pathLst>
                <a:path extrusionOk="0" h="1207" w="4004">
                  <a:moveTo>
                    <a:pt x="0" y="1"/>
                  </a:moveTo>
                  <a:lnTo>
                    <a:pt x="0" y="1207"/>
                  </a:lnTo>
                  <a:lnTo>
                    <a:pt x="4004" y="1207"/>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8"/>
            <p:cNvSpPr/>
            <p:nvPr/>
          </p:nvSpPr>
          <p:spPr>
            <a:xfrm>
              <a:off x="2501950" y="2668250"/>
              <a:ext cx="100100" cy="1423000"/>
            </a:xfrm>
            <a:custGeom>
              <a:rect b="b" l="l" r="r" t="t"/>
              <a:pathLst>
                <a:path extrusionOk="0" h="56920" w="4004">
                  <a:moveTo>
                    <a:pt x="0" y="1"/>
                  </a:moveTo>
                  <a:lnTo>
                    <a:pt x="0" y="56920"/>
                  </a:lnTo>
                  <a:lnTo>
                    <a:pt x="4004" y="56920"/>
                  </a:lnTo>
                  <a:lnTo>
                    <a:pt x="4004"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49"/>
          <p:cNvSpPr txBox="1"/>
          <p:nvPr>
            <p:ph type="ctrTitle"/>
          </p:nvPr>
        </p:nvSpPr>
        <p:spPr>
          <a:xfrm>
            <a:off x="1173475" y="1742775"/>
            <a:ext cx="4469400" cy="83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Flowchart</a:t>
            </a:r>
            <a:endParaRPr/>
          </a:p>
        </p:txBody>
      </p:sp>
      <p:sp>
        <p:nvSpPr>
          <p:cNvPr id="966" name="Google Shape;966;p49"/>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Diagram alir program </a:t>
            </a:r>
            <a:endParaRPr/>
          </a:p>
        </p:txBody>
      </p:sp>
      <p:sp>
        <p:nvSpPr>
          <p:cNvPr id="967" name="Google Shape;967;p49"/>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9"/>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969" name="Google Shape;969;p49"/>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1" name="Google Shape;971;p49"/>
          <p:cNvCxnSpPr>
            <a:stCxn id="967"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pic>
        <p:nvPicPr>
          <p:cNvPr id="976" name="Google Shape;976;p50"/>
          <p:cNvPicPr preferRelativeResize="0"/>
          <p:nvPr/>
        </p:nvPicPr>
        <p:blipFill>
          <a:blip r:embed="rId3">
            <a:alphaModFix/>
          </a:blip>
          <a:stretch>
            <a:fillRect/>
          </a:stretch>
        </p:blipFill>
        <p:spPr>
          <a:xfrm>
            <a:off x="1681125" y="152400"/>
            <a:ext cx="5781749"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51"/>
          <p:cNvSpPr txBox="1"/>
          <p:nvPr>
            <p:ph type="ctrTitle"/>
          </p:nvPr>
        </p:nvSpPr>
        <p:spPr>
          <a:xfrm>
            <a:off x="1206300" y="1409075"/>
            <a:ext cx="4469400" cy="1856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500"/>
              <a:t>Fitur dan Implementasi</a:t>
            </a:r>
            <a:endParaRPr sz="5500"/>
          </a:p>
        </p:txBody>
      </p:sp>
      <p:sp>
        <p:nvSpPr>
          <p:cNvPr id="982" name="Google Shape;982;p51"/>
          <p:cNvSpPr/>
          <p:nvPr/>
        </p:nvSpPr>
        <p:spPr>
          <a:xfrm>
            <a:off x="5782875" y="1868575"/>
            <a:ext cx="10851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1"/>
          <p:cNvSpPr txBox="1"/>
          <p:nvPr>
            <p:ph idx="2" type="title"/>
          </p:nvPr>
        </p:nvSpPr>
        <p:spPr>
          <a:xfrm>
            <a:off x="5834900" y="2122225"/>
            <a:ext cx="981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2"/>
                </a:solidFill>
              </a:rPr>
              <a:t>02</a:t>
            </a:r>
            <a:endParaRPr>
              <a:solidFill>
                <a:schemeClr val="dk2"/>
              </a:solidFill>
            </a:endParaRPr>
          </a:p>
        </p:txBody>
      </p:sp>
      <p:sp>
        <p:nvSpPr>
          <p:cNvPr id="984" name="Google Shape;984;p51"/>
          <p:cNvSpPr/>
          <p:nvPr/>
        </p:nvSpPr>
        <p:spPr>
          <a:xfrm>
            <a:off x="1370476" y="3869000"/>
            <a:ext cx="6279992" cy="104326"/>
          </a:xfrm>
          <a:custGeom>
            <a:rect b="b" l="l" r="r" t="t"/>
            <a:pathLst>
              <a:path extrusionOk="0" h="2382" w="143387">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1"/>
          <p:cNvSpPr/>
          <p:nvPr/>
        </p:nvSpPr>
        <p:spPr>
          <a:xfrm>
            <a:off x="1369950" y="3869000"/>
            <a:ext cx="5074478" cy="104326"/>
          </a:xfrm>
          <a:custGeom>
            <a:rect b="b" l="l" r="r" t="t"/>
            <a:pathLst>
              <a:path extrusionOk="0" h="2382" w="87904">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6" name="Google Shape;986;p51"/>
          <p:cNvCxnSpPr>
            <a:stCxn id="982" idx="2"/>
          </p:cNvCxnSpPr>
          <p:nvPr/>
        </p:nvCxnSpPr>
        <p:spPr>
          <a:xfrm>
            <a:off x="6325425" y="2953675"/>
            <a:ext cx="0" cy="978000"/>
          </a:xfrm>
          <a:prstGeom prst="straightConnector1">
            <a:avLst/>
          </a:prstGeom>
          <a:noFill/>
          <a:ln cap="flat" cmpd="sng" w="19050">
            <a:solidFill>
              <a:schemeClr val="accent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52"/>
          <p:cNvSpPr txBox="1"/>
          <p:nvPr>
            <p:ph idx="6" type="ctrTitle"/>
          </p:nvPr>
        </p:nvSpPr>
        <p:spPr>
          <a:xfrm>
            <a:off x="602050" y="6462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Fitur</a:t>
            </a:r>
            <a:endParaRPr sz="4100"/>
          </a:p>
        </p:txBody>
      </p:sp>
      <p:sp>
        <p:nvSpPr>
          <p:cNvPr id="992" name="Google Shape;992;p52"/>
          <p:cNvSpPr txBox="1"/>
          <p:nvPr>
            <p:ph idx="1" type="subTitle"/>
          </p:nvPr>
        </p:nvSpPr>
        <p:spPr>
          <a:xfrm>
            <a:off x="203950" y="2102575"/>
            <a:ext cx="3357900" cy="274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Register</a:t>
            </a:r>
            <a:r>
              <a:rPr lang="en"/>
              <a:t> : Membuat akun dengan memasukkan username dan password</a:t>
            </a:r>
            <a:endParaRPr b="1"/>
          </a:p>
          <a:p>
            <a:pPr indent="-317500" lvl="0" marL="457200" rtl="0" algn="l">
              <a:spcBef>
                <a:spcPts val="0"/>
              </a:spcBef>
              <a:spcAft>
                <a:spcPts val="0"/>
              </a:spcAft>
              <a:buSzPts val="1400"/>
              <a:buChar char="●"/>
            </a:pPr>
            <a:r>
              <a:rPr b="1" lang="en"/>
              <a:t>Login </a:t>
            </a:r>
            <a:r>
              <a:rPr lang="en"/>
              <a:t>: Mengakses program dengan akun yang telah dibuat</a:t>
            </a:r>
            <a:endParaRPr/>
          </a:p>
        </p:txBody>
      </p:sp>
      <p:sp>
        <p:nvSpPr>
          <p:cNvPr id="993" name="Google Shape;993;p52"/>
          <p:cNvSpPr/>
          <p:nvPr/>
        </p:nvSpPr>
        <p:spPr>
          <a:xfrm>
            <a:off x="602050" y="1414825"/>
            <a:ext cx="2959800" cy="57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52"/>
          <p:cNvSpPr txBox="1"/>
          <p:nvPr>
            <p:ph idx="4294967295" type="title"/>
          </p:nvPr>
        </p:nvSpPr>
        <p:spPr>
          <a:xfrm>
            <a:off x="854200" y="1468300"/>
            <a:ext cx="2455500" cy="3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dk2"/>
                </a:solidFill>
              </a:rPr>
              <a:t>Login dan Register</a:t>
            </a:r>
            <a:endParaRPr sz="2400">
              <a:solidFill>
                <a:schemeClr val="dk2"/>
              </a:solidFill>
            </a:endParaRPr>
          </a:p>
        </p:txBody>
      </p:sp>
      <p:sp>
        <p:nvSpPr>
          <p:cNvPr id="995" name="Google Shape;995;p52"/>
          <p:cNvSpPr txBox="1"/>
          <p:nvPr>
            <p:ph idx="1" type="subTitle"/>
          </p:nvPr>
        </p:nvSpPr>
        <p:spPr>
          <a:xfrm>
            <a:off x="4883550" y="2183425"/>
            <a:ext cx="3831300" cy="2487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Input Atribut</a:t>
            </a:r>
            <a:r>
              <a:rPr b="1" lang="en"/>
              <a:t> </a:t>
            </a:r>
            <a:r>
              <a:rPr lang="en"/>
              <a:t>: Memasukkan atribut motor dan menghitung tarifnya</a:t>
            </a:r>
            <a:endParaRPr/>
          </a:p>
          <a:p>
            <a:pPr indent="-317500" lvl="0" marL="457200" rtl="0" algn="l">
              <a:spcBef>
                <a:spcPts val="0"/>
              </a:spcBef>
              <a:spcAft>
                <a:spcPts val="0"/>
              </a:spcAft>
              <a:buSzPts val="1400"/>
              <a:buChar char="●"/>
            </a:pPr>
            <a:r>
              <a:rPr b="1" lang="en"/>
              <a:t>Exit : </a:t>
            </a:r>
            <a:r>
              <a:rPr lang="en"/>
              <a:t>Pengguna bisa keluar dari program.</a:t>
            </a:r>
            <a:endParaRPr/>
          </a:p>
        </p:txBody>
      </p:sp>
      <p:sp>
        <p:nvSpPr>
          <p:cNvPr id="996" name="Google Shape;996;p52"/>
          <p:cNvSpPr/>
          <p:nvPr/>
        </p:nvSpPr>
        <p:spPr>
          <a:xfrm>
            <a:off x="5193100" y="1414825"/>
            <a:ext cx="2790000" cy="577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52"/>
          <p:cNvSpPr txBox="1"/>
          <p:nvPr>
            <p:ph idx="4294967295" type="title"/>
          </p:nvPr>
        </p:nvSpPr>
        <p:spPr>
          <a:xfrm>
            <a:off x="5308450" y="1455250"/>
            <a:ext cx="2559300" cy="3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dk2"/>
                </a:solidFill>
              </a:rPr>
              <a:t>Menu Utama</a:t>
            </a:r>
            <a:endParaRPr sz="25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53"/>
          <p:cNvSpPr txBox="1"/>
          <p:nvPr>
            <p:ph idx="6" type="ctrTitle"/>
          </p:nvPr>
        </p:nvSpPr>
        <p:spPr>
          <a:xfrm>
            <a:off x="602050" y="646225"/>
            <a:ext cx="47277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t>Fitur</a:t>
            </a:r>
            <a:endParaRPr sz="4100"/>
          </a:p>
        </p:txBody>
      </p:sp>
      <p:sp>
        <p:nvSpPr>
          <p:cNvPr id="1003" name="Google Shape;1003;p53"/>
          <p:cNvSpPr txBox="1"/>
          <p:nvPr>
            <p:ph idx="1" type="subTitle"/>
          </p:nvPr>
        </p:nvSpPr>
        <p:spPr>
          <a:xfrm>
            <a:off x="602050" y="2018950"/>
            <a:ext cx="3934200" cy="274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Membayar : </a:t>
            </a:r>
            <a:r>
              <a:rPr lang="en"/>
              <a:t>Fitur ini akan melakukan pembayaran motor yang dicuci dengan tarif sesuai dengan atribut yang dimasukkan pada menu utama</a:t>
            </a:r>
            <a:endParaRPr/>
          </a:p>
          <a:p>
            <a:pPr indent="-317500" lvl="0" marL="457200" rtl="0" algn="l">
              <a:spcBef>
                <a:spcPts val="0"/>
              </a:spcBef>
              <a:spcAft>
                <a:spcPts val="0"/>
              </a:spcAft>
              <a:buSzPts val="1400"/>
              <a:buChar char="●"/>
            </a:pPr>
            <a:r>
              <a:rPr b="1" lang="en"/>
              <a:t>Menghapus data : </a:t>
            </a:r>
            <a:r>
              <a:rPr lang="en"/>
              <a:t>Fitur ini digunakan untuk menghapus data yang telah dipilih pada listbox</a:t>
            </a:r>
            <a:endParaRPr/>
          </a:p>
        </p:txBody>
      </p:sp>
      <p:sp>
        <p:nvSpPr>
          <p:cNvPr id="1004" name="Google Shape;1004;p53"/>
          <p:cNvSpPr/>
          <p:nvPr/>
        </p:nvSpPr>
        <p:spPr>
          <a:xfrm>
            <a:off x="1000150" y="1331200"/>
            <a:ext cx="3202800" cy="57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53"/>
          <p:cNvSpPr txBox="1"/>
          <p:nvPr>
            <p:ph idx="4294967295" type="title"/>
          </p:nvPr>
        </p:nvSpPr>
        <p:spPr>
          <a:xfrm>
            <a:off x="1077100" y="1331200"/>
            <a:ext cx="2984100" cy="3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dk2"/>
                </a:solidFill>
              </a:rPr>
              <a:t>Pembayaran</a:t>
            </a:r>
            <a:endParaRPr sz="2600">
              <a:solidFill>
                <a:schemeClr val="dk2"/>
              </a:solidFill>
            </a:endParaRPr>
          </a:p>
        </p:txBody>
      </p:sp>
      <p:sp>
        <p:nvSpPr>
          <p:cNvPr id="1006" name="Google Shape;1006;p53"/>
          <p:cNvSpPr txBox="1"/>
          <p:nvPr>
            <p:ph idx="1" type="subTitle"/>
          </p:nvPr>
        </p:nvSpPr>
        <p:spPr>
          <a:xfrm>
            <a:off x="5066450" y="2018950"/>
            <a:ext cx="3934200" cy="274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Order</a:t>
            </a:r>
            <a:r>
              <a:rPr b="1" lang="en"/>
              <a:t> : </a:t>
            </a:r>
            <a:r>
              <a:rPr lang="en"/>
              <a:t>Pengguna akan memilih makanan atau minuman yang akan dibeli dan kemudian fitur ini akan melakukan pemesanan melalui aplikasi</a:t>
            </a:r>
            <a:endParaRPr/>
          </a:p>
          <a:p>
            <a:pPr indent="-317500" lvl="0" marL="457200" rtl="0" algn="l">
              <a:spcBef>
                <a:spcPts val="0"/>
              </a:spcBef>
              <a:spcAft>
                <a:spcPts val="0"/>
              </a:spcAft>
              <a:buSzPts val="1400"/>
              <a:buChar char="●"/>
            </a:pPr>
            <a:r>
              <a:rPr b="1" lang="en"/>
              <a:t>Reset</a:t>
            </a:r>
            <a:r>
              <a:rPr b="1" lang="en"/>
              <a:t> : </a:t>
            </a:r>
            <a:r>
              <a:rPr lang="en"/>
              <a:t>Fitur ini digunakan untuk mengatur ulang pilihan makanan atau minuman yang dipilih oleh pengguna</a:t>
            </a:r>
            <a:endParaRPr/>
          </a:p>
          <a:p>
            <a:pPr indent="-292100" lvl="0" marL="457200" rtl="0" algn="l">
              <a:spcBef>
                <a:spcPts val="0"/>
              </a:spcBef>
              <a:spcAft>
                <a:spcPts val="0"/>
              </a:spcAft>
              <a:buSzPts val="1000"/>
              <a:buChar char="●"/>
            </a:pPr>
            <a:r>
              <a:rPr b="1" lang="en"/>
              <a:t>Menu Motor : </a:t>
            </a:r>
            <a:r>
              <a:rPr lang="en"/>
              <a:t>Fitur ini berguna agar pengguna bisa kembali ke menu utama untuk memasukkan atribut motor</a:t>
            </a:r>
            <a:endParaRPr/>
          </a:p>
        </p:txBody>
      </p:sp>
      <p:sp>
        <p:nvSpPr>
          <p:cNvPr id="1007" name="Google Shape;1007;p53"/>
          <p:cNvSpPr/>
          <p:nvPr/>
        </p:nvSpPr>
        <p:spPr>
          <a:xfrm>
            <a:off x="5464550" y="1331200"/>
            <a:ext cx="3202800" cy="577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3"/>
          <p:cNvSpPr txBox="1"/>
          <p:nvPr>
            <p:ph idx="4294967295" type="title"/>
          </p:nvPr>
        </p:nvSpPr>
        <p:spPr>
          <a:xfrm>
            <a:off x="5541500" y="1331200"/>
            <a:ext cx="2984100" cy="3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2"/>
                </a:solidFill>
              </a:rPr>
              <a:t>Pembelian Makan dan Minum</a:t>
            </a:r>
            <a:endParaRPr sz="19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