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webextensions/webextension1.xml" ContentType="application/vnd.ms-office.webextension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8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1" r:id="rId6"/>
    <p:sldId id="268" r:id="rId7"/>
    <p:sldId id="262" r:id="rId8"/>
    <p:sldId id="269" r:id="rId9"/>
    <p:sldId id="263" r:id="rId10"/>
    <p:sldId id="264" r:id="rId11"/>
    <p:sldId id="265" r:id="rId12"/>
    <p:sldId id="266" r:id="rId13"/>
    <p:sldId id="267" r:id="rId14"/>
    <p:sldId id="25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80237" autoAdjust="0"/>
  </p:normalViewPr>
  <p:slideViewPr>
    <p:cSldViewPr snapToGrid="0">
      <p:cViewPr varScale="1">
        <p:scale>
          <a:sx n="60" d="100"/>
          <a:sy n="60" d="100"/>
        </p:scale>
        <p:origin x="882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5B1DADAB-7178-47D0-9023-CF2ECA0E878C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1B84FB9E-6948-474F-B438-32D00851F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46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A 3-D combination puzzle, was invented by Hungarian architecture professor "Ernő Rubik".</a:t>
            </a:r>
            <a:r>
              <a:rPr lang="he-IL" dirty="0"/>
              <a:t> -</a:t>
            </a:r>
            <a:endParaRPr lang="en-US" dirty="0"/>
          </a:p>
          <a:p>
            <a:pPr algn="l"/>
            <a:r>
              <a:rPr lang="he-IL" dirty="0"/>
              <a:t> </a:t>
            </a:r>
            <a:r>
              <a:rPr lang="en-US" dirty="0"/>
              <a:t>It usually contains 6 colors, one for each face: white, red, blue, orange, green, and yellow.</a:t>
            </a:r>
            <a:r>
              <a:rPr lang="he-IL" dirty="0"/>
              <a:t> -</a:t>
            </a:r>
            <a:endParaRPr lang="en-US" dirty="0"/>
          </a:p>
          <a:p>
            <a:pPr algn="l"/>
            <a:r>
              <a:rPr lang="en-US" dirty="0"/>
              <a:t>- It is made of 27 smaller cubes, where we can see 3 faces of the corner pieces, 2 faces of the edge pieces, and 1 face of the center pieces.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4FB9E-6948-474F-B438-32D00851F54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86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u="sng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Face Rotations: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 (Front) - the side currently facing the solver.</a:t>
            </a:r>
          </a:p>
          <a:p>
            <a:pPr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 (Back) - the opposite side of the Front.</a:t>
            </a:r>
          </a:p>
          <a:p>
            <a:pPr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U (Up) - the side above or on top of the Front side.</a:t>
            </a:r>
          </a:p>
          <a:p>
            <a:pPr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 (Down) - the side opposite of the Top, underneath the Cube.</a:t>
            </a:r>
          </a:p>
          <a:p>
            <a:pPr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 (Left) - the side directly to the left of the Front.</a:t>
            </a:r>
          </a:p>
          <a:p>
            <a:pPr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 (Right) - the side directly to the right of the Front.</a:t>
            </a:r>
          </a:p>
          <a:p>
            <a:pPr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u="sng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Slice Turns: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 (Middle layer turn) - direction as an L turn, between R and L.</a:t>
            </a:r>
          </a:p>
          <a:p>
            <a:pPr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 (Equatorial layer) - direction as a D turn, between U and D.</a:t>
            </a:r>
          </a:p>
          <a:p>
            <a:pPr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 (Standing layer) - direction as an F turn, between F and B.</a:t>
            </a:r>
          </a:p>
          <a:p>
            <a:pPr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u="sng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Whole Cube Rotations: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X - direction along the x-axis.</a:t>
            </a:r>
          </a:p>
          <a:p>
            <a:pPr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Y - direction along the y-axis.</a:t>
            </a:r>
          </a:p>
          <a:p>
            <a:pPr marL="457200" marR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Z - direction along the z-axis.</a:t>
            </a:r>
          </a:p>
          <a:p>
            <a:pPr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2021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Prime symbol ( ′ ) after a letter indicates an anticlockwise face turn , while a letter without it denotes a clockwise turn.</a:t>
            </a:r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4FB9E-6948-474F-B438-32D00851F54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35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Second image – sharp angle</a:t>
            </a:r>
          </a:p>
          <a:p>
            <a:pPr algn="l"/>
            <a:r>
              <a:rPr lang="en-US" dirty="0"/>
              <a:t>Third image – obtuse angle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4FB9E-6948-474F-B438-32D00851F54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15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4FB9E-6948-474F-B438-32D00851F54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95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4FB9E-6948-474F-B438-32D00851F54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63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 the first image: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 face oriented upwards becomes our UP face.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 face oriented to the left becomes our RIGHT face.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 face oriented to the right becomes our FRONT face.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 the second image: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 face oriented upwards becomes our DOWN face.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 face oriented to the left becomes our LEFT face.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 face oriented to the right becomes our BACK face.</a:t>
            </a:r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4FB9E-6948-474F-B438-32D00851F54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46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A6690A8-56A4-4151-A845-75569A90E4B9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05D842B-0114-4106-A035-04BA3E672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6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90A8-56A4-4151-A845-75569A90E4B9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842B-0114-4106-A035-04BA3E672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55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A6690A8-56A4-4151-A845-75569A90E4B9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05D842B-0114-4106-A035-04BA3E672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51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A6690A8-56A4-4151-A845-75569A90E4B9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05D842B-0114-4106-A035-04BA3E672A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15636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A6690A8-56A4-4151-A845-75569A90E4B9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05D842B-0114-4106-A035-04BA3E672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81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90A8-56A4-4151-A845-75569A90E4B9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842B-0114-4106-A035-04BA3E672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68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90A8-56A4-4151-A845-75569A90E4B9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842B-0114-4106-A035-04BA3E672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283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90A8-56A4-4151-A845-75569A90E4B9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842B-0114-4106-A035-04BA3E672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72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A6690A8-56A4-4151-A845-75569A90E4B9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05D842B-0114-4106-A035-04BA3E672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36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90A8-56A4-4151-A845-75569A90E4B9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842B-0114-4106-A035-04BA3E672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790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A6690A8-56A4-4151-A845-75569A90E4B9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05D842B-0114-4106-A035-04BA3E672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90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90A8-56A4-4151-A845-75569A90E4B9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842B-0114-4106-A035-04BA3E672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51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90A8-56A4-4151-A845-75569A90E4B9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842B-0114-4106-A035-04BA3E672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28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90A8-56A4-4151-A845-75569A90E4B9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842B-0114-4106-A035-04BA3E672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64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90A8-56A4-4151-A845-75569A90E4B9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842B-0114-4106-A035-04BA3E672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95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90A8-56A4-4151-A845-75569A90E4B9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842B-0114-4106-A035-04BA3E672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68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90A8-56A4-4151-A845-75569A90E4B9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842B-0114-4106-A035-04BA3E672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76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690A8-56A4-4151-A845-75569A90E4B9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D842B-0114-4106-A035-04BA3E672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5438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811A6F4-EDAE-0C79-8AEA-2C8E1B9ED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823" y="656657"/>
            <a:ext cx="9448800" cy="1825096"/>
          </a:xfrm>
        </p:spPr>
        <p:txBody>
          <a:bodyPr/>
          <a:lstStyle/>
          <a:p>
            <a:r>
              <a:rPr lang="en-US" b="1" dirty="0"/>
              <a:t>Rubik’s cube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390A9442-349E-0B3A-E648-E42E72CAF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823" y="3267366"/>
            <a:ext cx="7719711" cy="1058973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Eldor Mouyal</a:t>
            </a:r>
            <a:endParaRPr lang="he-IL" sz="1800" dirty="0"/>
          </a:p>
          <a:p>
            <a:r>
              <a:rPr lang="en-US" sz="1800" dirty="0"/>
              <a:t>Omer Dor</a:t>
            </a:r>
            <a:endParaRPr lang="he-IL" sz="1800" dirty="0"/>
          </a:p>
          <a:p>
            <a:r>
              <a:rPr lang="en-US" dirty="0"/>
              <a:t>Saja Jbareen</a:t>
            </a:r>
            <a:endParaRPr lang="he-IL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80732106-2927-917A-8295-CD7B30907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5480" y="498143"/>
            <a:ext cx="3996519" cy="3878105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8517C5DE-17D3-6856-18F0-6A2A95F378C1}"/>
              </a:ext>
            </a:extLst>
          </p:cNvPr>
          <p:cNvSpPr txBox="1"/>
          <p:nvPr/>
        </p:nvSpPr>
        <p:spPr>
          <a:xfrm>
            <a:off x="-512859" y="2378461"/>
            <a:ext cx="6146358" cy="496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Best Solution In Minimal Effort</a:t>
            </a:r>
          </a:p>
        </p:txBody>
      </p:sp>
    </p:spTree>
    <p:extLst>
      <p:ext uri="{BB962C8B-B14F-4D97-AF65-F5344CB8AC3E}">
        <p14:creationId xmlns:p14="http://schemas.microsoft.com/office/powerpoint/2010/main" val="1921033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F7C0578-F8D9-7413-0D53-0F07B96FE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379" y="780276"/>
            <a:ext cx="7005762" cy="1293028"/>
          </a:xfrm>
        </p:spPr>
        <p:txBody>
          <a:bodyPr/>
          <a:lstStyle/>
          <a:p>
            <a:r>
              <a:rPr lang="en-US" sz="4000" dirty="0"/>
              <a:t>Input String Generation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C89F989-4EEE-C5DF-1DD9-31E33CE40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12898"/>
            <a:ext cx="10820400" cy="4024125"/>
          </a:xfrm>
        </p:spPr>
        <p:txBody>
          <a:bodyPr/>
          <a:lstStyle/>
          <a:p>
            <a:r>
              <a:rPr lang="en-US" dirty="0"/>
              <a:t>The string is constructed as follows: for each face, we identify the color of the middle square.</a:t>
            </a:r>
          </a:p>
          <a:p>
            <a:r>
              <a:rPr lang="en-US" dirty="0"/>
              <a:t>Then, by iterating through all squares on all faces and following the  mappings, we determine the letters in the input string.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9DA0D5C0-1398-1AFE-5922-2E910F4F2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577" y="3429000"/>
            <a:ext cx="5489686" cy="287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56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6788084-2E51-29DE-9A30-4A86F8E62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5795" y="804129"/>
            <a:ext cx="6473024" cy="1293028"/>
          </a:xfrm>
        </p:spPr>
        <p:txBody>
          <a:bodyPr/>
          <a:lstStyle/>
          <a:p>
            <a:r>
              <a:rPr lang="en-US" sz="4000" dirty="0"/>
              <a:t>Cube Solver Execution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A3F3FE2-EF35-2CC0-530D-172D96CF4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solving the cube, we utilized a Python package that implements Kociemba' s Algorithm, a renowned method for solving Rubik’s Cube. </a:t>
            </a:r>
          </a:p>
          <a:p>
            <a:pPr marL="0" indent="0">
              <a:buNone/>
            </a:pPr>
            <a:r>
              <a:rPr lang="en-US" dirty="0"/>
              <a:t>This algorithm is divided into two phases.</a:t>
            </a:r>
          </a:p>
          <a:p>
            <a:pPr marL="0" indent="0">
              <a:buNone/>
            </a:pPr>
            <a:r>
              <a:rPr lang="en-US" dirty="0"/>
              <a:t>The first phase concentrates on independently solving the cube's corners and edges, while the second phase manipulates the cube's remaining pieces to achieve the final solved state.</a:t>
            </a:r>
          </a:p>
        </p:txBody>
      </p:sp>
      <p:pic>
        <p:nvPicPr>
          <p:cNvPr id="1030" name="Picture 6" descr="645 Rubik's Cube Black Background Images, Stock Photos, 3D objects, &amp;  Vectors | Shutterstock">
            <a:extLst>
              <a:ext uri="{FF2B5EF4-FFF2-40B4-BE49-F238E27FC236}">
                <a16:creationId xmlns:a16="http://schemas.microsoft.com/office/drawing/2014/main" id="{E0BCA363-C5DD-8363-22A8-8DC9820D88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04" t="1627" r="16713" b="12211"/>
          <a:stretch/>
        </p:blipFill>
        <p:spPr bwMode="auto">
          <a:xfrm>
            <a:off x="9358685" y="4118776"/>
            <a:ext cx="2480808" cy="2297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56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50C55C0-5EC7-E962-048A-E8DE523B0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8692" y="724617"/>
            <a:ext cx="2123661" cy="1293028"/>
          </a:xfrm>
        </p:spPr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E4D0F97-6FE6-43F7-7C92-465AB29D4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//Images of result part from the report</a:t>
            </a:r>
          </a:p>
        </p:txBody>
      </p:sp>
    </p:spTree>
    <p:extLst>
      <p:ext uri="{BB962C8B-B14F-4D97-AF65-F5344CB8AC3E}">
        <p14:creationId xmlns:p14="http://schemas.microsoft.com/office/powerpoint/2010/main" val="1264887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8473B51-88E3-E33A-F9C6-F62869FC7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3005" y="796178"/>
            <a:ext cx="8610600" cy="1293028"/>
          </a:xfrm>
        </p:spPr>
        <p:txBody>
          <a:bodyPr/>
          <a:lstStyle/>
          <a:p>
            <a:r>
              <a:rPr lang="en-US" dirty="0"/>
              <a:t>Points for improvement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3B1E3AC-BD58-7B02-1D93-6D0D8616F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Ensure robust handling of images with shadows.</a:t>
            </a:r>
          </a:p>
          <a:p>
            <a:r>
              <a:rPr lang="en-US" dirty="0"/>
              <a:t>Accommodate images with rectangular shapes.</a:t>
            </a:r>
          </a:p>
          <a:p>
            <a:r>
              <a:rPr lang="en-US" dirty="0"/>
              <a:t>Handle images where the background color and contour lines are the same.</a:t>
            </a:r>
          </a:p>
          <a:p>
            <a:r>
              <a:rPr lang="en-US" dirty="0"/>
              <a:t>If the preprocessing of the images is not performed effectively, the squares on the faces of the cube may not be properly identified.</a:t>
            </a:r>
          </a:p>
          <a:p>
            <a:r>
              <a:rPr lang="en-US" dirty="0"/>
              <a:t>Develop a method for finding a consistent threshold that is suitable for various images.</a:t>
            </a:r>
          </a:p>
          <a:p>
            <a:r>
              <a:rPr lang="en-US" dirty="0"/>
              <a:t>Improve the accuracy of the lines representing the faces of the cube.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631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6CE488E-A0CA-540A-5058-ABCF40B37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6513" y="1791951"/>
            <a:ext cx="5410200" cy="10126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QUESTIONS ?</a:t>
            </a:r>
          </a:p>
        </p:txBody>
      </p:sp>
      <p:pic>
        <p:nvPicPr>
          <p:cNvPr id="2050" name="Picture 2" descr="How to solve a Rubik's cube in under five seconds | MyGaming">
            <a:extLst>
              <a:ext uri="{FF2B5EF4-FFF2-40B4-BE49-F238E27FC236}">
                <a16:creationId xmlns:a16="http://schemas.microsoft.com/office/drawing/2014/main" id="{2C0638B6-CFF8-F29D-5002-EDF74750A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863" y="2735845"/>
            <a:ext cx="6918318" cy="3874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87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8596652-74BB-04C2-60DE-8C0EDD391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485" y="468985"/>
            <a:ext cx="6751948" cy="1293028"/>
          </a:xfrm>
        </p:spPr>
        <p:txBody>
          <a:bodyPr>
            <a:normAutofit/>
          </a:bodyPr>
          <a:lstStyle/>
          <a:p>
            <a:r>
              <a:rPr lang="en-US" dirty="0"/>
              <a:t>A little about the cube..</a:t>
            </a:r>
          </a:p>
        </p:txBody>
      </p:sp>
      <p:sp>
        <p:nvSpPr>
          <p:cNvPr id="8" name="AutoShape 5" descr="Rubik's Cube Rubik S In A Black Background Backgrounds | JPG Free Download  - Pikbest">
            <a:extLst>
              <a:ext uri="{FF2B5EF4-FFF2-40B4-BE49-F238E27FC236}">
                <a16:creationId xmlns:a16="http://schemas.microsoft.com/office/drawing/2014/main" id="{DE49AC06-5593-2C63-04BC-19DB79FA03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4F103B49-CD1D-268A-ECF0-BAECE84668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62"/>
          <a:stretch/>
        </p:blipFill>
        <p:spPr>
          <a:xfrm>
            <a:off x="6659786" y="1773277"/>
            <a:ext cx="4662871" cy="4175557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71EEE10C-741C-C5BC-B559-5EFF1F4847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9551" y="1641444"/>
            <a:ext cx="4648849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797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0F8E2D3-4667-8933-A943-A0D17B5F0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9729" y="365230"/>
            <a:ext cx="8610600" cy="1293028"/>
          </a:xfrm>
        </p:spPr>
        <p:txBody>
          <a:bodyPr/>
          <a:lstStyle/>
          <a:p>
            <a:pPr algn="l"/>
            <a:r>
              <a:rPr lang="en-US" dirty="0"/>
              <a:t>Notations Of Solution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7" name="מציין מיקום תוכן 6">
                <a:extLst>
                  <a:ext uri="{FF2B5EF4-FFF2-40B4-BE49-F238E27FC236}">
                    <a16:creationId xmlns:a16="http://schemas.microsoft.com/office/drawing/2014/main" id="{A98F0BA2-13A9-A461-D74F-C22CAB8641A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19179257"/>
                  </p:ext>
                </p:extLst>
              </p:nvPr>
            </p:nvGraphicFramePr>
            <p:xfrm>
              <a:off x="362857" y="1591582"/>
              <a:ext cx="11596913" cy="460601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7" name="מציין מיקום תוכן 6">
                <a:extLst>
                  <a:ext uri="{FF2B5EF4-FFF2-40B4-BE49-F238E27FC236}">
                    <a16:creationId xmlns:a16="http://schemas.microsoft.com/office/drawing/2014/main" id="{A98F0BA2-13A9-A461-D74F-C22CAB8641A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2857" y="1591582"/>
                <a:ext cx="11596913" cy="460601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8493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F7FACE8-D93C-C24A-3DC7-F445595A2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3259" y="748470"/>
            <a:ext cx="3713922" cy="1293028"/>
          </a:xfrm>
        </p:spPr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B0BAB7E-3946-0166-4C56-D67F1EEF6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43761"/>
            <a:ext cx="10820400" cy="1884459"/>
          </a:xfrm>
        </p:spPr>
        <p:txBody>
          <a:bodyPr/>
          <a:lstStyle/>
          <a:p>
            <a:r>
              <a:rPr lang="en-US" dirty="0"/>
              <a:t>You don’t know where to start solving the cube.</a:t>
            </a:r>
          </a:p>
          <a:p>
            <a:r>
              <a:rPr lang="en-US" dirty="0"/>
              <a:t>You solved part of the cube but got stuck midway through the solution.</a:t>
            </a:r>
          </a:p>
          <a:p>
            <a:r>
              <a:rPr lang="en-US" dirty="0"/>
              <a:t>You want the solution as quickly as possible.</a:t>
            </a:r>
          </a:p>
          <a:p>
            <a:r>
              <a:rPr lang="en-US" dirty="0"/>
              <a:t>You want the solution with minimal effort.</a:t>
            </a:r>
          </a:p>
        </p:txBody>
      </p:sp>
      <p:pic>
        <p:nvPicPr>
          <p:cNvPr id="1026" name="Picture 2" descr="😢 Crying Face Emoji">
            <a:extLst>
              <a:ext uri="{FF2B5EF4-FFF2-40B4-BE49-F238E27FC236}">
                <a16:creationId xmlns:a16="http://schemas.microsoft.com/office/drawing/2014/main" id="{87887C3D-C4A8-207E-B2FF-3408198FB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671" y="3057939"/>
            <a:ext cx="3029447" cy="3029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9171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143B1A1-2928-32F7-DF43-E0AD3B9F2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812081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OUR METHOD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8B2F95F-D0B6-714A-9C66-9D2B6B1BB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1"/>
            <a:ext cx="2971800" cy="548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4 main steps :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מציין מיקום תוכן 2">
            <a:extLst>
              <a:ext uri="{FF2B5EF4-FFF2-40B4-BE49-F238E27FC236}">
                <a16:creationId xmlns:a16="http://schemas.microsoft.com/office/drawing/2014/main" id="{1518981B-958B-8FAE-F32F-D42BB79729E8}"/>
              </a:ext>
            </a:extLst>
          </p:cNvPr>
          <p:cNvSpPr txBox="1">
            <a:spLocks/>
          </p:cNvSpPr>
          <p:nvPr/>
        </p:nvSpPr>
        <p:spPr>
          <a:xfrm>
            <a:off x="685799" y="2743200"/>
            <a:ext cx="5062993" cy="2854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400" dirty="0"/>
              <a:t>Line Detection.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400" dirty="0"/>
              <a:t>Color Identification.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400" dirty="0"/>
              <a:t>Input String Generation.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400" dirty="0"/>
              <a:t>Cube Solver Execution.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67074311-94A0-C30C-272A-59F7536A6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118" y="2105109"/>
            <a:ext cx="4094315" cy="392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752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8F8E1D0-17EE-2C7B-30F5-8052D7AC4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9002" y="764373"/>
            <a:ext cx="9057198" cy="1293028"/>
          </a:xfrm>
        </p:spPr>
        <p:txBody>
          <a:bodyPr/>
          <a:lstStyle/>
          <a:p>
            <a:r>
              <a:rPr lang="en-US" dirty="0"/>
              <a:t>classification of contour lines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1F5F4DD-9037-192C-06EE-4ECE792DF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Contour lines are divided into three groups, according to their angle relative to y axis :</a:t>
            </a:r>
          </a:p>
          <a:p>
            <a:pPr marL="0" indent="0">
              <a:buNone/>
            </a:pPr>
            <a:r>
              <a:rPr lang="en-US" dirty="0"/>
              <a:t>1.   Lines forming vertical angles (approximately 0 degrees)</a:t>
            </a:r>
          </a:p>
          <a:p>
            <a:pPr marL="0" indent="0">
              <a:buNone/>
            </a:pPr>
            <a:r>
              <a:rPr lang="en-US" dirty="0"/>
              <a:t>2.   Lines forming sharp angles (approximately 60 degrees)</a:t>
            </a:r>
          </a:p>
          <a:p>
            <a:pPr marL="457200" indent="-457200">
              <a:buAutoNum type="arabicPeriod" startAt="3"/>
            </a:pPr>
            <a:r>
              <a:rPr lang="en-US" dirty="0"/>
              <a:t>Lines forming obtuse angles (approximately 110 degrees)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F22DF2C2-4D43-08F3-2637-73DB595730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630" y="4295905"/>
            <a:ext cx="1865630" cy="1922780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7CD23921-CE5C-224A-43D3-B3FFE3DD0CD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871" y="4290190"/>
            <a:ext cx="1831975" cy="1928495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5BAC9276-3357-093E-C2FB-11AF75D8FC4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458" y="4290190"/>
            <a:ext cx="1851660" cy="195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732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3A0EA96-C24D-5830-40DE-AF21F7697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2688" y="772325"/>
            <a:ext cx="4063779" cy="1293028"/>
          </a:xfrm>
        </p:spPr>
        <p:txBody>
          <a:bodyPr/>
          <a:lstStyle/>
          <a:p>
            <a:r>
              <a:rPr lang="en-US" dirty="0"/>
              <a:t>Line detection</a:t>
            </a:r>
          </a:p>
        </p:txBody>
      </p:sp>
      <p:sp>
        <p:nvSpPr>
          <p:cNvPr id="6" name="AutoShape 6" descr="Rubik's cube on black background. 1920x1080 full hd , Cubo de Rubik o Rubic">
            <a:extLst>
              <a:ext uri="{FF2B5EF4-FFF2-40B4-BE49-F238E27FC236}">
                <a16:creationId xmlns:a16="http://schemas.microsoft.com/office/drawing/2014/main" id="{B55FE318-A03E-6528-40ED-A6088D5761AA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685800" y="2194560"/>
            <a:ext cx="11201400" cy="40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We read the images in grayscale (for this step only!)</a:t>
            </a:r>
          </a:p>
          <a:p>
            <a:r>
              <a:rPr lang="en-US" dirty="0"/>
              <a:t>We experimented to determine the optimal thresholds for the Canny Edge Detector and Hough Line Transform</a:t>
            </a:r>
          </a:p>
          <a:p>
            <a:r>
              <a:rPr lang="en-US" dirty="0"/>
              <a:t>We applied the Canny Edge Detector to detect edges in each image</a:t>
            </a:r>
          </a:p>
          <a:p>
            <a:r>
              <a:rPr lang="en-US" dirty="0"/>
              <a:t>We utilized the Hough Line Transform to identify lines in the edge-detected images for finding every group of lines.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B821996B-38D3-CD23-F833-1A6A2D1B3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504" y="4565272"/>
            <a:ext cx="2139991" cy="2029801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ECCBEBB2-4372-FE63-C78E-C6D1BF7CD5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120" y="4206622"/>
            <a:ext cx="2423488" cy="2442540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EC17F72E-FDC2-8337-D196-DA43346C2E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254" y="4565272"/>
            <a:ext cx="2115493" cy="202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71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0DCC89B-A648-87F8-A315-20D6F5C7F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CLUSTERING LINES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AD8CB96-F35D-F663-0447-C03DFBDFA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68557"/>
            <a:ext cx="10820400" cy="163001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applied filters to the group of lines obtained from the Hough Line Transform based on their classification. </a:t>
            </a:r>
          </a:p>
          <a:p>
            <a:r>
              <a:rPr lang="en-US" dirty="0"/>
              <a:t>Following the first filtering process, we employed another filtering process based on the distances between lines to select lines that best represent the faces of the cube.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AE92D190-2B91-3EF0-3B40-62CFEA287B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31" y="3498574"/>
            <a:ext cx="2574812" cy="2595053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6B5EEF56-5703-9AF9-DD73-650C5C04814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873" y="3428992"/>
            <a:ext cx="2583768" cy="2664635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F54B0ACA-E085-632C-0BFB-6DA713FC3B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68" y="3498574"/>
            <a:ext cx="2601765" cy="2595053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3EED2031-4B14-E762-1870-2DA61375253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460" y="3428991"/>
            <a:ext cx="2574812" cy="262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036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F34E559-E043-BC72-091D-E9DC8D87A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0580" y="756422"/>
            <a:ext cx="5987995" cy="1293028"/>
          </a:xfrm>
        </p:spPr>
        <p:txBody>
          <a:bodyPr/>
          <a:lstStyle/>
          <a:p>
            <a:r>
              <a:rPr lang="en-US" sz="4000" dirty="0"/>
              <a:t>Color Identification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FA8C95A-D32A-DB15-5930-71E6FAF75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calculated the crossing points of the contour lines. </a:t>
            </a:r>
          </a:p>
          <a:p>
            <a:r>
              <a:rPr lang="en-US" dirty="0"/>
              <a:t>We obtained the ROI (Region of Interest) for every square on the cube (and rhombus in the image). </a:t>
            </a:r>
          </a:p>
          <a:p>
            <a:r>
              <a:rPr lang="en-US" dirty="0"/>
              <a:t>We converted it to HSV color space and counted the pixels for every color of the cube in the ROI to determine the most common color within it. </a:t>
            </a:r>
          </a:p>
          <a:p>
            <a:r>
              <a:rPr lang="en-US" dirty="0"/>
              <a:t>We repeated this process for every square on the faces of the cube.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EA65FFDC-F102-52C1-DED6-90D28A9D30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191" y="4624553"/>
            <a:ext cx="1801495" cy="1823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B0CC50D6-A902-AE74-395E-425B2313007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05" r="14391" b="19957"/>
          <a:stretch/>
        </p:blipFill>
        <p:spPr bwMode="auto">
          <a:xfrm>
            <a:off x="5082292" y="4624553"/>
            <a:ext cx="1741170" cy="185991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11509F62-A3B8-C2FB-423A-D1025FE8B57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5910" y="4714516"/>
            <a:ext cx="2819473" cy="17331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2002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שובל אדים">
  <a:themeElements>
    <a:clrScheme name="שובל אדים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שובל אדים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שובל אדים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webextension1.xml><?xml version="1.0" encoding="utf-8"?>
<we:webextension xmlns:we="http://schemas.microsoft.com/office/webextensions/webextension/2010/11" id="{B8E2DD30-2358-4109-B1FC-1E4B84E37A95}">
  <we:reference id="wa104295828" version="1.9.0.0" store="he-IL" storeType="OMEX"/>
  <we:alternateReferences>
    <we:reference id="wa104295828" version="1.9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solvethecube.com/notation&quot;,&quot;values&quot;:{},&quot;data&quot;:{&quot;uri&quot;:&quot;solvethecube.com/notation&quot;},&quot;secure&quot;:false}],&quot;name&quot;:&quot;solvethecube.com/notation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שובל אדים</Template>
  <TotalTime>695</TotalTime>
  <Words>890</Words>
  <Application>Microsoft Office PowerPoint</Application>
  <PresentationFormat>מסך רחב</PresentationFormat>
  <Paragraphs>93</Paragraphs>
  <Slides>14</Slides>
  <Notes>6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14</vt:i4>
      </vt:variant>
    </vt:vector>
  </HeadingPairs>
  <TitlesOfParts>
    <vt:vector size="18" baseType="lpstr">
      <vt:lpstr>Aptos</vt:lpstr>
      <vt:lpstr>Arial</vt:lpstr>
      <vt:lpstr>Century Gothic</vt:lpstr>
      <vt:lpstr>שובל אדים</vt:lpstr>
      <vt:lpstr>Rubik’s cube</vt:lpstr>
      <vt:lpstr>A little about the cube..</vt:lpstr>
      <vt:lpstr>Notations Of Solution</vt:lpstr>
      <vt:lpstr>The problem</vt:lpstr>
      <vt:lpstr>OUR METHOD</vt:lpstr>
      <vt:lpstr>classification of contour lines</vt:lpstr>
      <vt:lpstr>Line detection</vt:lpstr>
      <vt:lpstr>CLUSTERING LINES</vt:lpstr>
      <vt:lpstr>Color Identification</vt:lpstr>
      <vt:lpstr>Input String Generation</vt:lpstr>
      <vt:lpstr>Cube Solver Execution</vt:lpstr>
      <vt:lpstr>Result</vt:lpstr>
      <vt:lpstr>Points for improvement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Rubik’s cube</dc:title>
  <dc:creator>Omer Dor</dc:creator>
  <cp:lastModifiedBy>Omer Dor</cp:lastModifiedBy>
  <cp:revision>34</cp:revision>
  <dcterms:created xsi:type="dcterms:W3CDTF">2024-04-14T08:56:19Z</dcterms:created>
  <dcterms:modified xsi:type="dcterms:W3CDTF">2024-04-28T10:27:42Z</dcterms:modified>
</cp:coreProperties>
</file>