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9" autoAdjust="0"/>
    <p:restoredTop sz="94643"/>
  </p:normalViewPr>
  <p:slideViewPr>
    <p:cSldViewPr snapToGrid="0">
      <p:cViewPr varScale="1">
        <p:scale>
          <a:sx n="135" d="100"/>
          <a:sy n="135" d="100"/>
        </p:scale>
        <p:origin x="138" y="2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78CA8-3C0C-450E-A9A8-1BF427B2CF19}" type="datetimeFigureOut">
              <a:rPr lang="fr-CH" smtClean="0"/>
              <a:t>16.07.2018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646E2-F36B-4354-BCF5-0A010A16FED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28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I_Diapo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"/>
            <a:ext cx="9144000" cy="514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12652" y="1059582"/>
            <a:ext cx="5730175" cy="360039"/>
          </a:xfrm>
          <a:prstGeom prst="rect">
            <a:avLst/>
          </a:prstGeom>
        </p:spPr>
        <p:txBody>
          <a:bodyPr lIns="0" anchor="ctr"/>
          <a:lstStyle>
            <a:lvl1pPr algn="l">
              <a:defRPr sz="20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Titre du projet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319640" y="3785583"/>
            <a:ext cx="1404000" cy="216024"/>
          </a:xfrm>
        </p:spPr>
        <p:txBody>
          <a:bodyPr lIns="0">
            <a:noAutofit/>
          </a:bodyPr>
          <a:lstStyle>
            <a:lvl1pPr marL="0" indent="0" algn="l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Nom </a:t>
            </a:r>
            <a:r>
              <a:rPr lang="fr-FR" dirty="0" err="1" smtClean="0"/>
              <a:t>prenom</a:t>
            </a:r>
            <a:endParaRPr lang="fr-CH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 hasCustomPrompt="1"/>
          </p:nvPr>
        </p:nvSpPr>
        <p:spPr>
          <a:xfrm>
            <a:off x="7319641" y="1779662"/>
            <a:ext cx="1404000" cy="1944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CH" dirty="0" smtClean="0"/>
              <a:t>Portrait auteur</a:t>
            </a:r>
            <a:endParaRPr lang="fr-CH" dirty="0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sz="quarter" idx="14" hasCustomPrompt="1"/>
          </p:nvPr>
        </p:nvSpPr>
        <p:spPr>
          <a:xfrm>
            <a:off x="1012652" y="1638027"/>
            <a:ext cx="5256584" cy="280831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CH" dirty="0" smtClean="0"/>
              <a:t>Illustration du projet</a:t>
            </a:r>
            <a:endParaRPr lang="fr-CH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7504" y="3939902"/>
            <a:ext cx="360040" cy="1008261"/>
          </a:xfrm>
        </p:spPr>
        <p:txBody>
          <a:bodyPr vert="vert270" wrap="none" lIns="72000" tIns="72000" rIns="72000" bIns="72000" anchor="ctr" anchorCtr="0">
            <a:noAutofit/>
          </a:bodyPr>
          <a:lstStyle>
            <a:lvl1pPr marL="0" indent="0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fr-CH" dirty="0" err="1" smtClean="0"/>
              <a:t>annee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48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_1-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zumbrunnene\Desktop\COM_bandeau_suite_PPT_diplomes_2014061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"/>
            <a:ext cx="9144001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284348" y="843559"/>
            <a:ext cx="4404476" cy="360039"/>
          </a:xfrm>
          <a:prstGeom prst="rect">
            <a:avLst/>
          </a:prstGeom>
        </p:spPr>
        <p:txBody>
          <a:bodyPr lIns="0"/>
          <a:lstStyle>
            <a:lvl1pPr algn="l">
              <a:defRPr sz="1800" b="1">
                <a:solidFill>
                  <a:srgbClr val="898989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Sous-titre de page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0" hasCustomPrompt="1"/>
          </p:nvPr>
        </p:nvSpPr>
        <p:spPr>
          <a:xfrm>
            <a:off x="1284348" y="1347788"/>
            <a:ext cx="7754949" cy="3527425"/>
          </a:xfrm>
        </p:spPr>
        <p:txBody>
          <a:bodyPr lIns="0"/>
          <a:lstStyle>
            <a:lvl1pPr>
              <a:defRPr baseline="0"/>
            </a:lvl1pPr>
          </a:lstStyle>
          <a:p>
            <a:pPr lvl="0"/>
            <a:r>
              <a:rPr lang="fr-FR" dirty="0" smtClean="0"/>
              <a:t>Premier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74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_2-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zumbrunnene\Desktop\COM_bandeau_suite_PPT_diplomes_2014061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"/>
            <a:ext cx="9144000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277368" y="843559"/>
            <a:ext cx="3582664" cy="360039"/>
          </a:xfrm>
          <a:prstGeom prst="rect">
            <a:avLst/>
          </a:prstGeom>
        </p:spPr>
        <p:txBody>
          <a:bodyPr lIns="0"/>
          <a:lstStyle>
            <a:lvl1pPr algn="l">
              <a:defRPr sz="1800" b="1">
                <a:solidFill>
                  <a:srgbClr val="898989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Sous-titre de page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0" hasCustomPrompt="1"/>
          </p:nvPr>
        </p:nvSpPr>
        <p:spPr>
          <a:xfrm>
            <a:off x="1277823" y="1347788"/>
            <a:ext cx="3581515" cy="3527425"/>
          </a:xfrm>
        </p:spPr>
        <p:txBody>
          <a:bodyPr lIns="0"/>
          <a:lstStyle>
            <a:lvl1pPr>
              <a:defRPr baseline="0"/>
            </a:lvl1pPr>
          </a:lstStyle>
          <a:p>
            <a:pPr lvl="0"/>
            <a:r>
              <a:rPr lang="fr-FR" dirty="0" smtClean="0"/>
              <a:t>Premier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9" name="Espace réservé du contenu 4"/>
          <p:cNvSpPr>
            <a:spLocks noGrp="1"/>
          </p:cNvSpPr>
          <p:nvPr>
            <p:ph sz="quarter" idx="11" hasCustomPrompt="1"/>
          </p:nvPr>
        </p:nvSpPr>
        <p:spPr>
          <a:xfrm>
            <a:off x="4968875" y="1347614"/>
            <a:ext cx="4067621" cy="3527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 smtClean="0"/>
              <a:t>Premier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28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7545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1" kern="1200" cap="all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12652" y="1059582"/>
            <a:ext cx="5874951" cy="360039"/>
          </a:xfrm>
        </p:spPr>
        <p:txBody>
          <a:bodyPr/>
          <a:lstStyle/>
          <a:p>
            <a:r>
              <a:rPr lang="fr-CH" dirty="0"/>
              <a:t>Étude sur l’apprentissage par renforcement </a:t>
            </a:r>
            <a:r>
              <a:rPr lang="fr-CH" dirty="0" smtClean="0"/>
              <a:t>dans </a:t>
            </a:r>
            <a:r>
              <a:rPr lang="fr-CH" dirty="0"/>
              <a:t>les jeux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Pfeiffer Federico</a:t>
            </a:r>
            <a:endParaRPr lang="fr-CH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H" dirty="0" smtClean="0"/>
              <a:t>2018</a:t>
            </a:r>
            <a:endParaRPr lang="fr-CH" dirty="0"/>
          </a:p>
        </p:txBody>
      </p:sp>
      <p:pic>
        <p:nvPicPr>
          <p:cNvPr id="7" name="Picture 8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9641" y="1889673"/>
            <a:ext cx="1404000" cy="172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Espace réservé pour une image  3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51" y="2752006"/>
            <a:ext cx="3739351" cy="1442321"/>
          </a:xfrm>
        </p:spPr>
      </p:pic>
      <p:sp>
        <p:nvSpPr>
          <p:cNvPr id="5" name="ZoneTexte 4"/>
          <p:cNvSpPr txBox="1"/>
          <p:nvPr/>
        </p:nvSpPr>
        <p:spPr>
          <a:xfrm>
            <a:off x="935665" y="1577785"/>
            <a:ext cx="6209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Un programme autonome </a:t>
            </a:r>
            <a:r>
              <a:rPr lang="fr-CH" dirty="0" smtClean="0"/>
              <a:t>ayant pour </a:t>
            </a:r>
            <a:r>
              <a:rPr lang="fr-CH" dirty="0"/>
              <a:t>but d’apprendre à évoluer par lui-même dans un environnement en fonction de récompenses reçues. Le comportement de l’agent est renforcé par ces dernières.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53944774"/>
      </p:ext>
    </p:extLst>
  </p:cSld>
  <p:clrMapOvr>
    <a:masterClrMapping/>
  </p:clrMapOvr>
</p:sld>
</file>

<file path=ppt/theme/theme1.xml><?xml version="1.0" encoding="utf-8"?>
<a:theme xmlns:a="http://schemas.openxmlformats.org/drawingml/2006/main" name="MT_travaux_de_diplô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ITI_Modèle_présentation_diplôme</Template>
  <TotalTime>24</TotalTime>
  <Words>41</Words>
  <Application>Microsoft Office PowerPoint</Application>
  <PresentationFormat>Affichage à l'écran (16:9)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MT_travaux_de_diplôme</vt:lpstr>
      <vt:lpstr>Étude sur l’apprentissage par renforcement dans les jeux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Federico Pfeiffer</cp:lastModifiedBy>
  <cp:revision>7</cp:revision>
  <dcterms:created xsi:type="dcterms:W3CDTF">2018-03-15T13:34:35Z</dcterms:created>
  <dcterms:modified xsi:type="dcterms:W3CDTF">2018-07-16T21:00:52Z</dcterms:modified>
</cp:coreProperties>
</file>