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4B32DA-88D5-4B4E-BBD4-E7C7A83859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0190EF-602C-4057-8C89-797AC26957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8/23/2020 6:18:44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1" id="2" name="slide2">
            <a:extLst>
              <a:ext uri="{FF2B5EF4-FFF2-40B4-BE49-F238E27FC236}">
                <a16:creationId xmlns:a16="http://schemas.microsoft.com/office/drawing/2014/main" id="{CFEDCADE-CC10-4BCB-8EC7-CA0F83C15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2" id="3" name="slide3">
            <a:extLst>
              <a:ext uri="{FF2B5EF4-FFF2-40B4-BE49-F238E27FC236}">
                <a16:creationId xmlns:a16="http://schemas.microsoft.com/office/drawing/2014/main" id="{45AA1631-34D4-44D8-8610-1A2F2BB953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3" id="4" name="slide4">
            <a:extLst>
              <a:ext uri="{FF2B5EF4-FFF2-40B4-BE49-F238E27FC236}">
                <a16:creationId xmlns:a16="http://schemas.microsoft.com/office/drawing/2014/main" id="{1D3B4A76-4265-4E52-BA03-E8504023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4" id="5" name="slide5">
            <a:extLst>
              <a:ext uri="{FF2B5EF4-FFF2-40B4-BE49-F238E27FC236}">
                <a16:creationId xmlns:a16="http://schemas.microsoft.com/office/drawing/2014/main" id="{B12B7D8B-8C7A-4D1C-B641-EC8287F9F0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7" id="6" name="slide6">
            <a:extLst>
              <a:ext uri="{FF2B5EF4-FFF2-40B4-BE49-F238E27FC236}">
                <a16:creationId xmlns:a16="http://schemas.microsoft.com/office/drawing/2014/main" id="{A585F35D-75A7-4443-92F7-5DCF004729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8" id="7" name="slide7">
            <a:extLst>
              <a:ext uri="{FF2B5EF4-FFF2-40B4-BE49-F238E27FC236}">
                <a16:creationId xmlns:a16="http://schemas.microsoft.com/office/drawing/2014/main" id="{4D193633-384B-4A19-AE4A-1E432F6256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2020-08-23T18:18:46Z</dcterms:created>
  <dcterms:modified xsi:type="dcterms:W3CDTF">2020-08-23T18:18:46Z</dcterms:modified>
</cp:coreProperties>
</file>