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D626F2-5E28-4303-A4AB-DFB738699C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Ontario_COVID-19_Data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EDEC3F-9320-4FE3-8E20-6C69C02A30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5/15/2020 6:13:43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1" id="2" name="slide2">
            <a:extLst>
              <a:ext uri="{FF2B5EF4-FFF2-40B4-BE49-F238E27FC236}">
                <a16:creationId xmlns:a16="http://schemas.microsoft.com/office/drawing/2014/main" id="{D4EAB431-6EB7-42F9-A876-617998B76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2" id="3" name="slide3">
            <a:extLst>
              <a:ext uri="{FF2B5EF4-FFF2-40B4-BE49-F238E27FC236}">
                <a16:creationId xmlns:a16="http://schemas.microsoft.com/office/drawing/2014/main" id="{FF2A646F-EBC8-478B-BD3D-1B4D343AB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3" id="4" name="slide4">
            <a:extLst>
              <a:ext uri="{FF2B5EF4-FFF2-40B4-BE49-F238E27FC236}">
                <a16:creationId xmlns:a16="http://schemas.microsoft.com/office/drawing/2014/main" id="{FD869505-D7C3-4240-9231-D25876D4B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4" id="5" name="slide5">
            <a:extLst>
              <a:ext uri="{FF2B5EF4-FFF2-40B4-BE49-F238E27FC236}">
                <a16:creationId xmlns:a16="http://schemas.microsoft.com/office/drawing/2014/main" id="{69B05800-0152-4ABF-B574-F111B213C7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-19 Ontario Breakdown7" id="6" name="slide6">
            <a:extLst>
              <a:ext uri="{FF2B5EF4-FFF2-40B4-BE49-F238E27FC236}">
                <a16:creationId xmlns:a16="http://schemas.microsoft.com/office/drawing/2014/main" id="{DF8FED8B-1597-47CC-B786-A9B2642D25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2020-05-15T22:13:44Z</dcterms:created>
  <dcterms:modified xsi:type="dcterms:W3CDTF">2020-05-15T22:13:44Z</dcterms:modified>
</cp:coreProperties>
</file>