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5"/>
  </p:notesMasterIdLst>
  <p:handoutMasterIdLst>
    <p:handoutMasterId r:id="rId6"/>
  </p:handoutMasterIdLst>
  <p:sldIdLst>
    <p:sldId id="354" r:id="rId2"/>
    <p:sldId id="357" r:id="rId3"/>
    <p:sldId id="358" r:id="rId4"/>
  </p:sldIdLst>
  <p:sldSz cx="9144000" cy="5143500" type="screen16x9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000000"/>
    <a:srgbClr val="B1063A"/>
    <a:srgbClr val="BC9DFB"/>
    <a:srgbClr val="FCFCFC"/>
    <a:srgbClr val="FCFCFD"/>
    <a:srgbClr val="FCFDFD"/>
    <a:srgbClr val="FDFDFD"/>
    <a:srgbClr val="FDFDFE"/>
    <a:srgbClr val="FD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45" autoAdjust="0"/>
  </p:normalViewPr>
  <p:slideViewPr>
    <p:cSldViewPr snapToObjects="1" showGuides="1">
      <p:cViewPr varScale="1">
        <p:scale>
          <a:sx n="203" d="100"/>
          <a:sy n="203" d="100"/>
        </p:scale>
        <p:origin x="594" y="18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5100"/>
    </p:cViewPr>
  </p:sorterViewPr>
  <p:notesViewPr>
    <p:cSldViewPr snapToObjects="1" showGuides="1">
      <p:cViewPr varScale="1">
        <p:scale>
          <a:sx n="129" d="100"/>
          <a:sy n="129" d="100"/>
        </p:scale>
        <p:origin x="-4818" y="-96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‹Nr.›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Z:\home\thorsten\Desktop\VL_Data_Integration\Images\Integration.jpe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 r="748" b="3022"/>
          <a:stretch/>
        </p:blipFill>
        <p:spPr bwMode="auto">
          <a:xfrm>
            <a:off x="-1" y="-3047"/>
            <a:ext cx="9144001" cy="514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rapezoid 10"/>
          <p:cNvSpPr/>
          <p:nvPr userDrawn="1"/>
        </p:nvSpPr>
        <p:spPr bwMode="gray">
          <a:xfrm rot="10800000">
            <a:off x="3245376" y="0"/>
            <a:ext cx="2665796" cy="626916"/>
          </a:xfrm>
          <a:prstGeom prst="trapezoid">
            <a:avLst>
              <a:gd name="adj" fmla="val 105221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pic>
        <p:nvPicPr>
          <p:cNvPr id="12" name="Picture 2" descr="Z:\home\thorsten\Data\Arbeitsbereich\Ausbildung\Forscher\Vorlagen\UMR\Logo\UMR_Logo_sw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120" y="42294"/>
            <a:ext cx="1439233" cy="49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0"/>
          <p:cNvSpPr/>
          <p:nvPr userDrawn="1"/>
        </p:nvSpPr>
        <p:spPr bwMode="gray">
          <a:xfrm>
            <a:off x="179388" y="3604262"/>
            <a:ext cx="8785099" cy="1380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579862"/>
            <a:ext cx="8785099" cy="1380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el 3"/>
          <p:cNvSpPr>
            <a:spLocks noGrp="1"/>
          </p:cNvSpPr>
          <p:nvPr>
            <p:ph type="ctrTitle" hasCustomPrompt="1"/>
          </p:nvPr>
        </p:nvSpPr>
        <p:spPr>
          <a:xfrm>
            <a:off x="358775" y="3748498"/>
            <a:ext cx="6445473" cy="1055500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de-DE" sz="1800" dirty="0" err="1"/>
              <a:t>Step</a:t>
            </a:r>
            <a:r>
              <a:rPr lang="de-DE" sz="1800" dirty="0"/>
              <a:t> X: …</a:t>
            </a:r>
            <a:br>
              <a:rPr lang="de-DE" sz="1800" dirty="0"/>
            </a:br>
            <a:r>
              <a:rPr lang="de-DE" sz="1800" dirty="0" err="1"/>
              <a:t>SocratEle</a:t>
            </a:r>
            <a:br>
              <a:rPr lang="de-DE" sz="1800" dirty="0"/>
            </a:br>
            <a:endParaRPr lang="de-DE" sz="23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 hasCustomPrompt="1"/>
          </p:nvPr>
        </p:nvSpPr>
        <p:spPr>
          <a:xfrm>
            <a:off x="4716016" y="4270105"/>
            <a:ext cx="4176464" cy="60590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Samuel Becker</a:t>
            </a:r>
            <a:br>
              <a:rPr lang="en-GB" dirty="0"/>
            </a:br>
            <a:r>
              <a:rPr lang="en-GB" dirty="0"/>
              <a:t>Kevin Wieczorek</a:t>
            </a:r>
          </a:p>
        </p:txBody>
      </p:sp>
    </p:spTree>
    <p:extLst>
      <p:ext uri="{BB962C8B-B14F-4D97-AF65-F5344CB8AC3E}">
        <p14:creationId xmlns:p14="http://schemas.microsoft.com/office/powerpoint/2010/main" val="238286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6959601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Data Integration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57200" y="1200150"/>
            <a:ext cx="6959601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9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 userDrawn="1"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Data Integration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</a:t>
            </a:r>
            <a:fld id="{91D913BA-B0D8-4B51-9328-DFAA0B370309}" type="slidenum">
              <a:rPr lang="en-US" b="1" smtClean="0"/>
              <a:pPr/>
              <a:t>‹Nr.›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2" descr="Z:\home\thorsten\Data\Arbeitsbereich\Ausbildung\Forscher\Vorlagen\UMR\Logo\UMR_Logo_sw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93782"/>
            <a:ext cx="1439233" cy="49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 userDrawn="1"/>
        </p:nvSpPr>
        <p:spPr bwMode="gray">
          <a:xfrm>
            <a:off x="7416002" y="4189733"/>
            <a:ext cx="1547813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/>
              <a:t>Samuel Becker</a:t>
            </a:r>
          </a:p>
          <a:p>
            <a:pPr algn="ctr"/>
            <a:r>
              <a:rPr lang="en-US" sz="1000" dirty="0"/>
              <a:t>Kevin Wieczorek</a:t>
            </a:r>
          </a:p>
        </p:txBody>
      </p:sp>
    </p:spTree>
    <p:extLst>
      <p:ext uri="{BB962C8B-B14F-4D97-AF65-F5344CB8AC3E}">
        <p14:creationId xmlns:p14="http://schemas.microsoft.com/office/powerpoint/2010/main" val="386718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7" r:id="rId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rgbClr val="0070C0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rgbClr val="0070C0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rgbClr val="0070C0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rgbClr val="0070C0"/>
        </a:buClr>
        <a:buSzPct val="100000"/>
        <a:buFont typeface="+mj-lt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1800" dirty="0"/>
              <a:t>Step 2: Data Integration</a:t>
            </a:r>
            <a:br>
              <a:rPr lang="en-GB" sz="1800" dirty="0"/>
            </a:br>
            <a:r>
              <a:rPr lang="en-GB" sz="2300" dirty="0" err="1"/>
              <a:t>SocratEle</a:t>
            </a:r>
            <a:br>
              <a:rPr lang="en-GB" sz="1800" dirty="0"/>
            </a:br>
            <a:endParaRPr lang="en-GB" sz="2300" dirty="0"/>
          </a:p>
        </p:txBody>
      </p:sp>
      <p:sp>
        <p:nvSpPr>
          <p:cNvPr id="3" name="Inhaltsplatzhalter 6"/>
          <p:cNvSpPr>
            <a:spLocks noGrp="1"/>
          </p:cNvSpPr>
          <p:nvPr>
            <p:ph sz="quarter" idx="10"/>
          </p:nvPr>
        </p:nvSpPr>
        <p:spPr>
          <a:xfrm>
            <a:off x="4716016" y="4270105"/>
            <a:ext cx="4176464" cy="605901"/>
          </a:xfrm>
        </p:spPr>
        <p:txBody>
          <a:bodyPr/>
          <a:lstStyle/>
          <a:p>
            <a:r>
              <a:rPr lang="en-GB" dirty="0"/>
              <a:t>Samuel Becker</a:t>
            </a:r>
          </a:p>
          <a:p>
            <a:r>
              <a:rPr lang="en-GB" dirty="0"/>
              <a:t>Kevin Wieczorek</a:t>
            </a:r>
          </a:p>
        </p:txBody>
      </p:sp>
    </p:spTree>
    <p:extLst>
      <p:ext uri="{BB962C8B-B14F-4D97-AF65-F5344CB8AC3E}">
        <p14:creationId xmlns:p14="http://schemas.microsoft.com/office/powerpoint/2010/main" val="408856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60811-1C02-9B62-2535-F154E630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B0CECA-59E6-980F-9C16-16EEC862AC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Data Integration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839D57-525A-B1A9-5460-C015BEC2B0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BEA0C5B-1E14-77DD-9442-28783B487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Manuelle Integration der Wetter und Unfalldaten</a:t>
            </a:r>
          </a:p>
          <a:p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Unfalldaten mit Wetterstationen zusammengeführt</a:t>
            </a:r>
          </a:p>
          <a:p>
            <a:pPr marL="523875" lvl="1" indent="-342900">
              <a:buFont typeface="+mj-lt"/>
              <a:buAutoNum type="alphaLcParenR"/>
            </a:pPr>
            <a:r>
              <a:rPr lang="de-DE" dirty="0"/>
              <a:t>über Mess-Zeitraum und kleinste Distanz</a:t>
            </a:r>
          </a:p>
          <a:p>
            <a:pPr marL="523875" lvl="1" indent="-342900">
              <a:buFont typeface="+mj-lt"/>
              <a:buAutoNum type="alphaLcParenR"/>
            </a:pPr>
            <a:r>
              <a:rPr lang="de-DE" dirty="0" err="1"/>
              <a:t>vervier</a:t>
            </a:r>
            <a:r>
              <a:rPr lang="de-DE" dirty="0"/>
              <a:t>- bzw. verfünffacht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Unfalldaten mit Messungen über die Wetterstation und Mess-Datum zusammengeführt </a:t>
            </a:r>
            <a:r>
              <a:rPr lang="de-DE" i="1" dirty="0"/>
              <a:t>(stündliche Messungen)</a:t>
            </a:r>
          </a:p>
          <a:p>
            <a:pPr marL="523875" lvl="1" indent="-342900">
              <a:buFont typeface="+mj-lt"/>
              <a:buAutoNum type="alphaLcParenR"/>
            </a:pPr>
            <a:r>
              <a:rPr lang="de-DE" dirty="0"/>
              <a:t>Auf wichtige Unfalldaten gefiltert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65DAB3B-91D7-EE7E-48E4-654AEB89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913260"/>
            <a:ext cx="6912768" cy="93999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5CC7D69-A3F1-4C73-689C-90214EB288BA}"/>
              </a:ext>
            </a:extLst>
          </p:cNvPr>
          <p:cNvSpPr txBox="1"/>
          <p:nvPr/>
        </p:nvSpPr>
        <p:spPr bwMode="gray">
          <a:xfrm>
            <a:off x="5148064" y="2414071"/>
            <a:ext cx="2592288" cy="7200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400" i="1" dirty="0"/>
              <a:t>(keinen genauen Unfall-Tag)</a:t>
            </a:r>
          </a:p>
        </p:txBody>
      </p:sp>
    </p:spTree>
    <p:extLst>
      <p:ext uri="{BB962C8B-B14F-4D97-AF65-F5344CB8AC3E}">
        <p14:creationId xmlns:p14="http://schemas.microsoft.com/office/powerpoint/2010/main" val="254332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D0C79-673E-EFB4-7814-1B3278D3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ER-Modell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5B96EE-30FD-383F-B63C-85CAAC5B4B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Data Integration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AA22FA-366D-2BF7-AEDC-46D731DB42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7458031-E800-A771-010D-211F26FE0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075483"/>
            <a:ext cx="2748208" cy="4011910"/>
          </a:xfrm>
        </p:spPr>
      </p:pic>
    </p:spTree>
    <p:extLst>
      <p:ext uri="{BB962C8B-B14F-4D97-AF65-F5344CB8AC3E}">
        <p14:creationId xmlns:p14="http://schemas.microsoft.com/office/powerpoint/2010/main" val="22894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b6f9ffa39fde46321999f7d10a10dca1efebed"/>
  <p:tag name="ISPRING_RESOURCE_PATHS_HASH_2" val="1d4ea8cdf0e6aa9b2a4f9839c58a1f77b5ed36"/>
</p:tagLst>
</file>

<file path=ppt/theme/theme1.xml><?xml version="1.0" encoding="utf-8"?>
<a:theme xmlns:a="http://schemas.openxmlformats.org/drawingml/2006/main" name="TEMPLATE_DI_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TEMPLATE_HPI_09_EXP</Template>
  <TotalTime>0</TotalTime>
  <Words>63</Words>
  <Application>Microsoft Office PowerPoint</Application>
  <PresentationFormat>Bildschirmpräsentation (16:9)</PresentationFormat>
  <Paragraphs>17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Verdana</vt:lpstr>
      <vt:lpstr>TEMPLATE_DI_22</vt:lpstr>
      <vt:lpstr>Step 2: Data Integration SocratEle </vt:lpstr>
      <vt:lpstr>Vorgehen</vt:lpstr>
      <vt:lpstr>ER-Modell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Profiling in Metanome</dc:title>
  <dc:creator>Tody</dc:creator>
  <cp:lastModifiedBy>Kevin Wieczorek</cp:lastModifiedBy>
  <cp:revision>1004</cp:revision>
  <cp:lastPrinted>2014-05-07T12:19:03Z</cp:lastPrinted>
  <dcterms:created xsi:type="dcterms:W3CDTF">2014-09-22T06:54:00Z</dcterms:created>
  <dcterms:modified xsi:type="dcterms:W3CDTF">2022-06-09T16:49:54Z</dcterms:modified>
</cp:coreProperties>
</file>