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9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9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14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6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1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7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9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9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23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67181-1075-42C7-9B49-A4EF004D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발표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DE7DA-FD68-451E-94B0-351ADF89C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err="1" smtClean="0">
                <a:solidFill>
                  <a:schemeClr val="accent3"/>
                </a:solidFill>
                <a:latin typeface="+mj-ea"/>
              </a:rPr>
              <a:t>나종현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613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사용자별</a:t>
            </a:r>
            <a:r>
              <a:rPr lang="ko-KR" altLang="en-US" dirty="0" smtClean="0"/>
              <a:t> 작업 예시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8" y="1314083"/>
            <a:ext cx="6587271" cy="22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사용자별</a:t>
            </a:r>
            <a:r>
              <a:rPr lang="ko-KR" altLang="en-US" dirty="0" smtClean="0"/>
              <a:t> 작업 예시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8" y="909638"/>
            <a:ext cx="7124700" cy="2295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8" y="3639961"/>
            <a:ext cx="5915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사용자별</a:t>
            </a:r>
            <a:r>
              <a:rPr lang="ko-KR" altLang="en-US" dirty="0" smtClean="0"/>
              <a:t> 작업 예시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배달부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8" y="1824037"/>
            <a:ext cx="7724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67181-1075-42C7-9B49-A4EF004D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1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08" y="2497015"/>
            <a:ext cx="9838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배달앱</a:t>
            </a:r>
            <a:r>
              <a:rPr lang="ko-KR" altLang="en-US" sz="3200" dirty="0" smtClean="0"/>
              <a:t> 데이터 베이스 구축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데이터 베이스 사용자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고객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가게 주인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배달원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2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/>
        </p:nvSpPr>
        <p:spPr>
          <a:xfrm>
            <a:off x="5349240" y="2407920"/>
            <a:ext cx="1813560" cy="11125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98520" y="2575560"/>
            <a:ext cx="111252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01000" y="2575560"/>
            <a:ext cx="111252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7" idx="3"/>
            <a:endCxn id="6" idx="1"/>
          </p:cNvCxnSpPr>
          <p:nvPr/>
        </p:nvCxnSpPr>
        <p:spPr>
          <a:xfrm>
            <a:off x="4506849" y="2964180"/>
            <a:ext cx="846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162800" y="2964180"/>
            <a:ext cx="846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40080" y="76200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회원</a:t>
            </a:r>
            <a:r>
              <a:rPr lang="en-US" altLang="ko-KR" u="sng" dirty="0" smtClean="0"/>
              <a:t>ID</a:t>
            </a:r>
            <a:endParaRPr lang="ko-KR" altLang="en-US" u="sng" dirty="0"/>
          </a:p>
        </p:txBody>
      </p:sp>
      <p:sp>
        <p:nvSpPr>
          <p:cNvPr id="14" name="타원 13"/>
          <p:cNvSpPr/>
          <p:nvPr/>
        </p:nvSpPr>
        <p:spPr>
          <a:xfrm>
            <a:off x="640080" y="178308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62940" y="280416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62940" y="382524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2940" y="484632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13" idx="6"/>
            <a:endCxn id="7" idx="1"/>
          </p:cNvCxnSpPr>
          <p:nvPr/>
        </p:nvCxnSpPr>
        <p:spPr>
          <a:xfrm>
            <a:off x="1996440" y="1158240"/>
            <a:ext cx="1402080" cy="180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6"/>
            <a:endCxn id="7" idx="1"/>
          </p:cNvCxnSpPr>
          <p:nvPr/>
        </p:nvCxnSpPr>
        <p:spPr>
          <a:xfrm>
            <a:off x="1996440" y="2179320"/>
            <a:ext cx="1402080" cy="784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6"/>
            <a:endCxn id="7" idx="1"/>
          </p:cNvCxnSpPr>
          <p:nvPr/>
        </p:nvCxnSpPr>
        <p:spPr>
          <a:xfrm flipV="1">
            <a:off x="2019300" y="2964180"/>
            <a:ext cx="1379220" cy="236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3" idx="6"/>
            <a:endCxn id="7" idx="1"/>
          </p:cNvCxnSpPr>
          <p:nvPr/>
        </p:nvCxnSpPr>
        <p:spPr>
          <a:xfrm flipV="1">
            <a:off x="2164080" y="2964180"/>
            <a:ext cx="1234440" cy="125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7" idx="6"/>
            <a:endCxn id="7" idx="1"/>
          </p:cNvCxnSpPr>
          <p:nvPr/>
        </p:nvCxnSpPr>
        <p:spPr>
          <a:xfrm flipV="1">
            <a:off x="2019300" y="2964180"/>
            <a:ext cx="1379220" cy="2278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18160" y="3710940"/>
            <a:ext cx="1645920" cy="10210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17480" y="1554480"/>
            <a:ext cx="146304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음식점 이름</a:t>
            </a:r>
            <a:endParaRPr lang="ko-KR" altLang="en-US" u="sng" dirty="0"/>
          </a:p>
        </p:txBody>
      </p:sp>
      <p:cxnSp>
        <p:nvCxnSpPr>
          <p:cNvPr id="41" name="직선 연결선 40"/>
          <p:cNvCxnSpPr>
            <a:stCxn id="8" idx="3"/>
            <a:endCxn id="39" idx="2"/>
          </p:cNvCxnSpPr>
          <p:nvPr/>
        </p:nvCxnSpPr>
        <p:spPr>
          <a:xfrm flipV="1">
            <a:off x="9113520" y="1981200"/>
            <a:ext cx="1203960" cy="982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0317480" y="2571750"/>
            <a:ext cx="146304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0317480" y="3794760"/>
            <a:ext cx="140970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8" idx="3"/>
            <a:endCxn id="43" idx="2"/>
          </p:cNvCxnSpPr>
          <p:nvPr/>
        </p:nvCxnSpPr>
        <p:spPr>
          <a:xfrm>
            <a:off x="9113520" y="2964180"/>
            <a:ext cx="1203960" cy="34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8" idx="3"/>
            <a:endCxn id="50" idx="2"/>
          </p:cNvCxnSpPr>
          <p:nvPr/>
        </p:nvCxnSpPr>
        <p:spPr>
          <a:xfrm>
            <a:off x="9113520" y="2964180"/>
            <a:ext cx="967740" cy="123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0081260" y="3691890"/>
            <a:ext cx="1897380" cy="10210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539154" y="4132385"/>
            <a:ext cx="1406769" cy="59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배달부</a:t>
            </a:r>
            <a:endParaRPr lang="ko-KR" altLang="en-US"/>
          </a:p>
        </p:txBody>
      </p:sp>
      <p:cxnSp>
        <p:nvCxnSpPr>
          <p:cNvPr id="57" name="직선 연결선 56"/>
          <p:cNvCxnSpPr>
            <a:stCxn id="6" idx="2"/>
            <a:endCxn id="55" idx="0"/>
          </p:cNvCxnSpPr>
          <p:nvPr/>
        </p:nvCxnSpPr>
        <p:spPr>
          <a:xfrm flipH="1">
            <a:off x="6242539" y="3520440"/>
            <a:ext cx="13481" cy="61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125015" y="5029200"/>
            <a:ext cx="77464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ID</a:t>
            </a:r>
            <a:endParaRPr lang="ko-KR" altLang="en-US" u="sng" dirty="0"/>
          </a:p>
        </p:txBody>
      </p:sp>
      <p:sp>
        <p:nvSpPr>
          <p:cNvPr id="59" name="타원 58"/>
          <p:cNvSpPr/>
          <p:nvPr/>
        </p:nvSpPr>
        <p:spPr>
          <a:xfrm>
            <a:off x="5218442" y="5029200"/>
            <a:ext cx="102409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387215" y="5029200"/>
            <a:ext cx="1236321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연락처</a:t>
            </a: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768212" y="5029200"/>
            <a:ext cx="160438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소속회사</a:t>
            </a:r>
            <a:endParaRPr lang="ko-KR" altLang="en-US" dirty="0"/>
          </a:p>
        </p:txBody>
      </p:sp>
      <p:cxnSp>
        <p:nvCxnSpPr>
          <p:cNvPr id="63" name="직선 연결선 62"/>
          <p:cNvCxnSpPr>
            <a:stCxn id="55" idx="2"/>
            <a:endCxn id="58" idx="0"/>
          </p:cNvCxnSpPr>
          <p:nvPr/>
        </p:nvCxnSpPr>
        <p:spPr>
          <a:xfrm flipH="1">
            <a:off x="4512338" y="4732020"/>
            <a:ext cx="1730201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5" idx="2"/>
          </p:cNvCxnSpPr>
          <p:nvPr/>
        </p:nvCxnSpPr>
        <p:spPr>
          <a:xfrm flipH="1">
            <a:off x="5852160" y="4732020"/>
            <a:ext cx="390379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5" idx="2"/>
            <a:endCxn id="60" idx="0"/>
          </p:cNvCxnSpPr>
          <p:nvPr/>
        </p:nvCxnSpPr>
        <p:spPr>
          <a:xfrm>
            <a:off x="6242539" y="4732020"/>
            <a:ext cx="762837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5" idx="2"/>
            <a:endCxn id="61" idx="0"/>
          </p:cNvCxnSpPr>
          <p:nvPr/>
        </p:nvCxnSpPr>
        <p:spPr>
          <a:xfrm>
            <a:off x="6242539" y="4732020"/>
            <a:ext cx="2327867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19021" y="2571750"/>
            <a:ext cx="5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79257" y="2571750"/>
            <a:ext cx="5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33857" y="3592830"/>
            <a:ext cx="5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/>
        </p:nvSpPr>
        <p:spPr>
          <a:xfrm>
            <a:off x="4282440" y="1554480"/>
            <a:ext cx="3672840" cy="17983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주문</a:t>
            </a:r>
            <a:endParaRPr lang="ko-KR" altLang="en-US" sz="3600" dirty="0"/>
          </a:p>
        </p:txBody>
      </p:sp>
      <p:sp>
        <p:nvSpPr>
          <p:cNvPr id="2" name="타원 1"/>
          <p:cNvSpPr/>
          <p:nvPr/>
        </p:nvSpPr>
        <p:spPr>
          <a:xfrm>
            <a:off x="172212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주문번호</a:t>
            </a:r>
            <a:endParaRPr lang="ko-KR" altLang="en-US" u="sng" dirty="0"/>
          </a:p>
        </p:txBody>
      </p:sp>
      <p:sp>
        <p:nvSpPr>
          <p:cNvPr id="36" name="타원 35"/>
          <p:cNvSpPr/>
          <p:nvPr/>
        </p:nvSpPr>
        <p:spPr>
          <a:xfrm>
            <a:off x="461010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49808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주문일자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007364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배달시간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6" idx="2"/>
            <a:endCxn id="2" idx="0"/>
          </p:cNvCxnSpPr>
          <p:nvPr/>
        </p:nvCxnSpPr>
        <p:spPr>
          <a:xfrm flipH="1">
            <a:off x="2606040" y="3352800"/>
            <a:ext cx="351282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2"/>
            <a:endCxn id="36" idx="0"/>
          </p:cNvCxnSpPr>
          <p:nvPr/>
        </p:nvCxnSpPr>
        <p:spPr>
          <a:xfrm flipH="1">
            <a:off x="5494020" y="3352800"/>
            <a:ext cx="62484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37" idx="0"/>
          </p:cNvCxnSpPr>
          <p:nvPr/>
        </p:nvCxnSpPr>
        <p:spPr>
          <a:xfrm>
            <a:off x="6118860" y="3352800"/>
            <a:ext cx="226314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2"/>
            <a:endCxn id="38" idx="0"/>
          </p:cNvCxnSpPr>
          <p:nvPr/>
        </p:nvCxnSpPr>
        <p:spPr>
          <a:xfrm>
            <a:off x="6118860" y="3352800"/>
            <a:ext cx="483870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3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/>
        </p:nvSpPr>
        <p:spPr>
          <a:xfrm>
            <a:off x="4282440" y="1554480"/>
            <a:ext cx="3672840" cy="17983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평가</a:t>
            </a:r>
            <a:endParaRPr lang="ko-KR" altLang="en-US" sz="3600" dirty="0"/>
          </a:p>
        </p:txBody>
      </p:sp>
      <p:sp>
        <p:nvSpPr>
          <p:cNvPr id="2" name="타원 1"/>
          <p:cNvSpPr/>
          <p:nvPr/>
        </p:nvSpPr>
        <p:spPr>
          <a:xfrm>
            <a:off x="172212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리뷰번호</a:t>
            </a:r>
            <a:endParaRPr lang="ko-KR" altLang="en-US" u="sng" dirty="0"/>
          </a:p>
        </p:txBody>
      </p:sp>
      <p:sp>
        <p:nvSpPr>
          <p:cNvPr id="36" name="타원 35"/>
          <p:cNvSpPr/>
          <p:nvPr/>
        </p:nvSpPr>
        <p:spPr>
          <a:xfrm>
            <a:off x="461010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별점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49808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리뷰내용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007364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6" idx="2"/>
            <a:endCxn id="2" idx="0"/>
          </p:cNvCxnSpPr>
          <p:nvPr/>
        </p:nvCxnSpPr>
        <p:spPr>
          <a:xfrm flipH="1">
            <a:off x="2606040" y="3352800"/>
            <a:ext cx="351282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2"/>
            <a:endCxn id="36" idx="0"/>
          </p:cNvCxnSpPr>
          <p:nvPr/>
        </p:nvCxnSpPr>
        <p:spPr>
          <a:xfrm flipH="1">
            <a:off x="5494020" y="3352800"/>
            <a:ext cx="62484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37" idx="0"/>
          </p:cNvCxnSpPr>
          <p:nvPr/>
        </p:nvCxnSpPr>
        <p:spPr>
          <a:xfrm>
            <a:off x="6118860" y="3352800"/>
            <a:ext cx="226314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2"/>
            <a:endCxn id="38" idx="0"/>
          </p:cNvCxnSpPr>
          <p:nvPr/>
        </p:nvCxnSpPr>
        <p:spPr>
          <a:xfrm>
            <a:off x="6118860" y="3352800"/>
            <a:ext cx="483870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31520" y="1981200"/>
            <a:ext cx="155448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936480" y="1958341"/>
            <a:ext cx="155448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940040" y="2453640"/>
            <a:ext cx="1996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6000" y="2453640"/>
            <a:ext cx="1996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5120" y="195834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86800" y="199263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9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6065520" y="2575560"/>
            <a:ext cx="2209800" cy="1127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2820" y="2689860"/>
            <a:ext cx="1493520" cy="89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행사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54540" y="2689860"/>
            <a:ext cx="1493520" cy="89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8" idx="3"/>
            <a:endCxn id="5" idx="1"/>
          </p:cNvCxnSpPr>
          <p:nvPr/>
        </p:nvCxnSpPr>
        <p:spPr>
          <a:xfrm>
            <a:off x="5006340" y="3139440"/>
            <a:ext cx="1059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9" idx="1"/>
          </p:cNvCxnSpPr>
          <p:nvPr/>
        </p:nvCxnSpPr>
        <p:spPr>
          <a:xfrm>
            <a:off x="8275320" y="3139440"/>
            <a:ext cx="1379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672840" y="4693920"/>
            <a:ext cx="158496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할인율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5471160" y="4693920"/>
            <a:ext cx="158496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269480" y="4693920"/>
            <a:ext cx="158496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5" idx="2"/>
            <a:endCxn id="23" idx="0"/>
          </p:cNvCxnSpPr>
          <p:nvPr/>
        </p:nvCxnSpPr>
        <p:spPr>
          <a:xfrm flipH="1">
            <a:off x="4465320" y="3703320"/>
            <a:ext cx="270510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2"/>
            <a:endCxn id="27" idx="0"/>
          </p:cNvCxnSpPr>
          <p:nvPr/>
        </p:nvCxnSpPr>
        <p:spPr>
          <a:xfrm flipH="1">
            <a:off x="6263640" y="3703320"/>
            <a:ext cx="90678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5" idx="2"/>
            <a:endCxn id="28" idx="0"/>
          </p:cNvCxnSpPr>
          <p:nvPr/>
        </p:nvCxnSpPr>
        <p:spPr>
          <a:xfrm>
            <a:off x="7170420" y="3703320"/>
            <a:ext cx="89154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265920" y="4693920"/>
            <a:ext cx="1630680" cy="777240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판매액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5" idx="2"/>
            <a:endCxn id="32" idx="0"/>
          </p:cNvCxnSpPr>
          <p:nvPr/>
        </p:nvCxnSpPr>
        <p:spPr>
          <a:xfrm>
            <a:off x="7170420" y="3703320"/>
            <a:ext cx="291084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5720" y="1287780"/>
            <a:ext cx="248412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프렌차이즈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4295" y="2606040"/>
            <a:ext cx="238887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할인행사이름</a:t>
            </a:r>
            <a:endParaRPr lang="ko-KR" altLang="en-US" u="sng" dirty="0"/>
          </a:p>
        </p:txBody>
      </p:sp>
      <p:sp>
        <p:nvSpPr>
          <p:cNvPr id="43" name="타원 42"/>
          <p:cNvSpPr/>
          <p:nvPr/>
        </p:nvSpPr>
        <p:spPr>
          <a:xfrm>
            <a:off x="323850" y="3924300"/>
            <a:ext cx="212217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행사기간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41" idx="6"/>
            <a:endCxn id="8" idx="1"/>
          </p:cNvCxnSpPr>
          <p:nvPr/>
        </p:nvCxnSpPr>
        <p:spPr>
          <a:xfrm>
            <a:off x="2529840" y="1821180"/>
            <a:ext cx="982980" cy="131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8" idx="1"/>
          </p:cNvCxnSpPr>
          <p:nvPr/>
        </p:nvCxnSpPr>
        <p:spPr>
          <a:xfrm>
            <a:off x="2463165" y="3139440"/>
            <a:ext cx="1049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8" idx="1"/>
            <a:endCxn id="43" idx="6"/>
          </p:cNvCxnSpPr>
          <p:nvPr/>
        </p:nvCxnSpPr>
        <p:spPr>
          <a:xfrm flipH="1">
            <a:off x="2446020" y="3139440"/>
            <a:ext cx="1066800" cy="131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14010" y="2654022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526780" y="2654022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2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03" y="1443330"/>
            <a:ext cx="4095750" cy="3324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29" y="1443330"/>
            <a:ext cx="41719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26476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" y="1327785"/>
            <a:ext cx="3971925" cy="3105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08" y="1346982"/>
            <a:ext cx="4143375" cy="1504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0" y="3023235"/>
            <a:ext cx="4067175" cy="140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09" y="4647705"/>
            <a:ext cx="4143375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7" y="4647705"/>
            <a:ext cx="3895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 인스턴스 데이터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935646"/>
            <a:ext cx="4439376" cy="9634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08252"/>
            <a:ext cx="4439376" cy="11628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347305"/>
            <a:ext cx="4439376" cy="13862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375" y="935646"/>
            <a:ext cx="2677625" cy="9775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375" y="2040533"/>
            <a:ext cx="4274131" cy="1098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3375" y="3347305"/>
            <a:ext cx="4274131" cy="13064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832" y="4862175"/>
            <a:ext cx="3434892" cy="127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99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Century Gothic</vt:lpstr>
      <vt:lpstr>Wingdings 3</vt:lpstr>
      <vt:lpstr>이온</vt:lpstr>
      <vt:lpstr>텀프로젝트 발표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 발표</dc:title>
  <dc:creator>권승일</dc:creator>
  <cp:lastModifiedBy>harris1302@naver.com</cp:lastModifiedBy>
  <cp:revision>25</cp:revision>
  <dcterms:created xsi:type="dcterms:W3CDTF">2020-10-14T14:33:19Z</dcterms:created>
  <dcterms:modified xsi:type="dcterms:W3CDTF">2020-12-14T14:26:18Z</dcterms:modified>
</cp:coreProperties>
</file>