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DB12EE94-0E0B-4891-BA6B-6AD778AED33F}" type="presOf" srcId="{0C12E0F4-527E-477E-8BF1-DC9CB4CA6D03}" destId="{C1AE78D4-A09F-4F99-9A96-B280A9D07B6F}" srcOrd="0" destOrd="0" presId="urn:microsoft.com/office/officeart/2005/8/layout/orgChart1"/>
    <dgm:cxn modelId="{1C12A2EA-F4BD-414B-BDE9-D1999FD47AB2}" type="presOf" srcId="{016F2DEB-A481-4902-AB9F-215C3ADC9491}" destId="{CF6BF77E-3A53-4EF2-82C3-FB1B19BE8AC3}" srcOrd="0" destOrd="0" presId="urn:microsoft.com/office/officeart/2005/8/layout/orgChart1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BF8554EF-17CF-4A47-841B-928E9AF0D2FD}" type="presOf" srcId="{016F2DEB-A481-4902-AB9F-215C3ADC9491}" destId="{CAC892A7-FC2E-4271-92E3-B040D8D73530}" srcOrd="1" destOrd="0" presId="urn:microsoft.com/office/officeart/2005/8/layout/orgChart1"/>
    <dgm:cxn modelId="{DF1F6D7E-3AD2-40C4-810F-069AE64D3FB8}" type="presOf" srcId="{AB585ADC-023F-4F7E-A747-FB29B79F1A0D}" destId="{98BC8443-B96A-4531-B04F-5DA7890CA3B2}" srcOrd="0" destOrd="0" presId="urn:microsoft.com/office/officeart/2005/8/layout/orgChart1"/>
    <dgm:cxn modelId="{478B2B5E-7AAE-4012-AC1C-9903817BE9C9}" type="presOf" srcId="{FFCFBD19-AEDD-43F9-B6D2-ED12CFF013B1}" destId="{6617E845-C2A5-4B0B-8CBD-A6B28D94D6CA}" srcOrd="1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808A4CE4-8273-4733-A3DE-C53B311A55E5}" type="presOf" srcId="{452EC98C-4CDB-410D-A240-726A7332BCA4}" destId="{75DFCBFD-A199-414D-B4FF-7A801AE15D3A}" srcOrd="0" destOrd="0" presId="urn:microsoft.com/office/officeart/2005/8/layout/orgChart1"/>
    <dgm:cxn modelId="{41D7FC93-50EA-4F71-89CC-AED98E4F23D5}" type="presOf" srcId="{E63A388D-7217-484A-9912-ADD5B80806D5}" destId="{AC39BC36-9E19-468F-8D07-C3F737F26FE0}" srcOrd="0" destOrd="0" presId="urn:microsoft.com/office/officeart/2005/8/layout/orgChart1"/>
    <dgm:cxn modelId="{8F4151C2-059B-4069-97EA-215EF4F1FC79}" type="presOf" srcId="{FFCFBD19-AEDD-43F9-B6D2-ED12CFF013B1}" destId="{40CDFE7C-7E08-44CB-AF07-3B1651EC0B5F}" srcOrd="0" destOrd="0" presId="urn:microsoft.com/office/officeart/2005/8/layout/orgChart1"/>
    <dgm:cxn modelId="{C5F87EDB-C5D8-4E00-8FBA-58721DA13B9A}" type="presOf" srcId="{AB585ADC-023F-4F7E-A747-FB29B79F1A0D}" destId="{94A969C5-594F-45F9-BA66-299AABACE820}" srcOrd="1" destOrd="0" presId="urn:microsoft.com/office/officeart/2005/8/layout/orgChart1"/>
    <dgm:cxn modelId="{D10C0ECB-6AC7-4351-81F8-0FE7813E297D}" type="presParOf" srcId="{C1AE78D4-A09F-4F99-9A96-B280A9D07B6F}" destId="{9E74FCAF-49E5-49C2-9A11-52944A0CABF2}" srcOrd="0" destOrd="0" presId="urn:microsoft.com/office/officeart/2005/8/layout/orgChart1"/>
    <dgm:cxn modelId="{B564B625-885B-419B-AC80-19ADE88BF97B}" type="presParOf" srcId="{9E74FCAF-49E5-49C2-9A11-52944A0CABF2}" destId="{FA7425A2-15BF-43E5-9520-0229047A4CAB}" srcOrd="0" destOrd="0" presId="urn:microsoft.com/office/officeart/2005/8/layout/orgChart1"/>
    <dgm:cxn modelId="{D01E6E67-A1B9-435D-991D-BAEBBD84D925}" type="presParOf" srcId="{FA7425A2-15BF-43E5-9520-0229047A4CAB}" destId="{98BC8443-B96A-4531-B04F-5DA7890CA3B2}" srcOrd="0" destOrd="0" presId="urn:microsoft.com/office/officeart/2005/8/layout/orgChart1"/>
    <dgm:cxn modelId="{F5F3ED42-ECAE-44A4-8F32-D93B7C58A7BB}" type="presParOf" srcId="{FA7425A2-15BF-43E5-9520-0229047A4CAB}" destId="{94A969C5-594F-45F9-BA66-299AABACE820}" srcOrd="1" destOrd="0" presId="urn:microsoft.com/office/officeart/2005/8/layout/orgChart1"/>
    <dgm:cxn modelId="{9835D1F1-3832-4E02-B12F-C555569F6E89}" type="presParOf" srcId="{9E74FCAF-49E5-49C2-9A11-52944A0CABF2}" destId="{FE17AD4B-29B2-4C88-9BF4-6A1E989E2327}" srcOrd="1" destOrd="0" presId="urn:microsoft.com/office/officeart/2005/8/layout/orgChart1"/>
    <dgm:cxn modelId="{4C50299D-6E77-4FB2-80C5-B50F2F32F776}" type="presParOf" srcId="{FE17AD4B-29B2-4C88-9BF4-6A1E989E2327}" destId="{AC39BC36-9E19-468F-8D07-C3F737F26FE0}" srcOrd="0" destOrd="0" presId="urn:microsoft.com/office/officeart/2005/8/layout/orgChart1"/>
    <dgm:cxn modelId="{7985E27A-CB4B-4030-8DB7-88EBBA86D24C}" type="presParOf" srcId="{FE17AD4B-29B2-4C88-9BF4-6A1E989E2327}" destId="{39574D00-1A72-4F43-ABB5-0BFCEB93C93D}" srcOrd="1" destOrd="0" presId="urn:microsoft.com/office/officeart/2005/8/layout/orgChart1"/>
    <dgm:cxn modelId="{ADFA7711-F98B-4847-952B-F9C795086C97}" type="presParOf" srcId="{39574D00-1A72-4F43-ABB5-0BFCEB93C93D}" destId="{19559A29-F92D-4F6B-9496-A474DCAA866C}" srcOrd="0" destOrd="0" presId="urn:microsoft.com/office/officeart/2005/8/layout/orgChart1"/>
    <dgm:cxn modelId="{9C449266-742A-4ED5-98D3-4ABF48F1F848}" type="presParOf" srcId="{19559A29-F92D-4F6B-9496-A474DCAA866C}" destId="{40CDFE7C-7E08-44CB-AF07-3B1651EC0B5F}" srcOrd="0" destOrd="0" presId="urn:microsoft.com/office/officeart/2005/8/layout/orgChart1"/>
    <dgm:cxn modelId="{4E19F841-DE29-4E57-85CC-933C586BB8B6}" type="presParOf" srcId="{19559A29-F92D-4F6B-9496-A474DCAA866C}" destId="{6617E845-C2A5-4B0B-8CBD-A6B28D94D6CA}" srcOrd="1" destOrd="0" presId="urn:microsoft.com/office/officeart/2005/8/layout/orgChart1"/>
    <dgm:cxn modelId="{DFD355BE-CD7F-4A88-B6F2-62E690F3E123}" type="presParOf" srcId="{39574D00-1A72-4F43-ABB5-0BFCEB93C93D}" destId="{F936155C-535F-48AE-B9A4-654A73A74DAA}" srcOrd="1" destOrd="0" presId="urn:microsoft.com/office/officeart/2005/8/layout/orgChart1"/>
    <dgm:cxn modelId="{D2CD9C4B-D554-441A-BA8A-C1A9311E42EB}" type="presParOf" srcId="{39574D00-1A72-4F43-ABB5-0BFCEB93C93D}" destId="{99AC635F-B3E1-44EF-93FD-75FC168CECDA}" srcOrd="2" destOrd="0" presId="urn:microsoft.com/office/officeart/2005/8/layout/orgChart1"/>
    <dgm:cxn modelId="{78C201DF-B91F-4E7E-B060-337C3C654A1A}" type="presParOf" srcId="{FE17AD4B-29B2-4C88-9BF4-6A1E989E2327}" destId="{75DFCBFD-A199-414D-B4FF-7A801AE15D3A}" srcOrd="2" destOrd="0" presId="urn:microsoft.com/office/officeart/2005/8/layout/orgChart1"/>
    <dgm:cxn modelId="{3A58420E-E7FA-4AC4-A7D3-8E95C2435730}" type="presParOf" srcId="{FE17AD4B-29B2-4C88-9BF4-6A1E989E2327}" destId="{72115DB5-74FB-44BC-8836-F0A75D62AC89}" srcOrd="3" destOrd="0" presId="urn:microsoft.com/office/officeart/2005/8/layout/orgChart1"/>
    <dgm:cxn modelId="{2C4F55AD-C2B1-43E3-B031-A81B2D7BE8B1}" type="presParOf" srcId="{72115DB5-74FB-44BC-8836-F0A75D62AC89}" destId="{FDF4019F-3A13-4E8A-966E-70E0C1B66BBA}" srcOrd="0" destOrd="0" presId="urn:microsoft.com/office/officeart/2005/8/layout/orgChart1"/>
    <dgm:cxn modelId="{6B4C13B7-2E7D-4E0D-9A01-09A0DE73AE75}" type="presParOf" srcId="{FDF4019F-3A13-4E8A-966E-70E0C1B66BBA}" destId="{CF6BF77E-3A53-4EF2-82C3-FB1B19BE8AC3}" srcOrd="0" destOrd="0" presId="urn:microsoft.com/office/officeart/2005/8/layout/orgChart1"/>
    <dgm:cxn modelId="{A3760FEE-1923-47CA-9AE6-F79648F25AF5}" type="presParOf" srcId="{FDF4019F-3A13-4E8A-966E-70E0C1B66BBA}" destId="{CAC892A7-FC2E-4271-92E3-B040D8D73530}" srcOrd="1" destOrd="0" presId="urn:microsoft.com/office/officeart/2005/8/layout/orgChart1"/>
    <dgm:cxn modelId="{D1A93575-77F1-4B25-90B2-867EFEE0C927}" type="presParOf" srcId="{72115DB5-74FB-44BC-8836-F0A75D62AC89}" destId="{A804451F-FD87-4731-8095-36110EB3EC76}" srcOrd="1" destOrd="0" presId="urn:microsoft.com/office/officeart/2005/8/layout/orgChart1"/>
    <dgm:cxn modelId="{77B51BE9-750B-422E-A064-4DF561558B2E}" type="presParOf" srcId="{72115DB5-74FB-44BC-8836-F0A75D62AC89}" destId="{0D023E37-9C86-4FD7-9E84-23A30A192CCF}" srcOrd="2" destOrd="0" presId="urn:microsoft.com/office/officeart/2005/8/layout/orgChart1"/>
    <dgm:cxn modelId="{E4BD19A1-6563-4EF0-9808-1030ADC9D771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0E94475D-07A2-4309-81FB-E3D081CB142A}" type="presOf" srcId="{FFCFBD19-AEDD-43F9-B6D2-ED12CFF013B1}" destId="{40CDFE7C-7E08-44CB-AF07-3B1651EC0B5F}" srcOrd="0" destOrd="0" presId="urn:microsoft.com/office/officeart/2005/8/layout/orgChart1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CD3DCED1-2F77-408C-99DC-02F9228CCA6B}" type="presOf" srcId="{0C12E0F4-527E-477E-8BF1-DC9CB4CA6D03}" destId="{C1AE78D4-A09F-4F99-9A96-B280A9D07B6F}" srcOrd="0" destOrd="0" presId="urn:microsoft.com/office/officeart/2005/8/layout/orgChart1"/>
    <dgm:cxn modelId="{E6E05659-AE45-457F-8641-8B2BBB6072C5}" type="presOf" srcId="{FFCFBD19-AEDD-43F9-B6D2-ED12CFF013B1}" destId="{6617E845-C2A5-4B0B-8CBD-A6B28D94D6CA}" srcOrd="1" destOrd="0" presId="urn:microsoft.com/office/officeart/2005/8/layout/orgChart1"/>
    <dgm:cxn modelId="{9A3A87C6-B20D-40A0-A078-512E12C80338}" type="presOf" srcId="{E63A388D-7217-484A-9912-ADD5B80806D5}" destId="{AC39BC36-9E19-468F-8D07-C3F737F26FE0}" srcOrd="0" destOrd="0" presId="urn:microsoft.com/office/officeart/2005/8/layout/orgChart1"/>
    <dgm:cxn modelId="{E0CAA366-0DB6-4E91-9B48-CE43C6AAC9D7}" type="presOf" srcId="{AB585ADC-023F-4F7E-A747-FB29B79F1A0D}" destId="{98BC8443-B96A-4531-B04F-5DA7890CA3B2}" srcOrd="0" destOrd="0" presId="urn:microsoft.com/office/officeart/2005/8/layout/orgChart1"/>
    <dgm:cxn modelId="{7D70E169-E3FA-4FC5-831C-932A23F0CD5E}" type="presOf" srcId="{016F2DEB-A481-4902-AB9F-215C3ADC9491}" destId="{CAC892A7-FC2E-4271-92E3-B040D8D73530}" srcOrd="1" destOrd="0" presId="urn:microsoft.com/office/officeart/2005/8/layout/orgChart1"/>
    <dgm:cxn modelId="{E5C629D7-AD57-4C84-944F-4BC0DDF7D969}" type="presOf" srcId="{016F2DEB-A481-4902-AB9F-215C3ADC9491}" destId="{CF6BF77E-3A53-4EF2-82C3-FB1B19BE8AC3}" srcOrd="0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A797969A-F943-45A5-8FF2-43709E1CAF1C}" type="presOf" srcId="{452EC98C-4CDB-410D-A240-726A7332BCA4}" destId="{75DFCBFD-A199-414D-B4FF-7A801AE15D3A}" srcOrd="0" destOrd="0" presId="urn:microsoft.com/office/officeart/2005/8/layout/orgChart1"/>
    <dgm:cxn modelId="{2772E389-E810-4C60-84D9-5BECD722E7B9}" type="presOf" srcId="{AB585ADC-023F-4F7E-A747-FB29B79F1A0D}" destId="{94A969C5-594F-45F9-BA66-299AABACE820}" srcOrd="1" destOrd="0" presId="urn:microsoft.com/office/officeart/2005/8/layout/orgChart1"/>
    <dgm:cxn modelId="{9E09B012-305D-4B70-B9F3-A2A52A6AB51A}" type="presParOf" srcId="{C1AE78D4-A09F-4F99-9A96-B280A9D07B6F}" destId="{9E74FCAF-49E5-49C2-9A11-52944A0CABF2}" srcOrd="0" destOrd="0" presId="urn:microsoft.com/office/officeart/2005/8/layout/orgChart1"/>
    <dgm:cxn modelId="{C8F37639-DA40-482F-97FA-1777798039CE}" type="presParOf" srcId="{9E74FCAF-49E5-49C2-9A11-52944A0CABF2}" destId="{FA7425A2-15BF-43E5-9520-0229047A4CAB}" srcOrd="0" destOrd="0" presId="urn:microsoft.com/office/officeart/2005/8/layout/orgChart1"/>
    <dgm:cxn modelId="{40E81890-DBCA-4B2D-8F58-7D97283A869F}" type="presParOf" srcId="{FA7425A2-15BF-43E5-9520-0229047A4CAB}" destId="{98BC8443-B96A-4531-B04F-5DA7890CA3B2}" srcOrd="0" destOrd="0" presId="urn:microsoft.com/office/officeart/2005/8/layout/orgChart1"/>
    <dgm:cxn modelId="{E5AC78AD-E86D-4BFE-82EB-70A2E3CFBE5E}" type="presParOf" srcId="{FA7425A2-15BF-43E5-9520-0229047A4CAB}" destId="{94A969C5-594F-45F9-BA66-299AABACE820}" srcOrd="1" destOrd="0" presId="urn:microsoft.com/office/officeart/2005/8/layout/orgChart1"/>
    <dgm:cxn modelId="{A2A0D5F2-02B5-4323-8AF2-DA0CD1781F68}" type="presParOf" srcId="{9E74FCAF-49E5-49C2-9A11-52944A0CABF2}" destId="{FE17AD4B-29B2-4C88-9BF4-6A1E989E2327}" srcOrd="1" destOrd="0" presId="urn:microsoft.com/office/officeart/2005/8/layout/orgChart1"/>
    <dgm:cxn modelId="{6FB23BE9-5380-42D9-BA04-D4E5805D6C3A}" type="presParOf" srcId="{FE17AD4B-29B2-4C88-9BF4-6A1E989E2327}" destId="{AC39BC36-9E19-468F-8D07-C3F737F26FE0}" srcOrd="0" destOrd="0" presId="urn:microsoft.com/office/officeart/2005/8/layout/orgChart1"/>
    <dgm:cxn modelId="{F26E4102-8720-41AD-AEA5-A339C61BB238}" type="presParOf" srcId="{FE17AD4B-29B2-4C88-9BF4-6A1E989E2327}" destId="{39574D00-1A72-4F43-ABB5-0BFCEB93C93D}" srcOrd="1" destOrd="0" presId="urn:microsoft.com/office/officeart/2005/8/layout/orgChart1"/>
    <dgm:cxn modelId="{D97C1D3B-CBFC-470F-8440-B8EB9C394E61}" type="presParOf" srcId="{39574D00-1A72-4F43-ABB5-0BFCEB93C93D}" destId="{19559A29-F92D-4F6B-9496-A474DCAA866C}" srcOrd="0" destOrd="0" presId="urn:microsoft.com/office/officeart/2005/8/layout/orgChart1"/>
    <dgm:cxn modelId="{DDD8A236-1892-4CF6-A098-BB88FE937017}" type="presParOf" srcId="{19559A29-F92D-4F6B-9496-A474DCAA866C}" destId="{40CDFE7C-7E08-44CB-AF07-3B1651EC0B5F}" srcOrd="0" destOrd="0" presId="urn:microsoft.com/office/officeart/2005/8/layout/orgChart1"/>
    <dgm:cxn modelId="{9FB42A9D-879E-491E-B86B-AE27A6A4D596}" type="presParOf" srcId="{19559A29-F92D-4F6B-9496-A474DCAA866C}" destId="{6617E845-C2A5-4B0B-8CBD-A6B28D94D6CA}" srcOrd="1" destOrd="0" presId="urn:microsoft.com/office/officeart/2005/8/layout/orgChart1"/>
    <dgm:cxn modelId="{95B2DD50-8C77-4951-B0F3-E34DF645D9B7}" type="presParOf" srcId="{39574D00-1A72-4F43-ABB5-0BFCEB93C93D}" destId="{F936155C-535F-48AE-B9A4-654A73A74DAA}" srcOrd="1" destOrd="0" presId="urn:microsoft.com/office/officeart/2005/8/layout/orgChart1"/>
    <dgm:cxn modelId="{0E5FC870-7E96-46B2-8B0F-8173E25B137B}" type="presParOf" srcId="{39574D00-1A72-4F43-ABB5-0BFCEB93C93D}" destId="{99AC635F-B3E1-44EF-93FD-75FC168CECDA}" srcOrd="2" destOrd="0" presId="urn:microsoft.com/office/officeart/2005/8/layout/orgChart1"/>
    <dgm:cxn modelId="{E830370E-D91C-4C0B-9761-E75B8990967E}" type="presParOf" srcId="{FE17AD4B-29B2-4C88-9BF4-6A1E989E2327}" destId="{75DFCBFD-A199-414D-B4FF-7A801AE15D3A}" srcOrd="2" destOrd="0" presId="urn:microsoft.com/office/officeart/2005/8/layout/orgChart1"/>
    <dgm:cxn modelId="{24F016DB-D647-4472-A8F8-749CF3BE0347}" type="presParOf" srcId="{FE17AD4B-29B2-4C88-9BF4-6A1E989E2327}" destId="{72115DB5-74FB-44BC-8836-F0A75D62AC89}" srcOrd="3" destOrd="0" presId="urn:microsoft.com/office/officeart/2005/8/layout/orgChart1"/>
    <dgm:cxn modelId="{F3EC7D99-DCFB-4198-80C9-C415B376321A}" type="presParOf" srcId="{72115DB5-74FB-44BC-8836-F0A75D62AC89}" destId="{FDF4019F-3A13-4E8A-966E-70E0C1B66BBA}" srcOrd="0" destOrd="0" presId="urn:microsoft.com/office/officeart/2005/8/layout/orgChart1"/>
    <dgm:cxn modelId="{D94CA02F-5513-426D-BA91-9802348A8863}" type="presParOf" srcId="{FDF4019F-3A13-4E8A-966E-70E0C1B66BBA}" destId="{CF6BF77E-3A53-4EF2-82C3-FB1B19BE8AC3}" srcOrd="0" destOrd="0" presId="urn:microsoft.com/office/officeart/2005/8/layout/orgChart1"/>
    <dgm:cxn modelId="{818F5F42-E745-44AD-A4DF-898220120771}" type="presParOf" srcId="{FDF4019F-3A13-4E8A-966E-70E0C1B66BBA}" destId="{CAC892A7-FC2E-4271-92E3-B040D8D73530}" srcOrd="1" destOrd="0" presId="urn:microsoft.com/office/officeart/2005/8/layout/orgChart1"/>
    <dgm:cxn modelId="{DAAB5751-6BE2-4299-B3C6-82853E154786}" type="presParOf" srcId="{72115DB5-74FB-44BC-8836-F0A75D62AC89}" destId="{A804451F-FD87-4731-8095-36110EB3EC76}" srcOrd="1" destOrd="0" presId="urn:microsoft.com/office/officeart/2005/8/layout/orgChart1"/>
    <dgm:cxn modelId="{B6CD6907-D074-4954-A54E-8C4F839D74F5}" type="presParOf" srcId="{72115DB5-74FB-44BC-8836-F0A75D62AC89}" destId="{0D023E37-9C86-4FD7-9E84-23A30A192CCF}" srcOrd="2" destOrd="0" presId="urn:microsoft.com/office/officeart/2005/8/layout/orgChart1"/>
    <dgm:cxn modelId="{527FFEE8-E1C9-44DD-8192-FFFCDC83479F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CAE0-896C-485C-B3ED-73E3C1574EA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84E7-F05E-4CEF-A2C8-862075F1EB76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on city vector!!!</a:t>
            </a:r>
            <a:br>
              <a:rPr lang="en-US" dirty="0" smtClean="0"/>
            </a:br>
            <a:r>
              <a:rPr lang="en-US" dirty="0" smtClean="0"/>
              <a:t>Beside Zürich</a:t>
            </a:r>
            <a:r>
              <a:rPr lang="en-US" baseline="0" dirty="0" smtClean="0"/>
              <a:t> very resistant (quite obvious), Zürich since it has so a huge population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Remarkable</a:t>
            </a:r>
            <a:r>
              <a:rPr lang="en-US" baseline="0" dirty="0" smtClean="0"/>
              <a:t> effect when </a:t>
            </a:r>
            <a:r>
              <a:rPr lang="en-US" baseline="0" dirty="0" err="1" smtClean="0"/>
              <a:t>Lugano</a:t>
            </a:r>
            <a:r>
              <a:rPr lang="en-US" baseline="0" dirty="0" smtClean="0"/>
              <a:t> is removed, not every time still connect, not so resistant.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Well </a:t>
            </a:r>
            <a:r>
              <a:rPr lang="de-CH" dirty="0" err="1" smtClean="0"/>
              <a:t>known</a:t>
            </a:r>
            <a:r>
              <a:rPr lang="de-CH" dirty="0" smtClean="0"/>
              <a:t> </a:t>
            </a:r>
            <a:r>
              <a:rPr lang="de-CH" dirty="0" err="1" smtClean="0"/>
              <a:t>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Tell </a:t>
            </a:r>
            <a:r>
              <a:rPr lang="de-CH" dirty="0" err="1" smtClean="0"/>
              <a:t>about</a:t>
            </a:r>
            <a:r>
              <a:rPr lang="de-CH" dirty="0" smtClean="0"/>
              <a:t> 22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cities</a:t>
            </a:r>
            <a:r>
              <a:rPr lang="de-CH" baseline="0" dirty="0" smtClean="0"/>
              <a:t>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Don‘</a:t>
            </a:r>
            <a:r>
              <a:rPr lang="en-US" baseline="0" noProof="0" dirty="0" smtClean="0"/>
              <a:t>t forget comment on weight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Part II </a:t>
            </a:r>
            <a:r>
              <a:rPr lang="de-CH" dirty="0" err="1" smtClean="0"/>
              <a:t>and</a:t>
            </a:r>
            <a:r>
              <a:rPr lang="de-CH" dirty="0" smtClean="0"/>
              <a:t> III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Things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Mario</a:t>
            </a:r>
          </a:p>
          <a:p>
            <a:r>
              <a:rPr lang="de-CH" dirty="0" smtClean="0"/>
              <a:t>I glaube </a:t>
            </a:r>
            <a:r>
              <a:rPr lang="de-CH" dirty="0" err="1" smtClean="0"/>
              <a:t>ebe</a:t>
            </a:r>
            <a:r>
              <a:rPr lang="de-CH" dirty="0" smtClean="0"/>
              <a:t>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fonktioniert</a:t>
            </a:r>
            <a:r>
              <a:rPr lang="de-CH" dirty="0" smtClean="0"/>
              <a:t> </a:t>
            </a:r>
            <a:r>
              <a:rPr lang="de-CH" dirty="0" err="1" smtClean="0"/>
              <a:t>ned</a:t>
            </a:r>
            <a:r>
              <a:rPr lang="de-CH" dirty="0" smtClean="0"/>
              <a:t>, wenn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beidi</a:t>
            </a:r>
            <a:r>
              <a:rPr lang="de-CH" dirty="0" smtClean="0"/>
              <a:t> ah de </a:t>
            </a:r>
            <a:r>
              <a:rPr lang="de-CH" dirty="0" err="1" smtClean="0"/>
              <a:t>gliechlige</a:t>
            </a:r>
            <a:r>
              <a:rPr lang="de-CH" dirty="0" smtClean="0"/>
              <a:t> </a:t>
            </a:r>
            <a:r>
              <a:rPr lang="de-CH" dirty="0" err="1" smtClean="0"/>
              <a:t>slides</a:t>
            </a:r>
            <a:r>
              <a:rPr lang="de-CH" dirty="0" smtClean="0"/>
              <a:t> schaffe…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Shortest-Path</a:t>
            </a:r>
            <a:endParaRPr lang="en-US" dirty="0"/>
          </a:p>
        </p:txBody>
      </p:sp>
      <p:pic>
        <p:nvPicPr>
          <p:cNvPr id="4" name="Inhaltsplatzhalter 3" descr="smallest_distan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679" b="26182"/>
          <a:stretch>
            <a:fillRect/>
          </a:stretch>
        </p:blipFill>
        <p:spPr>
          <a:xfrm>
            <a:off x="1403648" y="1772816"/>
            <a:ext cx="5852160" cy="27001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5" name="Grafik 4" descr="fullConnedtedShortestNetworkDistance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44445" cy="45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4" name="Inhaltsplatzhalter 3" descr="connectedNetworkDistanceChan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ultiplizieren 4"/>
          <p:cNvSpPr/>
          <p:nvPr/>
        </p:nvSpPr>
        <p:spPr>
          <a:xfrm>
            <a:off x="0" y="3861048"/>
            <a:ext cx="4824536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492896"/>
            <a:ext cx="4842254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522667" cy="298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</a:t>
            </a:r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636912"/>
            <a:ext cx="6320667" cy="1988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12" name="Grafik 11" descr="smallnetwork.png"/>
          <p:cNvPicPr>
            <a:picLocks noChangeAspect="1"/>
          </p:cNvPicPr>
          <p:nvPr/>
        </p:nvPicPr>
        <p:blipFill>
          <a:blip r:embed="rId3" cstate="print"/>
          <a:srcRect t="29531" b="24327"/>
          <a:stretch>
            <a:fillRect/>
          </a:stretch>
        </p:blipFill>
        <p:spPr>
          <a:xfrm>
            <a:off x="3851920" y="3933056"/>
            <a:ext cx="4876800" cy="2250253"/>
          </a:xfrm>
          <a:prstGeom prst="rect">
            <a:avLst/>
          </a:prstGeom>
        </p:spPr>
      </p:pic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11560" y="1484784"/>
          <a:ext cx="6096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Nodes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Network‘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connections</a:t>
            </a:r>
          </a:p>
          <a:p>
            <a:r>
              <a:rPr lang="en-US" dirty="0" smtClean="0"/>
              <a:t>Not fully-connected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Shortest-Path</a:t>
            </a:r>
            <a:endParaRPr lang="en-US" dirty="0"/>
          </a:p>
        </p:txBody>
      </p:sp>
      <p:pic>
        <p:nvPicPr>
          <p:cNvPr id="4" name="Inhaltsplatzhalter 3" descr="smallnetwor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047" b="25223"/>
          <a:stretch>
            <a:fillRect/>
          </a:stretch>
        </p:blipFill>
        <p:spPr>
          <a:xfrm>
            <a:off x="1403648" y="1772816"/>
            <a:ext cx="5852160" cy="27932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(4:3)</PresentationFormat>
  <Paragraphs>64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Part II and III</vt:lpstr>
      <vt:lpstr>Idea and Model</vt:lpstr>
      <vt:lpstr>Idea and Model</vt:lpstr>
      <vt:lpstr>Gravity Model</vt:lpstr>
      <vt:lpstr>Gravity Model</vt:lpstr>
      <vt:lpstr>Gravity Model</vt:lpstr>
      <vt:lpstr>Adjacency Matrix</vt:lpstr>
      <vt:lpstr>‚Real Network‘</vt:lpstr>
      <vt:lpstr>Shortest-Path</vt:lpstr>
      <vt:lpstr>Shortest-Path</vt:lpstr>
      <vt:lpstr>Resilience</vt:lpstr>
      <vt:lpstr>Resilience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and III</dc:title>
  <dc:creator>Vontobel</dc:creator>
  <cp:lastModifiedBy>Vontobel</cp:lastModifiedBy>
  <cp:revision>22</cp:revision>
  <dcterms:created xsi:type="dcterms:W3CDTF">2014-12-14T16:27:19Z</dcterms:created>
  <dcterms:modified xsi:type="dcterms:W3CDTF">2014-12-14T22:02:42Z</dcterms:modified>
</cp:coreProperties>
</file>